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5.xml" ContentType="application/vnd.openxmlformats-officedocument.presentationml.tags+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2"/>
  </p:sldMasterIdLst>
  <p:notesMasterIdLst>
    <p:notesMasterId r:id="rId21"/>
  </p:notesMasterIdLst>
  <p:sldIdLst>
    <p:sldId id="256" r:id="rId3"/>
    <p:sldId id="257" r:id="rId4"/>
    <p:sldId id="263" r:id="rId5"/>
    <p:sldId id="294" r:id="rId6"/>
    <p:sldId id="734" r:id="rId7"/>
    <p:sldId id="865" r:id="rId8"/>
    <p:sldId id="866" r:id="rId9"/>
    <p:sldId id="867" r:id="rId10"/>
    <p:sldId id="868" r:id="rId11"/>
    <p:sldId id="536" r:id="rId12"/>
    <p:sldId id="879" r:id="rId13"/>
    <p:sldId id="886" r:id="rId14"/>
    <p:sldId id="887" r:id="rId15"/>
    <p:sldId id="541" r:id="rId16"/>
    <p:sldId id="889" r:id="rId17"/>
    <p:sldId id="885" r:id="rId18"/>
    <p:sldId id="890" r:id="rId19"/>
    <p:sldId id="891" r:id="rId20"/>
  </p:sldIdLst>
  <p:sldSz cx="12192000" cy="6858000"/>
  <p:notesSz cx="6858000" cy="9144000"/>
  <p:custDataLst>
    <p:tags r:id="rId2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贺彩玲" initials="贺" lastIdx="0" clrIdx="0"/>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6CFD8"/>
    <a:srgbClr val="D0113E"/>
    <a:srgbClr val="DADDE1"/>
    <a:srgbClr val="FF0000"/>
    <a:srgbClr val="7B7E8F"/>
    <a:srgbClr val="1F4E79"/>
    <a:srgbClr val="FFDE00"/>
    <a:srgbClr val="BC002D"/>
    <a:srgbClr val="FFFFFF"/>
    <a:srgbClr val="DE291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987" autoAdjust="0"/>
    <p:restoredTop sz="78215" autoAdjust="0"/>
  </p:normalViewPr>
  <p:slideViewPr>
    <p:cSldViewPr snapToGrid="0">
      <p:cViewPr varScale="1">
        <p:scale>
          <a:sx n="86" d="100"/>
          <a:sy n="86" d="100"/>
        </p:scale>
        <p:origin x="456" y="6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theme" Target="theme/theme1.xml"/><Relationship Id="rId3" Type="http://schemas.openxmlformats.org/officeDocument/2006/relationships/slide" Target="slides/slide1.xml"/><Relationship Id="rId21" Type="http://schemas.openxmlformats.org/officeDocument/2006/relationships/notesMaster" Target="notesMasters/notes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viewProps" Target="viewProps.xml"/><Relationship Id="rId2" Type="http://schemas.openxmlformats.org/officeDocument/2006/relationships/slideMaster" Target="slideMasters/slideMaster1.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customXml" Target="../customXml/item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commentAuthors" Target="commentAuthor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tags" Target="tags/tag1.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2023/1/1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2098" name="幻灯片图像占位符 772097"/>
          <p:cNvSpPr>
            <a:spLocks noGrp="1" noRot="1" noChangeAspect="1" noTextEdit="1"/>
          </p:cNvSpPr>
          <p:nvPr>
            <p:ph type="sldImg"/>
          </p:nvPr>
        </p:nvSpPr>
        <p:spPr/>
      </p:sp>
      <p:sp>
        <p:nvSpPr>
          <p:cNvPr id="772099" name="文本占位符 772098"/>
          <p:cNvSpPr>
            <a:spLocks noGrp="1"/>
          </p:cNvSpPr>
          <p:nvPr>
            <p:ph type="body" idx="1"/>
          </p:nvPr>
        </p:nvSpPr>
        <p:spPr/>
        <p:txBody>
          <a:bodyPr/>
          <a:lstStyle/>
          <a:p>
            <a:pPr lvl="0"/>
            <a:endParaRPr lang="zh-CN" altLang="en-US" dirty="0"/>
          </a:p>
        </p:txBody>
      </p:sp>
      <p:sp>
        <p:nvSpPr>
          <p:cNvPr id="2" name="页脚占位符 1"/>
          <p:cNvSpPr>
            <a:spLocks noGrp="1"/>
          </p:cNvSpPr>
          <p:nvPr>
            <p:ph type="ftr" sz="quarter" idx="2"/>
          </p:nvPr>
        </p:nvSpPr>
        <p:spPr/>
        <p:txBody>
          <a:bodyPr/>
          <a:lstStyle/>
          <a:p>
            <a:pPr lvl="0"/>
            <a:r>
              <a:rPr lang="en-US" altLang="zh-CN" sz="1200" dirty="0">
                <a:ea typeface="宋体" panose="02010600030101010101" pitchFamily="2" charset="-122"/>
              </a:rPr>
              <a:t>常州轻院   蔡瑞林</a:t>
            </a:r>
            <a:r>
              <a:rPr lang="zh-CN" altLang="en-US" sz="1200" dirty="0">
                <a:ea typeface="宋体" panose="02010600030101010101" pitchFamily="2" charset="-122"/>
              </a:rPr>
              <a:t>蔡现</a:t>
            </a:r>
          </a:p>
        </p:txBody>
      </p:sp>
      <p:sp>
        <p:nvSpPr>
          <p:cNvPr id="3" name="灯片编号占位符 2"/>
          <p:cNvSpPr>
            <a:spLocks noGrp="1"/>
          </p:cNvSpPr>
          <p:nvPr>
            <p:ph type="sldNum" sz="quarter" idx="3"/>
          </p:nvPr>
        </p:nvSpPr>
        <p:spPr/>
        <p:txBody>
          <a:bodyPr/>
          <a:lstStyle/>
          <a:p>
            <a:pPr lvl="0" algn="r"/>
            <a:fld id="{9A0DB2DC-4C9A-4742-B13C-FB6460FD3503}" type="slidenum">
              <a:rPr lang="zh-CN" altLang="en-US" sz="1200" dirty="0"/>
              <a:t>1</a:t>
            </a:fld>
            <a:endParaRPr lang="zh-CN" altLang="en-US" sz="1200"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6837353-30EB-4A48-80EB-173D804AEFBD}" type="slidenum">
              <a:rPr lang="zh-CN" altLang="en-US" smtClean="0"/>
              <a:t>12</a:t>
            </a:fld>
            <a:endParaRPr lang="zh-CN" altLang="en-US"/>
          </a:p>
        </p:txBody>
      </p:sp>
    </p:spTree>
    <p:extLst>
      <p:ext uri="{BB962C8B-B14F-4D97-AF65-F5344CB8AC3E}">
        <p14:creationId xmlns:p14="http://schemas.microsoft.com/office/powerpoint/2010/main" val="49959862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6837353-30EB-4A48-80EB-173D804AEFBD}" type="slidenum">
              <a:rPr lang="zh-CN" altLang="en-US" smtClean="0"/>
              <a:t>15</a:t>
            </a:fld>
            <a:endParaRPr lang="zh-CN" altLang="en-US"/>
          </a:p>
        </p:txBody>
      </p:sp>
    </p:spTree>
    <p:extLst>
      <p:ext uri="{BB962C8B-B14F-4D97-AF65-F5344CB8AC3E}">
        <p14:creationId xmlns:p14="http://schemas.microsoft.com/office/powerpoint/2010/main" val="83717188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6837353-30EB-4A48-80EB-173D804AEFBD}" type="slidenum">
              <a:rPr lang="zh-CN" altLang="en-US" smtClean="0"/>
              <a:t>18</a:t>
            </a:fld>
            <a:endParaRPr lang="zh-CN" altLang="en-US"/>
          </a:p>
        </p:txBody>
      </p:sp>
    </p:spTree>
    <p:extLst>
      <p:ext uri="{BB962C8B-B14F-4D97-AF65-F5344CB8AC3E}">
        <p14:creationId xmlns:p14="http://schemas.microsoft.com/office/powerpoint/2010/main" val="340163595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14337" name="Line 21"/>
          <p:cNvSpPr>
            <a:spLocks noChangeShapeType="1"/>
          </p:cNvSpPr>
          <p:nvPr userDrawn="1"/>
        </p:nvSpPr>
        <p:spPr bwMode="auto">
          <a:xfrm>
            <a:off x="-33020" y="6323965"/>
            <a:ext cx="12258675" cy="3810"/>
          </a:xfrm>
          <a:prstGeom prst="line">
            <a:avLst/>
          </a:prstGeom>
          <a:noFill/>
          <a:ln w="9525">
            <a:solidFill>
              <a:schemeClr val="tx1"/>
            </a:solidFill>
            <a:round/>
          </a:ln>
        </p:spPr>
        <p:txBody>
          <a:bodyPr/>
          <a:lstStyle/>
          <a:p>
            <a:endParaRPr lang="zh-CN" altLang="en-US"/>
          </a:p>
        </p:txBody>
      </p:sp>
      <p:sp>
        <p:nvSpPr>
          <p:cNvPr id="14338" name="矩形 4"/>
          <p:cNvSpPr>
            <a:spLocks noChangeArrowheads="1"/>
          </p:cNvSpPr>
          <p:nvPr userDrawn="1"/>
        </p:nvSpPr>
        <p:spPr bwMode="auto">
          <a:xfrm>
            <a:off x="8112443" y="6416675"/>
            <a:ext cx="2200275" cy="369888"/>
          </a:xfrm>
          <a:prstGeom prst="rect">
            <a:avLst/>
          </a:prstGeom>
          <a:noFill/>
          <a:ln w="9525">
            <a:noFill/>
            <a:miter lim="800000"/>
          </a:ln>
        </p:spPr>
        <p:txBody>
          <a:bodyPr wrap="none">
            <a:spAutoFit/>
          </a:bodyPr>
          <a:lstStyle/>
          <a:p>
            <a:r>
              <a:rPr lang="zh-CN" altLang="en-US">
                <a:solidFill>
                  <a:srgbClr val="23115D"/>
                </a:solidFill>
                <a:latin typeface="华文新魏" panose="02010800040101010101" pitchFamily="2" charset="-122"/>
                <a:ea typeface="华文新魏" panose="02010800040101010101" pitchFamily="2" charset="-122"/>
              </a:rPr>
              <a:t>明德 笃学 精艺 强身</a:t>
            </a:r>
          </a:p>
        </p:txBody>
      </p:sp>
      <p:sp>
        <p:nvSpPr>
          <p:cNvPr id="14339" name="矩形 5"/>
          <p:cNvSpPr>
            <a:spLocks noChangeArrowheads="1"/>
          </p:cNvSpPr>
          <p:nvPr userDrawn="1"/>
        </p:nvSpPr>
        <p:spPr bwMode="auto">
          <a:xfrm>
            <a:off x="2137093" y="6429375"/>
            <a:ext cx="2492375" cy="369888"/>
          </a:xfrm>
          <a:prstGeom prst="rect">
            <a:avLst/>
          </a:prstGeom>
          <a:noFill/>
          <a:ln w="9525">
            <a:noFill/>
            <a:miter lim="800000"/>
          </a:ln>
        </p:spPr>
        <p:txBody>
          <a:bodyPr wrap="none">
            <a:spAutoFit/>
          </a:bodyPr>
          <a:lstStyle/>
          <a:p>
            <a:r>
              <a:rPr lang="zh-CN" altLang="en-US">
                <a:solidFill>
                  <a:srgbClr val="23115D"/>
                </a:solidFill>
                <a:latin typeface="华文隶书" panose="02010800040101010101" pitchFamily="2" charset="-122"/>
                <a:ea typeface="华文隶书" panose="02010800040101010101" pitchFamily="2" charset="-122"/>
              </a:rPr>
              <a:t>陕西工业职业技术学院</a:t>
            </a:r>
          </a:p>
        </p:txBody>
      </p:sp>
      <p:pic>
        <p:nvPicPr>
          <p:cNvPr id="14340" name="Picture 2" descr="sxpi1"/>
          <p:cNvPicPr>
            <a:picLocks noChangeAspect="1" noChangeArrowheads="1"/>
          </p:cNvPicPr>
          <p:nvPr userDrawn="1"/>
        </p:nvPicPr>
        <p:blipFill>
          <a:blip r:embed="rId2" cstate="print"/>
          <a:srcRect/>
          <a:stretch>
            <a:fillRect/>
          </a:stretch>
        </p:blipFill>
        <p:spPr bwMode="auto">
          <a:xfrm>
            <a:off x="1810068" y="6357938"/>
            <a:ext cx="420687" cy="500062"/>
          </a:xfrm>
          <a:prstGeom prst="rect">
            <a:avLst/>
          </a:prstGeom>
          <a:noFill/>
          <a:ln w="9525">
            <a:noFill/>
            <a:miter lim="800000"/>
            <a:headEnd/>
            <a:tailEnd/>
          </a:ln>
        </p:spPr>
      </p:pic>
      <p:sp>
        <p:nvSpPr>
          <p:cNvPr id="7" name="矩形 6"/>
          <p:cNvSpPr/>
          <p:nvPr userDrawn="1"/>
        </p:nvSpPr>
        <p:spPr>
          <a:xfrm>
            <a:off x="-73660" y="10795"/>
            <a:ext cx="12374245" cy="723900"/>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8900" name="矩形 208899"/>
          <p:cNvSpPr/>
          <p:nvPr userDrawn="1"/>
        </p:nvSpPr>
        <p:spPr>
          <a:xfrm>
            <a:off x="1402080" y="942340"/>
            <a:ext cx="9304020" cy="2245360"/>
          </a:xfrm>
          <a:prstGeom prst="rect">
            <a:avLst/>
          </a:prstGeom>
          <a:noFill/>
          <a:ln w="9525">
            <a:noFill/>
          </a:ln>
        </p:spPr>
        <p:txBody>
          <a:bodyPr wrap="square">
            <a:spAutoFit/>
          </a:bodyPr>
          <a:lstStyle/>
          <a:p>
            <a:pPr algn="ctr" latinLnBrk="0">
              <a:spcBef>
                <a:spcPct val="0"/>
              </a:spcBef>
            </a:pPr>
            <a:r>
              <a:rPr lang="zh-CN" altLang="en-US" sz="11500" b="1" dirty="0">
                <a:solidFill>
                  <a:schemeClr val="accent1">
                    <a:lumMod val="50000"/>
                  </a:schemeClr>
                </a:solidFill>
                <a:latin typeface="隶书" panose="02010509060101010101" pitchFamily="49" charset="-122"/>
                <a:ea typeface="隶书" panose="02010509060101010101" pitchFamily="49" charset="-122"/>
              </a:rPr>
              <a:t>供应链管理</a:t>
            </a:r>
            <a:br>
              <a:rPr lang="zh-CN" altLang="en-US" sz="3600" b="1" dirty="0">
                <a:solidFill>
                  <a:srgbClr val="A50021"/>
                </a:solidFill>
                <a:latin typeface="Times New Roman" panose="02020603050405020304" pitchFamily="18" charset="0"/>
                <a:ea typeface="隶书" panose="02010509060101010101" pitchFamily="49" charset="-122"/>
              </a:rPr>
            </a:br>
            <a:r>
              <a:rPr lang="zh-CN" altLang="en-US" sz="2500" b="1" dirty="0">
                <a:latin typeface="-윤고딕140" pitchFamily="18" charset="-127"/>
                <a:ea typeface="-윤고딕140" pitchFamily="18" charset="-127"/>
              </a:rPr>
              <a:t> </a:t>
            </a:r>
          </a:p>
        </p:txBody>
      </p:sp>
      <p:pic>
        <p:nvPicPr>
          <p:cNvPr id="4" name="Picture 5"/>
          <p:cNvPicPr>
            <a:picLocks noChangeAspect="1" noChangeArrowheads="1"/>
          </p:cNvPicPr>
          <p:nvPr userDrawn="1"/>
        </p:nvPicPr>
        <p:blipFill>
          <a:blip r:embed="rId3" cstate="print"/>
          <a:srcRect/>
          <a:stretch>
            <a:fillRect/>
          </a:stretch>
        </p:blipFill>
        <p:spPr bwMode="auto">
          <a:xfrm>
            <a:off x="2992120" y="2614295"/>
            <a:ext cx="6123305" cy="3446780"/>
          </a:xfrm>
          <a:prstGeom prst="rect">
            <a:avLst/>
          </a:prstGeom>
          <a:noFill/>
          <a:ln w="12700" cmpd="sng">
            <a:solidFill>
              <a:schemeClr val="accent1">
                <a:shade val="50000"/>
              </a:schemeClr>
            </a:solidFill>
            <a:prstDash val="solid"/>
            <a:miter lim="800000"/>
            <a:headEnd/>
            <a:tailEnd/>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2023/1/1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2023/1/1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2023/1/1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2023/1/1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7" name="Line 21"/>
          <p:cNvSpPr>
            <a:spLocks noChangeShapeType="1"/>
          </p:cNvSpPr>
          <p:nvPr userDrawn="1"/>
        </p:nvSpPr>
        <p:spPr bwMode="auto">
          <a:xfrm>
            <a:off x="-33020" y="6323965"/>
            <a:ext cx="12258675" cy="3810"/>
          </a:xfrm>
          <a:prstGeom prst="line">
            <a:avLst/>
          </a:prstGeom>
          <a:noFill/>
          <a:ln w="9525">
            <a:solidFill>
              <a:schemeClr val="tx1"/>
            </a:solidFill>
            <a:round/>
          </a:ln>
        </p:spPr>
        <p:txBody>
          <a:bodyPr/>
          <a:lstStyle/>
          <a:p>
            <a:endParaRPr lang="zh-CN" altLang="en-US"/>
          </a:p>
        </p:txBody>
      </p:sp>
      <p:sp>
        <p:nvSpPr>
          <p:cNvPr id="8" name="矩形 4"/>
          <p:cNvSpPr>
            <a:spLocks noChangeArrowheads="1"/>
          </p:cNvSpPr>
          <p:nvPr userDrawn="1"/>
        </p:nvSpPr>
        <p:spPr bwMode="auto">
          <a:xfrm>
            <a:off x="8112443" y="6416675"/>
            <a:ext cx="2200275" cy="369888"/>
          </a:xfrm>
          <a:prstGeom prst="rect">
            <a:avLst/>
          </a:prstGeom>
          <a:noFill/>
          <a:ln w="9525">
            <a:noFill/>
            <a:miter lim="800000"/>
          </a:ln>
        </p:spPr>
        <p:txBody>
          <a:bodyPr wrap="none">
            <a:spAutoFit/>
          </a:bodyPr>
          <a:lstStyle/>
          <a:p>
            <a:r>
              <a:rPr lang="zh-CN" altLang="en-US">
                <a:solidFill>
                  <a:srgbClr val="23115D"/>
                </a:solidFill>
                <a:latin typeface="华文新魏" panose="02010800040101010101" pitchFamily="2" charset="-122"/>
                <a:ea typeface="华文新魏" panose="02010800040101010101" pitchFamily="2" charset="-122"/>
              </a:rPr>
              <a:t>明德 笃学 精艺 强身</a:t>
            </a:r>
          </a:p>
        </p:txBody>
      </p:sp>
      <p:sp>
        <p:nvSpPr>
          <p:cNvPr id="9" name="矩形 5"/>
          <p:cNvSpPr>
            <a:spLocks noChangeArrowheads="1"/>
          </p:cNvSpPr>
          <p:nvPr userDrawn="1"/>
        </p:nvSpPr>
        <p:spPr bwMode="auto">
          <a:xfrm>
            <a:off x="2137093" y="6429375"/>
            <a:ext cx="2492375" cy="369888"/>
          </a:xfrm>
          <a:prstGeom prst="rect">
            <a:avLst/>
          </a:prstGeom>
          <a:noFill/>
          <a:ln w="9525">
            <a:noFill/>
            <a:miter lim="800000"/>
          </a:ln>
        </p:spPr>
        <p:txBody>
          <a:bodyPr wrap="none">
            <a:spAutoFit/>
          </a:bodyPr>
          <a:lstStyle/>
          <a:p>
            <a:r>
              <a:rPr lang="zh-CN" altLang="en-US">
                <a:solidFill>
                  <a:srgbClr val="23115D"/>
                </a:solidFill>
                <a:latin typeface="华文隶书" panose="02010800040101010101" pitchFamily="2" charset="-122"/>
                <a:ea typeface="华文隶书" panose="02010800040101010101" pitchFamily="2" charset="-122"/>
              </a:rPr>
              <a:t>陕西工业职业技术学院</a:t>
            </a:r>
          </a:p>
        </p:txBody>
      </p:sp>
      <p:pic>
        <p:nvPicPr>
          <p:cNvPr id="10" name="Picture 2" descr="sxpi1"/>
          <p:cNvPicPr>
            <a:picLocks noChangeAspect="1" noChangeArrowheads="1"/>
          </p:cNvPicPr>
          <p:nvPr userDrawn="1"/>
        </p:nvPicPr>
        <p:blipFill>
          <a:blip r:embed="rId2" cstate="print"/>
          <a:srcRect/>
          <a:stretch>
            <a:fillRect/>
          </a:stretch>
        </p:blipFill>
        <p:spPr bwMode="auto">
          <a:xfrm>
            <a:off x="1810068" y="6357938"/>
            <a:ext cx="420687" cy="500062"/>
          </a:xfrm>
          <a:prstGeom prst="rect">
            <a:avLst/>
          </a:prstGeom>
          <a:noFill/>
          <a:ln w="9525">
            <a:noFill/>
            <a:miter lim="800000"/>
            <a:headEnd/>
            <a:tailEnd/>
          </a:ln>
        </p:spPr>
      </p:pic>
      <p:sp>
        <p:nvSpPr>
          <p:cNvPr id="11" name="矩形 10"/>
          <p:cNvSpPr/>
          <p:nvPr userDrawn="1"/>
        </p:nvSpPr>
        <p:spPr>
          <a:xfrm>
            <a:off x="-90805" y="0"/>
            <a:ext cx="12374245" cy="723900"/>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14337" name="Line 21"/>
          <p:cNvSpPr>
            <a:spLocks noChangeShapeType="1"/>
          </p:cNvSpPr>
          <p:nvPr userDrawn="1"/>
        </p:nvSpPr>
        <p:spPr bwMode="auto">
          <a:xfrm>
            <a:off x="-33020" y="6323965"/>
            <a:ext cx="12258675" cy="3810"/>
          </a:xfrm>
          <a:prstGeom prst="line">
            <a:avLst/>
          </a:prstGeom>
          <a:noFill/>
          <a:ln w="9525">
            <a:solidFill>
              <a:schemeClr val="tx1"/>
            </a:solidFill>
            <a:round/>
          </a:ln>
        </p:spPr>
        <p:txBody>
          <a:bodyPr/>
          <a:lstStyle/>
          <a:p>
            <a:endParaRPr lang="zh-CN" altLang="en-US"/>
          </a:p>
        </p:txBody>
      </p:sp>
      <p:sp>
        <p:nvSpPr>
          <p:cNvPr id="14338" name="矩形 4"/>
          <p:cNvSpPr>
            <a:spLocks noChangeArrowheads="1"/>
          </p:cNvSpPr>
          <p:nvPr userDrawn="1"/>
        </p:nvSpPr>
        <p:spPr bwMode="auto">
          <a:xfrm>
            <a:off x="8112443" y="6416675"/>
            <a:ext cx="2200275" cy="369888"/>
          </a:xfrm>
          <a:prstGeom prst="rect">
            <a:avLst/>
          </a:prstGeom>
          <a:noFill/>
          <a:ln w="9525">
            <a:noFill/>
            <a:miter lim="800000"/>
          </a:ln>
        </p:spPr>
        <p:txBody>
          <a:bodyPr wrap="none">
            <a:spAutoFit/>
          </a:bodyPr>
          <a:lstStyle/>
          <a:p>
            <a:r>
              <a:rPr lang="zh-CN" altLang="en-US">
                <a:solidFill>
                  <a:srgbClr val="23115D"/>
                </a:solidFill>
                <a:latin typeface="华文新魏" panose="02010800040101010101" pitchFamily="2" charset="-122"/>
                <a:ea typeface="华文新魏" panose="02010800040101010101" pitchFamily="2" charset="-122"/>
              </a:rPr>
              <a:t>明德 笃学 精艺 强身</a:t>
            </a:r>
          </a:p>
        </p:txBody>
      </p:sp>
      <p:sp>
        <p:nvSpPr>
          <p:cNvPr id="14339" name="矩形 5"/>
          <p:cNvSpPr>
            <a:spLocks noChangeArrowheads="1"/>
          </p:cNvSpPr>
          <p:nvPr userDrawn="1"/>
        </p:nvSpPr>
        <p:spPr bwMode="auto">
          <a:xfrm>
            <a:off x="2137093" y="6429375"/>
            <a:ext cx="2492375" cy="369888"/>
          </a:xfrm>
          <a:prstGeom prst="rect">
            <a:avLst/>
          </a:prstGeom>
          <a:noFill/>
          <a:ln w="9525">
            <a:noFill/>
            <a:miter lim="800000"/>
          </a:ln>
        </p:spPr>
        <p:txBody>
          <a:bodyPr wrap="none">
            <a:spAutoFit/>
          </a:bodyPr>
          <a:lstStyle/>
          <a:p>
            <a:r>
              <a:rPr lang="zh-CN" altLang="en-US">
                <a:solidFill>
                  <a:srgbClr val="23115D"/>
                </a:solidFill>
                <a:latin typeface="华文隶书" panose="02010800040101010101" pitchFamily="2" charset="-122"/>
                <a:ea typeface="华文隶书" panose="02010800040101010101" pitchFamily="2" charset="-122"/>
              </a:rPr>
              <a:t>陕西工业职业技术学院</a:t>
            </a:r>
          </a:p>
        </p:txBody>
      </p:sp>
      <p:pic>
        <p:nvPicPr>
          <p:cNvPr id="14340" name="Picture 2" descr="sxpi1"/>
          <p:cNvPicPr>
            <a:picLocks noChangeAspect="1" noChangeArrowheads="1"/>
          </p:cNvPicPr>
          <p:nvPr userDrawn="1"/>
        </p:nvPicPr>
        <p:blipFill>
          <a:blip r:embed="rId2" cstate="print"/>
          <a:srcRect/>
          <a:stretch>
            <a:fillRect/>
          </a:stretch>
        </p:blipFill>
        <p:spPr bwMode="auto">
          <a:xfrm>
            <a:off x="1810068" y="6357938"/>
            <a:ext cx="420687" cy="500062"/>
          </a:xfrm>
          <a:prstGeom prst="rect">
            <a:avLst/>
          </a:prstGeom>
          <a:noFill/>
          <a:ln w="9525">
            <a:noFill/>
            <a:miter lim="800000"/>
            <a:headEnd/>
            <a:tailEnd/>
          </a:ln>
        </p:spPr>
      </p:pic>
      <p:sp>
        <p:nvSpPr>
          <p:cNvPr id="7" name="矩形 6"/>
          <p:cNvSpPr/>
          <p:nvPr userDrawn="1"/>
        </p:nvSpPr>
        <p:spPr>
          <a:xfrm>
            <a:off x="-73660" y="10795"/>
            <a:ext cx="12374245" cy="723900"/>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14337" name="Line 21"/>
          <p:cNvSpPr>
            <a:spLocks noChangeShapeType="1"/>
          </p:cNvSpPr>
          <p:nvPr userDrawn="1"/>
        </p:nvSpPr>
        <p:spPr bwMode="auto">
          <a:xfrm>
            <a:off x="-33020" y="6323965"/>
            <a:ext cx="12258675" cy="3810"/>
          </a:xfrm>
          <a:prstGeom prst="line">
            <a:avLst/>
          </a:prstGeom>
          <a:noFill/>
          <a:ln w="9525">
            <a:solidFill>
              <a:schemeClr val="tx1"/>
            </a:solidFill>
            <a:round/>
          </a:ln>
        </p:spPr>
        <p:txBody>
          <a:bodyPr/>
          <a:lstStyle/>
          <a:p>
            <a:endParaRPr lang="zh-CN" altLang="en-US"/>
          </a:p>
        </p:txBody>
      </p:sp>
      <p:sp>
        <p:nvSpPr>
          <p:cNvPr id="14338" name="矩形 4"/>
          <p:cNvSpPr>
            <a:spLocks noChangeArrowheads="1"/>
          </p:cNvSpPr>
          <p:nvPr userDrawn="1"/>
        </p:nvSpPr>
        <p:spPr bwMode="auto">
          <a:xfrm>
            <a:off x="8112443" y="6416675"/>
            <a:ext cx="2200275" cy="369888"/>
          </a:xfrm>
          <a:prstGeom prst="rect">
            <a:avLst/>
          </a:prstGeom>
          <a:noFill/>
          <a:ln w="9525">
            <a:noFill/>
            <a:miter lim="800000"/>
          </a:ln>
        </p:spPr>
        <p:txBody>
          <a:bodyPr wrap="none">
            <a:spAutoFit/>
          </a:bodyPr>
          <a:lstStyle/>
          <a:p>
            <a:r>
              <a:rPr lang="zh-CN" altLang="en-US">
                <a:solidFill>
                  <a:srgbClr val="23115D"/>
                </a:solidFill>
                <a:latin typeface="华文新魏" panose="02010800040101010101" pitchFamily="2" charset="-122"/>
                <a:ea typeface="华文新魏" panose="02010800040101010101" pitchFamily="2" charset="-122"/>
              </a:rPr>
              <a:t>明德 笃学 精艺 强身</a:t>
            </a:r>
          </a:p>
        </p:txBody>
      </p:sp>
      <p:sp>
        <p:nvSpPr>
          <p:cNvPr id="14339" name="矩形 5"/>
          <p:cNvSpPr>
            <a:spLocks noChangeArrowheads="1"/>
          </p:cNvSpPr>
          <p:nvPr userDrawn="1"/>
        </p:nvSpPr>
        <p:spPr bwMode="auto">
          <a:xfrm>
            <a:off x="2137093" y="6429375"/>
            <a:ext cx="2492375" cy="369888"/>
          </a:xfrm>
          <a:prstGeom prst="rect">
            <a:avLst/>
          </a:prstGeom>
          <a:noFill/>
          <a:ln w="9525">
            <a:noFill/>
            <a:miter lim="800000"/>
          </a:ln>
        </p:spPr>
        <p:txBody>
          <a:bodyPr wrap="none">
            <a:spAutoFit/>
          </a:bodyPr>
          <a:lstStyle/>
          <a:p>
            <a:r>
              <a:rPr lang="zh-CN" altLang="en-US">
                <a:solidFill>
                  <a:srgbClr val="23115D"/>
                </a:solidFill>
                <a:latin typeface="华文隶书" panose="02010800040101010101" pitchFamily="2" charset="-122"/>
                <a:ea typeface="华文隶书" panose="02010800040101010101" pitchFamily="2" charset="-122"/>
              </a:rPr>
              <a:t>陕西工业职业技术学院</a:t>
            </a:r>
          </a:p>
        </p:txBody>
      </p:sp>
      <p:pic>
        <p:nvPicPr>
          <p:cNvPr id="14340" name="Picture 2" descr="sxpi1"/>
          <p:cNvPicPr>
            <a:picLocks noChangeAspect="1" noChangeArrowheads="1"/>
          </p:cNvPicPr>
          <p:nvPr userDrawn="1"/>
        </p:nvPicPr>
        <p:blipFill>
          <a:blip r:embed="rId2" cstate="print"/>
          <a:srcRect/>
          <a:stretch>
            <a:fillRect/>
          </a:stretch>
        </p:blipFill>
        <p:spPr bwMode="auto">
          <a:xfrm>
            <a:off x="1810068" y="6357938"/>
            <a:ext cx="420687" cy="500062"/>
          </a:xfrm>
          <a:prstGeom prst="rect">
            <a:avLst/>
          </a:prstGeom>
          <a:noFill/>
          <a:ln w="9525">
            <a:noFill/>
            <a:miter lim="800000"/>
            <a:headEnd/>
            <a:tailEnd/>
          </a:ln>
        </p:spPr>
      </p:pic>
      <p:sp>
        <p:nvSpPr>
          <p:cNvPr id="8" name="矩形 7"/>
          <p:cNvSpPr/>
          <p:nvPr userDrawn="1"/>
        </p:nvSpPr>
        <p:spPr>
          <a:xfrm>
            <a:off x="-33020" y="-635"/>
            <a:ext cx="12374245" cy="723900"/>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14337" name="Line 21"/>
          <p:cNvSpPr>
            <a:spLocks noChangeShapeType="1"/>
          </p:cNvSpPr>
          <p:nvPr userDrawn="1"/>
        </p:nvSpPr>
        <p:spPr bwMode="auto">
          <a:xfrm>
            <a:off x="-33020" y="6323965"/>
            <a:ext cx="12258675" cy="3810"/>
          </a:xfrm>
          <a:prstGeom prst="line">
            <a:avLst/>
          </a:prstGeom>
          <a:noFill/>
          <a:ln w="9525">
            <a:solidFill>
              <a:schemeClr val="tx1"/>
            </a:solidFill>
            <a:round/>
          </a:ln>
        </p:spPr>
        <p:txBody>
          <a:bodyPr/>
          <a:lstStyle/>
          <a:p>
            <a:endParaRPr lang="zh-CN" altLang="en-US"/>
          </a:p>
        </p:txBody>
      </p:sp>
      <p:sp>
        <p:nvSpPr>
          <p:cNvPr id="14338" name="矩形 4"/>
          <p:cNvSpPr>
            <a:spLocks noChangeArrowheads="1"/>
          </p:cNvSpPr>
          <p:nvPr userDrawn="1"/>
        </p:nvSpPr>
        <p:spPr bwMode="auto">
          <a:xfrm>
            <a:off x="8112443" y="6416675"/>
            <a:ext cx="2200275" cy="369888"/>
          </a:xfrm>
          <a:prstGeom prst="rect">
            <a:avLst/>
          </a:prstGeom>
          <a:noFill/>
          <a:ln w="9525">
            <a:noFill/>
            <a:miter lim="800000"/>
          </a:ln>
        </p:spPr>
        <p:txBody>
          <a:bodyPr wrap="none">
            <a:spAutoFit/>
          </a:bodyPr>
          <a:lstStyle/>
          <a:p>
            <a:r>
              <a:rPr lang="zh-CN" altLang="en-US">
                <a:solidFill>
                  <a:srgbClr val="23115D"/>
                </a:solidFill>
                <a:latin typeface="华文新魏" panose="02010800040101010101" pitchFamily="2" charset="-122"/>
                <a:ea typeface="华文新魏" panose="02010800040101010101" pitchFamily="2" charset="-122"/>
              </a:rPr>
              <a:t>明德 笃学 精艺 强身</a:t>
            </a:r>
          </a:p>
        </p:txBody>
      </p:sp>
      <p:sp>
        <p:nvSpPr>
          <p:cNvPr id="14339" name="矩形 5"/>
          <p:cNvSpPr>
            <a:spLocks noChangeArrowheads="1"/>
          </p:cNvSpPr>
          <p:nvPr userDrawn="1"/>
        </p:nvSpPr>
        <p:spPr bwMode="auto">
          <a:xfrm>
            <a:off x="2137093" y="6429375"/>
            <a:ext cx="2492375" cy="369888"/>
          </a:xfrm>
          <a:prstGeom prst="rect">
            <a:avLst/>
          </a:prstGeom>
          <a:noFill/>
          <a:ln w="9525">
            <a:noFill/>
            <a:miter lim="800000"/>
          </a:ln>
        </p:spPr>
        <p:txBody>
          <a:bodyPr wrap="none">
            <a:spAutoFit/>
          </a:bodyPr>
          <a:lstStyle/>
          <a:p>
            <a:r>
              <a:rPr lang="zh-CN" altLang="en-US">
                <a:solidFill>
                  <a:srgbClr val="23115D"/>
                </a:solidFill>
                <a:latin typeface="华文隶书" panose="02010800040101010101" pitchFamily="2" charset="-122"/>
                <a:ea typeface="华文隶书" panose="02010800040101010101" pitchFamily="2" charset="-122"/>
              </a:rPr>
              <a:t>陕西工业职业技术学院</a:t>
            </a:r>
          </a:p>
        </p:txBody>
      </p:sp>
      <p:pic>
        <p:nvPicPr>
          <p:cNvPr id="14340" name="Picture 2" descr="sxpi1"/>
          <p:cNvPicPr>
            <a:picLocks noChangeAspect="1" noChangeArrowheads="1"/>
          </p:cNvPicPr>
          <p:nvPr userDrawn="1"/>
        </p:nvPicPr>
        <p:blipFill>
          <a:blip r:embed="rId2" cstate="print"/>
          <a:srcRect/>
          <a:stretch>
            <a:fillRect/>
          </a:stretch>
        </p:blipFill>
        <p:spPr bwMode="auto">
          <a:xfrm>
            <a:off x="1810068" y="6357938"/>
            <a:ext cx="420687" cy="500062"/>
          </a:xfrm>
          <a:prstGeom prst="rect">
            <a:avLst/>
          </a:prstGeom>
          <a:noFill/>
          <a:ln w="9525">
            <a:noFill/>
            <a:miter lim="800000"/>
            <a:headEnd/>
            <a:tailEnd/>
          </a:ln>
        </p:spPr>
      </p:pic>
      <p:sp>
        <p:nvSpPr>
          <p:cNvPr id="10" name="矩形 9"/>
          <p:cNvSpPr/>
          <p:nvPr userDrawn="1"/>
        </p:nvSpPr>
        <p:spPr>
          <a:xfrm>
            <a:off x="-73660" y="10795"/>
            <a:ext cx="12374245" cy="723900"/>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平行四边形 26"/>
          <p:cNvSpPr/>
          <p:nvPr userDrawn="1"/>
        </p:nvSpPr>
        <p:spPr>
          <a:xfrm>
            <a:off x="100965" y="1183005"/>
            <a:ext cx="7002145" cy="4647565"/>
          </a:xfrm>
          <a:prstGeom prst="parallelogram">
            <a:avLst/>
          </a:prstGeom>
          <a:gradFill rotWithShape="1">
            <a:gsLst>
              <a:gs pos="0">
                <a:srgbClr val="02B9E7">
                  <a:shade val="15000"/>
                  <a:satMod val="180000"/>
                </a:srgbClr>
              </a:gs>
              <a:gs pos="50000">
                <a:srgbClr val="02B9E7">
                  <a:shade val="45000"/>
                  <a:satMod val="170000"/>
                </a:srgbClr>
              </a:gs>
              <a:gs pos="70000">
                <a:srgbClr val="02B9E7">
                  <a:tint val="99000"/>
                  <a:shade val="65000"/>
                  <a:satMod val="155000"/>
                </a:srgbClr>
              </a:gs>
              <a:gs pos="100000">
                <a:srgbClr val="02B9E7">
                  <a:tint val="95500"/>
                  <a:shade val="100000"/>
                  <a:satMod val="155000"/>
                </a:srgbClr>
              </a:gs>
            </a:gsLst>
            <a:lin ang="16200000" scaled="0"/>
          </a:gradFill>
          <a:ln>
            <a:noFill/>
          </a:ln>
          <a:effectLst>
            <a:outerShdw blurRad="63500" dist="25400" dir="5400000" rotWithShape="0">
              <a:srgbClr val="000000">
                <a:alpha val="43000"/>
              </a:srgbClr>
            </a:outerShdw>
          </a:effectLst>
          <a:scene3d>
            <a:camera prst="orthographicFront">
              <a:rot lat="0" lon="0" rev="0"/>
            </a:camera>
            <a:lightRig rig="glow" dir="t">
              <a:rot lat="0" lon="0" rev="13200000"/>
            </a:lightRig>
          </a:scene3d>
          <a:sp3d prstMaterial="dkEdge">
            <a:bevelT w="63500" h="50800" prst="relaxedInset"/>
          </a:sp3d>
        </p:spPr>
        <p:txBody>
          <a:bodyPr rot="0" spcFirstLastPara="0" vertOverflow="overflow" horzOverflow="overflow" vert="horz" wrap="square" lIns="91423" tIns="45711" rIns="91423" bIns="45711" numCol="1" spcCol="0" rtlCol="0" fromWordArt="0" anchor="ctr" anchorCtr="0" forceAA="0" compatLnSpc="1">
            <a:noAutofit/>
          </a:bodyP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4400" b="1" i="0" u="none" strike="noStrike" kern="0" cap="none" spc="0" normalizeH="0" baseline="0" noProof="0" dirty="0">
              <a:ln>
                <a:noFill/>
              </a:ln>
              <a:solidFill>
                <a:srgbClr val="FF0000"/>
              </a:solidFill>
              <a:effectLst/>
              <a:uLnTx/>
              <a:uFillTx/>
              <a:latin typeface="Calibri" panose="020F0502020204030204"/>
              <a:ea typeface="微软雅黑" panose="020B0503020204020204" charset="-122"/>
              <a:cs typeface="+mn-cs"/>
            </a:endParaRPr>
          </a:p>
        </p:txBody>
      </p:sp>
      <p:sp>
        <p:nvSpPr>
          <p:cNvPr id="28" name="平行四边形 27"/>
          <p:cNvSpPr/>
          <p:nvPr userDrawn="1"/>
        </p:nvSpPr>
        <p:spPr>
          <a:xfrm>
            <a:off x="3742690" y="2022475"/>
            <a:ext cx="8281670" cy="3291205"/>
          </a:xfrm>
          <a:prstGeom prst="parallelogram">
            <a:avLst/>
          </a:prstGeom>
          <a:gradFill flip="none" rotWithShape="1">
            <a:gsLst>
              <a:gs pos="50000">
                <a:sysClr val="window" lastClr="FFFFFF">
                  <a:lumMod val="95000"/>
                </a:sysClr>
              </a:gs>
              <a:gs pos="100000">
                <a:sysClr val="window" lastClr="FFFFFF">
                  <a:lumMod val="75000"/>
                </a:sysClr>
              </a:gs>
              <a:gs pos="0">
                <a:sysClr val="window" lastClr="FFFFFF"/>
              </a:gs>
            </a:gsLst>
            <a:lin ang="18900000" scaled="0"/>
            <a:tileRect/>
          </a:gradFill>
          <a:ln w="22225" cap="flat" cmpd="sng" algn="ctr">
            <a:gradFill>
              <a:gsLst>
                <a:gs pos="100000">
                  <a:sysClr val="window" lastClr="FFFFFF">
                    <a:lumMod val="85000"/>
                  </a:sysClr>
                </a:gs>
                <a:gs pos="0">
                  <a:sysClr val="window" lastClr="FFFFFF"/>
                </a:gs>
              </a:gsLst>
              <a:lin ang="8100000" scaled="0"/>
            </a:gradFill>
            <a:prstDash val="solid"/>
          </a:ln>
          <a:effectLst>
            <a:outerShdw blurRad="444500" dist="254000" dir="8100000" algn="tr" rotWithShape="0">
              <a:prstClr val="black">
                <a:alpha val="50000"/>
              </a:prstClr>
            </a:outerShdw>
          </a:effectLst>
        </p:spPr>
        <p:txBody>
          <a:bodyPr rot="0" spcFirstLastPara="0" vertOverflow="overflow" horzOverflow="overflow" vert="horz" wrap="square" lIns="91423" tIns="45711" rIns="91423" bIns="45711" numCol="1" spcCol="0" rtlCol="0" fromWordArt="0" anchor="ctr" anchorCtr="0" forceAA="0" compatLnSpc="1">
            <a:noAutofit/>
          </a:bodyP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4400" b="1" i="0" u="none" strike="noStrike" kern="0" cap="none" spc="0" normalizeH="0" baseline="0" noProof="0" dirty="0">
              <a:ln>
                <a:noFill/>
              </a:ln>
              <a:solidFill>
                <a:srgbClr val="FF0000"/>
              </a:solidFill>
              <a:effectLst/>
              <a:uLnTx/>
              <a:uFillTx/>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0-#ppt_w/2"/>
                                          </p:val>
                                        </p:tav>
                                        <p:tav tm="100000">
                                          <p:val>
                                            <p:strVal val="#ppt_x"/>
                                          </p:val>
                                        </p:tav>
                                      </p:tavLst>
                                    </p:anim>
                                    <p:anim calcmode="lin" valueType="num">
                                      <p:cBhvr additive="base">
                                        <p:cTn id="8" dur="500" fill="hold"/>
                                        <p:tgtEl>
                                          <p:spTgt spid="27"/>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28"/>
                                        </p:tgtEl>
                                        <p:attrNameLst>
                                          <p:attrName>style.visibility</p:attrName>
                                        </p:attrNameLst>
                                      </p:cBhvr>
                                      <p:to>
                                        <p:strVal val="visible"/>
                                      </p:to>
                                    </p:set>
                                    <p:anim calcmode="lin" valueType="num">
                                      <p:cBhvr additive="base">
                                        <p:cTn id="11" dur="500" fill="hold"/>
                                        <p:tgtEl>
                                          <p:spTgt spid="28"/>
                                        </p:tgtEl>
                                        <p:attrNameLst>
                                          <p:attrName>ppt_x</p:attrName>
                                        </p:attrNameLst>
                                      </p:cBhvr>
                                      <p:tavLst>
                                        <p:tav tm="0">
                                          <p:val>
                                            <p:strVal val="1+#ppt_w/2"/>
                                          </p:val>
                                        </p:tav>
                                        <p:tav tm="100000">
                                          <p:val>
                                            <p:strVal val="#ppt_x"/>
                                          </p:val>
                                        </p:tav>
                                      </p:tavLst>
                                    </p:anim>
                                    <p:anim calcmode="lin" valueType="num">
                                      <p:cBhvr additive="base">
                                        <p:cTn id="12" dur="500" fill="hold"/>
                                        <p:tgtEl>
                                          <p:spTgt spid="2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bldLvl="0" animBg="1"/>
      <p:bldP spid="28" grpId="0" bldLvl="0" animBg="1"/>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1_比较">
    <p:spTree>
      <p:nvGrpSpPr>
        <p:cNvPr id="1" name=""/>
        <p:cNvGrpSpPr/>
        <p:nvPr/>
      </p:nvGrpSpPr>
      <p:grpSpPr>
        <a:xfrm>
          <a:off x="0" y="0"/>
          <a:ext cx="0" cy="0"/>
          <a:chOff x="0" y="0"/>
          <a:chExt cx="0" cy="0"/>
        </a:xfrm>
      </p:grpSpPr>
      <p:sp>
        <p:nvSpPr>
          <p:cNvPr id="14337" name="Line 21"/>
          <p:cNvSpPr>
            <a:spLocks noChangeShapeType="1"/>
          </p:cNvSpPr>
          <p:nvPr userDrawn="1"/>
        </p:nvSpPr>
        <p:spPr bwMode="auto">
          <a:xfrm>
            <a:off x="-33020" y="6323965"/>
            <a:ext cx="12258675" cy="3810"/>
          </a:xfrm>
          <a:prstGeom prst="line">
            <a:avLst/>
          </a:prstGeom>
          <a:noFill/>
          <a:ln w="9525">
            <a:solidFill>
              <a:schemeClr val="tx1"/>
            </a:solidFill>
            <a:round/>
          </a:ln>
        </p:spPr>
        <p:txBody>
          <a:bodyPr/>
          <a:lstStyle/>
          <a:p>
            <a:endParaRPr lang="zh-CN" altLang="en-US"/>
          </a:p>
        </p:txBody>
      </p:sp>
      <p:sp>
        <p:nvSpPr>
          <p:cNvPr id="14338" name="矩形 4"/>
          <p:cNvSpPr>
            <a:spLocks noChangeArrowheads="1"/>
          </p:cNvSpPr>
          <p:nvPr userDrawn="1"/>
        </p:nvSpPr>
        <p:spPr bwMode="auto">
          <a:xfrm>
            <a:off x="8112443" y="6416675"/>
            <a:ext cx="2200275" cy="369888"/>
          </a:xfrm>
          <a:prstGeom prst="rect">
            <a:avLst/>
          </a:prstGeom>
          <a:noFill/>
          <a:ln w="9525">
            <a:noFill/>
            <a:miter lim="800000"/>
          </a:ln>
        </p:spPr>
        <p:txBody>
          <a:bodyPr wrap="none">
            <a:spAutoFit/>
          </a:bodyPr>
          <a:lstStyle/>
          <a:p>
            <a:r>
              <a:rPr lang="zh-CN" altLang="en-US">
                <a:solidFill>
                  <a:srgbClr val="23115D"/>
                </a:solidFill>
                <a:latin typeface="华文新魏" panose="02010800040101010101" pitchFamily="2" charset="-122"/>
                <a:ea typeface="华文新魏" panose="02010800040101010101" pitchFamily="2" charset="-122"/>
              </a:rPr>
              <a:t>明德 笃学 精艺 强身</a:t>
            </a:r>
          </a:p>
        </p:txBody>
      </p:sp>
      <p:sp>
        <p:nvSpPr>
          <p:cNvPr id="14339" name="矩形 5"/>
          <p:cNvSpPr>
            <a:spLocks noChangeArrowheads="1"/>
          </p:cNvSpPr>
          <p:nvPr userDrawn="1"/>
        </p:nvSpPr>
        <p:spPr bwMode="auto">
          <a:xfrm>
            <a:off x="2137093" y="6429375"/>
            <a:ext cx="2492375" cy="369888"/>
          </a:xfrm>
          <a:prstGeom prst="rect">
            <a:avLst/>
          </a:prstGeom>
          <a:noFill/>
          <a:ln w="9525">
            <a:noFill/>
            <a:miter lim="800000"/>
          </a:ln>
        </p:spPr>
        <p:txBody>
          <a:bodyPr wrap="none">
            <a:spAutoFit/>
          </a:bodyPr>
          <a:lstStyle/>
          <a:p>
            <a:r>
              <a:rPr lang="zh-CN" altLang="en-US">
                <a:solidFill>
                  <a:srgbClr val="23115D"/>
                </a:solidFill>
                <a:latin typeface="华文隶书" panose="02010800040101010101" pitchFamily="2" charset="-122"/>
                <a:ea typeface="华文隶书" panose="02010800040101010101" pitchFamily="2" charset="-122"/>
              </a:rPr>
              <a:t>陕西工业职业技术学院</a:t>
            </a:r>
          </a:p>
        </p:txBody>
      </p:sp>
      <p:pic>
        <p:nvPicPr>
          <p:cNvPr id="14340" name="Picture 2" descr="sxpi1"/>
          <p:cNvPicPr>
            <a:picLocks noChangeAspect="1" noChangeArrowheads="1"/>
          </p:cNvPicPr>
          <p:nvPr userDrawn="1"/>
        </p:nvPicPr>
        <p:blipFill>
          <a:blip r:embed="rId2" cstate="print"/>
          <a:srcRect/>
          <a:stretch>
            <a:fillRect/>
          </a:stretch>
        </p:blipFill>
        <p:spPr bwMode="auto">
          <a:xfrm>
            <a:off x="1810068" y="6357938"/>
            <a:ext cx="420687" cy="500062"/>
          </a:xfrm>
          <a:prstGeom prst="rect">
            <a:avLst/>
          </a:prstGeom>
          <a:noFill/>
          <a:ln w="9525">
            <a:noFill/>
            <a:miter lim="800000"/>
            <a:headEnd/>
            <a:tailEnd/>
          </a:ln>
        </p:spPr>
      </p:pic>
      <p:sp>
        <p:nvSpPr>
          <p:cNvPr id="10" name="矩形 9"/>
          <p:cNvSpPr/>
          <p:nvPr userDrawn="1"/>
        </p:nvSpPr>
        <p:spPr>
          <a:xfrm>
            <a:off x="-73660" y="10795"/>
            <a:ext cx="12374245" cy="723900"/>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平行四边形 26"/>
          <p:cNvSpPr/>
          <p:nvPr userDrawn="1"/>
        </p:nvSpPr>
        <p:spPr>
          <a:xfrm>
            <a:off x="100965" y="1183005"/>
            <a:ext cx="7002145" cy="4647565"/>
          </a:xfrm>
          <a:prstGeom prst="parallelogram">
            <a:avLst/>
          </a:prstGeom>
          <a:gradFill rotWithShape="1">
            <a:gsLst>
              <a:gs pos="0">
                <a:srgbClr val="02B9E7">
                  <a:shade val="15000"/>
                  <a:satMod val="180000"/>
                </a:srgbClr>
              </a:gs>
              <a:gs pos="50000">
                <a:srgbClr val="02B9E7">
                  <a:shade val="45000"/>
                  <a:satMod val="170000"/>
                </a:srgbClr>
              </a:gs>
              <a:gs pos="70000">
                <a:srgbClr val="02B9E7">
                  <a:tint val="99000"/>
                  <a:shade val="65000"/>
                  <a:satMod val="155000"/>
                </a:srgbClr>
              </a:gs>
              <a:gs pos="100000">
                <a:srgbClr val="02B9E7">
                  <a:tint val="95500"/>
                  <a:shade val="100000"/>
                  <a:satMod val="155000"/>
                </a:srgbClr>
              </a:gs>
            </a:gsLst>
            <a:lin ang="16200000" scaled="0"/>
          </a:gradFill>
          <a:ln>
            <a:noFill/>
          </a:ln>
          <a:effectLst>
            <a:outerShdw blurRad="63500" dist="25400" dir="5400000" rotWithShape="0">
              <a:srgbClr val="000000">
                <a:alpha val="43000"/>
              </a:srgbClr>
            </a:outerShdw>
          </a:effectLst>
          <a:scene3d>
            <a:camera prst="orthographicFront">
              <a:rot lat="0" lon="0" rev="0"/>
            </a:camera>
            <a:lightRig rig="glow" dir="t">
              <a:rot lat="0" lon="0" rev="13200000"/>
            </a:lightRig>
          </a:scene3d>
          <a:sp3d prstMaterial="dkEdge">
            <a:bevelT w="63500" h="50800" prst="relaxedInset"/>
          </a:sp3d>
        </p:spPr>
        <p:txBody>
          <a:bodyPr rot="0" spcFirstLastPara="0" vertOverflow="overflow" horzOverflow="overflow" vert="horz" wrap="square" lIns="91423" tIns="45711" rIns="91423" bIns="45711" numCol="1" spcCol="0" rtlCol="0" fromWordArt="0" anchor="ctr" anchorCtr="0" forceAA="0" compatLnSpc="1">
            <a:noAutofit/>
          </a:bodyP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4400" b="1" i="0" u="none" strike="noStrike" kern="0" cap="none" spc="0" normalizeH="0" baseline="0" noProof="0" dirty="0">
              <a:ln>
                <a:noFill/>
              </a:ln>
              <a:solidFill>
                <a:srgbClr val="FF0000"/>
              </a:solidFill>
              <a:effectLst/>
              <a:uLnTx/>
              <a:uFillTx/>
              <a:latin typeface="Calibri" panose="020F0502020204030204"/>
              <a:ea typeface="微软雅黑" panose="020B0503020204020204" charset="-122"/>
              <a:cs typeface="+mn-cs"/>
            </a:endParaRPr>
          </a:p>
        </p:txBody>
      </p:sp>
      <p:sp>
        <p:nvSpPr>
          <p:cNvPr id="28" name="平行四边形 27"/>
          <p:cNvSpPr/>
          <p:nvPr userDrawn="1"/>
        </p:nvSpPr>
        <p:spPr>
          <a:xfrm>
            <a:off x="3752215" y="1981200"/>
            <a:ext cx="8281670" cy="3291205"/>
          </a:xfrm>
          <a:prstGeom prst="parallelogram">
            <a:avLst/>
          </a:prstGeom>
          <a:gradFill flip="none" rotWithShape="1">
            <a:gsLst>
              <a:gs pos="50000">
                <a:sysClr val="window" lastClr="FFFFFF">
                  <a:lumMod val="95000"/>
                </a:sysClr>
              </a:gs>
              <a:gs pos="100000">
                <a:sysClr val="window" lastClr="FFFFFF">
                  <a:lumMod val="75000"/>
                </a:sysClr>
              </a:gs>
              <a:gs pos="0">
                <a:sysClr val="window" lastClr="FFFFFF"/>
              </a:gs>
            </a:gsLst>
            <a:lin ang="18900000" scaled="0"/>
            <a:tileRect/>
          </a:gradFill>
          <a:ln w="22225" cap="flat" cmpd="sng" algn="ctr">
            <a:gradFill>
              <a:gsLst>
                <a:gs pos="100000">
                  <a:sysClr val="window" lastClr="FFFFFF">
                    <a:lumMod val="85000"/>
                  </a:sysClr>
                </a:gs>
                <a:gs pos="0">
                  <a:sysClr val="window" lastClr="FFFFFF"/>
                </a:gs>
              </a:gsLst>
              <a:lin ang="8100000" scaled="0"/>
            </a:gradFill>
            <a:prstDash val="solid"/>
          </a:ln>
          <a:effectLst>
            <a:outerShdw blurRad="444500" dist="254000" dir="8100000" algn="tr" rotWithShape="0">
              <a:prstClr val="black">
                <a:alpha val="50000"/>
              </a:prstClr>
            </a:outerShdw>
          </a:effectLst>
        </p:spPr>
        <p:txBody>
          <a:bodyPr rot="0" spcFirstLastPara="0" vertOverflow="overflow" horzOverflow="overflow" vert="horz" wrap="square" lIns="91423" tIns="45711" rIns="91423" bIns="45711" numCol="1" spcCol="0" rtlCol="0" fromWordArt="0" anchor="ctr" anchorCtr="0" forceAA="0" compatLnSpc="1">
            <a:noAutofit/>
          </a:bodyP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4400" b="1" i="0" u="none" strike="noStrike" kern="0" cap="none" spc="0" normalizeH="0" baseline="0" noProof="0" dirty="0">
              <a:ln>
                <a:noFill/>
              </a:ln>
              <a:solidFill>
                <a:srgbClr val="FF0000"/>
              </a:solidFill>
              <a:effectLst/>
              <a:uLnTx/>
              <a:uFillTx/>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0-#ppt_w/2"/>
                                          </p:val>
                                        </p:tav>
                                        <p:tav tm="100000">
                                          <p:val>
                                            <p:strVal val="#ppt_x"/>
                                          </p:val>
                                        </p:tav>
                                      </p:tavLst>
                                    </p:anim>
                                    <p:anim calcmode="lin" valueType="num">
                                      <p:cBhvr additive="base">
                                        <p:cTn id="8" dur="500" fill="hold"/>
                                        <p:tgtEl>
                                          <p:spTgt spid="27"/>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28"/>
                                        </p:tgtEl>
                                        <p:attrNameLst>
                                          <p:attrName>style.visibility</p:attrName>
                                        </p:attrNameLst>
                                      </p:cBhvr>
                                      <p:to>
                                        <p:strVal val="visible"/>
                                      </p:to>
                                    </p:set>
                                    <p:anim calcmode="lin" valueType="num">
                                      <p:cBhvr additive="base">
                                        <p:cTn id="11" dur="500" fill="hold"/>
                                        <p:tgtEl>
                                          <p:spTgt spid="28"/>
                                        </p:tgtEl>
                                        <p:attrNameLst>
                                          <p:attrName>ppt_x</p:attrName>
                                        </p:attrNameLst>
                                      </p:cBhvr>
                                      <p:tavLst>
                                        <p:tav tm="0">
                                          <p:val>
                                            <p:strVal val="1+#ppt_w/2"/>
                                          </p:val>
                                        </p:tav>
                                        <p:tav tm="100000">
                                          <p:val>
                                            <p:strVal val="#ppt_x"/>
                                          </p:val>
                                        </p:tav>
                                      </p:tavLst>
                                    </p:anim>
                                    <p:anim calcmode="lin" valueType="num">
                                      <p:cBhvr additive="base">
                                        <p:cTn id="12" dur="500" fill="hold"/>
                                        <p:tgtEl>
                                          <p:spTgt spid="2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bldLvl="0" animBg="1"/>
      <p:bldP spid="28" grpId="0" bldLvl="0" animBg="1"/>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2_比较">
    <p:spTree>
      <p:nvGrpSpPr>
        <p:cNvPr id="1" name=""/>
        <p:cNvGrpSpPr/>
        <p:nvPr/>
      </p:nvGrpSpPr>
      <p:grpSpPr>
        <a:xfrm>
          <a:off x="0" y="0"/>
          <a:ext cx="0" cy="0"/>
          <a:chOff x="0" y="0"/>
          <a:chExt cx="0" cy="0"/>
        </a:xfrm>
      </p:grpSpPr>
      <p:sp>
        <p:nvSpPr>
          <p:cNvPr id="14337" name="Line 21"/>
          <p:cNvSpPr>
            <a:spLocks noChangeShapeType="1"/>
          </p:cNvSpPr>
          <p:nvPr userDrawn="1"/>
        </p:nvSpPr>
        <p:spPr bwMode="auto">
          <a:xfrm>
            <a:off x="-33020" y="6323965"/>
            <a:ext cx="12258675" cy="3810"/>
          </a:xfrm>
          <a:prstGeom prst="line">
            <a:avLst/>
          </a:prstGeom>
          <a:noFill/>
          <a:ln w="9525">
            <a:solidFill>
              <a:schemeClr val="tx1"/>
            </a:solidFill>
            <a:round/>
          </a:ln>
        </p:spPr>
        <p:txBody>
          <a:bodyPr/>
          <a:lstStyle/>
          <a:p>
            <a:endParaRPr lang="zh-CN" altLang="en-US"/>
          </a:p>
        </p:txBody>
      </p:sp>
      <p:sp>
        <p:nvSpPr>
          <p:cNvPr id="14338" name="矩形 4"/>
          <p:cNvSpPr>
            <a:spLocks noChangeArrowheads="1"/>
          </p:cNvSpPr>
          <p:nvPr userDrawn="1"/>
        </p:nvSpPr>
        <p:spPr bwMode="auto">
          <a:xfrm>
            <a:off x="8112443" y="6416675"/>
            <a:ext cx="2200275" cy="369888"/>
          </a:xfrm>
          <a:prstGeom prst="rect">
            <a:avLst/>
          </a:prstGeom>
          <a:noFill/>
          <a:ln w="9525">
            <a:noFill/>
            <a:miter lim="800000"/>
          </a:ln>
        </p:spPr>
        <p:txBody>
          <a:bodyPr wrap="none">
            <a:spAutoFit/>
          </a:bodyPr>
          <a:lstStyle/>
          <a:p>
            <a:r>
              <a:rPr lang="zh-CN" altLang="en-US">
                <a:solidFill>
                  <a:srgbClr val="23115D"/>
                </a:solidFill>
                <a:latin typeface="华文新魏" panose="02010800040101010101" pitchFamily="2" charset="-122"/>
                <a:ea typeface="华文新魏" panose="02010800040101010101" pitchFamily="2" charset="-122"/>
              </a:rPr>
              <a:t>明德 笃学 精艺 强身</a:t>
            </a:r>
          </a:p>
        </p:txBody>
      </p:sp>
      <p:sp>
        <p:nvSpPr>
          <p:cNvPr id="14339" name="矩形 5"/>
          <p:cNvSpPr>
            <a:spLocks noChangeArrowheads="1"/>
          </p:cNvSpPr>
          <p:nvPr userDrawn="1"/>
        </p:nvSpPr>
        <p:spPr bwMode="auto">
          <a:xfrm>
            <a:off x="2137093" y="6429375"/>
            <a:ext cx="2492375" cy="369888"/>
          </a:xfrm>
          <a:prstGeom prst="rect">
            <a:avLst/>
          </a:prstGeom>
          <a:noFill/>
          <a:ln w="9525">
            <a:noFill/>
            <a:miter lim="800000"/>
          </a:ln>
        </p:spPr>
        <p:txBody>
          <a:bodyPr wrap="none">
            <a:spAutoFit/>
          </a:bodyPr>
          <a:lstStyle/>
          <a:p>
            <a:r>
              <a:rPr lang="zh-CN" altLang="en-US">
                <a:solidFill>
                  <a:srgbClr val="23115D"/>
                </a:solidFill>
                <a:latin typeface="华文隶书" panose="02010800040101010101" pitchFamily="2" charset="-122"/>
                <a:ea typeface="华文隶书" panose="02010800040101010101" pitchFamily="2" charset="-122"/>
              </a:rPr>
              <a:t>陕西工业职业技术学院</a:t>
            </a:r>
          </a:p>
        </p:txBody>
      </p:sp>
      <p:pic>
        <p:nvPicPr>
          <p:cNvPr id="14340" name="Picture 2" descr="sxpi1"/>
          <p:cNvPicPr>
            <a:picLocks noChangeAspect="1" noChangeArrowheads="1"/>
          </p:cNvPicPr>
          <p:nvPr userDrawn="1"/>
        </p:nvPicPr>
        <p:blipFill>
          <a:blip r:embed="rId2" cstate="print"/>
          <a:srcRect/>
          <a:stretch>
            <a:fillRect/>
          </a:stretch>
        </p:blipFill>
        <p:spPr bwMode="auto">
          <a:xfrm>
            <a:off x="1810068" y="6357938"/>
            <a:ext cx="420687" cy="500062"/>
          </a:xfrm>
          <a:prstGeom prst="rect">
            <a:avLst/>
          </a:prstGeom>
          <a:noFill/>
          <a:ln w="9525">
            <a:noFill/>
            <a:miter lim="800000"/>
            <a:headEnd/>
            <a:tailEnd/>
          </a:ln>
        </p:spPr>
      </p:pic>
      <p:sp>
        <p:nvSpPr>
          <p:cNvPr id="10" name="矩形 9"/>
          <p:cNvSpPr/>
          <p:nvPr userDrawn="1"/>
        </p:nvSpPr>
        <p:spPr>
          <a:xfrm>
            <a:off x="-73660" y="10795"/>
            <a:ext cx="12374245" cy="723900"/>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平行四边形 26"/>
          <p:cNvSpPr/>
          <p:nvPr userDrawn="1"/>
        </p:nvSpPr>
        <p:spPr>
          <a:xfrm>
            <a:off x="100965" y="1183005"/>
            <a:ext cx="7002145" cy="4647565"/>
          </a:xfrm>
          <a:prstGeom prst="parallelogram">
            <a:avLst/>
          </a:prstGeom>
          <a:gradFill rotWithShape="1">
            <a:gsLst>
              <a:gs pos="0">
                <a:srgbClr val="02B9E7">
                  <a:shade val="15000"/>
                  <a:satMod val="180000"/>
                </a:srgbClr>
              </a:gs>
              <a:gs pos="50000">
                <a:srgbClr val="02B9E7">
                  <a:shade val="45000"/>
                  <a:satMod val="170000"/>
                </a:srgbClr>
              </a:gs>
              <a:gs pos="70000">
                <a:srgbClr val="02B9E7">
                  <a:tint val="99000"/>
                  <a:shade val="65000"/>
                  <a:satMod val="155000"/>
                </a:srgbClr>
              </a:gs>
              <a:gs pos="100000">
                <a:srgbClr val="02B9E7">
                  <a:tint val="95500"/>
                  <a:shade val="100000"/>
                  <a:satMod val="155000"/>
                </a:srgbClr>
              </a:gs>
            </a:gsLst>
            <a:lin ang="16200000" scaled="0"/>
          </a:gradFill>
          <a:ln>
            <a:noFill/>
          </a:ln>
          <a:effectLst>
            <a:outerShdw blurRad="63500" dist="25400" dir="5400000" rotWithShape="0">
              <a:srgbClr val="000000">
                <a:alpha val="43000"/>
              </a:srgbClr>
            </a:outerShdw>
          </a:effectLst>
          <a:scene3d>
            <a:camera prst="orthographicFront">
              <a:rot lat="0" lon="0" rev="0"/>
            </a:camera>
            <a:lightRig rig="glow" dir="t">
              <a:rot lat="0" lon="0" rev="13200000"/>
            </a:lightRig>
          </a:scene3d>
          <a:sp3d prstMaterial="dkEdge">
            <a:bevelT w="63500" h="50800" prst="relaxedInset"/>
          </a:sp3d>
        </p:spPr>
        <p:txBody>
          <a:bodyPr rot="0" spcFirstLastPara="0" vertOverflow="overflow" horzOverflow="overflow" vert="horz" wrap="square" lIns="91423" tIns="45711" rIns="91423" bIns="45711" numCol="1" spcCol="0" rtlCol="0" fromWordArt="0" anchor="ctr" anchorCtr="0" forceAA="0" compatLnSpc="1">
            <a:noAutofit/>
          </a:bodyP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4400" b="1" i="0" u="none" strike="noStrike" kern="0" cap="none" spc="0" normalizeH="0" baseline="0" noProof="0" dirty="0">
              <a:ln>
                <a:noFill/>
              </a:ln>
              <a:solidFill>
                <a:srgbClr val="FF0000"/>
              </a:solidFill>
              <a:effectLst/>
              <a:uLnTx/>
              <a:uFillTx/>
              <a:latin typeface="Calibri" panose="020F0502020204030204"/>
              <a:ea typeface="微软雅黑" panose="020B0503020204020204" charset="-122"/>
              <a:cs typeface="+mn-cs"/>
            </a:endParaRPr>
          </a:p>
        </p:txBody>
      </p:sp>
      <p:sp>
        <p:nvSpPr>
          <p:cNvPr id="28" name="平行四边形 27"/>
          <p:cNvSpPr/>
          <p:nvPr userDrawn="1"/>
        </p:nvSpPr>
        <p:spPr>
          <a:xfrm>
            <a:off x="3752215" y="1981200"/>
            <a:ext cx="8281670" cy="3291205"/>
          </a:xfrm>
          <a:prstGeom prst="parallelogram">
            <a:avLst/>
          </a:prstGeom>
          <a:gradFill flip="none" rotWithShape="1">
            <a:gsLst>
              <a:gs pos="50000">
                <a:sysClr val="window" lastClr="FFFFFF">
                  <a:lumMod val="95000"/>
                </a:sysClr>
              </a:gs>
              <a:gs pos="100000">
                <a:sysClr val="window" lastClr="FFFFFF">
                  <a:lumMod val="75000"/>
                </a:sysClr>
              </a:gs>
              <a:gs pos="0">
                <a:sysClr val="window" lastClr="FFFFFF"/>
              </a:gs>
            </a:gsLst>
            <a:lin ang="18900000" scaled="0"/>
            <a:tileRect/>
          </a:gradFill>
          <a:ln w="22225" cap="flat" cmpd="sng" algn="ctr">
            <a:gradFill>
              <a:gsLst>
                <a:gs pos="100000">
                  <a:sysClr val="window" lastClr="FFFFFF">
                    <a:lumMod val="85000"/>
                  </a:sysClr>
                </a:gs>
                <a:gs pos="0">
                  <a:sysClr val="window" lastClr="FFFFFF"/>
                </a:gs>
              </a:gsLst>
              <a:lin ang="8100000" scaled="0"/>
            </a:gradFill>
            <a:prstDash val="solid"/>
          </a:ln>
          <a:effectLst>
            <a:outerShdw blurRad="444500" dist="254000" dir="8100000" algn="tr" rotWithShape="0">
              <a:prstClr val="black">
                <a:alpha val="50000"/>
              </a:prstClr>
            </a:outerShdw>
          </a:effectLst>
        </p:spPr>
        <p:txBody>
          <a:bodyPr rot="0" spcFirstLastPara="0" vertOverflow="overflow" horzOverflow="overflow" vert="horz" wrap="square" lIns="91423" tIns="45711" rIns="91423" bIns="45711" numCol="1" spcCol="0" rtlCol="0" fromWordArt="0" anchor="ctr" anchorCtr="0" forceAA="0" compatLnSpc="1">
            <a:noAutofit/>
          </a:bodyP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4400" b="1" i="0" u="none" strike="noStrike" kern="0" cap="none" spc="0" normalizeH="0" baseline="0" noProof="0" dirty="0">
              <a:ln>
                <a:noFill/>
              </a:ln>
              <a:solidFill>
                <a:srgbClr val="FF0000"/>
              </a:solidFill>
              <a:effectLst/>
              <a:uLnTx/>
              <a:uFillTx/>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0-#ppt_w/2"/>
                                          </p:val>
                                        </p:tav>
                                        <p:tav tm="100000">
                                          <p:val>
                                            <p:strVal val="#ppt_x"/>
                                          </p:val>
                                        </p:tav>
                                      </p:tavLst>
                                    </p:anim>
                                    <p:anim calcmode="lin" valueType="num">
                                      <p:cBhvr additive="base">
                                        <p:cTn id="8" dur="500" fill="hold"/>
                                        <p:tgtEl>
                                          <p:spTgt spid="27"/>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28"/>
                                        </p:tgtEl>
                                        <p:attrNameLst>
                                          <p:attrName>style.visibility</p:attrName>
                                        </p:attrNameLst>
                                      </p:cBhvr>
                                      <p:to>
                                        <p:strVal val="visible"/>
                                      </p:to>
                                    </p:set>
                                    <p:anim calcmode="lin" valueType="num">
                                      <p:cBhvr additive="base">
                                        <p:cTn id="11" dur="500" fill="hold"/>
                                        <p:tgtEl>
                                          <p:spTgt spid="28"/>
                                        </p:tgtEl>
                                        <p:attrNameLst>
                                          <p:attrName>ppt_x</p:attrName>
                                        </p:attrNameLst>
                                      </p:cBhvr>
                                      <p:tavLst>
                                        <p:tav tm="0">
                                          <p:val>
                                            <p:strVal val="1+#ppt_w/2"/>
                                          </p:val>
                                        </p:tav>
                                        <p:tav tm="100000">
                                          <p:val>
                                            <p:strVal val="#ppt_x"/>
                                          </p:val>
                                        </p:tav>
                                      </p:tavLst>
                                    </p:anim>
                                    <p:anim calcmode="lin" valueType="num">
                                      <p:cBhvr additive="base">
                                        <p:cTn id="12" dur="500" fill="hold"/>
                                        <p:tgtEl>
                                          <p:spTgt spid="2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bldLvl="0" animBg="1"/>
      <p:bldP spid="28" grpId="0" bldLvl="0" animBg="1"/>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14337" name="Line 21"/>
          <p:cNvSpPr>
            <a:spLocks noChangeShapeType="1"/>
          </p:cNvSpPr>
          <p:nvPr userDrawn="1"/>
        </p:nvSpPr>
        <p:spPr bwMode="auto">
          <a:xfrm>
            <a:off x="-33020" y="6323965"/>
            <a:ext cx="12258675" cy="3810"/>
          </a:xfrm>
          <a:prstGeom prst="line">
            <a:avLst/>
          </a:prstGeom>
          <a:noFill/>
          <a:ln w="9525">
            <a:solidFill>
              <a:schemeClr val="tx1"/>
            </a:solidFill>
            <a:round/>
          </a:ln>
        </p:spPr>
        <p:txBody>
          <a:bodyPr/>
          <a:lstStyle/>
          <a:p>
            <a:endParaRPr lang="zh-CN" altLang="en-US"/>
          </a:p>
        </p:txBody>
      </p:sp>
      <p:sp>
        <p:nvSpPr>
          <p:cNvPr id="14338" name="矩形 4"/>
          <p:cNvSpPr>
            <a:spLocks noChangeArrowheads="1"/>
          </p:cNvSpPr>
          <p:nvPr userDrawn="1"/>
        </p:nvSpPr>
        <p:spPr bwMode="auto">
          <a:xfrm>
            <a:off x="8112443" y="6416675"/>
            <a:ext cx="2200275" cy="369888"/>
          </a:xfrm>
          <a:prstGeom prst="rect">
            <a:avLst/>
          </a:prstGeom>
          <a:noFill/>
          <a:ln w="9525">
            <a:noFill/>
            <a:miter lim="800000"/>
          </a:ln>
        </p:spPr>
        <p:txBody>
          <a:bodyPr wrap="none">
            <a:spAutoFit/>
          </a:bodyPr>
          <a:lstStyle/>
          <a:p>
            <a:r>
              <a:rPr lang="zh-CN" altLang="en-US">
                <a:solidFill>
                  <a:srgbClr val="23115D"/>
                </a:solidFill>
                <a:latin typeface="华文新魏" panose="02010800040101010101" pitchFamily="2" charset="-122"/>
                <a:ea typeface="华文新魏" panose="02010800040101010101" pitchFamily="2" charset="-122"/>
              </a:rPr>
              <a:t>明德 笃学 精艺 强身</a:t>
            </a:r>
          </a:p>
        </p:txBody>
      </p:sp>
      <p:sp>
        <p:nvSpPr>
          <p:cNvPr id="14339" name="矩形 5"/>
          <p:cNvSpPr>
            <a:spLocks noChangeArrowheads="1"/>
          </p:cNvSpPr>
          <p:nvPr userDrawn="1"/>
        </p:nvSpPr>
        <p:spPr bwMode="auto">
          <a:xfrm>
            <a:off x="2137093" y="6429375"/>
            <a:ext cx="2492375" cy="369888"/>
          </a:xfrm>
          <a:prstGeom prst="rect">
            <a:avLst/>
          </a:prstGeom>
          <a:noFill/>
          <a:ln w="9525">
            <a:noFill/>
            <a:miter lim="800000"/>
          </a:ln>
        </p:spPr>
        <p:txBody>
          <a:bodyPr wrap="none">
            <a:spAutoFit/>
          </a:bodyPr>
          <a:lstStyle/>
          <a:p>
            <a:r>
              <a:rPr lang="zh-CN" altLang="en-US">
                <a:solidFill>
                  <a:srgbClr val="23115D"/>
                </a:solidFill>
                <a:latin typeface="华文隶书" panose="02010800040101010101" pitchFamily="2" charset="-122"/>
                <a:ea typeface="华文隶书" panose="02010800040101010101" pitchFamily="2" charset="-122"/>
              </a:rPr>
              <a:t>陕西工业职业技术学院</a:t>
            </a:r>
          </a:p>
        </p:txBody>
      </p:sp>
      <p:pic>
        <p:nvPicPr>
          <p:cNvPr id="14340" name="Picture 2" descr="sxpi1"/>
          <p:cNvPicPr>
            <a:picLocks noChangeAspect="1" noChangeArrowheads="1"/>
          </p:cNvPicPr>
          <p:nvPr userDrawn="1"/>
        </p:nvPicPr>
        <p:blipFill>
          <a:blip r:embed="rId2" cstate="print"/>
          <a:srcRect/>
          <a:stretch>
            <a:fillRect/>
          </a:stretch>
        </p:blipFill>
        <p:spPr bwMode="auto">
          <a:xfrm>
            <a:off x="1810068" y="6357938"/>
            <a:ext cx="420687" cy="500062"/>
          </a:xfrm>
          <a:prstGeom prst="rect">
            <a:avLst/>
          </a:prstGeom>
          <a:noFill/>
          <a:ln w="9525">
            <a:noFill/>
            <a:miter lim="800000"/>
            <a:headEnd/>
            <a:tailEnd/>
          </a:ln>
        </p:spPr>
      </p:pic>
      <p:sp>
        <p:nvSpPr>
          <p:cNvPr id="7" name="矩形 6"/>
          <p:cNvSpPr/>
          <p:nvPr userDrawn="1"/>
        </p:nvSpPr>
        <p:spPr>
          <a:xfrm>
            <a:off x="-73660" y="10795"/>
            <a:ext cx="12374245" cy="723900"/>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t>2023/1/1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pattFill prst="pct30">
          <a:fgClr>
            <a:schemeClr val="accent3">
              <a:lumMod val="20000"/>
              <a:lumOff val="80000"/>
            </a:schemeClr>
          </a:fgClr>
          <a:bgClr>
            <a:schemeClr val="bg1"/>
          </a:bgClr>
        </a:patt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2023/1/1</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5.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slideLayout" Target="../slideLayouts/slideLayout2.xml"/><Relationship Id="rId1" Type="http://schemas.openxmlformats.org/officeDocument/2006/relationships/tags" Target="../tags/tag3.xml"/><Relationship Id="rId4" Type="http://schemas.openxmlformats.org/officeDocument/2006/relationships/image" Target="../media/image9.jp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8899" name="副标题 208898"/>
          <p:cNvSpPr>
            <a:spLocks noGrp="1"/>
          </p:cNvSpPr>
          <p:nvPr>
            <p:ph type="subTitle" idx="1"/>
          </p:nvPr>
        </p:nvSpPr>
        <p:spPr>
          <a:xfrm>
            <a:off x="1524000" y="3591878"/>
            <a:ext cx="9144000" cy="1655762"/>
          </a:xfrm>
        </p:spPr>
        <p:txBody>
          <a:bodyPr/>
          <a:lstStyle/>
          <a:p>
            <a:pPr algn="ctr">
              <a:buNone/>
            </a:pPr>
            <a:endParaRPr lang="zh-CN" altLang="en-US" sz="4600" b="1">
              <a:solidFill>
                <a:srgbClr val="000099"/>
              </a:solidFill>
              <a:latin typeface="隶书" panose="02010509060101010101" pitchFamily="49" charset="-122"/>
            </a:endParaRPr>
          </a:p>
          <a:p>
            <a:pPr algn="ctr">
              <a:buNone/>
            </a:pPr>
            <a:endParaRPr lang="zh-CN" altLang="en-US" sz="4600" b="1">
              <a:solidFill>
                <a:srgbClr val="000099"/>
              </a:solidFill>
              <a:latin typeface="隶书" panose="02010509060101010101" pitchFamily="49" charset="-122"/>
              <a:ea typeface="隶书" panose="02010509060101010101" pitchFamily="49" charset="-122"/>
            </a:endParaRPr>
          </a:p>
        </p:txBody>
      </p:sp>
      <p:sp>
        <p:nvSpPr>
          <p:cNvPr id="2" name="灯片编号占位符 1"/>
          <p:cNvSpPr>
            <a:spLocks noGrp="1"/>
          </p:cNvSpPr>
          <p:nvPr>
            <p:ph type="sldNum" sz="quarter" idx="4294967295"/>
          </p:nvPr>
        </p:nvSpPr>
        <p:spPr>
          <a:xfrm>
            <a:off x="9448800" y="6356350"/>
            <a:ext cx="2743200" cy="365125"/>
          </a:xfrm>
        </p:spPr>
        <p:txBody>
          <a:bodyPr/>
          <a:lstStyle/>
          <a:p>
            <a:pPr lvl="0"/>
            <a:fld id="{9A0DB2DC-4C9A-4742-B13C-FB6460FD3503}" type="slidenum">
              <a:rPr lang="ko-KR" altLang="en-US" dirty="0">
                <a:latin typeface="Gulim" panose="020B0600000101010101" pitchFamily="34" charset="-127"/>
                <a:ea typeface="Gulim" panose="020B0600000101010101" pitchFamily="34" charset="-127"/>
              </a:rPr>
              <a:t>1</a:t>
            </a:fld>
            <a:endParaRPr lang="ko-KR" altLang="en-US" dirty="0">
              <a:latin typeface="Gulim" panose="020B0600000101010101" pitchFamily="34" charset="-127"/>
              <a:ea typeface="Gulim" panose="020B0600000101010101" pitchFamily="34" charset="-127"/>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208899">
                                            <p:txEl>
                                              <p:pRg st="0" end="0"/>
                                            </p:txEl>
                                          </p:spTgt>
                                        </p:tgtEl>
                                        <p:attrNameLst>
                                          <p:attrName>style.visibility</p:attrName>
                                        </p:attrNameLst>
                                      </p:cBhvr>
                                      <p:to>
                                        <p:strVal val="visible"/>
                                      </p:to>
                                    </p:set>
                                    <p:animEffect transition="in" filter="blinds(horizontal)">
                                      <p:cBhvr>
                                        <p:cTn id="7" dur="500"/>
                                        <p:tgtEl>
                                          <p:spTgt spid="20889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8899" grpId="0" build="p" advAuto="100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extBox 28"/>
          <p:cNvSpPr txBox="1"/>
          <p:nvPr userDrawn="1"/>
        </p:nvSpPr>
        <p:spPr>
          <a:xfrm>
            <a:off x="4604385" y="2267585"/>
            <a:ext cx="7370445" cy="2800767"/>
          </a:xfrm>
          <a:prstGeom prst="rect">
            <a:avLst/>
          </a:prstGeom>
          <a:noFill/>
        </p:spPr>
        <p:txBody>
          <a:bodyPr wrap="squar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defPPr>
              <a:defRPr lang="zh-CN"/>
            </a:defPPr>
            <a:lvl1pPr>
              <a:defRPr sz="7200" b="1" spc="5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defRPr>
            </a:lvl1pPr>
          </a:lstStyle>
          <a:p>
            <a:pPr marL="0" marR="0" lvl="0" indent="0" defTabSz="914400" eaLnBrk="1" fontAlgn="auto" latinLnBrk="0" hangingPunct="1">
              <a:lnSpc>
                <a:spcPct val="100000"/>
              </a:lnSpc>
              <a:spcBef>
                <a:spcPts val="0"/>
              </a:spcBef>
              <a:spcAft>
                <a:spcPts val="0"/>
              </a:spcAft>
              <a:buClrTx/>
              <a:buSzTx/>
              <a:buFontTx/>
              <a:buNone/>
              <a:defRPr/>
            </a:pPr>
            <a:r>
              <a:rPr lang="zh-CN" altLang="en-US" sz="8800" kern="0" noProof="0" dirty="0">
                <a:gradFill>
                  <a:gsLst>
                    <a:gs pos="25000">
                      <a:srgbClr val="02B9E7">
                        <a:satMod val="155000"/>
                      </a:srgbClr>
                    </a:gs>
                    <a:gs pos="100000">
                      <a:srgbClr val="002060"/>
                    </a:gs>
                  </a:gsLst>
                  <a:lin ang="5400000"/>
                </a:gradFill>
              </a:rPr>
              <a:t>供应链物流的运作过程</a:t>
            </a:r>
            <a:endParaRPr kumimoji="0" lang="zh-CN" altLang="en-US" sz="8800" b="1" i="0" u="none" strike="noStrike" kern="0" cap="none" spc="50" normalizeH="0" baseline="0" noProof="0" dirty="0">
              <a:ln w="11430"/>
              <a:gradFill>
                <a:gsLst>
                  <a:gs pos="25000">
                    <a:srgbClr val="02B9E7">
                      <a:satMod val="155000"/>
                    </a:srgbClr>
                  </a:gs>
                  <a:gs pos="100000">
                    <a:srgbClr val="002060"/>
                  </a:gs>
                </a:gsLst>
                <a:lin ang="5400000"/>
              </a:gradFill>
              <a:effectLst>
                <a:outerShdw blurRad="76200" dist="50800" dir="5400000" algn="tl" rotWithShape="0">
                  <a:srgbClr val="000000">
                    <a:alpha val="65000"/>
                  </a:srgbClr>
                </a:outerShdw>
              </a:effectLst>
              <a:uLnTx/>
              <a:uFillTx/>
            </a:endParaRPr>
          </a:p>
        </p:txBody>
      </p:sp>
      <p:sp>
        <p:nvSpPr>
          <p:cNvPr id="4" name="矩形 3"/>
          <p:cNvSpPr/>
          <p:nvPr userDrawn="1"/>
        </p:nvSpPr>
        <p:spPr>
          <a:xfrm>
            <a:off x="1925320" y="1544320"/>
            <a:ext cx="1656080" cy="3769360"/>
          </a:xfrm>
          <a:prstGeom prst="rect">
            <a:avLst/>
          </a:prstGeom>
          <a:noFill/>
          <a:ln>
            <a:noFill/>
          </a:ln>
        </p:spPr>
        <p:txBody>
          <a:bodyPr wrap="square" rtlCol="0" anchor="t">
            <a:spAutoFit/>
          </a:bodyPr>
          <a:lstStyle/>
          <a:p>
            <a:pPr algn="ctr"/>
            <a:r>
              <a:rPr lang="en-US" altLang="zh-CN" sz="23900" b="1" dirty="0">
                <a:ln w="10160">
                  <a:solidFill>
                    <a:schemeClr val="accent5"/>
                  </a:solidFill>
                  <a:prstDash val="solid"/>
                </a:ln>
                <a:solidFill>
                  <a:srgbClr val="FFFFFF"/>
                </a:solidFill>
                <a:effectLst>
                  <a:outerShdw blurRad="38100" dist="22860" dir="5400000" algn="tl" rotWithShape="0">
                    <a:srgbClr val="000000">
                      <a:alpha val="30000"/>
                    </a:srgbClr>
                  </a:outerShdw>
                </a:effectLst>
              </a:rPr>
              <a:t>2</a:t>
            </a:r>
          </a:p>
        </p:txBody>
      </p:sp>
    </p:spTree>
  </p:cSld>
  <p:clrMapOvr>
    <a:masterClrMapping/>
  </p:clrMapOvr>
  <mc:AlternateContent xmlns:mc="http://schemas.openxmlformats.org/markup-compatibility/2006" xmlns:p14="http://schemas.microsoft.com/office/powerpoint/2010/main">
    <mc:Choice Requires="p14">
      <p:transition spd="slow" p14:dur="999"/>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750"/>
                                        <p:tgtEl>
                                          <p:spTgt spid="29"/>
                                        </p:tgtEl>
                                      </p:cBhvr>
                                    </p:animEffect>
                                    <p:anim calcmode="lin" valueType="num">
                                      <p:cBhvr>
                                        <p:cTn id="8" dur="750" fill="hold"/>
                                        <p:tgtEl>
                                          <p:spTgt spid="29"/>
                                        </p:tgtEl>
                                        <p:attrNameLst>
                                          <p:attrName>ppt_x</p:attrName>
                                        </p:attrNameLst>
                                      </p:cBhvr>
                                      <p:tavLst>
                                        <p:tav tm="0">
                                          <p:val>
                                            <p:strVal val="#ppt_x"/>
                                          </p:val>
                                        </p:tav>
                                        <p:tav tm="100000">
                                          <p:val>
                                            <p:strVal val="#ppt_x"/>
                                          </p:val>
                                        </p:tav>
                                      </p:tavLst>
                                    </p:anim>
                                    <p:anim calcmode="lin" valueType="num">
                                      <p:cBhvr>
                                        <p:cTn id="9" dur="75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燕尾形 4"/>
          <p:cNvSpPr/>
          <p:nvPr userDrawn="1"/>
        </p:nvSpPr>
        <p:spPr>
          <a:xfrm flipH="1">
            <a:off x="457835" y="13335"/>
            <a:ext cx="5532148" cy="737870"/>
          </a:xfrm>
          <a:prstGeom prst="chevron">
            <a:avLst/>
          </a:prstGeom>
          <a:ln w="19050"/>
          <a:effectLst>
            <a:innerShdw blurRad="63500" dist="50800" dir="16200000">
              <a:prstClr val="black">
                <a:alpha val="50000"/>
              </a:prstClr>
            </a:innerShdw>
          </a:effectLst>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91421" tIns="45710" rIns="91421" bIns="45710" numCol="1" spcCol="0" rtlCol="0" fromWordArt="0" anchor="ctr" anchorCtr="0" forceAA="0" compatLnSpc="1">
            <a:noAutofit/>
            <a:scene3d>
              <a:camera prst="orthographicFront"/>
              <a:lightRig rig="threePt" dir="t"/>
            </a:scene3d>
          </a:bodyPr>
          <a:lstStyle/>
          <a:p>
            <a:pPr algn="ctr" defTabSz="914400"/>
            <a:r>
              <a:rPr lang="zh-CN" altLang="en-US" sz="3600" kern="0" dirty="0">
                <a:solidFill>
                  <a:schemeClr val="tx1"/>
                </a:solidFill>
                <a:effectLst>
                  <a:outerShdw blurRad="38100" dist="19050" dir="2700000" algn="tl" rotWithShape="0">
                    <a:schemeClr val="dk1">
                      <a:alpha val="40000"/>
                    </a:schemeClr>
                  </a:outerShdw>
                </a:effectLst>
                <a:latin typeface="+mn-ea"/>
              </a:rPr>
              <a:t>供应链物流的运作过程</a:t>
            </a:r>
          </a:p>
        </p:txBody>
      </p:sp>
      <p:sp>
        <p:nvSpPr>
          <p:cNvPr id="20" name="矩形 19"/>
          <p:cNvSpPr/>
          <p:nvPr/>
        </p:nvSpPr>
        <p:spPr>
          <a:xfrm>
            <a:off x="564918" y="842221"/>
            <a:ext cx="2348720" cy="523220"/>
          </a:xfrm>
          <a:prstGeom prst="rect">
            <a:avLst/>
          </a:prstGeom>
          <a:noFill/>
          <a:ln>
            <a:noFill/>
          </a:ln>
        </p:spPr>
        <p:txBody>
          <a:bodyPr wrap="none" rtlCol="0" anchor="t">
            <a:spAutoFit/>
          </a:bodyPr>
          <a:lstStyle/>
          <a:p>
            <a:r>
              <a:rPr lang="zh-CN" altLang="en-US" sz="2800" b="1" dirty="0">
                <a:solidFill>
                  <a:schemeClr val="accent1">
                    <a:lumMod val="50000"/>
                  </a:schemeClr>
                </a:solidFill>
                <a:effectLst>
                  <a:outerShdw blurRad="38100" dist="25400" dir="5400000" algn="ctr" rotWithShape="0">
                    <a:srgbClr val="6E747A">
                      <a:alpha val="43000"/>
                    </a:srgbClr>
                  </a:outerShdw>
                </a:effectLst>
              </a:rPr>
              <a:t>一、采购物流</a:t>
            </a:r>
          </a:p>
        </p:txBody>
      </p:sp>
      <p:sp>
        <p:nvSpPr>
          <p:cNvPr id="2" name="文本框 1">
            <a:extLst>
              <a:ext uri="{FF2B5EF4-FFF2-40B4-BE49-F238E27FC236}">
                <a16:creationId xmlns:a16="http://schemas.microsoft.com/office/drawing/2014/main" id="{A65AF26E-8416-8CB2-91D0-F6F9E55E300A}"/>
              </a:ext>
            </a:extLst>
          </p:cNvPr>
          <p:cNvSpPr txBox="1"/>
          <p:nvPr/>
        </p:nvSpPr>
        <p:spPr>
          <a:xfrm>
            <a:off x="564918" y="1365441"/>
            <a:ext cx="11236143" cy="1526187"/>
          </a:xfrm>
          <a:prstGeom prst="rect">
            <a:avLst/>
          </a:prstGeom>
          <a:noFill/>
        </p:spPr>
        <p:txBody>
          <a:bodyPr wrap="square" rtlCol="0" anchor="b">
            <a:spAutoFit/>
          </a:bodyPr>
          <a:lstStyle/>
          <a:p>
            <a:pPr>
              <a:lnSpc>
                <a:spcPct val="150000"/>
              </a:lnSpc>
              <a:buSzPct val="25000"/>
            </a:pPr>
            <a:r>
              <a:rPr lang="zh-CN" altLang="en-US" sz="1600" kern="100" dirty="0">
                <a:effectLst/>
                <a:latin typeface="微软雅黑" panose="020B0503020204020204" pitchFamily="34" charset="-122"/>
                <a:ea typeface="微软雅黑" panose="020B0503020204020204" pitchFamily="34" charset="-122"/>
                <a:cs typeface="Times New Roman" panose="02020603050405020304" pitchFamily="18" charset="0"/>
              </a:rPr>
              <a:t>企业的生产过程，需要不断采购生产所需的原材料、零部件、燃料、辅料等，这种采购所产生的的物流活动就称为</a:t>
            </a:r>
            <a:r>
              <a:rPr lang="zh-CN" altLang="en-US" sz="1600" b="1" kern="100" dirty="0">
                <a:effectLst/>
                <a:latin typeface="微软雅黑" panose="020B0503020204020204" pitchFamily="34" charset="-122"/>
                <a:ea typeface="微软雅黑" panose="020B0503020204020204" pitchFamily="34" charset="-122"/>
                <a:cs typeface="Times New Roman" panose="02020603050405020304" pitchFamily="18" charset="0"/>
              </a:rPr>
              <a:t>采购物流</a:t>
            </a:r>
            <a:r>
              <a:rPr lang="zh-CN" altLang="en-US" sz="1600" kern="100" dirty="0">
                <a:effectLst/>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buSzPct val="25000"/>
            </a:pPr>
            <a:r>
              <a:rPr lang="zh-CN" altLang="en-US" sz="1600" kern="100" dirty="0">
                <a:effectLst/>
                <a:latin typeface="微软雅黑" panose="020B0503020204020204" pitchFamily="34" charset="-122"/>
                <a:ea typeface="微软雅黑" panose="020B0503020204020204" pitchFamily="34" charset="-122"/>
                <a:cs typeface="Times New Roman" panose="02020603050405020304" pitchFamily="18" charset="0"/>
              </a:rPr>
              <a:t>采购物流过程因不同企业、不同生产工艺、不同生产组织模式和不同供应链而有所区别，从而企业的采购物流链也有许多不同的模式。 虽然不同的模式有各自不同的特点， 但采购物流基本流程和内容却大致相同。</a:t>
            </a:r>
            <a:endPar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buSzPct val="25000"/>
            </a:pPr>
            <a:r>
              <a:rPr lang="zh-CN" altLang="en-US" sz="1600" kern="100" dirty="0">
                <a:effectLst/>
                <a:latin typeface="微软雅黑" panose="020B0503020204020204" pitchFamily="34" charset="-122"/>
                <a:ea typeface="微软雅黑" panose="020B0503020204020204" pitchFamily="34" charset="-122"/>
                <a:cs typeface="Times New Roman" panose="02020603050405020304" pitchFamily="18" charset="0"/>
              </a:rPr>
              <a:t>采购物流活动及管理内容如下图所示：</a:t>
            </a:r>
            <a:endParaRPr lang="en-US" altLang="zh-CN" sz="1600" b="1" dirty="0">
              <a:solidFill>
                <a:srgbClr val="FF0000"/>
              </a:solidFill>
              <a:latin typeface="微软雅黑" panose="020B0503020204020204" pitchFamily="34" charset="-122"/>
              <a:ea typeface="微软雅黑" panose="020B0503020204020204" pitchFamily="34" charset="-122"/>
            </a:endParaRPr>
          </a:p>
        </p:txBody>
      </p:sp>
      <p:pic>
        <p:nvPicPr>
          <p:cNvPr id="3" name="图片 2">
            <a:extLst>
              <a:ext uri="{FF2B5EF4-FFF2-40B4-BE49-F238E27FC236}">
                <a16:creationId xmlns:a16="http://schemas.microsoft.com/office/drawing/2014/main" id="{95A86122-854C-DE26-CABF-D41E7F910CC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09749" y="3120294"/>
            <a:ext cx="8106726" cy="2754673"/>
          </a:xfrm>
          <a:prstGeom prst="rect">
            <a:avLst/>
          </a:prstGeom>
        </p:spPr>
      </p:pic>
      <p:sp>
        <p:nvSpPr>
          <p:cNvPr id="4" name="文本框 3">
            <a:extLst>
              <a:ext uri="{FF2B5EF4-FFF2-40B4-BE49-F238E27FC236}">
                <a16:creationId xmlns:a16="http://schemas.microsoft.com/office/drawing/2014/main" id="{BCC7C25D-05DC-B426-132E-0DB135B8FA4A}"/>
              </a:ext>
            </a:extLst>
          </p:cNvPr>
          <p:cNvSpPr txBox="1"/>
          <p:nvPr/>
        </p:nvSpPr>
        <p:spPr>
          <a:xfrm>
            <a:off x="5228319" y="5947853"/>
            <a:ext cx="1735362" cy="276999"/>
          </a:xfrm>
          <a:prstGeom prst="rect">
            <a:avLst/>
          </a:prstGeom>
          <a:noFill/>
        </p:spPr>
        <p:txBody>
          <a:bodyPr wrap="square" rtlCol="0" anchor="b">
            <a:spAutoFit/>
          </a:bodyPr>
          <a:lstStyle/>
          <a:p>
            <a:pPr>
              <a:buSzPct val="25000"/>
            </a:pPr>
            <a:r>
              <a:rPr lang="zh-CN" altLang="en-US" sz="1200" kern="100" dirty="0">
                <a:latin typeface="微软雅黑" panose="020B0503020204020204" pitchFamily="34" charset="-122"/>
                <a:ea typeface="微软雅黑" panose="020B0503020204020204" pitchFamily="34" charset="-122"/>
                <a:cs typeface="Times New Roman" panose="02020603050405020304" pitchFamily="18" charset="0"/>
              </a:rPr>
              <a:t>图</a:t>
            </a:r>
            <a:r>
              <a:rPr lang="en-US" altLang="zh-CN" sz="1200" kern="100" dirty="0">
                <a:latin typeface="微软雅黑" panose="020B0503020204020204" pitchFamily="34" charset="-122"/>
                <a:ea typeface="微软雅黑" panose="020B0503020204020204" pitchFamily="34" charset="-122"/>
                <a:cs typeface="Times New Roman" panose="02020603050405020304" pitchFamily="18" charset="0"/>
              </a:rPr>
              <a:t>3 </a:t>
            </a:r>
            <a:r>
              <a:rPr lang="zh-CN" altLang="en-US" sz="1200" kern="100" dirty="0">
                <a:latin typeface="微软雅黑" panose="020B0503020204020204" pitchFamily="34" charset="-122"/>
                <a:ea typeface="微软雅黑" panose="020B0503020204020204" pitchFamily="34" charset="-122"/>
                <a:cs typeface="Times New Roman" panose="02020603050405020304" pitchFamily="18" charset="0"/>
              </a:rPr>
              <a:t>采购物流的内容</a:t>
            </a:r>
            <a:endParaRPr lang="en-US" altLang="zh-CN" sz="12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426540060"/>
      </p:ext>
    </p:ext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燕尾形 4"/>
          <p:cNvSpPr/>
          <p:nvPr userDrawn="1"/>
        </p:nvSpPr>
        <p:spPr>
          <a:xfrm flipH="1">
            <a:off x="457835" y="13335"/>
            <a:ext cx="5532148" cy="737870"/>
          </a:xfrm>
          <a:prstGeom prst="chevron">
            <a:avLst/>
          </a:prstGeom>
          <a:ln w="19050"/>
          <a:effectLst>
            <a:innerShdw blurRad="63500" dist="50800" dir="16200000">
              <a:prstClr val="black">
                <a:alpha val="50000"/>
              </a:prstClr>
            </a:innerShdw>
          </a:effectLst>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91421" tIns="45710" rIns="91421" bIns="45710" numCol="1" spcCol="0" rtlCol="0" fromWordArt="0" anchor="ctr" anchorCtr="0" forceAA="0" compatLnSpc="1">
            <a:noAutofit/>
            <a:scene3d>
              <a:camera prst="orthographicFront"/>
              <a:lightRig rig="threePt" dir="t"/>
            </a:scene3d>
          </a:bodyPr>
          <a:lstStyle/>
          <a:p>
            <a:pPr algn="ctr" defTabSz="914400"/>
            <a:r>
              <a:rPr lang="zh-CN" altLang="en-US" sz="3600" kern="0" dirty="0">
                <a:solidFill>
                  <a:schemeClr val="tx1"/>
                </a:solidFill>
                <a:effectLst>
                  <a:outerShdw blurRad="38100" dist="19050" dir="2700000" algn="tl" rotWithShape="0">
                    <a:schemeClr val="dk1">
                      <a:alpha val="40000"/>
                    </a:schemeClr>
                  </a:outerShdw>
                </a:effectLst>
                <a:latin typeface="+mn-ea"/>
              </a:rPr>
              <a:t>供应链物流的运作过程</a:t>
            </a:r>
          </a:p>
        </p:txBody>
      </p:sp>
      <p:sp>
        <p:nvSpPr>
          <p:cNvPr id="20" name="矩形 19"/>
          <p:cNvSpPr/>
          <p:nvPr/>
        </p:nvSpPr>
        <p:spPr>
          <a:xfrm>
            <a:off x="564918" y="842221"/>
            <a:ext cx="2348720" cy="523220"/>
          </a:xfrm>
          <a:prstGeom prst="rect">
            <a:avLst/>
          </a:prstGeom>
          <a:noFill/>
          <a:ln>
            <a:noFill/>
          </a:ln>
        </p:spPr>
        <p:txBody>
          <a:bodyPr wrap="none" rtlCol="0" anchor="t">
            <a:spAutoFit/>
          </a:bodyPr>
          <a:lstStyle/>
          <a:p>
            <a:r>
              <a:rPr lang="zh-CN" altLang="en-US" sz="2800" b="1" dirty="0">
                <a:solidFill>
                  <a:schemeClr val="accent1">
                    <a:lumMod val="50000"/>
                  </a:schemeClr>
                </a:solidFill>
                <a:effectLst>
                  <a:outerShdw blurRad="38100" dist="25400" dir="5400000" algn="ctr" rotWithShape="0">
                    <a:srgbClr val="6E747A">
                      <a:alpha val="43000"/>
                    </a:srgbClr>
                  </a:outerShdw>
                </a:effectLst>
              </a:rPr>
              <a:t>二、生产物流</a:t>
            </a:r>
          </a:p>
        </p:txBody>
      </p:sp>
      <p:sp>
        <p:nvSpPr>
          <p:cNvPr id="2" name="文本框 1">
            <a:extLst>
              <a:ext uri="{FF2B5EF4-FFF2-40B4-BE49-F238E27FC236}">
                <a16:creationId xmlns:a16="http://schemas.microsoft.com/office/drawing/2014/main" id="{72D9D935-87BB-22AC-521B-4A25D3100FDB}"/>
              </a:ext>
            </a:extLst>
          </p:cNvPr>
          <p:cNvSpPr txBox="1"/>
          <p:nvPr/>
        </p:nvSpPr>
        <p:spPr>
          <a:xfrm>
            <a:off x="564918" y="1419949"/>
            <a:ext cx="11236143" cy="1156855"/>
          </a:xfrm>
          <a:prstGeom prst="rect">
            <a:avLst/>
          </a:prstGeom>
          <a:noFill/>
        </p:spPr>
        <p:txBody>
          <a:bodyPr wrap="square" rtlCol="0" anchor="b">
            <a:spAutoFit/>
          </a:bodyPr>
          <a:lstStyle/>
          <a:p>
            <a:pPr>
              <a:lnSpc>
                <a:spcPct val="150000"/>
              </a:lnSpc>
              <a:buSzPct val="25000"/>
            </a:pP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600" kern="100" dirty="0">
                <a:effectLst/>
                <a:latin typeface="微软雅黑" panose="020B0503020204020204" pitchFamily="34" charset="-122"/>
                <a:ea typeface="微软雅黑" panose="020B0503020204020204" pitchFamily="34" charset="-122"/>
                <a:cs typeface="Times New Roman" panose="02020603050405020304" pitchFamily="18" charset="0"/>
              </a:rPr>
              <a:t>物流术语</a:t>
            </a: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600" kern="100" dirty="0">
                <a:effectLst/>
                <a:latin typeface="微软雅黑" panose="020B0503020204020204" pitchFamily="34" charset="-122"/>
                <a:ea typeface="微软雅黑" panose="020B0503020204020204" pitchFamily="34" charset="-122"/>
                <a:cs typeface="Times New Roman" panose="02020603050405020304" pitchFamily="18" charset="0"/>
              </a:rPr>
              <a:t>对生产物流的定义：原材料、在制品、半成品、产成品等在企业内部的实体流动。</a:t>
            </a:r>
            <a:endPar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buSzPct val="25000"/>
            </a:pPr>
            <a:r>
              <a:rPr lang="zh-CN" altLang="en-US" sz="1600" dirty="0">
                <a:latin typeface="微软雅黑" panose="020B0503020204020204" pitchFamily="34" charset="-122"/>
                <a:ea typeface="微软雅黑" panose="020B0503020204020204" pitchFamily="34" charset="-122"/>
              </a:rPr>
              <a:t>具体来说，生产物流指伴随企业内部生产工艺中的物流活动，即按照工厂布局、产品生产过程和工艺流程的要求，实现原材料、配件、半成品等物料在工厂内部供应库与车间、车间与车间、工序与工序、车间与成品库之间流转的物流活动。</a:t>
            </a:r>
            <a:endParaRPr lang="en-US" altLang="zh-CN" sz="1600" dirty="0">
              <a:latin typeface="微软雅黑" panose="020B0503020204020204" pitchFamily="34" charset="-122"/>
              <a:ea typeface="微软雅黑" panose="020B0503020204020204" pitchFamily="34" charset="-122"/>
            </a:endParaRPr>
          </a:p>
        </p:txBody>
      </p:sp>
      <p:sp>
        <p:nvSpPr>
          <p:cNvPr id="3" name="文本框 2">
            <a:extLst>
              <a:ext uri="{FF2B5EF4-FFF2-40B4-BE49-F238E27FC236}">
                <a16:creationId xmlns:a16="http://schemas.microsoft.com/office/drawing/2014/main" id="{C1358902-8A25-B68C-43A6-CF4A7293314D}"/>
              </a:ext>
            </a:extLst>
          </p:cNvPr>
          <p:cNvSpPr txBox="1"/>
          <p:nvPr/>
        </p:nvSpPr>
        <p:spPr>
          <a:xfrm>
            <a:off x="564918" y="3472198"/>
            <a:ext cx="4219117" cy="1156727"/>
          </a:xfrm>
          <a:prstGeom prst="rect">
            <a:avLst/>
          </a:prstGeom>
          <a:noFill/>
        </p:spPr>
        <p:txBody>
          <a:bodyPr wrap="square" rtlCol="0" anchor="b">
            <a:spAutoFit/>
          </a:bodyPr>
          <a:lstStyle/>
          <a:p>
            <a:pPr>
              <a:lnSpc>
                <a:spcPct val="150000"/>
              </a:lnSpc>
              <a:buSzPct val="25000"/>
            </a:pPr>
            <a:r>
              <a:rPr lang="zh-CN" altLang="en-US" sz="1600" b="1" kern="100" dirty="0">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rPr>
              <a:t>高效的生产物流管理方法：</a:t>
            </a:r>
            <a:endParaRPr lang="en-US" altLang="zh-CN" sz="1600" b="1" kern="100" dirty="0">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buSzPct val="25000"/>
            </a:pPr>
            <a:r>
              <a:rPr lang="zh-CN" altLang="en-US" sz="1600" b="0" i="0" dirty="0">
                <a:solidFill>
                  <a:srgbClr val="121212"/>
                </a:solidFill>
                <a:effectLst/>
                <a:latin typeface="微软雅黑" panose="020B0503020204020204" pitchFamily="34" charset="-122"/>
                <a:ea typeface="微软雅黑" panose="020B0503020204020204" pitchFamily="34" charset="-122"/>
              </a:rPr>
              <a:t>物料需求计划</a:t>
            </a:r>
            <a:r>
              <a:rPr lang="zh-CN" altLang="en-US" sz="1600" b="0" i="0" kern="100" dirty="0">
                <a:solidFill>
                  <a:srgbClr val="121212"/>
                </a:solidFill>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600" b="0" i="0" dirty="0">
                <a:solidFill>
                  <a:srgbClr val="121212"/>
                </a:solidFill>
                <a:effectLst/>
                <a:latin typeface="Times New Roman" panose="02020603050405020304" pitchFamily="18" charset="0"/>
                <a:cs typeface="Times New Roman" panose="02020603050405020304" pitchFamily="18" charset="0"/>
              </a:rPr>
              <a:t>Material Requirement Planning</a:t>
            </a:r>
            <a:r>
              <a:rPr lang="en-US" altLang="zh-CN" sz="1600" dirty="0">
                <a:solidFill>
                  <a:srgbClr val="121212"/>
                </a:solidFill>
                <a:latin typeface="Times New Roman" panose="02020603050405020304" pitchFamily="18" charset="0"/>
                <a:cs typeface="Times New Roman" panose="02020603050405020304" pitchFamily="18" charset="0"/>
              </a:rPr>
              <a:t>, MRP &amp; MRP </a:t>
            </a:r>
            <a:r>
              <a:rPr lang="zh-CN" altLang="en-US" sz="1600" dirty="0">
                <a:solidFill>
                  <a:srgbClr val="121212"/>
                </a:solidFill>
                <a:latin typeface="Times New Roman" panose="02020603050405020304" pitchFamily="18" charset="0"/>
                <a:cs typeface="Times New Roman" panose="02020603050405020304" pitchFamily="18" charset="0"/>
              </a:rPr>
              <a:t>Ⅱ</a:t>
            </a:r>
            <a:r>
              <a:rPr lang="zh-CN" altLang="en-US" sz="1600" b="0" i="0" kern="100" dirty="0">
                <a:solidFill>
                  <a:srgbClr val="121212"/>
                </a:solidFill>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1600" b="0" i="0" kern="100" dirty="0">
              <a:solidFill>
                <a:srgbClr val="121212"/>
              </a:solidFill>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8" name="图片 7">
            <a:extLst>
              <a:ext uri="{FF2B5EF4-FFF2-40B4-BE49-F238E27FC236}">
                <a16:creationId xmlns:a16="http://schemas.microsoft.com/office/drawing/2014/main" id="{33030626-281A-6060-EAA7-C4B87C31544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89983" y="2870270"/>
            <a:ext cx="5134504" cy="3136304"/>
          </a:xfrm>
          <a:prstGeom prst="rect">
            <a:avLst/>
          </a:prstGeom>
        </p:spPr>
      </p:pic>
      <p:sp>
        <p:nvSpPr>
          <p:cNvPr id="9" name="文本框 8">
            <a:extLst>
              <a:ext uri="{FF2B5EF4-FFF2-40B4-BE49-F238E27FC236}">
                <a16:creationId xmlns:a16="http://schemas.microsoft.com/office/drawing/2014/main" id="{ADDA4ACB-97DF-326C-89D2-BFED8CA6DA12}"/>
              </a:ext>
            </a:extLst>
          </p:cNvPr>
          <p:cNvSpPr txBox="1"/>
          <p:nvPr/>
        </p:nvSpPr>
        <p:spPr>
          <a:xfrm>
            <a:off x="7878385" y="6052615"/>
            <a:ext cx="1735362" cy="276999"/>
          </a:xfrm>
          <a:prstGeom prst="rect">
            <a:avLst/>
          </a:prstGeom>
          <a:noFill/>
        </p:spPr>
        <p:txBody>
          <a:bodyPr wrap="square" rtlCol="0" anchor="b">
            <a:spAutoFit/>
          </a:bodyPr>
          <a:lstStyle/>
          <a:p>
            <a:pPr>
              <a:buSzPct val="25000"/>
            </a:pPr>
            <a:r>
              <a:rPr lang="zh-CN" altLang="en-US" sz="1200" kern="100" dirty="0">
                <a:latin typeface="微软雅黑" panose="020B0503020204020204" pitchFamily="34" charset="-122"/>
                <a:ea typeface="微软雅黑" panose="020B0503020204020204" pitchFamily="34" charset="-122"/>
                <a:cs typeface="Times New Roman" panose="02020603050405020304" pitchFamily="18" charset="0"/>
              </a:rPr>
              <a:t>图</a:t>
            </a:r>
            <a:r>
              <a:rPr lang="en-US" altLang="zh-CN" sz="1200" kern="100" dirty="0">
                <a:latin typeface="微软雅黑" panose="020B0503020204020204" pitchFamily="34" charset="-122"/>
                <a:ea typeface="微软雅黑" panose="020B0503020204020204" pitchFamily="34" charset="-122"/>
                <a:cs typeface="Times New Roman" panose="02020603050405020304" pitchFamily="18" charset="0"/>
              </a:rPr>
              <a:t>4 MRP</a:t>
            </a:r>
            <a:r>
              <a:rPr lang="zh-CN" altLang="en-US" sz="1200" kern="100" dirty="0">
                <a:latin typeface="微软雅黑" panose="020B0503020204020204" pitchFamily="34" charset="-122"/>
                <a:ea typeface="微软雅黑" panose="020B0503020204020204" pitchFamily="34" charset="-122"/>
                <a:cs typeface="Times New Roman" panose="02020603050405020304" pitchFamily="18" charset="0"/>
              </a:rPr>
              <a:t>的运行逻辑</a:t>
            </a:r>
            <a:endParaRPr lang="en-US" altLang="zh-CN" sz="12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163525612"/>
      </p:ext>
    </p:extLst>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燕尾形 4"/>
          <p:cNvSpPr/>
          <p:nvPr userDrawn="1"/>
        </p:nvSpPr>
        <p:spPr>
          <a:xfrm flipH="1">
            <a:off x="457835" y="13335"/>
            <a:ext cx="5532148" cy="737870"/>
          </a:xfrm>
          <a:prstGeom prst="chevron">
            <a:avLst/>
          </a:prstGeom>
          <a:ln w="19050"/>
          <a:effectLst>
            <a:innerShdw blurRad="63500" dist="50800" dir="16200000">
              <a:prstClr val="black">
                <a:alpha val="50000"/>
              </a:prstClr>
            </a:innerShdw>
          </a:effectLst>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91421" tIns="45710" rIns="91421" bIns="45710" numCol="1" spcCol="0" rtlCol="0" fromWordArt="0" anchor="ctr" anchorCtr="0" forceAA="0" compatLnSpc="1">
            <a:noAutofit/>
            <a:scene3d>
              <a:camera prst="orthographicFront"/>
              <a:lightRig rig="threePt" dir="t"/>
            </a:scene3d>
          </a:bodyPr>
          <a:lstStyle/>
          <a:p>
            <a:pPr algn="ctr" defTabSz="914400"/>
            <a:r>
              <a:rPr lang="zh-CN" altLang="en-US" sz="3600" kern="0" dirty="0">
                <a:solidFill>
                  <a:schemeClr val="tx1"/>
                </a:solidFill>
                <a:effectLst>
                  <a:outerShdw blurRad="38100" dist="19050" dir="2700000" algn="tl" rotWithShape="0">
                    <a:schemeClr val="dk1">
                      <a:alpha val="40000"/>
                    </a:schemeClr>
                  </a:outerShdw>
                </a:effectLst>
                <a:latin typeface="+mn-ea"/>
              </a:rPr>
              <a:t>供应链物流的运作过程</a:t>
            </a:r>
          </a:p>
        </p:txBody>
      </p:sp>
      <p:sp>
        <p:nvSpPr>
          <p:cNvPr id="20" name="矩形 19"/>
          <p:cNvSpPr/>
          <p:nvPr/>
        </p:nvSpPr>
        <p:spPr>
          <a:xfrm>
            <a:off x="564918" y="842221"/>
            <a:ext cx="2348720" cy="523220"/>
          </a:xfrm>
          <a:prstGeom prst="rect">
            <a:avLst/>
          </a:prstGeom>
          <a:noFill/>
          <a:ln>
            <a:noFill/>
          </a:ln>
        </p:spPr>
        <p:txBody>
          <a:bodyPr wrap="none" rtlCol="0" anchor="t">
            <a:spAutoFit/>
          </a:bodyPr>
          <a:lstStyle/>
          <a:p>
            <a:r>
              <a:rPr lang="zh-CN" altLang="en-US" sz="2800" b="1" dirty="0">
                <a:solidFill>
                  <a:schemeClr val="accent1">
                    <a:lumMod val="50000"/>
                  </a:schemeClr>
                </a:solidFill>
                <a:effectLst>
                  <a:outerShdw blurRad="38100" dist="25400" dir="5400000" algn="ctr" rotWithShape="0">
                    <a:srgbClr val="6E747A">
                      <a:alpha val="43000"/>
                    </a:srgbClr>
                  </a:outerShdw>
                </a:effectLst>
              </a:rPr>
              <a:t>三、销售物流</a:t>
            </a:r>
          </a:p>
        </p:txBody>
      </p:sp>
      <p:sp>
        <p:nvSpPr>
          <p:cNvPr id="2" name="文本框 1">
            <a:extLst>
              <a:ext uri="{FF2B5EF4-FFF2-40B4-BE49-F238E27FC236}">
                <a16:creationId xmlns:a16="http://schemas.microsoft.com/office/drawing/2014/main" id="{DDEE6ACE-150D-33D3-2D09-E652DE23CD46}"/>
              </a:ext>
            </a:extLst>
          </p:cNvPr>
          <p:cNvSpPr txBox="1"/>
          <p:nvPr/>
        </p:nvSpPr>
        <p:spPr>
          <a:xfrm>
            <a:off x="564918" y="1456457"/>
            <a:ext cx="11236143" cy="787523"/>
          </a:xfrm>
          <a:prstGeom prst="rect">
            <a:avLst/>
          </a:prstGeom>
          <a:noFill/>
        </p:spPr>
        <p:txBody>
          <a:bodyPr wrap="square" rtlCol="0" anchor="b">
            <a:spAutoFit/>
          </a:bodyPr>
          <a:lstStyle/>
          <a:p>
            <a:pPr>
              <a:lnSpc>
                <a:spcPct val="150000"/>
              </a:lnSpc>
              <a:buSzPct val="25000"/>
            </a:pPr>
            <a:r>
              <a:rPr lang="zh-CN" altLang="en-US" sz="1600" b="1" kern="100" dirty="0">
                <a:effectLst/>
                <a:latin typeface="微软雅黑" panose="020B0503020204020204" pitchFamily="34" charset="-122"/>
                <a:ea typeface="微软雅黑" panose="020B0503020204020204" pitchFamily="34" charset="-122"/>
                <a:cs typeface="Times New Roman" panose="02020603050405020304" pitchFamily="18" charset="0"/>
              </a:rPr>
              <a:t>销售物流</a:t>
            </a:r>
            <a:r>
              <a:rPr lang="zh-CN" altLang="en-US" sz="1600" kern="100" dirty="0">
                <a:effectLst/>
                <a:latin typeface="微软雅黑" panose="020B0503020204020204" pitchFamily="34" charset="-122"/>
                <a:ea typeface="微软雅黑" panose="020B0503020204020204" pitchFamily="34" charset="-122"/>
                <a:cs typeface="Times New Roman" panose="02020603050405020304" pitchFamily="18" charset="0"/>
              </a:rPr>
              <a:t>是企业将产品所有权转移给消费者的一系列物流活动，主要包括产品的包装、存储、配货、发送、信息处理等多个方面。</a:t>
            </a:r>
            <a:endParaRPr lang="en-US" altLang="zh-CN" sz="1600" dirty="0">
              <a:latin typeface="微软雅黑" panose="020B0503020204020204" pitchFamily="34" charset="-122"/>
              <a:ea typeface="微软雅黑" panose="020B0503020204020204" pitchFamily="34" charset="-122"/>
            </a:endParaRPr>
          </a:p>
        </p:txBody>
      </p:sp>
      <p:sp>
        <p:nvSpPr>
          <p:cNvPr id="3" name="文本框 2">
            <a:extLst>
              <a:ext uri="{FF2B5EF4-FFF2-40B4-BE49-F238E27FC236}">
                <a16:creationId xmlns:a16="http://schemas.microsoft.com/office/drawing/2014/main" id="{6910F1BA-C2E2-4258-A9C8-8A1A2E06883A}"/>
              </a:ext>
            </a:extLst>
          </p:cNvPr>
          <p:cNvSpPr txBox="1"/>
          <p:nvPr/>
        </p:nvSpPr>
        <p:spPr>
          <a:xfrm>
            <a:off x="1030585" y="2559428"/>
            <a:ext cx="2999549" cy="2901885"/>
          </a:xfrm>
          <a:prstGeom prst="rect">
            <a:avLst/>
          </a:prstGeom>
          <a:noFill/>
        </p:spPr>
        <p:txBody>
          <a:bodyPr wrap="square" rtlCol="0" anchor="b">
            <a:spAutoFit/>
          </a:bodyPr>
          <a:lstStyle/>
          <a:p>
            <a:pPr>
              <a:lnSpc>
                <a:spcPct val="150000"/>
              </a:lnSpc>
              <a:buSzPct val="25000"/>
            </a:pPr>
            <a:r>
              <a:rPr lang="zh-CN" altLang="en-US" sz="1600" b="1" dirty="0">
                <a:solidFill>
                  <a:srgbClr val="FF0000"/>
                </a:solidFill>
                <a:latin typeface="微软雅黑" panose="020B0503020204020204" pitchFamily="34" charset="-122"/>
                <a:ea typeface="微软雅黑" panose="020B0503020204020204" pitchFamily="34" charset="-122"/>
              </a:rPr>
              <a:t>销售物流的内容：</a:t>
            </a:r>
            <a:endParaRPr lang="en-US" altLang="zh-CN" sz="1600" b="1" dirty="0">
              <a:solidFill>
                <a:srgbClr val="FF0000"/>
              </a:solidFill>
              <a:latin typeface="微软雅黑" panose="020B0503020204020204" pitchFamily="34" charset="-122"/>
              <a:ea typeface="微软雅黑" panose="020B0503020204020204" pitchFamily="34" charset="-122"/>
            </a:endParaRPr>
          </a:p>
          <a:p>
            <a:pPr marL="285750" indent="-285750">
              <a:lnSpc>
                <a:spcPct val="200000"/>
              </a:lnSpc>
              <a:buSzPct val="100000"/>
              <a:buFont typeface="Wingdings" panose="05000000000000000000" pitchFamily="2" charset="2"/>
              <a:buChar char="Ø"/>
            </a:pPr>
            <a:r>
              <a:rPr lang="zh-CN" altLang="en-US" sz="1600" dirty="0">
                <a:latin typeface="微软雅黑" panose="020B0503020204020204" pitchFamily="34" charset="-122"/>
                <a:ea typeface="微软雅黑" panose="020B0503020204020204" pitchFamily="34" charset="-122"/>
              </a:rPr>
              <a:t>产品包装</a:t>
            </a:r>
            <a:endParaRPr lang="en-US" altLang="zh-CN" sz="1600" dirty="0">
              <a:latin typeface="微软雅黑" panose="020B0503020204020204" pitchFamily="34" charset="-122"/>
              <a:ea typeface="微软雅黑" panose="020B0503020204020204" pitchFamily="34" charset="-122"/>
            </a:endParaRPr>
          </a:p>
          <a:p>
            <a:pPr marL="285750" indent="-285750">
              <a:lnSpc>
                <a:spcPct val="200000"/>
              </a:lnSpc>
              <a:buSzPct val="100000"/>
              <a:buFont typeface="Wingdings" panose="05000000000000000000" pitchFamily="2" charset="2"/>
              <a:buChar char="Ø"/>
            </a:pPr>
            <a:r>
              <a:rPr lang="zh-CN" altLang="en-US" sz="1600" dirty="0">
                <a:latin typeface="微软雅黑" panose="020B0503020204020204" pitchFamily="34" charset="-122"/>
                <a:ea typeface="微软雅黑" panose="020B0503020204020204" pitchFamily="34" charset="-122"/>
              </a:rPr>
              <a:t>产品仓储</a:t>
            </a:r>
            <a:endParaRPr lang="en-US" altLang="zh-CN" sz="1600" dirty="0">
              <a:latin typeface="微软雅黑" panose="020B0503020204020204" pitchFamily="34" charset="-122"/>
              <a:ea typeface="微软雅黑" panose="020B0503020204020204" pitchFamily="34" charset="-122"/>
            </a:endParaRPr>
          </a:p>
          <a:p>
            <a:pPr marL="285750" indent="-285750">
              <a:lnSpc>
                <a:spcPct val="200000"/>
              </a:lnSpc>
              <a:buSzPct val="100000"/>
              <a:buFont typeface="Wingdings" panose="05000000000000000000" pitchFamily="2" charset="2"/>
              <a:buChar char="Ø"/>
            </a:pPr>
            <a:r>
              <a:rPr lang="zh-CN" altLang="en-US" sz="1600" dirty="0">
                <a:latin typeface="微软雅黑" panose="020B0503020204020204" pitchFamily="34" charset="-122"/>
                <a:ea typeface="微软雅黑" panose="020B0503020204020204" pitchFamily="34" charset="-122"/>
              </a:rPr>
              <a:t>销售渠道选择</a:t>
            </a:r>
            <a:endParaRPr lang="en-US" altLang="zh-CN" sz="1600" dirty="0">
              <a:latin typeface="微软雅黑" panose="020B0503020204020204" pitchFamily="34" charset="-122"/>
              <a:ea typeface="微软雅黑" panose="020B0503020204020204" pitchFamily="34" charset="-122"/>
            </a:endParaRPr>
          </a:p>
          <a:p>
            <a:pPr marL="285750" indent="-285750">
              <a:lnSpc>
                <a:spcPct val="200000"/>
              </a:lnSpc>
              <a:buSzPct val="100000"/>
              <a:buFont typeface="Wingdings" panose="05000000000000000000" pitchFamily="2" charset="2"/>
              <a:buChar char="Ø"/>
            </a:pPr>
            <a:r>
              <a:rPr lang="zh-CN" altLang="en-US" sz="1600" dirty="0">
                <a:latin typeface="微软雅黑" panose="020B0503020204020204" pitchFamily="34" charset="-122"/>
                <a:ea typeface="微软雅黑" panose="020B0503020204020204" pitchFamily="34" charset="-122"/>
              </a:rPr>
              <a:t>产品配送</a:t>
            </a:r>
            <a:endParaRPr lang="en-US" altLang="zh-CN" sz="1600" dirty="0">
              <a:latin typeface="微软雅黑" panose="020B0503020204020204" pitchFamily="34" charset="-122"/>
              <a:ea typeface="微软雅黑" panose="020B0503020204020204" pitchFamily="34" charset="-122"/>
            </a:endParaRPr>
          </a:p>
          <a:p>
            <a:pPr marL="285750" indent="-285750">
              <a:lnSpc>
                <a:spcPct val="200000"/>
              </a:lnSpc>
              <a:buSzPct val="100000"/>
              <a:buFont typeface="Wingdings" panose="05000000000000000000" pitchFamily="2" charset="2"/>
              <a:buChar char="Ø"/>
            </a:pPr>
            <a:r>
              <a:rPr lang="zh-CN" altLang="en-US" sz="1600" dirty="0">
                <a:latin typeface="微软雅黑" panose="020B0503020204020204" pitchFamily="34" charset="-122"/>
                <a:ea typeface="微软雅黑" panose="020B0503020204020204" pitchFamily="34" charset="-122"/>
              </a:rPr>
              <a:t>信息管理</a:t>
            </a:r>
            <a:endParaRPr lang="en-US" altLang="zh-CN" sz="1600" dirty="0">
              <a:latin typeface="微软雅黑" panose="020B0503020204020204" pitchFamily="34" charset="-122"/>
              <a:ea typeface="微软雅黑" panose="020B0503020204020204" pitchFamily="34" charset="-122"/>
            </a:endParaRPr>
          </a:p>
        </p:txBody>
      </p:sp>
      <p:pic>
        <p:nvPicPr>
          <p:cNvPr id="4" name="图片 3">
            <a:extLst>
              <a:ext uri="{FF2B5EF4-FFF2-40B4-BE49-F238E27FC236}">
                <a16:creationId xmlns:a16="http://schemas.microsoft.com/office/drawing/2014/main" id="{FEA6B482-264A-D805-F193-54E6D2477BD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997286" y="2243980"/>
            <a:ext cx="3388247" cy="3732323"/>
          </a:xfrm>
          <a:prstGeom prst="rect">
            <a:avLst/>
          </a:prstGeom>
        </p:spPr>
      </p:pic>
      <p:sp>
        <p:nvSpPr>
          <p:cNvPr id="6" name="文本框 5">
            <a:extLst>
              <a:ext uri="{FF2B5EF4-FFF2-40B4-BE49-F238E27FC236}">
                <a16:creationId xmlns:a16="http://schemas.microsoft.com/office/drawing/2014/main" id="{1CA4B6AB-FB1C-2A7A-624C-09865E06B7C6}"/>
              </a:ext>
            </a:extLst>
          </p:cNvPr>
          <p:cNvSpPr txBox="1"/>
          <p:nvPr/>
        </p:nvSpPr>
        <p:spPr>
          <a:xfrm>
            <a:off x="8200119" y="6044148"/>
            <a:ext cx="1735362" cy="276999"/>
          </a:xfrm>
          <a:prstGeom prst="rect">
            <a:avLst/>
          </a:prstGeom>
          <a:noFill/>
        </p:spPr>
        <p:txBody>
          <a:bodyPr wrap="square" rtlCol="0" anchor="b">
            <a:spAutoFit/>
          </a:bodyPr>
          <a:lstStyle/>
          <a:p>
            <a:pPr>
              <a:buSzPct val="25000"/>
            </a:pPr>
            <a:r>
              <a:rPr lang="zh-CN" altLang="en-US" sz="1200" kern="100" dirty="0">
                <a:latin typeface="微软雅黑" panose="020B0503020204020204" pitchFamily="34" charset="-122"/>
                <a:ea typeface="微软雅黑" panose="020B0503020204020204" pitchFamily="34" charset="-122"/>
                <a:cs typeface="Times New Roman" panose="02020603050405020304" pitchFamily="18" charset="0"/>
              </a:rPr>
              <a:t>图</a:t>
            </a:r>
            <a:r>
              <a:rPr lang="en-US" altLang="zh-CN" sz="1200" kern="100" dirty="0">
                <a:latin typeface="微软雅黑" panose="020B0503020204020204" pitchFamily="34" charset="-122"/>
                <a:ea typeface="微软雅黑" panose="020B0503020204020204" pitchFamily="34" charset="-122"/>
                <a:cs typeface="Times New Roman" panose="02020603050405020304" pitchFamily="18" charset="0"/>
              </a:rPr>
              <a:t>5 </a:t>
            </a:r>
            <a:r>
              <a:rPr lang="zh-CN" altLang="en-US" sz="1200" kern="100" dirty="0">
                <a:latin typeface="微软雅黑" panose="020B0503020204020204" pitchFamily="34" charset="-122"/>
                <a:ea typeface="微软雅黑" panose="020B0503020204020204" pitchFamily="34" charset="-122"/>
                <a:cs typeface="Times New Roman" panose="02020603050405020304" pitchFamily="18" charset="0"/>
              </a:rPr>
              <a:t>订单处理流程</a:t>
            </a:r>
            <a:endParaRPr lang="en-US" altLang="zh-CN" sz="1200" dirty="0">
              <a:latin typeface="微软雅黑" panose="020B0503020204020204" pitchFamily="34" charset="-122"/>
              <a:ea typeface="微软雅黑" panose="020B0503020204020204" pitchFamily="34" charset="-122"/>
            </a:endParaRPr>
          </a:p>
        </p:txBody>
      </p:sp>
      <p:sp>
        <p:nvSpPr>
          <p:cNvPr id="7" name="文本框 6">
            <a:extLst>
              <a:ext uri="{FF2B5EF4-FFF2-40B4-BE49-F238E27FC236}">
                <a16:creationId xmlns:a16="http://schemas.microsoft.com/office/drawing/2014/main" id="{9599620D-643A-BC1E-6566-5E9DB4EA2A3C}"/>
              </a:ext>
            </a:extLst>
          </p:cNvPr>
          <p:cNvSpPr txBox="1"/>
          <p:nvPr/>
        </p:nvSpPr>
        <p:spPr>
          <a:xfrm>
            <a:off x="4900192" y="3717238"/>
            <a:ext cx="1949342" cy="338554"/>
          </a:xfrm>
          <a:prstGeom prst="rect">
            <a:avLst/>
          </a:prstGeom>
          <a:noFill/>
        </p:spPr>
        <p:txBody>
          <a:bodyPr wrap="square" rtlCol="0">
            <a:spAutoFit/>
          </a:bodyPr>
          <a:lstStyle/>
          <a:p>
            <a:r>
              <a:rPr lang="zh-CN" altLang="en-US" sz="1600" b="1" dirty="0">
                <a:solidFill>
                  <a:srgbClr val="FF0000"/>
                </a:solidFill>
                <a:latin typeface="微软雅黑" panose="020B0503020204020204" pitchFamily="34" charset="-122"/>
                <a:ea typeface="微软雅黑" panose="020B0503020204020204" pitchFamily="34" charset="-122"/>
              </a:rPr>
              <a:t>订单与物流的协同</a:t>
            </a:r>
          </a:p>
        </p:txBody>
      </p:sp>
    </p:spTree>
    <p:extLst>
      <p:ext uri="{BB962C8B-B14F-4D97-AF65-F5344CB8AC3E}">
        <p14:creationId xmlns:p14="http://schemas.microsoft.com/office/powerpoint/2010/main" val="1903687544"/>
      </p:ext>
    </p:extLst>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userDrawn="1"/>
        </p:nvSpPr>
        <p:spPr>
          <a:xfrm>
            <a:off x="1925320" y="1544320"/>
            <a:ext cx="1656080" cy="3769360"/>
          </a:xfrm>
          <a:prstGeom prst="rect">
            <a:avLst/>
          </a:prstGeom>
          <a:noFill/>
          <a:ln>
            <a:noFill/>
          </a:ln>
        </p:spPr>
        <p:txBody>
          <a:bodyPr wrap="square" rtlCol="0" anchor="t">
            <a:spAutoFit/>
          </a:bodyPr>
          <a:lstStyle/>
          <a:p>
            <a:pPr algn="ctr"/>
            <a:r>
              <a:rPr lang="en-US" altLang="zh-CN" sz="23900" b="1">
                <a:ln w="10160">
                  <a:solidFill>
                    <a:schemeClr val="accent5"/>
                  </a:solidFill>
                  <a:prstDash val="solid"/>
                </a:ln>
                <a:solidFill>
                  <a:srgbClr val="FFFFFF"/>
                </a:solidFill>
                <a:effectLst>
                  <a:outerShdw blurRad="38100" dist="22860" dir="5400000" algn="tl" rotWithShape="0">
                    <a:srgbClr val="000000">
                      <a:alpha val="30000"/>
                    </a:srgbClr>
                  </a:outerShdw>
                </a:effectLst>
              </a:rPr>
              <a:t>3</a:t>
            </a:r>
          </a:p>
        </p:txBody>
      </p:sp>
      <p:sp>
        <p:nvSpPr>
          <p:cNvPr id="29" name="TextBox 28"/>
          <p:cNvSpPr txBox="1"/>
          <p:nvPr userDrawn="1"/>
        </p:nvSpPr>
        <p:spPr>
          <a:xfrm>
            <a:off x="4244975" y="2267585"/>
            <a:ext cx="7947025" cy="2800767"/>
          </a:xfrm>
          <a:prstGeom prst="rect">
            <a:avLst/>
          </a:prstGeom>
          <a:noFill/>
        </p:spPr>
        <p:txBody>
          <a:bodyPr wrap="squar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defPPr>
              <a:defRPr lang="zh-CN"/>
            </a:defPPr>
            <a:lvl1pPr>
              <a:defRPr sz="7200" b="1" spc="5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defRPr>
            </a:lvl1pPr>
          </a:lstStyle>
          <a:p>
            <a:pPr marL="0" marR="0" lvl="0" indent="0" defTabSz="914400" eaLnBrk="1" fontAlgn="auto" latinLnBrk="0" hangingPunct="1">
              <a:lnSpc>
                <a:spcPct val="100000"/>
              </a:lnSpc>
              <a:spcBef>
                <a:spcPts val="0"/>
              </a:spcBef>
              <a:spcAft>
                <a:spcPts val="0"/>
              </a:spcAft>
              <a:buClrTx/>
              <a:buSzTx/>
              <a:buFontTx/>
              <a:buNone/>
              <a:defRPr/>
            </a:pPr>
            <a:r>
              <a:rPr lang="zh-CN" altLang="en-US" sz="8800" kern="0" noProof="0" dirty="0">
                <a:gradFill>
                  <a:gsLst>
                    <a:gs pos="25000">
                      <a:srgbClr val="02B9E7">
                        <a:satMod val="155000"/>
                      </a:srgbClr>
                    </a:gs>
                    <a:gs pos="100000">
                      <a:srgbClr val="002060"/>
                    </a:gs>
                  </a:gsLst>
                  <a:lin ang="5400000"/>
                </a:gradFill>
              </a:rPr>
              <a:t>供应链物流管理战略</a:t>
            </a:r>
            <a:endParaRPr kumimoji="0" lang="zh-CN" altLang="en-US" sz="8800" b="1" i="0" u="none" strike="noStrike" kern="0" cap="none" spc="50" normalizeH="0" baseline="0" noProof="0" dirty="0">
              <a:ln w="11430"/>
              <a:gradFill>
                <a:gsLst>
                  <a:gs pos="25000">
                    <a:srgbClr val="02B9E7">
                      <a:satMod val="155000"/>
                    </a:srgbClr>
                  </a:gs>
                  <a:gs pos="100000">
                    <a:srgbClr val="002060"/>
                  </a:gs>
                </a:gsLst>
                <a:lin ang="5400000"/>
              </a:gradFill>
              <a:effectLst>
                <a:outerShdw blurRad="76200" dist="50800" dir="5400000" algn="tl" rotWithShape="0">
                  <a:srgbClr val="000000">
                    <a:alpha val="65000"/>
                  </a:srgbClr>
                </a:outerShdw>
              </a:effectLst>
              <a:uLnTx/>
              <a:uFillTx/>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750"/>
                                        <p:tgtEl>
                                          <p:spTgt spid="29"/>
                                        </p:tgtEl>
                                      </p:cBhvr>
                                    </p:animEffect>
                                    <p:anim calcmode="lin" valueType="num">
                                      <p:cBhvr>
                                        <p:cTn id="8" dur="750" fill="hold"/>
                                        <p:tgtEl>
                                          <p:spTgt spid="29"/>
                                        </p:tgtEl>
                                        <p:attrNameLst>
                                          <p:attrName>ppt_x</p:attrName>
                                        </p:attrNameLst>
                                      </p:cBhvr>
                                      <p:tavLst>
                                        <p:tav tm="0">
                                          <p:val>
                                            <p:strVal val="#ppt_x"/>
                                          </p:val>
                                        </p:tav>
                                        <p:tav tm="100000">
                                          <p:val>
                                            <p:strVal val="#ppt_x"/>
                                          </p:val>
                                        </p:tav>
                                      </p:tavLst>
                                    </p:anim>
                                    <p:anim calcmode="lin" valueType="num">
                                      <p:cBhvr>
                                        <p:cTn id="9" dur="75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燕尾形 4"/>
          <p:cNvSpPr/>
          <p:nvPr userDrawn="1"/>
        </p:nvSpPr>
        <p:spPr>
          <a:xfrm flipH="1">
            <a:off x="457835" y="13335"/>
            <a:ext cx="5079365" cy="737870"/>
          </a:xfrm>
          <a:prstGeom prst="chevron">
            <a:avLst/>
          </a:prstGeom>
          <a:ln w="19050"/>
          <a:effectLst>
            <a:innerShdw blurRad="63500" dist="50800" dir="16200000">
              <a:prstClr val="black">
                <a:alpha val="50000"/>
              </a:prstClr>
            </a:innerShdw>
          </a:effectLst>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91421" tIns="45710" rIns="91421" bIns="45710" numCol="1" spcCol="0" rtlCol="0" fromWordArt="0" anchor="ctr" anchorCtr="0" forceAA="0" compatLnSpc="1">
            <a:noAutofit/>
            <a:scene3d>
              <a:camera prst="orthographicFront"/>
              <a:lightRig rig="threePt" dir="t"/>
            </a:scene3d>
          </a:bodyPr>
          <a:lstStyle/>
          <a:p>
            <a:pPr algn="ctr" defTabSz="914400"/>
            <a:r>
              <a:rPr lang="zh-CN" altLang="en-US" sz="3600" kern="0" dirty="0">
                <a:solidFill>
                  <a:schemeClr val="tx1"/>
                </a:solidFill>
                <a:effectLst>
                  <a:outerShdw blurRad="38100" dist="19050" dir="2700000" algn="tl" rotWithShape="0">
                    <a:schemeClr val="dk1">
                      <a:alpha val="40000"/>
                    </a:schemeClr>
                  </a:outerShdw>
                </a:effectLst>
                <a:latin typeface="+mn-ea"/>
              </a:rPr>
              <a:t>供应链物流管理战略</a:t>
            </a:r>
          </a:p>
        </p:txBody>
      </p:sp>
      <p:sp>
        <p:nvSpPr>
          <p:cNvPr id="20" name="矩形 19"/>
          <p:cNvSpPr/>
          <p:nvPr/>
        </p:nvSpPr>
        <p:spPr>
          <a:xfrm>
            <a:off x="564918" y="842221"/>
            <a:ext cx="5234125" cy="523220"/>
          </a:xfrm>
          <a:prstGeom prst="rect">
            <a:avLst/>
          </a:prstGeom>
          <a:noFill/>
          <a:ln>
            <a:noFill/>
          </a:ln>
        </p:spPr>
        <p:txBody>
          <a:bodyPr wrap="none" rtlCol="0" anchor="t">
            <a:spAutoFit/>
          </a:bodyPr>
          <a:lstStyle/>
          <a:p>
            <a:r>
              <a:rPr lang="zh-CN" altLang="en-US" sz="2800" b="1" dirty="0">
                <a:solidFill>
                  <a:schemeClr val="accent1">
                    <a:lumMod val="50000"/>
                  </a:schemeClr>
                </a:solidFill>
                <a:effectLst>
                  <a:outerShdw blurRad="38100" dist="25400" dir="5400000" algn="ctr" rotWithShape="0">
                    <a:srgbClr val="6E747A">
                      <a:alpha val="43000"/>
                    </a:srgbClr>
                  </a:outerShdw>
                </a:effectLst>
              </a:rPr>
              <a:t>一、供应链物流管理战略的框架</a:t>
            </a:r>
          </a:p>
        </p:txBody>
      </p:sp>
      <p:pic>
        <p:nvPicPr>
          <p:cNvPr id="2" name="图片 1">
            <a:extLst>
              <a:ext uri="{FF2B5EF4-FFF2-40B4-BE49-F238E27FC236}">
                <a16:creationId xmlns:a16="http://schemas.microsoft.com/office/drawing/2014/main" id="{2FE83605-018D-F18C-92A2-81AB6656ACE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4918" y="1515930"/>
            <a:ext cx="5817811" cy="4193486"/>
          </a:xfrm>
          <a:prstGeom prst="rect">
            <a:avLst/>
          </a:prstGeom>
        </p:spPr>
      </p:pic>
      <p:sp>
        <p:nvSpPr>
          <p:cNvPr id="3" name="文本框 2">
            <a:extLst>
              <a:ext uri="{FF2B5EF4-FFF2-40B4-BE49-F238E27FC236}">
                <a16:creationId xmlns:a16="http://schemas.microsoft.com/office/drawing/2014/main" id="{141840B1-C30C-C543-5254-AC93931C71B8}"/>
              </a:ext>
            </a:extLst>
          </p:cNvPr>
          <p:cNvSpPr txBox="1"/>
          <p:nvPr/>
        </p:nvSpPr>
        <p:spPr>
          <a:xfrm>
            <a:off x="2082866" y="5877279"/>
            <a:ext cx="2198228" cy="276999"/>
          </a:xfrm>
          <a:prstGeom prst="rect">
            <a:avLst/>
          </a:prstGeom>
          <a:noFill/>
        </p:spPr>
        <p:txBody>
          <a:bodyPr wrap="square" rtlCol="0" anchor="b">
            <a:spAutoFit/>
          </a:bodyPr>
          <a:lstStyle/>
          <a:p>
            <a:pPr>
              <a:buSzPct val="25000"/>
            </a:pPr>
            <a:r>
              <a:rPr lang="zh-CN" altLang="en-US" sz="1200" kern="100" dirty="0">
                <a:latin typeface="微软雅黑" panose="020B0503020204020204" pitchFamily="34" charset="-122"/>
                <a:ea typeface="微软雅黑" panose="020B0503020204020204" pitchFamily="34" charset="-122"/>
                <a:cs typeface="Times New Roman" panose="02020603050405020304" pitchFamily="18" charset="0"/>
              </a:rPr>
              <a:t>图</a:t>
            </a:r>
            <a:r>
              <a:rPr lang="en-US" altLang="zh-CN" sz="1200" kern="100" dirty="0">
                <a:latin typeface="微软雅黑" panose="020B0503020204020204" pitchFamily="34" charset="-122"/>
                <a:ea typeface="微软雅黑" panose="020B0503020204020204" pitchFamily="34" charset="-122"/>
                <a:cs typeface="Times New Roman" panose="02020603050405020304" pitchFamily="18" charset="0"/>
              </a:rPr>
              <a:t>6 </a:t>
            </a:r>
            <a:r>
              <a:rPr lang="zh-CN" altLang="en-US" sz="1200" kern="100" dirty="0">
                <a:latin typeface="微软雅黑" panose="020B0503020204020204" pitchFamily="34" charset="-122"/>
                <a:ea typeface="微软雅黑" panose="020B0503020204020204" pitchFamily="34" charset="-122"/>
                <a:cs typeface="Times New Roman" panose="02020603050405020304" pitchFamily="18" charset="0"/>
              </a:rPr>
              <a:t>供应链物流管理战略框架</a:t>
            </a:r>
            <a:endParaRPr lang="en-US" altLang="zh-CN" sz="1200" dirty="0">
              <a:latin typeface="微软雅黑" panose="020B0503020204020204" pitchFamily="34" charset="-122"/>
              <a:ea typeface="微软雅黑" panose="020B0503020204020204" pitchFamily="34" charset="-122"/>
            </a:endParaRPr>
          </a:p>
        </p:txBody>
      </p:sp>
      <p:grpSp>
        <p:nvGrpSpPr>
          <p:cNvPr id="10" name="组合 9">
            <a:extLst>
              <a:ext uri="{FF2B5EF4-FFF2-40B4-BE49-F238E27FC236}">
                <a16:creationId xmlns:a16="http://schemas.microsoft.com/office/drawing/2014/main" id="{7F09BD0A-5FC0-A965-F846-B9FB02B5394F}"/>
              </a:ext>
            </a:extLst>
          </p:cNvPr>
          <p:cNvGrpSpPr/>
          <p:nvPr/>
        </p:nvGrpSpPr>
        <p:grpSpPr>
          <a:xfrm>
            <a:off x="6475141" y="1407164"/>
            <a:ext cx="5716859" cy="4452686"/>
            <a:chOff x="2668849" y="1407164"/>
            <a:chExt cx="9014158" cy="4452686"/>
          </a:xfrm>
        </p:grpSpPr>
        <p:grpSp>
          <p:nvGrpSpPr>
            <p:cNvPr id="11" name="íṥḷîḋê">
              <a:extLst>
                <a:ext uri="{FF2B5EF4-FFF2-40B4-BE49-F238E27FC236}">
                  <a16:creationId xmlns:a16="http://schemas.microsoft.com/office/drawing/2014/main" id="{D012DCF3-4F0C-CDC0-20CA-978D2FB15BBB}"/>
                </a:ext>
              </a:extLst>
            </p:cNvPr>
            <p:cNvGrpSpPr/>
            <p:nvPr/>
          </p:nvGrpSpPr>
          <p:grpSpPr>
            <a:xfrm>
              <a:off x="5848983" y="4848100"/>
              <a:ext cx="5669917" cy="1011750"/>
              <a:chOff x="5848983" y="4702959"/>
              <a:chExt cx="5669917" cy="1011750"/>
            </a:xfrm>
          </p:grpSpPr>
          <p:sp>
            <p:nvSpPr>
              <p:cNvPr id="35" name="iṩḷïḓe">
                <a:extLst>
                  <a:ext uri="{FF2B5EF4-FFF2-40B4-BE49-F238E27FC236}">
                    <a16:creationId xmlns:a16="http://schemas.microsoft.com/office/drawing/2014/main" id="{64887A9B-A476-A0AE-6540-33C752A28AAB}"/>
                  </a:ext>
                </a:extLst>
              </p:cNvPr>
              <p:cNvSpPr/>
              <p:nvPr/>
            </p:nvSpPr>
            <p:spPr>
              <a:xfrm>
                <a:off x="5920430" y="4702959"/>
                <a:ext cx="5598470" cy="1011750"/>
              </a:xfrm>
              <a:prstGeom prst="rect">
                <a:avLst/>
              </a:prstGeom>
              <a:noFill/>
              <a:ln w="12700" cap="rnd">
                <a:gradFill>
                  <a:gsLst>
                    <a:gs pos="0">
                      <a:schemeClr val="accent6"/>
                    </a:gs>
                    <a:gs pos="100000">
                      <a:schemeClr val="accent6">
                        <a:alpha val="0"/>
                      </a:schemeClr>
                    </a:gs>
                  </a:gsLst>
                  <a:lin ang="2700000" scaled="0"/>
                </a:gra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91440" tIns="45720" rIns="91440" bIns="45720"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3765"/>
                <a:endParaRPr lang="en-US" altLang="zh-CN" b="1" dirty="0">
                  <a:solidFill>
                    <a:schemeClr val="bg1"/>
                  </a:solidFill>
                  <a:latin typeface="微软雅黑" panose="020B0503020204020204" pitchFamily="34" charset="-122"/>
                  <a:ea typeface="微软雅黑" panose="020B0503020204020204" pitchFamily="34" charset="-122"/>
                </a:endParaRPr>
              </a:p>
            </p:txBody>
          </p:sp>
          <p:sp>
            <p:nvSpPr>
              <p:cNvPr id="36" name="íŝľïdè">
                <a:extLst>
                  <a:ext uri="{FF2B5EF4-FFF2-40B4-BE49-F238E27FC236}">
                    <a16:creationId xmlns:a16="http://schemas.microsoft.com/office/drawing/2014/main" id="{5157477A-BE57-D874-2EB1-A4C861666090}"/>
                  </a:ext>
                </a:extLst>
              </p:cNvPr>
              <p:cNvSpPr/>
              <p:nvPr/>
            </p:nvSpPr>
            <p:spPr>
              <a:xfrm>
                <a:off x="5848983" y="4818107"/>
                <a:ext cx="5612420" cy="757643"/>
              </a:xfrm>
              <a:prstGeom prst="rect">
                <a:avLst/>
              </a:prstGeom>
              <a:ln>
                <a:noFill/>
              </a:ln>
            </p:spPr>
            <p:txBody>
              <a:bodyPr wrap="square" lIns="91440" tIns="45720" rIns="91440" bIns="45720" anchor="t">
                <a:spAutoFit/>
              </a:bodyPr>
              <a:lstStyle/>
              <a:p>
                <a:pPr marL="0" marR="0" lvl="0" indent="0" defTabSz="913765" rtl="0" eaLnBrk="1" fontAlgn="auto" latinLnBrk="0" hangingPunct="1">
                  <a:lnSpc>
                    <a:spcPct val="150000"/>
                  </a:lnSpc>
                  <a:spcBef>
                    <a:spcPts val="0"/>
                  </a:spcBef>
                  <a:spcAft>
                    <a:spcPts val="0"/>
                  </a:spcAft>
                  <a:buClrTx/>
                  <a:buSzPct val="25000"/>
                  <a:buFontTx/>
                  <a:buNone/>
                  <a:defRPr/>
                </a:pPr>
                <a:r>
                  <a:rPr kumimoji="0" lang="zh-CN" altLang="en-US" sz="10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rPr>
                  <a:t>为保证物流系统的正常运行提供基础性的保障，主要内容有：</a:t>
                </a:r>
                <a:endParaRPr kumimoji="0" lang="en-US" altLang="zh-CN" sz="10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endParaRPr>
              </a:p>
              <a:p>
                <a:pPr marL="0" marR="0" lvl="0" indent="0" defTabSz="913765" rtl="0" eaLnBrk="1" fontAlgn="auto" latinLnBrk="0" hangingPunct="1">
                  <a:lnSpc>
                    <a:spcPct val="150000"/>
                  </a:lnSpc>
                  <a:spcBef>
                    <a:spcPts val="0"/>
                  </a:spcBef>
                  <a:spcAft>
                    <a:spcPts val="0"/>
                  </a:spcAft>
                  <a:buClrTx/>
                  <a:buSzPct val="25000"/>
                  <a:buFontTx/>
                  <a:buNone/>
                  <a:defRPr/>
                </a:pPr>
                <a:r>
                  <a:rPr kumimoji="0" lang="zh-CN" altLang="en-US" sz="10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rPr>
                  <a:t>①组织系统管理；②信息系统管理；③政策与策略；</a:t>
                </a:r>
                <a:endParaRPr kumimoji="0" lang="en-US" altLang="zh-CN" sz="10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endParaRPr>
              </a:p>
              <a:p>
                <a:pPr marL="0" marR="0" lvl="0" indent="0" defTabSz="913765" rtl="0" eaLnBrk="1" fontAlgn="auto" latinLnBrk="0" hangingPunct="1">
                  <a:lnSpc>
                    <a:spcPct val="150000"/>
                  </a:lnSpc>
                  <a:spcBef>
                    <a:spcPts val="0"/>
                  </a:spcBef>
                  <a:spcAft>
                    <a:spcPts val="0"/>
                  </a:spcAft>
                  <a:buClrTx/>
                  <a:buSzPct val="25000"/>
                  <a:buFontTx/>
                  <a:buNone/>
                  <a:defRPr/>
                </a:pPr>
                <a:r>
                  <a:rPr kumimoji="0" lang="zh-CN" altLang="en-US" sz="10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rPr>
                  <a:t>④基础设施管理。</a:t>
                </a:r>
                <a:endParaRPr kumimoji="0" lang="en-US" altLang="zh-CN" sz="10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endParaRPr>
              </a:p>
            </p:txBody>
          </p:sp>
        </p:grpSp>
        <p:grpSp>
          <p:nvGrpSpPr>
            <p:cNvPr id="12" name="îṣḻïḋe">
              <a:extLst>
                <a:ext uri="{FF2B5EF4-FFF2-40B4-BE49-F238E27FC236}">
                  <a16:creationId xmlns:a16="http://schemas.microsoft.com/office/drawing/2014/main" id="{5F45C868-6D3E-5746-B390-35476DC76E1E}"/>
                </a:ext>
              </a:extLst>
            </p:cNvPr>
            <p:cNvGrpSpPr/>
            <p:nvPr/>
          </p:nvGrpSpPr>
          <p:grpSpPr>
            <a:xfrm>
              <a:off x="5906483" y="3701121"/>
              <a:ext cx="5776524" cy="1011751"/>
              <a:chOff x="5906483" y="3604359"/>
              <a:chExt cx="5776524" cy="1011751"/>
            </a:xfrm>
          </p:grpSpPr>
          <p:sp>
            <p:nvSpPr>
              <p:cNvPr id="32" name="îs1ïḍé">
                <a:extLst>
                  <a:ext uri="{FF2B5EF4-FFF2-40B4-BE49-F238E27FC236}">
                    <a16:creationId xmlns:a16="http://schemas.microsoft.com/office/drawing/2014/main" id="{E72DB843-7EAA-8EDF-D751-24250AEE450B}"/>
                  </a:ext>
                </a:extLst>
              </p:cNvPr>
              <p:cNvSpPr/>
              <p:nvPr/>
            </p:nvSpPr>
            <p:spPr>
              <a:xfrm>
                <a:off x="5920430" y="3604360"/>
                <a:ext cx="5598470" cy="1011750"/>
              </a:xfrm>
              <a:prstGeom prst="rect">
                <a:avLst/>
              </a:prstGeom>
              <a:noFill/>
              <a:ln w="12700" cap="rnd">
                <a:gradFill>
                  <a:gsLst>
                    <a:gs pos="0">
                      <a:schemeClr val="accent3"/>
                    </a:gs>
                    <a:gs pos="100000">
                      <a:schemeClr val="accent3">
                        <a:alpha val="0"/>
                      </a:schemeClr>
                    </a:gs>
                  </a:gsLst>
                  <a:lin ang="2700000" scaled="0"/>
                </a:gra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91440" tIns="45720" rIns="91440" bIns="45720"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3765"/>
                <a:endParaRPr lang="en-US" altLang="zh-CN" b="1" dirty="0">
                  <a:solidFill>
                    <a:schemeClr val="bg1"/>
                  </a:solidFill>
                  <a:latin typeface="微软雅黑" panose="020B0503020204020204" pitchFamily="34" charset="-122"/>
                  <a:ea typeface="微软雅黑" panose="020B0503020204020204" pitchFamily="34" charset="-122"/>
                </a:endParaRPr>
              </a:p>
            </p:txBody>
          </p:sp>
          <p:sp>
            <p:nvSpPr>
              <p:cNvPr id="33" name="íSḷîḋé">
                <a:extLst>
                  <a:ext uri="{FF2B5EF4-FFF2-40B4-BE49-F238E27FC236}">
                    <a16:creationId xmlns:a16="http://schemas.microsoft.com/office/drawing/2014/main" id="{943E5B30-2469-57A8-2169-51674332C918}"/>
                  </a:ext>
                </a:extLst>
              </p:cNvPr>
              <p:cNvSpPr/>
              <p:nvPr/>
            </p:nvSpPr>
            <p:spPr>
              <a:xfrm>
                <a:off x="5906483" y="3604359"/>
                <a:ext cx="5776524" cy="988476"/>
              </a:xfrm>
              <a:prstGeom prst="rect">
                <a:avLst/>
              </a:prstGeom>
              <a:ln>
                <a:noFill/>
              </a:ln>
            </p:spPr>
            <p:txBody>
              <a:bodyPr wrap="square" lIns="91440" tIns="45720" rIns="91440" bIns="45720" anchor="t">
                <a:spAutoFit/>
              </a:bodyPr>
              <a:lstStyle/>
              <a:p>
                <a:pPr marL="0" marR="0" lvl="0" indent="0" defTabSz="913765" rtl="0" eaLnBrk="1" fontAlgn="auto" latinLnBrk="0" hangingPunct="1">
                  <a:lnSpc>
                    <a:spcPct val="150000"/>
                  </a:lnSpc>
                  <a:spcBef>
                    <a:spcPts val="0"/>
                  </a:spcBef>
                  <a:spcAft>
                    <a:spcPts val="0"/>
                  </a:spcAft>
                  <a:buClrTx/>
                  <a:buSzPct val="25000"/>
                  <a:buFontTx/>
                  <a:buNone/>
                  <a:defRPr/>
                </a:pPr>
                <a:r>
                  <a:rPr kumimoji="0" lang="zh-CN" altLang="en-US" sz="10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rPr>
                  <a:t>包括</a:t>
                </a:r>
                <a:r>
                  <a:rPr kumimoji="0" lang="zh-CN" altLang="en-US" sz="10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rPr>
                  <a:t>物料管理</a:t>
                </a:r>
                <a:r>
                  <a:rPr kumimoji="0" lang="zh-CN" altLang="en-US" sz="10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rPr>
                  <a:t>、</a:t>
                </a:r>
                <a:r>
                  <a:rPr kumimoji="0" lang="zh-CN" altLang="en-US" sz="10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rPr>
                  <a:t>仓库管理</a:t>
                </a:r>
                <a:r>
                  <a:rPr kumimoji="0" lang="zh-CN" altLang="en-US" sz="10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rPr>
                  <a:t>、</a:t>
                </a:r>
                <a:r>
                  <a:rPr kumimoji="0" lang="zh-CN" altLang="en-US" sz="10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rPr>
                  <a:t>运输管理</a:t>
                </a:r>
                <a:r>
                  <a:rPr kumimoji="0" lang="zh-CN" altLang="en-US" sz="10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rPr>
                  <a:t>等三个方面。主要内容有：</a:t>
                </a:r>
                <a:endParaRPr kumimoji="0" lang="en-US" altLang="zh-CN" sz="10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endParaRPr>
              </a:p>
              <a:p>
                <a:pPr marL="0" marR="0" lvl="0" indent="0" defTabSz="913765" rtl="0" eaLnBrk="1" fontAlgn="auto" latinLnBrk="0" hangingPunct="1">
                  <a:lnSpc>
                    <a:spcPct val="150000"/>
                  </a:lnSpc>
                  <a:spcBef>
                    <a:spcPts val="0"/>
                  </a:spcBef>
                  <a:spcAft>
                    <a:spcPts val="0"/>
                  </a:spcAft>
                  <a:buClrTx/>
                  <a:buSzPct val="25000"/>
                  <a:buFontTx/>
                  <a:buNone/>
                  <a:defRPr/>
                </a:pPr>
                <a:r>
                  <a:rPr kumimoji="0" lang="zh-CN" altLang="en-US" sz="10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rPr>
                  <a:t>①运输工具的使用与调度。</a:t>
                </a:r>
              </a:p>
              <a:p>
                <a:pPr marL="0" marR="0" lvl="0" indent="0" defTabSz="913765" rtl="0" eaLnBrk="1" fontAlgn="auto" latinLnBrk="0" hangingPunct="1">
                  <a:lnSpc>
                    <a:spcPct val="150000"/>
                  </a:lnSpc>
                  <a:spcBef>
                    <a:spcPts val="0"/>
                  </a:spcBef>
                  <a:spcAft>
                    <a:spcPts val="0"/>
                  </a:spcAft>
                  <a:buClrTx/>
                  <a:buSzPct val="25000"/>
                  <a:buFontTx/>
                  <a:buNone/>
                  <a:defRPr/>
                </a:pPr>
                <a:r>
                  <a:rPr kumimoji="0" lang="zh-CN" altLang="en-US" sz="10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rPr>
                  <a:t>②采购与供应、库存控制的方法与策略。</a:t>
                </a:r>
              </a:p>
              <a:p>
                <a:pPr marL="0" marR="0" lvl="0" indent="0" defTabSz="913765" rtl="0" eaLnBrk="1" fontAlgn="auto" latinLnBrk="0" hangingPunct="1">
                  <a:lnSpc>
                    <a:spcPct val="150000"/>
                  </a:lnSpc>
                  <a:spcBef>
                    <a:spcPts val="0"/>
                  </a:spcBef>
                  <a:spcAft>
                    <a:spcPts val="0"/>
                  </a:spcAft>
                  <a:buClrTx/>
                  <a:buSzPct val="25000"/>
                  <a:buFontTx/>
                  <a:buNone/>
                  <a:defRPr/>
                </a:pPr>
                <a:r>
                  <a:rPr kumimoji="0" lang="zh-CN" altLang="en-US" sz="10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rPr>
                  <a:t>③仓库的作业管理等。</a:t>
                </a:r>
              </a:p>
            </p:txBody>
          </p:sp>
        </p:grpSp>
        <p:grpSp>
          <p:nvGrpSpPr>
            <p:cNvPr id="13" name="ïsḻídè">
              <a:extLst>
                <a:ext uri="{FF2B5EF4-FFF2-40B4-BE49-F238E27FC236}">
                  <a16:creationId xmlns:a16="http://schemas.microsoft.com/office/drawing/2014/main" id="{AF694432-FE01-28A6-9E20-1C07EBBF059F}"/>
                </a:ext>
              </a:extLst>
            </p:cNvPr>
            <p:cNvGrpSpPr/>
            <p:nvPr/>
          </p:nvGrpSpPr>
          <p:grpSpPr>
            <a:xfrm>
              <a:off x="5920430" y="2554142"/>
              <a:ext cx="5598470" cy="1011751"/>
              <a:chOff x="5920430" y="2505761"/>
              <a:chExt cx="5598470" cy="1011751"/>
            </a:xfrm>
          </p:grpSpPr>
          <p:sp>
            <p:nvSpPr>
              <p:cNvPr id="29" name="isļïďé">
                <a:extLst>
                  <a:ext uri="{FF2B5EF4-FFF2-40B4-BE49-F238E27FC236}">
                    <a16:creationId xmlns:a16="http://schemas.microsoft.com/office/drawing/2014/main" id="{B7E19EF7-07C5-7723-220A-A2F38569A6E3}"/>
                  </a:ext>
                </a:extLst>
              </p:cNvPr>
              <p:cNvSpPr/>
              <p:nvPr/>
            </p:nvSpPr>
            <p:spPr>
              <a:xfrm>
                <a:off x="5920430" y="2505762"/>
                <a:ext cx="5598470" cy="1011750"/>
              </a:xfrm>
              <a:prstGeom prst="rect">
                <a:avLst/>
              </a:prstGeom>
              <a:noFill/>
              <a:ln w="12700" cap="rnd">
                <a:gradFill>
                  <a:gsLst>
                    <a:gs pos="0">
                      <a:schemeClr val="accent2"/>
                    </a:gs>
                    <a:gs pos="100000">
                      <a:schemeClr val="accent2">
                        <a:alpha val="0"/>
                      </a:schemeClr>
                    </a:gs>
                  </a:gsLst>
                  <a:lin ang="2700000" scaled="0"/>
                </a:gra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91440" tIns="45720" rIns="91440" bIns="45720"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3765"/>
                <a:endParaRPr lang="en-US" altLang="zh-CN" b="1" dirty="0">
                  <a:solidFill>
                    <a:schemeClr val="bg1"/>
                  </a:solidFill>
                  <a:latin typeface="微软雅黑" panose="020B0503020204020204" pitchFamily="34" charset="-122"/>
                  <a:ea typeface="微软雅黑" panose="020B0503020204020204" pitchFamily="34" charset="-122"/>
                </a:endParaRPr>
              </a:p>
            </p:txBody>
          </p:sp>
          <p:sp>
            <p:nvSpPr>
              <p:cNvPr id="30" name="iś1ïḋé">
                <a:extLst>
                  <a:ext uri="{FF2B5EF4-FFF2-40B4-BE49-F238E27FC236}">
                    <a16:creationId xmlns:a16="http://schemas.microsoft.com/office/drawing/2014/main" id="{0427F101-B317-3FD2-D68F-A042130BEC03}"/>
                  </a:ext>
                </a:extLst>
              </p:cNvPr>
              <p:cNvSpPr/>
              <p:nvPr/>
            </p:nvSpPr>
            <p:spPr>
              <a:xfrm>
                <a:off x="5953331" y="2505761"/>
                <a:ext cx="5342936" cy="988476"/>
              </a:xfrm>
              <a:prstGeom prst="rect">
                <a:avLst/>
              </a:prstGeom>
              <a:ln>
                <a:noFill/>
              </a:ln>
            </p:spPr>
            <p:txBody>
              <a:bodyPr wrap="square" lIns="91440" tIns="45720" rIns="91440" bIns="45720" anchor="t">
                <a:spAutoFit/>
              </a:bodyPr>
              <a:lstStyle/>
              <a:p>
                <a:pPr marL="0" marR="0" lvl="0" indent="0" defTabSz="913765" rtl="0" eaLnBrk="1" fontAlgn="auto" latinLnBrk="0" hangingPunct="1">
                  <a:lnSpc>
                    <a:spcPct val="150000"/>
                  </a:lnSpc>
                  <a:spcBef>
                    <a:spcPts val="0"/>
                  </a:spcBef>
                  <a:spcAft>
                    <a:spcPts val="0"/>
                  </a:spcAft>
                  <a:buClrTx/>
                  <a:buSzPct val="25000"/>
                  <a:buFontTx/>
                  <a:buNone/>
                  <a:defRPr/>
                </a:pPr>
                <a:r>
                  <a:rPr kumimoji="0" lang="zh-CN" altLang="en-US" sz="10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rPr>
                  <a:t>包括</a:t>
                </a:r>
                <a:r>
                  <a:rPr kumimoji="0" lang="zh-CN" altLang="en-US" sz="10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rPr>
                  <a:t>渠道设计</a:t>
                </a:r>
                <a:r>
                  <a:rPr kumimoji="0" lang="zh-CN" altLang="en-US" sz="10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rPr>
                  <a:t>和</a:t>
                </a:r>
                <a:r>
                  <a:rPr lang="zh-CN" altLang="en-US" sz="1000" b="1" dirty="0">
                    <a:solidFill>
                      <a:srgbClr val="FF0000"/>
                    </a:solidFill>
                    <a:latin typeface="微软雅黑" panose="020B0503020204020204" pitchFamily="34" charset="-122"/>
                    <a:ea typeface="微软雅黑" panose="020B0503020204020204" pitchFamily="34" charset="-122"/>
                  </a:rPr>
                  <a:t>网络分析</a:t>
                </a:r>
                <a:r>
                  <a:rPr lang="zh-CN" altLang="en-US" sz="1000" dirty="0">
                    <a:latin typeface="微软雅黑" panose="020B0503020204020204" pitchFamily="34" charset="-122"/>
                    <a:ea typeface="微软雅黑" panose="020B0503020204020204" pitchFamily="34" charset="-122"/>
                  </a:rPr>
                  <a:t>。渠道设计是供应链设计的一个重要内容，包括重构物流系统、优化物流渠道等。</a:t>
                </a:r>
                <a:r>
                  <a:rPr kumimoji="0" lang="zh-CN" altLang="en-US" sz="10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rPr>
                  <a:t>网络分析的内容包括：库存状况、用户需求</a:t>
                </a:r>
                <a:r>
                  <a:rPr lang="zh-CN" altLang="en-US" sz="1000" dirty="0">
                    <a:latin typeface="微软雅黑" panose="020B0503020204020204" pitchFamily="34" charset="-122"/>
                    <a:ea typeface="微软雅黑" panose="020B0503020204020204" pitchFamily="34" charset="-122"/>
                  </a:rPr>
                  <a:t>、运输方式、物流信息系统传递状态、合作伙伴业绩评估和考核。</a:t>
                </a:r>
                <a:endParaRPr kumimoji="0" lang="en-US" altLang="zh-CN" sz="10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endParaRPr>
              </a:p>
            </p:txBody>
          </p:sp>
        </p:grpSp>
        <p:grpSp>
          <p:nvGrpSpPr>
            <p:cNvPr id="14" name="îş1iďè">
              <a:extLst>
                <a:ext uri="{FF2B5EF4-FFF2-40B4-BE49-F238E27FC236}">
                  <a16:creationId xmlns:a16="http://schemas.microsoft.com/office/drawing/2014/main" id="{B6EA5BEC-990F-6359-BFDB-6330CA2AC425}"/>
                </a:ext>
              </a:extLst>
            </p:cNvPr>
            <p:cNvGrpSpPr/>
            <p:nvPr/>
          </p:nvGrpSpPr>
          <p:grpSpPr>
            <a:xfrm>
              <a:off x="5920430" y="1407164"/>
              <a:ext cx="5598470" cy="1011750"/>
              <a:chOff x="5920430" y="1407164"/>
              <a:chExt cx="5598470" cy="1011750"/>
            </a:xfrm>
          </p:grpSpPr>
          <p:sp>
            <p:nvSpPr>
              <p:cNvPr id="26" name="išlïďe">
                <a:extLst>
                  <a:ext uri="{FF2B5EF4-FFF2-40B4-BE49-F238E27FC236}">
                    <a16:creationId xmlns:a16="http://schemas.microsoft.com/office/drawing/2014/main" id="{328DCD1C-18C0-072B-499D-4BADD591DE3E}"/>
                  </a:ext>
                </a:extLst>
              </p:cNvPr>
              <p:cNvSpPr/>
              <p:nvPr/>
            </p:nvSpPr>
            <p:spPr>
              <a:xfrm>
                <a:off x="5920430" y="1407164"/>
                <a:ext cx="5598470" cy="1011750"/>
              </a:xfrm>
              <a:prstGeom prst="rect">
                <a:avLst/>
              </a:prstGeom>
              <a:noFill/>
              <a:ln w="12700" cap="rnd">
                <a:gradFill>
                  <a:gsLst>
                    <a:gs pos="0">
                      <a:schemeClr val="accent4"/>
                    </a:gs>
                    <a:gs pos="100000">
                      <a:schemeClr val="accent4">
                        <a:alpha val="0"/>
                      </a:schemeClr>
                    </a:gs>
                  </a:gsLst>
                  <a:lin ang="2700000" scaled="0"/>
                </a:gra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91440" tIns="45720" rIns="91440" bIns="45720"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3765"/>
                <a:endParaRPr lang="en-US" altLang="zh-CN" b="1" dirty="0">
                  <a:solidFill>
                    <a:schemeClr val="bg1"/>
                  </a:solidFill>
                  <a:latin typeface="微软雅黑" panose="020B0503020204020204" pitchFamily="34" charset="-122"/>
                  <a:ea typeface="微软雅黑" panose="020B0503020204020204" pitchFamily="34" charset="-122"/>
                </a:endParaRPr>
              </a:p>
            </p:txBody>
          </p:sp>
          <p:sp>
            <p:nvSpPr>
              <p:cNvPr id="27" name="iś1îďe">
                <a:extLst>
                  <a:ext uri="{FF2B5EF4-FFF2-40B4-BE49-F238E27FC236}">
                    <a16:creationId xmlns:a16="http://schemas.microsoft.com/office/drawing/2014/main" id="{9CE59BA1-E970-AF28-9DD9-CEAC991A6674}"/>
                  </a:ext>
                </a:extLst>
              </p:cNvPr>
              <p:cNvSpPr/>
              <p:nvPr/>
            </p:nvSpPr>
            <p:spPr>
              <a:xfrm>
                <a:off x="5920430" y="1515930"/>
                <a:ext cx="5469528" cy="757643"/>
              </a:xfrm>
              <a:prstGeom prst="rect">
                <a:avLst/>
              </a:prstGeom>
              <a:ln>
                <a:noFill/>
              </a:ln>
            </p:spPr>
            <p:txBody>
              <a:bodyPr wrap="square" lIns="91440" tIns="45720" rIns="91440" bIns="45720" anchor="t">
                <a:spAutoFit/>
              </a:bodyPr>
              <a:lstStyle/>
              <a:p>
                <a:pPr marL="0" marR="0" lvl="0" indent="0" defTabSz="913765" rtl="0" eaLnBrk="1" fontAlgn="auto" latinLnBrk="0" hangingPunct="1">
                  <a:lnSpc>
                    <a:spcPct val="150000"/>
                  </a:lnSpc>
                  <a:spcBef>
                    <a:spcPts val="0"/>
                  </a:spcBef>
                  <a:spcAft>
                    <a:spcPts val="0"/>
                  </a:spcAft>
                  <a:buClrTx/>
                  <a:buSzPct val="25000"/>
                  <a:buFontTx/>
                  <a:buNone/>
                  <a:defRPr/>
                </a:pPr>
                <a:r>
                  <a:rPr kumimoji="0" lang="zh-CN" altLang="en-US" sz="10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rPr>
                  <a:t>以</a:t>
                </a:r>
                <a:r>
                  <a:rPr kumimoji="0" lang="zh-CN" altLang="en-US" sz="10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rPr>
                  <a:t>满足用户需求</a:t>
                </a:r>
                <a:r>
                  <a:rPr kumimoji="0" lang="zh-CN" altLang="en-US" sz="10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rPr>
                  <a:t>作为最终目标，即全局性战略。</a:t>
                </a:r>
                <a:endParaRPr kumimoji="0" lang="en-US" altLang="zh-CN" sz="10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endParaRPr>
              </a:p>
              <a:p>
                <a:pPr marL="0" marR="0" lvl="0" indent="0" defTabSz="913765" rtl="0" eaLnBrk="1" fontAlgn="auto" latinLnBrk="0" hangingPunct="1">
                  <a:lnSpc>
                    <a:spcPct val="150000"/>
                  </a:lnSpc>
                  <a:spcBef>
                    <a:spcPts val="0"/>
                  </a:spcBef>
                  <a:spcAft>
                    <a:spcPts val="0"/>
                  </a:spcAft>
                  <a:buClrTx/>
                  <a:buSzPct val="25000"/>
                  <a:buFontTx/>
                  <a:buNone/>
                  <a:defRPr/>
                </a:pPr>
                <a:r>
                  <a:rPr kumimoji="0" lang="zh-CN" altLang="en-US" sz="10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rPr>
                  <a:t>企业可以根据自己的实际情况建立提高用户满意度的管理体系，通过实施用户满意工程，全面提高用户服务水平。</a:t>
                </a:r>
                <a:endParaRPr kumimoji="0" lang="en-US" altLang="zh-CN" sz="10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endParaRPr>
              </a:p>
            </p:txBody>
          </p:sp>
        </p:grpSp>
        <p:sp>
          <p:nvSpPr>
            <p:cNvPr id="16" name="ï$ļïḓe">
              <a:extLst>
                <a:ext uri="{FF2B5EF4-FFF2-40B4-BE49-F238E27FC236}">
                  <a16:creationId xmlns:a16="http://schemas.microsoft.com/office/drawing/2014/main" id="{3673E2C5-F1A5-E705-F2B4-EB4CCFAF2F84}"/>
                </a:ext>
              </a:extLst>
            </p:cNvPr>
            <p:cNvSpPr/>
            <p:nvPr/>
          </p:nvSpPr>
          <p:spPr>
            <a:xfrm flipH="1">
              <a:off x="2668849" y="1549691"/>
              <a:ext cx="361858" cy="4165017"/>
            </a:xfrm>
            <a:prstGeom prst="rightBrace">
              <a:avLst>
                <a:gd name="adj1" fmla="val 151755"/>
                <a:gd name="adj2" fmla="val 50000"/>
              </a:avLst>
            </a:prstGeom>
            <a:ln w="57150">
              <a:solidFill>
                <a:schemeClr val="tx1">
                  <a:lumMod val="25000"/>
                  <a:lumOff val="75000"/>
                  <a:alpha val="7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7" name="isliďe">
              <a:extLst>
                <a:ext uri="{FF2B5EF4-FFF2-40B4-BE49-F238E27FC236}">
                  <a16:creationId xmlns:a16="http://schemas.microsoft.com/office/drawing/2014/main" id="{70BFCF73-F980-9144-8153-CD85594E0B41}"/>
                </a:ext>
              </a:extLst>
            </p:cNvPr>
            <p:cNvSpPr txBox="1"/>
            <p:nvPr/>
          </p:nvSpPr>
          <p:spPr>
            <a:xfrm>
              <a:off x="3309684" y="5169309"/>
              <a:ext cx="1522717" cy="369332"/>
            </a:xfrm>
            <a:prstGeom prst="rect">
              <a:avLst/>
            </a:prstGeom>
            <a:noFill/>
            <a:effectLst/>
          </p:spPr>
          <p:txBody>
            <a:bodyPr wrap="none" rtlCol="0">
              <a:noAutofit/>
            </a:bodyPr>
            <a:lstStyle>
              <a:defPPr>
                <a:defRPr lang="zh-CN"/>
              </a:defPPr>
              <a:lvl1pPr algn="ctr">
                <a:defRPr b="1" i="0">
                  <a:gradFill>
                    <a:gsLst>
                      <a:gs pos="0">
                        <a:schemeClr val="accent6">
                          <a:lumMod val="60000"/>
                          <a:lumOff val="40000"/>
                        </a:schemeClr>
                      </a:gs>
                      <a:gs pos="60000">
                        <a:schemeClr val="accent6"/>
                      </a:gs>
                    </a:gsLst>
                    <a:lin ang="2700000" scaled="0"/>
                  </a:gradFill>
                  <a:effectLst/>
                </a:defRPr>
              </a:lvl1pPr>
            </a:lstStyle>
            <a:p>
              <a:pPr algn="l"/>
              <a:r>
                <a:rPr lang="zh-CN" altLang="en-US" dirty="0">
                  <a:latin typeface="微软雅黑" panose="020B0503020204020204" pitchFamily="34" charset="-122"/>
                  <a:ea typeface="微软雅黑" panose="020B0503020204020204" pitchFamily="34" charset="-122"/>
                </a:rPr>
                <a:t>基础性战略</a:t>
              </a:r>
              <a:endParaRPr lang="en-US" altLang="zh-CN" dirty="0">
                <a:latin typeface="微软雅黑" panose="020B0503020204020204" pitchFamily="34" charset="-122"/>
                <a:ea typeface="微软雅黑" panose="020B0503020204020204" pitchFamily="34" charset="-122"/>
              </a:endParaRPr>
            </a:p>
          </p:txBody>
        </p:sp>
        <p:sp>
          <p:nvSpPr>
            <p:cNvPr id="18" name="íśľiḓe">
              <a:extLst>
                <a:ext uri="{FF2B5EF4-FFF2-40B4-BE49-F238E27FC236}">
                  <a16:creationId xmlns:a16="http://schemas.microsoft.com/office/drawing/2014/main" id="{278C4196-7015-6992-A20E-C515574F53FD}"/>
                </a:ext>
              </a:extLst>
            </p:cNvPr>
            <p:cNvSpPr txBox="1"/>
            <p:nvPr/>
          </p:nvSpPr>
          <p:spPr>
            <a:xfrm>
              <a:off x="3309684" y="4022331"/>
              <a:ext cx="1522717" cy="369332"/>
            </a:xfrm>
            <a:prstGeom prst="rect">
              <a:avLst/>
            </a:prstGeom>
            <a:noFill/>
            <a:effectLst/>
          </p:spPr>
          <p:txBody>
            <a:bodyPr wrap="none" rtlCol="0">
              <a:noAutofit/>
            </a:bodyPr>
            <a:lstStyle>
              <a:defPPr>
                <a:defRPr lang="zh-CN"/>
              </a:defPPr>
              <a:lvl1pPr algn="ctr">
                <a:defRPr b="1" i="0">
                  <a:gradFill>
                    <a:gsLst>
                      <a:gs pos="0">
                        <a:schemeClr val="accent3">
                          <a:lumMod val="60000"/>
                          <a:lumOff val="40000"/>
                        </a:schemeClr>
                      </a:gs>
                      <a:gs pos="60000">
                        <a:schemeClr val="accent3"/>
                      </a:gs>
                    </a:gsLst>
                    <a:lin ang="2700000" scaled="0"/>
                  </a:gradFill>
                  <a:effectLst/>
                </a:defRPr>
              </a:lvl1pPr>
            </a:lstStyle>
            <a:p>
              <a:pPr algn="l"/>
              <a:r>
                <a:rPr lang="zh-CN" altLang="en-US" dirty="0">
                  <a:latin typeface="微软雅黑" panose="020B0503020204020204" pitchFamily="34" charset="-122"/>
                  <a:ea typeface="微软雅黑" panose="020B0503020204020204" pitchFamily="34" charset="-122"/>
                </a:rPr>
                <a:t>功能性战略</a:t>
              </a:r>
              <a:endParaRPr lang="en-US" altLang="zh-CN" dirty="0">
                <a:latin typeface="微软雅黑" panose="020B0503020204020204" pitchFamily="34" charset="-122"/>
                <a:ea typeface="微软雅黑" panose="020B0503020204020204" pitchFamily="34" charset="-122"/>
              </a:endParaRPr>
            </a:p>
          </p:txBody>
        </p:sp>
        <p:sp>
          <p:nvSpPr>
            <p:cNvPr id="19" name="î$ļiḓe">
              <a:extLst>
                <a:ext uri="{FF2B5EF4-FFF2-40B4-BE49-F238E27FC236}">
                  <a16:creationId xmlns:a16="http://schemas.microsoft.com/office/drawing/2014/main" id="{C6649B74-6348-2217-4550-9C6F97C9B0C0}"/>
                </a:ext>
              </a:extLst>
            </p:cNvPr>
            <p:cNvSpPr txBox="1"/>
            <p:nvPr/>
          </p:nvSpPr>
          <p:spPr>
            <a:xfrm>
              <a:off x="3309684" y="2875352"/>
              <a:ext cx="1522717" cy="369332"/>
            </a:xfrm>
            <a:prstGeom prst="rect">
              <a:avLst/>
            </a:prstGeom>
            <a:noFill/>
            <a:effectLst/>
          </p:spPr>
          <p:txBody>
            <a:bodyPr wrap="none" rtlCol="0">
              <a:noAutofit/>
            </a:bodyPr>
            <a:lstStyle>
              <a:defPPr>
                <a:defRPr lang="zh-CN"/>
              </a:defPPr>
              <a:lvl1pPr>
                <a:defRPr b="1" i="0">
                  <a:gradFill>
                    <a:gsLst>
                      <a:gs pos="0">
                        <a:schemeClr val="accent2">
                          <a:lumMod val="60000"/>
                          <a:lumOff val="40000"/>
                        </a:schemeClr>
                      </a:gs>
                      <a:gs pos="60000">
                        <a:schemeClr val="accent2"/>
                      </a:gs>
                    </a:gsLst>
                    <a:lin ang="2700000" scaled="0"/>
                  </a:gradFill>
                  <a:effectLst/>
                </a:defRPr>
              </a:lvl1pPr>
            </a:lstStyle>
            <a:p>
              <a:r>
                <a:rPr lang="zh-CN" altLang="en-US" dirty="0">
                  <a:latin typeface="微软雅黑" panose="020B0503020204020204" pitchFamily="34" charset="-122"/>
                  <a:ea typeface="微软雅黑" panose="020B0503020204020204" pitchFamily="34" charset="-122"/>
                </a:rPr>
                <a:t>结构性战略</a:t>
              </a:r>
              <a:endParaRPr lang="en-US" altLang="zh-CN" dirty="0">
                <a:latin typeface="微软雅黑" panose="020B0503020204020204" pitchFamily="34" charset="-122"/>
                <a:ea typeface="微软雅黑" panose="020B0503020204020204" pitchFamily="34" charset="-122"/>
              </a:endParaRPr>
            </a:p>
          </p:txBody>
        </p:sp>
        <p:sp>
          <p:nvSpPr>
            <p:cNvPr id="21" name="ïṥľiḑè">
              <a:extLst>
                <a:ext uri="{FF2B5EF4-FFF2-40B4-BE49-F238E27FC236}">
                  <a16:creationId xmlns:a16="http://schemas.microsoft.com/office/drawing/2014/main" id="{A29E6C7D-CFD7-6151-3B25-B6FF5000DF54}"/>
                </a:ext>
              </a:extLst>
            </p:cNvPr>
            <p:cNvSpPr txBox="1"/>
            <p:nvPr/>
          </p:nvSpPr>
          <p:spPr>
            <a:xfrm>
              <a:off x="3309684" y="1728373"/>
              <a:ext cx="1522717" cy="369332"/>
            </a:xfrm>
            <a:prstGeom prst="rect">
              <a:avLst/>
            </a:prstGeom>
            <a:noFill/>
            <a:effectLst/>
          </p:spPr>
          <p:txBody>
            <a:bodyPr wrap="none" rtlCol="0">
              <a:noAutofit/>
            </a:bodyPr>
            <a:lstStyle>
              <a:defPPr>
                <a:defRPr lang="zh-CN"/>
              </a:defPPr>
              <a:lvl1pPr>
                <a:defRPr b="1" i="0">
                  <a:gradFill>
                    <a:gsLst>
                      <a:gs pos="0">
                        <a:schemeClr val="accent4">
                          <a:lumMod val="60000"/>
                          <a:lumOff val="40000"/>
                        </a:schemeClr>
                      </a:gs>
                      <a:gs pos="60000">
                        <a:schemeClr val="accent4"/>
                      </a:gs>
                    </a:gsLst>
                    <a:lin ang="2700000" scaled="0"/>
                  </a:gradFill>
                  <a:effectLst/>
                </a:defRPr>
              </a:lvl1pPr>
            </a:lstStyle>
            <a:p>
              <a:r>
                <a:rPr lang="zh-CN" altLang="en-US" dirty="0">
                  <a:latin typeface="微软雅黑" panose="020B0503020204020204" pitchFamily="34" charset="-122"/>
                  <a:ea typeface="微软雅黑" panose="020B0503020204020204" pitchFamily="34" charset="-122"/>
                </a:rPr>
                <a:t>全局性战略</a:t>
              </a:r>
              <a:endParaRPr lang="en-US" altLang="zh-CN" dirty="0">
                <a:latin typeface="微软雅黑" panose="020B0503020204020204" pitchFamily="34" charset="-122"/>
                <a:ea typeface="微软雅黑" panose="020B0503020204020204" pitchFamily="34" charset="-122"/>
              </a:endParaRPr>
            </a:p>
          </p:txBody>
        </p:sp>
        <p:cxnSp>
          <p:nvCxnSpPr>
            <p:cNvPr id="22" name="is1íďé">
              <a:extLst>
                <a:ext uri="{FF2B5EF4-FFF2-40B4-BE49-F238E27FC236}">
                  <a16:creationId xmlns:a16="http://schemas.microsoft.com/office/drawing/2014/main" id="{B8C2E401-88AB-34EC-A4BF-A4BB4BABAD2E}"/>
                </a:ext>
              </a:extLst>
            </p:cNvPr>
            <p:cNvCxnSpPr>
              <a:cxnSpLocks/>
            </p:cNvCxnSpPr>
            <p:nvPr/>
          </p:nvCxnSpPr>
          <p:spPr>
            <a:xfrm flipH="1">
              <a:off x="4717142" y="1913039"/>
              <a:ext cx="1017935" cy="0"/>
            </a:xfrm>
            <a:prstGeom prst="line">
              <a:avLst/>
            </a:prstGeom>
            <a:noFill/>
            <a:ln w="12700" cap="rnd">
              <a:gradFill>
                <a:gsLst>
                  <a:gs pos="0">
                    <a:schemeClr val="accent4"/>
                  </a:gs>
                  <a:gs pos="100000">
                    <a:schemeClr val="accent4">
                      <a:lumMod val="20000"/>
                      <a:lumOff val="80000"/>
                      <a:alpha val="0"/>
                    </a:schemeClr>
                  </a:gs>
                </a:gsLst>
                <a:lin ang="2700000" scaled="0"/>
              </a:gradFill>
              <a:prstDash val="solid"/>
              <a:round/>
              <a:headEnd type="arrow"/>
              <a:tailEnd type="none"/>
            </a:ln>
            <a:effectLst/>
          </p:spPr>
          <p:style>
            <a:lnRef idx="2">
              <a:schemeClr val="accent1">
                <a:shade val="50000"/>
              </a:schemeClr>
            </a:lnRef>
            <a:fillRef idx="1">
              <a:schemeClr val="accent1"/>
            </a:fillRef>
            <a:effectRef idx="0">
              <a:schemeClr val="accent1"/>
            </a:effectRef>
            <a:fontRef idx="minor">
              <a:schemeClr val="lt1"/>
            </a:fontRef>
          </p:style>
        </p:cxnSp>
        <p:cxnSp>
          <p:nvCxnSpPr>
            <p:cNvPr id="23" name="ísļïḑê">
              <a:extLst>
                <a:ext uri="{FF2B5EF4-FFF2-40B4-BE49-F238E27FC236}">
                  <a16:creationId xmlns:a16="http://schemas.microsoft.com/office/drawing/2014/main" id="{80B8BAEF-2F45-6CB3-F53A-1AE77867D3DF}"/>
                </a:ext>
              </a:extLst>
            </p:cNvPr>
            <p:cNvCxnSpPr>
              <a:cxnSpLocks/>
            </p:cNvCxnSpPr>
            <p:nvPr/>
          </p:nvCxnSpPr>
          <p:spPr>
            <a:xfrm flipH="1">
              <a:off x="4717142" y="3060018"/>
              <a:ext cx="1017935" cy="0"/>
            </a:xfrm>
            <a:prstGeom prst="line">
              <a:avLst/>
            </a:prstGeom>
            <a:noFill/>
            <a:ln w="12700" cap="rnd">
              <a:gradFill>
                <a:gsLst>
                  <a:gs pos="0">
                    <a:schemeClr val="accent2"/>
                  </a:gs>
                  <a:gs pos="100000">
                    <a:schemeClr val="accent2">
                      <a:lumMod val="20000"/>
                      <a:lumOff val="80000"/>
                      <a:alpha val="0"/>
                    </a:schemeClr>
                  </a:gs>
                </a:gsLst>
                <a:lin ang="2700000" scaled="0"/>
              </a:gradFill>
              <a:prstDash val="solid"/>
              <a:round/>
              <a:headEnd type="arrow"/>
              <a:tailEnd type="none"/>
            </a:ln>
            <a:effectLst/>
          </p:spPr>
          <p:style>
            <a:lnRef idx="2">
              <a:schemeClr val="accent1">
                <a:shade val="50000"/>
              </a:schemeClr>
            </a:lnRef>
            <a:fillRef idx="1">
              <a:schemeClr val="accent1"/>
            </a:fillRef>
            <a:effectRef idx="0">
              <a:schemeClr val="accent1"/>
            </a:effectRef>
            <a:fontRef idx="minor">
              <a:schemeClr val="lt1"/>
            </a:fontRef>
          </p:style>
        </p:cxnSp>
        <p:cxnSp>
          <p:nvCxnSpPr>
            <p:cNvPr id="24" name="ïšļiḓè">
              <a:extLst>
                <a:ext uri="{FF2B5EF4-FFF2-40B4-BE49-F238E27FC236}">
                  <a16:creationId xmlns:a16="http://schemas.microsoft.com/office/drawing/2014/main" id="{3EB5359A-A025-BD84-0EFB-1BE27640776C}"/>
                </a:ext>
              </a:extLst>
            </p:cNvPr>
            <p:cNvCxnSpPr>
              <a:cxnSpLocks/>
            </p:cNvCxnSpPr>
            <p:nvPr/>
          </p:nvCxnSpPr>
          <p:spPr>
            <a:xfrm flipH="1">
              <a:off x="4717142" y="4206997"/>
              <a:ext cx="1017935" cy="0"/>
            </a:xfrm>
            <a:prstGeom prst="line">
              <a:avLst/>
            </a:prstGeom>
            <a:noFill/>
            <a:ln w="12700" cap="rnd">
              <a:gradFill>
                <a:gsLst>
                  <a:gs pos="0">
                    <a:schemeClr val="accent3"/>
                  </a:gs>
                  <a:gs pos="100000">
                    <a:schemeClr val="accent3">
                      <a:lumMod val="20000"/>
                      <a:lumOff val="80000"/>
                      <a:alpha val="0"/>
                    </a:schemeClr>
                  </a:gs>
                </a:gsLst>
                <a:lin ang="2700000" scaled="0"/>
              </a:gradFill>
              <a:prstDash val="solid"/>
              <a:round/>
              <a:headEnd type="arrow"/>
              <a:tailEnd type="none"/>
            </a:ln>
            <a:effectLst/>
          </p:spPr>
          <p:style>
            <a:lnRef idx="2">
              <a:schemeClr val="accent1">
                <a:shade val="50000"/>
              </a:schemeClr>
            </a:lnRef>
            <a:fillRef idx="1">
              <a:schemeClr val="accent1"/>
            </a:fillRef>
            <a:effectRef idx="0">
              <a:schemeClr val="accent1"/>
            </a:effectRef>
            <a:fontRef idx="minor">
              <a:schemeClr val="lt1"/>
            </a:fontRef>
          </p:style>
        </p:cxnSp>
        <p:cxnSp>
          <p:nvCxnSpPr>
            <p:cNvPr id="25" name="îṡḻiḋé">
              <a:extLst>
                <a:ext uri="{FF2B5EF4-FFF2-40B4-BE49-F238E27FC236}">
                  <a16:creationId xmlns:a16="http://schemas.microsoft.com/office/drawing/2014/main" id="{7E847AE4-FAB4-47D5-4699-1E57CBA703A7}"/>
                </a:ext>
              </a:extLst>
            </p:cNvPr>
            <p:cNvCxnSpPr>
              <a:cxnSpLocks/>
            </p:cNvCxnSpPr>
            <p:nvPr/>
          </p:nvCxnSpPr>
          <p:spPr>
            <a:xfrm flipH="1">
              <a:off x="4717142" y="5353975"/>
              <a:ext cx="1017935" cy="0"/>
            </a:xfrm>
            <a:prstGeom prst="line">
              <a:avLst/>
            </a:prstGeom>
            <a:noFill/>
            <a:ln w="12700" cap="rnd">
              <a:gradFill>
                <a:gsLst>
                  <a:gs pos="0">
                    <a:schemeClr val="accent6"/>
                  </a:gs>
                  <a:gs pos="100000">
                    <a:schemeClr val="accent6">
                      <a:lumMod val="20000"/>
                      <a:lumOff val="80000"/>
                      <a:alpha val="0"/>
                    </a:schemeClr>
                  </a:gs>
                </a:gsLst>
                <a:lin ang="2700000" scaled="0"/>
              </a:gradFill>
              <a:prstDash val="solid"/>
              <a:round/>
              <a:headEnd type="arrow"/>
              <a:tailEnd type="none"/>
            </a:ln>
            <a:effectLst/>
          </p:spPr>
          <p:style>
            <a:lnRef idx="2">
              <a:schemeClr val="accent1">
                <a:shade val="50000"/>
              </a:schemeClr>
            </a:lnRef>
            <a:fillRef idx="1">
              <a:schemeClr val="accent1"/>
            </a:fillRef>
            <a:effectRef idx="0">
              <a:schemeClr val="accent1"/>
            </a:effectRef>
            <a:fontRef idx="minor">
              <a:schemeClr val="lt1"/>
            </a:fontRef>
          </p:style>
        </p:cxnSp>
      </p:grpSp>
    </p:spTree>
    <p:extLst>
      <p:ext uri="{BB962C8B-B14F-4D97-AF65-F5344CB8AC3E}">
        <p14:creationId xmlns:p14="http://schemas.microsoft.com/office/powerpoint/2010/main" val="1309836631"/>
      </p:ext>
    </p:extLst>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userDrawn="1"/>
        </p:nvSpPr>
        <p:spPr>
          <a:xfrm>
            <a:off x="1925320" y="1544320"/>
            <a:ext cx="1656080" cy="3769360"/>
          </a:xfrm>
          <a:prstGeom prst="rect">
            <a:avLst/>
          </a:prstGeom>
          <a:noFill/>
          <a:ln>
            <a:noFill/>
          </a:ln>
        </p:spPr>
        <p:txBody>
          <a:bodyPr wrap="square" rtlCol="0" anchor="t">
            <a:spAutoFit/>
          </a:bodyPr>
          <a:lstStyle/>
          <a:p>
            <a:pPr algn="ctr"/>
            <a:r>
              <a:rPr lang="en-US" altLang="zh-CN" sz="23900" b="1" dirty="0">
                <a:ln w="10160">
                  <a:solidFill>
                    <a:schemeClr val="accent5"/>
                  </a:solidFill>
                  <a:prstDash val="solid"/>
                </a:ln>
                <a:solidFill>
                  <a:srgbClr val="FFFFFF"/>
                </a:solidFill>
                <a:effectLst>
                  <a:outerShdw blurRad="38100" dist="22860" dir="5400000" algn="tl" rotWithShape="0">
                    <a:srgbClr val="000000">
                      <a:alpha val="30000"/>
                    </a:srgbClr>
                  </a:outerShdw>
                </a:effectLst>
              </a:rPr>
              <a:t>4</a:t>
            </a:r>
          </a:p>
        </p:txBody>
      </p:sp>
      <p:sp>
        <p:nvSpPr>
          <p:cNvPr id="29" name="TextBox 28"/>
          <p:cNvSpPr txBox="1"/>
          <p:nvPr userDrawn="1"/>
        </p:nvSpPr>
        <p:spPr>
          <a:xfrm>
            <a:off x="4244975" y="2744659"/>
            <a:ext cx="7947025" cy="1446550"/>
          </a:xfrm>
          <a:prstGeom prst="rect">
            <a:avLst/>
          </a:prstGeom>
          <a:noFill/>
        </p:spPr>
        <p:txBody>
          <a:bodyPr wrap="squar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defPPr>
              <a:defRPr lang="zh-CN"/>
            </a:defPPr>
            <a:lvl1pPr>
              <a:defRPr sz="7200" b="1" spc="5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defRPr>
            </a:lvl1pPr>
          </a:lstStyle>
          <a:p>
            <a:pPr marL="0" marR="0" lvl="0" indent="0" defTabSz="914400" eaLnBrk="1" fontAlgn="auto" latinLnBrk="0" hangingPunct="1">
              <a:lnSpc>
                <a:spcPct val="100000"/>
              </a:lnSpc>
              <a:spcBef>
                <a:spcPts val="0"/>
              </a:spcBef>
              <a:spcAft>
                <a:spcPts val="0"/>
              </a:spcAft>
              <a:buClrTx/>
              <a:buSzTx/>
              <a:buFontTx/>
              <a:buNone/>
              <a:defRPr/>
            </a:pPr>
            <a:r>
              <a:rPr lang="zh-CN" altLang="en-US" sz="8800" kern="0" noProof="0" dirty="0">
                <a:gradFill>
                  <a:gsLst>
                    <a:gs pos="25000">
                      <a:srgbClr val="02B9E7">
                        <a:satMod val="155000"/>
                      </a:srgbClr>
                    </a:gs>
                    <a:gs pos="100000">
                      <a:srgbClr val="002060"/>
                    </a:gs>
                  </a:gsLst>
                  <a:lin ang="5400000"/>
                </a:gradFill>
              </a:rPr>
              <a:t>物流业务外包</a:t>
            </a:r>
            <a:endParaRPr kumimoji="0" lang="zh-CN" altLang="en-US" sz="8800" b="1" i="0" u="none" strike="noStrike" kern="0" cap="none" spc="50" normalizeH="0" baseline="0" noProof="0" dirty="0">
              <a:ln w="11430"/>
              <a:gradFill>
                <a:gsLst>
                  <a:gs pos="25000">
                    <a:srgbClr val="02B9E7">
                      <a:satMod val="155000"/>
                    </a:srgbClr>
                  </a:gs>
                  <a:gs pos="100000">
                    <a:srgbClr val="002060"/>
                  </a:gs>
                </a:gsLst>
                <a:lin ang="5400000"/>
              </a:gradFill>
              <a:effectLst>
                <a:outerShdw blurRad="76200" dist="50800" dir="5400000" algn="tl" rotWithShape="0">
                  <a:srgbClr val="000000">
                    <a:alpha val="65000"/>
                  </a:srgbClr>
                </a:outerShdw>
              </a:effectLst>
              <a:uLnTx/>
              <a:uFillTx/>
            </a:endParaRPr>
          </a:p>
        </p:txBody>
      </p:sp>
    </p:spTree>
    <p:extLst>
      <p:ext uri="{BB962C8B-B14F-4D97-AF65-F5344CB8AC3E}">
        <p14:creationId xmlns:p14="http://schemas.microsoft.com/office/powerpoint/2010/main" val="328858848"/>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750"/>
                                        <p:tgtEl>
                                          <p:spTgt spid="29"/>
                                        </p:tgtEl>
                                      </p:cBhvr>
                                    </p:animEffect>
                                    <p:anim calcmode="lin" valueType="num">
                                      <p:cBhvr>
                                        <p:cTn id="8" dur="750" fill="hold"/>
                                        <p:tgtEl>
                                          <p:spTgt spid="29"/>
                                        </p:tgtEl>
                                        <p:attrNameLst>
                                          <p:attrName>ppt_x</p:attrName>
                                        </p:attrNameLst>
                                      </p:cBhvr>
                                      <p:tavLst>
                                        <p:tav tm="0">
                                          <p:val>
                                            <p:strVal val="#ppt_x"/>
                                          </p:val>
                                        </p:tav>
                                        <p:tav tm="100000">
                                          <p:val>
                                            <p:strVal val="#ppt_x"/>
                                          </p:val>
                                        </p:tav>
                                      </p:tavLst>
                                    </p:anim>
                                    <p:anim calcmode="lin" valueType="num">
                                      <p:cBhvr>
                                        <p:cTn id="9" dur="75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燕尾形 4"/>
          <p:cNvSpPr/>
          <p:nvPr userDrawn="1"/>
        </p:nvSpPr>
        <p:spPr>
          <a:xfrm flipH="1">
            <a:off x="457834" y="13335"/>
            <a:ext cx="4433833" cy="737870"/>
          </a:xfrm>
          <a:prstGeom prst="chevron">
            <a:avLst/>
          </a:prstGeom>
          <a:ln w="19050"/>
          <a:effectLst>
            <a:innerShdw blurRad="63500" dist="50800" dir="16200000">
              <a:prstClr val="black">
                <a:alpha val="50000"/>
              </a:prstClr>
            </a:innerShdw>
          </a:effectLst>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91421" tIns="45710" rIns="91421" bIns="45710" numCol="1" spcCol="0" rtlCol="0" fromWordArt="0" anchor="ctr" anchorCtr="0" forceAA="0" compatLnSpc="1">
            <a:noAutofit/>
            <a:scene3d>
              <a:camera prst="orthographicFront"/>
              <a:lightRig rig="threePt" dir="t"/>
            </a:scene3d>
          </a:bodyPr>
          <a:lstStyle/>
          <a:p>
            <a:pPr algn="ctr" defTabSz="914400"/>
            <a:r>
              <a:rPr lang="zh-CN" altLang="en-US" sz="3600" kern="0" dirty="0">
                <a:solidFill>
                  <a:schemeClr val="tx1"/>
                </a:solidFill>
                <a:effectLst>
                  <a:outerShdw blurRad="38100" dist="19050" dir="2700000" algn="tl" rotWithShape="0">
                    <a:schemeClr val="dk1">
                      <a:alpha val="40000"/>
                    </a:schemeClr>
                  </a:outerShdw>
                </a:effectLst>
                <a:latin typeface="+mn-ea"/>
              </a:rPr>
              <a:t>物流业务外包</a:t>
            </a:r>
          </a:p>
        </p:txBody>
      </p:sp>
      <p:sp>
        <p:nvSpPr>
          <p:cNvPr id="20" name="矩形 19"/>
          <p:cNvSpPr/>
          <p:nvPr/>
        </p:nvSpPr>
        <p:spPr>
          <a:xfrm>
            <a:off x="564918" y="842221"/>
            <a:ext cx="4152099" cy="523220"/>
          </a:xfrm>
          <a:prstGeom prst="rect">
            <a:avLst/>
          </a:prstGeom>
          <a:noFill/>
          <a:ln>
            <a:noFill/>
          </a:ln>
        </p:spPr>
        <p:txBody>
          <a:bodyPr wrap="none" rtlCol="0" anchor="t">
            <a:spAutoFit/>
          </a:bodyPr>
          <a:lstStyle/>
          <a:p>
            <a:r>
              <a:rPr lang="zh-CN" altLang="en-US" sz="2800" b="1" dirty="0">
                <a:solidFill>
                  <a:schemeClr val="accent1">
                    <a:lumMod val="50000"/>
                  </a:schemeClr>
                </a:solidFill>
                <a:effectLst>
                  <a:outerShdw blurRad="38100" dist="25400" dir="5400000" algn="ctr" rotWithShape="0">
                    <a:srgbClr val="6E747A">
                      <a:alpha val="43000"/>
                    </a:srgbClr>
                  </a:outerShdw>
                </a:effectLst>
              </a:rPr>
              <a:t>一、物流业务外包的概念</a:t>
            </a:r>
          </a:p>
        </p:txBody>
      </p:sp>
      <p:sp>
        <p:nvSpPr>
          <p:cNvPr id="2" name="文本框 1">
            <a:extLst>
              <a:ext uri="{FF2B5EF4-FFF2-40B4-BE49-F238E27FC236}">
                <a16:creationId xmlns:a16="http://schemas.microsoft.com/office/drawing/2014/main" id="{7105AF45-0030-9488-5B1B-F4CD9EDEBFD6}"/>
              </a:ext>
            </a:extLst>
          </p:cNvPr>
          <p:cNvSpPr txBox="1"/>
          <p:nvPr/>
        </p:nvSpPr>
        <p:spPr>
          <a:xfrm>
            <a:off x="564918" y="1764233"/>
            <a:ext cx="5627726" cy="3711401"/>
          </a:xfrm>
          <a:prstGeom prst="rect">
            <a:avLst/>
          </a:prstGeom>
          <a:noFill/>
        </p:spPr>
        <p:txBody>
          <a:bodyPr wrap="square" rtlCol="0" anchor="b">
            <a:spAutoFit/>
          </a:bodyPr>
          <a:lstStyle/>
          <a:p>
            <a:pPr>
              <a:buSzPct val="25000"/>
            </a:pPr>
            <a:r>
              <a:rPr lang="zh-CN" altLang="en-US" sz="1600" b="1" kern="100" dirty="0">
                <a:effectLst/>
                <a:latin typeface="微软雅黑" panose="020B0503020204020204" pitchFamily="34" charset="-122"/>
                <a:ea typeface="微软雅黑" panose="020B0503020204020204" pitchFamily="34" charset="-122"/>
                <a:cs typeface="Times New Roman" panose="02020603050405020304" pitchFamily="18" charset="0"/>
              </a:rPr>
              <a:t>物流外包也称为第三方物流（</a:t>
            </a:r>
            <a:r>
              <a:rPr lang="en-US" altLang="zh-CN" sz="1600" b="1" kern="100" dirty="0">
                <a:effectLst/>
                <a:latin typeface="Times New Roman" panose="02020603050405020304" pitchFamily="18" charset="0"/>
                <a:ea typeface="微软雅黑" panose="020B0503020204020204" pitchFamily="34" charset="-122"/>
                <a:cs typeface="Times New Roman" panose="02020603050405020304" pitchFamily="18" charset="0"/>
              </a:rPr>
              <a:t>Third-Party Logistics, 3PL</a:t>
            </a:r>
            <a:r>
              <a:rPr lang="zh-CN" altLang="en-US" sz="1600" b="1" kern="100" dirty="0">
                <a:effectLst/>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1600" b="1" kern="100" dirty="0">
              <a:effectLst/>
              <a:latin typeface="微软雅黑" panose="020B0503020204020204" pitchFamily="34" charset="-122"/>
              <a:ea typeface="微软雅黑" panose="020B0503020204020204" pitchFamily="34" charset="-122"/>
              <a:cs typeface="Times New Roman" panose="02020603050405020304" pitchFamily="18" charset="0"/>
            </a:endParaRPr>
          </a:p>
          <a:p>
            <a:pPr>
              <a:lnSpc>
                <a:spcPct val="200000"/>
              </a:lnSpc>
              <a:buSzPct val="25000"/>
            </a:pPr>
            <a:r>
              <a:rPr lang="zh-CN" altLang="en-US" sz="1600" kern="100" dirty="0">
                <a:effectLst/>
                <a:latin typeface="微软雅黑" panose="020B0503020204020204" pitchFamily="34" charset="-122"/>
                <a:ea typeface="微软雅黑" panose="020B0503020204020204" pitchFamily="34" charset="-122"/>
                <a:cs typeface="Times New Roman" panose="02020603050405020304" pitchFamily="18" charset="0"/>
              </a:rPr>
              <a:t>是指企业把原来属于自己的物流活动以合同的方式委托给第三方物流服务企业</a:t>
            </a:r>
            <a:r>
              <a:rPr lang="zh-CN" altLang="en-US" sz="1600" kern="1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600" kern="100" dirty="0">
                <a:effectLst/>
                <a:latin typeface="微软雅黑" panose="020B0503020204020204" pitchFamily="34" charset="-122"/>
                <a:ea typeface="微软雅黑" panose="020B0503020204020204" pitchFamily="34" charset="-122"/>
                <a:cs typeface="Times New Roman" panose="02020603050405020304" pitchFamily="18" charset="0"/>
              </a:rPr>
              <a:t>同时通过信息系统与其保持密切联系，以达到对自身企业物流全过程的管理和控制的一种运作和管理模式。</a:t>
            </a:r>
            <a:endPar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p>
            <a:pPr>
              <a:lnSpc>
                <a:spcPct val="200000"/>
              </a:lnSpc>
              <a:buSzPct val="25000"/>
            </a:pPr>
            <a:r>
              <a:rPr lang="en-US" altLang="zh-CN" sz="1600" b="1" kern="100" dirty="0">
                <a:latin typeface="Times New Roman" panose="02020603050405020304" pitchFamily="18" charset="0"/>
                <a:ea typeface="微软雅黑" panose="020B0503020204020204" pitchFamily="34" charset="-122"/>
                <a:cs typeface="Times New Roman" panose="02020603050405020304" pitchFamily="18" charset="0"/>
              </a:rPr>
              <a:t>3PL</a:t>
            </a:r>
            <a:r>
              <a:rPr lang="zh-CN" altLang="en-US" sz="1600" b="1" kern="100" dirty="0">
                <a:latin typeface="微软雅黑" panose="020B0503020204020204" pitchFamily="34" charset="-122"/>
                <a:ea typeface="微软雅黑" panose="020B0503020204020204" pitchFamily="34" charset="-122"/>
                <a:cs typeface="Times New Roman" panose="02020603050405020304" pitchFamily="18" charset="0"/>
              </a:rPr>
              <a:t>的特点：</a:t>
            </a:r>
            <a:r>
              <a:rPr lang="zh-CN" altLang="en-US" sz="1600" kern="100" dirty="0">
                <a:latin typeface="微软雅黑" panose="020B0503020204020204" pitchFamily="34" charset="-122"/>
                <a:ea typeface="微软雅黑" panose="020B0503020204020204" pitchFamily="34" charset="-122"/>
                <a:cs typeface="Times New Roman" panose="02020603050405020304" pitchFamily="18" charset="0"/>
              </a:rPr>
              <a:t>不拥有所运载物体的所有权，不参与商品买卖，而是为顾客提供以合同约束、以结盟为基础的系列化、个性化、信息化的物流代理服务。</a:t>
            </a:r>
            <a:endParaRPr lang="en-US" altLang="zh-CN" sz="2000" dirty="0">
              <a:latin typeface="微软雅黑" panose="020B0503020204020204" pitchFamily="34" charset="-122"/>
              <a:ea typeface="微软雅黑" panose="020B0503020204020204" pitchFamily="34" charset="-122"/>
            </a:endParaRPr>
          </a:p>
        </p:txBody>
      </p:sp>
      <p:grpSp>
        <p:nvGrpSpPr>
          <p:cNvPr id="53" name="ïşļîḋe"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a16="http://schemas.microsoft.com/office/drawing/2014/main" id="{1CD50E4C-20CF-6A7D-F888-9CA75878A4D7}"/>
              </a:ext>
            </a:extLst>
          </p:cNvPr>
          <p:cNvGrpSpPr>
            <a:grpSpLocks noChangeAspect="1"/>
          </p:cNvGrpSpPr>
          <p:nvPr/>
        </p:nvGrpSpPr>
        <p:grpSpPr>
          <a:xfrm>
            <a:off x="6296721" y="1912783"/>
            <a:ext cx="5895281" cy="3526141"/>
            <a:chOff x="4061625" y="1350835"/>
            <a:chExt cx="7458863" cy="4474698"/>
          </a:xfrm>
        </p:grpSpPr>
        <p:sp>
          <p:nvSpPr>
            <p:cNvPr id="54" name="iṡḷíḋe">
              <a:extLst>
                <a:ext uri="{FF2B5EF4-FFF2-40B4-BE49-F238E27FC236}">
                  <a16:creationId xmlns:a16="http://schemas.microsoft.com/office/drawing/2014/main" id="{B560EC19-321A-E887-E6F8-2550F475B1E3}"/>
                </a:ext>
              </a:extLst>
            </p:cNvPr>
            <p:cNvSpPr/>
            <p:nvPr/>
          </p:nvSpPr>
          <p:spPr>
            <a:xfrm>
              <a:off x="7366579" y="4782224"/>
              <a:ext cx="990796" cy="990793"/>
            </a:xfrm>
            <a:prstGeom prst="ellipse">
              <a:avLst/>
            </a:prstGeom>
            <a:solidFill>
              <a:schemeClr val="bg1"/>
            </a:solid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sz="1000">
                <a:solidFill>
                  <a:schemeClr val="bg1">
                    <a:lumMod val="50000"/>
                  </a:schemeClr>
                </a:solidFill>
                <a:latin typeface="微软雅黑" panose="020B0503020204020204" pitchFamily="34" charset="-122"/>
                <a:ea typeface="微软雅黑" panose="020B0503020204020204" pitchFamily="34" charset="-122"/>
              </a:endParaRPr>
            </a:p>
          </p:txBody>
        </p:sp>
        <p:sp>
          <p:nvSpPr>
            <p:cNvPr id="55" name="ísḷiḍé">
              <a:extLst>
                <a:ext uri="{FF2B5EF4-FFF2-40B4-BE49-F238E27FC236}">
                  <a16:creationId xmlns:a16="http://schemas.microsoft.com/office/drawing/2014/main" id="{1F209686-A53F-F929-BD45-2A5BF53B8CA5}"/>
                </a:ext>
              </a:extLst>
            </p:cNvPr>
            <p:cNvSpPr/>
            <p:nvPr/>
          </p:nvSpPr>
          <p:spPr>
            <a:xfrm>
              <a:off x="7366579" y="3047114"/>
              <a:ext cx="990796" cy="990793"/>
            </a:xfrm>
            <a:prstGeom prst="ellipse">
              <a:avLst/>
            </a:prstGeom>
            <a:solidFill>
              <a:schemeClr val="bg1"/>
            </a:solid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sz="1000">
                <a:solidFill>
                  <a:schemeClr val="bg1">
                    <a:lumMod val="50000"/>
                  </a:schemeClr>
                </a:solidFill>
                <a:latin typeface="微软雅黑" panose="020B0503020204020204" pitchFamily="34" charset="-122"/>
                <a:ea typeface="微软雅黑" panose="020B0503020204020204" pitchFamily="34" charset="-122"/>
              </a:endParaRPr>
            </a:p>
          </p:txBody>
        </p:sp>
        <p:sp>
          <p:nvSpPr>
            <p:cNvPr id="56" name="ïsḻïdê">
              <a:extLst>
                <a:ext uri="{FF2B5EF4-FFF2-40B4-BE49-F238E27FC236}">
                  <a16:creationId xmlns:a16="http://schemas.microsoft.com/office/drawing/2014/main" id="{09993B58-305F-822B-59B5-A7C78751D378}"/>
                </a:ext>
              </a:extLst>
            </p:cNvPr>
            <p:cNvSpPr/>
            <p:nvPr/>
          </p:nvSpPr>
          <p:spPr>
            <a:xfrm>
              <a:off x="7366579" y="1405653"/>
              <a:ext cx="990796" cy="990793"/>
            </a:xfrm>
            <a:prstGeom prst="ellipse">
              <a:avLst/>
            </a:prstGeom>
            <a:solidFill>
              <a:schemeClr val="bg1"/>
            </a:solid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sz="1000">
                <a:solidFill>
                  <a:schemeClr val="bg1">
                    <a:lumMod val="50000"/>
                  </a:schemeClr>
                </a:solidFill>
                <a:latin typeface="微软雅黑" panose="020B0503020204020204" pitchFamily="34" charset="-122"/>
                <a:ea typeface="微软雅黑" panose="020B0503020204020204" pitchFamily="34" charset="-122"/>
              </a:endParaRPr>
            </a:p>
          </p:txBody>
        </p:sp>
        <p:sp>
          <p:nvSpPr>
            <p:cNvPr id="57" name="ïṥḻíḍé">
              <a:extLst>
                <a:ext uri="{FF2B5EF4-FFF2-40B4-BE49-F238E27FC236}">
                  <a16:creationId xmlns:a16="http://schemas.microsoft.com/office/drawing/2014/main" id="{53F2D9B1-8114-959F-5D20-DB4BAB052B50}"/>
                </a:ext>
              </a:extLst>
            </p:cNvPr>
            <p:cNvSpPr/>
            <p:nvPr/>
          </p:nvSpPr>
          <p:spPr bwMode="auto">
            <a:xfrm>
              <a:off x="7594919" y="3327432"/>
              <a:ext cx="534116" cy="430153"/>
            </a:xfrm>
            <a:custGeom>
              <a:avLst/>
              <a:gdLst>
                <a:gd name="T0" fmla="*/ 4145 w 8477"/>
                <a:gd name="T1" fmla="*/ 2346 h 6826"/>
                <a:gd name="T2" fmla="*/ 5623 w 8477"/>
                <a:gd name="T3" fmla="*/ 2986 h 6826"/>
                <a:gd name="T4" fmla="*/ 6095 w 8477"/>
                <a:gd name="T5" fmla="*/ 2346 h 6826"/>
                <a:gd name="T6" fmla="*/ 7482 w 8477"/>
                <a:gd name="T7" fmla="*/ 2986 h 6826"/>
                <a:gd name="T8" fmla="*/ 6095 w 8477"/>
                <a:gd name="T9" fmla="*/ 2346 h 6826"/>
                <a:gd name="T10" fmla="*/ 5974 w 8477"/>
                <a:gd name="T11" fmla="*/ 4053 h 6826"/>
                <a:gd name="T12" fmla="*/ 5593 w 8477"/>
                <a:gd name="T13" fmla="*/ 3413 h 6826"/>
                <a:gd name="T14" fmla="*/ 4267 w 8477"/>
                <a:gd name="T15" fmla="*/ 4053 h 6826"/>
                <a:gd name="T16" fmla="*/ 3795 w 8477"/>
                <a:gd name="T17" fmla="*/ 3413 h 6826"/>
                <a:gd name="T18" fmla="*/ 2524 w 8477"/>
                <a:gd name="T19" fmla="*/ 3884 h 6826"/>
                <a:gd name="T20" fmla="*/ 7081 w 8477"/>
                <a:gd name="T21" fmla="*/ 4053 h 6826"/>
                <a:gd name="T22" fmla="*/ 7391 w 8477"/>
                <a:gd name="T23" fmla="*/ 3413 h 6826"/>
                <a:gd name="T24" fmla="*/ 6126 w 8477"/>
                <a:gd name="T25" fmla="*/ 1920 h 6826"/>
                <a:gd name="T26" fmla="*/ 7838 w 8477"/>
                <a:gd name="T27" fmla="*/ 1324 h 6826"/>
                <a:gd name="T28" fmla="*/ 2184 w 8477"/>
                <a:gd name="T29" fmla="*/ 1066 h 6826"/>
                <a:gd name="T30" fmla="*/ 2103 w 8477"/>
                <a:gd name="T31" fmla="*/ 1920 h 6826"/>
                <a:gd name="T32" fmla="*/ 3627 w 8477"/>
                <a:gd name="T33" fmla="*/ 1066 h 6826"/>
                <a:gd name="T34" fmla="*/ 4115 w 8477"/>
                <a:gd name="T35" fmla="*/ 1920 h 6826"/>
                <a:gd name="T36" fmla="*/ 5760 w 8477"/>
                <a:gd name="T37" fmla="*/ 1066 h 6826"/>
                <a:gd name="T38" fmla="*/ 6126 w 8477"/>
                <a:gd name="T39" fmla="*/ 1920 h 6826"/>
                <a:gd name="T40" fmla="*/ 2195 w 8477"/>
                <a:gd name="T41" fmla="*/ 2346 h 6826"/>
                <a:gd name="T42" fmla="*/ 3764 w 8477"/>
                <a:gd name="T43" fmla="*/ 2986 h 6826"/>
                <a:gd name="T44" fmla="*/ 1812 w 8477"/>
                <a:gd name="T45" fmla="*/ 640 h 6826"/>
                <a:gd name="T46" fmla="*/ 8418 w 8477"/>
                <a:gd name="T47" fmla="*/ 1159 h 6826"/>
                <a:gd name="T48" fmla="*/ 7338 w 8477"/>
                <a:gd name="T49" fmla="*/ 4480 h 6826"/>
                <a:gd name="T50" fmla="*/ 2059 w 8477"/>
                <a:gd name="T51" fmla="*/ 4146 h 6826"/>
                <a:gd name="T52" fmla="*/ 1812 w 8477"/>
                <a:gd name="T53" fmla="*/ 640 h 6826"/>
                <a:gd name="T54" fmla="*/ 1067 w 8477"/>
                <a:gd name="T55" fmla="*/ 0 h 6826"/>
                <a:gd name="T56" fmla="*/ 1280 w 8477"/>
                <a:gd name="T57" fmla="*/ 426 h 6826"/>
                <a:gd name="T58" fmla="*/ 0 w 8477"/>
                <a:gd name="T59" fmla="*/ 213 h 6826"/>
                <a:gd name="T60" fmla="*/ 2134 w 8477"/>
                <a:gd name="T61" fmla="*/ 4906 h 6826"/>
                <a:gd name="T62" fmla="*/ 7467 w 8477"/>
                <a:gd name="T63" fmla="*/ 5333 h 6826"/>
                <a:gd name="T64" fmla="*/ 2134 w 8477"/>
                <a:gd name="T65" fmla="*/ 4906 h 6826"/>
                <a:gd name="T66" fmla="*/ 1144 w 8477"/>
                <a:gd name="T67" fmla="*/ 0 h 6826"/>
                <a:gd name="T68" fmla="*/ 2560 w 8477"/>
                <a:gd name="T69" fmla="*/ 5333 h 6826"/>
                <a:gd name="T70" fmla="*/ 2065 w 8477"/>
                <a:gd name="T71" fmla="*/ 4990 h 6826"/>
                <a:gd name="T72" fmla="*/ 2987 w 8477"/>
                <a:gd name="T73" fmla="*/ 6186 h 6826"/>
                <a:gd name="T74" fmla="*/ 2987 w 8477"/>
                <a:gd name="T75" fmla="*/ 6826 h 6826"/>
                <a:gd name="T76" fmla="*/ 2987 w 8477"/>
                <a:gd name="T77" fmla="*/ 5546 h 6826"/>
                <a:gd name="T78" fmla="*/ 6400 w 8477"/>
                <a:gd name="T79" fmla="*/ 6186 h 6826"/>
                <a:gd name="T80" fmla="*/ 6400 w 8477"/>
                <a:gd name="T81" fmla="*/ 6826 h 6826"/>
                <a:gd name="T82" fmla="*/ 6400 w 8477"/>
                <a:gd name="T83" fmla="*/ 5546 h 68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477" h="6826">
                  <a:moveTo>
                    <a:pt x="5669" y="2346"/>
                  </a:moveTo>
                  <a:lnTo>
                    <a:pt x="4145" y="2346"/>
                  </a:lnTo>
                  <a:lnTo>
                    <a:pt x="4191" y="2986"/>
                  </a:lnTo>
                  <a:lnTo>
                    <a:pt x="5623" y="2986"/>
                  </a:lnTo>
                  <a:lnTo>
                    <a:pt x="5669" y="2346"/>
                  </a:lnTo>
                  <a:close/>
                  <a:moveTo>
                    <a:pt x="6095" y="2346"/>
                  </a:moveTo>
                  <a:lnTo>
                    <a:pt x="6050" y="2986"/>
                  </a:lnTo>
                  <a:lnTo>
                    <a:pt x="7482" y="2986"/>
                  </a:lnTo>
                  <a:lnTo>
                    <a:pt x="7619" y="2346"/>
                  </a:lnTo>
                  <a:lnTo>
                    <a:pt x="6095" y="2346"/>
                  </a:lnTo>
                  <a:close/>
                  <a:moveTo>
                    <a:pt x="6019" y="3413"/>
                  </a:moveTo>
                  <a:lnTo>
                    <a:pt x="5974" y="4053"/>
                  </a:lnTo>
                  <a:lnTo>
                    <a:pt x="5547" y="4053"/>
                  </a:lnTo>
                  <a:lnTo>
                    <a:pt x="5593" y="3413"/>
                  </a:lnTo>
                  <a:lnTo>
                    <a:pt x="4221" y="3413"/>
                  </a:lnTo>
                  <a:lnTo>
                    <a:pt x="4267" y="4053"/>
                  </a:lnTo>
                  <a:lnTo>
                    <a:pt x="3840" y="4053"/>
                  </a:lnTo>
                  <a:lnTo>
                    <a:pt x="3795" y="3413"/>
                  </a:lnTo>
                  <a:lnTo>
                    <a:pt x="2423" y="3413"/>
                  </a:lnTo>
                  <a:lnTo>
                    <a:pt x="2524" y="3884"/>
                  </a:lnTo>
                  <a:cubicBezTo>
                    <a:pt x="2545" y="3983"/>
                    <a:pt x="2632" y="4053"/>
                    <a:pt x="2733" y="4053"/>
                  </a:cubicBezTo>
                  <a:lnTo>
                    <a:pt x="7081" y="4053"/>
                  </a:lnTo>
                  <a:cubicBezTo>
                    <a:pt x="7182" y="4053"/>
                    <a:pt x="7269" y="3983"/>
                    <a:pt x="7290" y="3884"/>
                  </a:cubicBezTo>
                  <a:lnTo>
                    <a:pt x="7391" y="3413"/>
                  </a:lnTo>
                  <a:lnTo>
                    <a:pt x="6019" y="3413"/>
                  </a:lnTo>
                  <a:close/>
                  <a:moveTo>
                    <a:pt x="6126" y="1920"/>
                  </a:moveTo>
                  <a:lnTo>
                    <a:pt x="7711" y="1920"/>
                  </a:lnTo>
                  <a:lnTo>
                    <a:pt x="7838" y="1324"/>
                  </a:lnTo>
                  <a:cubicBezTo>
                    <a:pt x="7867" y="1192"/>
                    <a:pt x="7766" y="1066"/>
                    <a:pt x="7630" y="1066"/>
                  </a:cubicBezTo>
                  <a:lnTo>
                    <a:pt x="2184" y="1066"/>
                  </a:lnTo>
                  <a:cubicBezTo>
                    <a:pt x="2048" y="1066"/>
                    <a:pt x="1947" y="1192"/>
                    <a:pt x="1976" y="1324"/>
                  </a:cubicBezTo>
                  <a:lnTo>
                    <a:pt x="2103" y="1920"/>
                  </a:lnTo>
                  <a:lnTo>
                    <a:pt x="3688" y="1920"/>
                  </a:lnTo>
                  <a:lnTo>
                    <a:pt x="3627" y="1066"/>
                  </a:lnTo>
                  <a:lnTo>
                    <a:pt x="4054" y="1066"/>
                  </a:lnTo>
                  <a:lnTo>
                    <a:pt x="4115" y="1920"/>
                  </a:lnTo>
                  <a:lnTo>
                    <a:pt x="5699" y="1920"/>
                  </a:lnTo>
                  <a:lnTo>
                    <a:pt x="5760" y="1066"/>
                  </a:lnTo>
                  <a:lnTo>
                    <a:pt x="6187" y="1066"/>
                  </a:lnTo>
                  <a:lnTo>
                    <a:pt x="6126" y="1920"/>
                  </a:lnTo>
                  <a:close/>
                  <a:moveTo>
                    <a:pt x="3719" y="2346"/>
                  </a:moveTo>
                  <a:lnTo>
                    <a:pt x="2195" y="2346"/>
                  </a:lnTo>
                  <a:lnTo>
                    <a:pt x="2332" y="2986"/>
                  </a:lnTo>
                  <a:lnTo>
                    <a:pt x="3764" y="2986"/>
                  </a:lnTo>
                  <a:lnTo>
                    <a:pt x="3719" y="2346"/>
                  </a:lnTo>
                  <a:close/>
                  <a:moveTo>
                    <a:pt x="1812" y="640"/>
                  </a:moveTo>
                  <a:lnTo>
                    <a:pt x="8002" y="640"/>
                  </a:lnTo>
                  <a:cubicBezTo>
                    <a:pt x="8275" y="640"/>
                    <a:pt x="8477" y="892"/>
                    <a:pt x="8418" y="1159"/>
                  </a:cubicBezTo>
                  <a:lnTo>
                    <a:pt x="7755" y="4146"/>
                  </a:lnTo>
                  <a:cubicBezTo>
                    <a:pt x="7711" y="4341"/>
                    <a:pt x="7538" y="4480"/>
                    <a:pt x="7338" y="4480"/>
                  </a:cubicBezTo>
                  <a:lnTo>
                    <a:pt x="2476" y="4480"/>
                  </a:lnTo>
                  <a:cubicBezTo>
                    <a:pt x="2276" y="4480"/>
                    <a:pt x="2103" y="4341"/>
                    <a:pt x="2059" y="4146"/>
                  </a:cubicBezTo>
                  <a:lnTo>
                    <a:pt x="1396" y="1159"/>
                  </a:lnTo>
                  <a:cubicBezTo>
                    <a:pt x="1337" y="892"/>
                    <a:pt x="1539" y="640"/>
                    <a:pt x="1812" y="640"/>
                  </a:cubicBezTo>
                  <a:close/>
                  <a:moveTo>
                    <a:pt x="214" y="0"/>
                  </a:moveTo>
                  <a:lnTo>
                    <a:pt x="1067" y="0"/>
                  </a:lnTo>
                  <a:cubicBezTo>
                    <a:pt x="1185" y="0"/>
                    <a:pt x="1280" y="95"/>
                    <a:pt x="1280" y="213"/>
                  </a:cubicBezTo>
                  <a:lnTo>
                    <a:pt x="1280" y="426"/>
                  </a:lnTo>
                  <a:lnTo>
                    <a:pt x="214" y="426"/>
                  </a:lnTo>
                  <a:cubicBezTo>
                    <a:pt x="96" y="426"/>
                    <a:pt x="0" y="331"/>
                    <a:pt x="0" y="213"/>
                  </a:cubicBezTo>
                  <a:cubicBezTo>
                    <a:pt x="0" y="95"/>
                    <a:pt x="96" y="0"/>
                    <a:pt x="214" y="0"/>
                  </a:cubicBezTo>
                  <a:close/>
                  <a:moveTo>
                    <a:pt x="2134" y="4906"/>
                  </a:moveTo>
                  <a:lnTo>
                    <a:pt x="7467" y="4906"/>
                  </a:lnTo>
                  <a:lnTo>
                    <a:pt x="7467" y="5333"/>
                  </a:lnTo>
                  <a:lnTo>
                    <a:pt x="2134" y="5333"/>
                  </a:lnTo>
                  <a:lnTo>
                    <a:pt x="2134" y="4906"/>
                  </a:lnTo>
                  <a:close/>
                  <a:moveTo>
                    <a:pt x="1067" y="0"/>
                  </a:moveTo>
                  <a:lnTo>
                    <a:pt x="1144" y="0"/>
                  </a:lnTo>
                  <a:cubicBezTo>
                    <a:pt x="1347" y="0"/>
                    <a:pt x="1522" y="143"/>
                    <a:pt x="1562" y="343"/>
                  </a:cubicBezTo>
                  <a:lnTo>
                    <a:pt x="2560" y="5333"/>
                  </a:lnTo>
                  <a:lnTo>
                    <a:pt x="2484" y="5333"/>
                  </a:lnTo>
                  <a:cubicBezTo>
                    <a:pt x="2280" y="5333"/>
                    <a:pt x="2105" y="5189"/>
                    <a:pt x="2065" y="4990"/>
                  </a:cubicBezTo>
                  <a:lnTo>
                    <a:pt x="1067" y="0"/>
                  </a:lnTo>
                  <a:close/>
                  <a:moveTo>
                    <a:pt x="2987" y="6186"/>
                  </a:moveTo>
                  <a:close/>
                  <a:moveTo>
                    <a:pt x="2347" y="6186"/>
                  </a:moveTo>
                  <a:cubicBezTo>
                    <a:pt x="2347" y="6540"/>
                    <a:pt x="2634" y="6826"/>
                    <a:pt x="2987" y="6826"/>
                  </a:cubicBezTo>
                  <a:cubicBezTo>
                    <a:pt x="3340" y="6826"/>
                    <a:pt x="3627" y="6540"/>
                    <a:pt x="3627" y="6186"/>
                  </a:cubicBezTo>
                  <a:cubicBezTo>
                    <a:pt x="3627" y="5833"/>
                    <a:pt x="3340" y="5546"/>
                    <a:pt x="2987" y="5546"/>
                  </a:cubicBezTo>
                  <a:cubicBezTo>
                    <a:pt x="2634" y="5546"/>
                    <a:pt x="2347" y="5833"/>
                    <a:pt x="2347" y="6186"/>
                  </a:cubicBezTo>
                  <a:close/>
                  <a:moveTo>
                    <a:pt x="6400" y="6186"/>
                  </a:moveTo>
                  <a:close/>
                  <a:moveTo>
                    <a:pt x="5760" y="6186"/>
                  </a:moveTo>
                  <a:cubicBezTo>
                    <a:pt x="5760" y="6540"/>
                    <a:pt x="6047" y="6826"/>
                    <a:pt x="6400" y="6826"/>
                  </a:cubicBezTo>
                  <a:cubicBezTo>
                    <a:pt x="6754" y="6826"/>
                    <a:pt x="7040" y="6540"/>
                    <a:pt x="7040" y="6186"/>
                  </a:cubicBezTo>
                  <a:cubicBezTo>
                    <a:pt x="7040" y="5833"/>
                    <a:pt x="6754" y="5546"/>
                    <a:pt x="6400" y="5546"/>
                  </a:cubicBezTo>
                  <a:cubicBezTo>
                    <a:pt x="6047" y="5546"/>
                    <a:pt x="5760" y="5833"/>
                    <a:pt x="5760" y="6186"/>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sz="100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58" name="íSlïde">
              <a:extLst>
                <a:ext uri="{FF2B5EF4-FFF2-40B4-BE49-F238E27FC236}">
                  <a16:creationId xmlns:a16="http://schemas.microsoft.com/office/drawing/2014/main" id="{23473EFD-2E43-F4A1-DB30-C07BC84E3BC4}"/>
                </a:ext>
              </a:extLst>
            </p:cNvPr>
            <p:cNvGrpSpPr/>
            <p:nvPr/>
          </p:nvGrpSpPr>
          <p:grpSpPr>
            <a:xfrm>
              <a:off x="4061625" y="2312996"/>
              <a:ext cx="2459033" cy="2459029"/>
              <a:chOff x="1593736" y="2312996"/>
              <a:chExt cx="2459033" cy="2459029"/>
            </a:xfrm>
          </p:grpSpPr>
          <p:sp>
            <p:nvSpPr>
              <p:cNvPr id="73" name="í$ḷiḑè">
                <a:extLst>
                  <a:ext uri="{FF2B5EF4-FFF2-40B4-BE49-F238E27FC236}">
                    <a16:creationId xmlns:a16="http://schemas.microsoft.com/office/drawing/2014/main" id="{02DCFB4B-0C58-8026-15D6-3501D2F91B68}"/>
                  </a:ext>
                </a:extLst>
              </p:cNvPr>
              <p:cNvSpPr/>
              <p:nvPr/>
            </p:nvSpPr>
            <p:spPr>
              <a:xfrm>
                <a:off x="1593736" y="2312996"/>
                <a:ext cx="2459033" cy="2459029"/>
              </a:xfrm>
              <a:prstGeom prst="ellipse">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anchor="ctr" anchorCtr="1">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1600" b="1" dirty="0">
                    <a:solidFill>
                      <a:schemeClr val="accent1"/>
                    </a:solidFill>
                    <a:latin typeface="微软雅黑" panose="020B0503020204020204" pitchFamily="34" charset="-122"/>
                    <a:ea typeface="微软雅黑" panose="020B0503020204020204" pitchFamily="34" charset="-122"/>
                  </a:rPr>
                  <a:t>四方物流</a:t>
                </a:r>
              </a:p>
            </p:txBody>
          </p:sp>
          <p:sp>
            <p:nvSpPr>
              <p:cNvPr id="74" name="íšľïḑé">
                <a:extLst>
                  <a:ext uri="{FF2B5EF4-FFF2-40B4-BE49-F238E27FC236}">
                    <a16:creationId xmlns:a16="http://schemas.microsoft.com/office/drawing/2014/main" id="{0ECBC34E-B1BF-5BC8-B183-18F28FBB3E36}"/>
                  </a:ext>
                </a:extLst>
              </p:cNvPr>
              <p:cNvSpPr/>
              <p:nvPr/>
            </p:nvSpPr>
            <p:spPr>
              <a:xfrm>
                <a:off x="1747716" y="2466976"/>
                <a:ext cx="2151073" cy="2151069"/>
              </a:xfrm>
              <a:prstGeom prst="donut">
                <a:avLst>
                  <a:gd name="adj" fmla="val 17000"/>
                </a:avLst>
              </a:prstGeom>
              <a:solidFill>
                <a:schemeClr val="bg1">
                  <a:lumMod val="85000"/>
                </a:schemeClr>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sz="1000">
                  <a:solidFill>
                    <a:schemeClr val="bg1">
                      <a:lumMod val="50000"/>
                    </a:schemeClr>
                  </a:solidFill>
                  <a:latin typeface="微软雅黑" panose="020B0503020204020204" pitchFamily="34" charset="-122"/>
                  <a:ea typeface="微软雅黑" panose="020B0503020204020204" pitchFamily="34" charset="-122"/>
                </a:endParaRPr>
              </a:p>
            </p:txBody>
          </p:sp>
          <p:sp>
            <p:nvSpPr>
              <p:cNvPr id="75" name="íṣliḍê">
                <a:extLst>
                  <a:ext uri="{FF2B5EF4-FFF2-40B4-BE49-F238E27FC236}">
                    <a16:creationId xmlns:a16="http://schemas.microsoft.com/office/drawing/2014/main" id="{E849E169-428D-D3BA-ABE7-A3FD2AC64033}"/>
                  </a:ext>
                </a:extLst>
              </p:cNvPr>
              <p:cNvSpPr/>
              <p:nvPr/>
            </p:nvSpPr>
            <p:spPr>
              <a:xfrm>
                <a:off x="1747716" y="2466976"/>
                <a:ext cx="2151073" cy="2151069"/>
              </a:xfrm>
              <a:prstGeom prst="blockArc">
                <a:avLst>
                  <a:gd name="adj1" fmla="val 21117331"/>
                  <a:gd name="adj2" fmla="val 9071983"/>
                  <a:gd name="adj3" fmla="val 17000"/>
                </a:avLst>
              </a:prstGeom>
              <a:solidFill>
                <a:schemeClr val="bg1">
                  <a:lumMod val="85000"/>
                </a:schemeClr>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sz="1000">
                  <a:solidFill>
                    <a:schemeClr val="bg1">
                      <a:lumMod val="50000"/>
                    </a:schemeClr>
                  </a:solidFill>
                  <a:latin typeface="微软雅黑" panose="020B0503020204020204" pitchFamily="34" charset="-122"/>
                  <a:ea typeface="微软雅黑" panose="020B0503020204020204" pitchFamily="34" charset="-122"/>
                </a:endParaRPr>
              </a:p>
            </p:txBody>
          </p:sp>
          <p:sp>
            <p:nvSpPr>
              <p:cNvPr id="76" name="ïṧļíḓe">
                <a:extLst>
                  <a:ext uri="{FF2B5EF4-FFF2-40B4-BE49-F238E27FC236}">
                    <a16:creationId xmlns:a16="http://schemas.microsoft.com/office/drawing/2014/main" id="{1F9F3954-9E14-DE16-07F0-502DC980B40D}"/>
                  </a:ext>
                </a:extLst>
              </p:cNvPr>
              <p:cNvSpPr/>
              <p:nvPr/>
            </p:nvSpPr>
            <p:spPr>
              <a:xfrm>
                <a:off x="1747716" y="2466976"/>
                <a:ext cx="2151073" cy="2151069"/>
              </a:xfrm>
              <a:prstGeom prst="blockArc">
                <a:avLst>
                  <a:gd name="adj1" fmla="val 17895101"/>
                  <a:gd name="adj2" fmla="val 2443215"/>
                  <a:gd name="adj3" fmla="val 17000"/>
                </a:avLst>
              </a:prstGeom>
              <a:solidFill>
                <a:schemeClr val="bg1">
                  <a:lumMod val="85000"/>
                </a:schemeClr>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sz="1000">
                  <a:solidFill>
                    <a:schemeClr val="bg1">
                      <a:lumMod val="50000"/>
                    </a:schemeClr>
                  </a:solidFill>
                  <a:latin typeface="微软雅黑" panose="020B0503020204020204" pitchFamily="34" charset="-122"/>
                  <a:ea typeface="微软雅黑" panose="020B0503020204020204" pitchFamily="34" charset="-122"/>
                </a:endParaRPr>
              </a:p>
            </p:txBody>
          </p:sp>
        </p:grpSp>
        <p:cxnSp>
          <p:nvCxnSpPr>
            <p:cNvPr id="59" name="îṡľîḍè">
              <a:extLst>
                <a:ext uri="{FF2B5EF4-FFF2-40B4-BE49-F238E27FC236}">
                  <a16:creationId xmlns:a16="http://schemas.microsoft.com/office/drawing/2014/main" id="{BC076219-A9FA-46F5-C849-EE661A7AF719}"/>
                </a:ext>
              </a:extLst>
            </p:cNvPr>
            <p:cNvCxnSpPr>
              <a:cxnSpLocks/>
              <a:stCxn id="55" idx="2"/>
              <a:endCxn id="73" idx="6"/>
            </p:cNvCxnSpPr>
            <p:nvPr/>
          </p:nvCxnSpPr>
          <p:spPr>
            <a:xfrm flipH="1">
              <a:off x="6520658" y="3542511"/>
              <a:ext cx="845921"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60" name="iṥľiḋe">
              <a:extLst>
                <a:ext uri="{FF2B5EF4-FFF2-40B4-BE49-F238E27FC236}">
                  <a16:creationId xmlns:a16="http://schemas.microsoft.com/office/drawing/2014/main" id="{1FF02A67-ED2B-ACD8-38C5-F52EADF29AC5}"/>
                </a:ext>
              </a:extLst>
            </p:cNvPr>
            <p:cNvCxnSpPr>
              <a:cxnSpLocks/>
              <a:stCxn id="56" idx="2"/>
              <a:endCxn id="73" idx="0"/>
            </p:cNvCxnSpPr>
            <p:nvPr/>
          </p:nvCxnSpPr>
          <p:spPr>
            <a:xfrm rot="10800000" flipV="1">
              <a:off x="5291143" y="1901050"/>
              <a:ext cx="2075437" cy="411946"/>
            </a:xfrm>
            <a:prstGeom prst="bentConnector2">
              <a:avLst/>
            </a:prstGeom>
          </p:spPr>
          <p:style>
            <a:lnRef idx="1">
              <a:schemeClr val="accent1"/>
            </a:lnRef>
            <a:fillRef idx="0">
              <a:schemeClr val="accent1"/>
            </a:fillRef>
            <a:effectRef idx="0">
              <a:schemeClr val="accent1"/>
            </a:effectRef>
            <a:fontRef idx="minor">
              <a:schemeClr val="tx1"/>
            </a:fontRef>
          </p:style>
        </p:cxnSp>
        <p:cxnSp>
          <p:nvCxnSpPr>
            <p:cNvPr id="61" name="iṡḷïḑe">
              <a:extLst>
                <a:ext uri="{FF2B5EF4-FFF2-40B4-BE49-F238E27FC236}">
                  <a16:creationId xmlns:a16="http://schemas.microsoft.com/office/drawing/2014/main" id="{5D8F984B-37B7-3129-47BE-FFF948AE1B8D}"/>
                </a:ext>
              </a:extLst>
            </p:cNvPr>
            <p:cNvCxnSpPr>
              <a:cxnSpLocks/>
              <a:stCxn id="54" idx="2"/>
              <a:endCxn id="73" idx="4"/>
            </p:cNvCxnSpPr>
            <p:nvPr/>
          </p:nvCxnSpPr>
          <p:spPr>
            <a:xfrm rot="10800000">
              <a:off x="5291143" y="4772025"/>
              <a:ext cx="2075437" cy="505596"/>
            </a:xfrm>
            <a:prstGeom prst="bentConnector2">
              <a:avLst/>
            </a:prstGeom>
          </p:spPr>
          <p:style>
            <a:lnRef idx="1">
              <a:schemeClr val="accent1"/>
            </a:lnRef>
            <a:fillRef idx="0">
              <a:schemeClr val="accent1"/>
            </a:fillRef>
            <a:effectRef idx="0">
              <a:schemeClr val="accent1"/>
            </a:effectRef>
            <a:fontRef idx="minor">
              <a:schemeClr val="tx1"/>
            </a:fontRef>
          </p:style>
        </p:cxnSp>
        <p:sp>
          <p:nvSpPr>
            <p:cNvPr id="62" name="ïṣlïḑe">
              <a:extLst>
                <a:ext uri="{FF2B5EF4-FFF2-40B4-BE49-F238E27FC236}">
                  <a16:creationId xmlns:a16="http://schemas.microsoft.com/office/drawing/2014/main" id="{7DB81D4B-3770-FD0F-3BCE-D4A64793A332}"/>
                </a:ext>
              </a:extLst>
            </p:cNvPr>
            <p:cNvSpPr/>
            <p:nvPr/>
          </p:nvSpPr>
          <p:spPr bwMode="auto">
            <a:xfrm>
              <a:off x="7594919" y="1689909"/>
              <a:ext cx="534116" cy="422280"/>
            </a:xfrm>
            <a:custGeom>
              <a:avLst/>
              <a:gdLst>
                <a:gd name="T0" fmla="*/ 5404 w 6827"/>
                <a:gd name="T1" fmla="*/ 285 h 5405"/>
                <a:gd name="T2" fmla="*/ 569 w 6827"/>
                <a:gd name="T3" fmla="*/ 0 h 5405"/>
                <a:gd name="T4" fmla="*/ 284 w 6827"/>
                <a:gd name="T5" fmla="*/ 2845 h 5405"/>
                <a:gd name="T6" fmla="*/ 0 w 6827"/>
                <a:gd name="T7" fmla="*/ 4551 h 5405"/>
                <a:gd name="T8" fmla="*/ 337 w 6827"/>
                <a:gd name="T9" fmla="*/ 4836 h 5405"/>
                <a:gd name="T10" fmla="*/ 1707 w 6827"/>
                <a:gd name="T11" fmla="*/ 5183 h 5405"/>
                <a:gd name="T12" fmla="*/ 3077 w 6827"/>
                <a:gd name="T13" fmla="*/ 4836 h 5405"/>
                <a:gd name="T14" fmla="*/ 5689 w 6827"/>
                <a:gd name="T15" fmla="*/ 5405 h 5405"/>
                <a:gd name="T16" fmla="*/ 6542 w 6827"/>
                <a:gd name="T17" fmla="*/ 4836 h 5405"/>
                <a:gd name="T18" fmla="*/ 6827 w 6827"/>
                <a:gd name="T19" fmla="*/ 3129 h 5405"/>
                <a:gd name="T20" fmla="*/ 5404 w 6827"/>
                <a:gd name="T21" fmla="*/ 595 h 5405"/>
                <a:gd name="T22" fmla="*/ 6205 w 6827"/>
                <a:gd name="T23" fmla="*/ 3876 h 5405"/>
                <a:gd name="T24" fmla="*/ 6068 w 6827"/>
                <a:gd name="T25" fmla="*/ 3791 h 5405"/>
                <a:gd name="T26" fmla="*/ 5908 w 6827"/>
                <a:gd name="T27" fmla="*/ 3730 h 5405"/>
                <a:gd name="T28" fmla="*/ 5689 w 6827"/>
                <a:gd name="T29" fmla="*/ 3698 h 5405"/>
                <a:gd name="T30" fmla="*/ 5486 w 6827"/>
                <a:gd name="T31" fmla="*/ 3725 h 5405"/>
                <a:gd name="T32" fmla="*/ 5336 w 6827"/>
                <a:gd name="T33" fmla="*/ 3777 h 5405"/>
                <a:gd name="T34" fmla="*/ 5204 w 6827"/>
                <a:gd name="T35" fmla="*/ 3851 h 5405"/>
                <a:gd name="T36" fmla="*/ 5072 w 6827"/>
                <a:gd name="T37" fmla="*/ 3964 h 5405"/>
                <a:gd name="T38" fmla="*/ 4967 w 6827"/>
                <a:gd name="T39" fmla="*/ 4101 h 5405"/>
                <a:gd name="T40" fmla="*/ 4897 w 6827"/>
                <a:gd name="T41" fmla="*/ 4238 h 5405"/>
                <a:gd name="T42" fmla="*/ 3080 w 6827"/>
                <a:gd name="T43" fmla="*/ 4267 h 5405"/>
                <a:gd name="T44" fmla="*/ 3048 w 6827"/>
                <a:gd name="T45" fmla="*/ 4194 h 5405"/>
                <a:gd name="T46" fmla="*/ 2971 w 6827"/>
                <a:gd name="T47" fmla="*/ 4061 h 5405"/>
                <a:gd name="T48" fmla="*/ 2875 w 6827"/>
                <a:gd name="T49" fmla="*/ 3946 h 5405"/>
                <a:gd name="T50" fmla="*/ 2725 w 6827"/>
                <a:gd name="T51" fmla="*/ 3829 h 5405"/>
                <a:gd name="T52" fmla="*/ 2581 w 6827"/>
                <a:gd name="T53" fmla="*/ 3757 h 5405"/>
                <a:gd name="T54" fmla="*/ 2432 w 6827"/>
                <a:gd name="T55" fmla="*/ 3714 h 5405"/>
                <a:gd name="T56" fmla="*/ 2110 w 6827"/>
                <a:gd name="T57" fmla="*/ 3715 h 5405"/>
                <a:gd name="T58" fmla="*/ 1955 w 6827"/>
                <a:gd name="T59" fmla="*/ 3762 h 5405"/>
                <a:gd name="T60" fmla="*/ 1814 w 6827"/>
                <a:gd name="T61" fmla="*/ 3836 h 5405"/>
                <a:gd name="T62" fmla="*/ 1707 w 6827"/>
                <a:gd name="T63" fmla="*/ 3916 h 5405"/>
                <a:gd name="T64" fmla="*/ 1600 w 6827"/>
                <a:gd name="T65" fmla="*/ 3836 h 5405"/>
                <a:gd name="T66" fmla="*/ 1459 w 6827"/>
                <a:gd name="T67" fmla="*/ 3762 h 5405"/>
                <a:gd name="T68" fmla="*/ 1304 w 6827"/>
                <a:gd name="T69" fmla="*/ 3715 h 5405"/>
                <a:gd name="T70" fmla="*/ 972 w 6827"/>
                <a:gd name="T71" fmla="*/ 3715 h 5405"/>
                <a:gd name="T72" fmla="*/ 817 w 6827"/>
                <a:gd name="T73" fmla="*/ 3762 h 5405"/>
                <a:gd name="T74" fmla="*/ 676 w 6827"/>
                <a:gd name="T75" fmla="*/ 3836 h 5405"/>
                <a:gd name="T76" fmla="*/ 569 w 6827"/>
                <a:gd name="T77" fmla="*/ 3916 h 5405"/>
                <a:gd name="T78" fmla="*/ 5120 w 6827"/>
                <a:gd name="T79" fmla="*/ 3413 h 5405"/>
                <a:gd name="T80" fmla="*/ 6258 w 6827"/>
                <a:gd name="T81" fmla="*/ 3916 h 5405"/>
                <a:gd name="T82" fmla="*/ 5404 w 6827"/>
                <a:gd name="T83" fmla="*/ 2845 h 5405"/>
                <a:gd name="T84" fmla="*/ 6258 w 6827"/>
                <a:gd name="T85" fmla="*/ 2276 h 54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827" h="5405">
                  <a:moveTo>
                    <a:pt x="5404" y="595"/>
                  </a:moveTo>
                  <a:lnTo>
                    <a:pt x="5404" y="285"/>
                  </a:lnTo>
                  <a:cubicBezTo>
                    <a:pt x="5404" y="128"/>
                    <a:pt x="5277" y="0"/>
                    <a:pt x="5120" y="0"/>
                  </a:cubicBezTo>
                  <a:lnTo>
                    <a:pt x="569" y="0"/>
                  </a:lnTo>
                  <a:cubicBezTo>
                    <a:pt x="412" y="0"/>
                    <a:pt x="284" y="128"/>
                    <a:pt x="284" y="285"/>
                  </a:cubicBezTo>
                  <a:lnTo>
                    <a:pt x="284" y="2845"/>
                  </a:lnTo>
                  <a:cubicBezTo>
                    <a:pt x="127" y="2845"/>
                    <a:pt x="0" y="2972"/>
                    <a:pt x="0" y="3129"/>
                  </a:cubicBezTo>
                  <a:lnTo>
                    <a:pt x="0" y="4551"/>
                  </a:lnTo>
                  <a:cubicBezTo>
                    <a:pt x="0" y="4709"/>
                    <a:pt x="127" y="4836"/>
                    <a:pt x="284" y="4836"/>
                  </a:cubicBezTo>
                  <a:lnTo>
                    <a:pt x="337" y="4836"/>
                  </a:lnTo>
                  <a:cubicBezTo>
                    <a:pt x="455" y="5166"/>
                    <a:pt x="767" y="5405"/>
                    <a:pt x="1138" y="5405"/>
                  </a:cubicBezTo>
                  <a:cubicBezTo>
                    <a:pt x="1357" y="5405"/>
                    <a:pt x="1555" y="5319"/>
                    <a:pt x="1707" y="5183"/>
                  </a:cubicBezTo>
                  <a:cubicBezTo>
                    <a:pt x="1858" y="5319"/>
                    <a:pt x="2056" y="5405"/>
                    <a:pt x="2276" y="5405"/>
                  </a:cubicBezTo>
                  <a:cubicBezTo>
                    <a:pt x="2646" y="5405"/>
                    <a:pt x="2959" y="5166"/>
                    <a:pt x="3077" y="4836"/>
                  </a:cubicBezTo>
                  <a:lnTo>
                    <a:pt x="4888" y="4836"/>
                  </a:lnTo>
                  <a:cubicBezTo>
                    <a:pt x="5006" y="5166"/>
                    <a:pt x="5319" y="5405"/>
                    <a:pt x="5689" y="5405"/>
                  </a:cubicBezTo>
                  <a:cubicBezTo>
                    <a:pt x="6059" y="5405"/>
                    <a:pt x="6372" y="5166"/>
                    <a:pt x="6490" y="4836"/>
                  </a:cubicBezTo>
                  <a:lnTo>
                    <a:pt x="6542" y="4836"/>
                  </a:lnTo>
                  <a:cubicBezTo>
                    <a:pt x="6700" y="4836"/>
                    <a:pt x="6827" y="4709"/>
                    <a:pt x="6827" y="4551"/>
                  </a:cubicBezTo>
                  <a:lnTo>
                    <a:pt x="6827" y="3129"/>
                  </a:lnTo>
                  <a:lnTo>
                    <a:pt x="6827" y="2276"/>
                  </a:lnTo>
                  <a:cubicBezTo>
                    <a:pt x="6827" y="1432"/>
                    <a:pt x="6210" y="731"/>
                    <a:pt x="5404" y="595"/>
                  </a:cubicBezTo>
                  <a:close/>
                  <a:moveTo>
                    <a:pt x="6258" y="3916"/>
                  </a:moveTo>
                  <a:cubicBezTo>
                    <a:pt x="6241" y="3901"/>
                    <a:pt x="6222" y="3890"/>
                    <a:pt x="6205" y="3876"/>
                  </a:cubicBezTo>
                  <a:cubicBezTo>
                    <a:pt x="6187" y="3862"/>
                    <a:pt x="6170" y="3848"/>
                    <a:pt x="6151" y="3836"/>
                  </a:cubicBezTo>
                  <a:cubicBezTo>
                    <a:pt x="6124" y="3819"/>
                    <a:pt x="6096" y="3805"/>
                    <a:pt x="6068" y="3791"/>
                  </a:cubicBezTo>
                  <a:cubicBezTo>
                    <a:pt x="6048" y="3781"/>
                    <a:pt x="6030" y="3770"/>
                    <a:pt x="6010" y="3762"/>
                  </a:cubicBezTo>
                  <a:cubicBezTo>
                    <a:pt x="5977" y="3749"/>
                    <a:pt x="5943" y="3739"/>
                    <a:pt x="5908" y="3730"/>
                  </a:cubicBezTo>
                  <a:cubicBezTo>
                    <a:pt x="5890" y="3725"/>
                    <a:pt x="5873" y="3718"/>
                    <a:pt x="5855" y="3715"/>
                  </a:cubicBezTo>
                  <a:cubicBezTo>
                    <a:pt x="5801" y="3704"/>
                    <a:pt x="5746" y="3698"/>
                    <a:pt x="5689" y="3698"/>
                  </a:cubicBezTo>
                  <a:cubicBezTo>
                    <a:pt x="5635" y="3698"/>
                    <a:pt x="5583" y="3704"/>
                    <a:pt x="5532" y="3714"/>
                  </a:cubicBezTo>
                  <a:cubicBezTo>
                    <a:pt x="5516" y="3717"/>
                    <a:pt x="5501" y="3721"/>
                    <a:pt x="5486" y="3725"/>
                  </a:cubicBezTo>
                  <a:cubicBezTo>
                    <a:pt x="5451" y="3734"/>
                    <a:pt x="5416" y="3744"/>
                    <a:pt x="5383" y="3757"/>
                  </a:cubicBezTo>
                  <a:cubicBezTo>
                    <a:pt x="5367" y="3763"/>
                    <a:pt x="5351" y="3770"/>
                    <a:pt x="5336" y="3777"/>
                  </a:cubicBezTo>
                  <a:cubicBezTo>
                    <a:pt x="5302" y="3792"/>
                    <a:pt x="5270" y="3810"/>
                    <a:pt x="5239" y="3829"/>
                  </a:cubicBezTo>
                  <a:cubicBezTo>
                    <a:pt x="5227" y="3837"/>
                    <a:pt x="5215" y="3843"/>
                    <a:pt x="5204" y="3851"/>
                  </a:cubicBezTo>
                  <a:cubicBezTo>
                    <a:pt x="5163" y="3879"/>
                    <a:pt x="5124" y="3911"/>
                    <a:pt x="5089" y="3946"/>
                  </a:cubicBezTo>
                  <a:cubicBezTo>
                    <a:pt x="5083" y="3951"/>
                    <a:pt x="5078" y="3958"/>
                    <a:pt x="5072" y="3964"/>
                  </a:cubicBezTo>
                  <a:cubicBezTo>
                    <a:pt x="5044" y="3994"/>
                    <a:pt x="5017" y="4026"/>
                    <a:pt x="4993" y="4061"/>
                  </a:cubicBezTo>
                  <a:cubicBezTo>
                    <a:pt x="4984" y="4073"/>
                    <a:pt x="4976" y="4087"/>
                    <a:pt x="4967" y="4101"/>
                  </a:cubicBezTo>
                  <a:cubicBezTo>
                    <a:pt x="4948" y="4131"/>
                    <a:pt x="4932" y="4162"/>
                    <a:pt x="4917" y="4194"/>
                  </a:cubicBezTo>
                  <a:cubicBezTo>
                    <a:pt x="4910" y="4209"/>
                    <a:pt x="4903" y="4223"/>
                    <a:pt x="4897" y="4238"/>
                  </a:cubicBezTo>
                  <a:cubicBezTo>
                    <a:pt x="4893" y="4248"/>
                    <a:pt x="4888" y="4257"/>
                    <a:pt x="4884" y="4267"/>
                  </a:cubicBezTo>
                  <a:lnTo>
                    <a:pt x="3080" y="4267"/>
                  </a:lnTo>
                  <a:cubicBezTo>
                    <a:pt x="3077" y="4257"/>
                    <a:pt x="3071" y="4248"/>
                    <a:pt x="3068" y="4238"/>
                  </a:cubicBezTo>
                  <a:cubicBezTo>
                    <a:pt x="3061" y="4223"/>
                    <a:pt x="3055" y="4209"/>
                    <a:pt x="3048" y="4194"/>
                  </a:cubicBezTo>
                  <a:cubicBezTo>
                    <a:pt x="3033" y="4162"/>
                    <a:pt x="3016" y="4131"/>
                    <a:pt x="2997" y="4101"/>
                  </a:cubicBezTo>
                  <a:cubicBezTo>
                    <a:pt x="2989" y="4087"/>
                    <a:pt x="2981" y="4073"/>
                    <a:pt x="2971" y="4061"/>
                  </a:cubicBezTo>
                  <a:cubicBezTo>
                    <a:pt x="2947" y="4026"/>
                    <a:pt x="2921" y="3994"/>
                    <a:pt x="2892" y="3964"/>
                  </a:cubicBezTo>
                  <a:cubicBezTo>
                    <a:pt x="2886" y="3958"/>
                    <a:pt x="2881" y="3951"/>
                    <a:pt x="2875" y="3946"/>
                  </a:cubicBezTo>
                  <a:cubicBezTo>
                    <a:pt x="2840" y="3911"/>
                    <a:pt x="2802" y="3879"/>
                    <a:pt x="2761" y="3851"/>
                  </a:cubicBezTo>
                  <a:cubicBezTo>
                    <a:pt x="2749" y="3843"/>
                    <a:pt x="2737" y="3837"/>
                    <a:pt x="2725" y="3829"/>
                  </a:cubicBezTo>
                  <a:cubicBezTo>
                    <a:pt x="2694" y="3810"/>
                    <a:pt x="2662" y="3792"/>
                    <a:pt x="2629" y="3777"/>
                  </a:cubicBezTo>
                  <a:cubicBezTo>
                    <a:pt x="2613" y="3770"/>
                    <a:pt x="2598" y="3763"/>
                    <a:pt x="2581" y="3757"/>
                  </a:cubicBezTo>
                  <a:cubicBezTo>
                    <a:pt x="2548" y="3744"/>
                    <a:pt x="2514" y="3734"/>
                    <a:pt x="2479" y="3725"/>
                  </a:cubicBezTo>
                  <a:cubicBezTo>
                    <a:pt x="2463" y="3721"/>
                    <a:pt x="2448" y="3717"/>
                    <a:pt x="2432" y="3714"/>
                  </a:cubicBezTo>
                  <a:cubicBezTo>
                    <a:pt x="2381" y="3704"/>
                    <a:pt x="2329" y="3698"/>
                    <a:pt x="2276" y="3698"/>
                  </a:cubicBezTo>
                  <a:cubicBezTo>
                    <a:pt x="2219" y="3698"/>
                    <a:pt x="2163" y="3704"/>
                    <a:pt x="2110" y="3715"/>
                  </a:cubicBezTo>
                  <a:cubicBezTo>
                    <a:pt x="2091" y="3718"/>
                    <a:pt x="2074" y="3725"/>
                    <a:pt x="2056" y="3730"/>
                  </a:cubicBezTo>
                  <a:cubicBezTo>
                    <a:pt x="2022" y="3739"/>
                    <a:pt x="1987" y="3749"/>
                    <a:pt x="1955" y="3762"/>
                  </a:cubicBezTo>
                  <a:cubicBezTo>
                    <a:pt x="1935" y="3770"/>
                    <a:pt x="1916" y="3781"/>
                    <a:pt x="1897" y="3791"/>
                  </a:cubicBezTo>
                  <a:cubicBezTo>
                    <a:pt x="1869" y="3805"/>
                    <a:pt x="1840" y="3819"/>
                    <a:pt x="1814" y="3836"/>
                  </a:cubicBezTo>
                  <a:cubicBezTo>
                    <a:pt x="1795" y="3848"/>
                    <a:pt x="1778" y="3862"/>
                    <a:pt x="1760" y="3876"/>
                  </a:cubicBezTo>
                  <a:cubicBezTo>
                    <a:pt x="1742" y="3890"/>
                    <a:pt x="1723" y="3901"/>
                    <a:pt x="1707" y="3916"/>
                  </a:cubicBezTo>
                  <a:cubicBezTo>
                    <a:pt x="1690" y="3901"/>
                    <a:pt x="1671" y="3890"/>
                    <a:pt x="1653" y="3876"/>
                  </a:cubicBezTo>
                  <a:cubicBezTo>
                    <a:pt x="1636" y="3862"/>
                    <a:pt x="1619" y="3848"/>
                    <a:pt x="1600" y="3836"/>
                  </a:cubicBezTo>
                  <a:cubicBezTo>
                    <a:pt x="1573" y="3819"/>
                    <a:pt x="1545" y="3805"/>
                    <a:pt x="1517" y="3791"/>
                  </a:cubicBezTo>
                  <a:cubicBezTo>
                    <a:pt x="1497" y="3781"/>
                    <a:pt x="1479" y="3770"/>
                    <a:pt x="1459" y="3762"/>
                  </a:cubicBezTo>
                  <a:cubicBezTo>
                    <a:pt x="1426" y="3749"/>
                    <a:pt x="1392" y="3739"/>
                    <a:pt x="1357" y="3730"/>
                  </a:cubicBezTo>
                  <a:cubicBezTo>
                    <a:pt x="1339" y="3725"/>
                    <a:pt x="1322" y="3718"/>
                    <a:pt x="1304" y="3715"/>
                  </a:cubicBezTo>
                  <a:cubicBezTo>
                    <a:pt x="1250" y="3704"/>
                    <a:pt x="1195" y="3698"/>
                    <a:pt x="1138" y="3698"/>
                  </a:cubicBezTo>
                  <a:cubicBezTo>
                    <a:pt x="1081" y="3698"/>
                    <a:pt x="1026" y="3704"/>
                    <a:pt x="972" y="3715"/>
                  </a:cubicBezTo>
                  <a:cubicBezTo>
                    <a:pt x="953" y="3718"/>
                    <a:pt x="936" y="3725"/>
                    <a:pt x="918" y="3730"/>
                  </a:cubicBezTo>
                  <a:cubicBezTo>
                    <a:pt x="884" y="3739"/>
                    <a:pt x="850" y="3749"/>
                    <a:pt x="817" y="3762"/>
                  </a:cubicBezTo>
                  <a:cubicBezTo>
                    <a:pt x="797" y="3770"/>
                    <a:pt x="778" y="3781"/>
                    <a:pt x="759" y="3791"/>
                  </a:cubicBezTo>
                  <a:cubicBezTo>
                    <a:pt x="731" y="3805"/>
                    <a:pt x="702" y="3819"/>
                    <a:pt x="676" y="3836"/>
                  </a:cubicBezTo>
                  <a:cubicBezTo>
                    <a:pt x="657" y="3848"/>
                    <a:pt x="640" y="3862"/>
                    <a:pt x="622" y="3876"/>
                  </a:cubicBezTo>
                  <a:cubicBezTo>
                    <a:pt x="604" y="3890"/>
                    <a:pt x="585" y="3901"/>
                    <a:pt x="569" y="3916"/>
                  </a:cubicBezTo>
                  <a:lnTo>
                    <a:pt x="569" y="3413"/>
                  </a:lnTo>
                  <a:lnTo>
                    <a:pt x="5120" y="3413"/>
                  </a:lnTo>
                  <a:lnTo>
                    <a:pt x="6258" y="3413"/>
                  </a:lnTo>
                  <a:lnTo>
                    <a:pt x="6258" y="3916"/>
                  </a:lnTo>
                  <a:close/>
                  <a:moveTo>
                    <a:pt x="6258" y="2845"/>
                  </a:moveTo>
                  <a:lnTo>
                    <a:pt x="5404" y="2845"/>
                  </a:lnTo>
                  <a:lnTo>
                    <a:pt x="5404" y="1174"/>
                  </a:lnTo>
                  <a:cubicBezTo>
                    <a:pt x="5895" y="1301"/>
                    <a:pt x="6258" y="1747"/>
                    <a:pt x="6258" y="2276"/>
                  </a:cubicBezTo>
                  <a:lnTo>
                    <a:pt x="6258" y="2845"/>
                  </a:lnTo>
                  <a:close/>
                </a:path>
              </a:pathLst>
            </a:custGeom>
            <a:solidFill>
              <a:schemeClr val="accent1"/>
            </a:solid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sz="1000">
                <a:solidFill>
                  <a:schemeClr val="bg1">
                    <a:lumMod val="50000"/>
                  </a:schemeClr>
                </a:solidFill>
                <a:latin typeface="微软雅黑" panose="020B0503020204020204" pitchFamily="34" charset="-122"/>
                <a:ea typeface="微软雅黑" panose="020B0503020204020204" pitchFamily="34" charset="-122"/>
              </a:endParaRPr>
            </a:p>
          </p:txBody>
        </p:sp>
        <p:sp>
          <p:nvSpPr>
            <p:cNvPr id="63" name="iSļíḑe">
              <a:extLst>
                <a:ext uri="{FF2B5EF4-FFF2-40B4-BE49-F238E27FC236}">
                  <a16:creationId xmlns:a16="http://schemas.microsoft.com/office/drawing/2014/main" id="{F4BDDFF9-4258-236F-AAC6-026D152C6797}"/>
                </a:ext>
              </a:extLst>
            </p:cNvPr>
            <p:cNvSpPr/>
            <p:nvPr/>
          </p:nvSpPr>
          <p:spPr bwMode="auto">
            <a:xfrm>
              <a:off x="7624633" y="5010562"/>
              <a:ext cx="474687" cy="534116"/>
            </a:xfrm>
            <a:custGeom>
              <a:avLst/>
              <a:gdLst>
                <a:gd name="T0" fmla="*/ 3497 w 9467"/>
                <a:gd name="T1" fmla="*/ 1130 h 10667"/>
                <a:gd name="T2" fmla="*/ 4604 w 9467"/>
                <a:gd name="T3" fmla="*/ 0 h 10667"/>
                <a:gd name="T4" fmla="*/ 5711 w 9467"/>
                <a:gd name="T5" fmla="*/ 1130 h 10667"/>
                <a:gd name="T6" fmla="*/ 4604 w 9467"/>
                <a:gd name="T7" fmla="*/ 2260 h 10667"/>
                <a:gd name="T8" fmla="*/ 3497 w 9467"/>
                <a:gd name="T9" fmla="*/ 1130 h 10667"/>
                <a:gd name="T10" fmla="*/ 9467 w 9467"/>
                <a:gd name="T11" fmla="*/ 9539 h 10667"/>
                <a:gd name="T12" fmla="*/ 4733 w 9467"/>
                <a:gd name="T13" fmla="*/ 10667 h 10667"/>
                <a:gd name="T14" fmla="*/ 0 w 9467"/>
                <a:gd name="T15" fmla="*/ 9539 h 10667"/>
                <a:gd name="T16" fmla="*/ 2800 w 9467"/>
                <a:gd name="T17" fmla="*/ 8515 h 10667"/>
                <a:gd name="T18" fmla="*/ 2767 w 9467"/>
                <a:gd name="T19" fmla="*/ 8821 h 10667"/>
                <a:gd name="T20" fmla="*/ 1988 w 9467"/>
                <a:gd name="T21" fmla="*/ 9270 h 10667"/>
                <a:gd name="T22" fmla="*/ 3251 w 9467"/>
                <a:gd name="T23" fmla="*/ 9818 h 10667"/>
                <a:gd name="T24" fmla="*/ 3646 w 9467"/>
                <a:gd name="T25" fmla="*/ 6257 h 10667"/>
                <a:gd name="T26" fmla="*/ 3653 w 9467"/>
                <a:gd name="T27" fmla="*/ 6121 h 10667"/>
                <a:gd name="T28" fmla="*/ 3607 w 9467"/>
                <a:gd name="T29" fmla="*/ 6133 h 10667"/>
                <a:gd name="T30" fmla="*/ 3376 w 9467"/>
                <a:gd name="T31" fmla="*/ 6062 h 10667"/>
                <a:gd name="T32" fmla="*/ 2445 w 9467"/>
                <a:gd name="T33" fmla="*/ 3934 h 10667"/>
                <a:gd name="T34" fmla="*/ 4502 w 9467"/>
                <a:gd name="T35" fmla="*/ 2379 h 10667"/>
                <a:gd name="T36" fmla="*/ 4506 w 9467"/>
                <a:gd name="T37" fmla="*/ 2379 h 10667"/>
                <a:gd name="T38" fmla="*/ 4196 w 9467"/>
                <a:gd name="T39" fmla="*/ 4919 h 10667"/>
                <a:gd name="T40" fmla="*/ 4605 w 9467"/>
                <a:gd name="T41" fmla="*/ 5334 h 10667"/>
                <a:gd name="T42" fmla="*/ 4963 w 9467"/>
                <a:gd name="T43" fmla="*/ 4919 h 10667"/>
                <a:gd name="T44" fmla="*/ 4718 w 9467"/>
                <a:gd name="T45" fmla="*/ 2377 h 10667"/>
                <a:gd name="T46" fmla="*/ 6619 w 9467"/>
                <a:gd name="T47" fmla="*/ 3552 h 10667"/>
                <a:gd name="T48" fmla="*/ 7114 w 9467"/>
                <a:gd name="T49" fmla="*/ 2497 h 10667"/>
                <a:gd name="T50" fmla="*/ 7158 w 9467"/>
                <a:gd name="T51" fmla="*/ 2339 h 10667"/>
                <a:gd name="T52" fmla="*/ 6834 w 9467"/>
                <a:gd name="T53" fmla="*/ 1702 h 10667"/>
                <a:gd name="T54" fmla="*/ 7360 w 9467"/>
                <a:gd name="T55" fmla="*/ 1440 h 10667"/>
                <a:gd name="T56" fmla="*/ 7017 w 9467"/>
                <a:gd name="T57" fmla="*/ 766 h 10667"/>
                <a:gd name="T58" fmla="*/ 7129 w 9467"/>
                <a:gd name="T59" fmla="*/ 710 h 10667"/>
                <a:gd name="T60" fmla="*/ 7472 w 9467"/>
                <a:gd name="T61" fmla="*/ 1385 h 10667"/>
                <a:gd name="T62" fmla="*/ 7617 w 9467"/>
                <a:gd name="T63" fmla="*/ 1669 h 10667"/>
                <a:gd name="T64" fmla="*/ 7641 w 9467"/>
                <a:gd name="T65" fmla="*/ 1717 h 10667"/>
                <a:gd name="T66" fmla="*/ 8199 w 9467"/>
                <a:gd name="T67" fmla="*/ 2813 h 10667"/>
                <a:gd name="T68" fmla="*/ 7810 w 9467"/>
                <a:gd name="T69" fmla="*/ 3005 h 10667"/>
                <a:gd name="T70" fmla="*/ 6666 w 9467"/>
                <a:gd name="T71" fmla="*/ 4549 h 10667"/>
                <a:gd name="T72" fmla="*/ 6546 w 9467"/>
                <a:gd name="T73" fmla="*/ 4563 h 10667"/>
                <a:gd name="T74" fmla="*/ 6080 w 9467"/>
                <a:gd name="T75" fmla="*/ 4261 h 10667"/>
                <a:gd name="T76" fmla="*/ 5482 w 9467"/>
                <a:gd name="T77" fmla="*/ 3487 h 10667"/>
                <a:gd name="T78" fmla="*/ 5697 w 9467"/>
                <a:gd name="T79" fmla="*/ 6115 h 10667"/>
                <a:gd name="T80" fmla="*/ 5695 w 9467"/>
                <a:gd name="T81" fmla="*/ 6126 h 10667"/>
                <a:gd name="T82" fmla="*/ 6302 w 9467"/>
                <a:gd name="T83" fmla="*/ 9792 h 10667"/>
                <a:gd name="T84" fmla="*/ 7422 w 9467"/>
                <a:gd name="T85" fmla="*/ 9270 h 10667"/>
                <a:gd name="T86" fmla="*/ 6753 w 9467"/>
                <a:gd name="T87" fmla="*/ 8849 h 10667"/>
                <a:gd name="T88" fmla="*/ 6694 w 9467"/>
                <a:gd name="T89" fmla="*/ 8516 h 10667"/>
                <a:gd name="T90" fmla="*/ 9467 w 9467"/>
                <a:gd name="T91" fmla="*/ 9539 h 10667"/>
                <a:gd name="T92" fmla="*/ 3699 w 9467"/>
                <a:gd name="T93" fmla="*/ 5275 h 10667"/>
                <a:gd name="T94" fmla="*/ 3795 w 9467"/>
                <a:gd name="T95" fmla="*/ 3464 h 10667"/>
                <a:gd name="T96" fmla="*/ 3183 w 9467"/>
                <a:gd name="T97" fmla="*/ 4286 h 10667"/>
                <a:gd name="T98" fmla="*/ 3699 w 9467"/>
                <a:gd name="T99" fmla="*/ 5275 h 10667"/>
                <a:gd name="T100" fmla="*/ 5283 w 9467"/>
                <a:gd name="T101" fmla="*/ 9903 h 10667"/>
                <a:gd name="T102" fmla="*/ 4677 w 9467"/>
                <a:gd name="T103" fmla="*/ 6245 h 10667"/>
                <a:gd name="T104" fmla="*/ 4270 w 9467"/>
                <a:gd name="T105" fmla="*/ 9910 h 10667"/>
                <a:gd name="T106" fmla="*/ 4705 w 9467"/>
                <a:gd name="T107" fmla="*/ 9919 h 10667"/>
                <a:gd name="T108" fmla="*/ 5283 w 9467"/>
                <a:gd name="T109" fmla="*/ 9903 h 106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467" h="10667">
                  <a:moveTo>
                    <a:pt x="3497" y="1130"/>
                  </a:moveTo>
                  <a:cubicBezTo>
                    <a:pt x="3497" y="506"/>
                    <a:pt x="3993" y="0"/>
                    <a:pt x="4604" y="0"/>
                  </a:cubicBezTo>
                  <a:cubicBezTo>
                    <a:pt x="5215" y="0"/>
                    <a:pt x="5711" y="506"/>
                    <a:pt x="5711" y="1130"/>
                  </a:cubicBezTo>
                  <a:cubicBezTo>
                    <a:pt x="5711" y="1755"/>
                    <a:pt x="5215" y="2260"/>
                    <a:pt x="4604" y="2260"/>
                  </a:cubicBezTo>
                  <a:cubicBezTo>
                    <a:pt x="3993" y="2260"/>
                    <a:pt x="3497" y="1755"/>
                    <a:pt x="3497" y="1130"/>
                  </a:cubicBezTo>
                  <a:close/>
                  <a:moveTo>
                    <a:pt x="9467" y="9539"/>
                  </a:moveTo>
                  <a:cubicBezTo>
                    <a:pt x="9467" y="10161"/>
                    <a:pt x="7347" y="10667"/>
                    <a:pt x="4733" y="10667"/>
                  </a:cubicBezTo>
                  <a:cubicBezTo>
                    <a:pt x="2119" y="10667"/>
                    <a:pt x="0" y="10161"/>
                    <a:pt x="0" y="9539"/>
                  </a:cubicBezTo>
                  <a:cubicBezTo>
                    <a:pt x="0" y="9081"/>
                    <a:pt x="1155" y="8691"/>
                    <a:pt x="2800" y="8515"/>
                  </a:cubicBezTo>
                  <a:lnTo>
                    <a:pt x="2767" y="8821"/>
                  </a:lnTo>
                  <a:cubicBezTo>
                    <a:pt x="2287" y="8938"/>
                    <a:pt x="1988" y="9096"/>
                    <a:pt x="1988" y="9270"/>
                  </a:cubicBezTo>
                  <a:cubicBezTo>
                    <a:pt x="1988" y="9501"/>
                    <a:pt x="2493" y="9703"/>
                    <a:pt x="3251" y="9818"/>
                  </a:cubicBezTo>
                  <a:lnTo>
                    <a:pt x="3646" y="6257"/>
                  </a:lnTo>
                  <a:lnTo>
                    <a:pt x="3653" y="6121"/>
                  </a:lnTo>
                  <a:cubicBezTo>
                    <a:pt x="3637" y="6124"/>
                    <a:pt x="3623" y="6133"/>
                    <a:pt x="3607" y="6133"/>
                  </a:cubicBezTo>
                  <a:cubicBezTo>
                    <a:pt x="3527" y="6133"/>
                    <a:pt x="3446" y="6110"/>
                    <a:pt x="3376" y="6062"/>
                  </a:cubicBezTo>
                  <a:cubicBezTo>
                    <a:pt x="2867" y="5717"/>
                    <a:pt x="2110" y="4619"/>
                    <a:pt x="2445" y="3934"/>
                  </a:cubicBezTo>
                  <a:cubicBezTo>
                    <a:pt x="3162" y="2467"/>
                    <a:pt x="4188" y="2372"/>
                    <a:pt x="4502" y="2379"/>
                  </a:cubicBezTo>
                  <a:cubicBezTo>
                    <a:pt x="4503" y="2379"/>
                    <a:pt x="4505" y="2379"/>
                    <a:pt x="4506" y="2379"/>
                  </a:cubicBezTo>
                  <a:lnTo>
                    <a:pt x="4196" y="4919"/>
                  </a:lnTo>
                  <a:lnTo>
                    <a:pt x="4605" y="5334"/>
                  </a:lnTo>
                  <a:lnTo>
                    <a:pt x="4963" y="4919"/>
                  </a:lnTo>
                  <a:lnTo>
                    <a:pt x="4718" y="2377"/>
                  </a:lnTo>
                  <a:cubicBezTo>
                    <a:pt x="5130" y="2393"/>
                    <a:pt x="5983" y="2555"/>
                    <a:pt x="6619" y="3552"/>
                  </a:cubicBezTo>
                  <a:cubicBezTo>
                    <a:pt x="6837" y="3225"/>
                    <a:pt x="7102" y="2671"/>
                    <a:pt x="7114" y="2497"/>
                  </a:cubicBezTo>
                  <a:cubicBezTo>
                    <a:pt x="7118" y="2441"/>
                    <a:pt x="7134" y="2388"/>
                    <a:pt x="7158" y="2339"/>
                  </a:cubicBezTo>
                  <a:lnTo>
                    <a:pt x="6834" y="1702"/>
                  </a:lnTo>
                  <a:lnTo>
                    <a:pt x="7360" y="1440"/>
                  </a:lnTo>
                  <a:lnTo>
                    <a:pt x="7017" y="766"/>
                  </a:lnTo>
                  <a:lnTo>
                    <a:pt x="7129" y="710"/>
                  </a:lnTo>
                  <a:lnTo>
                    <a:pt x="7472" y="1385"/>
                  </a:lnTo>
                  <a:lnTo>
                    <a:pt x="7617" y="1669"/>
                  </a:lnTo>
                  <a:lnTo>
                    <a:pt x="7641" y="1717"/>
                  </a:lnTo>
                  <a:lnTo>
                    <a:pt x="8199" y="2813"/>
                  </a:lnTo>
                  <a:lnTo>
                    <a:pt x="7810" y="3005"/>
                  </a:lnTo>
                  <a:cubicBezTo>
                    <a:pt x="7589" y="3609"/>
                    <a:pt x="7106" y="4450"/>
                    <a:pt x="6666" y="4549"/>
                  </a:cubicBezTo>
                  <a:cubicBezTo>
                    <a:pt x="6625" y="4559"/>
                    <a:pt x="6585" y="4563"/>
                    <a:pt x="6546" y="4563"/>
                  </a:cubicBezTo>
                  <a:cubicBezTo>
                    <a:pt x="6349" y="4563"/>
                    <a:pt x="6174" y="4452"/>
                    <a:pt x="6080" y="4261"/>
                  </a:cubicBezTo>
                  <a:cubicBezTo>
                    <a:pt x="5899" y="3891"/>
                    <a:pt x="5688" y="3647"/>
                    <a:pt x="5482" y="3487"/>
                  </a:cubicBezTo>
                  <a:lnTo>
                    <a:pt x="5697" y="6115"/>
                  </a:lnTo>
                  <a:cubicBezTo>
                    <a:pt x="5697" y="6119"/>
                    <a:pt x="5695" y="6121"/>
                    <a:pt x="5695" y="6126"/>
                  </a:cubicBezTo>
                  <a:lnTo>
                    <a:pt x="6302" y="9792"/>
                  </a:lnTo>
                  <a:cubicBezTo>
                    <a:pt x="6977" y="9674"/>
                    <a:pt x="7422" y="9485"/>
                    <a:pt x="7422" y="9270"/>
                  </a:cubicBezTo>
                  <a:cubicBezTo>
                    <a:pt x="7422" y="9110"/>
                    <a:pt x="7167" y="8962"/>
                    <a:pt x="6753" y="8849"/>
                  </a:cubicBezTo>
                  <a:lnTo>
                    <a:pt x="6694" y="8516"/>
                  </a:lnTo>
                  <a:cubicBezTo>
                    <a:pt x="8325" y="8694"/>
                    <a:pt x="9467" y="9083"/>
                    <a:pt x="9467" y="9539"/>
                  </a:cubicBezTo>
                  <a:close/>
                  <a:moveTo>
                    <a:pt x="3699" y="5275"/>
                  </a:moveTo>
                  <a:lnTo>
                    <a:pt x="3795" y="3464"/>
                  </a:lnTo>
                  <a:cubicBezTo>
                    <a:pt x="3596" y="3626"/>
                    <a:pt x="3380" y="3880"/>
                    <a:pt x="3183" y="4286"/>
                  </a:cubicBezTo>
                  <a:cubicBezTo>
                    <a:pt x="3123" y="4441"/>
                    <a:pt x="3399" y="4981"/>
                    <a:pt x="3699" y="5275"/>
                  </a:cubicBezTo>
                  <a:close/>
                  <a:moveTo>
                    <a:pt x="5283" y="9903"/>
                  </a:moveTo>
                  <a:lnTo>
                    <a:pt x="4677" y="6245"/>
                  </a:lnTo>
                  <a:lnTo>
                    <a:pt x="4270" y="9910"/>
                  </a:lnTo>
                  <a:cubicBezTo>
                    <a:pt x="4412" y="9916"/>
                    <a:pt x="4557" y="9919"/>
                    <a:pt x="4705" y="9919"/>
                  </a:cubicBezTo>
                  <a:cubicBezTo>
                    <a:pt x="4905" y="9919"/>
                    <a:pt x="5097" y="9913"/>
                    <a:pt x="5283" y="9903"/>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sz="100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64" name="îṥḻidè">
              <a:extLst>
                <a:ext uri="{FF2B5EF4-FFF2-40B4-BE49-F238E27FC236}">
                  <a16:creationId xmlns:a16="http://schemas.microsoft.com/office/drawing/2014/main" id="{B0E6DEFA-FB88-1674-7964-7241A79488C9}"/>
                </a:ext>
              </a:extLst>
            </p:cNvPr>
            <p:cNvGrpSpPr/>
            <p:nvPr/>
          </p:nvGrpSpPr>
          <p:grpSpPr>
            <a:xfrm>
              <a:off x="8582023" y="1350835"/>
              <a:ext cx="2938463" cy="1088496"/>
              <a:chOff x="7487843" y="2259660"/>
              <a:chExt cx="2352573" cy="1088496"/>
            </a:xfrm>
          </p:grpSpPr>
          <p:sp>
            <p:nvSpPr>
              <p:cNvPr id="71" name="ïṥḻîḋe">
                <a:extLst>
                  <a:ext uri="{FF2B5EF4-FFF2-40B4-BE49-F238E27FC236}">
                    <a16:creationId xmlns:a16="http://schemas.microsoft.com/office/drawing/2014/main" id="{0F1F9C7B-189F-C0F3-95B8-10DD490D18B7}"/>
                  </a:ext>
                </a:extLst>
              </p:cNvPr>
              <p:cNvSpPr txBox="1"/>
              <p:nvPr/>
            </p:nvSpPr>
            <p:spPr>
              <a:xfrm>
                <a:off x="7487844" y="2259660"/>
                <a:ext cx="2352572" cy="449700"/>
              </a:xfrm>
              <a:prstGeom prst="rect">
                <a:avLst/>
              </a:prstGeom>
              <a:noFill/>
            </p:spPr>
            <p:txBody>
              <a:bodyPr wrap="square" lIns="91440" tIns="45720" rIns="91440" bIns="45720" anchor="ctr" anchorCtr="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00" b="1" dirty="0">
                    <a:latin typeface="微软雅黑" panose="020B0503020204020204" pitchFamily="34" charset="-122"/>
                    <a:ea typeface="微软雅黑" panose="020B0503020204020204" pitchFamily="34" charset="-122"/>
                  </a:rPr>
                  <a:t>第一方物流（</a:t>
                </a:r>
                <a:r>
                  <a:rPr lang="en-US" altLang="zh-CN" sz="1000" b="1" dirty="0">
                    <a:latin typeface="Times New Roman" panose="02020603050405020304" pitchFamily="18" charset="0"/>
                    <a:ea typeface="微软雅黑" panose="020B0503020204020204" pitchFamily="34" charset="-122"/>
                    <a:cs typeface="Times New Roman" panose="02020603050405020304" pitchFamily="18" charset="0"/>
                  </a:rPr>
                  <a:t>1PL</a:t>
                </a:r>
                <a:r>
                  <a:rPr lang="zh-CN" altLang="en-US" sz="1000" b="1" dirty="0">
                    <a:latin typeface="微软雅黑" panose="020B0503020204020204" pitchFamily="34" charset="-122"/>
                    <a:ea typeface="微软雅黑" panose="020B0503020204020204" pitchFamily="34" charset="-122"/>
                  </a:rPr>
                  <a:t>）</a:t>
                </a:r>
              </a:p>
            </p:txBody>
          </p:sp>
          <p:sp>
            <p:nvSpPr>
              <p:cNvPr id="72" name="ï$1ïḓé">
                <a:extLst>
                  <a:ext uri="{FF2B5EF4-FFF2-40B4-BE49-F238E27FC236}">
                    <a16:creationId xmlns:a16="http://schemas.microsoft.com/office/drawing/2014/main" id="{2C400D5A-1CC2-E14F-285B-F1AAD7F125C8}"/>
                  </a:ext>
                </a:extLst>
              </p:cNvPr>
              <p:cNvSpPr txBox="1"/>
              <p:nvPr/>
            </p:nvSpPr>
            <p:spPr>
              <a:xfrm>
                <a:off x="7487843" y="2654850"/>
                <a:ext cx="2352572" cy="693306"/>
              </a:xfrm>
              <a:prstGeom prst="rect">
                <a:avLst/>
              </a:prstGeom>
              <a:noFill/>
            </p:spPr>
            <p:txBody>
              <a:bodyPr wrap="square" lIns="91440" tIns="45720" rIns="91440" bIns="45720" anchor="t"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zh-CN" altLang="en-US" sz="1000" dirty="0">
                    <a:latin typeface="微软雅黑" panose="020B0503020204020204" pitchFamily="34" charset="-122"/>
                    <a:ea typeface="微软雅黑" panose="020B0503020204020204" pitchFamily="34" charset="-122"/>
                  </a:rPr>
                  <a:t>由</a:t>
                </a:r>
                <a:r>
                  <a:rPr lang="zh-CN" altLang="en-US" sz="1000" b="1" dirty="0">
                    <a:solidFill>
                      <a:srgbClr val="FF0000"/>
                    </a:solidFill>
                    <a:latin typeface="微软雅黑" panose="020B0503020204020204" pitchFamily="34" charset="-122"/>
                    <a:ea typeface="微软雅黑" panose="020B0503020204020204" pitchFamily="34" charset="-122"/>
                  </a:rPr>
                  <a:t>物资提供者</a:t>
                </a:r>
                <a:r>
                  <a:rPr lang="zh-CN" altLang="en-US" sz="1000" dirty="0">
                    <a:latin typeface="微软雅黑" panose="020B0503020204020204" pitchFamily="34" charset="-122"/>
                    <a:ea typeface="微软雅黑" panose="020B0503020204020204" pitchFamily="34" charset="-122"/>
                  </a:rPr>
                  <a:t>自己承担向物资需求者送货，以实现物资的空间位移的过程。</a:t>
                </a:r>
                <a:endParaRPr lang="en-US" altLang="zh-CN" sz="1000" dirty="0">
                  <a:latin typeface="微软雅黑" panose="020B0503020204020204" pitchFamily="34" charset="-122"/>
                  <a:ea typeface="微软雅黑" panose="020B0503020204020204" pitchFamily="34" charset="-122"/>
                </a:endParaRPr>
              </a:p>
            </p:txBody>
          </p:sp>
        </p:grpSp>
        <p:grpSp>
          <p:nvGrpSpPr>
            <p:cNvPr id="65" name="îṥļidé">
              <a:extLst>
                <a:ext uri="{FF2B5EF4-FFF2-40B4-BE49-F238E27FC236}">
                  <a16:creationId xmlns:a16="http://schemas.microsoft.com/office/drawing/2014/main" id="{DD51B5DD-2E35-9058-62F0-D51BD6F5B3F9}"/>
                </a:ext>
              </a:extLst>
            </p:cNvPr>
            <p:cNvGrpSpPr/>
            <p:nvPr/>
          </p:nvGrpSpPr>
          <p:grpSpPr>
            <a:xfrm>
              <a:off x="8582025" y="2992296"/>
              <a:ext cx="2938462" cy="1143004"/>
              <a:chOff x="7487844" y="2259660"/>
              <a:chExt cx="2352572" cy="1143004"/>
            </a:xfrm>
          </p:grpSpPr>
          <p:sp>
            <p:nvSpPr>
              <p:cNvPr id="69" name="ïṥliďé">
                <a:extLst>
                  <a:ext uri="{FF2B5EF4-FFF2-40B4-BE49-F238E27FC236}">
                    <a16:creationId xmlns:a16="http://schemas.microsoft.com/office/drawing/2014/main" id="{5C1DE045-191F-F73B-5DA0-2900AEE22B03}"/>
                  </a:ext>
                </a:extLst>
              </p:cNvPr>
              <p:cNvSpPr txBox="1"/>
              <p:nvPr/>
            </p:nvSpPr>
            <p:spPr>
              <a:xfrm>
                <a:off x="7487844" y="2259660"/>
                <a:ext cx="2352572" cy="449700"/>
              </a:xfrm>
              <a:prstGeom prst="rect">
                <a:avLst/>
              </a:prstGeom>
              <a:noFill/>
            </p:spPr>
            <p:txBody>
              <a:bodyPr wrap="square" lIns="91440" tIns="45720" rIns="91440" bIns="45720" anchor="ctr" anchorCtr="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00" b="1" dirty="0">
                    <a:latin typeface="微软雅黑" panose="020B0503020204020204" pitchFamily="34" charset="-122"/>
                    <a:ea typeface="微软雅黑" panose="020B0503020204020204" pitchFamily="34" charset="-122"/>
                  </a:rPr>
                  <a:t>第二方物流（</a:t>
                </a:r>
                <a:r>
                  <a:rPr lang="en-US" altLang="zh-CN" sz="1000" b="1" dirty="0">
                    <a:latin typeface="Times New Roman" panose="02020603050405020304" pitchFamily="18" charset="0"/>
                    <a:ea typeface="微软雅黑" panose="020B0503020204020204" pitchFamily="34" charset="-122"/>
                    <a:cs typeface="Times New Roman" panose="02020603050405020304" pitchFamily="18" charset="0"/>
                  </a:rPr>
                  <a:t>2PL</a:t>
                </a:r>
                <a:r>
                  <a:rPr lang="zh-CN" altLang="en-US" sz="1000" b="1" dirty="0">
                    <a:latin typeface="微软雅黑" panose="020B0503020204020204" pitchFamily="34" charset="-122"/>
                    <a:ea typeface="微软雅黑" panose="020B0503020204020204" pitchFamily="34" charset="-122"/>
                  </a:rPr>
                  <a:t>）</a:t>
                </a:r>
              </a:p>
            </p:txBody>
          </p:sp>
          <p:sp>
            <p:nvSpPr>
              <p:cNvPr id="70" name="îSḷîďè">
                <a:extLst>
                  <a:ext uri="{FF2B5EF4-FFF2-40B4-BE49-F238E27FC236}">
                    <a16:creationId xmlns:a16="http://schemas.microsoft.com/office/drawing/2014/main" id="{A8B8649E-8B46-DC5F-F2A3-3D2725369D40}"/>
                  </a:ext>
                </a:extLst>
              </p:cNvPr>
              <p:cNvSpPr txBox="1"/>
              <p:nvPr/>
            </p:nvSpPr>
            <p:spPr>
              <a:xfrm>
                <a:off x="7487844" y="2709360"/>
                <a:ext cx="2352572" cy="693304"/>
              </a:xfrm>
              <a:prstGeom prst="rect">
                <a:avLst/>
              </a:prstGeom>
              <a:noFill/>
            </p:spPr>
            <p:txBody>
              <a:bodyPr wrap="square" lIns="91440" tIns="45720" rIns="91440" bIns="45720" anchor="t" anchorCtr="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zh-CN" altLang="en-US" sz="1000" dirty="0">
                    <a:latin typeface="微软雅黑" panose="020B0503020204020204" pitchFamily="34" charset="-122"/>
                    <a:ea typeface="微软雅黑" panose="020B0503020204020204" pitchFamily="34" charset="-122"/>
                  </a:rPr>
                  <a:t>由</a:t>
                </a:r>
                <a:r>
                  <a:rPr lang="zh-CN" altLang="en-US" sz="1000" b="1" dirty="0">
                    <a:solidFill>
                      <a:srgbClr val="FF0000"/>
                    </a:solidFill>
                    <a:latin typeface="微软雅黑" panose="020B0503020204020204" pitchFamily="34" charset="-122"/>
                    <a:ea typeface="微软雅黑" panose="020B0503020204020204" pitchFamily="34" charset="-122"/>
                  </a:rPr>
                  <a:t>物资需求者</a:t>
                </a:r>
                <a:r>
                  <a:rPr lang="zh-CN" altLang="en-US" sz="1000" dirty="0">
                    <a:latin typeface="微软雅黑" panose="020B0503020204020204" pitchFamily="34" charset="-122"/>
                    <a:ea typeface="微软雅黑" panose="020B0503020204020204" pitchFamily="34" charset="-122"/>
                  </a:rPr>
                  <a:t>自己解决所需物资的物流问题，以实现物资的空间位移。</a:t>
                </a:r>
                <a:endParaRPr lang="en-US" altLang="zh-CN" sz="1000" dirty="0">
                  <a:latin typeface="微软雅黑" panose="020B0503020204020204" pitchFamily="34" charset="-122"/>
                  <a:ea typeface="微软雅黑" panose="020B0503020204020204" pitchFamily="34" charset="-122"/>
                </a:endParaRPr>
              </a:p>
            </p:txBody>
          </p:sp>
        </p:grpSp>
        <p:grpSp>
          <p:nvGrpSpPr>
            <p:cNvPr id="66" name="íSľîḋè">
              <a:extLst>
                <a:ext uri="{FF2B5EF4-FFF2-40B4-BE49-F238E27FC236}">
                  <a16:creationId xmlns:a16="http://schemas.microsoft.com/office/drawing/2014/main" id="{537F6537-D451-7F90-9130-B3CEBC73F4A1}"/>
                </a:ext>
              </a:extLst>
            </p:cNvPr>
            <p:cNvGrpSpPr/>
            <p:nvPr/>
          </p:nvGrpSpPr>
          <p:grpSpPr>
            <a:xfrm>
              <a:off x="8582022" y="4729116"/>
              <a:ext cx="2938466" cy="1096417"/>
              <a:chOff x="7487841" y="2259660"/>
              <a:chExt cx="2352575" cy="1096417"/>
            </a:xfrm>
          </p:grpSpPr>
          <p:sp>
            <p:nvSpPr>
              <p:cNvPr id="67" name="íṣ1îďé">
                <a:extLst>
                  <a:ext uri="{FF2B5EF4-FFF2-40B4-BE49-F238E27FC236}">
                    <a16:creationId xmlns:a16="http://schemas.microsoft.com/office/drawing/2014/main" id="{7623535A-A3F8-A219-3B13-01686FBC9BF7}"/>
                  </a:ext>
                </a:extLst>
              </p:cNvPr>
              <p:cNvSpPr txBox="1"/>
              <p:nvPr/>
            </p:nvSpPr>
            <p:spPr>
              <a:xfrm>
                <a:off x="7487844" y="2259660"/>
                <a:ext cx="2352572" cy="449700"/>
              </a:xfrm>
              <a:prstGeom prst="rect">
                <a:avLst/>
              </a:prstGeom>
              <a:noFill/>
            </p:spPr>
            <p:txBody>
              <a:bodyPr wrap="square" lIns="91440" tIns="45720" rIns="91440" bIns="45720" anchor="ctr" anchorCtr="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00" b="1" dirty="0">
                    <a:latin typeface="微软雅黑" panose="020B0503020204020204" pitchFamily="34" charset="-122"/>
                    <a:ea typeface="微软雅黑" panose="020B0503020204020204" pitchFamily="34" charset="-122"/>
                  </a:rPr>
                  <a:t>第四方物流（</a:t>
                </a:r>
                <a:r>
                  <a:rPr lang="en-US" altLang="zh-CN" sz="1000" b="1" dirty="0">
                    <a:latin typeface="Times New Roman" panose="02020603050405020304" pitchFamily="18" charset="0"/>
                    <a:ea typeface="微软雅黑" panose="020B0503020204020204" pitchFamily="34" charset="-122"/>
                    <a:cs typeface="Times New Roman" panose="02020603050405020304" pitchFamily="18" charset="0"/>
                  </a:rPr>
                  <a:t>4PL</a:t>
                </a:r>
                <a:r>
                  <a:rPr lang="zh-CN" altLang="en-US" sz="1000" b="1" dirty="0">
                    <a:latin typeface="微软雅黑" panose="020B0503020204020204" pitchFamily="34" charset="-122"/>
                    <a:ea typeface="微软雅黑" panose="020B0503020204020204" pitchFamily="34" charset="-122"/>
                  </a:rPr>
                  <a:t>）</a:t>
                </a:r>
              </a:p>
            </p:txBody>
          </p:sp>
          <p:sp>
            <p:nvSpPr>
              <p:cNvPr id="68" name="iŝ1iḍê">
                <a:extLst>
                  <a:ext uri="{FF2B5EF4-FFF2-40B4-BE49-F238E27FC236}">
                    <a16:creationId xmlns:a16="http://schemas.microsoft.com/office/drawing/2014/main" id="{FD4DEC0D-CC91-3493-195F-D5C8F9253005}"/>
                  </a:ext>
                </a:extLst>
              </p:cNvPr>
              <p:cNvSpPr txBox="1"/>
              <p:nvPr/>
            </p:nvSpPr>
            <p:spPr>
              <a:xfrm>
                <a:off x="7487841" y="2662772"/>
                <a:ext cx="2352572" cy="693305"/>
              </a:xfrm>
              <a:prstGeom prst="rect">
                <a:avLst/>
              </a:prstGeom>
              <a:noFill/>
            </p:spPr>
            <p:txBody>
              <a:bodyPr wrap="square" lIns="91440" tIns="45720" rIns="91440" bIns="45720" anchor="t"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zh-CN" altLang="en-US" sz="1000" dirty="0">
                    <a:latin typeface="微软雅黑" panose="020B0503020204020204" pitchFamily="34" charset="-122"/>
                    <a:ea typeface="微软雅黑" panose="020B0503020204020204" pitchFamily="34" charset="-122"/>
                  </a:rPr>
                  <a:t>是专门为第一二、三方物流提供物流全过程的方案设计、实施办法和解决途径的供应链的集成商。</a:t>
                </a:r>
              </a:p>
            </p:txBody>
          </p:sp>
        </p:grpSp>
      </p:grpSp>
    </p:spTree>
    <p:custDataLst>
      <p:tags r:id="rId1"/>
    </p:custDataLst>
    <p:extLst>
      <p:ext uri="{BB962C8B-B14F-4D97-AF65-F5344CB8AC3E}">
        <p14:creationId xmlns:p14="http://schemas.microsoft.com/office/powerpoint/2010/main" val="1415898705"/>
      </p:ext>
    </p:extLst>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燕尾形 4"/>
          <p:cNvSpPr/>
          <p:nvPr userDrawn="1"/>
        </p:nvSpPr>
        <p:spPr>
          <a:xfrm flipH="1">
            <a:off x="457833" y="13335"/>
            <a:ext cx="4435200" cy="737870"/>
          </a:xfrm>
          <a:prstGeom prst="chevron">
            <a:avLst/>
          </a:prstGeom>
          <a:ln w="19050"/>
          <a:effectLst>
            <a:innerShdw blurRad="63500" dist="50800" dir="16200000">
              <a:prstClr val="black">
                <a:alpha val="50000"/>
              </a:prstClr>
            </a:innerShdw>
          </a:effectLst>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91421" tIns="45710" rIns="91421" bIns="45710" numCol="1" spcCol="0" rtlCol="0" fromWordArt="0" anchor="ctr" anchorCtr="0" forceAA="0" compatLnSpc="1">
            <a:noAutofit/>
            <a:scene3d>
              <a:camera prst="orthographicFront"/>
              <a:lightRig rig="threePt" dir="t"/>
            </a:scene3d>
          </a:bodyPr>
          <a:lstStyle/>
          <a:p>
            <a:pPr algn="ctr" defTabSz="914400"/>
            <a:r>
              <a:rPr lang="zh-CN" altLang="en-US" sz="3600" kern="0" dirty="0">
                <a:solidFill>
                  <a:schemeClr val="tx1"/>
                </a:solidFill>
                <a:effectLst>
                  <a:outerShdw blurRad="38100" dist="19050" dir="2700000" algn="tl" rotWithShape="0">
                    <a:schemeClr val="dk1">
                      <a:alpha val="40000"/>
                    </a:schemeClr>
                  </a:outerShdw>
                </a:effectLst>
                <a:latin typeface="+mn-ea"/>
              </a:rPr>
              <a:t>物流业务外包</a:t>
            </a:r>
          </a:p>
        </p:txBody>
      </p:sp>
      <p:sp>
        <p:nvSpPr>
          <p:cNvPr id="20" name="矩形 19"/>
          <p:cNvSpPr/>
          <p:nvPr/>
        </p:nvSpPr>
        <p:spPr>
          <a:xfrm>
            <a:off x="564918" y="842221"/>
            <a:ext cx="4147289" cy="523220"/>
          </a:xfrm>
          <a:prstGeom prst="rect">
            <a:avLst/>
          </a:prstGeom>
          <a:noFill/>
          <a:ln>
            <a:noFill/>
          </a:ln>
        </p:spPr>
        <p:txBody>
          <a:bodyPr wrap="none" rtlCol="0" anchor="t">
            <a:spAutoFit/>
          </a:bodyPr>
          <a:lstStyle/>
          <a:p>
            <a:r>
              <a:rPr lang="zh-CN" altLang="en-US" sz="2800" b="1" dirty="0">
                <a:solidFill>
                  <a:schemeClr val="accent1">
                    <a:lumMod val="50000"/>
                  </a:schemeClr>
                </a:solidFill>
                <a:effectLst>
                  <a:outerShdw blurRad="38100" dist="25400" dir="5400000" algn="ctr" rotWithShape="0">
                    <a:srgbClr val="6E747A">
                      <a:alpha val="43000"/>
                    </a:srgbClr>
                  </a:outerShdw>
                </a:effectLst>
              </a:rPr>
              <a:t>二、物流外包</a:t>
            </a:r>
            <a:r>
              <a:rPr lang="en-US" altLang="zh-CN" sz="2800" b="1" dirty="0">
                <a:solidFill>
                  <a:schemeClr val="accent1">
                    <a:lumMod val="50000"/>
                  </a:schemeClr>
                </a:solidFill>
                <a:effectLst>
                  <a:outerShdw blurRad="38100" dist="25400" dir="5400000" algn="ctr" rotWithShape="0">
                    <a:srgbClr val="6E747A">
                      <a:alpha val="43000"/>
                    </a:srgbClr>
                  </a:outerShdw>
                </a:effectLst>
                <a:latin typeface="Times New Roman" panose="02020603050405020304" pitchFamily="18" charset="0"/>
                <a:cs typeface="Times New Roman" panose="02020603050405020304" pitchFamily="18" charset="0"/>
              </a:rPr>
              <a:t>SWOT</a:t>
            </a:r>
            <a:r>
              <a:rPr lang="zh-CN" altLang="en-US" sz="2800" b="1" dirty="0">
                <a:solidFill>
                  <a:schemeClr val="accent1">
                    <a:lumMod val="50000"/>
                  </a:schemeClr>
                </a:solidFill>
                <a:effectLst>
                  <a:outerShdw blurRad="38100" dist="25400" dir="5400000" algn="ctr" rotWithShape="0">
                    <a:srgbClr val="6E747A">
                      <a:alpha val="43000"/>
                    </a:srgbClr>
                  </a:outerShdw>
                </a:effectLst>
              </a:rPr>
              <a:t>分析</a:t>
            </a:r>
          </a:p>
        </p:txBody>
      </p:sp>
      <p:grpSp>
        <p:nvGrpSpPr>
          <p:cNvPr id="29" name="íşľîḓé"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a16="http://schemas.microsoft.com/office/drawing/2014/main" id="{14A8AFC4-66C4-FC2B-546D-BB67A941B567}"/>
              </a:ext>
            </a:extLst>
          </p:cNvPr>
          <p:cNvGrpSpPr>
            <a:grpSpLocks noChangeAspect="1"/>
          </p:cNvGrpSpPr>
          <p:nvPr/>
        </p:nvGrpSpPr>
        <p:grpSpPr>
          <a:xfrm>
            <a:off x="669925" y="1808880"/>
            <a:ext cx="10852150" cy="4078964"/>
            <a:chOff x="669925" y="2076510"/>
            <a:chExt cx="10852150" cy="2252490"/>
          </a:xfrm>
        </p:grpSpPr>
        <p:sp>
          <p:nvSpPr>
            <p:cNvPr id="30" name="iṥľîḋè">
              <a:extLst>
                <a:ext uri="{FF2B5EF4-FFF2-40B4-BE49-F238E27FC236}">
                  <a16:creationId xmlns:a16="http://schemas.microsoft.com/office/drawing/2014/main" id="{CCA0B981-5FDD-52C8-D455-DAA1D8C9A57F}"/>
                </a:ext>
              </a:extLst>
            </p:cNvPr>
            <p:cNvSpPr/>
            <p:nvPr/>
          </p:nvSpPr>
          <p:spPr>
            <a:xfrm>
              <a:off x="1650508" y="2076511"/>
              <a:ext cx="684000" cy="439097"/>
            </a:xfrm>
            <a:prstGeom prst="rect">
              <a:avLst/>
            </a:prstGeom>
          </p:spPr>
          <p:txBody>
            <a:bodyPr wrap="none">
              <a:prstTxWarp prst="textPlain">
                <a:avLst/>
              </a:prstTxWarp>
              <a:spAutoFit/>
            </a:bodyPr>
            <a:lstStyle/>
            <a:p>
              <a:pPr algn="ctr"/>
              <a:r>
                <a:rPr lang="en-US" altLang="zh-CN" b="1" dirty="0">
                  <a:solidFill>
                    <a:schemeClr val="accent1"/>
                  </a:solidFill>
                </a:rPr>
                <a:t>S</a:t>
              </a:r>
            </a:p>
          </p:txBody>
        </p:sp>
        <p:sp>
          <p:nvSpPr>
            <p:cNvPr id="31" name="ïSlíḓè">
              <a:extLst>
                <a:ext uri="{FF2B5EF4-FFF2-40B4-BE49-F238E27FC236}">
                  <a16:creationId xmlns:a16="http://schemas.microsoft.com/office/drawing/2014/main" id="{ED7D7BA1-7A23-D049-F54E-0F01EDCB7F94}"/>
                </a:ext>
              </a:extLst>
            </p:cNvPr>
            <p:cNvSpPr/>
            <p:nvPr/>
          </p:nvSpPr>
          <p:spPr>
            <a:xfrm>
              <a:off x="4386169" y="2076511"/>
              <a:ext cx="684000" cy="439097"/>
            </a:xfrm>
            <a:prstGeom prst="rect">
              <a:avLst/>
            </a:prstGeom>
          </p:spPr>
          <p:txBody>
            <a:bodyPr wrap="none">
              <a:prstTxWarp prst="textPlain">
                <a:avLst/>
              </a:prstTxWarp>
              <a:spAutoFit/>
            </a:bodyPr>
            <a:lstStyle/>
            <a:p>
              <a:pPr algn="ctr"/>
              <a:r>
                <a:rPr lang="en-US" altLang="zh-CN" b="1" dirty="0">
                  <a:solidFill>
                    <a:schemeClr val="accent2"/>
                  </a:solidFill>
                </a:rPr>
                <a:t>W</a:t>
              </a:r>
            </a:p>
          </p:txBody>
        </p:sp>
        <p:sp>
          <p:nvSpPr>
            <p:cNvPr id="32" name="ïsḷíďê">
              <a:extLst>
                <a:ext uri="{FF2B5EF4-FFF2-40B4-BE49-F238E27FC236}">
                  <a16:creationId xmlns:a16="http://schemas.microsoft.com/office/drawing/2014/main" id="{D25955F0-D283-AC56-AFB9-FAB4D16C2A42}"/>
                </a:ext>
              </a:extLst>
            </p:cNvPr>
            <p:cNvSpPr/>
            <p:nvPr/>
          </p:nvSpPr>
          <p:spPr>
            <a:xfrm>
              <a:off x="7121830" y="2076511"/>
              <a:ext cx="684000" cy="439097"/>
            </a:xfrm>
            <a:prstGeom prst="rect">
              <a:avLst/>
            </a:prstGeom>
          </p:spPr>
          <p:txBody>
            <a:bodyPr wrap="none">
              <a:prstTxWarp prst="textPlain">
                <a:avLst/>
              </a:prstTxWarp>
              <a:spAutoFit/>
            </a:bodyPr>
            <a:lstStyle/>
            <a:p>
              <a:pPr algn="ctr"/>
              <a:r>
                <a:rPr lang="en-US" altLang="zh-CN" b="1" dirty="0">
                  <a:solidFill>
                    <a:schemeClr val="accent3"/>
                  </a:solidFill>
                </a:rPr>
                <a:t>O</a:t>
              </a:r>
            </a:p>
          </p:txBody>
        </p:sp>
        <p:sp>
          <p:nvSpPr>
            <p:cNvPr id="33" name="íṩ1iďè">
              <a:extLst>
                <a:ext uri="{FF2B5EF4-FFF2-40B4-BE49-F238E27FC236}">
                  <a16:creationId xmlns:a16="http://schemas.microsoft.com/office/drawing/2014/main" id="{6010FEC6-9EFA-7C48-3463-795A436778DB}"/>
                </a:ext>
              </a:extLst>
            </p:cNvPr>
            <p:cNvSpPr/>
            <p:nvPr/>
          </p:nvSpPr>
          <p:spPr>
            <a:xfrm>
              <a:off x="9857491" y="2076510"/>
              <a:ext cx="684000" cy="439097"/>
            </a:xfrm>
            <a:prstGeom prst="rect">
              <a:avLst/>
            </a:prstGeom>
          </p:spPr>
          <p:txBody>
            <a:bodyPr wrap="none">
              <a:prstTxWarp prst="textPlain">
                <a:avLst/>
              </a:prstTxWarp>
              <a:spAutoFit/>
            </a:bodyPr>
            <a:lstStyle/>
            <a:p>
              <a:pPr algn="ctr"/>
              <a:r>
                <a:rPr lang="en-US" altLang="zh-CN" b="1" dirty="0">
                  <a:solidFill>
                    <a:schemeClr val="accent4"/>
                  </a:solidFill>
                </a:rPr>
                <a:t>T</a:t>
              </a:r>
            </a:p>
          </p:txBody>
        </p:sp>
        <p:grpSp>
          <p:nvGrpSpPr>
            <p:cNvPr id="34" name="ïṧļïḓé">
              <a:extLst>
                <a:ext uri="{FF2B5EF4-FFF2-40B4-BE49-F238E27FC236}">
                  <a16:creationId xmlns:a16="http://schemas.microsoft.com/office/drawing/2014/main" id="{FEC6B329-7395-F13A-2BC1-AB4492FF813B}"/>
                </a:ext>
              </a:extLst>
            </p:cNvPr>
            <p:cNvGrpSpPr/>
            <p:nvPr/>
          </p:nvGrpSpPr>
          <p:grpSpPr>
            <a:xfrm>
              <a:off x="669925" y="2709000"/>
              <a:ext cx="2645167" cy="1619999"/>
              <a:chOff x="8272810" y="1138455"/>
              <a:chExt cx="3258526" cy="1839227"/>
            </a:xfrm>
          </p:grpSpPr>
          <p:sp>
            <p:nvSpPr>
              <p:cNvPr id="44" name="iŝḻíḍe">
                <a:extLst>
                  <a:ext uri="{FF2B5EF4-FFF2-40B4-BE49-F238E27FC236}">
                    <a16:creationId xmlns:a16="http://schemas.microsoft.com/office/drawing/2014/main" id="{DA4FF759-F23D-1AC5-B9DE-99F9F8B89B57}"/>
                  </a:ext>
                </a:extLst>
              </p:cNvPr>
              <p:cNvSpPr/>
              <p:nvPr/>
            </p:nvSpPr>
            <p:spPr bwMode="auto">
              <a:xfrm>
                <a:off x="8272811" y="1138455"/>
                <a:ext cx="3258525" cy="439126"/>
              </a:xfrm>
              <a:prstGeom prst="rect">
                <a:avLst/>
              </a:prstGeom>
              <a:solidFill>
                <a:schemeClr val="accent1"/>
              </a:solidFill>
              <a:ln w="38100">
                <a:noFill/>
              </a:ln>
            </p:spPr>
            <p:style>
              <a:lnRef idx="2">
                <a:schemeClr val="dk1"/>
              </a:lnRef>
              <a:fillRef idx="1">
                <a:schemeClr val="lt1"/>
              </a:fillRef>
              <a:effectRef idx="0">
                <a:schemeClr val="dk1"/>
              </a:effectRef>
              <a:fontRef idx="minor">
                <a:schemeClr val="dk1"/>
              </a:fontRef>
            </p:style>
            <p:txBody>
              <a:bodyPr rtlCol="0" anchor="ctr"/>
              <a:lstStyle/>
              <a:p>
                <a:pPr algn="ctr"/>
                <a:r>
                  <a:rPr lang="zh-CN" altLang="en-US" sz="1600" b="1" dirty="0">
                    <a:solidFill>
                      <a:schemeClr val="bg1"/>
                    </a:solidFill>
                  </a:rPr>
                  <a:t>优势</a:t>
                </a:r>
                <a:r>
                  <a:rPr lang="zh-CN" altLang="en-US" sz="1600" b="1" dirty="0">
                    <a:solidFill>
                      <a:schemeClr val="bg1"/>
                    </a:solidFill>
                    <a:latin typeface="Times New Roman" panose="02020603050405020304" pitchFamily="18" charset="0"/>
                    <a:cs typeface="Times New Roman" panose="02020603050405020304" pitchFamily="18" charset="0"/>
                  </a:rPr>
                  <a:t>（</a:t>
                </a:r>
                <a:r>
                  <a:rPr lang="en-US" altLang="zh-CN" sz="1600" b="1" dirty="0">
                    <a:solidFill>
                      <a:schemeClr val="bg1"/>
                    </a:solidFill>
                    <a:latin typeface="Times New Roman" panose="02020603050405020304" pitchFamily="18" charset="0"/>
                    <a:cs typeface="Times New Roman" panose="02020603050405020304" pitchFamily="18" charset="0"/>
                  </a:rPr>
                  <a:t>strengths</a:t>
                </a:r>
                <a:r>
                  <a:rPr lang="zh-CN" altLang="en-US" sz="1600" b="1" dirty="0">
                    <a:solidFill>
                      <a:schemeClr val="bg1"/>
                    </a:solidFill>
                    <a:latin typeface="Times New Roman" panose="02020603050405020304" pitchFamily="18" charset="0"/>
                    <a:cs typeface="Times New Roman" panose="02020603050405020304" pitchFamily="18" charset="0"/>
                  </a:rPr>
                  <a:t>）</a:t>
                </a:r>
              </a:p>
            </p:txBody>
          </p:sp>
          <p:sp>
            <p:nvSpPr>
              <p:cNvPr id="45" name="ïṡļîḋé">
                <a:extLst>
                  <a:ext uri="{FF2B5EF4-FFF2-40B4-BE49-F238E27FC236}">
                    <a16:creationId xmlns:a16="http://schemas.microsoft.com/office/drawing/2014/main" id="{44D933B8-BE24-FDF6-53F9-7E4B5E9E26F4}"/>
                  </a:ext>
                </a:extLst>
              </p:cNvPr>
              <p:cNvSpPr/>
              <p:nvPr/>
            </p:nvSpPr>
            <p:spPr bwMode="auto">
              <a:xfrm>
                <a:off x="8272810" y="1577580"/>
                <a:ext cx="3258525" cy="1400102"/>
              </a:xfrm>
              <a:prstGeom prst="rect">
                <a:avLst/>
              </a:prstGeom>
              <a:solidFill>
                <a:schemeClr val="bg1">
                  <a:lumMod val="95000"/>
                </a:schemeClr>
              </a:solidFill>
              <a:ln w="38100">
                <a:noFill/>
              </a:ln>
            </p:spPr>
            <p:style>
              <a:lnRef idx="2">
                <a:schemeClr val="dk1"/>
              </a:lnRef>
              <a:fillRef idx="1">
                <a:schemeClr val="lt1"/>
              </a:fillRef>
              <a:effectRef idx="0">
                <a:schemeClr val="dk1"/>
              </a:effectRef>
              <a:fontRef idx="minor">
                <a:schemeClr val="dk1"/>
              </a:fontRef>
            </p:style>
            <p:txBody>
              <a:bodyPr rtlCol="0" anchor="t"/>
              <a:lstStyle/>
              <a:p>
                <a:pPr marL="171450" indent="-171450">
                  <a:lnSpc>
                    <a:spcPct val="150000"/>
                  </a:lnSpc>
                  <a:spcBef>
                    <a:spcPct val="0"/>
                  </a:spcBef>
                  <a:buFont typeface="Arial" panose="020B0604020202020204" pitchFamily="34" charset="0"/>
                  <a:buChar char="•"/>
                </a:pPr>
                <a:r>
                  <a:rPr lang="zh-CN" altLang="en-US" sz="1200" dirty="0">
                    <a:latin typeface="微软雅黑" panose="020B0503020204020204" pitchFamily="34" charset="-122"/>
                    <a:ea typeface="微软雅黑" panose="020B0503020204020204" pitchFamily="34" charset="-122"/>
                  </a:rPr>
                  <a:t>使企业将有限的资源集中用于发展主业。</a:t>
                </a:r>
                <a:endParaRPr lang="en-US" altLang="zh-CN" sz="1200" dirty="0">
                  <a:latin typeface="微软雅黑" panose="020B0503020204020204" pitchFamily="34" charset="-122"/>
                  <a:ea typeface="微软雅黑" panose="020B0503020204020204" pitchFamily="34" charset="-122"/>
                </a:endParaRPr>
              </a:p>
              <a:p>
                <a:pPr marL="171450" indent="-171450">
                  <a:lnSpc>
                    <a:spcPct val="150000"/>
                  </a:lnSpc>
                  <a:spcBef>
                    <a:spcPct val="0"/>
                  </a:spcBef>
                  <a:buFont typeface="Arial" panose="020B0604020202020204" pitchFamily="34" charset="0"/>
                  <a:buChar char="•"/>
                </a:pPr>
                <a:r>
                  <a:rPr lang="zh-CN" altLang="en-US" sz="1200" dirty="0">
                    <a:latin typeface="微软雅黑" panose="020B0503020204020204" pitchFamily="34" charset="-122"/>
                    <a:ea typeface="微软雅黑" panose="020B0503020204020204" pitchFamily="34" charset="-122"/>
                  </a:rPr>
                  <a:t>给企业节省费用，增加盈利。</a:t>
                </a:r>
                <a:endParaRPr lang="en-US" altLang="zh-CN" sz="1200" dirty="0">
                  <a:latin typeface="微软雅黑" panose="020B0503020204020204" pitchFamily="34" charset="-122"/>
                  <a:ea typeface="微软雅黑" panose="020B0503020204020204" pitchFamily="34" charset="-122"/>
                </a:endParaRPr>
              </a:p>
              <a:p>
                <a:pPr marL="171450" indent="-171450">
                  <a:lnSpc>
                    <a:spcPct val="150000"/>
                  </a:lnSpc>
                  <a:spcBef>
                    <a:spcPct val="0"/>
                  </a:spcBef>
                  <a:buFont typeface="Arial" panose="020B0604020202020204" pitchFamily="34" charset="0"/>
                  <a:buChar char="•"/>
                </a:pPr>
                <a:r>
                  <a:rPr lang="zh-CN" altLang="en-US" sz="1200" dirty="0">
                    <a:latin typeface="微软雅黑" panose="020B0503020204020204" pitchFamily="34" charset="-122"/>
                    <a:ea typeface="微软雅黑" panose="020B0503020204020204" pitchFamily="34" charset="-122"/>
                  </a:rPr>
                  <a:t>使企业加速商品周转，减少库存</a:t>
                </a:r>
                <a:r>
                  <a:rPr lang="en-US" altLang="zh-CN" sz="1200" dirty="0">
                    <a:latin typeface="微软雅黑" panose="020B0503020204020204" pitchFamily="34" charset="-122"/>
                    <a:ea typeface="微软雅黑" panose="020B0503020204020204" pitchFamily="34" charset="-122"/>
                  </a:rPr>
                  <a:t>,</a:t>
                </a:r>
                <a:r>
                  <a:rPr lang="zh-CN" altLang="en-US" sz="1200" dirty="0">
                    <a:latin typeface="微软雅黑" panose="020B0503020204020204" pitchFamily="34" charset="-122"/>
                    <a:ea typeface="微软雅黑" panose="020B0503020204020204" pitchFamily="34" charset="-122"/>
                  </a:rPr>
                  <a:t>降低经营风险。</a:t>
                </a:r>
                <a:endParaRPr lang="en-US" altLang="zh-CN" sz="1200" dirty="0">
                  <a:latin typeface="微软雅黑" panose="020B0503020204020204" pitchFamily="34" charset="-122"/>
                  <a:ea typeface="微软雅黑" panose="020B0503020204020204" pitchFamily="34" charset="-122"/>
                </a:endParaRPr>
              </a:p>
              <a:p>
                <a:pPr marL="171450" indent="-171450">
                  <a:lnSpc>
                    <a:spcPct val="150000"/>
                  </a:lnSpc>
                  <a:spcBef>
                    <a:spcPct val="0"/>
                  </a:spcBef>
                  <a:buFont typeface="Arial" panose="020B0604020202020204" pitchFamily="34" charset="0"/>
                  <a:buChar char="•"/>
                </a:pPr>
                <a:r>
                  <a:rPr lang="zh-CN" altLang="en-US" sz="1200" dirty="0">
                    <a:latin typeface="微软雅黑" panose="020B0503020204020204" pitchFamily="34" charset="-122"/>
                    <a:ea typeface="微软雅黑" panose="020B0503020204020204" pitchFamily="34" charset="-122"/>
                  </a:rPr>
                  <a:t>提升企业形象。</a:t>
                </a:r>
                <a:endParaRPr lang="en-US" altLang="zh-CN" sz="1200" dirty="0">
                  <a:latin typeface="微软雅黑" panose="020B0503020204020204" pitchFamily="34" charset="-122"/>
                  <a:ea typeface="微软雅黑" panose="020B0503020204020204" pitchFamily="34" charset="-122"/>
                </a:endParaRPr>
              </a:p>
              <a:p>
                <a:pPr marL="171450" indent="-171450">
                  <a:lnSpc>
                    <a:spcPct val="150000"/>
                  </a:lnSpc>
                  <a:spcBef>
                    <a:spcPct val="0"/>
                  </a:spcBef>
                  <a:buFont typeface="Arial" panose="020B0604020202020204" pitchFamily="34" charset="0"/>
                  <a:buChar char="•"/>
                </a:pPr>
                <a:r>
                  <a:rPr lang="zh-CN" altLang="en-US" sz="1200" dirty="0">
                    <a:latin typeface="微软雅黑" panose="020B0503020204020204" pitchFamily="34" charset="-122"/>
                    <a:ea typeface="微软雅黑" panose="020B0503020204020204" pitchFamily="34" charset="-122"/>
                  </a:rPr>
                  <a:t>降低管理难度，提升管理效率。</a:t>
                </a:r>
                <a:endParaRPr lang="en-US" altLang="zh-CN" sz="1200" dirty="0">
                  <a:latin typeface="微软雅黑" panose="020B0503020204020204" pitchFamily="34" charset="-122"/>
                  <a:ea typeface="微软雅黑" panose="020B0503020204020204" pitchFamily="34" charset="-122"/>
                </a:endParaRPr>
              </a:p>
            </p:txBody>
          </p:sp>
        </p:grpSp>
        <p:grpSp>
          <p:nvGrpSpPr>
            <p:cNvPr id="35" name="ïSľïďé">
              <a:extLst>
                <a:ext uri="{FF2B5EF4-FFF2-40B4-BE49-F238E27FC236}">
                  <a16:creationId xmlns:a16="http://schemas.microsoft.com/office/drawing/2014/main" id="{DC2F1189-5022-C785-AD7C-1A2570F18758}"/>
                </a:ext>
              </a:extLst>
            </p:cNvPr>
            <p:cNvGrpSpPr/>
            <p:nvPr/>
          </p:nvGrpSpPr>
          <p:grpSpPr>
            <a:xfrm>
              <a:off x="3405586" y="2709000"/>
              <a:ext cx="2645166" cy="1620000"/>
              <a:chOff x="8272811" y="1138455"/>
              <a:chExt cx="3258525" cy="1839228"/>
            </a:xfrm>
          </p:grpSpPr>
          <p:sp>
            <p:nvSpPr>
              <p:cNvPr id="42" name="íṧḷiḓé">
                <a:extLst>
                  <a:ext uri="{FF2B5EF4-FFF2-40B4-BE49-F238E27FC236}">
                    <a16:creationId xmlns:a16="http://schemas.microsoft.com/office/drawing/2014/main" id="{EF7D69B1-BCAC-23EC-ECF4-2A8D6613BE3A}"/>
                  </a:ext>
                </a:extLst>
              </p:cNvPr>
              <p:cNvSpPr/>
              <p:nvPr/>
            </p:nvSpPr>
            <p:spPr bwMode="auto">
              <a:xfrm>
                <a:off x="8272811" y="1138455"/>
                <a:ext cx="3258525" cy="439126"/>
              </a:xfrm>
              <a:prstGeom prst="rect">
                <a:avLst/>
              </a:prstGeom>
              <a:solidFill>
                <a:schemeClr val="accent2"/>
              </a:solidFill>
              <a:ln w="38100">
                <a:noFill/>
              </a:ln>
            </p:spPr>
            <p:style>
              <a:lnRef idx="2">
                <a:schemeClr val="dk1"/>
              </a:lnRef>
              <a:fillRef idx="1">
                <a:schemeClr val="lt1"/>
              </a:fillRef>
              <a:effectRef idx="0">
                <a:schemeClr val="dk1"/>
              </a:effectRef>
              <a:fontRef idx="minor">
                <a:schemeClr val="dk1"/>
              </a:fontRef>
            </p:style>
            <p:txBody>
              <a:bodyPr rtlCol="0" anchor="ctr"/>
              <a:lstStyle/>
              <a:p>
                <a:pPr algn="ctr"/>
                <a:r>
                  <a:rPr lang="zh-CN" altLang="en-US" sz="1600" b="1" dirty="0">
                    <a:solidFill>
                      <a:schemeClr val="bg1"/>
                    </a:solidFill>
                  </a:rPr>
                  <a:t>劣势</a:t>
                </a:r>
                <a:r>
                  <a:rPr lang="zh-CN" altLang="en-US" sz="1600" b="1" dirty="0">
                    <a:solidFill>
                      <a:schemeClr val="bg1"/>
                    </a:solidFill>
                    <a:latin typeface="Times New Roman" panose="02020603050405020304" pitchFamily="18" charset="0"/>
                    <a:cs typeface="Times New Roman" panose="02020603050405020304" pitchFamily="18" charset="0"/>
                  </a:rPr>
                  <a:t>（</a:t>
                </a:r>
                <a:r>
                  <a:rPr lang="en-US" altLang="zh-CN" sz="1600" b="1" dirty="0">
                    <a:solidFill>
                      <a:schemeClr val="bg1"/>
                    </a:solidFill>
                    <a:latin typeface="Times New Roman" panose="02020603050405020304" pitchFamily="18" charset="0"/>
                    <a:cs typeface="Times New Roman" panose="02020603050405020304" pitchFamily="18" charset="0"/>
                  </a:rPr>
                  <a:t>weaknesses</a:t>
                </a:r>
                <a:r>
                  <a:rPr lang="zh-CN" altLang="en-US" sz="1600" b="1" dirty="0">
                    <a:solidFill>
                      <a:schemeClr val="bg1"/>
                    </a:solidFill>
                    <a:latin typeface="Times New Roman" panose="02020603050405020304" pitchFamily="18" charset="0"/>
                    <a:cs typeface="Times New Roman" panose="02020603050405020304" pitchFamily="18" charset="0"/>
                  </a:rPr>
                  <a:t>）</a:t>
                </a:r>
              </a:p>
            </p:txBody>
          </p:sp>
          <p:sp>
            <p:nvSpPr>
              <p:cNvPr id="43" name="íŝḷiḓe">
                <a:extLst>
                  <a:ext uri="{FF2B5EF4-FFF2-40B4-BE49-F238E27FC236}">
                    <a16:creationId xmlns:a16="http://schemas.microsoft.com/office/drawing/2014/main" id="{6CFC67F3-C8D5-CC66-C48B-A1D4057A37B7}"/>
                  </a:ext>
                </a:extLst>
              </p:cNvPr>
              <p:cNvSpPr/>
              <p:nvPr/>
            </p:nvSpPr>
            <p:spPr bwMode="auto">
              <a:xfrm>
                <a:off x="8272811" y="1577581"/>
                <a:ext cx="3258525" cy="1400102"/>
              </a:xfrm>
              <a:prstGeom prst="rect">
                <a:avLst/>
              </a:prstGeom>
              <a:solidFill>
                <a:schemeClr val="bg1">
                  <a:lumMod val="95000"/>
                </a:schemeClr>
              </a:solidFill>
              <a:ln w="38100">
                <a:noFill/>
              </a:ln>
            </p:spPr>
            <p:style>
              <a:lnRef idx="2">
                <a:schemeClr val="dk1"/>
              </a:lnRef>
              <a:fillRef idx="1">
                <a:schemeClr val="lt1"/>
              </a:fillRef>
              <a:effectRef idx="0">
                <a:schemeClr val="dk1"/>
              </a:effectRef>
              <a:fontRef idx="minor">
                <a:schemeClr val="dk1"/>
              </a:fontRef>
            </p:style>
            <p:txBody>
              <a:bodyPr rtlCol="0" anchor="t"/>
              <a:lstStyle/>
              <a:p>
                <a:pPr marL="171450" indent="-171450">
                  <a:lnSpc>
                    <a:spcPct val="150000"/>
                  </a:lnSpc>
                  <a:spcBef>
                    <a:spcPct val="0"/>
                  </a:spcBef>
                  <a:buFont typeface="Arial" panose="020B0604020202020204" pitchFamily="34" charset="0"/>
                  <a:buChar char="•"/>
                </a:pPr>
                <a:r>
                  <a:rPr lang="zh-CN" altLang="en-US" sz="1200" dirty="0">
                    <a:latin typeface="微软雅黑" panose="020B0503020204020204" pitchFamily="34" charset="-122"/>
                    <a:ea typeface="微软雅黑" panose="020B0503020204020204" pitchFamily="34" charset="-122"/>
                  </a:rPr>
                  <a:t>可能会增加企业责任外移。</a:t>
                </a:r>
                <a:endParaRPr lang="en-US" altLang="zh-CN" sz="1200" dirty="0">
                  <a:latin typeface="微软雅黑" panose="020B0503020204020204" pitchFamily="34" charset="-122"/>
                  <a:ea typeface="微软雅黑" panose="020B0503020204020204" pitchFamily="34" charset="-122"/>
                </a:endParaRPr>
              </a:p>
              <a:p>
                <a:pPr marL="171450" indent="-171450">
                  <a:lnSpc>
                    <a:spcPct val="150000"/>
                  </a:lnSpc>
                  <a:spcBef>
                    <a:spcPct val="0"/>
                  </a:spcBef>
                  <a:buFont typeface="Arial" panose="020B0604020202020204" pitchFamily="34" charset="0"/>
                  <a:buChar char="•"/>
                </a:pPr>
                <a:r>
                  <a:rPr lang="zh-CN" altLang="en-US" sz="1200" dirty="0">
                    <a:latin typeface="微软雅黑" panose="020B0503020204020204" pitchFamily="34" charset="-122"/>
                    <a:ea typeface="微软雅黑" panose="020B0503020204020204" pitchFamily="34" charset="-122"/>
                  </a:rPr>
                  <a:t>可能挫伤员工工作热情。</a:t>
                </a:r>
                <a:endParaRPr lang="en-US" altLang="zh-CN" sz="1200" dirty="0">
                  <a:latin typeface="微软雅黑" panose="020B0503020204020204" pitchFamily="34" charset="-122"/>
                  <a:ea typeface="微软雅黑" panose="020B0503020204020204" pitchFamily="34" charset="-122"/>
                </a:endParaRPr>
              </a:p>
              <a:p>
                <a:pPr marL="171450" indent="-171450">
                  <a:lnSpc>
                    <a:spcPct val="150000"/>
                  </a:lnSpc>
                  <a:spcBef>
                    <a:spcPct val="0"/>
                  </a:spcBef>
                  <a:buFont typeface="Arial" panose="020B0604020202020204" pitchFamily="34" charset="0"/>
                  <a:buChar char="•"/>
                </a:pPr>
                <a:r>
                  <a:rPr lang="zh-CN" altLang="en-US" sz="1200" dirty="0">
                    <a:latin typeface="微软雅黑" panose="020B0503020204020204" pitchFamily="34" charset="-122"/>
                    <a:ea typeface="微软雅黑" panose="020B0503020204020204" pitchFamily="34" charset="-122"/>
                  </a:rPr>
                  <a:t>外包企业的忠诚度。</a:t>
                </a:r>
                <a:endParaRPr lang="en-US" altLang="zh-CN" sz="1200" dirty="0">
                  <a:latin typeface="微软雅黑" panose="020B0503020204020204" pitchFamily="34" charset="-122"/>
                  <a:ea typeface="微软雅黑" panose="020B0503020204020204" pitchFamily="34" charset="-122"/>
                </a:endParaRPr>
              </a:p>
              <a:p>
                <a:pPr marL="171450" indent="-171450">
                  <a:lnSpc>
                    <a:spcPct val="150000"/>
                  </a:lnSpc>
                  <a:spcBef>
                    <a:spcPct val="0"/>
                  </a:spcBef>
                  <a:buFont typeface="Arial" panose="020B0604020202020204" pitchFamily="34" charset="0"/>
                  <a:buChar char="•"/>
                </a:pPr>
                <a:r>
                  <a:rPr lang="zh-CN" altLang="en-US" sz="1200" dirty="0">
                    <a:latin typeface="微软雅黑" panose="020B0503020204020204" pitchFamily="34" charset="-122"/>
                    <a:ea typeface="微软雅黑" panose="020B0503020204020204" pitchFamily="34" charset="-122"/>
                  </a:rPr>
                  <a:t>外包商选择问题。</a:t>
                </a:r>
                <a:endParaRPr lang="en-US" altLang="zh-CN" sz="1200" dirty="0">
                  <a:latin typeface="微软雅黑" panose="020B0503020204020204" pitchFamily="34" charset="-122"/>
                  <a:ea typeface="微软雅黑" panose="020B0503020204020204" pitchFamily="34" charset="-122"/>
                </a:endParaRPr>
              </a:p>
            </p:txBody>
          </p:sp>
        </p:grpSp>
        <p:grpSp>
          <p:nvGrpSpPr>
            <p:cNvPr id="36" name="îṥ1ídè">
              <a:extLst>
                <a:ext uri="{FF2B5EF4-FFF2-40B4-BE49-F238E27FC236}">
                  <a16:creationId xmlns:a16="http://schemas.microsoft.com/office/drawing/2014/main" id="{2B357A0C-74B6-CF25-6EB0-B6EAAD37A618}"/>
                </a:ext>
              </a:extLst>
            </p:cNvPr>
            <p:cNvGrpSpPr/>
            <p:nvPr/>
          </p:nvGrpSpPr>
          <p:grpSpPr>
            <a:xfrm>
              <a:off x="6141247" y="2709000"/>
              <a:ext cx="2645166" cy="1620000"/>
              <a:chOff x="8272811" y="1138455"/>
              <a:chExt cx="3258525" cy="1839228"/>
            </a:xfrm>
          </p:grpSpPr>
          <p:sp>
            <p:nvSpPr>
              <p:cNvPr id="40" name="iṥ1íḑe">
                <a:extLst>
                  <a:ext uri="{FF2B5EF4-FFF2-40B4-BE49-F238E27FC236}">
                    <a16:creationId xmlns:a16="http://schemas.microsoft.com/office/drawing/2014/main" id="{F55AFC7A-F9F6-BEA8-836F-4408C1A32C14}"/>
                  </a:ext>
                </a:extLst>
              </p:cNvPr>
              <p:cNvSpPr/>
              <p:nvPr/>
            </p:nvSpPr>
            <p:spPr bwMode="auto">
              <a:xfrm>
                <a:off x="8272811" y="1138455"/>
                <a:ext cx="3258525" cy="439126"/>
              </a:xfrm>
              <a:prstGeom prst="rect">
                <a:avLst/>
              </a:prstGeom>
              <a:solidFill>
                <a:schemeClr val="accent3"/>
              </a:solidFill>
              <a:ln w="38100">
                <a:noFill/>
              </a:ln>
            </p:spPr>
            <p:style>
              <a:lnRef idx="2">
                <a:schemeClr val="dk1"/>
              </a:lnRef>
              <a:fillRef idx="1">
                <a:schemeClr val="lt1"/>
              </a:fillRef>
              <a:effectRef idx="0">
                <a:schemeClr val="dk1"/>
              </a:effectRef>
              <a:fontRef idx="minor">
                <a:schemeClr val="dk1"/>
              </a:fontRef>
            </p:style>
            <p:txBody>
              <a:bodyPr rtlCol="0" anchor="ctr"/>
              <a:lstStyle/>
              <a:p>
                <a:pPr algn="ctr"/>
                <a:r>
                  <a:rPr lang="zh-CN" altLang="en-US" sz="1600" b="1" dirty="0">
                    <a:solidFill>
                      <a:schemeClr val="bg1"/>
                    </a:solidFill>
                  </a:rPr>
                  <a:t>机遇</a:t>
                </a:r>
                <a:r>
                  <a:rPr lang="zh-CN" altLang="en-US" sz="1600" b="1" dirty="0">
                    <a:solidFill>
                      <a:schemeClr val="bg1"/>
                    </a:solidFill>
                    <a:latin typeface="Times New Roman" panose="02020603050405020304" pitchFamily="18" charset="0"/>
                    <a:cs typeface="Times New Roman" panose="02020603050405020304" pitchFamily="18" charset="0"/>
                  </a:rPr>
                  <a:t>（</a:t>
                </a:r>
                <a:r>
                  <a:rPr lang="en-US" altLang="zh-CN" sz="1600" b="1" dirty="0">
                    <a:solidFill>
                      <a:schemeClr val="bg1"/>
                    </a:solidFill>
                    <a:latin typeface="Times New Roman" panose="02020603050405020304" pitchFamily="18" charset="0"/>
                    <a:cs typeface="Times New Roman" panose="02020603050405020304" pitchFamily="18" charset="0"/>
                  </a:rPr>
                  <a:t>opportunities</a:t>
                </a:r>
                <a:r>
                  <a:rPr lang="zh-CN" altLang="en-US" sz="1600" b="1" dirty="0">
                    <a:solidFill>
                      <a:schemeClr val="bg1"/>
                    </a:solidFill>
                    <a:latin typeface="Times New Roman" panose="02020603050405020304" pitchFamily="18" charset="0"/>
                    <a:cs typeface="Times New Roman" panose="02020603050405020304" pitchFamily="18" charset="0"/>
                  </a:rPr>
                  <a:t>）</a:t>
                </a:r>
              </a:p>
            </p:txBody>
          </p:sp>
          <p:sp>
            <p:nvSpPr>
              <p:cNvPr id="41" name="íśḷîdè">
                <a:extLst>
                  <a:ext uri="{FF2B5EF4-FFF2-40B4-BE49-F238E27FC236}">
                    <a16:creationId xmlns:a16="http://schemas.microsoft.com/office/drawing/2014/main" id="{1E2D018F-0C10-234D-1080-04ED8E18C67D}"/>
                  </a:ext>
                </a:extLst>
              </p:cNvPr>
              <p:cNvSpPr/>
              <p:nvPr/>
            </p:nvSpPr>
            <p:spPr bwMode="auto">
              <a:xfrm>
                <a:off x="8272811" y="1577581"/>
                <a:ext cx="3258525" cy="1400102"/>
              </a:xfrm>
              <a:prstGeom prst="rect">
                <a:avLst/>
              </a:prstGeom>
              <a:solidFill>
                <a:schemeClr val="bg1">
                  <a:lumMod val="95000"/>
                </a:schemeClr>
              </a:solidFill>
              <a:ln w="38100">
                <a:noFill/>
              </a:ln>
            </p:spPr>
            <p:style>
              <a:lnRef idx="2">
                <a:schemeClr val="dk1"/>
              </a:lnRef>
              <a:fillRef idx="1">
                <a:schemeClr val="lt1"/>
              </a:fillRef>
              <a:effectRef idx="0">
                <a:schemeClr val="dk1"/>
              </a:effectRef>
              <a:fontRef idx="minor">
                <a:schemeClr val="dk1"/>
              </a:fontRef>
            </p:style>
            <p:txBody>
              <a:bodyPr rtlCol="0" anchor="t"/>
              <a:lstStyle/>
              <a:p>
                <a:pPr marL="171450" indent="-171450">
                  <a:lnSpc>
                    <a:spcPct val="150000"/>
                  </a:lnSpc>
                  <a:spcBef>
                    <a:spcPct val="0"/>
                  </a:spcBef>
                  <a:buFont typeface="Arial" panose="020B0604020202020204" pitchFamily="34" charset="0"/>
                  <a:buChar char="•"/>
                </a:pPr>
                <a:r>
                  <a:rPr lang="zh-CN" altLang="en-US" sz="1200" dirty="0">
                    <a:latin typeface="微软雅黑" panose="020B0503020204020204" pitchFamily="34" charset="-122"/>
                    <a:ea typeface="微软雅黑" panose="020B0503020204020204" pitchFamily="34" charset="-122"/>
                  </a:rPr>
                  <a:t>降低物流成本。</a:t>
                </a:r>
                <a:endParaRPr lang="en-US" altLang="zh-CN" sz="1200" dirty="0">
                  <a:latin typeface="微软雅黑" panose="020B0503020204020204" pitchFamily="34" charset="-122"/>
                  <a:ea typeface="微软雅黑" panose="020B0503020204020204" pitchFamily="34" charset="-122"/>
                </a:endParaRPr>
              </a:p>
              <a:p>
                <a:pPr marL="171450" indent="-171450">
                  <a:lnSpc>
                    <a:spcPct val="150000"/>
                  </a:lnSpc>
                  <a:spcBef>
                    <a:spcPct val="0"/>
                  </a:spcBef>
                  <a:buFont typeface="Arial" panose="020B0604020202020204" pitchFamily="34" charset="0"/>
                  <a:buChar char="•"/>
                </a:pPr>
                <a:r>
                  <a:rPr lang="zh-CN" altLang="en-US" sz="1200" dirty="0">
                    <a:latin typeface="微软雅黑" panose="020B0503020204020204" pitchFamily="34" charset="-122"/>
                    <a:ea typeface="微软雅黑" panose="020B0503020204020204" pitchFamily="34" charset="-122"/>
                  </a:rPr>
                  <a:t>让企业更加关注于自身的核心能力建设。</a:t>
                </a:r>
                <a:endParaRPr lang="en-US" altLang="zh-CN" sz="1200" dirty="0">
                  <a:latin typeface="微软雅黑" panose="020B0503020204020204" pitchFamily="34" charset="-122"/>
                  <a:ea typeface="微软雅黑" panose="020B0503020204020204" pitchFamily="34" charset="-122"/>
                </a:endParaRPr>
              </a:p>
              <a:p>
                <a:pPr marL="171450" indent="-171450">
                  <a:lnSpc>
                    <a:spcPct val="150000"/>
                  </a:lnSpc>
                  <a:spcBef>
                    <a:spcPct val="0"/>
                  </a:spcBef>
                  <a:buFont typeface="Arial" panose="020B0604020202020204" pitchFamily="34" charset="0"/>
                  <a:buChar char="•"/>
                </a:pPr>
                <a:r>
                  <a:rPr lang="zh-CN" altLang="en-US" sz="1200" dirty="0">
                    <a:latin typeface="微软雅黑" panose="020B0503020204020204" pitchFamily="34" charset="-122"/>
                    <a:ea typeface="微软雅黑" panose="020B0503020204020204" pitchFamily="34" charset="-122"/>
                  </a:rPr>
                  <a:t>减少企业内部物流的传递环节，降低企业内部的摩擦与冲突，实现企业内部的快速高效运转。</a:t>
                </a:r>
                <a:endParaRPr lang="en-US" altLang="zh-CN" sz="1200" dirty="0">
                  <a:latin typeface="微软雅黑" panose="020B0503020204020204" pitchFamily="34" charset="-122"/>
                  <a:ea typeface="微软雅黑" panose="020B0503020204020204" pitchFamily="34" charset="-122"/>
                </a:endParaRPr>
              </a:p>
              <a:p>
                <a:pPr marL="171450" indent="-171450">
                  <a:lnSpc>
                    <a:spcPct val="150000"/>
                  </a:lnSpc>
                  <a:spcBef>
                    <a:spcPct val="0"/>
                  </a:spcBef>
                  <a:buFont typeface="Arial" panose="020B0604020202020204" pitchFamily="34" charset="0"/>
                  <a:buChar char="•"/>
                </a:pPr>
                <a:r>
                  <a:rPr lang="zh-CN" altLang="en-US" sz="1200" dirty="0">
                    <a:latin typeface="微软雅黑" panose="020B0503020204020204" pitchFamily="34" charset="-122"/>
                    <a:ea typeface="微软雅黑" panose="020B0503020204020204" pitchFamily="34" charset="-122"/>
                  </a:rPr>
                  <a:t>与物流服务的提供商共担风险。</a:t>
                </a:r>
                <a:endParaRPr lang="en-US" altLang="zh-CN" sz="1200" dirty="0">
                  <a:latin typeface="微软雅黑" panose="020B0503020204020204" pitchFamily="34" charset="-122"/>
                  <a:ea typeface="微软雅黑" panose="020B0503020204020204" pitchFamily="34" charset="-122"/>
                </a:endParaRPr>
              </a:p>
            </p:txBody>
          </p:sp>
        </p:grpSp>
        <p:grpSp>
          <p:nvGrpSpPr>
            <p:cNvPr id="37" name="íśľídè">
              <a:extLst>
                <a:ext uri="{FF2B5EF4-FFF2-40B4-BE49-F238E27FC236}">
                  <a16:creationId xmlns:a16="http://schemas.microsoft.com/office/drawing/2014/main" id="{D7303C5B-9556-9AFC-A1E0-484463463947}"/>
                </a:ext>
              </a:extLst>
            </p:cNvPr>
            <p:cNvGrpSpPr/>
            <p:nvPr/>
          </p:nvGrpSpPr>
          <p:grpSpPr>
            <a:xfrm>
              <a:off x="8876909" y="2709000"/>
              <a:ext cx="2645166" cy="1620000"/>
              <a:chOff x="8272811" y="1138455"/>
              <a:chExt cx="3258525" cy="1839228"/>
            </a:xfrm>
          </p:grpSpPr>
          <p:sp>
            <p:nvSpPr>
              <p:cNvPr id="38" name="ïṣľiḑè">
                <a:extLst>
                  <a:ext uri="{FF2B5EF4-FFF2-40B4-BE49-F238E27FC236}">
                    <a16:creationId xmlns:a16="http://schemas.microsoft.com/office/drawing/2014/main" id="{83CAE0C7-0860-48EE-38F9-B35186EC9A9B}"/>
                  </a:ext>
                </a:extLst>
              </p:cNvPr>
              <p:cNvSpPr/>
              <p:nvPr/>
            </p:nvSpPr>
            <p:spPr bwMode="auto">
              <a:xfrm>
                <a:off x="8272811" y="1138455"/>
                <a:ext cx="3258525" cy="439126"/>
              </a:xfrm>
              <a:prstGeom prst="rect">
                <a:avLst/>
              </a:prstGeom>
              <a:solidFill>
                <a:schemeClr val="accent4"/>
              </a:solidFill>
              <a:ln w="38100">
                <a:noFill/>
              </a:ln>
            </p:spPr>
            <p:style>
              <a:lnRef idx="2">
                <a:schemeClr val="dk1"/>
              </a:lnRef>
              <a:fillRef idx="1">
                <a:schemeClr val="lt1"/>
              </a:fillRef>
              <a:effectRef idx="0">
                <a:schemeClr val="dk1"/>
              </a:effectRef>
              <a:fontRef idx="minor">
                <a:schemeClr val="dk1"/>
              </a:fontRef>
            </p:style>
            <p:txBody>
              <a:bodyPr rtlCol="0" anchor="ctr"/>
              <a:lstStyle/>
              <a:p>
                <a:pPr algn="ctr"/>
                <a:r>
                  <a:rPr lang="zh-CN" altLang="en-US" sz="1600" b="1" dirty="0">
                    <a:solidFill>
                      <a:schemeClr val="bg1"/>
                    </a:solidFill>
                  </a:rPr>
                  <a:t>风险</a:t>
                </a:r>
                <a:r>
                  <a:rPr lang="zh-CN" altLang="en-US" sz="1600" b="1" dirty="0">
                    <a:solidFill>
                      <a:schemeClr val="bg1"/>
                    </a:solidFill>
                    <a:latin typeface="Times New Roman" panose="02020603050405020304" pitchFamily="18" charset="0"/>
                    <a:cs typeface="Times New Roman" panose="02020603050405020304" pitchFamily="18" charset="0"/>
                  </a:rPr>
                  <a:t>（</a:t>
                </a:r>
                <a:r>
                  <a:rPr lang="en-US" altLang="zh-CN" sz="1600" b="1" dirty="0">
                    <a:solidFill>
                      <a:schemeClr val="bg1"/>
                    </a:solidFill>
                    <a:latin typeface="Times New Roman" panose="02020603050405020304" pitchFamily="18" charset="0"/>
                    <a:cs typeface="Times New Roman" panose="02020603050405020304" pitchFamily="18" charset="0"/>
                  </a:rPr>
                  <a:t>threats</a:t>
                </a:r>
                <a:r>
                  <a:rPr lang="zh-CN" altLang="en-US" sz="1600" b="1" dirty="0">
                    <a:solidFill>
                      <a:schemeClr val="bg1"/>
                    </a:solidFill>
                    <a:latin typeface="Times New Roman" panose="02020603050405020304" pitchFamily="18" charset="0"/>
                    <a:cs typeface="Times New Roman" panose="02020603050405020304" pitchFamily="18" charset="0"/>
                  </a:rPr>
                  <a:t>）</a:t>
                </a:r>
              </a:p>
            </p:txBody>
          </p:sp>
          <p:sp>
            <p:nvSpPr>
              <p:cNvPr id="39" name="ïSľiḋé">
                <a:extLst>
                  <a:ext uri="{FF2B5EF4-FFF2-40B4-BE49-F238E27FC236}">
                    <a16:creationId xmlns:a16="http://schemas.microsoft.com/office/drawing/2014/main" id="{D8D7C1E4-FC05-923C-42E5-4A6255D79FA2}"/>
                  </a:ext>
                </a:extLst>
              </p:cNvPr>
              <p:cNvSpPr/>
              <p:nvPr/>
            </p:nvSpPr>
            <p:spPr bwMode="auto">
              <a:xfrm>
                <a:off x="8272811" y="1577581"/>
                <a:ext cx="3258525" cy="1400102"/>
              </a:xfrm>
              <a:prstGeom prst="rect">
                <a:avLst/>
              </a:prstGeom>
              <a:solidFill>
                <a:schemeClr val="bg1">
                  <a:lumMod val="95000"/>
                </a:schemeClr>
              </a:solidFill>
              <a:ln w="38100">
                <a:noFill/>
              </a:ln>
            </p:spPr>
            <p:style>
              <a:lnRef idx="2">
                <a:schemeClr val="dk1"/>
              </a:lnRef>
              <a:fillRef idx="1">
                <a:schemeClr val="lt1"/>
              </a:fillRef>
              <a:effectRef idx="0">
                <a:schemeClr val="dk1"/>
              </a:effectRef>
              <a:fontRef idx="minor">
                <a:schemeClr val="dk1"/>
              </a:fontRef>
            </p:style>
            <p:txBody>
              <a:bodyPr rtlCol="0" anchor="t"/>
              <a:lstStyle/>
              <a:p>
                <a:pPr marL="171450" indent="-171450">
                  <a:lnSpc>
                    <a:spcPct val="150000"/>
                  </a:lnSpc>
                  <a:spcBef>
                    <a:spcPct val="0"/>
                  </a:spcBef>
                  <a:buFont typeface="Arial" panose="020B0604020202020204" pitchFamily="34" charset="0"/>
                  <a:buChar char="•"/>
                </a:pPr>
                <a:r>
                  <a:rPr lang="zh-CN" altLang="en-US" sz="1200" dirty="0">
                    <a:latin typeface="微软雅黑" panose="020B0503020204020204" pitchFamily="34" charset="-122"/>
                    <a:ea typeface="微软雅黑" panose="020B0503020204020204" pitchFamily="34" charset="-122"/>
                  </a:rPr>
                  <a:t>物流业务控制能力下降风险。</a:t>
                </a:r>
                <a:endParaRPr lang="en-US" altLang="zh-CN" sz="1200" dirty="0">
                  <a:latin typeface="微软雅黑" panose="020B0503020204020204" pitchFamily="34" charset="-122"/>
                  <a:ea typeface="微软雅黑" panose="020B0503020204020204" pitchFamily="34" charset="-122"/>
                </a:endParaRPr>
              </a:p>
              <a:p>
                <a:pPr marL="171450" indent="-171450">
                  <a:lnSpc>
                    <a:spcPct val="150000"/>
                  </a:lnSpc>
                  <a:spcBef>
                    <a:spcPct val="0"/>
                  </a:spcBef>
                  <a:buFont typeface="Arial" panose="020B0604020202020204" pitchFamily="34" charset="0"/>
                  <a:buChar char="•"/>
                </a:pPr>
                <a:r>
                  <a:rPr lang="zh-CN" altLang="en-US" sz="1200" dirty="0">
                    <a:latin typeface="微软雅黑" panose="020B0503020204020204" pitchFamily="34" charset="-122"/>
                    <a:ea typeface="微软雅黑" panose="020B0503020204020204" pitchFamily="34" charset="-122"/>
                  </a:rPr>
                  <a:t>单一供应商风险。</a:t>
                </a:r>
                <a:endParaRPr lang="en-US" altLang="zh-CN" sz="1200" dirty="0">
                  <a:latin typeface="微软雅黑" panose="020B0503020204020204" pitchFamily="34" charset="-122"/>
                  <a:ea typeface="微软雅黑" panose="020B0503020204020204" pitchFamily="34" charset="-122"/>
                </a:endParaRPr>
              </a:p>
              <a:p>
                <a:pPr marL="171450" indent="-171450">
                  <a:lnSpc>
                    <a:spcPct val="150000"/>
                  </a:lnSpc>
                  <a:spcBef>
                    <a:spcPct val="0"/>
                  </a:spcBef>
                  <a:buFont typeface="Arial" panose="020B0604020202020204" pitchFamily="34" charset="0"/>
                  <a:buChar char="•"/>
                </a:pPr>
                <a:r>
                  <a:rPr lang="zh-CN" altLang="en-US" sz="1200" dirty="0">
                    <a:latin typeface="微软雅黑" panose="020B0503020204020204" pitchFamily="34" charset="-122"/>
                    <a:ea typeface="微软雅黑" panose="020B0503020204020204" pitchFamily="34" charset="-122"/>
                  </a:rPr>
                  <a:t>盲目跟从的风险。</a:t>
                </a:r>
                <a:endParaRPr lang="en-US" altLang="zh-CN" sz="1200" dirty="0">
                  <a:latin typeface="微软雅黑" panose="020B0503020204020204" pitchFamily="34" charset="-122"/>
                  <a:ea typeface="微软雅黑" panose="020B0503020204020204" pitchFamily="34" charset="-122"/>
                </a:endParaRPr>
              </a:p>
              <a:p>
                <a:pPr marL="171450" indent="-171450">
                  <a:lnSpc>
                    <a:spcPct val="150000"/>
                  </a:lnSpc>
                  <a:spcBef>
                    <a:spcPct val="0"/>
                  </a:spcBef>
                  <a:buFont typeface="Arial" panose="020B0604020202020204" pitchFamily="34" charset="0"/>
                  <a:buChar char="•"/>
                </a:pPr>
                <a:r>
                  <a:rPr lang="zh-CN" altLang="en-US" sz="1200" dirty="0">
                    <a:latin typeface="微软雅黑" panose="020B0503020204020204" pitchFamily="34" charset="-122"/>
                    <a:ea typeface="微软雅黑" panose="020B0503020204020204" pitchFamily="34" charset="-122"/>
                  </a:rPr>
                  <a:t>客户关系管理削弱的风险。</a:t>
                </a:r>
                <a:endParaRPr lang="en-US" altLang="zh-CN" sz="1200" dirty="0">
                  <a:latin typeface="微软雅黑" panose="020B0503020204020204" pitchFamily="34" charset="-122"/>
                  <a:ea typeface="微软雅黑" panose="020B0503020204020204" pitchFamily="34" charset="-122"/>
                </a:endParaRPr>
              </a:p>
              <a:p>
                <a:pPr marL="171450" indent="-171450">
                  <a:lnSpc>
                    <a:spcPct val="150000"/>
                  </a:lnSpc>
                  <a:spcBef>
                    <a:spcPct val="0"/>
                  </a:spcBef>
                  <a:buFont typeface="Arial" panose="020B0604020202020204" pitchFamily="34" charset="0"/>
                  <a:buChar char="•"/>
                </a:pPr>
                <a:r>
                  <a:rPr lang="zh-CN" altLang="en-US" sz="1200" dirty="0">
                    <a:latin typeface="微软雅黑" panose="020B0503020204020204" pitchFamily="34" charset="-122"/>
                    <a:ea typeface="微软雅黑" panose="020B0503020204020204" pitchFamily="34" charset="-122"/>
                  </a:rPr>
                  <a:t>信息泄露风险及连带经营风险。</a:t>
                </a:r>
                <a:endParaRPr lang="en-US" altLang="zh-CN" sz="1200" dirty="0">
                  <a:latin typeface="微软雅黑" panose="020B0503020204020204" pitchFamily="34" charset="-122"/>
                  <a:ea typeface="微软雅黑" panose="020B0503020204020204" pitchFamily="34" charset="-122"/>
                </a:endParaRPr>
              </a:p>
              <a:p>
                <a:pPr marL="171450" indent="-171450">
                  <a:lnSpc>
                    <a:spcPct val="150000"/>
                  </a:lnSpc>
                  <a:spcBef>
                    <a:spcPct val="0"/>
                  </a:spcBef>
                  <a:buFont typeface="Arial" panose="020B0604020202020204" pitchFamily="34" charset="0"/>
                  <a:buChar char="•"/>
                </a:pPr>
                <a:r>
                  <a:rPr lang="zh-CN" altLang="en-US" sz="1200" dirty="0">
                    <a:latin typeface="微软雅黑" panose="020B0503020204020204" pitchFamily="34" charset="-122"/>
                    <a:ea typeface="微软雅黑" panose="020B0503020204020204" pitchFamily="34" charset="-122"/>
                  </a:rPr>
                  <a:t>企业业务流程重组的风险。</a:t>
                </a:r>
                <a:endParaRPr lang="en-US" altLang="zh-CN" sz="1200" dirty="0">
                  <a:latin typeface="微软雅黑" panose="020B0503020204020204" pitchFamily="34" charset="-122"/>
                  <a:ea typeface="微软雅黑" panose="020B0503020204020204" pitchFamily="34" charset="-122"/>
                </a:endParaRPr>
              </a:p>
            </p:txBody>
          </p:sp>
        </p:grpSp>
      </p:grpSp>
    </p:spTree>
    <p:extLst>
      <p:ext uri="{BB962C8B-B14F-4D97-AF65-F5344CB8AC3E}">
        <p14:creationId xmlns:p14="http://schemas.microsoft.com/office/powerpoint/2010/main" val="1362493219"/>
      </p:ext>
    </p:ext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2828483" y="1222979"/>
            <a:ext cx="6749653" cy="4476750"/>
          </a:xfrm>
          <a:prstGeom prst="rect">
            <a:avLst/>
          </a:prstGeom>
          <a:solidFill>
            <a:schemeClr val="accent1">
              <a:lumMod val="5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147" name="文本框 199"/>
          <p:cNvSpPr txBox="1">
            <a:spLocks noChangeArrowheads="1"/>
          </p:cNvSpPr>
          <p:nvPr/>
        </p:nvSpPr>
        <p:spPr bwMode="auto">
          <a:xfrm>
            <a:off x="3248025" y="1487805"/>
            <a:ext cx="5411470" cy="645160"/>
          </a:xfrm>
          <a:prstGeom prst="rect">
            <a:avLst/>
          </a:prstGeom>
          <a:noFill/>
          <a:ln w="9525">
            <a:noFill/>
            <a:miter lim="800000"/>
          </a:ln>
        </p:spPr>
        <p:txBody>
          <a:bodyPr wrap="square">
            <a:spAutoFit/>
          </a:bodyPr>
          <a:lstStyle/>
          <a:p>
            <a:r>
              <a:rPr lang="zh-CN" altLang="en-US" sz="3600" b="1" dirty="0">
                <a:solidFill>
                  <a:schemeClr val="bg1"/>
                </a:solidFill>
                <a:latin typeface="方正清刻本悦宋简体"/>
                <a:cs typeface="+mn-ea"/>
              </a:rPr>
              <a:t>项目七</a:t>
            </a:r>
            <a:r>
              <a:rPr lang="en-US" altLang="zh-CN" sz="3600" b="1" dirty="0">
                <a:solidFill>
                  <a:schemeClr val="bg1"/>
                </a:solidFill>
                <a:latin typeface="方正清刻本悦宋简体"/>
                <a:cs typeface="+mn-ea"/>
              </a:rPr>
              <a:t> </a:t>
            </a:r>
            <a:r>
              <a:rPr lang="zh-CN" altLang="en-US" sz="3600" b="1" dirty="0">
                <a:solidFill>
                  <a:schemeClr val="bg1"/>
                </a:solidFill>
                <a:latin typeface="方正清刻本悦宋简体"/>
                <a:cs typeface="+mn-ea"/>
              </a:rPr>
              <a:t>供应链物流管理</a:t>
            </a:r>
          </a:p>
        </p:txBody>
      </p:sp>
      <p:grpSp>
        <p:nvGrpSpPr>
          <p:cNvPr id="8" name="组合 200"/>
          <p:cNvGrpSpPr/>
          <p:nvPr/>
        </p:nvGrpSpPr>
        <p:grpSpPr>
          <a:xfrm>
            <a:off x="6945087" y="2324903"/>
            <a:ext cx="2310927" cy="3107841"/>
            <a:chOff x="-8677773" y="-3051174"/>
            <a:chExt cx="6986830" cy="7046911"/>
          </a:xfrm>
          <a:solidFill>
            <a:schemeClr val="bg1"/>
          </a:solidFill>
        </p:grpSpPr>
        <p:sp>
          <p:nvSpPr>
            <p:cNvPr id="202" name="Rectangle 42"/>
            <p:cNvSpPr>
              <a:spLocks noChangeArrowheads="1"/>
            </p:cNvSpPr>
            <p:nvPr/>
          </p:nvSpPr>
          <p:spPr bwMode="auto">
            <a:xfrm>
              <a:off x="-8677773" y="490538"/>
              <a:ext cx="47627" cy="50800"/>
            </a:xfrm>
            <a:prstGeom prst="rect">
              <a:avLst/>
            </a:prstGeom>
            <a:grpFill/>
            <a:ln>
              <a:noFill/>
            </a:ln>
          </p:spPr>
          <p:txBody>
            <a:bodyPr/>
            <a:lstStyle/>
            <a:p>
              <a:pPr fontAlgn="auto">
                <a:spcBef>
                  <a:spcPts val="0"/>
                </a:spcBef>
                <a:spcAft>
                  <a:spcPts val="0"/>
                </a:spcAft>
                <a:defRPr/>
              </a:pPr>
              <a:endParaRPr lang="zh-CN" altLang="en-US"/>
            </a:p>
          </p:txBody>
        </p:sp>
        <p:sp>
          <p:nvSpPr>
            <p:cNvPr id="203" name="Rectangle 43"/>
            <p:cNvSpPr>
              <a:spLocks noChangeArrowheads="1"/>
            </p:cNvSpPr>
            <p:nvPr/>
          </p:nvSpPr>
          <p:spPr bwMode="auto">
            <a:xfrm>
              <a:off x="-8592044" y="490538"/>
              <a:ext cx="50802" cy="50800"/>
            </a:xfrm>
            <a:prstGeom prst="rect">
              <a:avLst/>
            </a:prstGeom>
            <a:grpFill/>
            <a:ln>
              <a:noFill/>
            </a:ln>
          </p:spPr>
          <p:txBody>
            <a:bodyPr/>
            <a:lstStyle/>
            <a:p>
              <a:pPr fontAlgn="auto">
                <a:spcBef>
                  <a:spcPts val="0"/>
                </a:spcBef>
                <a:spcAft>
                  <a:spcPts val="0"/>
                </a:spcAft>
                <a:defRPr/>
              </a:pPr>
              <a:endParaRPr lang="zh-CN" altLang="en-US"/>
            </a:p>
          </p:txBody>
        </p:sp>
        <p:sp>
          <p:nvSpPr>
            <p:cNvPr id="204" name="Rectangle 44"/>
            <p:cNvSpPr>
              <a:spLocks noChangeArrowheads="1"/>
            </p:cNvSpPr>
            <p:nvPr/>
          </p:nvSpPr>
          <p:spPr bwMode="auto">
            <a:xfrm>
              <a:off x="-8417414" y="490538"/>
              <a:ext cx="47627" cy="50800"/>
            </a:xfrm>
            <a:prstGeom prst="rect">
              <a:avLst/>
            </a:prstGeom>
            <a:grpFill/>
            <a:ln>
              <a:noFill/>
            </a:ln>
          </p:spPr>
          <p:txBody>
            <a:bodyPr/>
            <a:lstStyle/>
            <a:p>
              <a:pPr fontAlgn="auto">
                <a:spcBef>
                  <a:spcPts val="0"/>
                </a:spcBef>
                <a:spcAft>
                  <a:spcPts val="0"/>
                </a:spcAft>
                <a:defRPr/>
              </a:pPr>
              <a:endParaRPr lang="zh-CN" altLang="en-US"/>
            </a:p>
          </p:txBody>
        </p:sp>
        <p:sp>
          <p:nvSpPr>
            <p:cNvPr id="205" name="Rectangle 45"/>
            <p:cNvSpPr>
              <a:spLocks noChangeArrowheads="1"/>
            </p:cNvSpPr>
            <p:nvPr/>
          </p:nvSpPr>
          <p:spPr bwMode="auto">
            <a:xfrm>
              <a:off x="-8331685" y="490538"/>
              <a:ext cx="50802" cy="50800"/>
            </a:xfrm>
            <a:prstGeom prst="rect">
              <a:avLst/>
            </a:prstGeom>
            <a:grpFill/>
            <a:ln>
              <a:noFill/>
            </a:ln>
          </p:spPr>
          <p:txBody>
            <a:bodyPr/>
            <a:lstStyle/>
            <a:p>
              <a:pPr fontAlgn="auto">
                <a:spcBef>
                  <a:spcPts val="0"/>
                </a:spcBef>
                <a:spcAft>
                  <a:spcPts val="0"/>
                </a:spcAft>
                <a:defRPr/>
              </a:pPr>
              <a:endParaRPr lang="zh-CN" altLang="en-US"/>
            </a:p>
          </p:txBody>
        </p:sp>
        <p:sp>
          <p:nvSpPr>
            <p:cNvPr id="206" name="Rectangle 46"/>
            <p:cNvSpPr>
              <a:spLocks noChangeArrowheads="1"/>
            </p:cNvSpPr>
            <p:nvPr/>
          </p:nvSpPr>
          <p:spPr bwMode="auto">
            <a:xfrm>
              <a:off x="-8506317" y="579438"/>
              <a:ext cx="50802" cy="52387"/>
            </a:xfrm>
            <a:prstGeom prst="rect">
              <a:avLst/>
            </a:prstGeom>
            <a:grpFill/>
            <a:ln>
              <a:noFill/>
            </a:ln>
          </p:spPr>
          <p:txBody>
            <a:bodyPr/>
            <a:lstStyle/>
            <a:p>
              <a:pPr fontAlgn="auto">
                <a:spcBef>
                  <a:spcPts val="0"/>
                </a:spcBef>
                <a:spcAft>
                  <a:spcPts val="0"/>
                </a:spcAft>
                <a:defRPr/>
              </a:pPr>
              <a:endParaRPr lang="zh-CN" altLang="en-US"/>
            </a:p>
          </p:txBody>
        </p:sp>
        <p:sp>
          <p:nvSpPr>
            <p:cNvPr id="207" name="Rectangle 47"/>
            <p:cNvSpPr>
              <a:spLocks noChangeArrowheads="1"/>
            </p:cNvSpPr>
            <p:nvPr/>
          </p:nvSpPr>
          <p:spPr bwMode="auto">
            <a:xfrm>
              <a:off x="-8331685" y="579438"/>
              <a:ext cx="50802" cy="52387"/>
            </a:xfrm>
            <a:prstGeom prst="rect">
              <a:avLst/>
            </a:prstGeom>
            <a:grpFill/>
            <a:ln>
              <a:noFill/>
            </a:ln>
          </p:spPr>
          <p:txBody>
            <a:bodyPr/>
            <a:lstStyle/>
            <a:p>
              <a:pPr fontAlgn="auto">
                <a:spcBef>
                  <a:spcPts val="0"/>
                </a:spcBef>
                <a:spcAft>
                  <a:spcPts val="0"/>
                </a:spcAft>
                <a:defRPr/>
              </a:pPr>
              <a:endParaRPr lang="zh-CN" altLang="en-US"/>
            </a:p>
          </p:txBody>
        </p:sp>
        <p:sp>
          <p:nvSpPr>
            <p:cNvPr id="208" name="Rectangle 48"/>
            <p:cNvSpPr>
              <a:spLocks noChangeArrowheads="1"/>
            </p:cNvSpPr>
            <p:nvPr/>
          </p:nvSpPr>
          <p:spPr bwMode="auto">
            <a:xfrm>
              <a:off x="-8677773" y="669926"/>
              <a:ext cx="47627" cy="50800"/>
            </a:xfrm>
            <a:prstGeom prst="rect">
              <a:avLst/>
            </a:prstGeom>
            <a:grpFill/>
            <a:ln>
              <a:noFill/>
            </a:ln>
          </p:spPr>
          <p:txBody>
            <a:bodyPr/>
            <a:lstStyle/>
            <a:p>
              <a:pPr fontAlgn="auto">
                <a:spcBef>
                  <a:spcPts val="0"/>
                </a:spcBef>
                <a:spcAft>
                  <a:spcPts val="0"/>
                </a:spcAft>
                <a:defRPr/>
              </a:pPr>
              <a:endParaRPr lang="zh-CN" altLang="en-US"/>
            </a:p>
          </p:txBody>
        </p:sp>
        <p:sp>
          <p:nvSpPr>
            <p:cNvPr id="209" name="Rectangle 49"/>
            <p:cNvSpPr>
              <a:spLocks noChangeArrowheads="1"/>
            </p:cNvSpPr>
            <p:nvPr/>
          </p:nvSpPr>
          <p:spPr bwMode="auto">
            <a:xfrm>
              <a:off x="-8506317" y="669926"/>
              <a:ext cx="50802" cy="50800"/>
            </a:xfrm>
            <a:prstGeom prst="rect">
              <a:avLst/>
            </a:prstGeom>
            <a:grpFill/>
            <a:ln>
              <a:noFill/>
            </a:ln>
          </p:spPr>
          <p:txBody>
            <a:bodyPr/>
            <a:lstStyle/>
            <a:p>
              <a:pPr fontAlgn="auto">
                <a:spcBef>
                  <a:spcPts val="0"/>
                </a:spcBef>
                <a:spcAft>
                  <a:spcPts val="0"/>
                </a:spcAft>
                <a:defRPr/>
              </a:pPr>
              <a:endParaRPr lang="zh-CN" altLang="en-US"/>
            </a:p>
          </p:txBody>
        </p:sp>
        <p:sp>
          <p:nvSpPr>
            <p:cNvPr id="210" name="Rectangle 50"/>
            <p:cNvSpPr>
              <a:spLocks noChangeArrowheads="1"/>
            </p:cNvSpPr>
            <p:nvPr/>
          </p:nvSpPr>
          <p:spPr bwMode="auto">
            <a:xfrm>
              <a:off x="-8245958" y="669926"/>
              <a:ext cx="50802" cy="50800"/>
            </a:xfrm>
            <a:prstGeom prst="rect">
              <a:avLst/>
            </a:prstGeom>
            <a:grpFill/>
            <a:ln>
              <a:noFill/>
            </a:ln>
          </p:spPr>
          <p:txBody>
            <a:bodyPr/>
            <a:lstStyle/>
            <a:p>
              <a:pPr fontAlgn="auto">
                <a:spcBef>
                  <a:spcPts val="0"/>
                </a:spcBef>
                <a:spcAft>
                  <a:spcPts val="0"/>
                </a:spcAft>
                <a:defRPr/>
              </a:pPr>
              <a:endParaRPr lang="zh-CN" altLang="en-US"/>
            </a:p>
          </p:txBody>
        </p:sp>
        <p:sp>
          <p:nvSpPr>
            <p:cNvPr id="211" name="Rectangle 51"/>
            <p:cNvSpPr>
              <a:spLocks noChangeArrowheads="1"/>
            </p:cNvSpPr>
            <p:nvPr/>
          </p:nvSpPr>
          <p:spPr bwMode="auto">
            <a:xfrm>
              <a:off x="-8677773" y="758826"/>
              <a:ext cx="47627" cy="50800"/>
            </a:xfrm>
            <a:prstGeom prst="rect">
              <a:avLst/>
            </a:prstGeom>
            <a:grpFill/>
            <a:ln>
              <a:noFill/>
            </a:ln>
          </p:spPr>
          <p:txBody>
            <a:bodyPr/>
            <a:lstStyle/>
            <a:p>
              <a:pPr fontAlgn="auto">
                <a:spcBef>
                  <a:spcPts val="0"/>
                </a:spcBef>
                <a:spcAft>
                  <a:spcPts val="0"/>
                </a:spcAft>
                <a:defRPr/>
              </a:pPr>
              <a:endParaRPr lang="zh-CN" altLang="en-US"/>
            </a:p>
          </p:txBody>
        </p:sp>
        <p:sp>
          <p:nvSpPr>
            <p:cNvPr id="212" name="Rectangle 52"/>
            <p:cNvSpPr>
              <a:spLocks noChangeArrowheads="1"/>
            </p:cNvSpPr>
            <p:nvPr/>
          </p:nvSpPr>
          <p:spPr bwMode="auto">
            <a:xfrm>
              <a:off x="-8592044" y="758826"/>
              <a:ext cx="50802" cy="50800"/>
            </a:xfrm>
            <a:prstGeom prst="rect">
              <a:avLst/>
            </a:prstGeom>
            <a:grpFill/>
            <a:ln>
              <a:noFill/>
            </a:ln>
          </p:spPr>
          <p:txBody>
            <a:bodyPr/>
            <a:lstStyle/>
            <a:p>
              <a:pPr fontAlgn="auto">
                <a:spcBef>
                  <a:spcPts val="0"/>
                </a:spcBef>
                <a:spcAft>
                  <a:spcPts val="0"/>
                </a:spcAft>
                <a:defRPr/>
              </a:pPr>
              <a:endParaRPr lang="zh-CN" altLang="en-US"/>
            </a:p>
          </p:txBody>
        </p:sp>
        <p:sp>
          <p:nvSpPr>
            <p:cNvPr id="213" name="Rectangle 53"/>
            <p:cNvSpPr>
              <a:spLocks noChangeArrowheads="1"/>
            </p:cNvSpPr>
            <p:nvPr/>
          </p:nvSpPr>
          <p:spPr bwMode="auto">
            <a:xfrm>
              <a:off x="-8417414" y="758826"/>
              <a:ext cx="47627" cy="50800"/>
            </a:xfrm>
            <a:prstGeom prst="rect">
              <a:avLst/>
            </a:prstGeom>
            <a:grpFill/>
            <a:ln>
              <a:noFill/>
            </a:ln>
          </p:spPr>
          <p:txBody>
            <a:bodyPr/>
            <a:lstStyle/>
            <a:p>
              <a:pPr fontAlgn="auto">
                <a:spcBef>
                  <a:spcPts val="0"/>
                </a:spcBef>
                <a:spcAft>
                  <a:spcPts val="0"/>
                </a:spcAft>
                <a:defRPr/>
              </a:pPr>
              <a:endParaRPr lang="zh-CN" altLang="en-US"/>
            </a:p>
          </p:txBody>
        </p:sp>
        <p:sp>
          <p:nvSpPr>
            <p:cNvPr id="214" name="Rectangle 54"/>
            <p:cNvSpPr>
              <a:spLocks noChangeArrowheads="1"/>
            </p:cNvSpPr>
            <p:nvPr/>
          </p:nvSpPr>
          <p:spPr bwMode="auto">
            <a:xfrm>
              <a:off x="-8245958" y="758826"/>
              <a:ext cx="50802" cy="50800"/>
            </a:xfrm>
            <a:prstGeom prst="rect">
              <a:avLst/>
            </a:prstGeom>
            <a:grpFill/>
            <a:ln>
              <a:noFill/>
            </a:ln>
          </p:spPr>
          <p:txBody>
            <a:bodyPr/>
            <a:lstStyle/>
            <a:p>
              <a:pPr fontAlgn="auto">
                <a:spcBef>
                  <a:spcPts val="0"/>
                </a:spcBef>
                <a:spcAft>
                  <a:spcPts val="0"/>
                </a:spcAft>
                <a:defRPr/>
              </a:pPr>
              <a:endParaRPr lang="zh-CN" altLang="en-US"/>
            </a:p>
          </p:txBody>
        </p:sp>
        <p:sp>
          <p:nvSpPr>
            <p:cNvPr id="215" name="Rectangle 55"/>
            <p:cNvSpPr>
              <a:spLocks noChangeArrowheads="1"/>
            </p:cNvSpPr>
            <p:nvPr/>
          </p:nvSpPr>
          <p:spPr bwMode="auto">
            <a:xfrm>
              <a:off x="-8592044" y="847727"/>
              <a:ext cx="50802" cy="50800"/>
            </a:xfrm>
            <a:prstGeom prst="rect">
              <a:avLst/>
            </a:prstGeom>
            <a:grpFill/>
            <a:ln>
              <a:noFill/>
            </a:ln>
          </p:spPr>
          <p:txBody>
            <a:bodyPr/>
            <a:lstStyle/>
            <a:p>
              <a:pPr fontAlgn="auto">
                <a:spcBef>
                  <a:spcPts val="0"/>
                </a:spcBef>
                <a:spcAft>
                  <a:spcPts val="0"/>
                </a:spcAft>
                <a:defRPr/>
              </a:pPr>
              <a:endParaRPr lang="zh-CN" altLang="en-US"/>
            </a:p>
          </p:txBody>
        </p:sp>
        <p:sp>
          <p:nvSpPr>
            <p:cNvPr id="216" name="Rectangle 56"/>
            <p:cNvSpPr>
              <a:spLocks noChangeArrowheads="1"/>
            </p:cNvSpPr>
            <p:nvPr/>
          </p:nvSpPr>
          <p:spPr bwMode="auto">
            <a:xfrm>
              <a:off x="-8506317" y="847727"/>
              <a:ext cx="50802" cy="50800"/>
            </a:xfrm>
            <a:prstGeom prst="rect">
              <a:avLst/>
            </a:prstGeom>
            <a:grpFill/>
            <a:ln>
              <a:noFill/>
            </a:ln>
          </p:spPr>
          <p:txBody>
            <a:bodyPr/>
            <a:lstStyle/>
            <a:p>
              <a:pPr fontAlgn="auto">
                <a:spcBef>
                  <a:spcPts val="0"/>
                </a:spcBef>
                <a:spcAft>
                  <a:spcPts val="0"/>
                </a:spcAft>
                <a:defRPr/>
              </a:pPr>
              <a:endParaRPr lang="zh-CN" altLang="en-US"/>
            </a:p>
          </p:txBody>
        </p:sp>
        <p:sp>
          <p:nvSpPr>
            <p:cNvPr id="217" name="Rectangle 57"/>
            <p:cNvSpPr>
              <a:spLocks noChangeArrowheads="1"/>
            </p:cNvSpPr>
            <p:nvPr/>
          </p:nvSpPr>
          <p:spPr bwMode="auto">
            <a:xfrm>
              <a:off x="-8245958" y="847727"/>
              <a:ext cx="50802" cy="50800"/>
            </a:xfrm>
            <a:prstGeom prst="rect">
              <a:avLst/>
            </a:prstGeom>
            <a:grpFill/>
            <a:ln>
              <a:noFill/>
            </a:ln>
          </p:spPr>
          <p:txBody>
            <a:bodyPr/>
            <a:lstStyle/>
            <a:p>
              <a:pPr fontAlgn="auto">
                <a:spcBef>
                  <a:spcPts val="0"/>
                </a:spcBef>
                <a:spcAft>
                  <a:spcPts val="0"/>
                </a:spcAft>
                <a:defRPr/>
              </a:pPr>
              <a:endParaRPr lang="zh-CN" altLang="en-US"/>
            </a:p>
          </p:txBody>
        </p:sp>
        <p:sp>
          <p:nvSpPr>
            <p:cNvPr id="218" name="Rectangle 58"/>
            <p:cNvSpPr>
              <a:spLocks noChangeArrowheads="1"/>
            </p:cNvSpPr>
            <p:nvPr/>
          </p:nvSpPr>
          <p:spPr bwMode="auto">
            <a:xfrm>
              <a:off x="-8677773" y="939802"/>
              <a:ext cx="47627" cy="47626"/>
            </a:xfrm>
            <a:prstGeom prst="rect">
              <a:avLst/>
            </a:prstGeom>
            <a:grpFill/>
            <a:ln>
              <a:noFill/>
            </a:ln>
          </p:spPr>
          <p:txBody>
            <a:bodyPr/>
            <a:lstStyle/>
            <a:p>
              <a:pPr fontAlgn="auto">
                <a:spcBef>
                  <a:spcPts val="0"/>
                </a:spcBef>
                <a:spcAft>
                  <a:spcPts val="0"/>
                </a:spcAft>
                <a:defRPr/>
              </a:pPr>
              <a:endParaRPr lang="zh-CN" altLang="en-US"/>
            </a:p>
          </p:txBody>
        </p:sp>
        <p:sp>
          <p:nvSpPr>
            <p:cNvPr id="219" name="Rectangle 59"/>
            <p:cNvSpPr>
              <a:spLocks noChangeArrowheads="1"/>
            </p:cNvSpPr>
            <p:nvPr/>
          </p:nvSpPr>
          <p:spPr bwMode="auto">
            <a:xfrm>
              <a:off x="-8506317" y="939802"/>
              <a:ext cx="50802" cy="47626"/>
            </a:xfrm>
            <a:prstGeom prst="rect">
              <a:avLst/>
            </a:prstGeom>
            <a:grpFill/>
            <a:ln>
              <a:noFill/>
            </a:ln>
          </p:spPr>
          <p:txBody>
            <a:bodyPr/>
            <a:lstStyle/>
            <a:p>
              <a:pPr fontAlgn="auto">
                <a:spcBef>
                  <a:spcPts val="0"/>
                </a:spcBef>
                <a:spcAft>
                  <a:spcPts val="0"/>
                </a:spcAft>
                <a:defRPr/>
              </a:pPr>
              <a:endParaRPr lang="zh-CN" altLang="en-US"/>
            </a:p>
          </p:txBody>
        </p:sp>
        <p:sp>
          <p:nvSpPr>
            <p:cNvPr id="220" name="Rectangle 60"/>
            <p:cNvSpPr>
              <a:spLocks noChangeArrowheads="1"/>
            </p:cNvSpPr>
            <p:nvPr/>
          </p:nvSpPr>
          <p:spPr bwMode="auto">
            <a:xfrm>
              <a:off x="-8677773" y="1028702"/>
              <a:ext cx="47627" cy="47626"/>
            </a:xfrm>
            <a:prstGeom prst="rect">
              <a:avLst/>
            </a:prstGeom>
            <a:grpFill/>
            <a:ln>
              <a:noFill/>
            </a:ln>
          </p:spPr>
          <p:txBody>
            <a:bodyPr/>
            <a:lstStyle/>
            <a:p>
              <a:pPr fontAlgn="auto">
                <a:spcBef>
                  <a:spcPts val="0"/>
                </a:spcBef>
                <a:spcAft>
                  <a:spcPts val="0"/>
                </a:spcAft>
                <a:defRPr/>
              </a:pPr>
              <a:endParaRPr lang="zh-CN" altLang="en-US"/>
            </a:p>
          </p:txBody>
        </p:sp>
        <p:sp>
          <p:nvSpPr>
            <p:cNvPr id="221" name="Rectangle 61"/>
            <p:cNvSpPr>
              <a:spLocks noChangeArrowheads="1"/>
            </p:cNvSpPr>
            <p:nvPr/>
          </p:nvSpPr>
          <p:spPr bwMode="auto">
            <a:xfrm>
              <a:off x="-8592044" y="1028702"/>
              <a:ext cx="50802" cy="47626"/>
            </a:xfrm>
            <a:prstGeom prst="rect">
              <a:avLst/>
            </a:prstGeom>
            <a:grpFill/>
            <a:ln>
              <a:noFill/>
            </a:ln>
          </p:spPr>
          <p:txBody>
            <a:bodyPr/>
            <a:lstStyle/>
            <a:p>
              <a:pPr fontAlgn="auto">
                <a:spcBef>
                  <a:spcPts val="0"/>
                </a:spcBef>
                <a:spcAft>
                  <a:spcPts val="0"/>
                </a:spcAft>
                <a:defRPr/>
              </a:pPr>
              <a:endParaRPr lang="zh-CN" altLang="en-US"/>
            </a:p>
          </p:txBody>
        </p:sp>
        <p:sp>
          <p:nvSpPr>
            <p:cNvPr id="222" name="Rectangle 62"/>
            <p:cNvSpPr>
              <a:spLocks noChangeArrowheads="1"/>
            </p:cNvSpPr>
            <p:nvPr/>
          </p:nvSpPr>
          <p:spPr bwMode="auto">
            <a:xfrm>
              <a:off x="-8417414" y="1028702"/>
              <a:ext cx="47627" cy="47626"/>
            </a:xfrm>
            <a:prstGeom prst="rect">
              <a:avLst/>
            </a:prstGeom>
            <a:grpFill/>
            <a:ln>
              <a:noFill/>
            </a:ln>
          </p:spPr>
          <p:txBody>
            <a:bodyPr/>
            <a:lstStyle/>
            <a:p>
              <a:pPr fontAlgn="auto">
                <a:spcBef>
                  <a:spcPts val="0"/>
                </a:spcBef>
                <a:spcAft>
                  <a:spcPts val="0"/>
                </a:spcAft>
                <a:defRPr/>
              </a:pPr>
              <a:endParaRPr lang="zh-CN" altLang="en-US"/>
            </a:p>
          </p:txBody>
        </p:sp>
        <p:sp>
          <p:nvSpPr>
            <p:cNvPr id="223" name="Rectangle 63"/>
            <p:cNvSpPr>
              <a:spLocks noChangeArrowheads="1"/>
            </p:cNvSpPr>
            <p:nvPr/>
          </p:nvSpPr>
          <p:spPr bwMode="auto">
            <a:xfrm>
              <a:off x="-8331685" y="1028702"/>
              <a:ext cx="50802" cy="47626"/>
            </a:xfrm>
            <a:prstGeom prst="rect">
              <a:avLst/>
            </a:prstGeom>
            <a:grpFill/>
            <a:ln>
              <a:noFill/>
            </a:ln>
          </p:spPr>
          <p:txBody>
            <a:bodyPr/>
            <a:lstStyle/>
            <a:p>
              <a:pPr fontAlgn="auto">
                <a:spcBef>
                  <a:spcPts val="0"/>
                </a:spcBef>
                <a:spcAft>
                  <a:spcPts val="0"/>
                </a:spcAft>
                <a:defRPr/>
              </a:pPr>
              <a:endParaRPr lang="zh-CN" altLang="en-US"/>
            </a:p>
          </p:txBody>
        </p:sp>
        <p:sp>
          <p:nvSpPr>
            <p:cNvPr id="224" name="Rectangle 64"/>
            <p:cNvSpPr>
              <a:spLocks noChangeArrowheads="1"/>
            </p:cNvSpPr>
            <p:nvPr/>
          </p:nvSpPr>
          <p:spPr bwMode="auto">
            <a:xfrm>
              <a:off x="-8677773" y="1117600"/>
              <a:ext cx="47627" cy="47626"/>
            </a:xfrm>
            <a:prstGeom prst="rect">
              <a:avLst/>
            </a:prstGeom>
            <a:grpFill/>
            <a:ln>
              <a:noFill/>
            </a:ln>
          </p:spPr>
          <p:txBody>
            <a:bodyPr/>
            <a:lstStyle/>
            <a:p>
              <a:pPr fontAlgn="auto">
                <a:spcBef>
                  <a:spcPts val="0"/>
                </a:spcBef>
                <a:spcAft>
                  <a:spcPts val="0"/>
                </a:spcAft>
                <a:defRPr/>
              </a:pPr>
              <a:endParaRPr lang="zh-CN" altLang="en-US"/>
            </a:p>
          </p:txBody>
        </p:sp>
        <p:sp>
          <p:nvSpPr>
            <p:cNvPr id="225" name="Rectangle 65"/>
            <p:cNvSpPr>
              <a:spLocks noChangeArrowheads="1"/>
            </p:cNvSpPr>
            <p:nvPr/>
          </p:nvSpPr>
          <p:spPr bwMode="auto">
            <a:xfrm>
              <a:off x="-8506317" y="1117600"/>
              <a:ext cx="50802" cy="47626"/>
            </a:xfrm>
            <a:prstGeom prst="rect">
              <a:avLst/>
            </a:prstGeom>
            <a:grpFill/>
            <a:ln>
              <a:noFill/>
            </a:ln>
          </p:spPr>
          <p:txBody>
            <a:bodyPr/>
            <a:lstStyle/>
            <a:p>
              <a:pPr fontAlgn="auto">
                <a:spcBef>
                  <a:spcPts val="0"/>
                </a:spcBef>
                <a:spcAft>
                  <a:spcPts val="0"/>
                </a:spcAft>
                <a:defRPr/>
              </a:pPr>
              <a:endParaRPr lang="zh-CN" altLang="en-US"/>
            </a:p>
          </p:txBody>
        </p:sp>
        <p:sp>
          <p:nvSpPr>
            <p:cNvPr id="226" name="Rectangle 66"/>
            <p:cNvSpPr>
              <a:spLocks noChangeArrowheads="1"/>
            </p:cNvSpPr>
            <p:nvPr/>
          </p:nvSpPr>
          <p:spPr bwMode="auto">
            <a:xfrm>
              <a:off x="-8245958" y="1117600"/>
              <a:ext cx="50802" cy="47626"/>
            </a:xfrm>
            <a:prstGeom prst="rect">
              <a:avLst/>
            </a:prstGeom>
            <a:grpFill/>
            <a:ln>
              <a:noFill/>
            </a:ln>
          </p:spPr>
          <p:txBody>
            <a:bodyPr/>
            <a:lstStyle/>
            <a:p>
              <a:pPr fontAlgn="auto">
                <a:spcBef>
                  <a:spcPts val="0"/>
                </a:spcBef>
                <a:spcAft>
                  <a:spcPts val="0"/>
                </a:spcAft>
                <a:defRPr/>
              </a:pPr>
              <a:endParaRPr lang="zh-CN" altLang="en-US"/>
            </a:p>
          </p:txBody>
        </p:sp>
        <p:sp>
          <p:nvSpPr>
            <p:cNvPr id="227" name="Rectangle 67"/>
            <p:cNvSpPr>
              <a:spLocks noChangeArrowheads="1"/>
            </p:cNvSpPr>
            <p:nvPr/>
          </p:nvSpPr>
          <p:spPr bwMode="auto">
            <a:xfrm>
              <a:off x="-8592044" y="1206500"/>
              <a:ext cx="50802" cy="50800"/>
            </a:xfrm>
            <a:prstGeom prst="rect">
              <a:avLst/>
            </a:prstGeom>
            <a:grpFill/>
            <a:ln>
              <a:noFill/>
            </a:ln>
          </p:spPr>
          <p:txBody>
            <a:bodyPr/>
            <a:lstStyle/>
            <a:p>
              <a:pPr fontAlgn="auto">
                <a:spcBef>
                  <a:spcPts val="0"/>
                </a:spcBef>
                <a:spcAft>
                  <a:spcPts val="0"/>
                </a:spcAft>
                <a:defRPr/>
              </a:pPr>
              <a:endParaRPr lang="zh-CN" altLang="en-US"/>
            </a:p>
          </p:txBody>
        </p:sp>
        <p:sp>
          <p:nvSpPr>
            <p:cNvPr id="228" name="Rectangle 68"/>
            <p:cNvSpPr>
              <a:spLocks noChangeArrowheads="1"/>
            </p:cNvSpPr>
            <p:nvPr/>
          </p:nvSpPr>
          <p:spPr bwMode="auto">
            <a:xfrm>
              <a:off x="-8417414" y="1206500"/>
              <a:ext cx="47627" cy="50800"/>
            </a:xfrm>
            <a:prstGeom prst="rect">
              <a:avLst/>
            </a:prstGeom>
            <a:grpFill/>
            <a:ln>
              <a:noFill/>
            </a:ln>
          </p:spPr>
          <p:txBody>
            <a:bodyPr/>
            <a:lstStyle/>
            <a:p>
              <a:pPr fontAlgn="auto">
                <a:spcBef>
                  <a:spcPts val="0"/>
                </a:spcBef>
                <a:spcAft>
                  <a:spcPts val="0"/>
                </a:spcAft>
                <a:defRPr/>
              </a:pPr>
              <a:endParaRPr lang="zh-CN" altLang="en-US"/>
            </a:p>
          </p:txBody>
        </p:sp>
        <p:sp>
          <p:nvSpPr>
            <p:cNvPr id="229" name="Rectangle 69"/>
            <p:cNvSpPr>
              <a:spLocks noChangeArrowheads="1"/>
            </p:cNvSpPr>
            <p:nvPr/>
          </p:nvSpPr>
          <p:spPr bwMode="auto">
            <a:xfrm>
              <a:off x="-8592044" y="1295401"/>
              <a:ext cx="50802" cy="50800"/>
            </a:xfrm>
            <a:prstGeom prst="rect">
              <a:avLst/>
            </a:prstGeom>
            <a:grpFill/>
            <a:ln>
              <a:noFill/>
            </a:ln>
          </p:spPr>
          <p:txBody>
            <a:bodyPr/>
            <a:lstStyle/>
            <a:p>
              <a:pPr fontAlgn="auto">
                <a:spcBef>
                  <a:spcPts val="0"/>
                </a:spcBef>
                <a:spcAft>
                  <a:spcPts val="0"/>
                </a:spcAft>
                <a:defRPr/>
              </a:pPr>
              <a:endParaRPr lang="zh-CN" altLang="en-US"/>
            </a:p>
          </p:txBody>
        </p:sp>
        <p:sp>
          <p:nvSpPr>
            <p:cNvPr id="230" name="Rectangle 70"/>
            <p:cNvSpPr>
              <a:spLocks noChangeArrowheads="1"/>
            </p:cNvSpPr>
            <p:nvPr/>
          </p:nvSpPr>
          <p:spPr bwMode="auto">
            <a:xfrm>
              <a:off x="-8245958" y="1295401"/>
              <a:ext cx="50802" cy="50800"/>
            </a:xfrm>
            <a:prstGeom prst="rect">
              <a:avLst/>
            </a:prstGeom>
            <a:grpFill/>
            <a:ln>
              <a:noFill/>
            </a:ln>
          </p:spPr>
          <p:txBody>
            <a:bodyPr/>
            <a:lstStyle/>
            <a:p>
              <a:pPr fontAlgn="auto">
                <a:spcBef>
                  <a:spcPts val="0"/>
                </a:spcBef>
                <a:spcAft>
                  <a:spcPts val="0"/>
                </a:spcAft>
                <a:defRPr/>
              </a:pPr>
              <a:endParaRPr lang="zh-CN" altLang="en-US"/>
            </a:p>
          </p:txBody>
        </p:sp>
        <p:sp>
          <p:nvSpPr>
            <p:cNvPr id="231" name="Rectangle 71"/>
            <p:cNvSpPr>
              <a:spLocks noChangeArrowheads="1"/>
            </p:cNvSpPr>
            <p:nvPr/>
          </p:nvSpPr>
          <p:spPr bwMode="auto">
            <a:xfrm>
              <a:off x="-8677773" y="1384301"/>
              <a:ext cx="47627" cy="50800"/>
            </a:xfrm>
            <a:prstGeom prst="rect">
              <a:avLst/>
            </a:prstGeom>
            <a:grpFill/>
            <a:ln>
              <a:noFill/>
            </a:ln>
          </p:spPr>
          <p:txBody>
            <a:bodyPr/>
            <a:lstStyle/>
            <a:p>
              <a:pPr fontAlgn="auto">
                <a:spcBef>
                  <a:spcPts val="0"/>
                </a:spcBef>
                <a:spcAft>
                  <a:spcPts val="0"/>
                </a:spcAft>
                <a:defRPr/>
              </a:pPr>
              <a:endParaRPr lang="zh-CN" altLang="en-US"/>
            </a:p>
          </p:txBody>
        </p:sp>
        <p:sp>
          <p:nvSpPr>
            <p:cNvPr id="232" name="Rectangle 72"/>
            <p:cNvSpPr>
              <a:spLocks noChangeArrowheads="1"/>
            </p:cNvSpPr>
            <p:nvPr/>
          </p:nvSpPr>
          <p:spPr bwMode="auto">
            <a:xfrm>
              <a:off x="-8506317" y="1384301"/>
              <a:ext cx="50802" cy="50800"/>
            </a:xfrm>
            <a:prstGeom prst="rect">
              <a:avLst/>
            </a:prstGeom>
            <a:grpFill/>
            <a:ln>
              <a:noFill/>
            </a:ln>
          </p:spPr>
          <p:txBody>
            <a:bodyPr/>
            <a:lstStyle/>
            <a:p>
              <a:pPr fontAlgn="auto">
                <a:spcBef>
                  <a:spcPts val="0"/>
                </a:spcBef>
                <a:spcAft>
                  <a:spcPts val="0"/>
                </a:spcAft>
                <a:defRPr/>
              </a:pPr>
              <a:endParaRPr lang="zh-CN" altLang="en-US"/>
            </a:p>
          </p:txBody>
        </p:sp>
        <p:sp>
          <p:nvSpPr>
            <p:cNvPr id="233" name="Rectangle 73"/>
            <p:cNvSpPr>
              <a:spLocks noChangeArrowheads="1"/>
            </p:cNvSpPr>
            <p:nvPr/>
          </p:nvSpPr>
          <p:spPr bwMode="auto">
            <a:xfrm>
              <a:off x="-8417414" y="1384301"/>
              <a:ext cx="47627" cy="50800"/>
            </a:xfrm>
            <a:prstGeom prst="rect">
              <a:avLst/>
            </a:prstGeom>
            <a:grpFill/>
            <a:ln>
              <a:noFill/>
            </a:ln>
          </p:spPr>
          <p:txBody>
            <a:bodyPr/>
            <a:lstStyle/>
            <a:p>
              <a:pPr fontAlgn="auto">
                <a:spcBef>
                  <a:spcPts val="0"/>
                </a:spcBef>
                <a:spcAft>
                  <a:spcPts val="0"/>
                </a:spcAft>
                <a:defRPr/>
              </a:pPr>
              <a:endParaRPr lang="zh-CN" altLang="en-US"/>
            </a:p>
          </p:txBody>
        </p:sp>
        <p:sp>
          <p:nvSpPr>
            <p:cNvPr id="234" name="Rectangle 74"/>
            <p:cNvSpPr>
              <a:spLocks noChangeArrowheads="1"/>
            </p:cNvSpPr>
            <p:nvPr/>
          </p:nvSpPr>
          <p:spPr bwMode="auto">
            <a:xfrm>
              <a:off x="-8245958" y="1384301"/>
              <a:ext cx="50802" cy="50800"/>
            </a:xfrm>
            <a:prstGeom prst="rect">
              <a:avLst/>
            </a:prstGeom>
            <a:grpFill/>
            <a:ln>
              <a:noFill/>
            </a:ln>
          </p:spPr>
          <p:txBody>
            <a:bodyPr/>
            <a:lstStyle/>
            <a:p>
              <a:pPr fontAlgn="auto">
                <a:spcBef>
                  <a:spcPts val="0"/>
                </a:spcBef>
                <a:spcAft>
                  <a:spcPts val="0"/>
                </a:spcAft>
                <a:defRPr/>
              </a:pPr>
              <a:endParaRPr lang="zh-CN" altLang="en-US"/>
            </a:p>
          </p:txBody>
        </p:sp>
        <p:sp>
          <p:nvSpPr>
            <p:cNvPr id="235" name="Rectangle 75"/>
            <p:cNvSpPr>
              <a:spLocks noChangeArrowheads="1"/>
            </p:cNvSpPr>
            <p:nvPr/>
          </p:nvSpPr>
          <p:spPr bwMode="auto">
            <a:xfrm>
              <a:off x="-8677773" y="1473202"/>
              <a:ext cx="47627" cy="50800"/>
            </a:xfrm>
            <a:prstGeom prst="rect">
              <a:avLst/>
            </a:prstGeom>
            <a:grpFill/>
            <a:ln>
              <a:noFill/>
            </a:ln>
          </p:spPr>
          <p:txBody>
            <a:bodyPr/>
            <a:lstStyle/>
            <a:p>
              <a:pPr fontAlgn="auto">
                <a:spcBef>
                  <a:spcPts val="0"/>
                </a:spcBef>
                <a:spcAft>
                  <a:spcPts val="0"/>
                </a:spcAft>
                <a:defRPr/>
              </a:pPr>
              <a:endParaRPr lang="zh-CN" altLang="en-US"/>
            </a:p>
          </p:txBody>
        </p:sp>
        <p:sp>
          <p:nvSpPr>
            <p:cNvPr id="236" name="Rectangle 76"/>
            <p:cNvSpPr>
              <a:spLocks noChangeArrowheads="1"/>
            </p:cNvSpPr>
            <p:nvPr/>
          </p:nvSpPr>
          <p:spPr bwMode="auto">
            <a:xfrm>
              <a:off x="-8592044" y="1473202"/>
              <a:ext cx="50802" cy="50800"/>
            </a:xfrm>
            <a:prstGeom prst="rect">
              <a:avLst/>
            </a:prstGeom>
            <a:grpFill/>
            <a:ln>
              <a:noFill/>
            </a:ln>
          </p:spPr>
          <p:txBody>
            <a:bodyPr/>
            <a:lstStyle/>
            <a:p>
              <a:pPr fontAlgn="auto">
                <a:spcBef>
                  <a:spcPts val="0"/>
                </a:spcBef>
                <a:spcAft>
                  <a:spcPts val="0"/>
                </a:spcAft>
                <a:defRPr/>
              </a:pPr>
              <a:endParaRPr lang="zh-CN" altLang="en-US"/>
            </a:p>
          </p:txBody>
        </p:sp>
        <p:sp>
          <p:nvSpPr>
            <p:cNvPr id="237" name="Rectangle 77"/>
            <p:cNvSpPr>
              <a:spLocks noChangeArrowheads="1"/>
            </p:cNvSpPr>
            <p:nvPr/>
          </p:nvSpPr>
          <p:spPr bwMode="auto">
            <a:xfrm>
              <a:off x="-8677773" y="1562100"/>
              <a:ext cx="47627" cy="50800"/>
            </a:xfrm>
            <a:prstGeom prst="rect">
              <a:avLst/>
            </a:prstGeom>
            <a:grpFill/>
            <a:ln>
              <a:noFill/>
            </a:ln>
          </p:spPr>
          <p:txBody>
            <a:bodyPr/>
            <a:lstStyle/>
            <a:p>
              <a:pPr fontAlgn="auto">
                <a:spcBef>
                  <a:spcPts val="0"/>
                </a:spcBef>
                <a:spcAft>
                  <a:spcPts val="0"/>
                </a:spcAft>
                <a:defRPr/>
              </a:pPr>
              <a:endParaRPr lang="zh-CN" altLang="en-US"/>
            </a:p>
          </p:txBody>
        </p:sp>
        <p:sp>
          <p:nvSpPr>
            <p:cNvPr id="238" name="Rectangle 78"/>
            <p:cNvSpPr>
              <a:spLocks noChangeArrowheads="1"/>
            </p:cNvSpPr>
            <p:nvPr/>
          </p:nvSpPr>
          <p:spPr bwMode="auto">
            <a:xfrm>
              <a:off x="-8506317" y="1562100"/>
              <a:ext cx="50802" cy="50800"/>
            </a:xfrm>
            <a:prstGeom prst="rect">
              <a:avLst/>
            </a:prstGeom>
            <a:grpFill/>
            <a:ln>
              <a:noFill/>
            </a:ln>
          </p:spPr>
          <p:txBody>
            <a:bodyPr/>
            <a:lstStyle/>
            <a:p>
              <a:pPr fontAlgn="auto">
                <a:spcBef>
                  <a:spcPts val="0"/>
                </a:spcBef>
                <a:spcAft>
                  <a:spcPts val="0"/>
                </a:spcAft>
                <a:defRPr/>
              </a:pPr>
              <a:endParaRPr lang="zh-CN" altLang="en-US"/>
            </a:p>
          </p:txBody>
        </p:sp>
        <p:sp>
          <p:nvSpPr>
            <p:cNvPr id="239" name="Rectangle 79"/>
            <p:cNvSpPr>
              <a:spLocks noChangeArrowheads="1"/>
            </p:cNvSpPr>
            <p:nvPr/>
          </p:nvSpPr>
          <p:spPr bwMode="auto">
            <a:xfrm>
              <a:off x="-8331685" y="1562100"/>
              <a:ext cx="50802" cy="50800"/>
            </a:xfrm>
            <a:prstGeom prst="rect">
              <a:avLst/>
            </a:prstGeom>
            <a:grpFill/>
            <a:ln>
              <a:noFill/>
            </a:ln>
          </p:spPr>
          <p:txBody>
            <a:bodyPr/>
            <a:lstStyle/>
            <a:p>
              <a:pPr fontAlgn="auto">
                <a:spcBef>
                  <a:spcPts val="0"/>
                </a:spcBef>
                <a:spcAft>
                  <a:spcPts val="0"/>
                </a:spcAft>
                <a:defRPr/>
              </a:pPr>
              <a:endParaRPr lang="zh-CN" altLang="en-US"/>
            </a:p>
          </p:txBody>
        </p:sp>
        <p:sp>
          <p:nvSpPr>
            <p:cNvPr id="240" name="Rectangle 80"/>
            <p:cNvSpPr>
              <a:spLocks noChangeArrowheads="1"/>
            </p:cNvSpPr>
            <p:nvPr/>
          </p:nvSpPr>
          <p:spPr bwMode="auto">
            <a:xfrm>
              <a:off x="-8245958" y="1562100"/>
              <a:ext cx="50802" cy="50800"/>
            </a:xfrm>
            <a:prstGeom prst="rect">
              <a:avLst/>
            </a:prstGeom>
            <a:grpFill/>
            <a:ln>
              <a:noFill/>
            </a:ln>
          </p:spPr>
          <p:txBody>
            <a:bodyPr/>
            <a:lstStyle/>
            <a:p>
              <a:pPr fontAlgn="auto">
                <a:spcBef>
                  <a:spcPts val="0"/>
                </a:spcBef>
                <a:spcAft>
                  <a:spcPts val="0"/>
                </a:spcAft>
                <a:defRPr/>
              </a:pPr>
              <a:endParaRPr lang="zh-CN" altLang="en-US"/>
            </a:p>
          </p:txBody>
        </p:sp>
        <p:sp>
          <p:nvSpPr>
            <p:cNvPr id="241" name="Rectangle 81"/>
            <p:cNvSpPr>
              <a:spLocks noChangeArrowheads="1"/>
            </p:cNvSpPr>
            <p:nvPr/>
          </p:nvSpPr>
          <p:spPr bwMode="auto">
            <a:xfrm>
              <a:off x="-8592044" y="1651000"/>
              <a:ext cx="50802" cy="52387"/>
            </a:xfrm>
            <a:prstGeom prst="rect">
              <a:avLst/>
            </a:prstGeom>
            <a:grpFill/>
            <a:ln>
              <a:noFill/>
            </a:ln>
          </p:spPr>
          <p:txBody>
            <a:bodyPr/>
            <a:lstStyle/>
            <a:p>
              <a:pPr fontAlgn="auto">
                <a:spcBef>
                  <a:spcPts val="0"/>
                </a:spcBef>
                <a:spcAft>
                  <a:spcPts val="0"/>
                </a:spcAft>
                <a:defRPr/>
              </a:pPr>
              <a:endParaRPr lang="zh-CN" altLang="en-US"/>
            </a:p>
          </p:txBody>
        </p:sp>
        <p:sp>
          <p:nvSpPr>
            <p:cNvPr id="242" name="Rectangle 82"/>
            <p:cNvSpPr>
              <a:spLocks noChangeArrowheads="1"/>
            </p:cNvSpPr>
            <p:nvPr/>
          </p:nvSpPr>
          <p:spPr bwMode="auto">
            <a:xfrm>
              <a:off x="-8331685" y="1651000"/>
              <a:ext cx="50802" cy="52387"/>
            </a:xfrm>
            <a:prstGeom prst="rect">
              <a:avLst/>
            </a:prstGeom>
            <a:grpFill/>
            <a:ln>
              <a:noFill/>
            </a:ln>
          </p:spPr>
          <p:txBody>
            <a:bodyPr/>
            <a:lstStyle/>
            <a:p>
              <a:pPr fontAlgn="auto">
                <a:spcBef>
                  <a:spcPts val="0"/>
                </a:spcBef>
                <a:spcAft>
                  <a:spcPts val="0"/>
                </a:spcAft>
                <a:defRPr/>
              </a:pPr>
              <a:endParaRPr lang="zh-CN" altLang="en-US"/>
            </a:p>
          </p:txBody>
        </p:sp>
        <p:sp>
          <p:nvSpPr>
            <p:cNvPr id="243" name="Rectangle 83"/>
            <p:cNvSpPr>
              <a:spLocks noChangeArrowheads="1"/>
            </p:cNvSpPr>
            <p:nvPr/>
          </p:nvSpPr>
          <p:spPr bwMode="auto">
            <a:xfrm>
              <a:off x="-8592044" y="1741488"/>
              <a:ext cx="50802" cy="50800"/>
            </a:xfrm>
            <a:prstGeom prst="rect">
              <a:avLst/>
            </a:prstGeom>
            <a:grpFill/>
            <a:ln>
              <a:noFill/>
            </a:ln>
          </p:spPr>
          <p:txBody>
            <a:bodyPr/>
            <a:lstStyle/>
            <a:p>
              <a:pPr fontAlgn="auto">
                <a:spcBef>
                  <a:spcPts val="0"/>
                </a:spcBef>
                <a:spcAft>
                  <a:spcPts val="0"/>
                </a:spcAft>
                <a:defRPr/>
              </a:pPr>
              <a:endParaRPr lang="zh-CN" altLang="en-US"/>
            </a:p>
          </p:txBody>
        </p:sp>
        <p:sp>
          <p:nvSpPr>
            <p:cNvPr id="244" name="Rectangle 84"/>
            <p:cNvSpPr>
              <a:spLocks noChangeArrowheads="1"/>
            </p:cNvSpPr>
            <p:nvPr/>
          </p:nvSpPr>
          <p:spPr bwMode="auto">
            <a:xfrm>
              <a:off x="-8417414" y="1741488"/>
              <a:ext cx="47627" cy="50800"/>
            </a:xfrm>
            <a:prstGeom prst="rect">
              <a:avLst/>
            </a:prstGeom>
            <a:grpFill/>
            <a:ln>
              <a:noFill/>
            </a:ln>
          </p:spPr>
          <p:txBody>
            <a:bodyPr/>
            <a:lstStyle/>
            <a:p>
              <a:pPr fontAlgn="auto">
                <a:spcBef>
                  <a:spcPts val="0"/>
                </a:spcBef>
                <a:spcAft>
                  <a:spcPts val="0"/>
                </a:spcAft>
                <a:defRPr/>
              </a:pPr>
              <a:endParaRPr lang="zh-CN" altLang="en-US"/>
            </a:p>
          </p:txBody>
        </p:sp>
        <p:sp>
          <p:nvSpPr>
            <p:cNvPr id="245" name="Rectangle 85"/>
            <p:cNvSpPr>
              <a:spLocks noChangeArrowheads="1"/>
            </p:cNvSpPr>
            <p:nvPr/>
          </p:nvSpPr>
          <p:spPr bwMode="auto">
            <a:xfrm>
              <a:off x="-8417414" y="1830388"/>
              <a:ext cx="47627" cy="50800"/>
            </a:xfrm>
            <a:prstGeom prst="rect">
              <a:avLst/>
            </a:prstGeom>
            <a:grpFill/>
            <a:ln>
              <a:noFill/>
            </a:ln>
          </p:spPr>
          <p:txBody>
            <a:bodyPr/>
            <a:lstStyle/>
            <a:p>
              <a:pPr fontAlgn="auto">
                <a:spcBef>
                  <a:spcPts val="0"/>
                </a:spcBef>
                <a:spcAft>
                  <a:spcPts val="0"/>
                </a:spcAft>
                <a:defRPr/>
              </a:pPr>
              <a:endParaRPr lang="zh-CN" altLang="en-US"/>
            </a:p>
          </p:txBody>
        </p:sp>
        <p:sp>
          <p:nvSpPr>
            <p:cNvPr id="246" name="Rectangle 86"/>
            <p:cNvSpPr>
              <a:spLocks noChangeArrowheads="1"/>
            </p:cNvSpPr>
            <p:nvPr/>
          </p:nvSpPr>
          <p:spPr bwMode="auto">
            <a:xfrm>
              <a:off x="-8245958" y="1830388"/>
              <a:ext cx="50802" cy="50800"/>
            </a:xfrm>
            <a:prstGeom prst="rect">
              <a:avLst/>
            </a:prstGeom>
            <a:grpFill/>
            <a:ln>
              <a:noFill/>
            </a:ln>
          </p:spPr>
          <p:txBody>
            <a:bodyPr/>
            <a:lstStyle/>
            <a:p>
              <a:pPr fontAlgn="auto">
                <a:spcBef>
                  <a:spcPts val="0"/>
                </a:spcBef>
                <a:spcAft>
                  <a:spcPts val="0"/>
                </a:spcAft>
                <a:defRPr/>
              </a:pPr>
              <a:endParaRPr lang="zh-CN" altLang="en-US"/>
            </a:p>
          </p:txBody>
        </p:sp>
        <p:sp>
          <p:nvSpPr>
            <p:cNvPr id="247" name="Rectangle 87"/>
            <p:cNvSpPr>
              <a:spLocks noChangeArrowheads="1"/>
            </p:cNvSpPr>
            <p:nvPr/>
          </p:nvSpPr>
          <p:spPr bwMode="auto">
            <a:xfrm>
              <a:off x="-8677773" y="1922463"/>
              <a:ext cx="47627" cy="47626"/>
            </a:xfrm>
            <a:prstGeom prst="rect">
              <a:avLst/>
            </a:prstGeom>
            <a:grpFill/>
            <a:ln>
              <a:noFill/>
            </a:ln>
          </p:spPr>
          <p:txBody>
            <a:bodyPr/>
            <a:lstStyle/>
            <a:p>
              <a:pPr fontAlgn="auto">
                <a:spcBef>
                  <a:spcPts val="0"/>
                </a:spcBef>
                <a:spcAft>
                  <a:spcPts val="0"/>
                </a:spcAft>
                <a:defRPr/>
              </a:pPr>
              <a:endParaRPr lang="zh-CN" altLang="en-US"/>
            </a:p>
          </p:txBody>
        </p:sp>
        <p:sp>
          <p:nvSpPr>
            <p:cNvPr id="248" name="Rectangle 88"/>
            <p:cNvSpPr>
              <a:spLocks noChangeArrowheads="1"/>
            </p:cNvSpPr>
            <p:nvPr/>
          </p:nvSpPr>
          <p:spPr bwMode="auto">
            <a:xfrm>
              <a:off x="-8592044" y="1922463"/>
              <a:ext cx="50802" cy="47626"/>
            </a:xfrm>
            <a:prstGeom prst="rect">
              <a:avLst/>
            </a:prstGeom>
            <a:grpFill/>
            <a:ln>
              <a:noFill/>
            </a:ln>
          </p:spPr>
          <p:txBody>
            <a:bodyPr/>
            <a:lstStyle/>
            <a:p>
              <a:pPr fontAlgn="auto">
                <a:spcBef>
                  <a:spcPts val="0"/>
                </a:spcBef>
                <a:spcAft>
                  <a:spcPts val="0"/>
                </a:spcAft>
                <a:defRPr/>
              </a:pPr>
              <a:endParaRPr lang="zh-CN" altLang="en-US"/>
            </a:p>
          </p:txBody>
        </p:sp>
        <p:sp>
          <p:nvSpPr>
            <p:cNvPr id="249" name="Rectangle 89"/>
            <p:cNvSpPr>
              <a:spLocks noChangeArrowheads="1"/>
            </p:cNvSpPr>
            <p:nvPr/>
          </p:nvSpPr>
          <p:spPr bwMode="auto">
            <a:xfrm>
              <a:off x="-8417414" y="1922463"/>
              <a:ext cx="47627" cy="47626"/>
            </a:xfrm>
            <a:prstGeom prst="rect">
              <a:avLst/>
            </a:prstGeom>
            <a:grpFill/>
            <a:ln>
              <a:noFill/>
            </a:ln>
          </p:spPr>
          <p:txBody>
            <a:bodyPr/>
            <a:lstStyle/>
            <a:p>
              <a:pPr fontAlgn="auto">
                <a:spcBef>
                  <a:spcPts val="0"/>
                </a:spcBef>
                <a:spcAft>
                  <a:spcPts val="0"/>
                </a:spcAft>
                <a:defRPr/>
              </a:pPr>
              <a:endParaRPr lang="zh-CN" altLang="en-US"/>
            </a:p>
          </p:txBody>
        </p:sp>
        <p:sp>
          <p:nvSpPr>
            <p:cNvPr id="250" name="Rectangle 90"/>
            <p:cNvSpPr>
              <a:spLocks noChangeArrowheads="1"/>
            </p:cNvSpPr>
            <p:nvPr/>
          </p:nvSpPr>
          <p:spPr bwMode="auto">
            <a:xfrm>
              <a:off x="-8245958" y="2011363"/>
              <a:ext cx="50802" cy="47626"/>
            </a:xfrm>
            <a:prstGeom prst="rect">
              <a:avLst/>
            </a:prstGeom>
            <a:grpFill/>
            <a:ln>
              <a:noFill/>
            </a:ln>
          </p:spPr>
          <p:txBody>
            <a:bodyPr/>
            <a:lstStyle/>
            <a:p>
              <a:pPr fontAlgn="auto">
                <a:spcBef>
                  <a:spcPts val="0"/>
                </a:spcBef>
                <a:spcAft>
                  <a:spcPts val="0"/>
                </a:spcAft>
                <a:defRPr/>
              </a:pPr>
              <a:endParaRPr lang="zh-CN" altLang="en-US"/>
            </a:p>
          </p:txBody>
        </p:sp>
        <p:sp>
          <p:nvSpPr>
            <p:cNvPr id="251" name="Rectangle 91"/>
            <p:cNvSpPr>
              <a:spLocks noChangeArrowheads="1"/>
            </p:cNvSpPr>
            <p:nvPr/>
          </p:nvSpPr>
          <p:spPr bwMode="auto">
            <a:xfrm>
              <a:off x="-8677773" y="2100264"/>
              <a:ext cx="47627" cy="47626"/>
            </a:xfrm>
            <a:prstGeom prst="rect">
              <a:avLst/>
            </a:prstGeom>
            <a:grpFill/>
            <a:ln>
              <a:noFill/>
            </a:ln>
          </p:spPr>
          <p:txBody>
            <a:bodyPr/>
            <a:lstStyle/>
            <a:p>
              <a:pPr fontAlgn="auto">
                <a:spcBef>
                  <a:spcPts val="0"/>
                </a:spcBef>
                <a:spcAft>
                  <a:spcPts val="0"/>
                </a:spcAft>
                <a:defRPr/>
              </a:pPr>
              <a:endParaRPr lang="zh-CN" altLang="en-US"/>
            </a:p>
          </p:txBody>
        </p:sp>
        <p:sp>
          <p:nvSpPr>
            <p:cNvPr id="252" name="Rectangle 92"/>
            <p:cNvSpPr>
              <a:spLocks noChangeArrowheads="1"/>
            </p:cNvSpPr>
            <p:nvPr/>
          </p:nvSpPr>
          <p:spPr bwMode="auto">
            <a:xfrm>
              <a:off x="-8506317" y="2100264"/>
              <a:ext cx="50802" cy="47626"/>
            </a:xfrm>
            <a:prstGeom prst="rect">
              <a:avLst/>
            </a:prstGeom>
            <a:grpFill/>
            <a:ln>
              <a:noFill/>
            </a:ln>
          </p:spPr>
          <p:txBody>
            <a:bodyPr/>
            <a:lstStyle/>
            <a:p>
              <a:pPr fontAlgn="auto">
                <a:spcBef>
                  <a:spcPts val="0"/>
                </a:spcBef>
                <a:spcAft>
                  <a:spcPts val="0"/>
                </a:spcAft>
                <a:defRPr/>
              </a:pPr>
              <a:endParaRPr lang="zh-CN" altLang="en-US"/>
            </a:p>
          </p:txBody>
        </p:sp>
        <p:sp>
          <p:nvSpPr>
            <p:cNvPr id="253" name="Rectangle 93"/>
            <p:cNvSpPr>
              <a:spLocks noChangeArrowheads="1"/>
            </p:cNvSpPr>
            <p:nvPr/>
          </p:nvSpPr>
          <p:spPr bwMode="auto">
            <a:xfrm>
              <a:off x="-8245958" y="2100264"/>
              <a:ext cx="50802" cy="47626"/>
            </a:xfrm>
            <a:prstGeom prst="rect">
              <a:avLst/>
            </a:prstGeom>
            <a:grpFill/>
            <a:ln>
              <a:noFill/>
            </a:ln>
          </p:spPr>
          <p:txBody>
            <a:bodyPr/>
            <a:lstStyle/>
            <a:p>
              <a:pPr fontAlgn="auto">
                <a:spcBef>
                  <a:spcPts val="0"/>
                </a:spcBef>
                <a:spcAft>
                  <a:spcPts val="0"/>
                </a:spcAft>
                <a:defRPr/>
              </a:pPr>
              <a:endParaRPr lang="zh-CN" altLang="en-US"/>
            </a:p>
          </p:txBody>
        </p:sp>
        <p:sp>
          <p:nvSpPr>
            <p:cNvPr id="254" name="Rectangle 94"/>
            <p:cNvSpPr>
              <a:spLocks noChangeArrowheads="1"/>
            </p:cNvSpPr>
            <p:nvPr/>
          </p:nvSpPr>
          <p:spPr bwMode="auto">
            <a:xfrm>
              <a:off x="-8677773" y="2189162"/>
              <a:ext cx="47627" cy="50800"/>
            </a:xfrm>
            <a:prstGeom prst="rect">
              <a:avLst/>
            </a:prstGeom>
            <a:grpFill/>
            <a:ln>
              <a:noFill/>
            </a:ln>
          </p:spPr>
          <p:txBody>
            <a:bodyPr/>
            <a:lstStyle/>
            <a:p>
              <a:pPr fontAlgn="auto">
                <a:spcBef>
                  <a:spcPts val="0"/>
                </a:spcBef>
                <a:spcAft>
                  <a:spcPts val="0"/>
                </a:spcAft>
                <a:defRPr/>
              </a:pPr>
              <a:endParaRPr lang="zh-CN" altLang="en-US"/>
            </a:p>
          </p:txBody>
        </p:sp>
        <p:sp>
          <p:nvSpPr>
            <p:cNvPr id="255" name="Rectangle 95"/>
            <p:cNvSpPr>
              <a:spLocks noChangeArrowheads="1"/>
            </p:cNvSpPr>
            <p:nvPr/>
          </p:nvSpPr>
          <p:spPr bwMode="auto">
            <a:xfrm>
              <a:off x="-8506317" y="2189162"/>
              <a:ext cx="50802" cy="50800"/>
            </a:xfrm>
            <a:prstGeom prst="rect">
              <a:avLst/>
            </a:prstGeom>
            <a:grpFill/>
            <a:ln>
              <a:noFill/>
            </a:ln>
          </p:spPr>
          <p:txBody>
            <a:bodyPr/>
            <a:lstStyle/>
            <a:p>
              <a:pPr fontAlgn="auto">
                <a:spcBef>
                  <a:spcPts val="0"/>
                </a:spcBef>
                <a:spcAft>
                  <a:spcPts val="0"/>
                </a:spcAft>
                <a:defRPr/>
              </a:pPr>
              <a:endParaRPr lang="zh-CN" altLang="en-US"/>
            </a:p>
          </p:txBody>
        </p:sp>
        <p:sp>
          <p:nvSpPr>
            <p:cNvPr id="256" name="Rectangle 96"/>
            <p:cNvSpPr>
              <a:spLocks noChangeArrowheads="1"/>
            </p:cNvSpPr>
            <p:nvPr/>
          </p:nvSpPr>
          <p:spPr bwMode="auto">
            <a:xfrm>
              <a:off x="-8331685" y="2189162"/>
              <a:ext cx="50802" cy="50800"/>
            </a:xfrm>
            <a:prstGeom prst="rect">
              <a:avLst/>
            </a:prstGeom>
            <a:grpFill/>
            <a:ln>
              <a:noFill/>
            </a:ln>
          </p:spPr>
          <p:txBody>
            <a:bodyPr/>
            <a:lstStyle/>
            <a:p>
              <a:pPr fontAlgn="auto">
                <a:spcBef>
                  <a:spcPts val="0"/>
                </a:spcBef>
                <a:spcAft>
                  <a:spcPts val="0"/>
                </a:spcAft>
                <a:defRPr/>
              </a:pPr>
              <a:endParaRPr lang="zh-CN" altLang="en-US"/>
            </a:p>
          </p:txBody>
        </p:sp>
        <p:sp>
          <p:nvSpPr>
            <p:cNvPr id="257" name="Rectangle 97"/>
            <p:cNvSpPr>
              <a:spLocks noChangeArrowheads="1"/>
            </p:cNvSpPr>
            <p:nvPr/>
          </p:nvSpPr>
          <p:spPr bwMode="auto">
            <a:xfrm>
              <a:off x="-8592044" y="2278062"/>
              <a:ext cx="50802" cy="50800"/>
            </a:xfrm>
            <a:prstGeom prst="rect">
              <a:avLst/>
            </a:prstGeom>
            <a:grpFill/>
            <a:ln>
              <a:noFill/>
            </a:ln>
          </p:spPr>
          <p:txBody>
            <a:bodyPr/>
            <a:lstStyle/>
            <a:p>
              <a:pPr fontAlgn="auto">
                <a:spcBef>
                  <a:spcPts val="0"/>
                </a:spcBef>
                <a:spcAft>
                  <a:spcPts val="0"/>
                </a:spcAft>
                <a:defRPr/>
              </a:pPr>
              <a:endParaRPr lang="zh-CN" altLang="en-US"/>
            </a:p>
          </p:txBody>
        </p:sp>
        <p:sp>
          <p:nvSpPr>
            <p:cNvPr id="258" name="Rectangle 98"/>
            <p:cNvSpPr>
              <a:spLocks noChangeArrowheads="1"/>
            </p:cNvSpPr>
            <p:nvPr/>
          </p:nvSpPr>
          <p:spPr bwMode="auto">
            <a:xfrm>
              <a:off x="-8417414" y="2278062"/>
              <a:ext cx="47627" cy="50800"/>
            </a:xfrm>
            <a:prstGeom prst="rect">
              <a:avLst/>
            </a:prstGeom>
            <a:grpFill/>
            <a:ln>
              <a:noFill/>
            </a:ln>
          </p:spPr>
          <p:txBody>
            <a:bodyPr/>
            <a:lstStyle/>
            <a:p>
              <a:pPr fontAlgn="auto">
                <a:spcBef>
                  <a:spcPts val="0"/>
                </a:spcBef>
                <a:spcAft>
                  <a:spcPts val="0"/>
                </a:spcAft>
                <a:defRPr/>
              </a:pPr>
              <a:endParaRPr lang="zh-CN" altLang="en-US"/>
            </a:p>
          </p:txBody>
        </p:sp>
        <p:sp>
          <p:nvSpPr>
            <p:cNvPr id="259" name="Rectangle 99"/>
            <p:cNvSpPr>
              <a:spLocks noChangeArrowheads="1"/>
            </p:cNvSpPr>
            <p:nvPr/>
          </p:nvSpPr>
          <p:spPr bwMode="auto">
            <a:xfrm>
              <a:off x="-8245958" y="2278062"/>
              <a:ext cx="50802" cy="50800"/>
            </a:xfrm>
            <a:prstGeom prst="rect">
              <a:avLst/>
            </a:prstGeom>
            <a:grpFill/>
            <a:ln>
              <a:noFill/>
            </a:ln>
          </p:spPr>
          <p:txBody>
            <a:bodyPr/>
            <a:lstStyle/>
            <a:p>
              <a:pPr fontAlgn="auto">
                <a:spcBef>
                  <a:spcPts val="0"/>
                </a:spcBef>
                <a:spcAft>
                  <a:spcPts val="0"/>
                </a:spcAft>
                <a:defRPr/>
              </a:pPr>
              <a:endParaRPr lang="zh-CN" altLang="en-US"/>
            </a:p>
          </p:txBody>
        </p:sp>
        <p:sp>
          <p:nvSpPr>
            <p:cNvPr id="260" name="Rectangle 100"/>
            <p:cNvSpPr>
              <a:spLocks noChangeArrowheads="1"/>
            </p:cNvSpPr>
            <p:nvPr/>
          </p:nvSpPr>
          <p:spPr bwMode="auto">
            <a:xfrm>
              <a:off x="-8506317" y="2366962"/>
              <a:ext cx="50802" cy="50800"/>
            </a:xfrm>
            <a:prstGeom prst="rect">
              <a:avLst/>
            </a:prstGeom>
            <a:grpFill/>
            <a:ln>
              <a:noFill/>
            </a:ln>
          </p:spPr>
          <p:txBody>
            <a:bodyPr/>
            <a:lstStyle/>
            <a:p>
              <a:pPr fontAlgn="auto">
                <a:spcBef>
                  <a:spcPts val="0"/>
                </a:spcBef>
                <a:spcAft>
                  <a:spcPts val="0"/>
                </a:spcAft>
                <a:defRPr/>
              </a:pPr>
              <a:endParaRPr lang="zh-CN" altLang="en-US"/>
            </a:p>
          </p:txBody>
        </p:sp>
        <p:sp>
          <p:nvSpPr>
            <p:cNvPr id="261" name="Rectangle 101"/>
            <p:cNvSpPr>
              <a:spLocks noChangeArrowheads="1"/>
            </p:cNvSpPr>
            <p:nvPr/>
          </p:nvSpPr>
          <p:spPr bwMode="auto">
            <a:xfrm>
              <a:off x="-8153880" y="490538"/>
              <a:ext cx="50802" cy="50800"/>
            </a:xfrm>
            <a:prstGeom prst="rect">
              <a:avLst/>
            </a:prstGeom>
            <a:grpFill/>
            <a:ln>
              <a:noFill/>
            </a:ln>
          </p:spPr>
          <p:txBody>
            <a:bodyPr/>
            <a:lstStyle/>
            <a:p>
              <a:pPr fontAlgn="auto">
                <a:spcBef>
                  <a:spcPts val="0"/>
                </a:spcBef>
                <a:spcAft>
                  <a:spcPts val="0"/>
                </a:spcAft>
                <a:defRPr/>
              </a:pPr>
              <a:endParaRPr lang="zh-CN" altLang="en-US"/>
            </a:p>
          </p:txBody>
        </p:sp>
        <p:sp>
          <p:nvSpPr>
            <p:cNvPr id="262" name="Rectangle 102"/>
            <p:cNvSpPr>
              <a:spLocks noChangeArrowheads="1"/>
            </p:cNvSpPr>
            <p:nvPr/>
          </p:nvSpPr>
          <p:spPr bwMode="auto">
            <a:xfrm>
              <a:off x="-8068151" y="490538"/>
              <a:ext cx="50802" cy="50800"/>
            </a:xfrm>
            <a:prstGeom prst="rect">
              <a:avLst/>
            </a:prstGeom>
            <a:grpFill/>
            <a:ln>
              <a:noFill/>
            </a:ln>
          </p:spPr>
          <p:txBody>
            <a:bodyPr/>
            <a:lstStyle/>
            <a:p>
              <a:pPr fontAlgn="auto">
                <a:spcBef>
                  <a:spcPts val="0"/>
                </a:spcBef>
                <a:spcAft>
                  <a:spcPts val="0"/>
                </a:spcAft>
                <a:defRPr/>
              </a:pPr>
              <a:endParaRPr lang="zh-CN" altLang="en-US"/>
            </a:p>
          </p:txBody>
        </p:sp>
        <p:sp>
          <p:nvSpPr>
            <p:cNvPr id="263" name="Rectangle 103"/>
            <p:cNvSpPr>
              <a:spLocks noChangeArrowheads="1"/>
            </p:cNvSpPr>
            <p:nvPr/>
          </p:nvSpPr>
          <p:spPr bwMode="auto">
            <a:xfrm>
              <a:off x="-7893521" y="490538"/>
              <a:ext cx="50802" cy="50800"/>
            </a:xfrm>
            <a:prstGeom prst="rect">
              <a:avLst/>
            </a:prstGeom>
            <a:grpFill/>
            <a:ln>
              <a:noFill/>
            </a:ln>
          </p:spPr>
          <p:txBody>
            <a:bodyPr/>
            <a:lstStyle/>
            <a:p>
              <a:pPr fontAlgn="auto">
                <a:spcBef>
                  <a:spcPts val="0"/>
                </a:spcBef>
                <a:spcAft>
                  <a:spcPts val="0"/>
                </a:spcAft>
                <a:defRPr/>
              </a:pPr>
              <a:endParaRPr lang="zh-CN" altLang="en-US"/>
            </a:p>
          </p:txBody>
        </p:sp>
        <p:sp>
          <p:nvSpPr>
            <p:cNvPr id="264" name="Rectangle 104"/>
            <p:cNvSpPr>
              <a:spLocks noChangeArrowheads="1"/>
            </p:cNvSpPr>
            <p:nvPr/>
          </p:nvSpPr>
          <p:spPr bwMode="auto">
            <a:xfrm>
              <a:off x="-7807792" y="490538"/>
              <a:ext cx="50802" cy="50800"/>
            </a:xfrm>
            <a:prstGeom prst="rect">
              <a:avLst/>
            </a:prstGeom>
            <a:grpFill/>
            <a:ln>
              <a:noFill/>
            </a:ln>
          </p:spPr>
          <p:txBody>
            <a:bodyPr/>
            <a:lstStyle/>
            <a:p>
              <a:pPr fontAlgn="auto">
                <a:spcBef>
                  <a:spcPts val="0"/>
                </a:spcBef>
                <a:spcAft>
                  <a:spcPts val="0"/>
                </a:spcAft>
                <a:defRPr/>
              </a:pPr>
              <a:endParaRPr lang="zh-CN" altLang="en-US"/>
            </a:p>
          </p:txBody>
        </p:sp>
        <p:sp>
          <p:nvSpPr>
            <p:cNvPr id="265" name="Rectangle 105"/>
            <p:cNvSpPr>
              <a:spLocks noChangeArrowheads="1"/>
            </p:cNvSpPr>
            <p:nvPr/>
          </p:nvSpPr>
          <p:spPr bwMode="auto">
            <a:xfrm>
              <a:off x="-7718889" y="490538"/>
              <a:ext cx="47627" cy="50800"/>
            </a:xfrm>
            <a:prstGeom prst="rect">
              <a:avLst/>
            </a:prstGeom>
            <a:grpFill/>
            <a:ln>
              <a:noFill/>
            </a:ln>
          </p:spPr>
          <p:txBody>
            <a:bodyPr/>
            <a:lstStyle/>
            <a:p>
              <a:pPr fontAlgn="auto">
                <a:spcBef>
                  <a:spcPts val="0"/>
                </a:spcBef>
                <a:spcAft>
                  <a:spcPts val="0"/>
                </a:spcAft>
                <a:defRPr/>
              </a:pPr>
              <a:endParaRPr lang="zh-CN" altLang="en-US"/>
            </a:p>
          </p:txBody>
        </p:sp>
        <p:sp>
          <p:nvSpPr>
            <p:cNvPr id="266" name="Rectangle 106"/>
            <p:cNvSpPr>
              <a:spLocks noChangeArrowheads="1"/>
            </p:cNvSpPr>
            <p:nvPr/>
          </p:nvSpPr>
          <p:spPr bwMode="auto">
            <a:xfrm>
              <a:off x="-8153880" y="579438"/>
              <a:ext cx="50802" cy="52387"/>
            </a:xfrm>
            <a:prstGeom prst="rect">
              <a:avLst/>
            </a:prstGeom>
            <a:grpFill/>
            <a:ln>
              <a:noFill/>
            </a:ln>
          </p:spPr>
          <p:txBody>
            <a:bodyPr/>
            <a:lstStyle/>
            <a:p>
              <a:pPr fontAlgn="auto">
                <a:spcBef>
                  <a:spcPts val="0"/>
                </a:spcBef>
                <a:spcAft>
                  <a:spcPts val="0"/>
                </a:spcAft>
                <a:defRPr/>
              </a:pPr>
              <a:endParaRPr lang="zh-CN" altLang="en-US"/>
            </a:p>
          </p:txBody>
        </p:sp>
        <p:sp>
          <p:nvSpPr>
            <p:cNvPr id="267" name="Rectangle 107"/>
            <p:cNvSpPr>
              <a:spLocks noChangeArrowheads="1"/>
            </p:cNvSpPr>
            <p:nvPr/>
          </p:nvSpPr>
          <p:spPr bwMode="auto">
            <a:xfrm>
              <a:off x="-7979248" y="579438"/>
              <a:ext cx="47627" cy="52387"/>
            </a:xfrm>
            <a:prstGeom prst="rect">
              <a:avLst/>
            </a:prstGeom>
            <a:grpFill/>
            <a:ln>
              <a:noFill/>
            </a:ln>
          </p:spPr>
          <p:txBody>
            <a:bodyPr/>
            <a:lstStyle/>
            <a:p>
              <a:pPr fontAlgn="auto">
                <a:spcBef>
                  <a:spcPts val="0"/>
                </a:spcBef>
                <a:spcAft>
                  <a:spcPts val="0"/>
                </a:spcAft>
                <a:defRPr/>
              </a:pPr>
              <a:endParaRPr lang="zh-CN" altLang="en-US"/>
            </a:p>
          </p:txBody>
        </p:sp>
        <p:sp>
          <p:nvSpPr>
            <p:cNvPr id="268" name="Rectangle 108"/>
            <p:cNvSpPr>
              <a:spLocks noChangeArrowheads="1"/>
            </p:cNvSpPr>
            <p:nvPr/>
          </p:nvSpPr>
          <p:spPr bwMode="auto">
            <a:xfrm>
              <a:off x="-7807792" y="579438"/>
              <a:ext cx="50802" cy="52387"/>
            </a:xfrm>
            <a:prstGeom prst="rect">
              <a:avLst/>
            </a:prstGeom>
            <a:grpFill/>
            <a:ln>
              <a:noFill/>
            </a:ln>
          </p:spPr>
          <p:txBody>
            <a:bodyPr/>
            <a:lstStyle/>
            <a:p>
              <a:pPr fontAlgn="auto">
                <a:spcBef>
                  <a:spcPts val="0"/>
                </a:spcBef>
                <a:spcAft>
                  <a:spcPts val="0"/>
                </a:spcAft>
                <a:defRPr/>
              </a:pPr>
              <a:endParaRPr lang="zh-CN" altLang="en-US"/>
            </a:p>
          </p:txBody>
        </p:sp>
        <p:sp>
          <p:nvSpPr>
            <p:cNvPr id="269" name="Rectangle 109"/>
            <p:cNvSpPr>
              <a:spLocks noChangeArrowheads="1"/>
            </p:cNvSpPr>
            <p:nvPr/>
          </p:nvSpPr>
          <p:spPr bwMode="auto">
            <a:xfrm>
              <a:off x="-8153880" y="669926"/>
              <a:ext cx="50802" cy="50800"/>
            </a:xfrm>
            <a:prstGeom prst="rect">
              <a:avLst/>
            </a:prstGeom>
            <a:grpFill/>
            <a:ln>
              <a:noFill/>
            </a:ln>
          </p:spPr>
          <p:txBody>
            <a:bodyPr/>
            <a:lstStyle/>
            <a:p>
              <a:pPr fontAlgn="auto">
                <a:spcBef>
                  <a:spcPts val="0"/>
                </a:spcBef>
                <a:spcAft>
                  <a:spcPts val="0"/>
                </a:spcAft>
                <a:defRPr/>
              </a:pPr>
              <a:endParaRPr lang="zh-CN" altLang="en-US"/>
            </a:p>
          </p:txBody>
        </p:sp>
        <p:sp>
          <p:nvSpPr>
            <p:cNvPr id="270" name="Rectangle 110"/>
            <p:cNvSpPr>
              <a:spLocks noChangeArrowheads="1"/>
            </p:cNvSpPr>
            <p:nvPr/>
          </p:nvSpPr>
          <p:spPr bwMode="auto">
            <a:xfrm>
              <a:off x="-8068151" y="669926"/>
              <a:ext cx="50802" cy="50800"/>
            </a:xfrm>
            <a:prstGeom prst="rect">
              <a:avLst/>
            </a:prstGeom>
            <a:grpFill/>
            <a:ln>
              <a:noFill/>
            </a:ln>
          </p:spPr>
          <p:txBody>
            <a:bodyPr/>
            <a:lstStyle/>
            <a:p>
              <a:pPr fontAlgn="auto">
                <a:spcBef>
                  <a:spcPts val="0"/>
                </a:spcBef>
                <a:spcAft>
                  <a:spcPts val="0"/>
                </a:spcAft>
                <a:defRPr/>
              </a:pPr>
              <a:endParaRPr lang="zh-CN" altLang="en-US"/>
            </a:p>
          </p:txBody>
        </p:sp>
        <p:sp>
          <p:nvSpPr>
            <p:cNvPr id="271" name="Rectangle 111"/>
            <p:cNvSpPr>
              <a:spLocks noChangeArrowheads="1"/>
            </p:cNvSpPr>
            <p:nvPr/>
          </p:nvSpPr>
          <p:spPr bwMode="auto">
            <a:xfrm>
              <a:off x="-7718889" y="669926"/>
              <a:ext cx="47627" cy="50800"/>
            </a:xfrm>
            <a:prstGeom prst="rect">
              <a:avLst/>
            </a:prstGeom>
            <a:grpFill/>
            <a:ln>
              <a:noFill/>
            </a:ln>
          </p:spPr>
          <p:txBody>
            <a:bodyPr/>
            <a:lstStyle/>
            <a:p>
              <a:pPr fontAlgn="auto">
                <a:spcBef>
                  <a:spcPts val="0"/>
                </a:spcBef>
                <a:spcAft>
                  <a:spcPts val="0"/>
                </a:spcAft>
                <a:defRPr/>
              </a:pPr>
              <a:endParaRPr lang="zh-CN" altLang="en-US"/>
            </a:p>
          </p:txBody>
        </p:sp>
        <p:sp>
          <p:nvSpPr>
            <p:cNvPr id="272" name="Rectangle 112"/>
            <p:cNvSpPr>
              <a:spLocks noChangeArrowheads="1"/>
            </p:cNvSpPr>
            <p:nvPr/>
          </p:nvSpPr>
          <p:spPr bwMode="auto">
            <a:xfrm>
              <a:off x="-7893521" y="758826"/>
              <a:ext cx="50802" cy="50800"/>
            </a:xfrm>
            <a:prstGeom prst="rect">
              <a:avLst/>
            </a:prstGeom>
            <a:grpFill/>
            <a:ln>
              <a:noFill/>
            </a:ln>
          </p:spPr>
          <p:txBody>
            <a:bodyPr/>
            <a:lstStyle/>
            <a:p>
              <a:pPr fontAlgn="auto">
                <a:spcBef>
                  <a:spcPts val="0"/>
                </a:spcBef>
                <a:spcAft>
                  <a:spcPts val="0"/>
                </a:spcAft>
                <a:defRPr/>
              </a:pPr>
              <a:endParaRPr lang="zh-CN" altLang="en-US"/>
            </a:p>
          </p:txBody>
        </p:sp>
        <p:sp>
          <p:nvSpPr>
            <p:cNvPr id="273" name="Rectangle 113"/>
            <p:cNvSpPr>
              <a:spLocks noChangeArrowheads="1"/>
            </p:cNvSpPr>
            <p:nvPr/>
          </p:nvSpPr>
          <p:spPr bwMode="auto">
            <a:xfrm>
              <a:off x="-7807792" y="758826"/>
              <a:ext cx="50802" cy="50800"/>
            </a:xfrm>
            <a:prstGeom prst="rect">
              <a:avLst/>
            </a:prstGeom>
            <a:grpFill/>
            <a:ln>
              <a:noFill/>
            </a:ln>
          </p:spPr>
          <p:txBody>
            <a:bodyPr/>
            <a:lstStyle/>
            <a:p>
              <a:pPr fontAlgn="auto">
                <a:spcBef>
                  <a:spcPts val="0"/>
                </a:spcBef>
                <a:spcAft>
                  <a:spcPts val="0"/>
                </a:spcAft>
                <a:defRPr/>
              </a:pPr>
              <a:endParaRPr lang="zh-CN" altLang="en-US"/>
            </a:p>
          </p:txBody>
        </p:sp>
        <p:sp>
          <p:nvSpPr>
            <p:cNvPr id="274" name="Rectangle 114"/>
            <p:cNvSpPr>
              <a:spLocks noChangeArrowheads="1"/>
            </p:cNvSpPr>
            <p:nvPr/>
          </p:nvSpPr>
          <p:spPr bwMode="auto">
            <a:xfrm>
              <a:off x="-7718889" y="758826"/>
              <a:ext cx="47627" cy="50800"/>
            </a:xfrm>
            <a:prstGeom prst="rect">
              <a:avLst/>
            </a:prstGeom>
            <a:grpFill/>
            <a:ln>
              <a:noFill/>
            </a:ln>
          </p:spPr>
          <p:txBody>
            <a:bodyPr/>
            <a:lstStyle/>
            <a:p>
              <a:pPr fontAlgn="auto">
                <a:spcBef>
                  <a:spcPts val="0"/>
                </a:spcBef>
                <a:spcAft>
                  <a:spcPts val="0"/>
                </a:spcAft>
                <a:defRPr/>
              </a:pPr>
              <a:endParaRPr lang="zh-CN" altLang="en-US"/>
            </a:p>
          </p:txBody>
        </p:sp>
        <p:sp>
          <p:nvSpPr>
            <p:cNvPr id="275" name="Rectangle 115"/>
            <p:cNvSpPr>
              <a:spLocks noChangeArrowheads="1"/>
            </p:cNvSpPr>
            <p:nvPr/>
          </p:nvSpPr>
          <p:spPr bwMode="auto">
            <a:xfrm>
              <a:off x="-8068151" y="847727"/>
              <a:ext cx="50802" cy="50800"/>
            </a:xfrm>
            <a:prstGeom prst="rect">
              <a:avLst/>
            </a:prstGeom>
            <a:grpFill/>
            <a:ln>
              <a:noFill/>
            </a:ln>
          </p:spPr>
          <p:txBody>
            <a:bodyPr/>
            <a:lstStyle/>
            <a:p>
              <a:pPr fontAlgn="auto">
                <a:spcBef>
                  <a:spcPts val="0"/>
                </a:spcBef>
                <a:spcAft>
                  <a:spcPts val="0"/>
                </a:spcAft>
                <a:defRPr/>
              </a:pPr>
              <a:endParaRPr lang="zh-CN" altLang="en-US"/>
            </a:p>
          </p:txBody>
        </p:sp>
        <p:sp>
          <p:nvSpPr>
            <p:cNvPr id="276" name="Rectangle 116"/>
            <p:cNvSpPr>
              <a:spLocks noChangeArrowheads="1"/>
            </p:cNvSpPr>
            <p:nvPr/>
          </p:nvSpPr>
          <p:spPr bwMode="auto">
            <a:xfrm>
              <a:off x="-7979248" y="847727"/>
              <a:ext cx="47627" cy="50800"/>
            </a:xfrm>
            <a:prstGeom prst="rect">
              <a:avLst/>
            </a:prstGeom>
            <a:grpFill/>
            <a:ln>
              <a:noFill/>
            </a:ln>
          </p:spPr>
          <p:txBody>
            <a:bodyPr/>
            <a:lstStyle/>
            <a:p>
              <a:pPr fontAlgn="auto">
                <a:spcBef>
                  <a:spcPts val="0"/>
                </a:spcBef>
                <a:spcAft>
                  <a:spcPts val="0"/>
                </a:spcAft>
                <a:defRPr/>
              </a:pPr>
              <a:endParaRPr lang="zh-CN" altLang="en-US"/>
            </a:p>
          </p:txBody>
        </p:sp>
        <p:sp>
          <p:nvSpPr>
            <p:cNvPr id="277" name="Rectangle 117"/>
            <p:cNvSpPr>
              <a:spLocks noChangeArrowheads="1"/>
            </p:cNvSpPr>
            <p:nvPr/>
          </p:nvSpPr>
          <p:spPr bwMode="auto">
            <a:xfrm>
              <a:off x="-7718889" y="847727"/>
              <a:ext cx="47627" cy="50800"/>
            </a:xfrm>
            <a:prstGeom prst="rect">
              <a:avLst/>
            </a:prstGeom>
            <a:grpFill/>
            <a:ln>
              <a:noFill/>
            </a:ln>
          </p:spPr>
          <p:txBody>
            <a:bodyPr/>
            <a:lstStyle/>
            <a:p>
              <a:pPr fontAlgn="auto">
                <a:spcBef>
                  <a:spcPts val="0"/>
                </a:spcBef>
                <a:spcAft>
                  <a:spcPts val="0"/>
                </a:spcAft>
                <a:defRPr/>
              </a:pPr>
              <a:endParaRPr lang="zh-CN" altLang="en-US"/>
            </a:p>
          </p:txBody>
        </p:sp>
        <p:sp>
          <p:nvSpPr>
            <p:cNvPr id="278" name="Rectangle 118"/>
            <p:cNvSpPr>
              <a:spLocks noChangeArrowheads="1"/>
            </p:cNvSpPr>
            <p:nvPr/>
          </p:nvSpPr>
          <p:spPr bwMode="auto">
            <a:xfrm>
              <a:off x="-8153880" y="939802"/>
              <a:ext cx="50802" cy="47626"/>
            </a:xfrm>
            <a:prstGeom prst="rect">
              <a:avLst/>
            </a:prstGeom>
            <a:grpFill/>
            <a:ln>
              <a:noFill/>
            </a:ln>
          </p:spPr>
          <p:txBody>
            <a:bodyPr/>
            <a:lstStyle/>
            <a:p>
              <a:pPr fontAlgn="auto">
                <a:spcBef>
                  <a:spcPts val="0"/>
                </a:spcBef>
                <a:spcAft>
                  <a:spcPts val="0"/>
                </a:spcAft>
                <a:defRPr/>
              </a:pPr>
              <a:endParaRPr lang="zh-CN" altLang="en-US"/>
            </a:p>
          </p:txBody>
        </p:sp>
        <p:sp>
          <p:nvSpPr>
            <p:cNvPr id="279" name="Rectangle 119"/>
            <p:cNvSpPr>
              <a:spLocks noChangeArrowheads="1"/>
            </p:cNvSpPr>
            <p:nvPr/>
          </p:nvSpPr>
          <p:spPr bwMode="auto">
            <a:xfrm>
              <a:off x="-7979248" y="939802"/>
              <a:ext cx="47627" cy="47626"/>
            </a:xfrm>
            <a:prstGeom prst="rect">
              <a:avLst/>
            </a:prstGeom>
            <a:grpFill/>
            <a:ln>
              <a:noFill/>
            </a:ln>
          </p:spPr>
          <p:txBody>
            <a:bodyPr/>
            <a:lstStyle/>
            <a:p>
              <a:pPr fontAlgn="auto">
                <a:spcBef>
                  <a:spcPts val="0"/>
                </a:spcBef>
                <a:spcAft>
                  <a:spcPts val="0"/>
                </a:spcAft>
                <a:defRPr/>
              </a:pPr>
              <a:endParaRPr lang="zh-CN" altLang="en-US"/>
            </a:p>
          </p:txBody>
        </p:sp>
        <p:sp>
          <p:nvSpPr>
            <p:cNvPr id="280" name="Rectangle 120"/>
            <p:cNvSpPr>
              <a:spLocks noChangeArrowheads="1"/>
            </p:cNvSpPr>
            <p:nvPr/>
          </p:nvSpPr>
          <p:spPr bwMode="auto">
            <a:xfrm>
              <a:off x="-7893521" y="939802"/>
              <a:ext cx="50802" cy="47626"/>
            </a:xfrm>
            <a:prstGeom prst="rect">
              <a:avLst/>
            </a:prstGeom>
            <a:grpFill/>
            <a:ln>
              <a:noFill/>
            </a:ln>
          </p:spPr>
          <p:txBody>
            <a:bodyPr/>
            <a:lstStyle/>
            <a:p>
              <a:pPr fontAlgn="auto">
                <a:spcBef>
                  <a:spcPts val="0"/>
                </a:spcBef>
                <a:spcAft>
                  <a:spcPts val="0"/>
                </a:spcAft>
                <a:defRPr/>
              </a:pPr>
              <a:endParaRPr lang="zh-CN" altLang="en-US"/>
            </a:p>
          </p:txBody>
        </p:sp>
        <p:sp>
          <p:nvSpPr>
            <p:cNvPr id="281" name="Rectangle 121"/>
            <p:cNvSpPr>
              <a:spLocks noChangeArrowheads="1"/>
            </p:cNvSpPr>
            <p:nvPr/>
          </p:nvSpPr>
          <p:spPr bwMode="auto">
            <a:xfrm>
              <a:off x="-7807792" y="939802"/>
              <a:ext cx="50802" cy="47626"/>
            </a:xfrm>
            <a:prstGeom prst="rect">
              <a:avLst/>
            </a:prstGeom>
            <a:grpFill/>
            <a:ln>
              <a:noFill/>
            </a:ln>
          </p:spPr>
          <p:txBody>
            <a:bodyPr/>
            <a:lstStyle/>
            <a:p>
              <a:pPr fontAlgn="auto">
                <a:spcBef>
                  <a:spcPts val="0"/>
                </a:spcBef>
                <a:spcAft>
                  <a:spcPts val="0"/>
                </a:spcAft>
                <a:defRPr/>
              </a:pPr>
              <a:endParaRPr lang="zh-CN" altLang="en-US"/>
            </a:p>
          </p:txBody>
        </p:sp>
        <p:sp>
          <p:nvSpPr>
            <p:cNvPr id="282" name="Rectangle 122"/>
            <p:cNvSpPr>
              <a:spLocks noChangeArrowheads="1"/>
            </p:cNvSpPr>
            <p:nvPr/>
          </p:nvSpPr>
          <p:spPr bwMode="auto">
            <a:xfrm>
              <a:off x="-8153880" y="1028702"/>
              <a:ext cx="50802" cy="47626"/>
            </a:xfrm>
            <a:prstGeom prst="rect">
              <a:avLst/>
            </a:prstGeom>
            <a:grpFill/>
            <a:ln>
              <a:noFill/>
            </a:ln>
          </p:spPr>
          <p:txBody>
            <a:bodyPr/>
            <a:lstStyle/>
            <a:p>
              <a:pPr fontAlgn="auto">
                <a:spcBef>
                  <a:spcPts val="0"/>
                </a:spcBef>
                <a:spcAft>
                  <a:spcPts val="0"/>
                </a:spcAft>
                <a:defRPr/>
              </a:pPr>
              <a:endParaRPr lang="zh-CN" altLang="en-US"/>
            </a:p>
          </p:txBody>
        </p:sp>
        <p:sp>
          <p:nvSpPr>
            <p:cNvPr id="283" name="Rectangle 123"/>
            <p:cNvSpPr>
              <a:spLocks noChangeArrowheads="1"/>
            </p:cNvSpPr>
            <p:nvPr/>
          </p:nvSpPr>
          <p:spPr bwMode="auto">
            <a:xfrm>
              <a:off x="-7807792" y="1028702"/>
              <a:ext cx="50802" cy="47626"/>
            </a:xfrm>
            <a:prstGeom prst="rect">
              <a:avLst/>
            </a:prstGeom>
            <a:grpFill/>
            <a:ln>
              <a:noFill/>
            </a:ln>
          </p:spPr>
          <p:txBody>
            <a:bodyPr/>
            <a:lstStyle/>
            <a:p>
              <a:pPr fontAlgn="auto">
                <a:spcBef>
                  <a:spcPts val="0"/>
                </a:spcBef>
                <a:spcAft>
                  <a:spcPts val="0"/>
                </a:spcAft>
                <a:defRPr/>
              </a:pPr>
              <a:endParaRPr lang="zh-CN" altLang="en-US"/>
            </a:p>
          </p:txBody>
        </p:sp>
        <p:sp>
          <p:nvSpPr>
            <p:cNvPr id="284" name="Rectangle 124"/>
            <p:cNvSpPr>
              <a:spLocks noChangeArrowheads="1"/>
            </p:cNvSpPr>
            <p:nvPr/>
          </p:nvSpPr>
          <p:spPr bwMode="auto">
            <a:xfrm>
              <a:off x="-7718889" y="1028702"/>
              <a:ext cx="47627" cy="47626"/>
            </a:xfrm>
            <a:prstGeom prst="rect">
              <a:avLst/>
            </a:prstGeom>
            <a:grpFill/>
            <a:ln>
              <a:noFill/>
            </a:ln>
          </p:spPr>
          <p:txBody>
            <a:bodyPr/>
            <a:lstStyle/>
            <a:p>
              <a:pPr fontAlgn="auto">
                <a:spcBef>
                  <a:spcPts val="0"/>
                </a:spcBef>
                <a:spcAft>
                  <a:spcPts val="0"/>
                </a:spcAft>
                <a:defRPr/>
              </a:pPr>
              <a:endParaRPr lang="zh-CN" altLang="en-US"/>
            </a:p>
          </p:txBody>
        </p:sp>
        <p:sp>
          <p:nvSpPr>
            <p:cNvPr id="285" name="Rectangle 125"/>
            <p:cNvSpPr>
              <a:spLocks noChangeArrowheads="1"/>
            </p:cNvSpPr>
            <p:nvPr/>
          </p:nvSpPr>
          <p:spPr bwMode="auto">
            <a:xfrm>
              <a:off x="-8153880" y="1117600"/>
              <a:ext cx="50802" cy="47626"/>
            </a:xfrm>
            <a:prstGeom prst="rect">
              <a:avLst/>
            </a:prstGeom>
            <a:grpFill/>
            <a:ln>
              <a:noFill/>
            </a:ln>
          </p:spPr>
          <p:txBody>
            <a:bodyPr/>
            <a:lstStyle/>
            <a:p>
              <a:pPr fontAlgn="auto">
                <a:spcBef>
                  <a:spcPts val="0"/>
                </a:spcBef>
                <a:spcAft>
                  <a:spcPts val="0"/>
                </a:spcAft>
                <a:defRPr/>
              </a:pPr>
              <a:endParaRPr lang="zh-CN" altLang="en-US"/>
            </a:p>
          </p:txBody>
        </p:sp>
        <p:sp>
          <p:nvSpPr>
            <p:cNvPr id="286" name="Rectangle 126"/>
            <p:cNvSpPr>
              <a:spLocks noChangeArrowheads="1"/>
            </p:cNvSpPr>
            <p:nvPr/>
          </p:nvSpPr>
          <p:spPr bwMode="auto">
            <a:xfrm>
              <a:off x="-7979248" y="1117600"/>
              <a:ext cx="47627" cy="47626"/>
            </a:xfrm>
            <a:prstGeom prst="rect">
              <a:avLst/>
            </a:prstGeom>
            <a:grpFill/>
            <a:ln>
              <a:noFill/>
            </a:ln>
          </p:spPr>
          <p:txBody>
            <a:bodyPr/>
            <a:lstStyle/>
            <a:p>
              <a:pPr fontAlgn="auto">
                <a:spcBef>
                  <a:spcPts val="0"/>
                </a:spcBef>
                <a:spcAft>
                  <a:spcPts val="0"/>
                </a:spcAft>
                <a:defRPr/>
              </a:pPr>
              <a:endParaRPr lang="zh-CN" altLang="en-US"/>
            </a:p>
          </p:txBody>
        </p:sp>
        <p:sp>
          <p:nvSpPr>
            <p:cNvPr id="287" name="Rectangle 127"/>
            <p:cNvSpPr>
              <a:spLocks noChangeArrowheads="1"/>
            </p:cNvSpPr>
            <p:nvPr/>
          </p:nvSpPr>
          <p:spPr bwMode="auto">
            <a:xfrm>
              <a:off x="-7718889" y="1117600"/>
              <a:ext cx="47627" cy="47626"/>
            </a:xfrm>
            <a:prstGeom prst="rect">
              <a:avLst/>
            </a:prstGeom>
            <a:grpFill/>
            <a:ln>
              <a:noFill/>
            </a:ln>
          </p:spPr>
          <p:txBody>
            <a:bodyPr/>
            <a:lstStyle/>
            <a:p>
              <a:pPr fontAlgn="auto">
                <a:spcBef>
                  <a:spcPts val="0"/>
                </a:spcBef>
                <a:spcAft>
                  <a:spcPts val="0"/>
                </a:spcAft>
                <a:defRPr/>
              </a:pPr>
              <a:endParaRPr lang="zh-CN" altLang="en-US"/>
            </a:p>
          </p:txBody>
        </p:sp>
        <p:sp>
          <p:nvSpPr>
            <p:cNvPr id="288" name="Rectangle 128"/>
            <p:cNvSpPr>
              <a:spLocks noChangeArrowheads="1"/>
            </p:cNvSpPr>
            <p:nvPr/>
          </p:nvSpPr>
          <p:spPr bwMode="auto">
            <a:xfrm>
              <a:off x="-8068151" y="1206500"/>
              <a:ext cx="50802" cy="50800"/>
            </a:xfrm>
            <a:prstGeom prst="rect">
              <a:avLst/>
            </a:prstGeom>
            <a:grpFill/>
            <a:ln>
              <a:noFill/>
            </a:ln>
          </p:spPr>
          <p:txBody>
            <a:bodyPr/>
            <a:lstStyle/>
            <a:p>
              <a:pPr fontAlgn="auto">
                <a:spcBef>
                  <a:spcPts val="0"/>
                </a:spcBef>
                <a:spcAft>
                  <a:spcPts val="0"/>
                </a:spcAft>
                <a:defRPr/>
              </a:pPr>
              <a:endParaRPr lang="zh-CN" altLang="en-US"/>
            </a:p>
          </p:txBody>
        </p:sp>
        <p:sp>
          <p:nvSpPr>
            <p:cNvPr id="289" name="Rectangle 129"/>
            <p:cNvSpPr>
              <a:spLocks noChangeArrowheads="1"/>
            </p:cNvSpPr>
            <p:nvPr/>
          </p:nvSpPr>
          <p:spPr bwMode="auto">
            <a:xfrm>
              <a:off x="-7893521" y="1206500"/>
              <a:ext cx="50802" cy="50800"/>
            </a:xfrm>
            <a:prstGeom prst="rect">
              <a:avLst/>
            </a:prstGeom>
            <a:grpFill/>
            <a:ln>
              <a:noFill/>
            </a:ln>
          </p:spPr>
          <p:txBody>
            <a:bodyPr/>
            <a:lstStyle/>
            <a:p>
              <a:pPr fontAlgn="auto">
                <a:spcBef>
                  <a:spcPts val="0"/>
                </a:spcBef>
                <a:spcAft>
                  <a:spcPts val="0"/>
                </a:spcAft>
                <a:defRPr/>
              </a:pPr>
              <a:endParaRPr lang="zh-CN" altLang="en-US"/>
            </a:p>
          </p:txBody>
        </p:sp>
        <p:sp>
          <p:nvSpPr>
            <p:cNvPr id="290" name="Rectangle 130"/>
            <p:cNvSpPr>
              <a:spLocks noChangeArrowheads="1"/>
            </p:cNvSpPr>
            <p:nvPr/>
          </p:nvSpPr>
          <p:spPr bwMode="auto">
            <a:xfrm>
              <a:off x="-7807792" y="1206500"/>
              <a:ext cx="50802" cy="50800"/>
            </a:xfrm>
            <a:prstGeom prst="rect">
              <a:avLst/>
            </a:prstGeom>
            <a:grpFill/>
            <a:ln>
              <a:noFill/>
            </a:ln>
          </p:spPr>
          <p:txBody>
            <a:bodyPr/>
            <a:lstStyle/>
            <a:p>
              <a:pPr fontAlgn="auto">
                <a:spcBef>
                  <a:spcPts val="0"/>
                </a:spcBef>
                <a:spcAft>
                  <a:spcPts val="0"/>
                </a:spcAft>
                <a:defRPr/>
              </a:pPr>
              <a:endParaRPr lang="zh-CN" altLang="en-US"/>
            </a:p>
          </p:txBody>
        </p:sp>
        <p:sp>
          <p:nvSpPr>
            <p:cNvPr id="291" name="Rectangle 131"/>
            <p:cNvSpPr>
              <a:spLocks noChangeArrowheads="1"/>
            </p:cNvSpPr>
            <p:nvPr/>
          </p:nvSpPr>
          <p:spPr bwMode="auto">
            <a:xfrm>
              <a:off x="-7718889" y="1206500"/>
              <a:ext cx="47627" cy="50800"/>
            </a:xfrm>
            <a:prstGeom prst="rect">
              <a:avLst/>
            </a:prstGeom>
            <a:grpFill/>
            <a:ln>
              <a:noFill/>
            </a:ln>
          </p:spPr>
          <p:txBody>
            <a:bodyPr/>
            <a:lstStyle/>
            <a:p>
              <a:pPr fontAlgn="auto">
                <a:spcBef>
                  <a:spcPts val="0"/>
                </a:spcBef>
                <a:spcAft>
                  <a:spcPts val="0"/>
                </a:spcAft>
                <a:defRPr/>
              </a:pPr>
              <a:endParaRPr lang="zh-CN" altLang="en-US"/>
            </a:p>
          </p:txBody>
        </p:sp>
        <p:sp>
          <p:nvSpPr>
            <p:cNvPr id="292" name="Rectangle 132"/>
            <p:cNvSpPr>
              <a:spLocks noChangeArrowheads="1"/>
            </p:cNvSpPr>
            <p:nvPr/>
          </p:nvSpPr>
          <p:spPr bwMode="auto">
            <a:xfrm>
              <a:off x="-8068151" y="1295401"/>
              <a:ext cx="50802" cy="50800"/>
            </a:xfrm>
            <a:prstGeom prst="rect">
              <a:avLst/>
            </a:prstGeom>
            <a:grpFill/>
            <a:ln>
              <a:noFill/>
            </a:ln>
          </p:spPr>
          <p:txBody>
            <a:bodyPr/>
            <a:lstStyle/>
            <a:p>
              <a:pPr fontAlgn="auto">
                <a:spcBef>
                  <a:spcPts val="0"/>
                </a:spcBef>
                <a:spcAft>
                  <a:spcPts val="0"/>
                </a:spcAft>
                <a:defRPr/>
              </a:pPr>
              <a:endParaRPr lang="zh-CN" altLang="en-US"/>
            </a:p>
          </p:txBody>
        </p:sp>
        <p:sp>
          <p:nvSpPr>
            <p:cNvPr id="293" name="Rectangle 133"/>
            <p:cNvSpPr>
              <a:spLocks noChangeArrowheads="1"/>
            </p:cNvSpPr>
            <p:nvPr/>
          </p:nvSpPr>
          <p:spPr bwMode="auto">
            <a:xfrm>
              <a:off x="-7979248" y="1295401"/>
              <a:ext cx="47627" cy="50800"/>
            </a:xfrm>
            <a:prstGeom prst="rect">
              <a:avLst/>
            </a:prstGeom>
            <a:grpFill/>
            <a:ln>
              <a:noFill/>
            </a:ln>
          </p:spPr>
          <p:txBody>
            <a:bodyPr/>
            <a:lstStyle/>
            <a:p>
              <a:pPr fontAlgn="auto">
                <a:spcBef>
                  <a:spcPts val="0"/>
                </a:spcBef>
                <a:spcAft>
                  <a:spcPts val="0"/>
                </a:spcAft>
                <a:defRPr/>
              </a:pPr>
              <a:endParaRPr lang="zh-CN" altLang="en-US"/>
            </a:p>
          </p:txBody>
        </p:sp>
        <p:sp>
          <p:nvSpPr>
            <p:cNvPr id="294" name="Rectangle 134"/>
            <p:cNvSpPr>
              <a:spLocks noChangeArrowheads="1"/>
            </p:cNvSpPr>
            <p:nvPr/>
          </p:nvSpPr>
          <p:spPr bwMode="auto">
            <a:xfrm>
              <a:off x="-7718889" y="1295401"/>
              <a:ext cx="47627" cy="50800"/>
            </a:xfrm>
            <a:prstGeom prst="rect">
              <a:avLst/>
            </a:prstGeom>
            <a:grpFill/>
            <a:ln>
              <a:noFill/>
            </a:ln>
          </p:spPr>
          <p:txBody>
            <a:bodyPr/>
            <a:lstStyle/>
            <a:p>
              <a:pPr fontAlgn="auto">
                <a:spcBef>
                  <a:spcPts val="0"/>
                </a:spcBef>
                <a:spcAft>
                  <a:spcPts val="0"/>
                </a:spcAft>
                <a:defRPr/>
              </a:pPr>
              <a:endParaRPr lang="zh-CN" altLang="en-US"/>
            </a:p>
          </p:txBody>
        </p:sp>
        <p:sp>
          <p:nvSpPr>
            <p:cNvPr id="295" name="Rectangle 135"/>
            <p:cNvSpPr>
              <a:spLocks noChangeArrowheads="1"/>
            </p:cNvSpPr>
            <p:nvPr/>
          </p:nvSpPr>
          <p:spPr bwMode="auto">
            <a:xfrm>
              <a:off x="-8153880" y="1473202"/>
              <a:ext cx="50802" cy="50800"/>
            </a:xfrm>
            <a:prstGeom prst="rect">
              <a:avLst/>
            </a:prstGeom>
            <a:grpFill/>
            <a:ln>
              <a:noFill/>
            </a:ln>
          </p:spPr>
          <p:txBody>
            <a:bodyPr/>
            <a:lstStyle/>
            <a:p>
              <a:pPr fontAlgn="auto">
                <a:spcBef>
                  <a:spcPts val="0"/>
                </a:spcBef>
                <a:spcAft>
                  <a:spcPts val="0"/>
                </a:spcAft>
                <a:defRPr/>
              </a:pPr>
              <a:endParaRPr lang="zh-CN" altLang="en-US"/>
            </a:p>
          </p:txBody>
        </p:sp>
        <p:sp>
          <p:nvSpPr>
            <p:cNvPr id="296" name="Rectangle 136"/>
            <p:cNvSpPr>
              <a:spLocks noChangeArrowheads="1"/>
            </p:cNvSpPr>
            <p:nvPr/>
          </p:nvSpPr>
          <p:spPr bwMode="auto">
            <a:xfrm>
              <a:off x="-7979248" y="1473202"/>
              <a:ext cx="47627" cy="50800"/>
            </a:xfrm>
            <a:prstGeom prst="rect">
              <a:avLst/>
            </a:prstGeom>
            <a:grpFill/>
            <a:ln>
              <a:noFill/>
            </a:ln>
          </p:spPr>
          <p:txBody>
            <a:bodyPr/>
            <a:lstStyle/>
            <a:p>
              <a:pPr fontAlgn="auto">
                <a:spcBef>
                  <a:spcPts val="0"/>
                </a:spcBef>
                <a:spcAft>
                  <a:spcPts val="0"/>
                </a:spcAft>
                <a:defRPr/>
              </a:pPr>
              <a:endParaRPr lang="zh-CN" altLang="en-US"/>
            </a:p>
          </p:txBody>
        </p:sp>
        <p:sp>
          <p:nvSpPr>
            <p:cNvPr id="297" name="Rectangle 137"/>
            <p:cNvSpPr>
              <a:spLocks noChangeArrowheads="1"/>
            </p:cNvSpPr>
            <p:nvPr/>
          </p:nvSpPr>
          <p:spPr bwMode="auto">
            <a:xfrm>
              <a:off x="-7893521" y="1473202"/>
              <a:ext cx="50802" cy="50800"/>
            </a:xfrm>
            <a:prstGeom prst="rect">
              <a:avLst/>
            </a:prstGeom>
            <a:grpFill/>
            <a:ln>
              <a:noFill/>
            </a:ln>
          </p:spPr>
          <p:txBody>
            <a:bodyPr/>
            <a:lstStyle/>
            <a:p>
              <a:pPr fontAlgn="auto">
                <a:spcBef>
                  <a:spcPts val="0"/>
                </a:spcBef>
                <a:spcAft>
                  <a:spcPts val="0"/>
                </a:spcAft>
                <a:defRPr/>
              </a:pPr>
              <a:endParaRPr lang="zh-CN" altLang="en-US"/>
            </a:p>
          </p:txBody>
        </p:sp>
        <p:sp>
          <p:nvSpPr>
            <p:cNvPr id="298" name="Rectangle 138"/>
            <p:cNvSpPr>
              <a:spLocks noChangeArrowheads="1"/>
            </p:cNvSpPr>
            <p:nvPr/>
          </p:nvSpPr>
          <p:spPr bwMode="auto">
            <a:xfrm>
              <a:off x="-7979248" y="1562100"/>
              <a:ext cx="47627" cy="50800"/>
            </a:xfrm>
            <a:prstGeom prst="rect">
              <a:avLst/>
            </a:prstGeom>
            <a:grpFill/>
            <a:ln>
              <a:noFill/>
            </a:ln>
          </p:spPr>
          <p:txBody>
            <a:bodyPr/>
            <a:lstStyle/>
            <a:p>
              <a:pPr fontAlgn="auto">
                <a:spcBef>
                  <a:spcPts val="0"/>
                </a:spcBef>
                <a:spcAft>
                  <a:spcPts val="0"/>
                </a:spcAft>
                <a:defRPr/>
              </a:pPr>
              <a:endParaRPr lang="zh-CN" altLang="en-US"/>
            </a:p>
          </p:txBody>
        </p:sp>
        <p:sp>
          <p:nvSpPr>
            <p:cNvPr id="299" name="Rectangle 139"/>
            <p:cNvSpPr>
              <a:spLocks noChangeArrowheads="1"/>
            </p:cNvSpPr>
            <p:nvPr/>
          </p:nvSpPr>
          <p:spPr bwMode="auto">
            <a:xfrm>
              <a:off x="-7718889" y="1562100"/>
              <a:ext cx="47627" cy="50800"/>
            </a:xfrm>
            <a:prstGeom prst="rect">
              <a:avLst/>
            </a:prstGeom>
            <a:grpFill/>
            <a:ln>
              <a:noFill/>
            </a:ln>
          </p:spPr>
          <p:txBody>
            <a:bodyPr/>
            <a:lstStyle/>
            <a:p>
              <a:pPr fontAlgn="auto">
                <a:spcBef>
                  <a:spcPts val="0"/>
                </a:spcBef>
                <a:spcAft>
                  <a:spcPts val="0"/>
                </a:spcAft>
                <a:defRPr/>
              </a:pPr>
              <a:endParaRPr lang="zh-CN" altLang="en-US"/>
            </a:p>
          </p:txBody>
        </p:sp>
        <p:sp>
          <p:nvSpPr>
            <p:cNvPr id="300" name="Rectangle 140"/>
            <p:cNvSpPr>
              <a:spLocks noChangeArrowheads="1"/>
            </p:cNvSpPr>
            <p:nvPr/>
          </p:nvSpPr>
          <p:spPr bwMode="auto">
            <a:xfrm>
              <a:off x="-8068151" y="1651000"/>
              <a:ext cx="50802" cy="52387"/>
            </a:xfrm>
            <a:prstGeom prst="rect">
              <a:avLst/>
            </a:prstGeom>
            <a:grpFill/>
            <a:ln>
              <a:noFill/>
            </a:ln>
          </p:spPr>
          <p:txBody>
            <a:bodyPr/>
            <a:lstStyle/>
            <a:p>
              <a:pPr fontAlgn="auto">
                <a:spcBef>
                  <a:spcPts val="0"/>
                </a:spcBef>
                <a:spcAft>
                  <a:spcPts val="0"/>
                </a:spcAft>
                <a:defRPr/>
              </a:pPr>
              <a:endParaRPr lang="zh-CN" altLang="en-US"/>
            </a:p>
          </p:txBody>
        </p:sp>
        <p:sp>
          <p:nvSpPr>
            <p:cNvPr id="301" name="Rectangle 141"/>
            <p:cNvSpPr>
              <a:spLocks noChangeArrowheads="1"/>
            </p:cNvSpPr>
            <p:nvPr/>
          </p:nvSpPr>
          <p:spPr bwMode="auto">
            <a:xfrm>
              <a:off x="-7893521" y="1651000"/>
              <a:ext cx="50802" cy="52387"/>
            </a:xfrm>
            <a:prstGeom prst="rect">
              <a:avLst/>
            </a:prstGeom>
            <a:grpFill/>
            <a:ln>
              <a:noFill/>
            </a:ln>
          </p:spPr>
          <p:txBody>
            <a:bodyPr/>
            <a:lstStyle/>
            <a:p>
              <a:pPr fontAlgn="auto">
                <a:spcBef>
                  <a:spcPts val="0"/>
                </a:spcBef>
                <a:spcAft>
                  <a:spcPts val="0"/>
                </a:spcAft>
                <a:defRPr/>
              </a:pPr>
              <a:endParaRPr lang="zh-CN" altLang="en-US"/>
            </a:p>
          </p:txBody>
        </p:sp>
        <p:sp>
          <p:nvSpPr>
            <p:cNvPr id="302" name="Rectangle 142"/>
            <p:cNvSpPr>
              <a:spLocks noChangeArrowheads="1"/>
            </p:cNvSpPr>
            <p:nvPr/>
          </p:nvSpPr>
          <p:spPr bwMode="auto">
            <a:xfrm>
              <a:off x="-7807792" y="1651000"/>
              <a:ext cx="50802" cy="52387"/>
            </a:xfrm>
            <a:prstGeom prst="rect">
              <a:avLst/>
            </a:prstGeom>
            <a:grpFill/>
            <a:ln>
              <a:noFill/>
            </a:ln>
          </p:spPr>
          <p:txBody>
            <a:bodyPr/>
            <a:lstStyle/>
            <a:p>
              <a:pPr fontAlgn="auto">
                <a:spcBef>
                  <a:spcPts val="0"/>
                </a:spcBef>
                <a:spcAft>
                  <a:spcPts val="0"/>
                </a:spcAft>
                <a:defRPr/>
              </a:pPr>
              <a:endParaRPr lang="zh-CN" altLang="en-US"/>
            </a:p>
          </p:txBody>
        </p:sp>
        <p:sp>
          <p:nvSpPr>
            <p:cNvPr id="303" name="Rectangle 143"/>
            <p:cNvSpPr>
              <a:spLocks noChangeArrowheads="1"/>
            </p:cNvSpPr>
            <p:nvPr/>
          </p:nvSpPr>
          <p:spPr bwMode="auto">
            <a:xfrm>
              <a:off x="-8153880" y="1741488"/>
              <a:ext cx="50802" cy="50800"/>
            </a:xfrm>
            <a:prstGeom prst="rect">
              <a:avLst/>
            </a:prstGeom>
            <a:grpFill/>
            <a:ln>
              <a:noFill/>
            </a:ln>
          </p:spPr>
          <p:txBody>
            <a:bodyPr/>
            <a:lstStyle/>
            <a:p>
              <a:pPr fontAlgn="auto">
                <a:spcBef>
                  <a:spcPts val="0"/>
                </a:spcBef>
                <a:spcAft>
                  <a:spcPts val="0"/>
                </a:spcAft>
                <a:defRPr/>
              </a:pPr>
              <a:endParaRPr lang="zh-CN" altLang="en-US"/>
            </a:p>
          </p:txBody>
        </p:sp>
        <p:sp>
          <p:nvSpPr>
            <p:cNvPr id="304" name="Rectangle 144"/>
            <p:cNvSpPr>
              <a:spLocks noChangeArrowheads="1"/>
            </p:cNvSpPr>
            <p:nvPr/>
          </p:nvSpPr>
          <p:spPr bwMode="auto">
            <a:xfrm>
              <a:off x="-8068151" y="1741488"/>
              <a:ext cx="50802" cy="50800"/>
            </a:xfrm>
            <a:prstGeom prst="rect">
              <a:avLst/>
            </a:prstGeom>
            <a:grpFill/>
            <a:ln>
              <a:noFill/>
            </a:ln>
          </p:spPr>
          <p:txBody>
            <a:bodyPr/>
            <a:lstStyle/>
            <a:p>
              <a:pPr fontAlgn="auto">
                <a:spcBef>
                  <a:spcPts val="0"/>
                </a:spcBef>
                <a:spcAft>
                  <a:spcPts val="0"/>
                </a:spcAft>
                <a:defRPr/>
              </a:pPr>
              <a:endParaRPr lang="zh-CN" altLang="en-US"/>
            </a:p>
          </p:txBody>
        </p:sp>
        <p:sp>
          <p:nvSpPr>
            <p:cNvPr id="305" name="Rectangle 145"/>
            <p:cNvSpPr>
              <a:spLocks noChangeArrowheads="1"/>
            </p:cNvSpPr>
            <p:nvPr/>
          </p:nvSpPr>
          <p:spPr bwMode="auto">
            <a:xfrm>
              <a:off x="-7979248" y="1741488"/>
              <a:ext cx="47627" cy="50800"/>
            </a:xfrm>
            <a:prstGeom prst="rect">
              <a:avLst/>
            </a:prstGeom>
            <a:grpFill/>
            <a:ln>
              <a:noFill/>
            </a:ln>
          </p:spPr>
          <p:txBody>
            <a:bodyPr/>
            <a:lstStyle/>
            <a:p>
              <a:pPr fontAlgn="auto">
                <a:spcBef>
                  <a:spcPts val="0"/>
                </a:spcBef>
                <a:spcAft>
                  <a:spcPts val="0"/>
                </a:spcAft>
                <a:defRPr/>
              </a:pPr>
              <a:endParaRPr lang="zh-CN" altLang="en-US"/>
            </a:p>
          </p:txBody>
        </p:sp>
        <p:sp>
          <p:nvSpPr>
            <p:cNvPr id="306" name="Rectangle 146"/>
            <p:cNvSpPr>
              <a:spLocks noChangeArrowheads="1"/>
            </p:cNvSpPr>
            <p:nvPr/>
          </p:nvSpPr>
          <p:spPr bwMode="auto">
            <a:xfrm>
              <a:off x="-7718889" y="1741488"/>
              <a:ext cx="47627" cy="50800"/>
            </a:xfrm>
            <a:prstGeom prst="rect">
              <a:avLst/>
            </a:prstGeom>
            <a:grpFill/>
            <a:ln>
              <a:noFill/>
            </a:ln>
          </p:spPr>
          <p:txBody>
            <a:bodyPr/>
            <a:lstStyle/>
            <a:p>
              <a:pPr fontAlgn="auto">
                <a:spcBef>
                  <a:spcPts val="0"/>
                </a:spcBef>
                <a:spcAft>
                  <a:spcPts val="0"/>
                </a:spcAft>
                <a:defRPr/>
              </a:pPr>
              <a:endParaRPr lang="zh-CN" altLang="en-US"/>
            </a:p>
          </p:txBody>
        </p:sp>
        <p:sp>
          <p:nvSpPr>
            <p:cNvPr id="307" name="Rectangle 147"/>
            <p:cNvSpPr>
              <a:spLocks noChangeArrowheads="1"/>
            </p:cNvSpPr>
            <p:nvPr/>
          </p:nvSpPr>
          <p:spPr bwMode="auto">
            <a:xfrm>
              <a:off x="-7979248" y="1830388"/>
              <a:ext cx="47627" cy="50800"/>
            </a:xfrm>
            <a:prstGeom prst="rect">
              <a:avLst/>
            </a:prstGeom>
            <a:grpFill/>
            <a:ln>
              <a:noFill/>
            </a:ln>
          </p:spPr>
          <p:txBody>
            <a:bodyPr/>
            <a:lstStyle/>
            <a:p>
              <a:pPr fontAlgn="auto">
                <a:spcBef>
                  <a:spcPts val="0"/>
                </a:spcBef>
                <a:spcAft>
                  <a:spcPts val="0"/>
                </a:spcAft>
                <a:defRPr/>
              </a:pPr>
              <a:endParaRPr lang="zh-CN" altLang="en-US"/>
            </a:p>
          </p:txBody>
        </p:sp>
        <p:sp>
          <p:nvSpPr>
            <p:cNvPr id="308" name="Rectangle 148"/>
            <p:cNvSpPr>
              <a:spLocks noChangeArrowheads="1"/>
            </p:cNvSpPr>
            <p:nvPr/>
          </p:nvSpPr>
          <p:spPr bwMode="auto">
            <a:xfrm>
              <a:off x="-7893521" y="1830388"/>
              <a:ext cx="50802" cy="50800"/>
            </a:xfrm>
            <a:prstGeom prst="rect">
              <a:avLst/>
            </a:prstGeom>
            <a:grpFill/>
            <a:ln>
              <a:noFill/>
            </a:ln>
          </p:spPr>
          <p:txBody>
            <a:bodyPr/>
            <a:lstStyle/>
            <a:p>
              <a:pPr fontAlgn="auto">
                <a:spcBef>
                  <a:spcPts val="0"/>
                </a:spcBef>
                <a:spcAft>
                  <a:spcPts val="0"/>
                </a:spcAft>
                <a:defRPr/>
              </a:pPr>
              <a:endParaRPr lang="zh-CN" altLang="en-US"/>
            </a:p>
          </p:txBody>
        </p:sp>
        <p:sp>
          <p:nvSpPr>
            <p:cNvPr id="309" name="Rectangle 149"/>
            <p:cNvSpPr>
              <a:spLocks noChangeArrowheads="1"/>
            </p:cNvSpPr>
            <p:nvPr/>
          </p:nvSpPr>
          <p:spPr bwMode="auto">
            <a:xfrm>
              <a:off x="-7807792" y="1830388"/>
              <a:ext cx="50802" cy="50800"/>
            </a:xfrm>
            <a:prstGeom prst="rect">
              <a:avLst/>
            </a:prstGeom>
            <a:grpFill/>
            <a:ln>
              <a:noFill/>
            </a:ln>
          </p:spPr>
          <p:txBody>
            <a:bodyPr/>
            <a:lstStyle/>
            <a:p>
              <a:pPr fontAlgn="auto">
                <a:spcBef>
                  <a:spcPts val="0"/>
                </a:spcBef>
                <a:spcAft>
                  <a:spcPts val="0"/>
                </a:spcAft>
                <a:defRPr/>
              </a:pPr>
              <a:endParaRPr lang="zh-CN" altLang="en-US"/>
            </a:p>
          </p:txBody>
        </p:sp>
        <p:sp>
          <p:nvSpPr>
            <p:cNvPr id="310" name="Rectangle 150"/>
            <p:cNvSpPr>
              <a:spLocks noChangeArrowheads="1"/>
            </p:cNvSpPr>
            <p:nvPr/>
          </p:nvSpPr>
          <p:spPr bwMode="auto">
            <a:xfrm>
              <a:off x="-8068151" y="1922463"/>
              <a:ext cx="50802" cy="47626"/>
            </a:xfrm>
            <a:prstGeom prst="rect">
              <a:avLst/>
            </a:prstGeom>
            <a:grpFill/>
            <a:ln>
              <a:noFill/>
            </a:ln>
          </p:spPr>
          <p:txBody>
            <a:bodyPr/>
            <a:lstStyle/>
            <a:p>
              <a:pPr fontAlgn="auto">
                <a:spcBef>
                  <a:spcPts val="0"/>
                </a:spcBef>
                <a:spcAft>
                  <a:spcPts val="0"/>
                </a:spcAft>
                <a:defRPr/>
              </a:pPr>
              <a:endParaRPr lang="zh-CN" altLang="en-US"/>
            </a:p>
          </p:txBody>
        </p:sp>
        <p:sp>
          <p:nvSpPr>
            <p:cNvPr id="311" name="Rectangle 151"/>
            <p:cNvSpPr>
              <a:spLocks noChangeArrowheads="1"/>
            </p:cNvSpPr>
            <p:nvPr/>
          </p:nvSpPr>
          <p:spPr bwMode="auto">
            <a:xfrm>
              <a:off x="-7893521" y="1922463"/>
              <a:ext cx="50802" cy="47626"/>
            </a:xfrm>
            <a:prstGeom prst="rect">
              <a:avLst/>
            </a:prstGeom>
            <a:grpFill/>
            <a:ln>
              <a:noFill/>
            </a:ln>
          </p:spPr>
          <p:txBody>
            <a:bodyPr/>
            <a:lstStyle/>
            <a:p>
              <a:pPr fontAlgn="auto">
                <a:spcBef>
                  <a:spcPts val="0"/>
                </a:spcBef>
                <a:spcAft>
                  <a:spcPts val="0"/>
                </a:spcAft>
                <a:defRPr/>
              </a:pPr>
              <a:endParaRPr lang="zh-CN" altLang="en-US"/>
            </a:p>
          </p:txBody>
        </p:sp>
        <p:sp>
          <p:nvSpPr>
            <p:cNvPr id="312" name="Rectangle 152"/>
            <p:cNvSpPr>
              <a:spLocks noChangeArrowheads="1"/>
            </p:cNvSpPr>
            <p:nvPr/>
          </p:nvSpPr>
          <p:spPr bwMode="auto">
            <a:xfrm>
              <a:off x="-7979248" y="2011363"/>
              <a:ext cx="47627" cy="47626"/>
            </a:xfrm>
            <a:prstGeom prst="rect">
              <a:avLst/>
            </a:prstGeom>
            <a:grpFill/>
            <a:ln>
              <a:noFill/>
            </a:ln>
          </p:spPr>
          <p:txBody>
            <a:bodyPr/>
            <a:lstStyle/>
            <a:p>
              <a:pPr fontAlgn="auto">
                <a:spcBef>
                  <a:spcPts val="0"/>
                </a:spcBef>
                <a:spcAft>
                  <a:spcPts val="0"/>
                </a:spcAft>
                <a:defRPr/>
              </a:pPr>
              <a:endParaRPr lang="zh-CN" altLang="en-US"/>
            </a:p>
          </p:txBody>
        </p:sp>
        <p:sp>
          <p:nvSpPr>
            <p:cNvPr id="313" name="Rectangle 153"/>
            <p:cNvSpPr>
              <a:spLocks noChangeArrowheads="1"/>
            </p:cNvSpPr>
            <p:nvPr/>
          </p:nvSpPr>
          <p:spPr bwMode="auto">
            <a:xfrm>
              <a:off x="-7807792" y="2011363"/>
              <a:ext cx="50802" cy="47626"/>
            </a:xfrm>
            <a:prstGeom prst="rect">
              <a:avLst/>
            </a:prstGeom>
            <a:grpFill/>
            <a:ln>
              <a:noFill/>
            </a:ln>
          </p:spPr>
          <p:txBody>
            <a:bodyPr/>
            <a:lstStyle/>
            <a:p>
              <a:pPr fontAlgn="auto">
                <a:spcBef>
                  <a:spcPts val="0"/>
                </a:spcBef>
                <a:spcAft>
                  <a:spcPts val="0"/>
                </a:spcAft>
                <a:defRPr/>
              </a:pPr>
              <a:endParaRPr lang="zh-CN" altLang="en-US"/>
            </a:p>
          </p:txBody>
        </p:sp>
        <p:sp>
          <p:nvSpPr>
            <p:cNvPr id="314" name="Rectangle 154"/>
            <p:cNvSpPr>
              <a:spLocks noChangeArrowheads="1"/>
            </p:cNvSpPr>
            <p:nvPr/>
          </p:nvSpPr>
          <p:spPr bwMode="auto">
            <a:xfrm>
              <a:off x="-8153880" y="2100264"/>
              <a:ext cx="50802" cy="47626"/>
            </a:xfrm>
            <a:prstGeom prst="rect">
              <a:avLst/>
            </a:prstGeom>
            <a:grpFill/>
            <a:ln>
              <a:noFill/>
            </a:ln>
          </p:spPr>
          <p:txBody>
            <a:bodyPr/>
            <a:lstStyle/>
            <a:p>
              <a:pPr fontAlgn="auto">
                <a:spcBef>
                  <a:spcPts val="0"/>
                </a:spcBef>
                <a:spcAft>
                  <a:spcPts val="0"/>
                </a:spcAft>
                <a:defRPr/>
              </a:pPr>
              <a:endParaRPr lang="zh-CN" altLang="en-US"/>
            </a:p>
          </p:txBody>
        </p:sp>
        <p:sp>
          <p:nvSpPr>
            <p:cNvPr id="315" name="Rectangle 155"/>
            <p:cNvSpPr>
              <a:spLocks noChangeArrowheads="1"/>
            </p:cNvSpPr>
            <p:nvPr/>
          </p:nvSpPr>
          <p:spPr bwMode="auto">
            <a:xfrm>
              <a:off x="-7979248" y="2100264"/>
              <a:ext cx="47627" cy="47626"/>
            </a:xfrm>
            <a:prstGeom prst="rect">
              <a:avLst/>
            </a:prstGeom>
            <a:grpFill/>
            <a:ln>
              <a:noFill/>
            </a:ln>
          </p:spPr>
          <p:txBody>
            <a:bodyPr/>
            <a:lstStyle/>
            <a:p>
              <a:pPr fontAlgn="auto">
                <a:spcBef>
                  <a:spcPts val="0"/>
                </a:spcBef>
                <a:spcAft>
                  <a:spcPts val="0"/>
                </a:spcAft>
                <a:defRPr/>
              </a:pPr>
              <a:endParaRPr lang="zh-CN" altLang="en-US"/>
            </a:p>
          </p:txBody>
        </p:sp>
        <p:sp>
          <p:nvSpPr>
            <p:cNvPr id="316" name="Rectangle 156"/>
            <p:cNvSpPr>
              <a:spLocks noChangeArrowheads="1"/>
            </p:cNvSpPr>
            <p:nvPr/>
          </p:nvSpPr>
          <p:spPr bwMode="auto">
            <a:xfrm>
              <a:off x="-7718889" y="2100264"/>
              <a:ext cx="47627" cy="47626"/>
            </a:xfrm>
            <a:prstGeom prst="rect">
              <a:avLst/>
            </a:prstGeom>
            <a:grpFill/>
            <a:ln>
              <a:noFill/>
            </a:ln>
          </p:spPr>
          <p:txBody>
            <a:bodyPr/>
            <a:lstStyle/>
            <a:p>
              <a:pPr fontAlgn="auto">
                <a:spcBef>
                  <a:spcPts val="0"/>
                </a:spcBef>
                <a:spcAft>
                  <a:spcPts val="0"/>
                </a:spcAft>
                <a:defRPr/>
              </a:pPr>
              <a:endParaRPr lang="zh-CN" altLang="en-US"/>
            </a:p>
          </p:txBody>
        </p:sp>
        <p:sp>
          <p:nvSpPr>
            <p:cNvPr id="317" name="Rectangle 157"/>
            <p:cNvSpPr>
              <a:spLocks noChangeArrowheads="1"/>
            </p:cNvSpPr>
            <p:nvPr/>
          </p:nvSpPr>
          <p:spPr bwMode="auto">
            <a:xfrm>
              <a:off x="-8153880" y="2189162"/>
              <a:ext cx="50802" cy="50800"/>
            </a:xfrm>
            <a:prstGeom prst="rect">
              <a:avLst/>
            </a:prstGeom>
            <a:grpFill/>
            <a:ln>
              <a:noFill/>
            </a:ln>
          </p:spPr>
          <p:txBody>
            <a:bodyPr/>
            <a:lstStyle/>
            <a:p>
              <a:pPr fontAlgn="auto">
                <a:spcBef>
                  <a:spcPts val="0"/>
                </a:spcBef>
                <a:spcAft>
                  <a:spcPts val="0"/>
                </a:spcAft>
                <a:defRPr/>
              </a:pPr>
              <a:endParaRPr lang="zh-CN" altLang="en-US"/>
            </a:p>
          </p:txBody>
        </p:sp>
        <p:sp>
          <p:nvSpPr>
            <p:cNvPr id="318" name="Rectangle 158"/>
            <p:cNvSpPr>
              <a:spLocks noChangeArrowheads="1"/>
            </p:cNvSpPr>
            <p:nvPr/>
          </p:nvSpPr>
          <p:spPr bwMode="auto">
            <a:xfrm>
              <a:off x="-7979248" y="2189162"/>
              <a:ext cx="47627" cy="50800"/>
            </a:xfrm>
            <a:prstGeom prst="rect">
              <a:avLst/>
            </a:prstGeom>
            <a:grpFill/>
            <a:ln>
              <a:noFill/>
            </a:ln>
          </p:spPr>
          <p:txBody>
            <a:bodyPr/>
            <a:lstStyle/>
            <a:p>
              <a:pPr fontAlgn="auto">
                <a:spcBef>
                  <a:spcPts val="0"/>
                </a:spcBef>
                <a:spcAft>
                  <a:spcPts val="0"/>
                </a:spcAft>
                <a:defRPr/>
              </a:pPr>
              <a:endParaRPr lang="zh-CN" altLang="en-US"/>
            </a:p>
          </p:txBody>
        </p:sp>
        <p:sp>
          <p:nvSpPr>
            <p:cNvPr id="319" name="Rectangle 159"/>
            <p:cNvSpPr>
              <a:spLocks noChangeArrowheads="1"/>
            </p:cNvSpPr>
            <p:nvPr/>
          </p:nvSpPr>
          <p:spPr bwMode="auto">
            <a:xfrm>
              <a:off x="-7807792" y="2189162"/>
              <a:ext cx="50802" cy="50800"/>
            </a:xfrm>
            <a:prstGeom prst="rect">
              <a:avLst/>
            </a:prstGeom>
            <a:grpFill/>
            <a:ln>
              <a:noFill/>
            </a:ln>
          </p:spPr>
          <p:txBody>
            <a:bodyPr/>
            <a:lstStyle/>
            <a:p>
              <a:pPr fontAlgn="auto">
                <a:spcBef>
                  <a:spcPts val="0"/>
                </a:spcBef>
                <a:spcAft>
                  <a:spcPts val="0"/>
                </a:spcAft>
                <a:defRPr/>
              </a:pPr>
              <a:endParaRPr lang="zh-CN" altLang="en-US"/>
            </a:p>
          </p:txBody>
        </p:sp>
        <p:sp>
          <p:nvSpPr>
            <p:cNvPr id="320" name="Rectangle 160"/>
            <p:cNvSpPr>
              <a:spLocks noChangeArrowheads="1"/>
            </p:cNvSpPr>
            <p:nvPr/>
          </p:nvSpPr>
          <p:spPr bwMode="auto">
            <a:xfrm>
              <a:off x="-8068151" y="2278062"/>
              <a:ext cx="50802" cy="50800"/>
            </a:xfrm>
            <a:prstGeom prst="rect">
              <a:avLst/>
            </a:prstGeom>
            <a:grpFill/>
            <a:ln>
              <a:noFill/>
            </a:ln>
          </p:spPr>
          <p:txBody>
            <a:bodyPr/>
            <a:lstStyle/>
            <a:p>
              <a:pPr fontAlgn="auto">
                <a:spcBef>
                  <a:spcPts val="0"/>
                </a:spcBef>
                <a:spcAft>
                  <a:spcPts val="0"/>
                </a:spcAft>
                <a:defRPr/>
              </a:pPr>
              <a:endParaRPr lang="zh-CN" altLang="en-US"/>
            </a:p>
          </p:txBody>
        </p:sp>
        <p:sp>
          <p:nvSpPr>
            <p:cNvPr id="321" name="Rectangle 161"/>
            <p:cNvSpPr>
              <a:spLocks noChangeArrowheads="1"/>
            </p:cNvSpPr>
            <p:nvPr/>
          </p:nvSpPr>
          <p:spPr bwMode="auto">
            <a:xfrm>
              <a:off x="-7893521" y="2278062"/>
              <a:ext cx="50802" cy="50800"/>
            </a:xfrm>
            <a:prstGeom prst="rect">
              <a:avLst/>
            </a:prstGeom>
            <a:grpFill/>
            <a:ln>
              <a:noFill/>
            </a:ln>
          </p:spPr>
          <p:txBody>
            <a:bodyPr/>
            <a:lstStyle/>
            <a:p>
              <a:pPr fontAlgn="auto">
                <a:spcBef>
                  <a:spcPts val="0"/>
                </a:spcBef>
                <a:spcAft>
                  <a:spcPts val="0"/>
                </a:spcAft>
                <a:defRPr/>
              </a:pPr>
              <a:endParaRPr lang="zh-CN" altLang="en-US"/>
            </a:p>
          </p:txBody>
        </p:sp>
        <p:sp>
          <p:nvSpPr>
            <p:cNvPr id="322" name="Rectangle 162"/>
            <p:cNvSpPr>
              <a:spLocks noChangeArrowheads="1"/>
            </p:cNvSpPr>
            <p:nvPr/>
          </p:nvSpPr>
          <p:spPr bwMode="auto">
            <a:xfrm>
              <a:off x="-7718889" y="2278062"/>
              <a:ext cx="47627" cy="50800"/>
            </a:xfrm>
            <a:prstGeom prst="rect">
              <a:avLst/>
            </a:prstGeom>
            <a:grpFill/>
            <a:ln>
              <a:noFill/>
            </a:ln>
          </p:spPr>
          <p:txBody>
            <a:bodyPr/>
            <a:lstStyle/>
            <a:p>
              <a:pPr fontAlgn="auto">
                <a:spcBef>
                  <a:spcPts val="0"/>
                </a:spcBef>
                <a:spcAft>
                  <a:spcPts val="0"/>
                </a:spcAft>
                <a:defRPr/>
              </a:pPr>
              <a:endParaRPr lang="zh-CN" altLang="en-US"/>
            </a:p>
          </p:txBody>
        </p:sp>
        <p:sp>
          <p:nvSpPr>
            <p:cNvPr id="323" name="Rectangle 163"/>
            <p:cNvSpPr>
              <a:spLocks noChangeArrowheads="1"/>
            </p:cNvSpPr>
            <p:nvPr/>
          </p:nvSpPr>
          <p:spPr bwMode="auto">
            <a:xfrm>
              <a:off x="-8153880" y="2366962"/>
              <a:ext cx="50802" cy="50800"/>
            </a:xfrm>
            <a:prstGeom prst="rect">
              <a:avLst/>
            </a:prstGeom>
            <a:grpFill/>
            <a:ln>
              <a:noFill/>
            </a:ln>
          </p:spPr>
          <p:txBody>
            <a:bodyPr/>
            <a:lstStyle/>
            <a:p>
              <a:pPr fontAlgn="auto">
                <a:spcBef>
                  <a:spcPts val="0"/>
                </a:spcBef>
                <a:spcAft>
                  <a:spcPts val="0"/>
                </a:spcAft>
                <a:defRPr/>
              </a:pPr>
              <a:endParaRPr lang="zh-CN" altLang="en-US"/>
            </a:p>
          </p:txBody>
        </p:sp>
        <p:sp>
          <p:nvSpPr>
            <p:cNvPr id="324" name="Rectangle 164"/>
            <p:cNvSpPr>
              <a:spLocks noChangeArrowheads="1"/>
            </p:cNvSpPr>
            <p:nvPr/>
          </p:nvSpPr>
          <p:spPr bwMode="auto">
            <a:xfrm>
              <a:off x="-7979248" y="2366962"/>
              <a:ext cx="47627" cy="50800"/>
            </a:xfrm>
            <a:prstGeom prst="rect">
              <a:avLst/>
            </a:prstGeom>
            <a:grpFill/>
            <a:ln>
              <a:noFill/>
            </a:ln>
          </p:spPr>
          <p:txBody>
            <a:bodyPr/>
            <a:lstStyle/>
            <a:p>
              <a:pPr fontAlgn="auto">
                <a:spcBef>
                  <a:spcPts val="0"/>
                </a:spcBef>
                <a:spcAft>
                  <a:spcPts val="0"/>
                </a:spcAft>
                <a:defRPr/>
              </a:pPr>
              <a:endParaRPr lang="zh-CN" altLang="en-US"/>
            </a:p>
          </p:txBody>
        </p:sp>
        <p:sp>
          <p:nvSpPr>
            <p:cNvPr id="325" name="Rectangle 165"/>
            <p:cNvSpPr>
              <a:spLocks noChangeArrowheads="1"/>
            </p:cNvSpPr>
            <p:nvPr/>
          </p:nvSpPr>
          <p:spPr bwMode="auto">
            <a:xfrm>
              <a:off x="-7718889" y="2366962"/>
              <a:ext cx="47627" cy="50800"/>
            </a:xfrm>
            <a:prstGeom prst="rect">
              <a:avLst/>
            </a:prstGeom>
            <a:grpFill/>
            <a:ln>
              <a:noFill/>
            </a:ln>
          </p:spPr>
          <p:txBody>
            <a:bodyPr/>
            <a:lstStyle/>
            <a:p>
              <a:pPr fontAlgn="auto">
                <a:spcBef>
                  <a:spcPts val="0"/>
                </a:spcBef>
                <a:spcAft>
                  <a:spcPts val="0"/>
                </a:spcAft>
                <a:defRPr/>
              </a:pPr>
              <a:endParaRPr lang="zh-CN" altLang="en-US"/>
            </a:p>
          </p:txBody>
        </p:sp>
        <p:sp>
          <p:nvSpPr>
            <p:cNvPr id="326" name="Rectangle 166"/>
            <p:cNvSpPr>
              <a:spLocks noChangeArrowheads="1"/>
            </p:cNvSpPr>
            <p:nvPr/>
          </p:nvSpPr>
          <p:spPr bwMode="auto">
            <a:xfrm>
              <a:off x="-8245958" y="2452688"/>
              <a:ext cx="50802" cy="50800"/>
            </a:xfrm>
            <a:prstGeom prst="rect">
              <a:avLst/>
            </a:prstGeom>
            <a:grpFill/>
            <a:ln>
              <a:noFill/>
            </a:ln>
          </p:spPr>
          <p:txBody>
            <a:bodyPr/>
            <a:lstStyle/>
            <a:p>
              <a:pPr fontAlgn="auto">
                <a:spcBef>
                  <a:spcPts val="0"/>
                </a:spcBef>
                <a:spcAft>
                  <a:spcPts val="0"/>
                </a:spcAft>
                <a:defRPr/>
              </a:pPr>
              <a:endParaRPr lang="zh-CN" altLang="en-US"/>
            </a:p>
          </p:txBody>
        </p:sp>
        <p:sp>
          <p:nvSpPr>
            <p:cNvPr id="327" name="Rectangle 167"/>
            <p:cNvSpPr>
              <a:spLocks noChangeArrowheads="1"/>
            </p:cNvSpPr>
            <p:nvPr/>
          </p:nvSpPr>
          <p:spPr bwMode="auto">
            <a:xfrm>
              <a:off x="-8677773" y="2535238"/>
              <a:ext cx="47627" cy="50800"/>
            </a:xfrm>
            <a:prstGeom prst="rect">
              <a:avLst/>
            </a:prstGeom>
            <a:grpFill/>
            <a:ln>
              <a:noFill/>
            </a:ln>
          </p:spPr>
          <p:txBody>
            <a:bodyPr/>
            <a:lstStyle/>
            <a:p>
              <a:pPr fontAlgn="auto">
                <a:spcBef>
                  <a:spcPts val="0"/>
                </a:spcBef>
                <a:spcAft>
                  <a:spcPts val="0"/>
                </a:spcAft>
                <a:defRPr/>
              </a:pPr>
              <a:endParaRPr lang="zh-CN" altLang="en-US"/>
            </a:p>
          </p:txBody>
        </p:sp>
        <p:sp>
          <p:nvSpPr>
            <p:cNvPr id="328" name="Rectangle 168"/>
            <p:cNvSpPr>
              <a:spLocks noChangeArrowheads="1"/>
            </p:cNvSpPr>
            <p:nvPr/>
          </p:nvSpPr>
          <p:spPr bwMode="auto">
            <a:xfrm>
              <a:off x="-8331685" y="2535238"/>
              <a:ext cx="50802" cy="50800"/>
            </a:xfrm>
            <a:prstGeom prst="rect">
              <a:avLst/>
            </a:prstGeom>
            <a:grpFill/>
            <a:ln>
              <a:noFill/>
            </a:ln>
          </p:spPr>
          <p:txBody>
            <a:bodyPr/>
            <a:lstStyle/>
            <a:p>
              <a:pPr fontAlgn="auto">
                <a:spcBef>
                  <a:spcPts val="0"/>
                </a:spcBef>
                <a:spcAft>
                  <a:spcPts val="0"/>
                </a:spcAft>
                <a:defRPr/>
              </a:pPr>
              <a:endParaRPr lang="zh-CN" altLang="en-US"/>
            </a:p>
          </p:txBody>
        </p:sp>
        <p:sp>
          <p:nvSpPr>
            <p:cNvPr id="329" name="Rectangle 169"/>
            <p:cNvSpPr>
              <a:spLocks noChangeArrowheads="1"/>
            </p:cNvSpPr>
            <p:nvPr/>
          </p:nvSpPr>
          <p:spPr bwMode="auto">
            <a:xfrm>
              <a:off x="-7718889" y="2535238"/>
              <a:ext cx="47627" cy="50800"/>
            </a:xfrm>
            <a:prstGeom prst="rect">
              <a:avLst/>
            </a:prstGeom>
            <a:grpFill/>
            <a:ln>
              <a:noFill/>
            </a:ln>
          </p:spPr>
          <p:txBody>
            <a:bodyPr/>
            <a:lstStyle/>
            <a:p>
              <a:pPr fontAlgn="auto">
                <a:spcBef>
                  <a:spcPts val="0"/>
                </a:spcBef>
                <a:spcAft>
                  <a:spcPts val="0"/>
                </a:spcAft>
                <a:defRPr/>
              </a:pPr>
              <a:endParaRPr lang="zh-CN" altLang="en-US"/>
            </a:p>
          </p:txBody>
        </p:sp>
        <p:sp>
          <p:nvSpPr>
            <p:cNvPr id="330" name="Rectangle 170"/>
            <p:cNvSpPr>
              <a:spLocks noChangeArrowheads="1"/>
            </p:cNvSpPr>
            <p:nvPr/>
          </p:nvSpPr>
          <p:spPr bwMode="auto">
            <a:xfrm>
              <a:off x="-8245958" y="2614612"/>
              <a:ext cx="50802" cy="50800"/>
            </a:xfrm>
            <a:prstGeom prst="rect">
              <a:avLst/>
            </a:prstGeom>
            <a:grpFill/>
            <a:ln>
              <a:noFill/>
            </a:ln>
          </p:spPr>
          <p:txBody>
            <a:bodyPr/>
            <a:lstStyle/>
            <a:p>
              <a:pPr fontAlgn="auto">
                <a:spcBef>
                  <a:spcPts val="0"/>
                </a:spcBef>
                <a:spcAft>
                  <a:spcPts val="0"/>
                </a:spcAft>
                <a:defRPr/>
              </a:pPr>
              <a:endParaRPr lang="zh-CN" altLang="en-US"/>
            </a:p>
          </p:txBody>
        </p:sp>
        <p:sp>
          <p:nvSpPr>
            <p:cNvPr id="331" name="Rectangle 171"/>
            <p:cNvSpPr>
              <a:spLocks noChangeArrowheads="1"/>
            </p:cNvSpPr>
            <p:nvPr/>
          </p:nvSpPr>
          <p:spPr bwMode="auto">
            <a:xfrm>
              <a:off x="-8417414" y="2614612"/>
              <a:ext cx="47627" cy="50800"/>
            </a:xfrm>
            <a:prstGeom prst="rect">
              <a:avLst/>
            </a:prstGeom>
            <a:grpFill/>
            <a:ln>
              <a:noFill/>
            </a:ln>
          </p:spPr>
          <p:txBody>
            <a:bodyPr/>
            <a:lstStyle/>
            <a:p>
              <a:pPr fontAlgn="auto">
                <a:spcBef>
                  <a:spcPts val="0"/>
                </a:spcBef>
                <a:spcAft>
                  <a:spcPts val="0"/>
                </a:spcAft>
                <a:defRPr/>
              </a:pPr>
              <a:endParaRPr lang="zh-CN" altLang="en-US"/>
            </a:p>
          </p:txBody>
        </p:sp>
        <p:sp>
          <p:nvSpPr>
            <p:cNvPr id="332" name="Rectangle 172"/>
            <p:cNvSpPr>
              <a:spLocks noChangeArrowheads="1"/>
            </p:cNvSpPr>
            <p:nvPr/>
          </p:nvSpPr>
          <p:spPr bwMode="auto">
            <a:xfrm>
              <a:off x="-7807792" y="2614612"/>
              <a:ext cx="50802" cy="50800"/>
            </a:xfrm>
            <a:prstGeom prst="rect">
              <a:avLst/>
            </a:prstGeom>
            <a:grpFill/>
            <a:ln>
              <a:noFill/>
            </a:ln>
          </p:spPr>
          <p:txBody>
            <a:bodyPr/>
            <a:lstStyle/>
            <a:p>
              <a:pPr fontAlgn="auto">
                <a:spcBef>
                  <a:spcPts val="0"/>
                </a:spcBef>
                <a:spcAft>
                  <a:spcPts val="0"/>
                </a:spcAft>
                <a:defRPr/>
              </a:pPr>
              <a:endParaRPr lang="zh-CN" altLang="en-US"/>
            </a:p>
          </p:txBody>
        </p:sp>
        <p:sp>
          <p:nvSpPr>
            <p:cNvPr id="333" name="Rectangle 173"/>
            <p:cNvSpPr>
              <a:spLocks noChangeArrowheads="1"/>
            </p:cNvSpPr>
            <p:nvPr/>
          </p:nvSpPr>
          <p:spPr bwMode="auto">
            <a:xfrm>
              <a:off x="-8677773" y="2693987"/>
              <a:ext cx="47627" cy="52387"/>
            </a:xfrm>
            <a:prstGeom prst="rect">
              <a:avLst/>
            </a:prstGeom>
            <a:grpFill/>
            <a:ln>
              <a:noFill/>
            </a:ln>
          </p:spPr>
          <p:txBody>
            <a:bodyPr/>
            <a:lstStyle/>
            <a:p>
              <a:pPr fontAlgn="auto">
                <a:spcBef>
                  <a:spcPts val="0"/>
                </a:spcBef>
                <a:spcAft>
                  <a:spcPts val="0"/>
                </a:spcAft>
                <a:defRPr/>
              </a:pPr>
              <a:endParaRPr lang="zh-CN" altLang="en-US"/>
            </a:p>
          </p:txBody>
        </p:sp>
        <p:sp>
          <p:nvSpPr>
            <p:cNvPr id="334" name="Rectangle 174"/>
            <p:cNvSpPr>
              <a:spLocks noChangeArrowheads="1"/>
            </p:cNvSpPr>
            <p:nvPr/>
          </p:nvSpPr>
          <p:spPr bwMode="auto">
            <a:xfrm>
              <a:off x="-8068151" y="2693987"/>
              <a:ext cx="50802" cy="52387"/>
            </a:xfrm>
            <a:prstGeom prst="rect">
              <a:avLst/>
            </a:prstGeom>
            <a:grpFill/>
            <a:ln>
              <a:noFill/>
            </a:ln>
          </p:spPr>
          <p:txBody>
            <a:bodyPr/>
            <a:lstStyle/>
            <a:p>
              <a:pPr fontAlgn="auto">
                <a:spcBef>
                  <a:spcPts val="0"/>
                </a:spcBef>
                <a:spcAft>
                  <a:spcPts val="0"/>
                </a:spcAft>
                <a:defRPr/>
              </a:pPr>
              <a:endParaRPr lang="zh-CN" altLang="en-US"/>
            </a:p>
          </p:txBody>
        </p:sp>
        <p:sp>
          <p:nvSpPr>
            <p:cNvPr id="335" name="Rectangle 175"/>
            <p:cNvSpPr>
              <a:spLocks noChangeArrowheads="1"/>
            </p:cNvSpPr>
            <p:nvPr/>
          </p:nvSpPr>
          <p:spPr bwMode="auto">
            <a:xfrm>
              <a:off x="-7893521" y="2693987"/>
              <a:ext cx="50802" cy="52387"/>
            </a:xfrm>
            <a:prstGeom prst="rect">
              <a:avLst/>
            </a:prstGeom>
            <a:grpFill/>
            <a:ln>
              <a:noFill/>
            </a:ln>
          </p:spPr>
          <p:txBody>
            <a:bodyPr/>
            <a:lstStyle/>
            <a:p>
              <a:pPr fontAlgn="auto">
                <a:spcBef>
                  <a:spcPts val="0"/>
                </a:spcBef>
                <a:spcAft>
                  <a:spcPts val="0"/>
                </a:spcAft>
                <a:defRPr/>
              </a:pPr>
              <a:endParaRPr lang="zh-CN" altLang="en-US"/>
            </a:p>
          </p:txBody>
        </p:sp>
        <p:sp>
          <p:nvSpPr>
            <p:cNvPr id="336" name="Rectangle 176"/>
            <p:cNvSpPr>
              <a:spLocks noChangeArrowheads="1"/>
            </p:cNvSpPr>
            <p:nvPr/>
          </p:nvSpPr>
          <p:spPr bwMode="auto">
            <a:xfrm>
              <a:off x="-7718889" y="2693987"/>
              <a:ext cx="47627" cy="52387"/>
            </a:xfrm>
            <a:prstGeom prst="rect">
              <a:avLst/>
            </a:prstGeom>
            <a:grpFill/>
            <a:ln>
              <a:noFill/>
            </a:ln>
          </p:spPr>
          <p:txBody>
            <a:bodyPr/>
            <a:lstStyle/>
            <a:p>
              <a:pPr fontAlgn="auto">
                <a:spcBef>
                  <a:spcPts val="0"/>
                </a:spcBef>
                <a:spcAft>
                  <a:spcPts val="0"/>
                </a:spcAft>
                <a:defRPr/>
              </a:pPr>
              <a:endParaRPr lang="zh-CN" altLang="en-US"/>
            </a:p>
          </p:txBody>
        </p:sp>
        <p:sp>
          <p:nvSpPr>
            <p:cNvPr id="337" name="Rectangle 177"/>
            <p:cNvSpPr>
              <a:spLocks noChangeArrowheads="1"/>
            </p:cNvSpPr>
            <p:nvPr/>
          </p:nvSpPr>
          <p:spPr bwMode="auto">
            <a:xfrm>
              <a:off x="-8417414" y="2774951"/>
              <a:ext cx="47627" cy="50800"/>
            </a:xfrm>
            <a:prstGeom prst="rect">
              <a:avLst/>
            </a:prstGeom>
            <a:grpFill/>
            <a:ln>
              <a:noFill/>
            </a:ln>
          </p:spPr>
          <p:txBody>
            <a:bodyPr/>
            <a:lstStyle/>
            <a:p>
              <a:pPr fontAlgn="auto">
                <a:spcBef>
                  <a:spcPts val="0"/>
                </a:spcBef>
                <a:spcAft>
                  <a:spcPts val="0"/>
                </a:spcAft>
                <a:defRPr/>
              </a:pPr>
              <a:endParaRPr lang="zh-CN" altLang="en-US"/>
            </a:p>
          </p:txBody>
        </p:sp>
        <p:sp>
          <p:nvSpPr>
            <p:cNvPr id="338" name="Rectangle 178"/>
            <p:cNvSpPr>
              <a:spLocks noChangeArrowheads="1"/>
            </p:cNvSpPr>
            <p:nvPr/>
          </p:nvSpPr>
          <p:spPr bwMode="auto">
            <a:xfrm>
              <a:off x="-8592044" y="2774951"/>
              <a:ext cx="50802" cy="50800"/>
            </a:xfrm>
            <a:prstGeom prst="rect">
              <a:avLst/>
            </a:prstGeom>
            <a:grpFill/>
            <a:ln>
              <a:noFill/>
            </a:ln>
          </p:spPr>
          <p:txBody>
            <a:bodyPr/>
            <a:lstStyle/>
            <a:p>
              <a:pPr fontAlgn="auto">
                <a:spcBef>
                  <a:spcPts val="0"/>
                </a:spcBef>
                <a:spcAft>
                  <a:spcPts val="0"/>
                </a:spcAft>
                <a:defRPr/>
              </a:pPr>
              <a:endParaRPr lang="zh-CN" altLang="en-US"/>
            </a:p>
          </p:txBody>
        </p:sp>
        <p:sp>
          <p:nvSpPr>
            <p:cNvPr id="339" name="Rectangle 179"/>
            <p:cNvSpPr>
              <a:spLocks noChangeArrowheads="1"/>
            </p:cNvSpPr>
            <p:nvPr/>
          </p:nvSpPr>
          <p:spPr bwMode="auto">
            <a:xfrm>
              <a:off x="-7979248" y="2774951"/>
              <a:ext cx="47627" cy="50800"/>
            </a:xfrm>
            <a:prstGeom prst="rect">
              <a:avLst/>
            </a:prstGeom>
            <a:grpFill/>
            <a:ln>
              <a:noFill/>
            </a:ln>
          </p:spPr>
          <p:txBody>
            <a:bodyPr/>
            <a:lstStyle/>
            <a:p>
              <a:pPr fontAlgn="auto">
                <a:spcBef>
                  <a:spcPts val="0"/>
                </a:spcBef>
                <a:spcAft>
                  <a:spcPts val="0"/>
                </a:spcAft>
                <a:defRPr/>
              </a:pPr>
              <a:endParaRPr lang="zh-CN" altLang="en-US"/>
            </a:p>
          </p:txBody>
        </p:sp>
        <p:sp>
          <p:nvSpPr>
            <p:cNvPr id="340" name="Rectangle 180"/>
            <p:cNvSpPr>
              <a:spLocks noChangeArrowheads="1"/>
            </p:cNvSpPr>
            <p:nvPr/>
          </p:nvSpPr>
          <p:spPr bwMode="auto">
            <a:xfrm>
              <a:off x="-8068151" y="2854326"/>
              <a:ext cx="50802" cy="50800"/>
            </a:xfrm>
            <a:prstGeom prst="rect">
              <a:avLst/>
            </a:prstGeom>
            <a:grpFill/>
            <a:ln>
              <a:noFill/>
            </a:ln>
          </p:spPr>
          <p:txBody>
            <a:bodyPr/>
            <a:lstStyle/>
            <a:p>
              <a:pPr fontAlgn="auto">
                <a:spcBef>
                  <a:spcPts val="0"/>
                </a:spcBef>
                <a:spcAft>
                  <a:spcPts val="0"/>
                </a:spcAft>
                <a:defRPr/>
              </a:pPr>
              <a:endParaRPr lang="zh-CN" altLang="en-US"/>
            </a:p>
          </p:txBody>
        </p:sp>
        <p:sp>
          <p:nvSpPr>
            <p:cNvPr id="341" name="Rectangle 181"/>
            <p:cNvSpPr>
              <a:spLocks noChangeArrowheads="1"/>
            </p:cNvSpPr>
            <p:nvPr/>
          </p:nvSpPr>
          <p:spPr bwMode="auto">
            <a:xfrm>
              <a:off x="-7718889" y="2854326"/>
              <a:ext cx="47627" cy="50800"/>
            </a:xfrm>
            <a:prstGeom prst="rect">
              <a:avLst/>
            </a:prstGeom>
            <a:grpFill/>
            <a:ln>
              <a:noFill/>
            </a:ln>
          </p:spPr>
          <p:txBody>
            <a:bodyPr/>
            <a:lstStyle/>
            <a:p>
              <a:pPr fontAlgn="auto">
                <a:spcBef>
                  <a:spcPts val="0"/>
                </a:spcBef>
                <a:spcAft>
                  <a:spcPts val="0"/>
                </a:spcAft>
                <a:defRPr/>
              </a:pPr>
              <a:endParaRPr lang="zh-CN" altLang="en-US"/>
            </a:p>
          </p:txBody>
        </p:sp>
        <p:sp>
          <p:nvSpPr>
            <p:cNvPr id="342" name="Rectangle 182"/>
            <p:cNvSpPr>
              <a:spLocks noChangeArrowheads="1"/>
            </p:cNvSpPr>
            <p:nvPr/>
          </p:nvSpPr>
          <p:spPr bwMode="auto">
            <a:xfrm>
              <a:off x="-8417414" y="2936875"/>
              <a:ext cx="47627" cy="50800"/>
            </a:xfrm>
            <a:prstGeom prst="rect">
              <a:avLst/>
            </a:prstGeom>
            <a:grpFill/>
            <a:ln>
              <a:noFill/>
            </a:ln>
          </p:spPr>
          <p:txBody>
            <a:bodyPr/>
            <a:lstStyle/>
            <a:p>
              <a:pPr fontAlgn="auto">
                <a:spcBef>
                  <a:spcPts val="0"/>
                </a:spcBef>
                <a:spcAft>
                  <a:spcPts val="0"/>
                </a:spcAft>
                <a:defRPr/>
              </a:pPr>
              <a:endParaRPr lang="zh-CN" altLang="en-US"/>
            </a:p>
          </p:txBody>
        </p:sp>
        <p:sp>
          <p:nvSpPr>
            <p:cNvPr id="343" name="Rectangle 183"/>
            <p:cNvSpPr>
              <a:spLocks noChangeArrowheads="1"/>
            </p:cNvSpPr>
            <p:nvPr/>
          </p:nvSpPr>
          <p:spPr bwMode="auto">
            <a:xfrm>
              <a:off x="-8153880" y="2936875"/>
              <a:ext cx="50802" cy="50800"/>
            </a:xfrm>
            <a:prstGeom prst="rect">
              <a:avLst/>
            </a:prstGeom>
            <a:grpFill/>
            <a:ln>
              <a:noFill/>
            </a:ln>
          </p:spPr>
          <p:txBody>
            <a:bodyPr/>
            <a:lstStyle/>
            <a:p>
              <a:pPr fontAlgn="auto">
                <a:spcBef>
                  <a:spcPts val="0"/>
                </a:spcBef>
                <a:spcAft>
                  <a:spcPts val="0"/>
                </a:spcAft>
                <a:defRPr/>
              </a:pPr>
              <a:endParaRPr lang="zh-CN" altLang="en-US"/>
            </a:p>
          </p:txBody>
        </p:sp>
        <p:sp>
          <p:nvSpPr>
            <p:cNvPr id="344" name="Rectangle 184"/>
            <p:cNvSpPr>
              <a:spLocks noChangeArrowheads="1"/>
            </p:cNvSpPr>
            <p:nvPr/>
          </p:nvSpPr>
          <p:spPr bwMode="auto">
            <a:xfrm>
              <a:off x="-7718889" y="2936875"/>
              <a:ext cx="47627" cy="50800"/>
            </a:xfrm>
            <a:prstGeom prst="rect">
              <a:avLst/>
            </a:prstGeom>
            <a:grpFill/>
            <a:ln>
              <a:noFill/>
            </a:ln>
          </p:spPr>
          <p:txBody>
            <a:bodyPr/>
            <a:lstStyle/>
            <a:p>
              <a:pPr fontAlgn="auto">
                <a:spcBef>
                  <a:spcPts val="0"/>
                </a:spcBef>
                <a:spcAft>
                  <a:spcPts val="0"/>
                </a:spcAft>
                <a:defRPr/>
              </a:pPr>
              <a:endParaRPr lang="zh-CN" altLang="en-US"/>
            </a:p>
          </p:txBody>
        </p:sp>
        <p:sp>
          <p:nvSpPr>
            <p:cNvPr id="345" name="Rectangle 185"/>
            <p:cNvSpPr>
              <a:spLocks noChangeArrowheads="1"/>
            </p:cNvSpPr>
            <p:nvPr/>
          </p:nvSpPr>
          <p:spPr bwMode="auto">
            <a:xfrm>
              <a:off x="-8068151" y="3016250"/>
              <a:ext cx="50802" cy="47626"/>
            </a:xfrm>
            <a:prstGeom prst="rect">
              <a:avLst/>
            </a:prstGeom>
            <a:grpFill/>
            <a:ln>
              <a:noFill/>
            </a:ln>
          </p:spPr>
          <p:txBody>
            <a:bodyPr/>
            <a:lstStyle/>
            <a:p>
              <a:pPr fontAlgn="auto">
                <a:spcBef>
                  <a:spcPts val="0"/>
                </a:spcBef>
                <a:spcAft>
                  <a:spcPts val="0"/>
                </a:spcAft>
                <a:defRPr/>
              </a:pPr>
              <a:endParaRPr lang="zh-CN" altLang="en-US"/>
            </a:p>
          </p:txBody>
        </p:sp>
        <p:sp>
          <p:nvSpPr>
            <p:cNvPr id="346" name="Rectangle 186"/>
            <p:cNvSpPr>
              <a:spLocks noChangeArrowheads="1"/>
            </p:cNvSpPr>
            <p:nvPr/>
          </p:nvSpPr>
          <p:spPr bwMode="auto">
            <a:xfrm>
              <a:off x="-8506317" y="3016250"/>
              <a:ext cx="50802" cy="47626"/>
            </a:xfrm>
            <a:prstGeom prst="rect">
              <a:avLst/>
            </a:prstGeom>
            <a:grpFill/>
            <a:ln>
              <a:noFill/>
            </a:ln>
          </p:spPr>
          <p:txBody>
            <a:bodyPr/>
            <a:lstStyle/>
            <a:p>
              <a:pPr fontAlgn="auto">
                <a:spcBef>
                  <a:spcPts val="0"/>
                </a:spcBef>
                <a:spcAft>
                  <a:spcPts val="0"/>
                </a:spcAft>
                <a:defRPr/>
              </a:pPr>
              <a:endParaRPr lang="zh-CN" altLang="en-US"/>
            </a:p>
          </p:txBody>
        </p:sp>
        <p:sp>
          <p:nvSpPr>
            <p:cNvPr id="347" name="Rectangle 187"/>
            <p:cNvSpPr>
              <a:spLocks noChangeArrowheads="1"/>
            </p:cNvSpPr>
            <p:nvPr/>
          </p:nvSpPr>
          <p:spPr bwMode="auto">
            <a:xfrm>
              <a:off x="-8506317" y="3248026"/>
              <a:ext cx="50802" cy="50800"/>
            </a:xfrm>
            <a:prstGeom prst="rect">
              <a:avLst/>
            </a:prstGeom>
            <a:grpFill/>
            <a:ln>
              <a:noFill/>
            </a:ln>
          </p:spPr>
          <p:txBody>
            <a:bodyPr/>
            <a:lstStyle/>
            <a:p>
              <a:pPr fontAlgn="auto">
                <a:spcBef>
                  <a:spcPts val="0"/>
                </a:spcBef>
                <a:spcAft>
                  <a:spcPts val="0"/>
                </a:spcAft>
                <a:defRPr/>
              </a:pPr>
              <a:endParaRPr lang="zh-CN" altLang="en-US"/>
            </a:p>
          </p:txBody>
        </p:sp>
        <p:sp>
          <p:nvSpPr>
            <p:cNvPr id="348" name="Rectangle 188"/>
            <p:cNvSpPr>
              <a:spLocks noChangeArrowheads="1"/>
            </p:cNvSpPr>
            <p:nvPr/>
          </p:nvSpPr>
          <p:spPr bwMode="auto">
            <a:xfrm>
              <a:off x="-8506317" y="3473450"/>
              <a:ext cx="50802" cy="50800"/>
            </a:xfrm>
            <a:prstGeom prst="rect">
              <a:avLst/>
            </a:prstGeom>
            <a:grpFill/>
            <a:ln>
              <a:noFill/>
            </a:ln>
          </p:spPr>
          <p:txBody>
            <a:bodyPr/>
            <a:lstStyle/>
            <a:p>
              <a:pPr fontAlgn="auto">
                <a:spcBef>
                  <a:spcPts val="0"/>
                </a:spcBef>
                <a:spcAft>
                  <a:spcPts val="0"/>
                </a:spcAft>
                <a:defRPr/>
              </a:pPr>
              <a:endParaRPr lang="zh-CN" altLang="en-US"/>
            </a:p>
          </p:txBody>
        </p:sp>
        <p:sp>
          <p:nvSpPr>
            <p:cNvPr id="349" name="Rectangle 189"/>
            <p:cNvSpPr>
              <a:spLocks noChangeArrowheads="1"/>
            </p:cNvSpPr>
            <p:nvPr/>
          </p:nvSpPr>
          <p:spPr bwMode="auto">
            <a:xfrm>
              <a:off x="-8592044" y="3625850"/>
              <a:ext cx="50802" cy="47626"/>
            </a:xfrm>
            <a:prstGeom prst="rect">
              <a:avLst/>
            </a:prstGeom>
            <a:grpFill/>
            <a:ln>
              <a:noFill/>
            </a:ln>
          </p:spPr>
          <p:txBody>
            <a:bodyPr/>
            <a:lstStyle/>
            <a:p>
              <a:pPr fontAlgn="auto">
                <a:spcBef>
                  <a:spcPts val="0"/>
                </a:spcBef>
                <a:spcAft>
                  <a:spcPts val="0"/>
                </a:spcAft>
                <a:defRPr/>
              </a:pPr>
              <a:endParaRPr lang="zh-CN" altLang="en-US"/>
            </a:p>
          </p:txBody>
        </p:sp>
        <p:sp>
          <p:nvSpPr>
            <p:cNvPr id="350" name="Rectangle 190"/>
            <p:cNvSpPr>
              <a:spLocks noChangeArrowheads="1"/>
            </p:cNvSpPr>
            <p:nvPr/>
          </p:nvSpPr>
          <p:spPr bwMode="auto">
            <a:xfrm>
              <a:off x="-7718889" y="3625850"/>
              <a:ext cx="47627" cy="47626"/>
            </a:xfrm>
            <a:prstGeom prst="rect">
              <a:avLst/>
            </a:prstGeom>
            <a:grpFill/>
            <a:ln>
              <a:noFill/>
            </a:ln>
          </p:spPr>
          <p:txBody>
            <a:bodyPr/>
            <a:lstStyle/>
            <a:p>
              <a:pPr fontAlgn="auto">
                <a:spcBef>
                  <a:spcPts val="0"/>
                </a:spcBef>
                <a:spcAft>
                  <a:spcPts val="0"/>
                </a:spcAft>
                <a:defRPr/>
              </a:pPr>
              <a:endParaRPr lang="zh-CN" altLang="en-US"/>
            </a:p>
          </p:txBody>
        </p:sp>
        <p:sp>
          <p:nvSpPr>
            <p:cNvPr id="351" name="Rectangle 191"/>
            <p:cNvSpPr>
              <a:spLocks noChangeArrowheads="1"/>
            </p:cNvSpPr>
            <p:nvPr/>
          </p:nvSpPr>
          <p:spPr bwMode="auto">
            <a:xfrm>
              <a:off x="-8331685" y="3473450"/>
              <a:ext cx="50802" cy="50800"/>
            </a:xfrm>
            <a:prstGeom prst="rect">
              <a:avLst/>
            </a:prstGeom>
            <a:grpFill/>
            <a:ln>
              <a:noFill/>
            </a:ln>
          </p:spPr>
          <p:txBody>
            <a:bodyPr/>
            <a:lstStyle/>
            <a:p>
              <a:pPr fontAlgn="auto">
                <a:spcBef>
                  <a:spcPts val="0"/>
                </a:spcBef>
                <a:spcAft>
                  <a:spcPts val="0"/>
                </a:spcAft>
                <a:defRPr/>
              </a:pPr>
              <a:endParaRPr lang="zh-CN" altLang="en-US"/>
            </a:p>
          </p:txBody>
        </p:sp>
        <p:sp>
          <p:nvSpPr>
            <p:cNvPr id="352" name="Rectangle 192"/>
            <p:cNvSpPr>
              <a:spLocks noChangeArrowheads="1"/>
            </p:cNvSpPr>
            <p:nvPr/>
          </p:nvSpPr>
          <p:spPr bwMode="auto">
            <a:xfrm>
              <a:off x="-8331685" y="3727451"/>
              <a:ext cx="50802" cy="50800"/>
            </a:xfrm>
            <a:prstGeom prst="rect">
              <a:avLst/>
            </a:prstGeom>
            <a:grpFill/>
            <a:ln>
              <a:noFill/>
            </a:ln>
          </p:spPr>
          <p:txBody>
            <a:bodyPr/>
            <a:lstStyle/>
            <a:p>
              <a:pPr fontAlgn="auto">
                <a:spcBef>
                  <a:spcPts val="0"/>
                </a:spcBef>
                <a:spcAft>
                  <a:spcPts val="0"/>
                </a:spcAft>
                <a:defRPr/>
              </a:pPr>
              <a:endParaRPr lang="zh-CN" altLang="en-US"/>
            </a:p>
          </p:txBody>
        </p:sp>
        <p:sp>
          <p:nvSpPr>
            <p:cNvPr id="353" name="Rectangle 193"/>
            <p:cNvSpPr>
              <a:spLocks noChangeArrowheads="1"/>
            </p:cNvSpPr>
            <p:nvPr/>
          </p:nvSpPr>
          <p:spPr bwMode="auto">
            <a:xfrm>
              <a:off x="-7979248" y="3727451"/>
              <a:ext cx="47627" cy="50800"/>
            </a:xfrm>
            <a:prstGeom prst="rect">
              <a:avLst/>
            </a:prstGeom>
            <a:grpFill/>
            <a:ln>
              <a:noFill/>
            </a:ln>
          </p:spPr>
          <p:txBody>
            <a:bodyPr/>
            <a:lstStyle/>
            <a:p>
              <a:pPr fontAlgn="auto">
                <a:spcBef>
                  <a:spcPts val="0"/>
                </a:spcBef>
                <a:spcAft>
                  <a:spcPts val="0"/>
                </a:spcAft>
                <a:defRPr/>
              </a:pPr>
              <a:endParaRPr lang="zh-CN" altLang="en-US"/>
            </a:p>
          </p:txBody>
        </p:sp>
        <p:sp>
          <p:nvSpPr>
            <p:cNvPr id="354" name="Rectangle 194"/>
            <p:cNvSpPr>
              <a:spLocks noChangeArrowheads="1"/>
            </p:cNvSpPr>
            <p:nvPr/>
          </p:nvSpPr>
          <p:spPr bwMode="auto">
            <a:xfrm>
              <a:off x="-8068151" y="3944937"/>
              <a:ext cx="50802" cy="50800"/>
            </a:xfrm>
            <a:prstGeom prst="rect">
              <a:avLst/>
            </a:prstGeom>
            <a:grpFill/>
            <a:ln>
              <a:noFill/>
            </a:ln>
          </p:spPr>
          <p:txBody>
            <a:bodyPr/>
            <a:lstStyle/>
            <a:p>
              <a:pPr fontAlgn="auto">
                <a:spcBef>
                  <a:spcPts val="0"/>
                </a:spcBef>
                <a:spcAft>
                  <a:spcPts val="0"/>
                </a:spcAft>
                <a:defRPr/>
              </a:pPr>
              <a:endParaRPr lang="zh-CN" altLang="en-US"/>
            </a:p>
          </p:txBody>
        </p:sp>
        <p:sp>
          <p:nvSpPr>
            <p:cNvPr id="355" name="Rectangle 195"/>
            <p:cNvSpPr>
              <a:spLocks noChangeArrowheads="1"/>
            </p:cNvSpPr>
            <p:nvPr/>
          </p:nvSpPr>
          <p:spPr bwMode="auto">
            <a:xfrm>
              <a:off x="-8245958" y="3016250"/>
              <a:ext cx="50802" cy="47626"/>
            </a:xfrm>
            <a:prstGeom prst="rect">
              <a:avLst/>
            </a:prstGeom>
            <a:grpFill/>
            <a:ln>
              <a:noFill/>
            </a:ln>
          </p:spPr>
          <p:txBody>
            <a:bodyPr/>
            <a:lstStyle/>
            <a:p>
              <a:pPr fontAlgn="auto">
                <a:spcBef>
                  <a:spcPts val="0"/>
                </a:spcBef>
                <a:spcAft>
                  <a:spcPts val="0"/>
                </a:spcAft>
                <a:defRPr/>
              </a:pPr>
              <a:endParaRPr lang="zh-CN" altLang="en-US"/>
            </a:p>
          </p:txBody>
        </p:sp>
        <p:sp>
          <p:nvSpPr>
            <p:cNvPr id="356" name="Rectangle 196"/>
            <p:cNvSpPr>
              <a:spLocks noChangeArrowheads="1"/>
            </p:cNvSpPr>
            <p:nvPr/>
          </p:nvSpPr>
          <p:spPr bwMode="auto">
            <a:xfrm>
              <a:off x="-8677773" y="3092450"/>
              <a:ext cx="47627" cy="50800"/>
            </a:xfrm>
            <a:prstGeom prst="rect">
              <a:avLst/>
            </a:prstGeom>
            <a:grpFill/>
            <a:ln>
              <a:noFill/>
            </a:ln>
          </p:spPr>
          <p:txBody>
            <a:bodyPr/>
            <a:lstStyle/>
            <a:p>
              <a:pPr fontAlgn="auto">
                <a:spcBef>
                  <a:spcPts val="0"/>
                </a:spcBef>
                <a:spcAft>
                  <a:spcPts val="0"/>
                </a:spcAft>
                <a:defRPr/>
              </a:pPr>
              <a:endParaRPr lang="zh-CN" altLang="en-US"/>
            </a:p>
          </p:txBody>
        </p:sp>
        <p:sp>
          <p:nvSpPr>
            <p:cNvPr id="357" name="Rectangle 197"/>
            <p:cNvSpPr>
              <a:spLocks noChangeArrowheads="1"/>
            </p:cNvSpPr>
            <p:nvPr/>
          </p:nvSpPr>
          <p:spPr bwMode="auto">
            <a:xfrm>
              <a:off x="-7718889" y="3092450"/>
              <a:ext cx="47627" cy="50800"/>
            </a:xfrm>
            <a:prstGeom prst="rect">
              <a:avLst/>
            </a:prstGeom>
            <a:grpFill/>
            <a:ln>
              <a:noFill/>
            </a:ln>
          </p:spPr>
          <p:txBody>
            <a:bodyPr/>
            <a:lstStyle/>
            <a:p>
              <a:pPr fontAlgn="auto">
                <a:spcBef>
                  <a:spcPts val="0"/>
                </a:spcBef>
                <a:spcAft>
                  <a:spcPts val="0"/>
                </a:spcAft>
                <a:defRPr/>
              </a:pPr>
              <a:endParaRPr lang="zh-CN" altLang="en-US"/>
            </a:p>
          </p:txBody>
        </p:sp>
        <p:sp>
          <p:nvSpPr>
            <p:cNvPr id="358" name="Rectangle 198"/>
            <p:cNvSpPr>
              <a:spLocks noChangeArrowheads="1"/>
            </p:cNvSpPr>
            <p:nvPr/>
          </p:nvSpPr>
          <p:spPr bwMode="auto">
            <a:xfrm>
              <a:off x="-8068151" y="3171825"/>
              <a:ext cx="50802" cy="50800"/>
            </a:xfrm>
            <a:prstGeom prst="rect">
              <a:avLst/>
            </a:prstGeom>
            <a:grpFill/>
            <a:ln>
              <a:noFill/>
            </a:ln>
          </p:spPr>
          <p:txBody>
            <a:bodyPr/>
            <a:lstStyle/>
            <a:p>
              <a:pPr fontAlgn="auto">
                <a:spcBef>
                  <a:spcPts val="0"/>
                </a:spcBef>
                <a:spcAft>
                  <a:spcPts val="0"/>
                </a:spcAft>
                <a:defRPr/>
              </a:pPr>
              <a:endParaRPr lang="zh-CN" altLang="en-US"/>
            </a:p>
          </p:txBody>
        </p:sp>
        <p:sp>
          <p:nvSpPr>
            <p:cNvPr id="359" name="Rectangle 199"/>
            <p:cNvSpPr>
              <a:spLocks noChangeArrowheads="1"/>
            </p:cNvSpPr>
            <p:nvPr/>
          </p:nvSpPr>
          <p:spPr bwMode="auto">
            <a:xfrm>
              <a:off x="-8068151" y="3625850"/>
              <a:ext cx="50802" cy="47626"/>
            </a:xfrm>
            <a:prstGeom prst="rect">
              <a:avLst/>
            </a:prstGeom>
            <a:grpFill/>
            <a:ln>
              <a:noFill/>
            </a:ln>
          </p:spPr>
          <p:txBody>
            <a:bodyPr/>
            <a:lstStyle/>
            <a:p>
              <a:pPr fontAlgn="auto">
                <a:spcBef>
                  <a:spcPts val="0"/>
                </a:spcBef>
                <a:spcAft>
                  <a:spcPts val="0"/>
                </a:spcAft>
                <a:defRPr/>
              </a:pPr>
              <a:endParaRPr lang="zh-CN" altLang="en-US"/>
            </a:p>
          </p:txBody>
        </p:sp>
        <p:sp>
          <p:nvSpPr>
            <p:cNvPr id="360" name="Rectangle 200"/>
            <p:cNvSpPr>
              <a:spLocks noChangeArrowheads="1"/>
            </p:cNvSpPr>
            <p:nvPr/>
          </p:nvSpPr>
          <p:spPr bwMode="auto">
            <a:xfrm>
              <a:off x="-8417414" y="3171825"/>
              <a:ext cx="47627" cy="50800"/>
            </a:xfrm>
            <a:prstGeom prst="rect">
              <a:avLst/>
            </a:prstGeom>
            <a:grpFill/>
            <a:ln>
              <a:noFill/>
            </a:ln>
          </p:spPr>
          <p:txBody>
            <a:bodyPr/>
            <a:lstStyle/>
            <a:p>
              <a:pPr fontAlgn="auto">
                <a:spcBef>
                  <a:spcPts val="0"/>
                </a:spcBef>
                <a:spcAft>
                  <a:spcPts val="0"/>
                </a:spcAft>
                <a:defRPr/>
              </a:pPr>
              <a:endParaRPr lang="zh-CN" altLang="en-US"/>
            </a:p>
          </p:txBody>
        </p:sp>
        <p:sp>
          <p:nvSpPr>
            <p:cNvPr id="361" name="Rectangle 201"/>
            <p:cNvSpPr>
              <a:spLocks noChangeArrowheads="1"/>
            </p:cNvSpPr>
            <p:nvPr/>
          </p:nvSpPr>
          <p:spPr bwMode="auto">
            <a:xfrm>
              <a:off x="-8677773" y="3248026"/>
              <a:ext cx="47627" cy="50800"/>
            </a:xfrm>
            <a:prstGeom prst="rect">
              <a:avLst/>
            </a:prstGeom>
            <a:grpFill/>
            <a:ln>
              <a:noFill/>
            </a:ln>
          </p:spPr>
          <p:txBody>
            <a:bodyPr/>
            <a:lstStyle/>
            <a:p>
              <a:pPr fontAlgn="auto">
                <a:spcBef>
                  <a:spcPts val="0"/>
                </a:spcBef>
                <a:spcAft>
                  <a:spcPts val="0"/>
                </a:spcAft>
                <a:defRPr/>
              </a:pPr>
              <a:endParaRPr lang="zh-CN" altLang="en-US"/>
            </a:p>
          </p:txBody>
        </p:sp>
        <p:sp>
          <p:nvSpPr>
            <p:cNvPr id="362" name="Rectangle 202"/>
            <p:cNvSpPr>
              <a:spLocks noChangeArrowheads="1"/>
            </p:cNvSpPr>
            <p:nvPr/>
          </p:nvSpPr>
          <p:spPr bwMode="auto">
            <a:xfrm>
              <a:off x="-8677773" y="3362326"/>
              <a:ext cx="47627" cy="50800"/>
            </a:xfrm>
            <a:prstGeom prst="rect">
              <a:avLst/>
            </a:prstGeom>
            <a:grpFill/>
            <a:ln>
              <a:noFill/>
            </a:ln>
          </p:spPr>
          <p:txBody>
            <a:bodyPr/>
            <a:lstStyle/>
            <a:p>
              <a:pPr fontAlgn="auto">
                <a:spcBef>
                  <a:spcPts val="0"/>
                </a:spcBef>
                <a:spcAft>
                  <a:spcPts val="0"/>
                </a:spcAft>
                <a:defRPr/>
              </a:pPr>
              <a:endParaRPr lang="zh-CN" altLang="en-US"/>
            </a:p>
          </p:txBody>
        </p:sp>
        <p:sp>
          <p:nvSpPr>
            <p:cNvPr id="363" name="Rectangle 203"/>
            <p:cNvSpPr>
              <a:spLocks noChangeArrowheads="1"/>
            </p:cNvSpPr>
            <p:nvPr/>
          </p:nvSpPr>
          <p:spPr bwMode="auto">
            <a:xfrm>
              <a:off x="-8677773" y="3473450"/>
              <a:ext cx="47627" cy="50800"/>
            </a:xfrm>
            <a:prstGeom prst="rect">
              <a:avLst/>
            </a:prstGeom>
            <a:grpFill/>
            <a:ln>
              <a:noFill/>
            </a:ln>
          </p:spPr>
          <p:txBody>
            <a:bodyPr/>
            <a:lstStyle/>
            <a:p>
              <a:pPr fontAlgn="auto">
                <a:spcBef>
                  <a:spcPts val="0"/>
                </a:spcBef>
                <a:spcAft>
                  <a:spcPts val="0"/>
                </a:spcAft>
                <a:defRPr/>
              </a:pPr>
              <a:endParaRPr lang="zh-CN" altLang="en-US"/>
            </a:p>
          </p:txBody>
        </p:sp>
        <p:sp>
          <p:nvSpPr>
            <p:cNvPr id="364" name="Rectangle 204"/>
            <p:cNvSpPr>
              <a:spLocks noChangeArrowheads="1"/>
            </p:cNvSpPr>
            <p:nvPr/>
          </p:nvSpPr>
          <p:spPr bwMode="auto">
            <a:xfrm>
              <a:off x="-8245958" y="3248026"/>
              <a:ext cx="50802" cy="50800"/>
            </a:xfrm>
            <a:prstGeom prst="rect">
              <a:avLst/>
            </a:prstGeom>
            <a:grpFill/>
            <a:ln>
              <a:noFill/>
            </a:ln>
          </p:spPr>
          <p:txBody>
            <a:bodyPr/>
            <a:lstStyle/>
            <a:p>
              <a:pPr fontAlgn="auto">
                <a:spcBef>
                  <a:spcPts val="0"/>
                </a:spcBef>
                <a:spcAft>
                  <a:spcPts val="0"/>
                </a:spcAft>
                <a:defRPr/>
              </a:pPr>
              <a:endParaRPr lang="zh-CN" altLang="en-US"/>
            </a:p>
          </p:txBody>
        </p:sp>
        <p:sp>
          <p:nvSpPr>
            <p:cNvPr id="365" name="Rectangle 205"/>
            <p:cNvSpPr>
              <a:spLocks noChangeArrowheads="1"/>
            </p:cNvSpPr>
            <p:nvPr/>
          </p:nvSpPr>
          <p:spPr bwMode="auto">
            <a:xfrm>
              <a:off x="-7718888" y="3248026"/>
              <a:ext cx="47627" cy="50800"/>
            </a:xfrm>
            <a:prstGeom prst="rect">
              <a:avLst/>
            </a:prstGeom>
            <a:grpFill/>
            <a:ln>
              <a:noFill/>
            </a:ln>
          </p:spPr>
          <p:txBody>
            <a:bodyPr/>
            <a:lstStyle/>
            <a:p>
              <a:pPr fontAlgn="auto">
                <a:spcBef>
                  <a:spcPts val="0"/>
                </a:spcBef>
                <a:spcAft>
                  <a:spcPts val="0"/>
                </a:spcAft>
                <a:defRPr/>
              </a:pPr>
              <a:endParaRPr lang="zh-CN" altLang="en-US"/>
            </a:p>
          </p:txBody>
        </p:sp>
        <p:sp>
          <p:nvSpPr>
            <p:cNvPr id="366" name="Freeform 206"/>
            <p:cNvSpPr/>
            <p:nvPr/>
          </p:nvSpPr>
          <p:spPr bwMode="auto">
            <a:xfrm>
              <a:off x="-7639510" y="490538"/>
              <a:ext cx="244484" cy="557213"/>
            </a:xfrm>
            <a:custGeom>
              <a:avLst/>
              <a:gdLst>
                <a:gd name="T0" fmla="*/ 0 w 154"/>
                <a:gd name="T1" fmla="*/ 0 h 351"/>
                <a:gd name="T2" fmla="*/ 0 w 154"/>
                <a:gd name="T3" fmla="*/ 32 h 351"/>
                <a:gd name="T4" fmla="*/ 154 w 154"/>
                <a:gd name="T5" fmla="*/ 351 h 351"/>
                <a:gd name="T6" fmla="*/ 154 w 154"/>
                <a:gd name="T7" fmla="*/ 335 h 351"/>
                <a:gd name="T8" fmla="*/ 0 w 154"/>
                <a:gd name="T9" fmla="*/ 0 h 351"/>
              </a:gdLst>
              <a:ahLst/>
              <a:cxnLst>
                <a:cxn ang="0">
                  <a:pos x="T0" y="T1"/>
                </a:cxn>
                <a:cxn ang="0">
                  <a:pos x="T2" y="T3"/>
                </a:cxn>
                <a:cxn ang="0">
                  <a:pos x="T4" y="T5"/>
                </a:cxn>
                <a:cxn ang="0">
                  <a:pos x="T6" y="T7"/>
                </a:cxn>
                <a:cxn ang="0">
                  <a:pos x="T8" y="T9"/>
                </a:cxn>
              </a:cxnLst>
              <a:rect l="0" t="0" r="r" b="b"/>
              <a:pathLst>
                <a:path w="154" h="351">
                  <a:moveTo>
                    <a:pt x="0" y="0"/>
                  </a:moveTo>
                  <a:lnTo>
                    <a:pt x="0" y="32"/>
                  </a:lnTo>
                  <a:lnTo>
                    <a:pt x="154" y="351"/>
                  </a:lnTo>
                  <a:lnTo>
                    <a:pt x="154" y="335"/>
                  </a:lnTo>
                  <a:lnTo>
                    <a:pt x="0" y="0"/>
                  </a:lnTo>
                  <a:close/>
                </a:path>
              </a:pathLst>
            </a:custGeom>
            <a:grpFill/>
            <a:ln>
              <a:noFill/>
            </a:ln>
          </p:spPr>
          <p:txBody>
            <a:bodyPr/>
            <a:lstStyle/>
            <a:p>
              <a:pPr fontAlgn="auto">
                <a:spcBef>
                  <a:spcPts val="0"/>
                </a:spcBef>
                <a:spcAft>
                  <a:spcPts val="0"/>
                </a:spcAft>
                <a:defRPr/>
              </a:pPr>
              <a:endParaRPr lang="zh-CN" altLang="en-US"/>
            </a:p>
          </p:txBody>
        </p:sp>
        <p:sp>
          <p:nvSpPr>
            <p:cNvPr id="367" name="Freeform 207"/>
            <p:cNvSpPr/>
            <p:nvPr/>
          </p:nvSpPr>
          <p:spPr bwMode="auto">
            <a:xfrm>
              <a:off x="-7528382" y="806450"/>
              <a:ext cx="76203" cy="187324"/>
            </a:xfrm>
            <a:custGeom>
              <a:avLst/>
              <a:gdLst>
                <a:gd name="T0" fmla="*/ 48 w 48"/>
                <a:gd name="T1" fmla="*/ 100 h 118"/>
                <a:gd name="T2" fmla="*/ 48 w 48"/>
                <a:gd name="T3" fmla="*/ 118 h 118"/>
                <a:gd name="T4" fmla="*/ 0 w 48"/>
                <a:gd name="T5" fmla="*/ 24 h 118"/>
                <a:gd name="T6" fmla="*/ 0 w 48"/>
                <a:gd name="T7" fmla="*/ 0 h 118"/>
                <a:gd name="T8" fmla="*/ 48 w 48"/>
                <a:gd name="T9" fmla="*/ 100 h 118"/>
              </a:gdLst>
              <a:ahLst/>
              <a:cxnLst>
                <a:cxn ang="0">
                  <a:pos x="T0" y="T1"/>
                </a:cxn>
                <a:cxn ang="0">
                  <a:pos x="T2" y="T3"/>
                </a:cxn>
                <a:cxn ang="0">
                  <a:pos x="T4" y="T5"/>
                </a:cxn>
                <a:cxn ang="0">
                  <a:pos x="T6" y="T7"/>
                </a:cxn>
                <a:cxn ang="0">
                  <a:pos x="T8" y="T9"/>
                </a:cxn>
              </a:cxnLst>
              <a:rect l="0" t="0" r="r" b="b"/>
              <a:pathLst>
                <a:path w="48" h="118">
                  <a:moveTo>
                    <a:pt x="48" y="100"/>
                  </a:moveTo>
                  <a:lnTo>
                    <a:pt x="48" y="118"/>
                  </a:lnTo>
                  <a:lnTo>
                    <a:pt x="0" y="24"/>
                  </a:lnTo>
                  <a:lnTo>
                    <a:pt x="0" y="0"/>
                  </a:lnTo>
                  <a:lnTo>
                    <a:pt x="48" y="100"/>
                  </a:lnTo>
                  <a:close/>
                </a:path>
              </a:pathLst>
            </a:custGeom>
            <a:grpFill/>
            <a:ln>
              <a:noFill/>
            </a:ln>
          </p:spPr>
          <p:txBody>
            <a:bodyPr/>
            <a:lstStyle/>
            <a:p>
              <a:pPr fontAlgn="auto">
                <a:spcBef>
                  <a:spcPts val="0"/>
                </a:spcBef>
                <a:spcAft>
                  <a:spcPts val="0"/>
                </a:spcAft>
                <a:defRPr/>
              </a:pPr>
              <a:endParaRPr lang="zh-CN" altLang="en-US"/>
            </a:p>
          </p:txBody>
        </p:sp>
        <p:grpSp>
          <p:nvGrpSpPr>
            <p:cNvPr id="9" name="Group 409"/>
            <p:cNvGrpSpPr/>
            <p:nvPr/>
          </p:nvGrpSpPr>
          <p:grpSpPr bwMode="auto">
            <a:xfrm>
              <a:off x="-7639510" y="-3051174"/>
              <a:ext cx="3211625" cy="6216650"/>
              <a:chOff x="2459" y="-335"/>
              <a:chExt cx="2023" cy="3916"/>
            </a:xfrm>
            <a:grpFill/>
          </p:grpSpPr>
          <p:sp>
            <p:nvSpPr>
              <p:cNvPr id="1566" name="Freeform 209"/>
              <p:cNvSpPr/>
              <p:nvPr/>
            </p:nvSpPr>
            <p:spPr bwMode="auto">
              <a:xfrm>
                <a:off x="2593" y="2225"/>
                <a:ext cx="20" cy="56"/>
              </a:xfrm>
              <a:custGeom>
                <a:avLst/>
                <a:gdLst>
                  <a:gd name="T0" fmla="*/ 20 w 20"/>
                  <a:gd name="T1" fmla="*/ 40 h 56"/>
                  <a:gd name="T2" fmla="*/ 20 w 20"/>
                  <a:gd name="T3" fmla="*/ 56 h 56"/>
                  <a:gd name="T4" fmla="*/ 0 w 20"/>
                  <a:gd name="T5" fmla="*/ 18 h 56"/>
                  <a:gd name="T6" fmla="*/ 0 w 20"/>
                  <a:gd name="T7" fmla="*/ 0 h 56"/>
                  <a:gd name="T8" fmla="*/ 20 w 20"/>
                  <a:gd name="T9" fmla="*/ 40 h 56"/>
                </a:gdLst>
                <a:ahLst/>
                <a:cxnLst>
                  <a:cxn ang="0">
                    <a:pos x="T0" y="T1"/>
                  </a:cxn>
                  <a:cxn ang="0">
                    <a:pos x="T2" y="T3"/>
                  </a:cxn>
                  <a:cxn ang="0">
                    <a:pos x="T4" y="T5"/>
                  </a:cxn>
                  <a:cxn ang="0">
                    <a:pos x="T6" y="T7"/>
                  </a:cxn>
                  <a:cxn ang="0">
                    <a:pos x="T8" y="T9"/>
                  </a:cxn>
                </a:cxnLst>
                <a:rect l="0" t="0" r="r" b="b"/>
                <a:pathLst>
                  <a:path w="20" h="56">
                    <a:moveTo>
                      <a:pt x="20" y="40"/>
                    </a:moveTo>
                    <a:lnTo>
                      <a:pt x="20" y="56"/>
                    </a:lnTo>
                    <a:lnTo>
                      <a:pt x="0" y="18"/>
                    </a:lnTo>
                    <a:lnTo>
                      <a:pt x="0" y="0"/>
                    </a:lnTo>
                    <a:lnTo>
                      <a:pt x="20" y="40"/>
                    </a:lnTo>
                    <a:close/>
                  </a:path>
                </a:pathLst>
              </a:custGeom>
              <a:grpFill/>
              <a:ln>
                <a:noFill/>
              </a:ln>
            </p:spPr>
            <p:txBody>
              <a:bodyPr/>
              <a:lstStyle/>
              <a:p>
                <a:pPr fontAlgn="auto">
                  <a:spcBef>
                    <a:spcPts val="0"/>
                  </a:spcBef>
                  <a:spcAft>
                    <a:spcPts val="0"/>
                  </a:spcAft>
                  <a:defRPr/>
                </a:pPr>
                <a:endParaRPr lang="zh-CN" altLang="en-US"/>
              </a:p>
            </p:txBody>
          </p:sp>
          <p:sp>
            <p:nvSpPr>
              <p:cNvPr id="1567" name="Freeform 210"/>
              <p:cNvSpPr/>
              <p:nvPr/>
            </p:nvSpPr>
            <p:spPr bwMode="auto">
              <a:xfrm>
                <a:off x="2459" y="2009"/>
                <a:ext cx="154" cy="306"/>
              </a:xfrm>
              <a:custGeom>
                <a:avLst/>
                <a:gdLst>
                  <a:gd name="T0" fmla="*/ 0 w 154"/>
                  <a:gd name="T1" fmla="*/ 0 h 306"/>
                  <a:gd name="T2" fmla="*/ 0 w 154"/>
                  <a:gd name="T3" fmla="*/ 32 h 306"/>
                  <a:gd name="T4" fmla="*/ 154 w 154"/>
                  <a:gd name="T5" fmla="*/ 306 h 306"/>
                  <a:gd name="T6" fmla="*/ 154 w 154"/>
                  <a:gd name="T7" fmla="*/ 290 h 306"/>
                  <a:gd name="T8" fmla="*/ 0 w 154"/>
                  <a:gd name="T9" fmla="*/ 0 h 306"/>
                </a:gdLst>
                <a:ahLst/>
                <a:cxnLst>
                  <a:cxn ang="0">
                    <a:pos x="T0" y="T1"/>
                  </a:cxn>
                  <a:cxn ang="0">
                    <a:pos x="T2" y="T3"/>
                  </a:cxn>
                  <a:cxn ang="0">
                    <a:pos x="T4" y="T5"/>
                  </a:cxn>
                  <a:cxn ang="0">
                    <a:pos x="T6" y="T7"/>
                  </a:cxn>
                  <a:cxn ang="0">
                    <a:pos x="T8" y="T9"/>
                  </a:cxn>
                </a:cxnLst>
                <a:rect l="0" t="0" r="r" b="b"/>
                <a:pathLst>
                  <a:path w="154" h="306">
                    <a:moveTo>
                      <a:pt x="0" y="0"/>
                    </a:moveTo>
                    <a:lnTo>
                      <a:pt x="0" y="32"/>
                    </a:lnTo>
                    <a:lnTo>
                      <a:pt x="154" y="306"/>
                    </a:lnTo>
                    <a:lnTo>
                      <a:pt x="154" y="290"/>
                    </a:lnTo>
                    <a:lnTo>
                      <a:pt x="0" y="0"/>
                    </a:lnTo>
                    <a:close/>
                  </a:path>
                </a:pathLst>
              </a:custGeom>
              <a:grpFill/>
              <a:ln>
                <a:noFill/>
              </a:ln>
            </p:spPr>
            <p:txBody>
              <a:bodyPr/>
              <a:lstStyle/>
              <a:p>
                <a:pPr fontAlgn="auto">
                  <a:spcBef>
                    <a:spcPts val="0"/>
                  </a:spcBef>
                  <a:spcAft>
                    <a:spcPts val="0"/>
                  </a:spcAft>
                  <a:defRPr/>
                </a:pPr>
                <a:endParaRPr lang="zh-CN" altLang="en-US"/>
              </a:p>
            </p:txBody>
          </p:sp>
          <p:sp>
            <p:nvSpPr>
              <p:cNvPr id="1568" name="Freeform 211"/>
              <p:cNvSpPr/>
              <p:nvPr/>
            </p:nvSpPr>
            <p:spPr bwMode="auto">
              <a:xfrm>
                <a:off x="2459" y="2065"/>
                <a:ext cx="16" cy="60"/>
              </a:xfrm>
              <a:custGeom>
                <a:avLst/>
                <a:gdLst>
                  <a:gd name="T0" fmla="*/ 0 w 16"/>
                  <a:gd name="T1" fmla="*/ 0 h 60"/>
                  <a:gd name="T2" fmla="*/ 16 w 16"/>
                  <a:gd name="T3" fmla="*/ 30 h 60"/>
                  <a:gd name="T4" fmla="*/ 16 w 16"/>
                  <a:gd name="T5" fmla="*/ 60 h 60"/>
                  <a:gd name="T6" fmla="*/ 0 w 16"/>
                  <a:gd name="T7" fmla="*/ 32 h 60"/>
                  <a:gd name="T8" fmla="*/ 0 w 16"/>
                  <a:gd name="T9" fmla="*/ 0 h 60"/>
                </a:gdLst>
                <a:ahLst/>
                <a:cxnLst>
                  <a:cxn ang="0">
                    <a:pos x="T0" y="T1"/>
                  </a:cxn>
                  <a:cxn ang="0">
                    <a:pos x="T2" y="T3"/>
                  </a:cxn>
                  <a:cxn ang="0">
                    <a:pos x="T4" y="T5"/>
                  </a:cxn>
                  <a:cxn ang="0">
                    <a:pos x="T6" y="T7"/>
                  </a:cxn>
                  <a:cxn ang="0">
                    <a:pos x="T8" y="T9"/>
                  </a:cxn>
                </a:cxnLst>
                <a:rect l="0" t="0" r="r" b="b"/>
                <a:pathLst>
                  <a:path w="16" h="60">
                    <a:moveTo>
                      <a:pt x="0" y="0"/>
                    </a:moveTo>
                    <a:lnTo>
                      <a:pt x="16" y="30"/>
                    </a:lnTo>
                    <a:lnTo>
                      <a:pt x="16" y="60"/>
                    </a:lnTo>
                    <a:lnTo>
                      <a:pt x="0" y="32"/>
                    </a:lnTo>
                    <a:lnTo>
                      <a:pt x="0" y="0"/>
                    </a:lnTo>
                    <a:close/>
                  </a:path>
                </a:pathLst>
              </a:custGeom>
              <a:grpFill/>
              <a:ln>
                <a:noFill/>
              </a:ln>
            </p:spPr>
            <p:txBody>
              <a:bodyPr/>
              <a:lstStyle/>
              <a:p>
                <a:pPr fontAlgn="auto">
                  <a:spcBef>
                    <a:spcPts val="0"/>
                  </a:spcBef>
                  <a:spcAft>
                    <a:spcPts val="0"/>
                  </a:spcAft>
                  <a:defRPr/>
                </a:pPr>
                <a:endParaRPr lang="zh-CN" altLang="en-US"/>
              </a:p>
            </p:txBody>
          </p:sp>
          <p:sp>
            <p:nvSpPr>
              <p:cNvPr id="1569" name="Freeform 212"/>
              <p:cNvSpPr/>
              <p:nvPr/>
            </p:nvSpPr>
            <p:spPr bwMode="auto">
              <a:xfrm>
                <a:off x="2541" y="2209"/>
                <a:ext cx="24" cy="64"/>
              </a:xfrm>
              <a:custGeom>
                <a:avLst/>
                <a:gdLst>
                  <a:gd name="T0" fmla="*/ 24 w 24"/>
                  <a:gd name="T1" fmla="*/ 44 h 64"/>
                  <a:gd name="T2" fmla="*/ 24 w 24"/>
                  <a:gd name="T3" fmla="*/ 64 h 64"/>
                  <a:gd name="T4" fmla="*/ 0 w 24"/>
                  <a:gd name="T5" fmla="*/ 24 h 64"/>
                  <a:gd name="T6" fmla="*/ 0 w 24"/>
                  <a:gd name="T7" fmla="*/ 0 h 64"/>
                  <a:gd name="T8" fmla="*/ 24 w 24"/>
                  <a:gd name="T9" fmla="*/ 44 h 64"/>
                </a:gdLst>
                <a:ahLst/>
                <a:cxnLst>
                  <a:cxn ang="0">
                    <a:pos x="T0" y="T1"/>
                  </a:cxn>
                  <a:cxn ang="0">
                    <a:pos x="T2" y="T3"/>
                  </a:cxn>
                  <a:cxn ang="0">
                    <a:pos x="T4" y="T5"/>
                  </a:cxn>
                  <a:cxn ang="0">
                    <a:pos x="T6" y="T7"/>
                  </a:cxn>
                  <a:cxn ang="0">
                    <a:pos x="T8" y="T9"/>
                  </a:cxn>
                </a:cxnLst>
                <a:rect l="0" t="0" r="r" b="b"/>
                <a:pathLst>
                  <a:path w="24" h="64">
                    <a:moveTo>
                      <a:pt x="24" y="44"/>
                    </a:moveTo>
                    <a:lnTo>
                      <a:pt x="24" y="64"/>
                    </a:lnTo>
                    <a:lnTo>
                      <a:pt x="0" y="24"/>
                    </a:lnTo>
                    <a:lnTo>
                      <a:pt x="0" y="0"/>
                    </a:lnTo>
                    <a:lnTo>
                      <a:pt x="24" y="44"/>
                    </a:lnTo>
                    <a:close/>
                  </a:path>
                </a:pathLst>
              </a:custGeom>
              <a:grpFill/>
              <a:ln>
                <a:noFill/>
              </a:ln>
            </p:spPr>
            <p:txBody>
              <a:bodyPr/>
              <a:lstStyle/>
              <a:p>
                <a:pPr fontAlgn="auto">
                  <a:spcBef>
                    <a:spcPts val="0"/>
                  </a:spcBef>
                  <a:spcAft>
                    <a:spcPts val="0"/>
                  </a:spcAft>
                  <a:defRPr/>
                </a:pPr>
                <a:endParaRPr lang="zh-CN" altLang="en-US"/>
              </a:p>
            </p:txBody>
          </p:sp>
          <p:sp>
            <p:nvSpPr>
              <p:cNvPr id="1570" name="Freeform 213"/>
              <p:cNvSpPr/>
              <p:nvPr/>
            </p:nvSpPr>
            <p:spPr bwMode="auto">
              <a:xfrm>
                <a:off x="2579" y="2279"/>
                <a:ext cx="10" cy="36"/>
              </a:xfrm>
              <a:custGeom>
                <a:avLst/>
                <a:gdLst>
                  <a:gd name="T0" fmla="*/ 0 w 10"/>
                  <a:gd name="T1" fmla="*/ 0 h 36"/>
                  <a:gd name="T2" fmla="*/ 10 w 10"/>
                  <a:gd name="T3" fmla="*/ 18 h 36"/>
                  <a:gd name="T4" fmla="*/ 10 w 10"/>
                  <a:gd name="T5" fmla="*/ 36 h 36"/>
                  <a:gd name="T6" fmla="*/ 0 w 10"/>
                  <a:gd name="T7" fmla="*/ 20 h 36"/>
                  <a:gd name="T8" fmla="*/ 0 w 10"/>
                  <a:gd name="T9" fmla="*/ 0 h 36"/>
                </a:gdLst>
                <a:ahLst/>
                <a:cxnLst>
                  <a:cxn ang="0">
                    <a:pos x="T0" y="T1"/>
                  </a:cxn>
                  <a:cxn ang="0">
                    <a:pos x="T2" y="T3"/>
                  </a:cxn>
                  <a:cxn ang="0">
                    <a:pos x="T4" y="T5"/>
                  </a:cxn>
                  <a:cxn ang="0">
                    <a:pos x="T6" y="T7"/>
                  </a:cxn>
                  <a:cxn ang="0">
                    <a:pos x="T8" y="T9"/>
                  </a:cxn>
                </a:cxnLst>
                <a:rect l="0" t="0" r="r" b="b"/>
                <a:pathLst>
                  <a:path w="10" h="36">
                    <a:moveTo>
                      <a:pt x="0" y="0"/>
                    </a:moveTo>
                    <a:lnTo>
                      <a:pt x="10" y="18"/>
                    </a:lnTo>
                    <a:lnTo>
                      <a:pt x="10" y="36"/>
                    </a:lnTo>
                    <a:lnTo>
                      <a:pt x="0" y="20"/>
                    </a:lnTo>
                    <a:lnTo>
                      <a:pt x="0" y="0"/>
                    </a:lnTo>
                    <a:close/>
                  </a:path>
                </a:pathLst>
              </a:custGeom>
              <a:grpFill/>
              <a:ln>
                <a:noFill/>
              </a:ln>
            </p:spPr>
            <p:txBody>
              <a:bodyPr/>
              <a:lstStyle/>
              <a:p>
                <a:pPr fontAlgn="auto">
                  <a:spcBef>
                    <a:spcPts val="0"/>
                  </a:spcBef>
                  <a:spcAft>
                    <a:spcPts val="0"/>
                  </a:spcAft>
                  <a:defRPr/>
                </a:pPr>
                <a:endParaRPr lang="zh-CN" altLang="en-US"/>
              </a:p>
            </p:txBody>
          </p:sp>
          <p:sp>
            <p:nvSpPr>
              <p:cNvPr id="1571" name="Freeform 214"/>
              <p:cNvSpPr/>
              <p:nvPr/>
            </p:nvSpPr>
            <p:spPr bwMode="auto">
              <a:xfrm>
                <a:off x="2605" y="2323"/>
                <a:ext cx="8" cy="30"/>
              </a:xfrm>
              <a:custGeom>
                <a:avLst/>
                <a:gdLst>
                  <a:gd name="T0" fmla="*/ 8 w 8"/>
                  <a:gd name="T1" fmla="*/ 14 h 30"/>
                  <a:gd name="T2" fmla="*/ 8 w 8"/>
                  <a:gd name="T3" fmla="*/ 30 h 30"/>
                  <a:gd name="T4" fmla="*/ 0 w 8"/>
                  <a:gd name="T5" fmla="*/ 16 h 30"/>
                  <a:gd name="T6" fmla="*/ 0 w 8"/>
                  <a:gd name="T7" fmla="*/ 0 h 30"/>
                  <a:gd name="T8" fmla="*/ 8 w 8"/>
                  <a:gd name="T9" fmla="*/ 14 h 30"/>
                </a:gdLst>
                <a:ahLst/>
                <a:cxnLst>
                  <a:cxn ang="0">
                    <a:pos x="T0" y="T1"/>
                  </a:cxn>
                  <a:cxn ang="0">
                    <a:pos x="T2" y="T3"/>
                  </a:cxn>
                  <a:cxn ang="0">
                    <a:pos x="T4" y="T5"/>
                  </a:cxn>
                  <a:cxn ang="0">
                    <a:pos x="T6" y="T7"/>
                  </a:cxn>
                  <a:cxn ang="0">
                    <a:pos x="T8" y="T9"/>
                  </a:cxn>
                </a:cxnLst>
                <a:rect l="0" t="0" r="r" b="b"/>
                <a:pathLst>
                  <a:path w="8" h="30">
                    <a:moveTo>
                      <a:pt x="8" y="14"/>
                    </a:moveTo>
                    <a:lnTo>
                      <a:pt x="8" y="30"/>
                    </a:lnTo>
                    <a:lnTo>
                      <a:pt x="0" y="16"/>
                    </a:lnTo>
                    <a:lnTo>
                      <a:pt x="0" y="0"/>
                    </a:lnTo>
                    <a:lnTo>
                      <a:pt x="8" y="14"/>
                    </a:lnTo>
                    <a:close/>
                  </a:path>
                </a:pathLst>
              </a:custGeom>
              <a:grpFill/>
              <a:ln>
                <a:noFill/>
              </a:ln>
            </p:spPr>
            <p:txBody>
              <a:bodyPr/>
              <a:lstStyle/>
              <a:p>
                <a:pPr fontAlgn="auto">
                  <a:spcBef>
                    <a:spcPts val="0"/>
                  </a:spcBef>
                  <a:spcAft>
                    <a:spcPts val="0"/>
                  </a:spcAft>
                  <a:defRPr/>
                </a:pPr>
                <a:endParaRPr lang="zh-CN" altLang="en-US"/>
              </a:p>
            </p:txBody>
          </p:sp>
          <p:sp>
            <p:nvSpPr>
              <p:cNvPr id="1572" name="Freeform 215"/>
              <p:cNvSpPr/>
              <p:nvPr/>
            </p:nvSpPr>
            <p:spPr bwMode="auto">
              <a:xfrm>
                <a:off x="2459" y="2121"/>
                <a:ext cx="34" cy="86"/>
              </a:xfrm>
              <a:custGeom>
                <a:avLst/>
                <a:gdLst>
                  <a:gd name="T0" fmla="*/ 0 w 34"/>
                  <a:gd name="T1" fmla="*/ 0 h 86"/>
                  <a:gd name="T2" fmla="*/ 34 w 34"/>
                  <a:gd name="T3" fmla="*/ 58 h 86"/>
                  <a:gd name="T4" fmla="*/ 34 w 34"/>
                  <a:gd name="T5" fmla="*/ 86 h 86"/>
                  <a:gd name="T6" fmla="*/ 0 w 34"/>
                  <a:gd name="T7" fmla="*/ 32 h 86"/>
                  <a:gd name="T8" fmla="*/ 0 w 34"/>
                  <a:gd name="T9" fmla="*/ 0 h 86"/>
                </a:gdLst>
                <a:ahLst/>
                <a:cxnLst>
                  <a:cxn ang="0">
                    <a:pos x="T0" y="T1"/>
                  </a:cxn>
                  <a:cxn ang="0">
                    <a:pos x="T2" y="T3"/>
                  </a:cxn>
                  <a:cxn ang="0">
                    <a:pos x="T4" y="T5"/>
                  </a:cxn>
                  <a:cxn ang="0">
                    <a:pos x="T6" y="T7"/>
                  </a:cxn>
                  <a:cxn ang="0">
                    <a:pos x="T8" y="T9"/>
                  </a:cxn>
                </a:cxnLst>
                <a:rect l="0" t="0" r="r" b="b"/>
                <a:pathLst>
                  <a:path w="34" h="86">
                    <a:moveTo>
                      <a:pt x="0" y="0"/>
                    </a:moveTo>
                    <a:lnTo>
                      <a:pt x="34" y="58"/>
                    </a:lnTo>
                    <a:lnTo>
                      <a:pt x="34" y="86"/>
                    </a:lnTo>
                    <a:lnTo>
                      <a:pt x="0" y="32"/>
                    </a:lnTo>
                    <a:lnTo>
                      <a:pt x="0" y="0"/>
                    </a:lnTo>
                    <a:close/>
                  </a:path>
                </a:pathLst>
              </a:custGeom>
              <a:grpFill/>
              <a:ln>
                <a:noFill/>
              </a:ln>
            </p:spPr>
            <p:txBody>
              <a:bodyPr/>
              <a:lstStyle/>
              <a:p>
                <a:pPr fontAlgn="auto">
                  <a:spcBef>
                    <a:spcPts val="0"/>
                  </a:spcBef>
                  <a:spcAft>
                    <a:spcPts val="0"/>
                  </a:spcAft>
                  <a:defRPr/>
                </a:pPr>
                <a:endParaRPr lang="zh-CN" altLang="en-US"/>
              </a:p>
            </p:txBody>
          </p:sp>
          <p:sp>
            <p:nvSpPr>
              <p:cNvPr id="1573" name="Freeform 216"/>
              <p:cNvSpPr/>
              <p:nvPr/>
            </p:nvSpPr>
            <p:spPr bwMode="auto">
              <a:xfrm>
                <a:off x="2509" y="2205"/>
                <a:ext cx="104" cy="186"/>
              </a:xfrm>
              <a:custGeom>
                <a:avLst/>
                <a:gdLst>
                  <a:gd name="T0" fmla="*/ 104 w 104"/>
                  <a:gd name="T1" fmla="*/ 170 h 186"/>
                  <a:gd name="T2" fmla="*/ 104 w 104"/>
                  <a:gd name="T3" fmla="*/ 186 h 186"/>
                  <a:gd name="T4" fmla="*/ 0 w 104"/>
                  <a:gd name="T5" fmla="*/ 26 h 186"/>
                  <a:gd name="T6" fmla="*/ 0 w 104"/>
                  <a:gd name="T7" fmla="*/ 0 h 186"/>
                  <a:gd name="T8" fmla="*/ 104 w 104"/>
                  <a:gd name="T9" fmla="*/ 170 h 186"/>
                </a:gdLst>
                <a:ahLst/>
                <a:cxnLst>
                  <a:cxn ang="0">
                    <a:pos x="T0" y="T1"/>
                  </a:cxn>
                  <a:cxn ang="0">
                    <a:pos x="T2" y="T3"/>
                  </a:cxn>
                  <a:cxn ang="0">
                    <a:pos x="T4" y="T5"/>
                  </a:cxn>
                  <a:cxn ang="0">
                    <a:pos x="T6" y="T7"/>
                  </a:cxn>
                  <a:cxn ang="0">
                    <a:pos x="T8" y="T9"/>
                  </a:cxn>
                </a:cxnLst>
                <a:rect l="0" t="0" r="r" b="b"/>
                <a:pathLst>
                  <a:path w="104" h="186">
                    <a:moveTo>
                      <a:pt x="104" y="170"/>
                    </a:moveTo>
                    <a:lnTo>
                      <a:pt x="104" y="186"/>
                    </a:lnTo>
                    <a:lnTo>
                      <a:pt x="0" y="26"/>
                    </a:lnTo>
                    <a:lnTo>
                      <a:pt x="0" y="0"/>
                    </a:lnTo>
                    <a:lnTo>
                      <a:pt x="104" y="170"/>
                    </a:lnTo>
                    <a:close/>
                  </a:path>
                </a:pathLst>
              </a:custGeom>
              <a:grpFill/>
              <a:ln>
                <a:noFill/>
              </a:ln>
            </p:spPr>
            <p:txBody>
              <a:bodyPr/>
              <a:lstStyle/>
              <a:p>
                <a:pPr fontAlgn="auto">
                  <a:spcBef>
                    <a:spcPts val="0"/>
                  </a:spcBef>
                  <a:spcAft>
                    <a:spcPts val="0"/>
                  </a:spcAft>
                  <a:defRPr/>
                </a:pPr>
                <a:endParaRPr lang="zh-CN" altLang="en-US"/>
              </a:p>
            </p:txBody>
          </p:sp>
          <p:sp>
            <p:nvSpPr>
              <p:cNvPr id="1574" name="Freeform 217"/>
              <p:cNvSpPr/>
              <p:nvPr/>
            </p:nvSpPr>
            <p:spPr bwMode="auto">
              <a:xfrm>
                <a:off x="2459" y="2181"/>
                <a:ext cx="58" cy="114"/>
              </a:xfrm>
              <a:custGeom>
                <a:avLst/>
                <a:gdLst>
                  <a:gd name="T0" fmla="*/ 0 w 58"/>
                  <a:gd name="T1" fmla="*/ 0 h 114"/>
                  <a:gd name="T2" fmla="*/ 58 w 58"/>
                  <a:gd name="T3" fmla="*/ 88 h 114"/>
                  <a:gd name="T4" fmla="*/ 58 w 58"/>
                  <a:gd name="T5" fmla="*/ 114 h 114"/>
                  <a:gd name="T6" fmla="*/ 0 w 58"/>
                  <a:gd name="T7" fmla="*/ 32 h 114"/>
                  <a:gd name="T8" fmla="*/ 0 w 58"/>
                  <a:gd name="T9" fmla="*/ 0 h 114"/>
                </a:gdLst>
                <a:ahLst/>
                <a:cxnLst>
                  <a:cxn ang="0">
                    <a:pos x="T0" y="T1"/>
                  </a:cxn>
                  <a:cxn ang="0">
                    <a:pos x="T2" y="T3"/>
                  </a:cxn>
                  <a:cxn ang="0">
                    <a:pos x="T4" y="T5"/>
                  </a:cxn>
                  <a:cxn ang="0">
                    <a:pos x="T6" y="T7"/>
                  </a:cxn>
                  <a:cxn ang="0">
                    <a:pos x="T8" y="T9"/>
                  </a:cxn>
                </a:cxnLst>
                <a:rect l="0" t="0" r="r" b="b"/>
                <a:pathLst>
                  <a:path w="58" h="114">
                    <a:moveTo>
                      <a:pt x="0" y="0"/>
                    </a:moveTo>
                    <a:lnTo>
                      <a:pt x="58" y="88"/>
                    </a:lnTo>
                    <a:lnTo>
                      <a:pt x="58" y="114"/>
                    </a:lnTo>
                    <a:lnTo>
                      <a:pt x="0" y="32"/>
                    </a:lnTo>
                    <a:lnTo>
                      <a:pt x="0" y="0"/>
                    </a:lnTo>
                    <a:close/>
                  </a:path>
                </a:pathLst>
              </a:custGeom>
              <a:grpFill/>
              <a:ln>
                <a:noFill/>
              </a:ln>
            </p:spPr>
            <p:txBody>
              <a:bodyPr/>
              <a:lstStyle/>
              <a:p>
                <a:pPr fontAlgn="auto">
                  <a:spcBef>
                    <a:spcPts val="0"/>
                  </a:spcBef>
                  <a:spcAft>
                    <a:spcPts val="0"/>
                  </a:spcAft>
                  <a:defRPr/>
                </a:pPr>
                <a:endParaRPr lang="zh-CN" altLang="en-US"/>
              </a:p>
            </p:txBody>
          </p:sp>
          <p:sp>
            <p:nvSpPr>
              <p:cNvPr id="1575" name="Freeform 218"/>
              <p:cNvSpPr/>
              <p:nvPr/>
            </p:nvSpPr>
            <p:spPr bwMode="auto">
              <a:xfrm>
                <a:off x="2575" y="2357"/>
                <a:ext cx="38" cy="72"/>
              </a:xfrm>
              <a:custGeom>
                <a:avLst/>
                <a:gdLst>
                  <a:gd name="T0" fmla="*/ 38 w 38"/>
                  <a:gd name="T1" fmla="*/ 56 h 72"/>
                  <a:gd name="T2" fmla="*/ 38 w 38"/>
                  <a:gd name="T3" fmla="*/ 72 h 72"/>
                  <a:gd name="T4" fmla="*/ 0 w 38"/>
                  <a:gd name="T5" fmla="*/ 20 h 72"/>
                  <a:gd name="T6" fmla="*/ 0 w 38"/>
                  <a:gd name="T7" fmla="*/ 0 h 72"/>
                  <a:gd name="T8" fmla="*/ 38 w 38"/>
                  <a:gd name="T9" fmla="*/ 56 h 72"/>
                </a:gdLst>
                <a:ahLst/>
                <a:cxnLst>
                  <a:cxn ang="0">
                    <a:pos x="T0" y="T1"/>
                  </a:cxn>
                  <a:cxn ang="0">
                    <a:pos x="T2" y="T3"/>
                  </a:cxn>
                  <a:cxn ang="0">
                    <a:pos x="T4" y="T5"/>
                  </a:cxn>
                  <a:cxn ang="0">
                    <a:pos x="T6" y="T7"/>
                  </a:cxn>
                  <a:cxn ang="0">
                    <a:pos x="T8" y="T9"/>
                  </a:cxn>
                </a:cxnLst>
                <a:rect l="0" t="0" r="r" b="b"/>
                <a:pathLst>
                  <a:path w="38" h="72">
                    <a:moveTo>
                      <a:pt x="38" y="56"/>
                    </a:moveTo>
                    <a:lnTo>
                      <a:pt x="38" y="72"/>
                    </a:lnTo>
                    <a:lnTo>
                      <a:pt x="0" y="20"/>
                    </a:lnTo>
                    <a:lnTo>
                      <a:pt x="0" y="0"/>
                    </a:lnTo>
                    <a:lnTo>
                      <a:pt x="38" y="56"/>
                    </a:lnTo>
                    <a:close/>
                  </a:path>
                </a:pathLst>
              </a:custGeom>
              <a:grpFill/>
              <a:ln>
                <a:noFill/>
              </a:ln>
            </p:spPr>
            <p:txBody>
              <a:bodyPr/>
              <a:lstStyle/>
              <a:p>
                <a:pPr fontAlgn="auto">
                  <a:spcBef>
                    <a:spcPts val="0"/>
                  </a:spcBef>
                  <a:spcAft>
                    <a:spcPts val="0"/>
                  </a:spcAft>
                  <a:defRPr/>
                </a:pPr>
                <a:endParaRPr lang="zh-CN" altLang="en-US"/>
              </a:p>
            </p:txBody>
          </p:sp>
          <p:sp>
            <p:nvSpPr>
              <p:cNvPr id="1576" name="Freeform 219"/>
              <p:cNvSpPr/>
              <p:nvPr/>
            </p:nvSpPr>
            <p:spPr bwMode="auto">
              <a:xfrm>
                <a:off x="2459" y="2235"/>
                <a:ext cx="16" cy="52"/>
              </a:xfrm>
              <a:custGeom>
                <a:avLst/>
                <a:gdLst>
                  <a:gd name="T0" fmla="*/ 0 w 16"/>
                  <a:gd name="T1" fmla="*/ 0 h 52"/>
                  <a:gd name="T2" fmla="*/ 16 w 16"/>
                  <a:gd name="T3" fmla="*/ 24 h 52"/>
                  <a:gd name="T4" fmla="*/ 16 w 16"/>
                  <a:gd name="T5" fmla="*/ 52 h 52"/>
                  <a:gd name="T6" fmla="*/ 0 w 16"/>
                  <a:gd name="T7" fmla="*/ 30 h 52"/>
                  <a:gd name="T8" fmla="*/ 0 w 16"/>
                  <a:gd name="T9" fmla="*/ 0 h 52"/>
                </a:gdLst>
                <a:ahLst/>
                <a:cxnLst>
                  <a:cxn ang="0">
                    <a:pos x="T0" y="T1"/>
                  </a:cxn>
                  <a:cxn ang="0">
                    <a:pos x="T2" y="T3"/>
                  </a:cxn>
                  <a:cxn ang="0">
                    <a:pos x="T4" y="T5"/>
                  </a:cxn>
                  <a:cxn ang="0">
                    <a:pos x="T6" y="T7"/>
                  </a:cxn>
                  <a:cxn ang="0">
                    <a:pos x="T8" y="T9"/>
                  </a:cxn>
                </a:cxnLst>
                <a:rect l="0" t="0" r="r" b="b"/>
                <a:pathLst>
                  <a:path w="16" h="52">
                    <a:moveTo>
                      <a:pt x="0" y="0"/>
                    </a:moveTo>
                    <a:lnTo>
                      <a:pt x="16" y="24"/>
                    </a:lnTo>
                    <a:lnTo>
                      <a:pt x="16" y="52"/>
                    </a:lnTo>
                    <a:lnTo>
                      <a:pt x="0" y="30"/>
                    </a:lnTo>
                    <a:lnTo>
                      <a:pt x="0" y="0"/>
                    </a:lnTo>
                    <a:close/>
                  </a:path>
                </a:pathLst>
              </a:custGeom>
              <a:grpFill/>
              <a:ln>
                <a:noFill/>
              </a:ln>
            </p:spPr>
            <p:txBody>
              <a:bodyPr/>
              <a:lstStyle/>
              <a:p>
                <a:pPr fontAlgn="auto">
                  <a:spcBef>
                    <a:spcPts val="0"/>
                  </a:spcBef>
                  <a:spcAft>
                    <a:spcPts val="0"/>
                  </a:spcAft>
                  <a:defRPr/>
                </a:pPr>
                <a:endParaRPr lang="zh-CN" altLang="en-US"/>
              </a:p>
            </p:txBody>
          </p:sp>
          <p:sp>
            <p:nvSpPr>
              <p:cNvPr id="1577" name="Freeform 220"/>
              <p:cNvSpPr/>
              <p:nvPr/>
            </p:nvSpPr>
            <p:spPr bwMode="auto">
              <a:xfrm>
                <a:off x="2491" y="2279"/>
                <a:ext cx="56" cy="102"/>
              </a:xfrm>
              <a:custGeom>
                <a:avLst/>
                <a:gdLst>
                  <a:gd name="T0" fmla="*/ 56 w 56"/>
                  <a:gd name="T1" fmla="*/ 80 h 102"/>
                  <a:gd name="T2" fmla="*/ 56 w 56"/>
                  <a:gd name="T3" fmla="*/ 102 h 102"/>
                  <a:gd name="T4" fmla="*/ 0 w 56"/>
                  <a:gd name="T5" fmla="*/ 28 h 102"/>
                  <a:gd name="T6" fmla="*/ 0 w 56"/>
                  <a:gd name="T7" fmla="*/ 0 h 102"/>
                  <a:gd name="T8" fmla="*/ 56 w 56"/>
                  <a:gd name="T9" fmla="*/ 80 h 102"/>
                </a:gdLst>
                <a:ahLst/>
                <a:cxnLst>
                  <a:cxn ang="0">
                    <a:pos x="T0" y="T1"/>
                  </a:cxn>
                  <a:cxn ang="0">
                    <a:pos x="T2" y="T3"/>
                  </a:cxn>
                  <a:cxn ang="0">
                    <a:pos x="T4" y="T5"/>
                  </a:cxn>
                  <a:cxn ang="0">
                    <a:pos x="T6" y="T7"/>
                  </a:cxn>
                  <a:cxn ang="0">
                    <a:pos x="T8" y="T9"/>
                  </a:cxn>
                </a:cxnLst>
                <a:rect l="0" t="0" r="r" b="b"/>
                <a:pathLst>
                  <a:path w="56" h="102">
                    <a:moveTo>
                      <a:pt x="56" y="80"/>
                    </a:moveTo>
                    <a:lnTo>
                      <a:pt x="56" y="102"/>
                    </a:lnTo>
                    <a:lnTo>
                      <a:pt x="0" y="28"/>
                    </a:lnTo>
                    <a:lnTo>
                      <a:pt x="0" y="0"/>
                    </a:lnTo>
                    <a:lnTo>
                      <a:pt x="56" y="80"/>
                    </a:lnTo>
                    <a:close/>
                  </a:path>
                </a:pathLst>
              </a:custGeom>
              <a:grpFill/>
              <a:ln>
                <a:noFill/>
              </a:ln>
            </p:spPr>
            <p:txBody>
              <a:bodyPr/>
              <a:lstStyle/>
              <a:p>
                <a:pPr fontAlgn="auto">
                  <a:spcBef>
                    <a:spcPts val="0"/>
                  </a:spcBef>
                  <a:spcAft>
                    <a:spcPts val="0"/>
                  </a:spcAft>
                  <a:defRPr/>
                </a:pPr>
                <a:endParaRPr lang="zh-CN" altLang="en-US"/>
              </a:p>
            </p:txBody>
          </p:sp>
          <p:sp>
            <p:nvSpPr>
              <p:cNvPr id="1578" name="Freeform 221"/>
              <p:cNvSpPr/>
              <p:nvPr/>
            </p:nvSpPr>
            <p:spPr bwMode="auto">
              <a:xfrm>
                <a:off x="2563" y="2379"/>
                <a:ext cx="8" cy="34"/>
              </a:xfrm>
              <a:custGeom>
                <a:avLst/>
                <a:gdLst>
                  <a:gd name="T0" fmla="*/ 8 w 8"/>
                  <a:gd name="T1" fmla="*/ 14 h 34"/>
                  <a:gd name="T2" fmla="*/ 8 w 8"/>
                  <a:gd name="T3" fmla="*/ 34 h 34"/>
                  <a:gd name="T4" fmla="*/ 0 w 8"/>
                  <a:gd name="T5" fmla="*/ 22 h 34"/>
                  <a:gd name="T6" fmla="*/ 0 w 8"/>
                  <a:gd name="T7" fmla="*/ 0 h 34"/>
                  <a:gd name="T8" fmla="*/ 8 w 8"/>
                  <a:gd name="T9" fmla="*/ 14 h 34"/>
                </a:gdLst>
                <a:ahLst/>
                <a:cxnLst>
                  <a:cxn ang="0">
                    <a:pos x="T0" y="T1"/>
                  </a:cxn>
                  <a:cxn ang="0">
                    <a:pos x="T2" y="T3"/>
                  </a:cxn>
                  <a:cxn ang="0">
                    <a:pos x="T4" y="T5"/>
                  </a:cxn>
                  <a:cxn ang="0">
                    <a:pos x="T6" y="T7"/>
                  </a:cxn>
                  <a:cxn ang="0">
                    <a:pos x="T8" y="T9"/>
                  </a:cxn>
                </a:cxnLst>
                <a:rect l="0" t="0" r="r" b="b"/>
                <a:pathLst>
                  <a:path w="8" h="34">
                    <a:moveTo>
                      <a:pt x="8" y="14"/>
                    </a:moveTo>
                    <a:lnTo>
                      <a:pt x="8" y="34"/>
                    </a:lnTo>
                    <a:lnTo>
                      <a:pt x="0" y="22"/>
                    </a:lnTo>
                    <a:lnTo>
                      <a:pt x="0" y="0"/>
                    </a:lnTo>
                    <a:lnTo>
                      <a:pt x="8" y="14"/>
                    </a:lnTo>
                    <a:close/>
                  </a:path>
                </a:pathLst>
              </a:custGeom>
              <a:grpFill/>
              <a:ln>
                <a:noFill/>
              </a:ln>
            </p:spPr>
            <p:txBody>
              <a:bodyPr/>
              <a:lstStyle/>
              <a:p>
                <a:pPr fontAlgn="auto">
                  <a:spcBef>
                    <a:spcPts val="0"/>
                  </a:spcBef>
                  <a:spcAft>
                    <a:spcPts val="0"/>
                  </a:spcAft>
                  <a:defRPr/>
                </a:pPr>
                <a:endParaRPr lang="zh-CN" altLang="en-US"/>
              </a:p>
            </p:txBody>
          </p:sp>
          <p:sp>
            <p:nvSpPr>
              <p:cNvPr id="1579" name="Freeform 222"/>
              <p:cNvSpPr/>
              <p:nvPr/>
            </p:nvSpPr>
            <p:spPr bwMode="auto">
              <a:xfrm>
                <a:off x="2587" y="2413"/>
                <a:ext cx="26" cy="52"/>
              </a:xfrm>
              <a:custGeom>
                <a:avLst/>
                <a:gdLst>
                  <a:gd name="T0" fmla="*/ 26 w 26"/>
                  <a:gd name="T1" fmla="*/ 36 h 52"/>
                  <a:gd name="T2" fmla="*/ 26 w 26"/>
                  <a:gd name="T3" fmla="*/ 52 h 52"/>
                  <a:gd name="T4" fmla="*/ 0 w 26"/>
                  <a:gd name="T5" fmla="*/ 20 h 52"/>
                  <a:gd name="T6" fmla="*/ 0 w 26"/>
                  <a:gd name="T7" fmla="*/ 0 h 52"/>
                  <a:gd name="T8" fmla="*/ 26 w 26"/>
                  <a:gd name="T9" fmla="*/ 36 h 52"/>
                </a:gdLst>
                <a:ahLst/>
                <a:cxnLst>
                  <a:cxn ang="0">
                    <a:pos x="T0" y="T1"/>
                  </a:cxn>
                  <a:cxn ang="0">
                    <a:pos x="T2" y="T3"/>
                  </a:cxn>
                  <a:cxn ang="0">
                    <a:pos x="T4" y="T5"/>
                  </a:cxn>
                  <a:cxn ang="0">
                    <a:pos x="T6" y="T7"/>
                  </a:cxn>
                  <a:cxn ang="0">
                    <a:pos x="T8" y="T9"/>
                  </a:cxn>
                </a:cxnLst>
                <a:rect l="0" t="0" r="r" b="b"/>
                <a:pathLst>
                  <a:path w="26" h="52">
                    <a:moveTo>
                      <a:pt x="26" y="36"/>
                    </a:moveTo>
                    <a:lnTo>
                      <a:pt x="26" y="52"/>
                    </a:lnTo>
                    <a:lnTo>
                      <a:pt x="0" y="20"/>
                    </a:lnTo>
                    <a:lnTo>
                      <a:pt x="0" y="0"/>
                    </a:lnTo>
                    <a:lnTo>
                      <a:pt x="26" y="36"/>
                    </a:lnTo>
                    <a:close/>
                  </a:path>
                </a:pathLst>
              </a:custGeom>
              <a:grpFill/>
              <a:ln>
                <a:noFill/>
              </a:ln>
            </p:spPr>
            <p:txBody>
              <a:bodyPr/>
              <a:lstStyle/>
              <a:p>
                <a:pPr fontAlgn="auto">
                  <a:spcBef>
                    <a:spcPts val="0"/>
                  </a:spcBef>
                  <a:spcAft>
                    <a:spcPts val="0"/>
                  </a:spcAft>
                  <a:defRPr/>
                </a:pPr>
                <a:endParaRPr lang="zh-CN" altLang="en-US"/>
              </a:p>
            </p:txBody>
          </p:sp>
          <p:sp>
            <p:nvSpPr>
              <p:cNvPr id="1580" name="Freeform 223"/>
              <p:cNvSpPr/>
              <p:nvPr/>
            </p:nvSpPr>
            <p:spPr bwMode="auto">
              <a:xfrm>
                <a:off x="2459" y="2291"/>
                <a:ext cx="48" cy="88"/>
              </a:xfrm>
              <a:custGeom>
                <a:avLst/>
                <a:gdLst>
                  <a:gd name="T0" fmla="*/ 0 w 48"/>
                  <a:gd name="T1" fmla="*/ 0 h 88"/>
                  <a:gd name="T2" fmla="*/ 48 w 48"/>
                  <a:gd name="T3" fmla="*/ 62 h 88"/>
                  <a:gd name="T4" fmla="*/ 48 w 48"/>
                  <a:gd name="T5" fmla="*/ 88 h 88"/>
                  <a:gd name="T6" fmla="*/ 0 w 48"/>
                  <a:gd name="T7" fmla="*/ 30 h 88"/>
                  <a:gd name="T8" fmla="*/ 0 w 48"/>
                  <a:gd name="T9" fmla="*/ 0 h 88"/>
                </a:gdLst>
                <a:ahLst/>
                <a:cxnLst>
                  <a:cxn ang="0">
                    <a:pos x="T0" y="T1"/>
                  </a:cxn>
                  <a:cxn ang="0">
                    <a:pos x="T2" y="T3"/>
                  </a:cxn>
                  <a:cxn ang="0">
                    <a:pos x="T4" y="T5"/>
                  </a:cxn>
                  <a:cxn ang="0">
                    <a:pos x="T6" y="T7"/>
                  </a:cxn>
                  <a:cxn ang="0">
                    <a:pos x="T8" y="T9"/>
                  </a:cxn>
                </a:cxnLst>
                <a:rect l="0" t="0" r="r" b="b"/>
                <a:pathLst>
                  <a:path w="48" h="88">
                    <a:moveTo>
                      <a:pt x="0" y="0"/>
                    </a:moveTo>
                    <a:lnTo>
                      <a:pt x="48" y="62"/>
                    </a:lnTo>
                    <a:lnTo>
                      <a:pt x="48" y="88"/>
                    </a:lnTo>
                    <a:lnTo>
                      <a:pt x="0" y="30"/>
                    </a:lnTo>
                    <a:lnTo>
                      <a:pt x="0" y="0"/>
                    </a:lnTo>
                    <a:close/>
                  </a:path>
                </a:pathLst>
              </a:custGeom>
              <a:grpFill/>
              <a:ln>
                <a:noFill/>
              </a:ln>
            </p:spPr>
            <p:txBody>
              <a:bodyPr/>
              <a:lstStyle/>
              <a:p>
                <a:pPr fontAlgn="auto">
                  <a:spcBef>
                    <a:spcPts val="0"/>
                  </a:spcBef>
                  <a:spcAft>
                    <a:spcPts val="0"/>
                  </a:spcAft>
                  <a:defRPr/>
                </a:pPr>
                <a:endParaRPr lang="zh-CN" altLang="en-US"/>
              </a:p>
            </p:txBody>
          </p:sp>
          <p:sp>
            <p:nvSpPr>
              <p:cNvPr id="1581" name="Freeform 224"/>
              <p:cNvSpPr/>
              <p:nvPr/>
            </p:nvSpPr>
            <p:spPr bwMode="auto">
              <a:xfrm>
                <a:off x="2523" y="2371"/>
                <a:ext cx="10" cy="38"/>
              </a:xfrm>
              <a:custGeom>
                <a:avLst/>
                <a:gdLst>
                  <a:gd name="T0" fmla="*/ 10 w 10"/>
                  <a:gd name="T1" fmla="*/ 38 h 38"/>
                  <a:gd name="T2" fmla="*/ 0 w 10"/>
                  <a:gd name="T3" fmla="*/ 26 h 38"/>
                  <a:gd name="T4" fmla="*/ 0 w 10"/>
                  <a:gd name="T5" fmla="*/ 0 h 38"/>
                  <a:gd name="T6" fmla="*/ 10 w 10"/>
                  <a:gd name="T7" fmla="*/ 14 h 38"/>
                  <a:gd name="T8" fmla="*/ 10 w 10"/>
                  <a:gd name="T9" fmla="*/ 36 h 38"/>
                  <a:gd name="T10" fmla="*/ 10 w 10"/>
                  <a:gd name="T11" fmla="*/ 38 h 38"/>
                </a:gdLst>
                <a:ahLst/>
                <a:cxnLst>
                  <a:cxn ang="0">
                    <a:pos x="T0" y="T1"/>
                  </a:cxn>
                  <a:cxn ang="0">
                    <a:pos x="T2" y="T3"/>
                  </a:cxn>
                  <a:cxn ang="0">
                    <a:pos x="T4" y="T5"/>
                  </a:cxn>
                  <a:cxn ang="0">
                    <a:pos x="T6" y="T7"/>
                  </a:cxn>
                  <a:cxn ang="0">
                    <a:pos x="T8" y="T9"/>
                  </a:cxn>
                  <a:cxn ang="0">
                    <a:pos x="T10" y="T11"/>
                  </a:cxn>
                </a:cxnLst>
                <a:rect l="0" t="0" r="r" b="b"/>
                <a:pathLst>
                  <a:path w="10" h="38">
                    <a:moveTo>
                      <a:pt x="10" y="38"/>
                    </a:moveTo>
                    <a:lnTo>
                      <a:pt x="0" y="26"/>
                    </a:lnTo>
                    <a:lnTo>
                      <a:pt x="0" y="0"/>
                    </a:lnTo>
                    <a:lnTo>
                      <a:pt x="10" y="14"/>
                    </a:lnTo>
                    <a:lnTo>
                      <a:pt x="10" y="36"/>
                    </a:lnTo>
                    <a:lnTo>
                      <a:pt x="10" y="38"/>
                    </a:lnTo>
                    <a:close/>
                  </a:path>
                </a:pathLst>
              </a:custGeom>
              <a:grpFill/>
              <a:ln>
                <a:noFill/>
              </a:ln>
            </p:spPr>
            <p:txBody>
              <a:bodyPr/>
              <a:lstStyle/>
              <a:p>
                <a:pPr fontAlgn="auto">
                  <a:spcBef>
                    <a:spcPts val="0"/>
                  </a:spcBef>
                  <a:spcAft>
                    <a:spcPts val="0"/>
                  </a:spcAft>
                  <a:defRPr/>
                </a:pPr>
                <a:endParaRPr lang="zh-CN" altLang="en-US"/>
              </a:p>
            </p:txBody>
          </p:sp>
          <p:sp>
            <p:nvSpPr>
              <p:cNvPr id="1582" name="Freeform 225"/>
              <p:cNvSpPr/>
              <p:nvPr/>
            </p:nvSpPr>
            <p:spPr bwMode="auto">
              <a:xfrm>
                <a:off x="2547" y="2403"/>
                <a:ext cx="32" cy="60"/>
              </a:xfrm>
              <a:custGeom>
                <a:avLst/>
                <a:gdLst>
                  <a:gd name="T0" fmla="*/ 32 w 32"/>
                  <a:gd name="T1" fmla="*/ 40 h 60"/>
                  <a:gd name="T2" fmla="*/ 32 w 32"/>
                  <a:gd name="T3" fmla="*/ 60 h 60"/>
                  <a:gd name="T4" fmla="*/ 0 w 32"/>
                  <a:gd name="T5" fmla="*/ 22 h 60"/>
                  <a:gd name="T6" fmla="*/ 0 w 32"/>
                  <a:gd name="T7" fmla="*/ 0 h 60"/>
                  <a:gd name="T8" fmla="*/ 32 w 32"/>
                  <a:gd name="T9" fmla="*/ 40 h 60"/>
                </a:gdLst>
                <a:ahLst/>
                <a:cxnLst>
                  <a:cxn ang="0">
                    <a:pos x="T0" y="T1"/>
                  </a:cxn>
                  <a:cxn ang="0">
                    <a:pos x="T2" y="T3"/>
                  </a:cxn>
                  <a:cxn ang="0">
                    <a:pos x="T4" y="T5"/>
                  </a:cxn>
                  <a:cxn ang="0">
                    <a:pos x="T6" y="T7"/>
                  </a:cxn>
                  <a:cxn ang="0">
                    <a:pos x="T8" y="T9"/>
                  </a:cxn>
                </a:cxnLst>
                <a:rect l="0" t="0" r="r" b="b"/>
                <a:pathLst>
                  <a:path w="32" h="60">
                    <a:moveTo>
                      <a:pt x="32" y="40"/>
                    </a:moveTo>
                    <a:lnTo>
                      <a:pt x="32" y="60"/>
                    </a:lnTo>
                    <a:lnTo>
                      <a:pt x="0" y="22"/>
                    </a:lnTo>
                    <a:lnTo>
                      <a:pt x="0" y="0"/>
                    </a:lnTo>
                    <a:lnTo>
                      <a:pt x="32" y="40"/>
                    </a:lnTo>
                    <a:close/>
                  </a:path>
                </a:pathLst>
              </a:custGeom>
              <a:grpFill/>
              <a:ln>
                <a:noFill/>
              </a:ln>
            </p:spPr>
            <p:txBody>
              <a:bodyPr/>
              <a:lstStyle/>
              <a:p>
                <a:pPr fontAlgn="auto">
                  <a:spcBef>
                    <a:spcPts val="0"/>
                  </a:spcBef>
                  <a:spcAft>
                    <a:spcPts val="0"/>
                  </a:spcAft>
                  <a:defRPr/>
                </a:pPr>
                <a:endParaRPr lang="zh-CN" altLang="en-US"/>
              </a:p>
            </p:txBody>
          </p:sp>
          <p:sp>
            <p:nvSpPr>
              <p:cNvPr id="1583" name="Freeform 226"/>
              <p:cNvSpPr/>
              <p:nvPr/>
            </p:nvSpPr>
            <p:spPr bwMode="auto">
              <a:xfrm>
                <a:off x="2595" y="2463"/>
                <a:ext cx="18" cy="38"/>
              </a:xfrm>
              <a:custGeom>
                <a:avLst/>
                <a:gdLst>
                  <a:gd name="T0" fmla="*/ 18 w 18"/>
                  <a:gd name="T1" fmla="*/ 22 h 38"/>
                  <a:gd name="T2" fmla="*/ 18 w 18"/>
                  <a:gd name="T3" fmla="*/ 38 h 38"/>
                  <a:gd name="T4" fmla="*/ 0 w 18"/>
                  <a:gd name="T5" fmla="*/ 18 h 38"/>
                  <a:gd name="T6" fmla="*/ 0 w 18"/>
                  <a:gd name="T7" fmla="*/ 0 h 38"/>
                  <a:gd name="T8" fmla="*/ 18 w 18"/>
                  <a:gd name="T9" fmla="*/ 22 h 38"/>
                </a:gdLst>
                <a:ahLst/>
                <a:cxnLst>
                  <a:cxn ang="0">
                    <a:pos x="T0" y="T1"/>
                  </a:cxn>
                  <a:cxn ang="0">
                    <a:pos x="T2" y="T3"/>
                  </a:cxn>
                  <a:cxn ang="0">
                    <a:pos x="T4" y="T5"/>
                  </a:cxn>
                  <a:cxn ang="0">
                    <a:pos x="T6" y="T7"/>
                  </a:cxn>
                  <a:cxn ang="0">
                    <a:pos x="T8" y="T9"/>
                  </a:cxn>
                </a:cxnLst>
                <a:rect l="0" t="0" r="r" b="b"/>
                <a:pathLst>
                  <a:path w="18" h="38">
                    <a:moveTo>
                      <a:pt x="18" y="22"/>
                    </a:moveTo>
                    <a:lnTo>
                      <a:pt x="18" y="38"/>
                    </a:lnTo>
                    <a:lnTo>
                      <a:pt x="0" y="18"/>
                    </a:lnTo>
                    <a:lnTo>
                      <a:pt x="0" y="0"/>
                    </a:lnTo>
                    <a:lnTo>
                      <a:pt x="18" y="22"/>
                    </a:lnTo>
                    <a:close/>
                  </a:path>
                </a:pathLst>
              </a:custGeom>
              <a:grpFill/>
              <a:ln>
                <a:noFill/>
              </a:ln>
            </p:spPr>
            <p:txBody>
              <a:bodyPr/>
              <a:lstStyle/>
              <a:p>
                <a:pPr fontAlgn="auto">
                  <a:spcBef>
                    <a:spcPts val="0"/>
                  </a:spcBef>
                  <a:spcAft>
                    <a:spcPts val="0"/>
                  </a:spcAft>
                  <a:defRPr/>
                </a:pPr>
                <a:endParaRPr lang="zh-CN" altLang="en-US"/>
              </a:p>
            </p:txBody>
          </p:sp>
          <p:sp>
            <p:nvSpPr>
              <p:cNvPr id="1584" name="Freeform 227"/>
              <p:cNvSpPr/>
              <p:nvPr/>
            </p:nvSpPr>
            <p:spPr bwMode="auto">
              <a:xfrm>
                <a:off x="2595" y="2503"/>
                <a:ext cx="18" cy="36"/>
              </a:xfrm>
              <a:custGeom>
                <a:avLst/>
                <a:gdLst>
                  <a:gd name="T0" fmla="*/ 18 w 18"/>
                  <a:gd name="T1" fmla="*/ 20 h 36"/>
                  <a:gd name="T2" fmla="*/ 18 w 18"/>
                  <a:gd name="T3" fmla="*/ 36 h 36"/>
                  <a:gd name="T4" fmla="*/ 0 w 18"/>
                  <a:gd name="T5" fmla="*/ 16 h 36"/>
                  <a:gd name="T6" fmla="*/ 0 w 18"/>
                  <a:gd name="T7" fmla="*/ 0 h 36"/>
                  <a:gd name="T8" fmla="*/ 18 w 18"/>
                  <a:gd name="T9" fmla="*/ 20 h 36"/>
                </a:gdLst>
                <a:ahLst/>
                <a:cxnLst>
                  <a:cxn ang="0">
                    <a:pos x="T0" y="T1"/>
                  </a:cxn>
                  <a:cxn ang="0">
                    <a:pos x="T2" y="T3"/>
                  </a:cxn>
                  <a:cxn ang="0">
                    <a:pos x="T4" y="T5"/>
                  </a:cxn>
                  <a:cxn ang="0">
                    <a:pos x="T6" y="T7"/>
                  </a:cxn>
                  <a:cxn ang="0">
                    <a:pos x="T8" y="T9"/>
                  </a:cxn>
                </a:cxnLst>
                <a:rect l="0" t="0" r="r" b="b"/>
                <a:pathLst>
                  <a:path w="18" h="36">
                    <a:moveTo>
                      <a:pt x="18" y="20"/>
                    </a:moveTo>
                    <a:lnTo>
                      <a:pt x="18" y="36"/>
                    </a:lnTo>
                    <a:lnTo>
                      <a:pt x="0" y="16"/>
                    </a:lnTo>
                    <a:lnTo>
                      <a:pt x="0" y="0"/>
                    </a:lnTo>
                    <a:lnTo>
                      <a:pt x="18" y="20"/>
                    </a:lnTo>
                    <a:close/>
                  </a:path>
                </a:pathLst>
              </a:custGeom>
              <a:grpFill/>
              <a:ln>
                <a:noFill/>
              </a:ln>
            </p:spPr>
            <p:txBody>
              <a:bodyPr/>
              <a:lstStyle/>
              <a:p>
                <a:pPr fontAlgn="auto">
                  <a:spcBef>
                    <a:spcPts val="0"/>
                  </a:spcBef>
                  <a:spcAft>
                    <a:spcPts val="0"/>
                  </a:spcAft>
                  <a:defRPr/>
                </a:pPr>
                <a:endParaRPr lang="zh-CN" altLang="en-US"/>
              </a:p>
            </p:txBody>
          </p:sp>
          <p:sp>
            <p:nvSpPr>
              <p:cNvPr id="1585" name="Freeform 228"/>
              <p:cNvSpPr/>
              <p:nvPr/>
            </p:nvSpPr>
            <p:spPr bwMode="auto">
              <a:xfrm>
                <a:off x="2459" y="2403"/>
                <a:ext cx="50" cy="80"/>
              </a:xfrm>
              <a:custGeom>
                <a:avLst/>
                <a:gdLst>
                  <a:gd name="T0" fmla="*/ 0 w 50"/>
                  <a:gd name="T1" fmla="*/ 0 h 80"/>
                  <a:gd name="T2" fmla="*/ 50 w 50"/>
                  <a:gd name="T3" fmla="*/ 54 h 80"/>
                  <a:gd name="T4" fmla="*/ 50 w 50"/>
                  <a:gd name="T5" fmla="*/ 80 h 80"/>
                  <a:gd name="T6" fmla="*/ 0 w 50"/>
                  <a:gd name="T7" fmla="*/ 32 h 80"/>
                  <a:gd name="T8" fmla="*/ 0 w 50"/>
                  <a:gd name="T9" fmla="*/ 0 h 80"/>
                </a:gdLst>
                <a:ahLst/>
                <a:cxnLst>
                  <a:cxn ang="0">
                    <a:pos x="T0" y="T1"/>
                  </a:cxn>
                  <a:cxn ang="0">
                    <a:pos x="T2" y="T3"/>
                  </a:cxn>
                  <a:cxn ang="0">
                    <a:pos x="T4" y="T5"/>
                  </a:cxn>
                  <a:cxn ang="0">
                    <a:pos x="T6" y="T7"/>
                  </a:cxn>
                  <a:cxn ang="0">
                    <a:pos x="T8" y="T9"/>
                  </a:cxn>
                </a:cxnLst>
                <a:rect l="0" t="0" r="r" b="b"/>
                <a:pathLst>
                  <a:path w="50" h="80">
                    <a:moveTo>
                      <a:pt x="0" y="0"/>
                    </a:moveTo>
                    <a:lnTo>
                      <a:pt x="50" y="54"/>
                    </a:lnTo>
                    <a:lnTo>
                      <a:pt x="50" y="80"/>
                    </a:lnTo>
                    <a:lnTo>
                      <a:pt x="0" y="32"/>
                    </a:lnTo>
                    <a:lnTo>
                      <a:pt x="0" y="0"/>
                    </a:lnTo>
                    <a:close/>
                  </a:path>
                </a:pathLst>
              </a:custGeom>
              <a:grpFill/>
              <a:ln>
                <a:noFill/>
              </a:ln>
            </p:spPr>
            <p:txBody>
              <a:bodyPr/>
              <a:lstStyle/>
              <a:p>
                <a:pPr fontAlgn="auto">
                  <a:spcBef>
                    <a:spcPts val="0"/>
                  </a:spcBef>
                  <a:spcAft>
                    <a:spcPts val="0"/>
                  </a:spcAft>
                  <a:defRPr/>
                </a:pPr>
                <a:endParaRPr lang="zh-CN" altLang="en-US"/>
              </a:p>
            </p:txBody>
          </p:sp>
          <p:sp>
            <p:nvSpPr>
              <p:cNvPr id="1586" name="Freeform 229"/>
              <p:cNvSpPr/>
              <p:nvPr/>
            </p:nvSpPr>
            <p:spPr bwMode="auto">
              <a:xfrm>
                <a:off x="2525" y="2471"/>
                <a:ext cx="14" cy="38"/>
              </a:xfrm>
              <a:custGeom>
                <a:avLst/>
                <a:gdLst>
                  <a:gd name="T0" fmla="*/ 0 w 14"/>
                  <a:gd name="T1" fmla="*/ 0 h 38"/>
                  <a:gd name="T2" fmla="*/ 14 w 14"/>
                  <a:gd name="T3" fmla="*/ 16 h 38"/>
                  <a:gd name="T4" fmla="*/ 14 w 14"/>
                  <a:gd name="T5" fmla="*/ 38 h 38"/>
                  <a:gd name="T6" fmla="*/ 0 w 14"/>
                  <a:gd name="T7" fmla="*/ 26 h 38"/>
                  <a:gd name="T8" fmla="*/ 0 w 14"/>
                  <a:gd name="T9" fmla="*/ 0 h 38"/>
                </a:gdLst>
                <a:ahLst/>
                <a:cxnLst>
                  <a:cxn ang="0">
                    <a:pos x="T0" y="T1"/>
                  </a:cxn>
                  <a:cxn ang="0">
                    <a:pos x="T2" y="T3"/>
                  </a:cxn>
                  <a:cxn ang="0">
                    <a:pos x="T4" y="T5"/>
                  </a:cxn>
                  <a:cxn ang="0">
                    <a:pos x="T6" y="T7"/>
                  </a:cxn>
                  <a:cxn ang="0">
                    <a:pos x="T8" y="T9"/>
                  </a:cxn>
                </a:cxnLst>
                <a:rect l="0" t="0" r="r" b="b"/>
                <a:pathLst>
                  <a:path w="14" h="38">
                    <a:moveTo>
                      <a:pt x="0" y="0"/>
                    </a:moveTo>
                    <a:lnTo>
                      <a:pt x="14" y="16"/>
                    </a:lnTo>
                    <a:lnTo>
                      <a:pt x="14" y="38"/>
                    </a:lnTo>
                    <a:lnTo>
                      <a:pt x="0" y="26"/>
                    </a:lnTo>
                    <a:lnTo>
                      <a:pt x="0" y="0"/>
                    </a:lnTo>
                    <a:close/>
                  </a:path>
                </a:pathLst>
              </a:custGeom>
              <a:grpFill/>
              <a:ln>
                <a:noFill/>
              </a:ln>
            </p:spPr>
            <p:txBody>
              <a:bodyPr/>
              <a:lstStyle/>
              <a:p>
                <a:pPr fontAlgn="auto">
                  <a:spcBef>
                    <a:spcPts val="0"/>
                  </a:spcBef>
                  <a:spcAft>
                    <a:spcPts val="0"/>
                  </a:spcAft>
                  <a:defRPr/>
                </a:pPr>
                <a:endParaRPr lang="zh-CN" altLang="en-US"/>
              </a:p>
            </p:txBody>
          </p:sp>
          <p:sp>
            <p:nvSpPr>
              <p:cNvPr id="1587" name="Freeform 230"/>
              <p:cNvSpPr/>
              <p:nvPr/>
            </p:nvSpPr>
            <p:spPr bwMode="auto">
              <a:xfrm>
                <a:off x="2553" y="2501"/>
                <a:ext cx="60" cy="76"/>
              </a:xfrm>
              <a:custGeom>
                <a:avLst/>
                <a:gdLst>
                  <a:gd name="T0" fmla="*/ 60 w 60"/>
                  <a:gd name="T1" fmla="*/ 62 h 76"/>
                  <a:gd name="T2" fmla="*/ 60 w 60"/>
                  <a:gd name="T3" fmla="*/ 76 h 76"/>
                  <a:gd name="T4" fmla="*/ 2 w 60"/>
                  <a:gd name="T5" fmla="*/ 22 h 76"/>
                  <a:gd name="T6" fmla="*/ 2 w 60"/>
                  <a:gd name="T7" fmla="*/ 2 h 76"/>
                  <a:gd name="T8" fmla="*/ 0 w 60"/>
                  <a:gd name="T9" fmla="*/ 0 h 76"/>
                  <a:gd name="T10" fmla="*/ 60 w 60"/>
                  <a:gd name="T11" fmla="*/ 62 h 76"/>
                </a:gdLst>
                <a:ahLst/>
                <a:cxnLst>
                  <a:cxn ang="0">
                    <a:pos x="T0" y="T1"/>
                  </a:cxn>
                  <a:cxn ang="0">
                    <a:pos x="T2" y="T3"/>
                  </a:cxn>
                  <a:cxn ang="0">
                    <a:pos x="T4" y="T5"/>
                  </a:cxn>
                  <a:cxn ang="0">
                    <a:pos x="T6" y="T7"/>
                  </a:cxn>
                  <a:cxn ang="0">
                    <a:pos x="T8" y="T9"/>
                  </a:cxn>
                  <a:cxn ang="0">
                    <a:pos x="T10" y="T11"/>
                  </a:cxn>
                </a:cxnLst>
                <a:rect l="0" t="0" r="r" b="b"/>
                <a:pathLst>
                  <a:path w="60" h="76">
                    <a:moveTo>
                      <a:pt x="60" y="62"/>
                    </a:moveTo>
                    <a:lnTo>
                      <a:pt x="60" y="76"/>
                    </a:lnTo>
                    <a:lnTo>
                      <a:pt x="2" y="22"/>
                    </a:lnTo>
                    <a:lnTo>
                      <a:pt x="2" y="2"/>
                    </a:lnTo>
                    <a:lnTo>
                      <a:pt x="0" y="0"/>
                    </a:lnTo>
                    <a:lnTo>
                      <a:pt x="60" y="62"/>
                    </a:lnTo>
                    <a:close/>
                  </a:path>
                </a:pathLst>
              </a:custGeom>
              <a:grpFill/>
              <a:ln>
                <a:noFill/>
              </a:ln>
            </p:spPr>
            <p:txBody>
              <a:bodyPr/>
              <a:lstStyle/>
              <a:p>
                <a:pPr fontAlgn="auto">
                  <a:spcBef>
                    <a:spcPts val="0"/>
                  </a:spcBef>
                  <a:spcAft>
                    <a:spcPts val="0"/>
                  </a:spcAft>
                  <a:defRPr/>
                </a:pPr>
                <a:endParaRPr lang="zh-CN" altLang="en-US"/>
              </a:p>
            </p:txBody>
          </p:sp>
          <p:sp>
            <p:nvSpPr>
              <p:cNvPr id="1588" name="Freeform 231"/>
              <p:cNvSpPr/>
              <p:nvPr/>
            </p:nvSpPr>
            <p:spPr bwMode="auto">
              <a:xfrm>
                <a:off x="2459" y="2459"/>
                <a:ext cx="24" cy="50"/>
              </a:xfrm>
              <a:custGeom>
                <a:avLst/>
                <a:gdLst>
                  <a:gd name="T0" fmla="*/ 0 w 24"/>
                  <a:gd name="T1" fmla="*/ 0 h 50"/>
                  <a:gd name="T2" fmla="*/ 24 w 24"/>
                  <a:gd name="T3" fmla="*/ 22 h 50"/>
                  <a:gd name="T4" fmla="*/ 24 w 24"/>
                  <a:gd name="T5" fmla="*/ 50 h 50"/>
                  <a:gd name="T6" fmla="*/ 0 w 24"/>
                  <a:gd name="T7" fmla="*/ 32 h 50"/>
                  <a:gd name="T8" fmla="*/ 0 w 24"/>
                  <a:gd name="T9" fmla="*/ 0 h 50"/>
                </a:gdLst>
                <a:ahLst/>
                <a:cxnLst>
                  <a:cxn ang="0">
                    <a:pos x="T0" y="T1"/>
                  </a:cxn>
                  <a:cxn ang="0">
                    <a:pos x="T2" y="T3"/>
                  </a:cxn>
                  <a:cxn ang="0">
                    <a:pos x="T4" y="T5"/>
                  </a:cxn>
                  <a:cxn ang="0">
                    <a:pos x="T6" y="T7"/>
                  </a:cxn>
                  <a:cxn ang="0">
                    <a:pos x="T8" y="T9"/>
                  </a:cxn>
                </a:cxnLst>
                <a:rect l="0" t="0" r="r" b="b"/>
                <a:pathLst>
                  <a:path w="24" h="50">
                    <a:moveTo>
                      <a:pt x="0" y="0"/>
                    </a:moveTo>
                    <a:lnTo>
                      <a:pt x="24" y="22"/>
                    </a:lnTo>
                    <a:lnTo>
                      <a:pt x="24" y="50"/>
                    </a:lnTo>
                    <a:lnTo>
                      <a:pt x="0" y="32"/>
                    </a:lnTo>
                    <a:lnTo>
                      <a:pt x="0" y="0"/>
                    </a:lnTo>
                    <a:close/>
                  </a:path>
                </a:pathLst>
              </a:custGeom>
              <a:grpFill/>
              <a:ln>
                <a:noFill/>
              </a:ln>
            </p:spPr>
            <p:txBody>
              <a:bodyPr/>
              <a:lstStyle/>
              <a:p>
                <a:pPr fontAlgn="auto">
                  <a:spcBef>
                    <a:spcPts val="0"/>
                  </a:spcBef>
                  <a:spcAft>
                    <a:spcPts val="0"/>
                  </a:spcAft>
                  <a:defRPr/>
                </a:pPr>
                <a:endParaRPr lang="zh-CN" altLang="en-US"/>
              </a:p>
            </p:txBody>
          </p:sp>
          <p:sp>
            <p:nvSpPr>
              <p:cNvPr id="1589" name="Freeform 232"/>
              <p:cNvSpPr/>
              <p:nvPr/>
            </p:nvSpPr>
            <p:spPr bwMode="auto">
              <a:xfrm>
                <a:off x="2597" y="2585"/>
                <a:ext cx="16" cy="30"/>
              </a:xfrm>
              <a:custGeom>
                <a:avLst/>
                <a:gdLst>
                  <a:gd name="T0" fmla="*/ 16 w 16"/>
                  <a:gd name="T1" fmla="*/ 14 h 30"/>
                  <a:gd name="T2" fmla="*/ 16 w 16"/>
                  <a:gd name="T3" fmla="*/ 30 h 30"/>
                  <a:gd name="T4" fmla="*/ 0 w 16"/>
                  <a:gd name="T5" fmla="*/ 18 h 30"/>
                  <a:gd name="T6" fmla="*/ 0 w 16"/>
                  <a:gd name="T7" fmla="*/ 0 h 30"/>
                  <a:gd name="T8" fmla="*/ 16 w 16"/>
                  <a:gd name="T9" fmla="*/ 14 h 30"/>
                </a:gdLst>
                <a:ahLst/>
                <a:cxnLst>
                  <a:cxn ang="0">
                    <a:pos x="T0" y="T1"/>
                  </a:cxn>
                  <a:cxn ang="0">
                    <a:pos x="T2" y="T3"/>
                  </a:cxn>
                  <a:cxn ang="0">
                    <a:pos x="T4" y="T5"/>
                  </a:cxn>
                  <a:cxn ang="0">
                    <a:pos x="T6" y="T7"/>
                  </a:cxn>
                  <a:cxn ang="0">
                    <a:pos x="T8" y="T9"/>
                  </a:cxn>
                </a:cxnLst>
                <a:rect l="0" t="0" r="r" b="b"/>
                <a:pathLst>
                  <a:path w="16" h="30">
                    <a:moveTo>
                      <a:pt x="16" y="14"/>
                    </a:moveTo>
                    <a:lnTo>
                      <a:pt x="16" y="30"/>
                    </a:lnTo>
                    <a:lnTo>
                      <a:pt x="0" y="18"/>
                    </a:lnTo>
                    <a:lnTo>
                      <a:pt x="0" y="0"/>
                    </a:lnTo>
                    <a:lnTo>
                      <a:pt x="16" y="14"/>
                    </a:lnTo>
                    <a:close/>
                  </a:path>
                </a:pathLst>
              </a:custGeom>
              <a:grpFill/>
              <a:ln>
                <a:noFill/>
              </a:ln>
            </p:spPr>
            <p:txBody>
              <a:bodyPr/>
              <a:lstStyle/>
              <a:p>
                <a:pPr fontAlgn="auto">
                  <a:spcBef>
                    <a:spcPts val="0"/>
                  </a:spcBef>
                  <a:spcAft>
                    <a:spcPts val="0"/>
                  </a:spcAft>
                  <a:defRPr/>
                </a:pPr>
                <a:endParaRPr lang="zh-CN" altLang="en-US"/>
              </a:p>
            </p:txBody>
          </p:sp>
          <p:sp>
            <p:nvSpPr>
              <p:cNvPr id="1590" name="Freeform 233"/>
              <p:cNvSpPr/>
              <p:nvPr/>
            </p:nvSpPr>
            <p:spPr bwMode="auto">
              <a:xfrm>
                <a:off x="2459" y="2515"/>
                <a:ext cx="58" cy="72"/>
              </a:xfrm>
              <a:custGeom>
                <a:avLst/>
                <a:gdLst>
                  <a:gd name="T0" fmla="*/ 0 w 58"/>
                  <a:gd name="T1" fmla="*/ 0 h 72"/>
                  <a:gd name="T2" fmla="*/ 58 w 58"/>
                  <a:gd name="T3" fmla="*/ 46 h 72"/>
                  <a:gd name="T4" fmla="*/ 58 w 58"/>
                  <a:gd name="T5" fmla="*/ 72 h 72"/>
                  <a:gd name="T6" fmla="*/ 0 w 58"/>
                  <a:gd name="T7" fmla="*/ 32 h 72"/>
                  <a:gd name="T8" fmla="*/ 0 w 58"/>
                  <a:gd name="T9" fmla="*/ 0 h 72"/>
                </a:gdLst>
                <a:ahLst/>
                <a:cxnLst>
                  <a:cxn ang="0">
                    <a:pos x="T0" y="T1"/>
                  </a:cxn>
                  <a:cxn ang="0">
                    <a:pos x="T2" y="T3"/>
                  </a:cxn>
                  <a:cxn ang="0">
                    <a:pos x="T4" y="T5"/>
                  </a:cxn>
                  <a:cxn ang="0">
                    <a:pos x="T6" y="T7"/>
                  </a:cxn>
                  <a:cxn ang="0">
                    <a:pos x="T8" y="T9"/>
                  </a:cxn>
                </a:cxnLst>
                <a:rect l="0" t="0" r="r" b="b"/>
                <a:pathLst>
                  <a:path w="58" h="72">
                    <a:moveTo>
                      <a:pt x="0" y="0"/>
                    </a:moveTo>
                    <a:lnTo>
                      <a:pt x="58" y="46"/>
                    </a:lnTo>
                    <a:lnTo>
                      <a:pt x="58" y="72"/>
                    </a:lnTo>
                    <a:lnTo>
                      <a:pt x="0" y="32"/>
                    </a:lnTo>
                    <a:lnTo>
                      <a:pt x="0" y="0"/>
                    </a:lnTo>
                    <a:close/>
                  </a:path>
                </a:pathLst>
              </a:custGeom>
              <a:grpFill/>
              <a:ln>
                <a:noFill/>
              </a:ln>
            </p:spPr>
            <p:txBody>
              <a:bodyPr/>
              <a:lstStyle/>
              <a:p>
                <a:pPr fontAlgn="auto">
                  <a:spcBef>
                    <a:spcPts val="0"/>
                  </a:spcBef>
                  <a:spcAft>
                    <a:spcPts val="0"/>
                  </a:spcAft>
                  <a:defRPr/>
                </a:pPr>
                <a:endParaRPr lang="zh-CN" altLang="en-US"/>
              </a:p>
            </p:txBody>
          </p:sp>
          <p:sp>
            <p:nvSpPr>
              <p:cNvPr id="1591" name="Freeform 234"/>
              <p:cNvSpPr/>
              <p:nvPr/>
            </p:nvSpPr>
            <p:spPr bwMode="auto">
              <a:xfrm>
                <a:off x="2531" y="2573"/>
                <a:ext cx="18" cy="36"/>
              </a:xfrm>
              <a:custGeom>
                <a:avLst/>
                <a:gdLst>
                  <a:gd name="T0" fmla="*/ 18 w 18"/>
                  <a:gd name="T1" fmla="*/ 12 h 36"/>
                  <a:gd name="T2" fmla="*/ 18 w 18"/>
                  <a:gd name="T3" fmla="*/ 36 h 36"/>
                  <a:gd name="T4" fmla="*/ 2 w 18"/>
                  <a:gd name="T5" fmla="*/ 24 h 36"/>
                  <a:gd name="T6" fmla="*/ 2 w 18"/>
                  <a:gd name="T7" fmla="*/ 2 h 36"/>
                  <a:gd name="T8" fmla="*/ 0 w 18"/>
                  <a:gd name="T9" fmla="*/ 0 h 36"/>
                  <a:gd name="T10" fmla="*/ 18 w 18"/>
                  <a:gd name="T11" fmla="*/ 12 h 36"/>
                </a:gdLst>
                <a:ahLst/>
                <a:cxnLst>
                  <a:cxn ang="0">
                    <a:pos x="T0" y="T1"/>
                  </a:cxn>
                  <a:cxn ang="0">
                    <a:pos x="T2" y="T3"/>
                  </a:cxn>
                  <a:cxn ang="0">
                    <a:pos x="T4" y="T5"/>
                  </a:cxn>
                  <a:cxn ang="0">
                    <a:pos x="T6" y="T7"/>
                  </a:cxn>
                  <a:cxn ang="0">
                    <a:pos x="T8" y="T9"/>
                  </a:cxn>
                  <a:cxn ang="0">
                    <a:pos x="T10" y="T11"/>
                  </a:cxn>
                </a:cxnLst>
                <a:rect l="0" t="0" r="r" b="b"/>
                <a:pathLst>
                  <a:path w="18" h="36">
                    <a:moveTo>
                      <a:pt x="18" y="12"/>
                    </a:moveTo>
                    <a:lnTo>
                      <a:pt x="18" y="36"/>
                    </a:lnTo>
                    <a:lnTo>
                      <a:pt x="2" y="24"/>
                    </a:lnTo>
                    <a:lnTo>
                      <a:pt x="2" y="2"/>
                    </a:lnTo>
                    <a:lnTo>
                      <a:pt x="0" y="0"/>
                    </a:lnTo>
                    <a:lnTo>
                      <a:pt x="18" y="12"/>
                    </a:lnTo>
                    <a:close/>
                  </a:path>
                </a:pathLst>
              </a:custGeom>
              <a:grpFill/>
              <a:ln>
                <a:noFill/>
              </a:ln>
            </p:spPr>
            <p:txBody>
              <a:bodyPr/>
              <a:lstStyle/>
              <a:p>
                <a:pPr fontAlgn="auto">
                  <a:spcBef>
                    <a:spcPts val="0"/>
                  </a:spcBef>
                  <a:spcAft>
                    <a:spcPts val="0"/>
                  </a:spcAft>
                  <a:defRPr/>
                </a:pPr>
                <a:endParaRPr lang="zh-CN" altLang="en-US"/>
              </a:p>
            </p:txBody>
          </p:sp>
          <p:sp>
            <p:nvSpPr>
              <p:cNvPr id="1592" name="Freeform 235"/>
              <p:cNvSpPr/>
              <p:nvPr/>
            </p:nvSpPr>
            <p:spPr bwMode="auto">
              <a:xfrm>
                <a:off x="2565" y="2597"/>
                <a:ext cx="48" cy="55"/>
              </a:xfrm>
              <a:custGeom>
                <a:avLst/>
                <a:gdLst>
                  <a:gd name="T0" fmla="*/ 48 w 48"/>
                  <a:gd name="T1" fmla="*/ 39 h 55"/>
                  <a:gd name="T2" fmla="*/ 48 w 48"/>
                  <a:gd name="T3" fmla="*/ 55 h 55"/>
                  <a:gd name="T4" fmla="*/ 0 w 48"/>
                  <a:gd name="T5" fmla="*/ 22 h 55"/>
                  <a:gd name="T6" fmla="*/ 0 w 48"/>
                  <a:gd name="T7" fmla="*/ 0 h 55"/>
                  <a:gd name="T8" fmla="*/ 48 w 48"/>
                  <a:gd name="T9" fmla="*/ 39 h 55"/>
                </a:gdLst>
                <a:ahLst/>
                <a:cxnLst>
                  <a:cxn ang="0">
                    <a:pos x="T0" y="T1"/>
                  </a:cxn>
                  <a:cxn ang="0">
                    <a:pos x="T2" y="T3"/>
                  </a:cxn>
                  <a:cxn ang="0">
                    <a:pos x="T4" y="T5"/>
                  </a:cxn>
                  <a:cxn ang="0">
                    <a:pos x="T6" y="T7"/>
                  </a:cxn>
                  <a:cxn ang="0">
                    <a:pos x="T8" y="T9"/>
                  </a:cxn>
                </a:cxnLst>
                <a:rect l="0" t="0" r="r" b="b"/>
                <a:pathLst>
                  <a:path w="48" h="55">
                    <a:moveTo>
                      <a:pt x="48" y="39"/>
                    </a:moveTo>
                    <a:lnTo>
                      <a:pt x="48" y="55"/>
                    </a:lnTo>
                    <a:lnTo>
                      <a:pt x="0" y="22"/>
                    </a:lnTo>
                    <a:lnTo>
                      <a:pt x="0" y="0"/>
                    </a:lnTo>
                    <a:lnTo>
                      <a:pt x="48" y="39"/>
                    </a:lnTo>
                    <a:close/>
                  </a:path>
                </a:pathLst>
              </a:custGeom>
              <a:grpFill/>
              <a:ln>
                <a:noFill/>
              </a:ln>
            </p:spPr>
            <p:txBody>
              <a:bodyPr/>
              <a:lstStyle/>
              <a:p>
                <a:pPr fontAlgn="auto">
                  <a:spcBef>
                    <a:spcPts val="0"/>
                  </a:spcBef>
                  <a:spcAft>
                    <a:spcPts val="0"/>
                  </a:spcAft>
                  <a:defRPr/>
                </a:pPr>
                <a:endParaRPr lang="zh-CN" altLang="en-US"/>
              </a:p>
            </p:txBody>
          </p:sp>
          <p:sp>
            <p:nvSpPr>
              <p:cNvPr id="1593" name="Freeform 236"/>
              <p:cNvSpPr/>
              <p:nvPr/>
            </p:nvSpPr>
            <p:spPr bwMode="auto">
              <a:xfrm>
                <a:off x="2459" y="2571"/>
                <a:ext cx="18" cy="42"/>
              </a:xfrm>
              <a:custGeom>
                <a:avLst/>
                <a:gdLst>
                  <a:gd name="T0" fmla="*/ 0 w 18"/>
                  <a:gd name="T1" fmla="*/ 0 h 42"/>
                  <a:gd name="T2" fmla="*/ 18 w 18"/>
                  <a:gd name="T3" fmla="*/ 12 h 42"/>
                  <a:gd name="T4" fmla="*/ 18 w 18"/>
                  <a:gd name="T5" fmla="*/ 42 h 42"/>
                  <a:gd name="T6" fmla="*/ 0 w 18"/>
                  <a:gd name="T7" fmla="*/ 32 h 42"/>
                  <a:gd name="T8" fmla="*/ 0 w 18"/>
                  <a:gd name="T9" fmla="*/ 0 h 42"/>
                </a:gdLst>
                <a:ahLst/>
                <a:cxnLst>
                  <a:cxn ang="0">
                    <a:pos x="T0" y="T1"/>
                  </a:cxn>
                  <a:cxn ang="0">
                    <a:pos x="T2" y="T3"/>
                  </a:cxn>
                  <a:cxn ang="0">
                    <a:pos x="T4" y="T5"/>
                  </a:cxn>
                  <a:cxn ang="0">
                    <a:pos x="T6" y="T7"/>
                  </a:cxn>
                  <a:cxn ang="0">
                    <a:pos x="T8" y="T9"/>
                  </a:cxn>
                </a:cxnLst>
                <a:rect l="0" t="0" r="r" b="b"/>
                <a:pathLst>
                  <a:path w="18" h="42">
                    <a:moveTo>
                      <a:pt x="0" y="0"/>
                    </a:moveTo>
                    <a:lnTo>
                      <a:pt x="18" y="12"/>
                    </a:lnTo>
                    <a:lnTo>
                      <a:pt x="18" y="42"/>
                    </a:lnTo>
                    <a:lnTo>
                      <a:pt x="0" y="32"/>
                    </a:lnTo>
                    <a:lnTo>
                      <a:pt x="0" y="0"/>
                    </a:lnTo>
                    <a:close/>
                  </a:path>
                </a:pathLst>
              </a:custGeom>
              <a:grpFill/>
              <a:ln>
                <a:noFill/>
              </a:ln>
            </p:spPr>
            <p:txBody>
              <a:bodyPr/>
              <a:lstStyle/>
              <a:p>
                <a:pPr fontAlgn="auto">
                  <a:spcBef>
                    <a:spcPts val="0"/>
                  </a:spcBef>
                  <a:spcAft>
                    <a:spcPts val="0"/>
                  </a:spcAft>
                  <a:defRPr/>
                </a:pPr>
                <a:endParaRPr lang="zh-CN" altLang="en-US"/>
              </a:p>
            </p:txBody>
          </p:sp>
          <p:sp>
            <p:nvSpPr>
              <p:cNvPr id="1594" name="Freeform 237"/>
              <p:cNvSpPr/>
              <p:nvPr/>
            </p:nvSpPr>
            <p:spPr bwMode="auto">
              <a:xfrm>
                <a:off x="2493" y="2593"/>
                <a:ext cx="16" cy="38"/>
              </a:xfrm>
              <a:custGeom>
                <a:avLst/>
                <a:gdLst>
                  <a:gd name="T0" fmla="*/ 16 w 16"/>
                  <a:gd name="T1" fmla="*/ 12 h 38"/>
                  <a:gd name="T2" fmla="*/ 16 w 16"/>
                  <a:gd name="T3" fmla="*/ 38 h 38"/>
                  <a:gd name="T4" fmla="*/ 0 w 16"/>
                  <a:gd name="T5" fmla="*/ 28 h 38"/>
                  <a:gd name="T6" fmla="*/ 0 w 16"/>
                  <a:gd name="T7" fmla="*/ 0 h 38"/>
                  <a:gd name="T8" fmla="*/ 16 w 16"/>
                  <a:gd name="T9" fmla="*/ 12 h 38"/>
                </a:gdLst>
                <a:ahLst/>
                <a:cxnLst>
                  <a:cxn ang="0">
                    <a:pos x="T0" y="T1"/>
                  </a:cxn>
                  <a:cxn ang="0">
                    <a:pos x="T2" y="T3"/>
                  </a:cxn>
                  <a:cxn ang="0">
                    <a:pos x="T4" y="T5"/>
                  </a:cxn>
                  <a:cxn ang="0">
                    <a:pos x="T6" y="T7"/>
                  </a:cxn>
                  <a:cxn ang="0">
                    <a:pos x="T8" y="T9"/>
                  </a:cxn>
                </a:cxnLst>
                <a:rect l="0" t="0" r="r" b="b"/>
                <a:pathLst>
                  <a:path w="16" h="38">
                    <a:moveTo>
                      <a:pt x="16" y="12"/>
                    </a:moveTo>
                    <a:lnTo>
                      <a:pt x="16" y="38"/>
                    </a:lnTo>
                    <a:lnTo>
                      <a:pt x="0" y="28"/>
                    </a:lnTo>
                    <a:lnTo>
                      <a:pt x="0" y="0"/>
                    </a:lnTo>
                    <a:lnTo>
                      <a:pt x="16" y="12"/>
                    </a:lnTo>
                    <a:close/>
                  </a:path>
                </a:pathLst>
              </a:custGeom>
              <a:grpFill/>
              <a:ln>
                <a:noFill/>
              </a:ln>
            </p:spPr>
            <p:txBody>
              <a:bodyPr/>
              <a:lstStyle/>
              <a:p>
                <a:pPr fontAlgn="auto">
                  <a:spcBef>
                    <a:spcPts val="0"/>
                  </a:spcBef>
                  <a:spcAft>
                    <a:spcPts val="0"/>
                  </a:spcAft>
                  <a:defRPr/>
                </a:pPr>
                <a:endParaRPr lang="zh-CN" altLang="en-US"/>
              </a:p>
            </p:txBody>
          </p:sp>
          <p:sp>
            <p:nvSpPr>
              <p:cNvPr id="1595" name="Freeform 238"/>
              <p:cNvSpPr/>
              <p:nvPr/>
            </p:nvSpPr>
            <p:spPr bwMode="auto">
              <a:xfrm>
                <a:off x="2525" y="2615"/>
                <a:ext cx="50" cy="53"/>
              </a:xfrm>
              <a:custGeom>
                <a:avLst/>
                <a:gdLst>
                  <a:gd name="T0" fmla="*/ 50 w 50"/>
                  <a:gd name="T1" fmla="*/ 33 h 53"/>
                  <a:gd name="T2" fmla="*/ 50 w 50"/>
                  <a:gd name="T3" fmla="*/ 53 h 53"/>
                  <a:gd name="T4" fmla="*/ 0 w 50"/>
                  <a:gd name="T5" fmla="*/ 25 h 53"/>
                  <a:gd name="T6" fmla="*/ 0 w 50"/>
                  <a:gd name="T7" fmla="*/ 0 h 53"/>
                  <a:gd name="T8" fmla="*/ 50 w 50"/>
                  <a:gd name="T9" fmla="*/ 33 h 53"/>
                </a:gdLst>
                <a:ahLst/>
                <a:cxnLst>
                  <a:cxn ang="0">
                    <a:pos x="T0" y="T1"/>
                  </a:cxn>
                  <a:cxn ang="0">
                    <a:pos x="T2" y="T3"/>
                  </a:cxn>
                  <a:cxn ang="0">
                    <a:pos x="T4" y="T5"/>
                  </a:cxn>
                  <a:cxn ang="0">
                    <a:pos x="T6" y="T7"/>
                  </a:cxn>
                  <a:cxn ang="0">
                    <a:pos x="T8" y="T9"/>
                  </a:cxn>
                </a:cxnLst>
                <a:rect l="0" t="0" r="r" b="b"/>
                <a:pathLst>
                  <a:path w="50" h="53">
                    <a:moveTo>
                      <a:pt x="50" y="33"/>
                    </a:moveTo>
                    <a:lnTo>
                      <a:pt x="50" y="53"/>
                    </a:lnTo>
                    <a:lnTo>
                      <a:pt x="0" y="25"/>
                    </a:lnTo>
                    <a:lnTo>
                      <a:pt x="0" y="0"/>
                    </a:lnTo>
                    <a:lnTo>
                      <a:pt x="50" y="33"/>
                    </a:lnTo>
                    <a:close/>
                  </a:path>
                </a:pathLst>
              </a:custGeom>
              <a:grpFill/>
              <a:ln>
                <a:noFill/>
              </a:ln>
            </p:spPr>
            <p:txBody>
              <a:bodyPr/>
              <a:lstStyle/>
              <a:p>
                <a:pPr fontAlgn="auto">
                  <a:spcBef>
                    <a:spcPts val="0"/>
                  </a:spcBef>
                  <a:spcAft>
                    <a:spcPts val="0"/>
                  </a:spcAft>
                  <a:defRPr/>
                </a:pPr>
                <a:endParaRPr lang="zh-CN" altLang="en-US"/>
              </a:p>
            </p:txBody>
          </p:sp>
          <p:sp>
            <p:nvSpPr>
              <p:cNvPr id="1596" name="Freeform 239"/>
              <p:cNvSpPr/>
              <p:nvPr/>
            </p:nvSpPr>
            <p:spPr bwMode="auto">
              <a:xfrm>
                <a:off x="2459" y="2627"/>
                <a:ext cx="30" cy="45"/>
              </a:xfrm>
              <a:custGeom>
                <a:avLst/>
                <a:gdLst>
                  <a:gd name="T0" fmla="*/ 0 w 30"/>
                  <a:gd name="T1" fmla="*/ 0 h 45"/>
                  <a:gd name="T2" fmla="*/ 30 w 30"/>
                  <a:gd name="T3" fmla="*/ 17 h 45"/>
                  <a:gd name="T4" fmla="*/ 30 w 30"/>
                  <a:gd name="T5" fmla="*/ 45 h 45"/>
                  <a:gd name="T6" fmla="*/ 0 w 30"/>
                  <a:gd name="T7" fmla="*/ 33 h 45"/>
                  <a:gd name="T8" fmla="*/ 0 w 30"/>
                  <a:gd name="T9" fmla="*/ 0 h 45"/>
                </a:gdLst>
                <a:ahLst/>
                <a:cxnLst>
                  <a:cxn ang="0">
                    <a:pos x="T0" y="T1"/>
                  </a:cxn>
                  <a:cxn ang="0">
                    <a:pos x="T2" y="T3"/>
                  </a:cxn>
                  <a:cxn ang="0">
                    <a:pos x="T4" y="T5"/>
                  </a:cxn>
                  <a:cxn ang="0">
                    <a:pos x="T6" y="T7"/>
                  </a:cxn>
                  <a:cxn ang="0">
                    <a:pos x="T8" y="T9"/>
                  </a:cxn>
                </a:cxnLst>
                <a:rect l="0" t="0" r="r" b="b"/>
                <a:pathLst>
                  <a:path w="30" h="45">
                    <a:moveTo>
                      <a:pt x="0" y="0"/>
                    </a:moveTo>
                    <a:lnTo>
                      <a:pt x="30" y="17"/>
                    </a:lnTo>
                    <a:lnTo>
                      <a:pt x="30" y="45"/>
                    </a:lnTo>
                    <a:lnTo>
                      <a:pt x="0" y="33"/>
                    </a:lnTo>
                    <a:lnTo>
                      <a:pt x="0" y="0"/>
                    </a:lnTo>
                    <a:close/>
                  </a:path>
                </a:pathLst>
              </a:custGeom>
              <a:grpFill/>
              <a:ln>
                <a:noFill/>
              </a:ln>
            </p:spPr>
            <p:txBody>
              <a:bodyPr/>
              <a:lstStyle/>
              <a:p>
                <a:pPr fontAlgn="auto">
                  <a:spcBef>
                    <a:spcPts val="0"/>
                  </a:spcBef>
                  <a:spcAft>
                    <a:spcPts val="0"/>
                  </a:spcAft>
                  <a:defRPr/>
                </a:pPr>
                <a:endParaRPr lang="zh-CN" altLang="en-US"/>
              </a:p>
            </p:txBody>
          </p:sp>
          <p:sp>
            <p:nvSpPr>
              <p:cNvPr id="1597" name="Freeform 240"/>
              <p:cNvSpPr/>
              <p:nvPr/>
            </p:nvSpPr>
            <p:spPr bwMode="auto">
              <a:xfrm>
                <a:off x="2553" y="2678"/>
                <a:ext cx="60" cy="46"/>
              </a:xfrm>
              <a:custGeom>
                <a:avLst/>
                <a:gdLst>
                  <a:gd name="T0" fmla="*/ 60 w 60"/>
                  <a:gd name="T1" fmla="*/ 30 h 46"/>
                  <a:gd name="T2" fmla="*/ 60 w 60"/>
                  <a:gd name="T3" fmla="*/ 46 h 46"/>
                  <a:gd name="T4" fmla="*/ 0 w 60"/>
                  <a:gd name="T5" fmla="*/ 20 h 46"/>
                  <a:gd name="T6" fmla="*/ 0 w 60"/>
                  <a:gd name="T7" fmla="*/ 0 h 46"/>
                  <a:gd name="T8" fmla="*/ 60 w 60"/>
                  <a:gd name="T9" fmla="*/ 30 h 46"/>
                </a:gdLst>
                <a:ahLst/>
                <a:cxnLst>
                  <a:cxn ang="0">
                    <a:pos x="T0" y="T1"/>
                  </a:cxn>
                  <a:cxn ang="0">
                    <a:pos x="T2" y="T3"/>
                  </a:cxn>
                  <a:cxn ang="0">
                    <a:pos x="T4" y="T5"/>
                  </a:cxn>
                  <a:cxn ang="0">
                    <a:pos x="T6" y="T7"/>
                  </a:cxn>
                  <a:cxn ang="0">
                    <a:pos x="T8" y="T9"/>
                  </a:cxn>
                </a:cxnLst>
                <a:rect l="0" t="0" r="r" b="b"/>
                <a:pathLst>
                  <a:path w="60" h="46">
                    <a:moveTo>
                      <a:pt x="60" y="30"/>
                    </a:moveTo>
                    <a:lnTo>
                      <a:pt x="60" y="46"/>
                    </a:lnTo>
                    <a:lnTo>
                      <a:pt x="0" y="20"/>
                    </a:lnTo>
                    <a:lnTo>
                      <a:pt x="0" y="0"/>
                    </a:lnTo>
                    <a:lnTo>
                      <a:pt x="60" y="30"/>
                    </a:lnTo>
                    <a:close/>
                  </a:path>
                </a:pathLst>
              </a:custGeom>
              <a:grpFill/>
              <a:ln>
                <a:noFill/>
              </a:ln>
            </p:spPr>
            <p:txBody>
              <a:bodyPr/>
              <a:lstStyle/>
              <a:p>
                <a:pPr fontAlgn="auto">
                  <a:spcBef>
                    <a:spcPts val="0"/>
                  </a:spcBef>
                  <a:spcAft>
                    <a:spcPts val="0"/>
                  </a:spcAft>
                  <a:defRPr/>
                </a:pPr>
                <a:endParaRPr lang="zh-CN" altLang="en-US"/>
              </a:p>
            </p:txBody>
          </p:sp>
          <p:sp>
            <p:nvSpPr>
              <p:cNvPr id="1598" name="Freeform 241"/>
              <p:cNvSpPr/>
              <p:nvPr/>
            </p:nvSpPr>
            <p:spPr bwMode="auto">
              <a:xfrm>
                <a:off x="2459" y="2684"/>
                <a:ext cx="58" cy="48"/>
              </a:xfrm>
              <a:custGeom>
                <a:avLst/>
                <a:gdLst>
                  <a:gd name="T0" fmla="*/ 0 w 58"/>
                  <a:gd name="T1" fmla="*/ 0 h 48"/>
                  <a:gd name="T2" fmla="*/ 58 w 58"/>
                  <a:gd name="T3" fmla="*/ 24 h 48"/>
                  <a:gd name="T4" fmla="*/ 58 w 58"/>
                  <a:gd name="T5" fmla="*/ 48 h 48"/>
                  <a:gd name="T6" fmla="*/ 0 w 58"/>
                  <a:gd name="T7" fmla="*/ 32 h 48"/>
                  <a:gd name="T8" fmla="*/ 0 w 58"/>
                  <a:gd name="T9" fmla="*/ 0 h 48"/>
                </a:gdLst>
                <a:ahLst/>
                <a:cxnLst>
                  <a:cxn ang="0">
                    <a:pos x="T0" y="T1"/>
                  </a:cxn>
                  <a:cxn ang="0">
                    <a:pos x="T2" y="T3"/>
                  </a:cxn>
                  <a:cxn ang="0">
                    <a:pos x="T4" y="T5"/>
                  </a:cxn>
                  <a:cxn ang="0">
                    <a:pos x="T6" y="T7"/>
                  </a:cxn>
                  <a:cxn ang="0">
                    <a:pos x="T8" y="T9"/>
                  </a:cxn>
                </a:cxnLst>
                <a:rect l="0" t="0" r="r" b="b"/>
                <a:pathLst>
                  <a:path w="58" h="48">
                    <a:moveTo>
                      <a:pt x="0" y="0"/>
                    </a:moveTo>
                    <a:lnTo>
                      <a:pt x="58" y="24"/>
                    </a:lnTo>
                    <a:lnTo>
                      <a:pt x="58" y="48"/>
                    </a:lnTo>
                    <a:lnTo>
                      <a:pt x="0" y="32"/>
                    </a:lnTo>
                    <a:lnTo>
                      <a:pt x="0" y="0"/>
                    </a:lnTo>
                    <a:close/>
                  </a:path>
                </a:pathLst>
              </a:custGeom>
              <a:grpFill/>
              <a:ln>
                <a:noFill/>
              </a:ln>
            </p:spPr>
            <p:txBody>
              <a:bodyPr/>
              <a:lstStyle/>
              <a:p>
                <a:pPr fontAlgn="auto">
                  <a:spcBef>
                    <a:spcPts val="0"/>
                  </a:spcBef>
                  <a:spcAft>
                    <a:spcPts val="0"/>
                  </a:spcAft>
                  <a:defRPr/>
                </a:pPr>
                <a:endParaRPr lang="zh-CN" altLang="en-US"/>
              </a:p>
            </p:txBody>
          </p:sp>
          <p:sp>
            <p:nvSpPr>
              <p:cNvPr id="1599" name="Freeform 242"/>
              <p:cNvSpPr/>
              <p:nvPr/>
            </p:nvSpPr>
            <p:spPr bwMode="auto">
              <a:xfrm>
                <a:off x="2533" y="2714"/>
                <a:ext cx="42" cy="36"/>
              </a:xfrm>
              <a:custGeom>
                <a:avLst/>
                <a:gdLst>
                  <a:gd name="T0" fmla="*/ 0 w 42"/>
                  <a:gd name="T1" fmla="*/ 0 h 36"/>
                  <a:gd name="T2" fmla="*/ 42 w 42"/>
                  <a:gd name="T3" fmla="*/ 16 h 36"/>
                  <a:gd name="T4" fmla="*/ 42 w 42"/>
                  <a:gd name="T5" fmla="*/ 36 h 36"/>
                  <a:gd name="T6" fmla="*/ 0 w 42"/>
                  <a:gd name="T7" fmla="*/ 24 h 36"/>
                  <a:gd name="T8" fmla="*/ 0 w 42"/>
                  <a:gd name="T9" fmla="*/ 0 h 36"/>
                </a:gdLst>
                <a:ahLst/>
                <a:cxnLst>
                  <a:cxn ang="0">
                    <a:pos x="T0" y="T1"/>
                  </a:cxn>
                  <a:cxn ang="0">
                    <a:pos x="T2" y="T3"/>
                  </a:cxn>
                  <a:cxn ang="0">
                    <a:pos x="T4" y="T5"/>
                  </a:cxn>
                  <a:cxn ang="0">
                    <a:pos x="T6" y="T7"/>
                  </a:cxn>
                  <a:cxn ang="0">
                    <a:pos x="T8" y="T9"/>
                  </a:cxn>
                </a:cxnLst>
                <a:rect l="0" t="0" r="r" b="b"/>
                <a:pathLst>
                  <a:path w="42" h="36">
                    <a:moveTo>
                      <a:pt x="0" y="0"/>
                    </a:moveTo>
                    <a:lnTo>
                      <a:pt x="42" y="16"/>
                    </a:lnTo>
                    <a:lnTo>
                      <a:pt x="42" y="36"/>
                    </a:lnTo>
                    <a:lnTo>
                      <a:pt x="0" y="24"/>
                    </a:lnTo>
                    <a:lnTo>
                      <a:pt x="0" y="0"/>
                    </a:lnTo>
                    <a:close/>
                  </a:path>
                </a:pathLst>
              </a:custGeom>
              <a:grpFill/>
              <a:ln>
                <a:noFill/>
              </a:ln>
            </p:spPr>
            <p:txBody>
              <a:bodyPr/>
              <a:lstStyle/>
              <a:p>
                <a:pPr fontAlgn="auto">
                  <a:spcBef>
                    <a:spcPts val="0"/>
                  </a:spcBef>
                  <a:spcAft>
                    <a:spcPts val="0"/>
                  </a:spcAft>
                  <a:defRPr/>
                </a:pPr>
                <a:endParaRPr lang="zh-CN" altLang="en-US"/>
              </a:p>
            </p:txBody>
          </p:sp>
          <p:sp>
            <p:nvSpPr>
              <p:cNvPr id="1600" name="Freeform 243"/>
              <p:cNvSpPr/>
              <p:nvPr/>
            </p:nvSpPr>
            <p:spPr bwMode="auto">
              <a:xfrm>
                <a:off x="2497" y="2750"/>
                <a:ext cx="36" cy="34"/>
              </a:xfrm>
              <a:custGeom>
                <a:avLst/>
                <a:gdLst>
                  <a:gd name="T0" fmla="*/ 36 w 36"/>
                  <a:gd name="T1" fmla="*/ 10 h 34"/>
                  <a:gd name="T2" fmla="*/ 36 w 36"/>
                  <a:gd name="T3" fmla="*/ 34 h 34"/>
                  <a:gd name="T4" fmla="*/ 0 w 36"/>
                  <a:gd name="T5" fmla="*/ 28 h 34"/>
                  <a:gd name="T6" fmla="*/ 0 w 36"/>
                  <a:gd name="T7" fmla="*/ 0 h 34"/>
                  <a:gd name="T8" fmla="*/ 36 w 36"/>
                  <a:gd name="T9" fmla="*/ 10 h 34"/>
                </a:gdLst>
                <a:ahLst/>
                <a:cxnLst>
                  <a:cxn ang="0">
                    <a:pos x="T0" y="T1"/>
                  </a:cxn>
                  <a:cxn ang="0">
                    <a:pos x="T2" y="T3"/>
                  </a:cxn>
                  <a:cxn ang="0">
                    <a:pos x="T4" y="T5"/>
                  </a:cxn>
                  <a:cxn ang="0">
                    <a:pos x="T6" y="T7"/>
                  </a:cxn>
                  <a:cxn ang="0">
                    <a:pos x="T8" y="T9"/>
                  </a:cxn>
                </a:cxnLst>
                <a:rect l="0" t="0" r="r" b="b"/>
                <a:pathLst>
                  <a:path w="36" h="34">
                    <a:moveTo>
                      <a:pt x="36" y="10"/>
                    </a:moveTo>
                    <a:lnTo>
                      <a:pt x="36" y="34"/>
                    </a:lnTo>
                    <a:lnTo>
                      <a:pt x="0" y="28"/>
                    </a:lnTo>
                    <a:lnTo>
                      <a:pt x="0" y="0"/>
                    </a:lnTo>
                    <a:lnTo>
                      <a:pt x="36" y="10"/>
                    </a:lnTo>
                    <a:close/>
                  </a:path>
                </a:pathLst>
              </a:custGeom>
              <a:grpFill/>
              <a:ln>
                <a:noFill/>
              </a:ln>
            </p:spPr>
            <p:txBody>
              <a:bodyPr/>
              <a:lstStyle/>
              <a:p>
                <a:pPr fontAlgn="auto">
                  <a:spcBef>
                    <a:spcPts val="0"/>
                  </a:spcBef>
                  <a:spcAft>
                    <a:spcPts val="0"/>
                  </a:spcAft>
                  <a:defRPr/>
                </a:pPr>
                <a:endParaRPr lang="zh-CN" altLang="en-US"/>
              </a:p>
            </p:txBody>
          </p:sp>
          <p:sp>
            <p:nvSpPr>
              <p:cNvPr id="1601" name="Freeform 244"/>
              <p:cNvSpPr/>
              <p:nvPr/>
            </p:nvSpPr>
            <p:spPr bwMode="auto">
              <a:xfrm>
                <a:off x="2581" y="2772"/>
                <a:ext cx="32" cy="24"/>
              </a:xfrm>
              <a:custGeom>
                <a:avLst/>
                <a:gdLst>
                  <a:gd name="T0" fmla="*/ 32 w 32"/>
                  <a:gd name="T1" fmla="*/ 8 h 24"/>
                  <a:gd name="T2" fmla="*/ 32 w 32"/>
                  <a:gd name="T3" fmla="*/ 24 h 24"/>
                  <a:gd name="T4" fmla="*/ 0 w 32"/>
                  <a:gd name="T5" fmla="*/ 18 h 24"/>
                  <a:gd name="T6" fmla="*/ 0 w 32"/>
                  <a:gd name="T7" fmla="*/ 0 h 24"/>
                  <a:gd name="T8" fmla="*/ 10 w 32"/>
                  <a:gd name="T9" fmla="*/ 2 h 24"/>
                  <a:gd name="T10" fmla="*/ 32 w 32"/>
                  <a:gd name="T11" fmla="*/ 8 h 24"/>
                </a:gdLst>
                <a:ahLst/>
                <a:cxnLst>
                  <a:cxn ang="0">
                    <a:pos x="T0" y="T1"/>
                  </a:cxn>
                  <a:cxn ang="0">
                    <a:pos x="T2" y="T3"/>
                  </a:cxn>
                  <a:cxn ang="0">
                    <a:pos x="T4" y="T5"/>
                  </a:cxn>
                  <a:cxn ang="0">
                    <a:pos x="T6" y="T7"/>
                  </a:cxn>
                  <a:cxn ang="0">
                    <a:pos x="T8" y="T9"/>
                  </a:cxn>
                  <a:cxn ang="0">
                    <a:pos x="T10" y="T11"/>
                  </a:cxn>
                </a:cxnLst>
                <a:rect l="0" t="0" r="r" b="b"/>
                <a:pathLst>
                  <a:path w="32" h="24">
                    <a:moveTo>
                      <a:pt x="32" y="8"/>
                    </a:moveTo>
                    <a:lnTo>
                      <a:pt x="32" y="24"/>
                    </a:lnTo>
                    <a:lnTo>
                      <a:pt x="0" y="18"/>
                    </a:lnTo>
                    <a:lnTo>
                      <a:pt x="0" y="0"/>
                    </a:lnTo>
                    <a:lnTo>
                      <a:pt x="10" y="2"/>
                    </a:lnTo>
                    <a:lnTo>
                      <a:pt x="32" y="8"/>
                    </a:lnTo>
                    <a:close/>
                  </a:path>
                </a:pathLst>
              </a:custGeom>
              <a:grpFill/>
              <a:ln>
                <a:noFill/>
              </a:ln>
            </p:spPr>
            <p:txBody>
              <a:bodyPr/>
              <a:lstStyle/>
              <a:p>
                <a:pPr fontAlgn="auto">
                  <a:spcBef>
                    <a:spcPts val="0"/>
                  </a:spcBef>
                  <a:spcAft>
                    <a:spcPts val="0"/>
                  </a:spcAft>
                  <a:defRPr/>
                </a:pPr>
                <a:endParaRPr lang="zh-CN" altLang="en-US"/>
              </a:p>
            </p:txBody>
          </p:sp>
          <p:sp>
            <p:nvSpPr>
              <p:cNvPr id="1602" name="Freeform 245"/>
              <p:cNvSpPr/>
              <p:nvPr/>
            </p:nvSpPr>
            <p:spPr bwMode="auto">
              <a:xfrm>
                <a:off x="2459" y="2798"/>
                <a:ext cx="54" cy="32"/>
              </a:xfrm>
              <a:custGeom>
                <a:avLst/>
                <a:gdLst>
                  <a:gd name="T0" fmla="*/ 0 w 54"/>
                  <a:gd name="T1" fmla="*/ 0 h 32"/>
                  <a:gd name="T2" fmla="*/ 54 w 54"/>
                  <a:gd name="T3" fmla="*/ 6 h 32"/>
                  <a:gd name="T4" fmla="*/ 54 w 54"/>
                  <a:gd name="T5" fmla="*/ 32 h 32"/>
                  <a:gd name="T6" fmla="*/ 0 w 54"/>
                  <a:gd name="T7" fmla="*/ 30 h 32"/>
                  <a:gd name="T8" fmla="*/ 0 w 54"/>
                  <a:gd name="T9" fmla="*/ 0 h 32"/>
                </a:gdLst>
                <a:ahLst/>
                <a:cxnLst>
                  <a:cxn ang="0">
                    <a:pos x="T0" y="T1"/>
                  </a:cxn>
                  <a:cxn ang="0">
                    <a:pos x="T2" y="T3"/>
                  </a:cxn>
                  <a:cxn ang="0">
                    <a:pos x="T4" y="T5"/>
                  </a:cxn>
                  <a:cxn ang="0">
                    <a:pos x="T6" y="T7"/>
                  </a:cxn>
                  <a:cxn ang="0">
                    <a:pos x="T8" y="T9"/>
                  </a:cxn>
                </a:cxnLst>
                <a:rect l="0" t="0" r="r" b="b"/>
                <a:pathLst>
                  <a:path w="54" h="32">
                    <a:moveTo>
                      <a:pt x="0" y="0"/>
                    </a:moveTo>
                    <a:lnTo>
                      <a:pt x="54" y="6"/>
                    </a:lnTo>
                    <a:lnTo>
                      <a:pt x="54" y="32"/>
                    </a:lnTo>
                    <a:lnTo>
                      <a:pt x="0" y="30"/>
                    </a:lnTo>
                    <a:lnTo>
                      <a:pt x="0" y="0"/>
                    </a:lnTo>
                    <a:close/>
                  </a:path>
                </a:pathLst>
              </a:custGeom>
              <a:grpFill/>
              <a:ln>
                <a:noFill/>
              </a:ln>
            </p:spPr>
            <p:txBody>
              <a:bodyPr/>
              <a:lstStyle/>
              <a:p>
                <a:pPr fontAlgn="auto">
                  <a:spcBef>
                    <a:spcPts val="0"/>
                  </a:spcBef>
                  <a:spcAft>
                    <a:spcPts val="0"/>
                  </a:spcAft>
                  <a:defRPr/>
                </a:pPr>
                <a:endParaRPr lang="zh-CN" altLang="en-US"/>
              </a:p>
            </p:txBody>
          </p:sp>
          <p:sp>
            <p:nvSpPr>
              <p:cNvPr id="1603" name="Freeform 246"/>
              <p:cNvSpPr/>
              <p:nvPr/>
            </p:nvSpPr>
            <p:spPr bwMode="auto">
              <a:xfrm>
                <a:off x="2529" y="2806"/>
                <a:ext cx="18" cy="26"/>
              </a:xfrm>
              <a:custGeom>
                <a:avLst/>
                <a:gdLst>
                  <a:gd name="T0" fmla="*/ 18 w 18"/>
                  <a:gd name="T1" fmla="*/ 4 h 26"/>
                  <a:gd name="T2" fmla="*/ 18 w 18"/>
                  <a:gd name="T3" fmla="*/ 26 h 26"/>
                  <a:gd name="T4" fmla="*/ 0 w 18"/>
                  <a:gd name="T5" fmla="*/ 26 h 26"/>
                  <a:gd name="T6" fmla="*/ 0 w 18"/>
                  <a:gd name="T7" fmla="*/ 0 h 26"/>
                  <a:gd name="T8" fmla="*/ 18 w 18"/>
                  <a:gd name="T9" fmla="*/ 4 h 26"/>
                </a:gdLst>
                <a:ahLst/>
                <a:cxnLst>
                  <a:cxn ang="0">
                    <a:pos x="T0" y="T1"/>
                  </a:cxn>
                  <a:cxn ang="0">
                    <a:pos x="T2" y="T3"/>
                  </a:cxn>
                  <a:cxn ang="0">
                    <a:pos x="T4" y="T5"/>
                  </a:cxn>
                  <a:cxn ang="0">
                    <a:pos x="T6" y="T7"/>
                  </a:cxn>
                  <a:cxn ang="0">
                    <a:pos x="T8" y="T9"/>
                  </a:cxn>
                </a:cxnLst>
                <a:rect l="0" t="0" r="r" b="b"/>
                <a:pathLst>
                  <a:path w="18" h="26">
                    <a:moveTo>
                      <a:pt x="18" y="4"/>
                    </a:moveTo>
                    <a:lnTo>
                      <a:pt x="18" y="26"/>
                    </a:lnTo>
                    <a:lnTo>
                      <a:pt x="0" y="26"/>
                    </a:lnTo>
                    <a:lnTo>
                      <a:pt x="0" y="0"/>
                    </a:lnTo>
                    <a:lnTo>
                      <a:pt x="18" y="4"/>
                    </a:lnTo>
                    <a:close/>
                  </a:path>
                </a:pathLst>
              </a:custGeom>
              <a:grpFill/>
              <a:ln>
                <a:noFill/>
              </a:ln>
            </p:spPr>
            <p:txBody>
              <a:bodyPr/>
              <a:lstStyle/>
              <a:p>
                <a:pPr fontAlgn="auto">
                  <a:spcBef>
                    <a:spcPts val="0"/>
                  </a:spcBef>
                  <a:spcAft>
                    <a:spcPts val="0"/>
                  </a:spcAft>
                  <a:defRPr/>
                </a:pPr>
                <a:endParaRPr lang="zh-CN" altLang="en-US"/>
              </a:p>
            </p:txBody>
          </p:sp>
          <p:sp>
            <p:nvSpPr>
              <p:cNvPr id="1604" name="Freeform 247"/>
              <p:cNvSpPr/>
              <p:nvPr/>
            </p:nvSpPr>
            <p:spPr bwMode="auto">
              <a:xfrm>
                <a:off x="2563" y="2812"/>
                <a:ext cx="50" cy="22"/>
              </a:xfrm>
              <a:custGeom>
                <a:avLst/>
                <a:gdLst>
                  <a:gd name="T0" fmla="*/ 50 w 50"/>
                  <a:gd name="T1" fmla="*/ 6 h 22"/>
                  <a:gd name="T2" fmla="*/ 50 w 50"/>
                  <a:gd name="T3" fmla="*/ 22 h 22"/>
                  <a:gd name="T4" fmla="*/ 0 w 50"/>
                  <a:gd name="T5" fmla="*/ 20 h 22"/>
                  <a:gd name="T6" fmla="*/ 0 w 50"/>
                  <a:gd name="T7" fmla="*/ 0 h 22"/>
                  <a:gd name="T8" fmla="*/ 50 w 50"/>
                  <a:gd name="T9" fmla="*/ 6 h 22"/>
                </a:gdLst>
                <a:ahLst/>
                <a:cxnLst>
                  <a:cxn ang="0">
                    <a:pos x="T0" y="T1"/>
                  </a:cxn>
                  <a:cxn ang="0">
                    <a:pos x="T2" y="T3"/>
                  </a:cxn>
                  <a:cxn ang="0">
                    <a:pos x="T4" y="T5"/>
                  </a:cxn>
                  <a:cxn ang="0">
                    <a:pos x="T6" y="T7"/>
                  </a:cxn>
                  <a:cxn ang="0">
                    <a:pos x="T8" y="T9"/>
                  </a:cxn>
                </a:cxnLst>
                <a:rect l="0" t="0" r="r" b="b"/>
                <a:pathLst>
                  <a:path w="50" h="22">
                    <a:moveTo>
                      <a:pt x="50" y="6"/>
                    </a:moveTo>
                    <a:lnTo>
                      <a:pt x="50" y="22"/>
                    </a:lnTo>
                    <a:lnTo>
                      <a:pt x="0" y="20"/>
                    </a:lnTo>
                    <a:lnTo>
                      <a:pt x="0" y="0"/>
                    </a:lnTo>
                    <a:lnTo>
                      <a:pt x="50" y="6"/>
                    </a:lnTo>
                    <a:close/>
                  </a:path>
                </a:pathLst>
              </a:custGeom>
              <a:grpFill/>
              <a:ln>
                <a:noFill/>
              </a:ln>
            </p:spPr>
            <p:txBody>
              <a:bodyPr/>
              <a:lstStyle/>
              <a:p>
                <a:pPr fontAlgn="auto">
                  <a:spcBef>
                    <a:spcPts val="0"/>
                  </a:spcBef>
                  <a:spcAft>
                    <a:spcPts val="0"/>
                  </a:spcAft>
                  <a:defRPr/>
                </a:pPr>
                <a:endParaRPr lang="zh-CN" altLang="en-US"/>
              </a:p>
            </p:txBody>
          </p:sp>
          <p:sp>
            <p:nvSpPr>
              <p:cNvPr id="1605" name="Freeform 248"/>
              <p:cNvSpPr/>
              <p:nvPr/>
            </p:nvSpPr>
            <p:spPr bwMode="auto">
              <a:xfrm>
                <a:off x="2459" y="2854"/>
                <a:ext cx="24" cy="30"/>
              </a:xfrm>
              <a:custGeom>
                <a:avLst/>
                <a:gdLst>
                  <a:gd name="T0" fmla="*/ 0 w 24"/>
                  <a:gd name="T1" fmla="*/ 0 h 30"/>
                  <a:gd name="T2" fmla="*/ 24 w 24"/>
                  <a:gd name="T3" fmla="*/ 0 h 30"/>
                  <a:gd name="T4" fmla="*/ 24 w 24"/>
                  <a:gd name="T5" fmla="*/ 28 h 30"/>
                  <a:gd name="T6" fmla="*/ 0 w 24"/>
                  <a:gd name="T7" fmla="*/ 30 h 30"/>
                  <a:gd name="T8" fmla="*/ 0 w 24"/>
                  <a:gd name="T9" fmla="*/ 0 h 30"/>
                </a:gdLst>
                <a:ahLst/>
                <a:cxnLst>
                  <a:cxn ang="0">
                    <a:pos x="T0" y="T1"/>
                  </a:cxn>
                  <a:cxn ang="0">
                    <a:pos x="T2" y="T3"/>
                  </a:cxn>
                  <a:cxn ang="0">
                    <a:pos x="T4" y="T5"/>
                  </a:cxn>
                  <a:cxn ang="0">
                    <a:pos x="T6" y="T7"/>
                  </a:cxn>
                  <a:cxn ang="0">
                    <a:pos x="T8" y="T9"/>
                  </a:cxn>
                </a:cxnLst>
                <a:rect l="0" t="0" r="r" b="b"/>
                <a:pathLst>
                  <a:path w="24" h="30">
                    <a:moveTo>
                      <a:pt x="0" y="0"/>
                    </a:moveTo>
                    <a:lnTo>
                      <a:pt x="24" y="0"/>
                    </a:lnTo>
                    <a:lnTo>
                      <a:pt x="24" y="28"/>
                    </a:lnTo>
                    <a:lnTo>
                      <a:pt x="0" y="30"/>
                    </a:lnTo>
                    <a:lnTo>
                      <a:pt x="0" y="0"/>
                    </a:lnTo>
                    <a:close/>
                  </a:path>
                </a:pathLst>
              </a:custGeom>
              <a:grpFill/>
              <a:ln>
                <a:noFill/>
              </a:ln>
            </p:spPr>
            <p:txBody>
              <a:bodyPr/>
              <a:lstStyle/>
              <a:p>
                <a:pPr fontAlgn="auto">
                  <a:spcBef>
                    <a:spcPts val="0"/>
                  </a:spcBef>
                  <a:spcAft>
                    <a:spcPts val="0"/>
                  </a:spcAft>
                  <a:defRPr/>
                </a:pPr>
                <a:endParaRPr lang="zh-CN" altLang="en-US"/>
              </a:p>
            </p:txBody>
          </p:sp>
          <p:sp>
            <p:nvSpPr>
              <p:cNvPr id="1606" name="Freeform 249"/>
              <p:cNvSpPr/>
              <p:nvPr/>
            </p:nvSpPr>
            <p:spPr bwMode="auto">
              <a:xfrm>
                <a:off x="2547" y="2854"/>
                <a:ext cx="38" cy="22"/>
              </a:xfrm>
              <a:custGeom>
                <a:avLst/>
                <a:gdLst>
                  <a:gd name="T0" fmla="*/ 38 w 38"/>
                  <a:gd name="T1" fmla="*/ 2 h 22"/>
                  <a:gd name="T2" fmla="*/ 38 w 38"/>
                  <a:gd name="T3" fmla="*/ 20 h 22"/>
                  <a:gd name="T4" fmla="*/ 0 w 38"/>
                  <a:gd name="T5" fmla="*/ 22 h 22"/>
                  <a:gd name="T6" fmla="*/ 0 w 38"/>
                  <a:gd name="T7" fmla="*/ 0 h 22"/>
                  <a:gd name="T8" fmla="*/ 38 w 38"/>
                  <a:gd name="T9" fmla="*/ 2 h 22"/>
                </a:gdLst>
                <a:ahLst/>
                <a:cxnLst>
                  <a:cxn ang="0">
                    <a:pos x="T0" y="T1"/>
                  </a:cxn>
                  <a:cxn ang="0">
                    <a:pos x="T2" y="T3"/>
                  </a:cxn>
                  <a:cxn ang="0">
                    <a:pos x="T4" y="T5"/>
                  </a:cxn>
                  <a:cxn ang="0">
                    <a:pos x="T6" y="T7"/>
                  </a:cxn>
                  <a:cxn ang="0">
                    <a:pos x="T8" y="T9"/>
                  </a:cxn>
                </a:cxnLst>
                <a:rect l="0" t="0" r="r" b="b"/>
                <a:pathLst>
                  <a:path w="38" h="22">
                    <a:moveTo>
                      <a:pt x="38" y="2"/>
                    </a:moveTo>
                    <a:lnTo>
                      <a:pt x="38" y="20"/>
                    </a:lnTo>
                    <a:lnTo>
                      <a:pt x="0" y="22"/>
                    </a:lnTo>
                    <a:lnTo>
                      <a:pt x="0" y="0"/>
                    </a:lnTo>
                    <a:lnTo>
                      <a:pt x="38" y="2"/>
                    </a:lnTo>
                    <a:close/>
                  </a:path>
                </a:pathLst>
              </a:custGeom>
              <a:grpFill/>
              <a:ln>
                <a:noFill/>
              </a:ln>
            </p:spPr>
            <p:txBody>
              <a:bodyPr/>
              <a:lstStyle/>
              <a:p>
                <a:pPr fontAlgn="auto">
                  <a:spcBef>
                    <a:spcPts val="0"/>
                  </a:spcBef>
                  <a:spcAft>
                    <a:spcPts val="0"/>
                  </a:spcAft>
                  <a:defRPr/>
                </a:pPr>
                <a:endParaRPr lang="zh-CN" altLang="en-US"/>
              </a:p>
            </p:txBody>
          </p:sp>
          <p:sp>
            <p:nvSpPr>
              <p:cNvPr id="1607" name="Rectangle 250"/>
              <p:cNvSpPr>
                <a:spLocks noChangeArrowheads="1"/>
              </p:cNvSpPr>
              <p:nvPr/>
            </p:nvSpPr>
            <p:spPr bwMode="auto">
              <a:xfrm>
                <a:off x="2599" y="2856"/>
                <a:ext cx="14" cy="16"/>
              </a:xfrm>
              <a:prstGeom prst="rect">
                <a:avLst/>
              </a:prstGeom>
              <a:grpFill/>
              <a:ln>
                <a:noFill/>
              </a:ln>
            </p:spPr>
            <p:txBody>
              <a:bodyPr/>
              <a:lstStyle/>
              <a:p>
                <a:pPr fontAlgn="auto">
                  <a:spcBef>
                    <a:spcPts val="0"/>
                  </a:spcBef>
                  <a:spcAft>
                    <a:spcPts val="0"/>
                  </a:spcAft>
                  <a:defRPr/>
                </a:pPr>
                <a:endParaRPr lang="zh-CN" altLang="en-US"/>
              </a:p>
            </p:txBody>
          </p:sp>
          <p:sp>
            <p:nvSpPr>
              <p:cNvPr id="1608" name="Freeform 251"/>
              <p:cNvSpPr/>
              <p:nvPr/>
            </p:nvSpPr>
            <p:spPr bwMode="auto">
              <a:xfrm>
                <a:off x="2459" y="2902"/>
                <a:ext cx="58" cy="38"/>
              </a:xfrm>
              <a:custGeom>
                <a:avLst/>
                <a:gdLst>
                  <a:gd name="T0" fmla="*/ 0 w 58"/>
                  <a:gd name="T1" fmla="*/ 8 h 38"/>
                  <a:gd name="T2" fmla="*/ 58 w 58"/>
                  <a:gd name="T3" fmla="*/ 0 h 38"/>
                  <a:gd name="T4" fmla="*/ 58 w 58"/>
                  <a:gd name="T5" fmla="*/ 26 h 38"/>
                  <a:gd name="T6" fmla="*/ 0 w 58"/>
                  <a:gd name="T7" fmla="*/ 38 h 38"/>
                  <a:gd name="T8" fmla="*/ 0 w 58"/>
                  <a:gd name="T9" fmla="*/ 8 h 38"/>
                </a:gdLst>
                <a:ahLst/>
                <a:cxnLst>
                  <a:cxn ang="0">
                    <a:pos x="T0" y="T1"/>
                  </a:cxn>
                  <a:cxn ang="0">
                    <a:pos x="T2" y="T3"/>
                  </a:cxn>
                  <a:cxn ang="0">
                    <a:pos x="T4" y="T5"/>
                  </a:cxn>
                  <a:cxn ang="0">
                    <a:pos x="T6" y="T7"/>
                  </a:cxn>
                  <a:cxn ang="0">
                    <a:pos x="T8" y="T9"/>
                  </a:cxn>
                </a:cxnLst>
                <a:rect l="0" t="0" r="r" b="b"/>
                <a:pathLst>
                  <a:path w="58" h="38">
                    <a:moveTo>
                      <a:pt x="0" y="8"/>
                    </a:moveTo>
                    <a:lnTo>
                      <a:pt x="58" y="0"/>
                    </a:lnTo>
                    <a:lnTo>
                      <a:pt x="58" y="26"/>
                    </a:lnTo>
                    <a:lnTo>
                      <a:pt x="0" y="38"/>
                    </a:lnTo>
                    <a:lnTo>
                      <a:pt x="0" y="8"/>
                    </a:lnTo>
                    <a:close/>
                  </a:path>
                </a:pathLst>
              </a:custGeom>
              <a:grpFill/>
              <a:ln>
                <a:noFill/>
              </a:ln>
            </p:spPr>
            <p:txBody>
              <a:bodyPr/>
              <a:lstStyle/>
              <a:p>
                <a:pPr fontAlgn="auto">
                  <a:spcBef>
                    <a:spcPts val="0"/>
                  </a:spcBef>
                  <a:spcAft>
                    <a:spcPts val="0"/>
                  </a:spcAft>
                  <a:defRPr/>
                </a:pPr>
                <a:endParaRPr lang="zh-CN" altLang="en-US"/>
              </a:p>
            </p:txBody>
          </p:sp>
          <p:sp>
            <p:nvSpPr>
              <p:cNvPr id="1609" name="Freeform 252"/>
              <p:cNvSpPr/>
              <p:nvPr/>
            </p:nvSpPr>
            <p:spPr bwMode="auto">
              <a:xfrm>
                <a:off x="2533" y="2900"/>
                <a:ext cx="14" cy="24"/>
              </a:xfrm>
              <a:custGeom>
                <a:avLst/>
                <a:gdLst>
                  <a:gd name="T0" fmla="*/ 14 w 14"/>
                  <a:gd name="T1" fmla="*/ 0 h 24"/>
                  <a:gd name="T2" fmla="*/ 14 w 14"/>
                  <a:gd name="T3" fmla="*/ 22 h 24"/>
                  <a:gd name="T4" fmla="*/ 0 w 14"/>
                  <a:gd name="T5" fmla="*/ 24 h 24"/>
                  <a:gd name="T6" fmla="*/ 0 w 14"/>
                  <a:gd name="T7" fmla="*/ 0 h 24"/>
                  <a:gd name="T8" fmla="*/ 14 w 14"/>
                  <a:gd name="T9" fmla="*/ 0 h 24"/>
                </a:gdLst>
                <a:ahLst/>
                <a:cxnLst>
                  <a:cxn ang="0">
                    <a:pos x="T0" y="T1"/>
                  </a:cxn>
                  <a:cxn ang="0">
                    <a:pos x="T2" y="T3"/>
                  </a:cxn>
                  <a:cxn ang="0">
                    <a:pos x="T4" y="T5"/>
                  </a:cxn>
                  <a:cxn ang="0">
                    <a:pos x="T6" y="T7"/>
                  </a:cxn>
                  <a:cxn ang="0">
                    <a:pos x="T8" y="T9"/>
                  </a:cxn>
                </a:cxnLst>
                <a:rect l="0" t="0" r="r" b="b"/>
                <a:pathLst>
                  <a:path w="14" h="24">
                    <a:moveTo>
                      <a:pt x="14" y="0"/>
                    </a:moveTo>
                    <a:lnTo>
                      <a:pt x="14" y="22"/>
                    </a:lnTo>
                    <a:lnTo>
                      <a:pt x="0" y="24"/>
                    </a:lnTo>
                    <a:lnTo>
                      <a:pt x="0" y="0"/>
                    </a:lnTo>
                    <a:lnTo>
                      <a:pt x="14" y="0"/>
                    </a:lnTo>
                    <a:close/>
                  </a:path>
                </a:pathLst>
              </a:custGeom>
              <a:grpFill/>
              <a:ln>
                <a:noFill/>
              </a:ln>
            </p:spPr>
            <p:txBody>
              <a:bodyPr/>
              <a:lstStyle/>
              <a:p>
                <a:pPr fontAlgn="auto">
                  <a:spcBef>
                    <a:spcPts val="0"/>
                  </a:spcBef>
                  <a:spcAft>
                    <a:spcPts val="0"/>
                  </a:spcAft>
                  <a:defRPr/>
                </a:pPr>
                <a:endParaRPr lang="zh-CN" altLang="en-US"/>
              </a:p>
            </p:txBody>
          </p:sp>
          <p:sp>
            <p:nvSpPr>
              <p:cNvPr id="1610" name="Freeform 253"/>
              <p:cNvSpPr/>
              <p:nvPr/>
            </p:nvSpPr>
            <p:spPr bwMode="auto">
              <a:xfrm>
                <a:off x="2503" y="2948"/>
                <a:ext cx="30" cy="32"/>
              </a:xfrm>
              <a:custGeom>
                <a:avLst/>
                <a:gdLst>
                  <a:gd name="T0" fmla="*/ 30 w 30"/>
                  <a:gd name="T1" fmla="*/ 0 h 32"/>
                  <a:gd name="T2" fmla="*/ 30 w 30"/>
                  <a:gd name="T3" fmla="*/ 22 h 32"/>
                  <a:gd name="T4" fmla="*/ 0 w 30"/>
                  <a:gd name="T5" fmla="*/ 32 h 32"/>
                  <a:gd name="T6" fmla="*/ 0 w 30"/>
                  <a:gd name="T7" fmla="*/ 6 h 32"/>
                  <a:gd name="T8" fmla="*/ 30 w 30"/>
                  <a:gd name="T9" fmla="*/ 0 h 32"/>
                </a:gdLst>
                <a:ahLst/>
                <a:cxnLst>
                  <a:cxn ang="0">
                    <a:pos x="T0" y="T1"/>
                  </a:cxn>
                  <a:cxn ang="0">
                    <a:pos x="T2" y="T3"/>
                  </a:cxn>
                  <a:cxn ang="0">
                    <a:pos x="T4" y="T5"/>
                  </a:cxn>
                  <a:cxn ang="0">
                    <a:pos x="T6" y="T7"/>
                  </a:cxn>
                  <a:cxn ang="0">
                    <a:pos x="T8" y="T9"/>
                  </a:cxn>
                </a:cxnLst>
                <a:rect l="0" t="0" r="r" b="b"/>
                <a:pathLst>
                  <a:path w="30" h="32">
                    <a:moveTo>
                      <a:pt x="30" y="0"/>
                    </a:moveTo>
                    <a:lnTo>
                      <a:pt x="30" y="22"/>
                    </a:lnTo>
                    <a:lnTo>
                      <a:pt x="0" y="32"/>
                    </a:lnTo>
                    <a:lnTo>
                      <a:pt x="0" y="6"/>
                    </a:lnTo>
                    <a:lnTo>
                      <a:pt x="30" y="0"/>
                    </a:lnTo>
                    <a:close/>
                  </a:path>
                </a:pathLst>
              </a:custGeom>
              <a:grpFill/>
              <a:ln>
                <a:noFill/>
              </a:ln>
            </p:spPr>
            <p:txBody>
              <a:bodyPr/>
              <a:lstStyle/>
              <a:p>
                <a:pPr fontAlgn="auto">
                  <a:spcBef>
                    <a:spcPts val="0"/>
                  </a:spcBef>
                  <a:spcAft>
                    <a:spcPts val="0"/>
                  </a:spcAft>
                  <a:defRPr/>
                </a:pPr>
                <a:endParaRPr lang="zh-CN" altLang="en-US"/>
              </a:p>
            </p:txBody>
          </p:sp>
          <p:sp>
            <p:nvSpPr>
              <p:cNvPr id="1611" name="Freeform 254"/>
              <p:cNvSpPr/>
              <p:nvPr/>
            </p:nvSpPr>
            <p:spPr bwMode="auto">
              <a:xfrm>
                <a:off x="2547" y="2936"/>
                <a:ext cx="36" cy="30"/>
              </a:xfrm>
              <a:custGeom>
                <a:avLst/>
                <a:gdLst>
                  <a:gd name="T0" fmla="*/ 36 w 36"/>
                  <a:gd name="T1" fmla="*/ 0 h 30"/>
                  <a:gd name="T2" fmla="*/ 36 w 36"/>
                  <a:gd name="T3" fmla="*/ 20 h 30"/>
                  <a:gd name="T4" fmla="*/ 0 w 36"/>
                  <a:gd name="T5" fmla="*/ 30 h 30"/>
                  <a:gd name="T6" fmla="*/ 0 w 36"/>
                  <a:gd name="T7" fmla="*/ 8 h 30"/>
                  <a:gd name="T8" fmla="*/ 16 w 36"/>
                  <a:gd name="T9" fmla="*/ 4 h 30"/>
                  <a:gd name="T10" fmla="*/ 16 w 36"/>
                  <a:gd name="T11" fmla="*/ 4 h 30"/>
                  <a:gd name="T12" fmla="*/ 36 w 36"/>
                  <a:gd name="T13" fmla="*/ 0 h 30"/>
                </a:gdLst>
                <a:ahLst/>
                <a:cxnLst>
                  <a:cxn ang="0">
                    <a:pos x="T0" y="T1"/>
                  </a:cxn>
                  <a:cxn ang="0">
                    <a:pos x="T2" y="T3"/>
                  </a:cxn>
                  <a:cxn ang="0">
                    <a:pos x="T4" y="T5"/>
                  </a:cxn>
                  <a:cxn ang="0">
                    <a:pos x="T6" y="T7"/>
                  </a:cxn>
                  <a:cxn ang="0">
                    <a:pos x="T8" y="T9"/>
                  </a:cxn>
                  <a:cxn ang="0">
                    <a:pos x="T10" y="T11"/>
                  </a:cxn>
                  <a:cxn ang="0">
                    <a:pos x="T12" y="T13"/>
                  </a:cxn>
                </a:cxnLst>
                <a:rect l="0" t="0" r="r" b="b"/>
                <a:pathLst>
                  <a:path w="36" h="30">
                    <a:moveTo>
                      <a:pt x="36" y="0"/>
                    </a:moveTo>
                    <a:lnTo>
                      <a:pt x="36" y="20"/>
                    </a:lnTo>
                    <a:lnTo>
                      <a:pt x="0" y="30"/>
                    </a:lnTo>
                    <a:lnTo>
                      <a:pt x="0" y="8"/>
                    </a:lnTo>
                    <a:lnTo>
                      <a:pt x="16" y="4"/>
                    </a:lnTo>
                    <a:lnTo>
                      <a:pt x="16" y="4"/>
                    </a:lnTo>
                    <a:lnTo>
                      <a:pt x="36" y="0"/>
                    </a:lnTo>
                    <a:close/>
                  </a:path>
                </a:pathLst>
              </a:custGeom>
              <a:grpFill/>
              <a:ln>
                <a:noFill/>
              </a:ln>
            </p:spPr>
            <p:txBody>
              <a:bodyPr/>
              <a:lstStyle/>
              <a:p>
                <a:pPr fontAlgn="auto">
                  <a:spcBef>
                    <a:spcPts val="0"/>
                  </a:spcBef>
                  <a:spcAft>
                    <a:spcPts val="0"/>
                  </a:spcAft>
                  <a:defRPr/>
                </a:pPr>
                <a:endParaRPr lang="zh-CN" altLang="en-US"/>
              </a:p>
            </p:txBody>
          </p:sp>
          <p:sp>
            <p:nvSpPr>
              <p:cNvPr id="1612" name="Freeform 255"/>
              <p:cNvSpPr/>
              <p:nvPr/>
            </p:nvSpPr>
            <p:spPr bwMode="auto">
              <a:xfrm>
                <a:off x="2597" y="2930"/>
                <a:ext cx="16" cy="20"/>
              </a:xfrm>
              <a:custGeom>
                <a:avLst/>
                <a:gdLst>
                  <a:gd name="T0" fmla="*/ 16 w 16"/>
                  <a:gd name="T1" fmla="*/ 0 h 20"/>
                  <a:gd name="T2" fmla="*/ 16 w 16"/>
                  <a:gd name="T3" fmla="*/ 16 h 20"/>
                  <a:gd name="T4" fmla="*/ 0 w 16"/>
                  <a:gd name="T5" fmla="*/ 20 h 20"/>
                  <a:gd name="T6" fmla="*/ 0 w 16"/>
                  <a:gd name="T7" fmla="*/ 4 h 20"/>
                  <a:gd name="T8" fmla="*/ 16 w 16"/>
                  <a:gd name="T9" fmla="*/ 0 h 20"/>
                </a:gdLst>
                <a:ahLst/>
                <a:cxnLst>
                  <a:cxn ang="0">
                    <a:pos x="T0" y="T1"/>
                  </a:cxn>
                  <a:cxn ang="0">
                    <a:pos x="T2" y="T3"/>
                  </a:cxn>
                  <a:cxn ang="0">
                    <a:pos x="T4" y="T5"/>
                  </a:cxn>
                  <a:cxn ang="0">
                    <a:pos x="T6" y="T7"/>
                  </a:cxn>
                  <a:cxn ang="0">
                    <a:pos x="T8" y="T9"/>
                  </a:cxn>
                </a:cxnLst>
                <a:rect l="0" t="0" r="r" b="b"/>
                <a:pathLst>
                  <a:path w="16" h="20">
                    <a:moveTo>
                      <a:pt x="16" y="0"/>
                    </a:moveTo>
                    <a:lnTo>
                      <a:pt x="16" y="16"/>
                    </a:lnTo>
                    <a:lnTo>
                      <a:pt x="0" y="20"/>
                    </a:lnTo>
                    <a:lnTo>
                      <a:pt x="0" y="4"/>
                    </a:lnTo>
                    <a:lnTo>
                      <a:pt x="16" y="0"/>
                    </a:lnTo>
                    <a:close/>
                  </a:path>
                </a:pathLst>
              </a:custGeom>
              <a:grpFill/>
              <a:ln>
                <a:noFill/>
              </a:ln>
            </p:spPr>
            <p:txBody>
              <a:bodyPr/>
              <a:lstStyle/>
              <a:p>
                <a:pPr fontAlgn="auto">
                  <a:spcBef>
                    <a:spcPts val="0"/>
                  </a:spcBef>
                  <a:spcAft>
                    <a:spcPts val="0"/>
                  </a:spcAft>
                  <a:defRPr/>
                </a:pPr>
                <a:endParaRPr lang="zh-CN" altLang="en-US"/>
              </a:p>
            </p:txBody>
          </p:sp>
          <p:sp>
            <p:nvSpPr>
              <p:cNvPr id="1613" name="Freeform 256"/>
              <p:cNvSpPr/>
              <p:nvPr/>
            </p:nvSpPr>
            <p:spPr bwMode="auto">
              <a:xfrm>
                <a:off x="2495" y="2986"/>
                <a:ext cx="66" cy="50"/>
              </a:xfrm>
              <a:custGeom>
                <a:avLst/>
                <a:gdLst>
                  <a:gd name="T0" fmla="*/ 66 w 66"/>
                  <a:gd name="T1" fmla="*/ 0 h 50"/>
                  <a:gd name="T2" fmla="*/ 66 w 66"/>
                  <a:gd name="T3" fmla="*/ 22 h 50"/>
                  <a:gd name="T4" fmla="*/ 0 w 66"/>
                  <a:gd name="T5" fmla="*/ 50 h 50"/>
                  <a:gd name="T6" fmla="*/ 0 w 66"/>
                  <a:gd name="T7" fmla="*/ 22 h 50"/>
                  <a:gd name="T8" fmla="*/ 66 w 66"/>
                  <a:gd name="T9" fmla="*/ 0 h 50"/>
                </a:gdLst>
                <a:ahLst/>
                <a:cxnLst>
                  <a:cxn ang="0">
                    <a:pos x="T0" y="T1"/>
                  </a:cxn>
                  <a:cxn ang="0">
                    <a:pos x="T2" y="T3"/>
                  </a:cxn>
                  <a:cxn ang="0">
                    <a:pos x="T4" y="T5"/>
                  </a:cxn>
                  <a:cxn ang="0">
                    <a:pos x="T6" y="T7"/>
                  </a:cxn>
                  <a:cxn ang="0">
                    <a:pos x="T8" y="T9"/>
                  </a:cxn>
                </a:cxnLst>
                <a:rect l="0" t="0" r="r" b="b"/>
                <a:pathLst>
                  <a:path w="66" h="50">
                    <a:moveTo>
                      <a:pt x="66" y="0"/>
                    </a:moveTo>
                    <a:lnTo>
                      <a:pt x="66" y="22"/>
                    </a:lnTo>
                    <a:lnTo>
                      <a:pt x="0" y="50"/>
                    </a:lnTo>
                    <a:lnTo>
                      <a:pt x="0" y="22"/>
                    </a:lnTo>
                    <a:lnTo>
                      <a:pt x="66" y="0"/>
                    </a:lnTo>
                    <a:close/>
                  </a:path>
                </a:pathLst>
              </a:custGeom>
              <a:grpFill/>
              <a:ln>
                <a:noFill/>
              </a:ln>
            </p:spPr>
            <p:txBody>
              <a:bodyPr/>
              <a:lstStyle/>
              <a:p>
                <a:pPr fontAlgn="auto">
                  <a:spcBef>
                    <a:spcPts val="0"/>
                  </a:spcBef>
                  <a:spcAft>
                    <a:spcPts val="0"/>
                  </a:spcAft>
                  <a:defRPr/>
                </a:pPr>
                <a:endParaRPr lang="zh-CN" altLang="en-US"/>
              </a:p>
            </p:txBody>
          </p:sp>
          <p:sp>
            <p:nvSpPr>
              <p:cNvPr id="1614" name="Freeform 257"/>
              <p:cNvSpPr/>
              <p:nvPr/>
            </p:nvSpPr>
            <p:spPr bwMode="auto">
              <a:xfrm>
                <a:off x="2575" y="2968"/>
                <a:ext cx="38" cy="32"/>
              </a:xfrm>
              <a:custGeom>
                <a:avLst/>
                <a:gdLst>
                  <a:gd name="T0" fmla="*/ 38 w 38"/>
                  <a:gd name="T1" fmla="*/ 0 h 32"/>
                  <a:gd name="T2" fmla="*/ 38 w 38"/>
                  <a:gd name="T3" fmla="*/ 16 h 32"/>
                  <a:gd name="T4" fmla="*/ 0 w 38"/>
                  <a:gd name="T5" fmla="*/ 32 h 32"/>
                  <a:gd name="T6" fmla="*/ 0 w 38"/>
                  <a:gd name="T7" fmla="*/ 14 h 32"/>
                  <a:gd name="T8" fmla="*/ 38 w 38"/>
                  <a:gd name="T9" fmla="*/ 0 h 32"/>
                </a:gdLst>
                <a:ahLst/>
                <a:cxnLst>
                  <a:cxn ang="0">
                    <a:pos x="T0" y="T1"/>
                  </a:cxn>
                  <a:cxn ang="0">
                    <a:pos x="T2" y="T3"/>
                  </a:cxn>
                  <a:cxn ang="0">
                    <a:pos x="T4" y="T5"/>
                  </a:cxn>
                  <a:cxn ang="0">
                    <a:pos x="T6" y="T7"/>
                  </a:cxn>
                  <a:cxn ang="0">
                    <a:pos x="T8" y="T9"/>
                  </a:cxn>
                </a:cxnLst>
                <a:rect l="0" t="0" r="r" b="b"/>
                <a:pathLst>
                  <a:path w="38" h="32">
                    <a:moveTo>
                      <a:pt x="38" y="0"/>
                    </a:moveTo>
                    <a:lnTo>
                      <a:pt x="38" y="16"/>
                    </a:lnTo>
                    <a:lnTo>
                      <a:pt x="0" y="32"/>
                    </a:lnTo>
                    <a:lnTo>
                      <a:pt x="0" y="14"/>
                    </a:lnTo>
                    <a:lnTo>
                      <a:pt x="38" y="0"/>
                    </a:lnTo>
                    <a:close/>
                  </a:path>
                </a:pathLst>
              </a:custGeom>
              <a:grpFill/>
              <a:ln>
                <a:noFill/>
              </a:ln>
            </p:spPr>
            <p:txBody>
              <a:bodyPr/>
              <a:lstStyle/>
              <a:p>
                <a:pPr fontAlgn="auto">
                  <a:spcBef>
                    <a:spcPts val="0"/>
                  </a:spcBef>
                  <a:spcAft>
                    <a:spcPts val="0"/>
                  </a:spcAft>
                  <a:defRPr/>
                </a:pPr>
                <a:endParaRPr lang="zh-CN" altLang="en-US"/>
              </a:p>
            </p:txBody>
          </p:sp>
          <p:sp>
            <p:nvSpPr>
              <p:cNvPr id="1615" name="Freeform 258"/>
              <p:cNvSpPr/>
              <p:nvPr/>
            </p:nvSpPr>
            <p:spPr bwMode="auto">
              <a:xfrm>
                <a:off x="2459" y="3050"/>
                <a:ext cx="58" cy="58"/>
              </a:xfrm>
              <a:custGeom>
                <a:avLst/>
                <a:gdLst>
                  <a:gd name="T0" fmla="*/ 0 w 58"/>
                  <a:gd name="T1" fmla="*/ 26 h 58"/>
                  <a:gd name="T2" fmla="*/ 58 w 58"/>
                  <a:gd name="T3" fmla="*/ 0 h 58"/>
                  <a:gd name="T4" fmla="*/ 58 w 58"/>
                  <a:gd name="T5" fmla="*/ 26 h 58"/>
                  <a:gd name="T6" fmla="*/ 0 w 58"/>
                  <a:gd name="T7" fmla="*/ 58 h 58"/>
                  <a:gd name="T8" fmla="*/ 0 w 58"/>
                  <a:gd name="T9" fmla="*/ 26 h 58"/>
                </a:gdLst>
                <a:ahLst/>
                <a:cxnLst>
                  <a:cxn ang="0">
                    <a:pos x="T0" y="T1"/>
                  </a:cxn>
                  <a:cxn ang="0">
                    <a:pos x="T2" y="T3"/>
                  </a:cxn>
                  <a:cxn ang="0">
                    <a:pos x="T4" y="T5"/>
                  </a:cxn>
                  <a:cxn ang="0">
                    <a:pos x="T6" y="T7"/>
                  </a:cxn>
                  <a:cxn ang="0">
                    <a:pos x="T8" y="T9"/>
                  </a:cxn>
                </a:cxnLst>
                <a:rect l="0" t="0" r="r" b="b"/>
                <a:pathLst>
                  <a:path w="58" h="58">
                    <a:moveTo>
                      <a:pt x="0" y="26"/>
                    </a:moveTo>
                    <a:lnTo>
                      <a:pt x="58" y="0"/>
                    </a:lnTo>
                    <a:lnTo>
                      <a:pt x="58" y="26"/>
                    </a:lnTo>
                    <a:lnTo>
                      <a:pt x="0" y="58"/>
                    </a:lnTo>
                    <a:lnTo>
                      <a:pt x="0" y="26"/>
                    </a:lnTo>
                    <a:close/>
                  </a:path>
                </a:pathLst>
              </a:custGeom>
              <a:grpFill/>
              <a:ln>
                <a:noFill/>
              </a:ln>
            </p:spPr>
            <p:txBody>
              <a:bodyPr/>
              <a:lstStyle/>
              <a:p>
                <a:pPr fontAlgn="auto">
                  <a:spcBef>
                    <a:spcPts val="0"/>
                  </a:spcBef>
                  <a:spcAft>
                    <a:spcPts val="0"/>
                  </a:spcAft>
                  <a:defRPr/>
                </a:pPr>
                <a:endParaRPr lang="zh-CN" altLang="en-US"/>
              </a:p>
            </p:txBody>
          </p:sp>
          <p:sp>
            <p:nvSpPr>
              <p:cNvPr id="1616" name="Freeform 259"/>
              <p:cNvSpPr/>
              <p:nvPr/>
            </p:nvSpPr>
            <p:spPr bwMode="auto">
              <a:xfrm>
                <a:off x="2533" y="3024"/>
                <a:ext cx="48" cy="44"/>
              </a:xfrm>
              <a:custGeom>
                <a:avLst/>
                <a:gdLst>
                  <a:gd name="T0" fmla="*/ 0 w 48"/>
                  <a:gd name="T1" fmla="*/ 20 h 44"/>
                  <a:gd name="T2" fmla="*/ 48 w 48"/>
                  <a:gd name="T3" fmla="*/ 0 h 44"/>
                  <a:gd name="T4" fmla="*/ 48 w 48"/>
                  <a:gd name="T5" fmla="*/ 18 h 44"/>
                  <a:gd name="T6" fmla="*/ 0 w 48"/>
                  <a:gd name="T7" fmla="*/ 44 h 44"/>
                  <a:gd name="T8" fmla="*/ 0 w 48"/>
                  <a:gd name="T9" fmla="*/ 20 h 44"/>
                </a:gdLst>
                <a:ahLst/>
                <a:cxnLst>
                  <a:cxn ang="0">
                    <a:pos x="T0" y="T1"/>
                  </a:cxn>
                  <a:cxn ang="0">
                    <a:pos x="T2" y="T3"/>
                  </a:cxn>
                  <a:cxn ang="0">
                    <a:pos x="T4" y="T5"/>
                  </a:cxn>
                  <a:cxn ang="0">
                    <a:pos x="T6" y="T7"/>
                  </a:cxn>
                  <a:cxn ang="0">
                    <a:pos x="T8" y="T9"/>
                  </a:cxn>
                </a:cxnLst>
                <a:rect l="0" t="0" r="r" b="b"/>
                <a:pathLst>
                  <a:path w="48" h="44">
                    <a:moveTo>
                      <a:pt x="0" y="20"/>
                    </a:moveTo>
                    <a:lnTo>
                      <a:pt x="48" y="0"/>
                    </a:lnTo>
                    <a:lnTo>
                      <a:pt x="48" y="18"/>
                    </a:lnTo>
                    <a:lnTo>
                      <a:pt x="0" y="44"/>
                    </a:lnTo>
                    <a:lnTo>
                      <a:pt x="0" y="20"/>
                    </a:lnTo>
                    <a:close/>
                  </a:path>
                </a:pathLst>
              </a:custGeom>
              <a:grpFill/>
              <a:ln>
                <a:noFill/>
              </a:ln>
            </p:spPr>
            <p:txBody>
              <a:bodyPr/>
              <a:lstStyle/>
              <a:p>
                <a:pPr fontAlgn="auto">
                  <a:spcBef>
                    <a:spcPts val="0"/>
                  </a:spcBef>
                  <a:spcAft>
                    <a:spcPts val="0"/>
                  </a:spcAft>
                  <a:defRPr/>
                </a:pPr>
                <a:endParaRPr lang="zh-CN" altLang="en-US"/>
              </a:p>
            </p:txBody>
          </p:sp>
          <p:sp>
            <p:nvSpPr>
              <p:cNvPr id="1617" name="Freeform 260"/>
              <p:cNvSpPr/>
              <p:nvPr/>
            </p:nvSpPr>
            <p:spPr bwMode="auto">
              <a:xfrm>
                <a:off x="2499" y="3094"/>
                <a:ext cx="34" cy="44"/>
              </a:xfrm>
              <a:custGeom>
                <a:avLst/>
                <a:gdLst>
                  <a:gd name="T0" fmla="*/ 34 w 34"/>
                  <a:gd name="T1" fmla="*/ 0 h 44"/>
                  <a:gd name="T2" fmla="*/ 34 w 34"/>
                  <a:gd name="T3" fmla="*/ 24 h 44"/>
                  <a:gd name="T4" fmla="*/ 0 w 34"/>
                  <a:gd name="T5" fmla="*/ 44 h 44"/>
                  <a:gd name="T6" fmla="*/ 0 w 34"/>
                  <a:gd name="T7" fmla="*/ 18 h 44"/>
                  <a:gd name="T8" fmla="*/ 34 w 34"/>
                  <a:gd name="T9" fmla="*/ 0 h 44"/>
                </a:gdLst>
                <a:ahLst/>
                <a:cxnLst>
                  <a:cxn ang="0">
                    <a:pos x="T0" y="T1"/>
                  </a:cxn>
                  <a:cxn ang="0">
                    <a:pos x="T2" y="T3"/>
                  </a:cxn>
                  <a:cxn ang="0">
                    <a:pos x="T4" y="T5"/>
                  </a:cxn>
                  <a:cxn ang="0">
                    <a:pos x="T6" y="T7"/>
                  </a:cxn>
                  <a:cxn ang="0">
                    <a:pos x="T8" y="T9"/>
                  </a:cxn>
                </a:cxnLst>
                <a:rect l="0" t="0" r="r" b="b"/>
                <a:pathLst>
                  <a:path w="34" h="44">
                    <a:moveTo>
                      <a:pt x="34" y="0"/>
                    </a:moveTo>
                    <a:lnTo>
                      <a:pt x="34" y="24"/>
                    </a:lnTo>
                    <a:lnTo>
                      <a:pt x="0" y="44"/>
                    </a:lnTo>
                    <a:lnTo>
                      <a:pt x="0" y="18"/>
                    </a:lnTo>
                    <a:lnTo>
                      <a:pt x="34" y="0"/>
                    </a:lnTo>
                    <a:close/>
                  </a:path>
                </a:pathLst>
              </a:custGeom>
              <a:grpFill/>
              <a:ln>
                <a:noFill/>
              </a:ln>
            </p:spPr>
            <p:txBody>
              <a:bodyPr/>
              <a:lstStyle/>
              <a:p>
                <a:pPr fontAlgn="auto">
                  <a:spcBef>
                    <a:spcPts val="0"/>
                  </a:spcBef>
                  <a:spcAft>
                    <a:spcPts val="0"/>
                  </a:spcAft>
                  <a:defRPr/>
                </a:pPr>
                <a:endParaRPr lang="zh-CN" altLang="en-US"/>
              </a:p>
            </p:txBody>
          </p:sp>
          <p:sp>
            <p:nvSpPr>
              <p:cNvPr id="1618" name="Freeform 261"/>
              <p:cNvSpPr/>
              <p:nvPr/>
            </p:nvSpPr>
            <p:spPr bwMode="auto">
              <a:xfrm>
                <a:off x="2585" y="3050"/>
                <a:ext cx="28" cy="34"/>
              </a:xfrm>
              <a:custGeom>
                <a:avLst/>
                <a:gdLst>
                  <a:gd name="T0" fmla="*/ 28 w 28"/>
                  <a:gd name="T1" fmla="*/ 0 h 34"/>
                  <a:gd name="T2" fmla="*/ 28 w 28"/>
                  <a:gd name="T3" fmla="*/ 16 h 34"/>
                  <a:gd name="T4" fmla="*/ 0 w 28"/>
                  <a:gd name="T5" fmla="*/ 34 h 34"/>
                  <a:gd name="T6" fmla="*/ 0 w 28"/>
                  <a:gd name="T7" fmla="*/ 14 h 34"/>
                  <a:gd name="T8" fmla="*/ 28 w 28"/>
                  <a:gd name="T9" fmla="*/ 0 h 34"/>
                </a:gdLst>
                <a:ahLst/>
                <a:cxnLst>
                  <a:cxn ang="0">
                    <a:pos x="T0" y="T1"/>
                  </a:cxn>
                  <a:cxn ang="0">
                    <a:pos x="T2" y="T3"/>
                  </a:cxn>
                  <a:cxn ang="0">
                    <a:pos x="T4" y="T5"/>
                  </a:cxn>
                  <a:cxn ang="0">
                    <a:pos x="T6" y="T7"/>
                  </a:cxn>
                  <a:cxn ang="0">
                    <a:pos x="T8" y="T9"/>
                  </a:cxn>
                </a:cxnLst>
                <a:rect l="0" t="0" r="r" b="b"/>
                <a:pathLst>
                  <a:path w="28" h="34">
                    <a:moveTo>
                      <a:pt x="28" y="0"/>
                    </a:moveTo>
                    <a:lnTo>
                      <a:pt x="28" y="16"/>
                    </a:lnTo>
                    <a:lnTo>
                      <a:pt x="0" y="34"/>
                    </a:lnTo>
                    <a:lnTo>
                      <a:pt x="0" y="14"/>
                    </a:lnTo>
                    <a:lnTo>
                      <a:pt x="28" y="0"/>
                    </a:lnTo>
                    <a:close/>
                  </a:path>
                </a:pathLst>
              </a:custGeom>
              <a:grpFill/>
              <a:ln>
                <a:noFill/>
              </a:ln>
            </p:spPr>
            <p:txBody>
              <a:bodyPr/>
              <a:lstStyle/>
              <a:p>
                <a:pPr fontAlgn="auto">
                  <a:spcBef>
                    <a:spcPts val="0"/>
                  </a:spcBef>
                  <a:spcAft>
                    <a:spcPts val="0"/>
                  </a:spcAft>
                  <a:defRPr/>
                </a:pPr>
                <a:endParaRPr lang="zh-CN" altLang="en-US"/>
              </a:p>
            </p:txBody>
          </p:sp>
          <p:sp>
            <p:nvSpPr>
              <p:cNvPr id="1619" name="Freeform 262"/>
              <p:cNvSpPr/>
              <p:nvPr/>
            </p:nvSpPr>
            <p:spPr bwMode="auto">
              <a:xfrm>
                <a:off x="2459" y="3160"/>
                <a:ext cx="40" cy="54"/>
              </a:xfrm>
              <a:custGeom>
                <a:avLst/>
                <a:gdLst>
                  <a:gd name="T0" fmla="*/ 0 w 40"/>
                  <a:gd name="T1" fmla="*/ 24 h 54"/>
                  <a:gd name="T2" fmla="*/ 40 w 40"/>
                  <a:gd name="T3" fmla="*/ 0 h 54"/>
                  <a:gd name="T4" fmla="*/ 40 w 40"/>
                  <a:gd name="T5" fmla="*/ 28 h 54"/>
                  <a:gd name="T6" fmla="*/ 0 w 40"/>
                  <a:gd name="T7" fmla="*/ 54 h 54"/>
                  <a:gd name="T8" fmla="*/ 0 w 40"/>
                  <a:gd name="T9" fmla="*/ 24 h 54"/>
                </a:gdLst>
                <a:ahLst/>
                <a:cxnLst>
                  <a:cxn ang="0">
                    <a:pos x="T0" y="T1"/>
                  </a:cxn>
                  <a:cxn ang="0">
                    <a:pos x="T2" y="T3"/>
                  </a:cxn>
                  <a:cxn ang="0">
                    <a:pos x="T4" y="T5"/>
                  </a:cxn>
                  <a:cxn ang="0">
                    <a:pos x="T6" y="T7"/>
                  </a:cxn>
                  <a:cxn ang="0">
                    <a:pos x="T8" y="T9"/>
                  </a:cxn>
                </a:cxnLst>
                <a:rect l="0" t="0" r="r" b="b"/>
                <a:pathLst>
                  <a:path w="40" h="54">
                    <a:moveTo>
                      <a:pt x="0" y="24"/>
                    </a:moveTo>
                    <a:lnTo>
                      <a:pt x="40" y="0"/>
                    </a:lnTo>
                    <a:lnTo>
                      <a:pt x="40" y="28"/>
                    </a:lnTo>
                    <a:lnTo>
                      <a:pt x="0" y="54"/>
                    </a:lnTo>
                    <a:lnTo>
                      <a:pt x="0" y="24"/>
                    </a:lnTo>
                    <a:close/>
                  </a:path>
                </a:pathLst>
              </a:custGeom>
              <a:grpFill/>
              <a:ln>
                <a:noFill/>
              </a:ln>
            </p:spPr>
            <p:txBody>
              <a:bodyPr/>
              <a:lstStyle/>
              <a:p>
                <a:pPr fontAlgn="auto">
                  <a:spcBef>
                    <a:spcPts val="0"/>
                  </a:spcBef>
                  <a:spcAft>
                    <a:spcPts val="0"/>
                  </a:spcAft>
                  <a:defRPr/>
                </a:pPr>
                <a:endParaRPr lang="zh-CN" altLang="en-US"/>
              </a:p>
            </p:txBody>
          </p:sp>
          <p:sp>
            <p:nvSpPr>
              <p:cNvPr id="1620" name="Freeform 263"/>
              <p:cNvSpPr/>
              <p:nvPr/>
            </p:nvSpPr>
            <p:spPr bwMode="auto">
              <a:xfrm>
                <a:off x="2563" y="3094"/>
                <a:ext cx="50" cy="50"/>
              </a:xfrm>
              <a:custGeom>
                <a:avLst/>
                <a:gdLst>
                  <a:gd name="T0" fmla="*/ 50 w 50"/>
                  <a:gd name="T1" fmla="*/ 0 h 50"/>
                  <a:gd name="T2" fmla="*/ 50 w 50"/>
                  <a:gd name="T3" fmla="*/ 16 h 50"/>
                  <a:gd name="T4" fmla="*/ 0 w 50"/>
                  <a:gd name="T5" fmla="*/ 50 h 50"/>
                  <a:gd name="T6" fmla="*/ 0 w 50"/>
                  <a:gd name="T7" fmla="*/ 28 h 50"/>
                  <a:gd name="T8" fmla="*/ 50 w 50"/>
                  <a:gd name="T9" fmla="*/ 0 h 50"/>
                </a:gdLst>
                <a:ahLst/>
                <a:cxnLst>
                  <a:cxn ang="0">
                    <a:pos x="T0" y="T1"/>
                  </a:cxn>
                  <a:cxn ang="0">
                    <a:pos x="T2" y="T3"/>
                  </a:cxn>
                  <a:cxn ang="0">
                    <a:pos x="T4" y="T5"/>
                  </a:cxn>
                  <a:cxn ang="0">
                    <a:pos x="T6" y="T7"/>
                  </a:cxn>
                  <a:cxn ang="0">
                    <a:pos x="T8" y="T9"/>
                  </a:cxn>
                </a:cxnLst>
                <a:rect l="0" t="0" r="r" b="b"/>
                <a:pathLst>
                  <a:path w="50" h="50">
                    <a:moveTo>
                      <a:pt x="50" y="0"/>
                    </a:moveTo>
                    <a:lnTo>
                      <a:pt x="50" y="16"/>
                    </a:lnTo>
                    <a:lnTo>
                      <a:pt x="0" y="50"/>
                    </a:lnTo>
                    <a:lnTo>
                      <a:pt x="0" y="28"/>
                    </a:lnTo>
                    <a:lnTo>
                      <a:pt x="50" y="0"/>
                    </a:lnTo>
                    <a:close/>
                  </a:path>
                </a:pathLst>
              </a:custGeom>
              <a:grpFill/>
              <a:ln>
                <a:noFill/>
              </a:ln>
            </p:spPr>
            <p:txBody>
              <a:bodyPr/>
              <a:lstStyle/>
              <a:p>
                <a:pPr fontAlgn="auto">
                  <a:spcBef>
                    <a:spcPts val="0"/>
                  </a:spcBef>
                  <a:spcAft>
                    <a:spcPts val="0"/>
                  </a:spcAft>
                  <a:defRPr/>
                </a:pPr>
                <a:endParaRPr lang="zh-CN" altLang="en-US"/>
              </a:p>
            </p:txBody>
          </p:sp>
          <p:sp>
            <p:nvSpPr>
              <p:cNvPr id="1621" name="Freeform 264"/>
              <p:cNvSpPr/>
              <p:nvPr/>
            </p:nvSpPr>
            <p:spPr bwMode="auto">
              <a:xfrm>
                <a:off x="2495" y="3156"/>
                <a:ext cx="84" cy="82"/>
              </a:xfrm>
              <a:custGeom>
                <a:avLst/>
                <a:gdLst>
                  <a:gd name="T0" fmla="*/ 0 w 84"/>
                  <a:gd name="T1" fmla="*/ 54 h 82"/>
                  <a:gd name="T2" fmla="*/ 84 w 84"/>
                  <a:gd name="T3" fmla="*/ 0 h 82"/>
                  <a:gd name="T4" fmla="*/ 84 w 84"/>
                  <a:gd name="T5" fmla="*/ 18 h 82"/>
                  <a:gd name="T6" fmla="*/ 0 w 84"/>
                  <a:gd name="T7" fmla="*/ 82 h 82"/>
                  <a:gd name="T8" fmla="*/ 0 w 84"/>
                  <a:gd name="T9" fmla="*/ 54 h 82"/>
                </a:gdLst>
                <a:ahLst/>
                <a:cxnLst>
                  <a:cxn ang="0">
                    <a:pos x="T0" y="T1"/>
                  </a:cxn>
                  <a:cxn ang="0">
                    <a:pos x="T2" y="T3"/>
                  </a:cxn>
                  <a:cxn ang="0">
                    <a:pos x="T4" y="T5"/>
                  </a:cxn>
                  <a:cxn ang="0">
                    <a:pos x="T6" y="T7"/>
                  </a:cxn>
                  <a:cxn ang="0">
                    <a:pos x="T8" y="T9"/>
                  </a:cxn>
                </a:cxnLst>
                <a:rect l="0" t="0" r="r" b="b"/>
                <a:pathLst>
                  <a:path w="84" h="82">
                    <a:moveTo>
                      <a:pt x="0" y="54"/>
                    </a:moveTo>
                    <a:lnTo>
                      <a:pt x="84" y="0"/>
                    </a:lnTo>
                    <a:lnTo>
                      <a:pt x="84" y="18"/>
                    </a:lnTo>
                    <a:lnTo>
                      <a:pt x="0" y="82"/>
                    </a:lnTo>
                    <a:lnTo>
                      <a:pt x="0" y="54"/>
                    </a:lnTo>
                    <a:close/>
                  </a:path>
                </a:pathLst>
              </a:custGeom>
              <a:grpFill/>
              <a:ln>
                <a:noFill/>
              </a:ln>
            </p:spPr>
            <p:txBody>
              <a:bodyPr/>
              <a:lstStyle/>
              <a:p>
                <a:pPr fontAlgn="auto">
                  <a:spcBef>
                    <a:spcPts val="0"/>
                  </a:spcBef>
                  <a:spcAft>
                    <a:spcPts val="0"/>
                  </a:spcAft>
                  <a:defRPr/>
                </a:pPr>
                <a:endParaRPr lang="zh-CN" altLang="en-US"/>
              </a:p>
            </p:txBody>
          </p:sp>
          <p:sp>
            <p:nvSpPr>
              <p:cNvPr id="1622" name="Freeform 265"/>
              <p:cNvSpPr/>
              <p:nvPr/>
            </p:nvSpPr>
            <p:spPr bwMode="auto">
              <a:xfrm>
                <a:off x="2593" y="3132"/>
                <a:ext cx="20" cy="32"/>
              </a:xfrm>
              <a:custGeom>
                <a:avLst/>
                <a:gdLst>
                  <a:gd name="T0" fmla="*/ 20 w 20"/>
                  <a:gd name="T1" fmla="*/ 0 h 32"/>
                  <a:gd name="T2" fmla="*/ 20 w 20"/>
                  <a:gd name="T3" fmla="*/ 16 h 32"/>
                  <a:gd name="T4" fmla="*/ 0 w 20"/>
                  <a:gd name="T5" fmla="*/ 32 h 32"/>
                  <a:gd name="T6" fmla="*/ 0 w 20"/>
                  <a:gd name="T7" fmla="*/ 14 h 32"/>
                  <a:gd name="T8" fmla="*/ 20 w 20"/>
                  <a:gd name="T9" fmla="*/ 0 h 32"/>
                </a:gdLst>
                <a:ahLst/>
                <a:cxnLst>
                  <a:cxn ang="0">
                    <a:pos x="T0" y="T1"/>
                  </a:cxn>
                  <a:cxn ang="0">
                    <a:pos x="T2" y="T3"/>
                  </a:cxn>
                  <a:cxn ang="0">
                    <a:pos x="T4" y="T5"/>
                  </a:cxn>
                  <a:cxn ang="0">
                    <a:pos x="T6" y="T7"/>
                  </a:cxn>
                  <a:cxn ang="0">
                    <a:pos x="T8" y="T9"/>
                  </a:cxn>
                </a:cxnLst>
                <a:rect l="0" t="0" r="r" b="b"/>
                <a:pathLst>
                  <a:path w="20" h="32">
                    <a:moveTo>
                      <a:pt x="20" y="0"/>
                    </a:moveTo>
                    <a:lnTo>
                      <a:pt x="20" y="16"/>
                    </a:lnTo>
                    <a:lnTo>
                      <a:pt x="0" y="32"/>
                    </a:lnTo>
                    <a:lnTo>
                      <a:pt x="0" y="14"/>
                    </a:lnTo>
                    <a:lnTo>
                      <a:pt x="20" y="0"/>
                    </a:lnTo>
                    <a:close/>
                  </a:path>
                </a:pathLst>
              </a:custGeom>
              <a:grpFill/>
              <a:ln>
                <a:noFill/>
              </a:ln>
            </p:spPr>
            <p:txBody>
              <a:bodyPr/>
              <a:lstStyle/>
              <a:p>
                <a:pPr fontAlgn="auto">
                  <a:spcBef>
                    <a:spcPts val="0"/>
                  </a:spcBef>
                  <a:spcAft>
                    <a:spcPts val="0"/>
                  </a:spcAft>
                  <a:defRPr/>
                </a:pPr>
                <a:endParaRPr lang="zh-CN" altLang="en-US"/>
              </a:p>
            </p:txBody>
          </p:sp>
          <p:sp>
            <p:nvSpPr>
              <p:cNvPr id="1623" name="Freeform 266"/>
              <p:cNvSpPr/>
              <p:nvPr/>
            </p:nvSpPr>
            <p:spPr bwMode="auto">
              <a:xfrm>
                <a:off x="2459" y="3242"/>
                <a:ext cx="58" cy="75"/>
              </a:xfrm>
              <a:custGeom>
                <a:avLst/>
                <a:gdLst>
                  <a:gd name="T0" fmla="*/ 0 w 58"/>
                  <a:gd name="T1" fmla="*/ 42 h 75"/>
                  <a:gd name="T2" fmla="*/ 58 w 58"/>
                  <a:gd name="T3" fmla="*/ 0 h 75"/>
                  <a:gd name="T4" fmla="*/ 58 w 58"/>
                  <a:gd name="T5" fmla="*/ 26 h 75"/>
                  <a:gd name="T6" fmla="*/ 0 w 58"/>
                  <a:gd name="T7" fmla="*/ 75 h 75"/>
                  <a:gd name="T8" fmla="*/ 0 w 58"/>
                  <a:gd name="T9" fmla="*/ 42 h 75"/>
                </a:gdLst>
                <a:ahLst/>
                <a:cxnLst>
                  <a:cxn ang="0">
                    <a:pos x="T0" y="T1"/>
                  </a:cxn>
                  <a:cxn ang="0">
                    <a:pos x="T2" y="T3"/>
                  </a:cxn>
                  <a:cxn ang="0">
                    <a:pos x="T4" y="T5"/>
                  </a:cxn>
                  <a:cxn ang="0">
                    <a:pos x="T6" y="T7"/>
                  </a:cxn>
                  <a:cxn ang="0">
                    <a:pos x="T8" y="T9"/>
                  </a:cxn>
                </a:cxnLst>
                <a:rect l="0" t="0" r="r" b="b"/>
                <a:pathLst>
                  <a:path w="58" h="75">
                    <a:moveTo>
                      <a:pt x="0" y="42"/>
                    </a:moveTo>
                    <a:lnTo>
                      <a:pt x="58" y="0"/>
                    </a:lnTo>
                    <a:lnTo>
                      <a:pt x="58" y="26"/>
                    </a:lnTo>
                    <a:lnTo>
                      <a:pt x="0" y="75"/>
                    </a:lnTo>
                    <a:lnTo>
                      <a:pt x="0" y="42"/>
                    </a:lnTo>
                    <a:close/>
                  </a:path>
                </a:pathLst>
              </a:custGeom>
              <a:grpFill/>
              <a:ln>
                <a:noFill/>
              </a:ln>
            </p:spPr>
            <p:txBody>
              <a:bodyPr/>
              <a:lstStyle/>
              <a:p>
                <a:pPr fontAlgn="auto">
                  <a:spcBef>
                    <a:spcPts val="0"/>
                  </a:spcBef>
                  <a:spcAft>
                    <a:spcPts val="0"/>
                  </a:spcAft>
                  <a:defRPr/>
                </a:pPr>
                <a:endParaRPr lang="zh-CN" altLang="en-US"/>
              </a:p>
            </p:txBody>
          </p:sp>
          <p:sp>
            <p:nvSpPr>
              <p:cNvPr id="1624" name="Freeform 267"/>
              <p:cNvSpPr/>
              <p:nvPr/>
            </p:nvSpPr>
            <p:spPr bwMode="auto">
              <a:xfrm>
                <a:off x="2565" y="3174"/>
                <a:ext cx="48" cy="54"/>
              </a:xfrm>
              <a:custGeom>
                <a:avLst/>
                <a:gdLst>
                  <a:gd name="T0" fmla="*/ 48 w 48"/>
                  <a:gd name="T1" fmla="*/ 0 h 54"/>
                  <a:gd name="T2" fmla="*/ 48 w 48"/>
                  <a:gd name="T3" fmla="*/ 16 h 54"/>
                  <a:gd name="T4" fmla="*/ 0 w 48"/>
                  <a:gd name="T5" fmla="*/ 54 h 54"/>
                  <a:gd name="T6" fmla="*/ 0 w 48"/>
                  <a:gd name="T7" fmla="*/ 34 h 54"/>
                  <a:gd name="T8" fmla="*/ 48 w 48"/>
                  <a:gd name="T9" fmla="*/ 0 h 54"/>
                </a:gdLst>
                <a:ahLst/>
                <a:cxnLst>
                  <a:cxn ang="0">
                    <a:pos x="T0" y="T1"/>
                  </a:cxn>
                  <a:cxn ang="0">
                    <a:pos x="T2" y="T3"/>
                  </a:cxn>
                  <a:cxn ang="0">
                    <a:pos x="T4" y="T5"/>
                  </a:cxn>
                  <a:cxn ang="0">
                    <a:pos x="T6" y="T7"/>
                  </a:cxn>
                  <a:cxn ang="0">
                    <a:pos x="T8" y="T9"/>
                  </a:cxn>
                </a:cxnLst>
                <a:rect l="0" t="0" r="r" b="b"/>
                <a:pathLst>
                  <a:path w="48" h="54">
                    <a:moveTo>
                      <a:pt x="48" y="0"/>
                    </a:moveTo>
                    <a:lnTo>
                      <a:pt x="48" y="16"/>
                    </a:lnTo>
                    <a:lnTo>
                      <a:pt x="0" y="54"/>
                    </a:lnTo>
                    <a:lnTo>
                      <a:pt x="0" y="34"/>
                    </a:lnTo>
                    <a:lnTo>
                      <a:pt x="48" y="0"/>
                    </a:lnTo>
                    <a:close/>
                  </a:path>
                </a:pathLst>
              </a:custGeom>
              <a:grpFill/>
              <a:ln>
                <a:noFill/>
              </a:ln>
            </p:spPr>
            <p:txBody>
              <a:bodyPr/>
              <a:lstStyle/>
              <a:p>
                <a:pPr fontAlgn="auto">
                  <a:spcBef>
                    <a:spcPts val="0"/>
                  </a:spcBef>
                  <a:spcAft>
                    <a:spcPts val="0"/>
                  </a:spcAft>
                  <a:defRPr/>
                </a:pPr>
                <a:endParaRPr lang="zh-CN" altLang="en-US"/>
              </a:p>
            </p:txBody>
          </p:sp>
          <p:sp>
            <p:nvSpPr>
              <p:cNvPr id="1625" name="Freeform 268"/>
              <p:cNvSpPr/>
              <p:nvPr/>
            </p:nvSpPr>
            <p:spPr bwMode="auto">
              <a:xfrm>
                <a:off x="2505" y="3252"/>
                <a:ext cx="58" cy="73"/>
              </a:xfrm>
              <a:custGeom>
                <a:avLst/>
                <a:gdLst>
                  <a:gd name="T0" fmla="*/ 58 w 58"/>
                  <a:gd name="T1" fmla="*/ 0 h 73"/>
                  <a:gd name="T2" fmla="*/ 58 w 58"/>
                  <a:gd name="T3" fmla="*/ 22 h 73"/>
                  <a:gd name="T4" fmla="*/ 0 w 58"/>
                  <a:gd name="T5" fmla="*/ 73 h 73"/>
                  <a:gd name="T6" fmla="*/ 0 w 58"/>
                  <a:gd name="T7" fmla="*/ 46 h 73"/>
                  <a:gd name="T8" fmla="*/ 58 w 58"/>
                  <a:gd name="T9" fmla="*/ 0 h 73"/>
                </a:gdLst>
                <a:ahLst/>
                <a:cxnLst>
                  <a:cxn ang="0">
                    <a:pos x="T0" y="T1"/>
                  </a:cxn>
                  <a:cxn ang="0">
                    <a:pos x="T2" y="T3"/>
                  </a:cxn>
                  <a:cxn ang="0">
                    <a:pos x="T4" y="T5"/>
                  </a:cxn>
                  <a:cxn ang="0">
                    <a:pos x="T6" y="T7"/>
                  </a:cxn>
                  <a:cxn ang="0">
                    <a:pos x="T8" y="T9"/>
                  </a:cxn>
                </a:cxnLst>
                <a:rect l="0" t="0" r="r" b="b"/>
                <a:pathLst>
                  <a:path w="58" h="73">
                    <a:moveTo>
                      <a:pt x="58" y="0"/>
                    </a:moveTo>
                    <a:lnTo>
                      <a:pt x="58" y="22"/>
                    </a:lnTo>
                    <a:lnTo>
                      <a:pt x="0" y="73"/>
                    </a:lnTo>
                    <a:lnTo>
                      <a:pt x="0" y="46"/>
                    </a:lnTo>
                    <a:lnTo>
                      <a:pt x="58" y="0"/>
                    </a:lnTo>
                    <a:close/>
                  </a:path>
                </a:pathLst>
              </a:custGeom>
              <a:grpFill/>
              <a:ln>
                <a:noFill/>
              </a:ln>
            </p:spPr>
            <p:txBody>
              <a:bodyPr/>
              <a:lstStyle/>
              <a:p>
                <a:pPr fontAlgn="auto">
                  <a:spcBef>
                    <a:spcPts val="0"/>
                  </a:spcBef>
                  <a:spcAft>
                    <a:spcPts val="0"/>
                  </a:spcAft>
                  <a:defRPr/>
                </a:pPr>
                <a:endParaRPr lang="zh-CN" altLang="en-US"/>
              </a:p>
            </p:txBody>
          </p:sp>
          <p:sp>
            <p:nvSpPr>
              <p:cNvPr id="1626" name="Freeform 269"/>
              <p:cNvSpPr/>
              <p:nvPr/>
            </p:nvSpPr>
            <p:spPr bwMode="auto">
              <a:xfrm>
                <a:off x="2577" y="3214"/>
                <a:ext cx="36" cy="46"/>
              </a:xfrm>
              <a:custGeom>
                <a:avLst/>
                <a:gdLst>
                  <a:gd name="T0" fmla="*/ 36 w 36"/>
                  <a:gd name="T1" fmla="*/ 0 h 46"/>
                  <a:gd name="T2" fmla="*/ 36 w 36"/>
                  <a:gd name="T3" fmla="*/ 16 h 46"/>
                  <a:gd name="T4" fmla="*/ 0 w 36"/>
                  <a:gd name="T5" fmla="*/ 46 h 46"/>
                  <a:gd name="T6" fmla="*/ 0 w 36"/>
                  <a:gd name="T7" fmla="*/ 28 h 46"/>
                  <a:gd name="T8" fmla="*/ 36 w 36"/>
                  <a:gd name="T9" fmla="*/ 0 h 46"/>
                </a:gdLst>
                <a:ahLst/>
                <a:cxnLst>
                  <a:cxn ang="0">
                    <a:pos x="T0" y="T1"/>
                  </a:cxn>
                  <a:cxn ang="0">
                    <a:pos x="T2" y="T3"/>
                  </a:cxn>
                  <a:cxn ang="0">
                    <a:pos x="T4" y="T5"/>
                  </a:cxn>
                  <a:cxn ang="0">
                    <a:pos x="T6" y="T7"/>
                  </a:cxn>
                  <a:cxn ang="0">
                    <a:pos x="T8" y="T9"/>
                  </a:cxn>
                </a:cxnLst>
                <a:rect l="0" t="0" r="r" b="b"/>
                <a:pathLst>
                  <a:path w="36" h="46">
                    <a:moveTo>
                      <a:pt x="36" y="0"/>
                    </a:moveTo>
                    <a:lnTo>
                      <a:pt x="36" y="16"/>
                    </a:lnTo>
                    <a:lnTo>
                      <a:pt x="0" y="46"/>
                    </a:lnTo>
                    <a:lnTo>
                      <a:pt x="0" y="28"/>
                    </a:lnTo>
                    <a:lnTo>
                      <a:pt x="36" y="0"/>
                    </a:lnTo>
                    <a:close/>
                  </a:path>
                </a:pathLst>
              </a:custGeom>
              <a:grpFill/>
              <a:ln>
                <a:noFill/>
              </a:ln>
            </p:spPr>
            <p:txBody>
              <a:bodyPr/>
              <a:lstStyle/>
              <a:p>
                <a:pPr fontAlgn="auto">
                  <a:spcBef>
                    <a:spcPts val="0"/>
                  </a:spcBef>
                  <a:spcAft>
                    <a:spcPts val="0"/>
                  </a:spcAft>
                  <a:defRPr/>
                </a:pPr>
                <a:endParaRPr lang="zh-CN" altLang="en-US"/>
              </a:p>
            </p:txBody>
          </p:sp>
          <p:sp>
            <p:nvSpPr>
              <p:cNvPr id="1627" name="Freeform 270"/>
              <p:cNvSpPr/>
              <p:nvPr/>
            </p:nvSpPr>
            <p:spPr bwMode="auto">
              <a:xfrm>
                <a:off x="2459" y="3371"/>
                <a:ext cx="16" cy="46"/>
              </a:xfrm>
              <a:custGeom>
                <a:avLst/>
                <a:gdLst>
                  <a:gd name="T0" fmla="*/ 0 w 16"/>
                  <a:gd name="T1" fmla="*/ 14 h 46"/>
                  <a:gd name="T2" fmla="*/ 16 w 16"/>
                  <a:gd name="T3" fmla="*/ 0 h 46"/>
                  <a:gd name="T4" fmla="*/ 16 w 16"/>
                  <a:gd name="T5" fmla="*/ 30 h 46"/>
                  <a:gd name="T6" fmla="*/ 0 w 16"/>
                  <a:gd name="T7" fmla="*/ 46 h 46"/>
                  <a:gd name="T8" fmla="*/ 0 w 16"/>
                  <a:gd name="T9" fmla="*/ 14 h 46"/>
                </a:gdLst>
                <a:ahLst/>
                <a:cxnLst>
                  <a:cxn ang="0">
                    <a:pos x="T0" y="T1"/>
                  </a:cxn>
                  <a:cxn ang="0">
                    <a:pos x="T2" y="T3"/>
                  </a:cxn>
                  <a:cxn ang="0">
                    <a:pos x="T4" y="T5"/>
                  </a:cxn>
                  <a:cxn ang="0">
                    <a:pos x="T6" y="T7"/>
                  </a:cxn>
                  <a:cxn ang="0">
                    <a:pos x="T8" y="T9"/>
                  </a:cxn>
                </a:cxnLst>
                <a:rect l="0" t="0" r="r" b="b"/>
                <a:pathLst>
                  <a:path w="16" h="46">
                    <a:moveTo>
                      <a:pt x="0" y="14"/>
                    </a:moveTo>
                    <a:lnTo>
                      <a:pt x="16" y="0"/>
                    </a:lnTo>
                    <a:lnTo>
                      <a:pt x="16" y="30"/>
                    </a:lnTo>
                    <a:lnTo>
                      <a:pt x="0" y="46"/>
                    </a:lnTo>
                    <a:lnTo>
                      <a:pt x="0" y="14"/>
                    </a:lnTo>
                    <a:close/>
                  </a:path>
                </a:pathLst>
              </a:custGeom>
              <a:grpFill/>
              <a:ln>
                <a:noFill/>
              </a:ln>
            </p:spPr>
            <p:txBody>
              <a:bodyPr/>
              <a:lstStyle/>
              <a:p>
                <a:pPr fontAlgn="auto">
                  <a:spcBef>
                    <a:spcPts val="0"/>
                  </a:spcBef>
                  <a:spcAft>
                    <a:spcPts val="0"/>
                  </a:spcAft>
                  <a:defRPr/>
                </a:pPr>
                <a:endParaRPr lang="zh-CN" altLang="en-US"/>
              </a:p>
            </p:txBody>
          </p:sp>
          <p:sp>
            <p:nvSpPr>
              <p:cNvPr id="1628" name="Freeform 271"/>
              <p:cNvSpPr/>
              <p:nvPr/>
            </p:nvSpPr>
            <p:spPr bwMode="auto">
              <a:xfrm>
                <a:off x="2491" y="3313"/>
                <a:ext cx="54" cy="72"/>
              </a:xfrm>
              <a:custGeom>
                <a:avLst/>
                <a:gdLst>
                  <a:gd name="T0" fmla="*/ 0 w 54"/>
                  <a:gd name="T1" fmla="*/ 44 h 72"/>
                  <a:gd name="T2" fmla="*/ 54 w 54"/>
                  <a:gd name="T3" fmla="*/ 0 h 72"/>
                  <a:gd name="T4" fmla="*/ 54 w 54"/>
                  <a:gd name="T5" fmla="*/ 22 h 72"/>
                  <a:gd name="T6" fmla="*/ 0 w 54"/>
                  <a:gd name="T7" fmla="*/ 72 h 72"/>
                  <a:gd name="T8" fmla="*/ 0 w 54"/>
                  <a:gd name="T9" fmla="*/ 44 h 72"/>
                </a:gdLst>
                <a:ahLst/>
                <a:cxnLst>
                  <a:cxn ang="0">
                    <a:pos x="T0" y="T1"/>
                  </a:cxn>
                  <a:cxn ang="0">
                    <a:pos x="T2" y="T3"/>
                  </a:cxn>
                  <a:cxn ang="0">
                    <a:pos x="T4" y="T5"/>
                  </a:cxn>
                  <a:cxn ang="0">
                    <a:pos x="T6" y="T7"/>
                  </a:cxn>
                  <a:cxn ang="0">
                    <a:pos x="T8" y="T9"/>
                  </a:cxn>
                </a:cxnLst>
                <a:rect l="0" t="0" r="r" b="b"/>
                <a:pathLst>
                  <a:path w="54" h="72">
                    <a:moveTo>
                      <a:pt x="0" y="44"/>
                    </a:moveTo>
                    <a:lnTo>
                      <a:pt x="54" y="0"/>
                    </a:lnTo>
                    <a:lnTo>
                      <a:pt x="54" y="22"/>
                    </a:lnTo>
                    <a:lnTo>
                      <a:pt x="0" y="72"/>
                    </a:lnTo>
                    <a:lnTo>
                      <a:pt x="0" y="44"/>
                    </a:lnTo>
                    <a:close/>
                  </a:path>
                </a:pathLst>
              </a:custGeom>
              <a:grpFill/>
              <a:ln>
                <a:noFill/>
              </a:ln>
            </p:spPr>
            <p:txBody>
              <a:bodyPr/>
              <a:lstStyle/>
              <a:p>
                <a:pPr fontAlgn="auto">
                  <a:spcBef>
                    <a:spcPts val="0"/>
                  </a:spcBef>
                  <a:spcAft>
                    <a:spcPts val="0"/>
                  </a:spcAft>
                  <a:defRPr/>
                </a:pPr>
                <a:endParaRPr lang="zh-CN" altLang="en-US"/>
              </a:p>
            </p:txBody>
          </p:sp>
          <p:sp>
            <p:nvSpPr>
              <p:cNvPr id="1629" name="Freeform 272"/>
              <p:cNvSpPr/>
              <p:nvPr/>
            </p:nvSpPr>
            <p:spPr bwMode="auto">
              <a:xfrm>
                <a:off x="2561" y="3254"/>
                <a:ext cx="52" cy="67"/>
              </a:xfrm>
              <a:custGeom>
                <a:avLst/>
                <a:gdLst>
                  <a:gd name="T0" fmla="*/ 52 w 52"/>
                  <a:gd name="T1" fmla="*/ 0 h 67"/>
                  <a:gd name="T2" fmla="*/ 52 w 52"/>
                  <a:gd name="T3" fmla="*/ 16 h 67"/>
                  <a:gd name="T4" fmla="*/ 0 w 52"/>
                  <a:gd name="T5" fmla="*/ 67 h 67"/>
                  <a:gd name="T6" fmla="*/ 0 w 52"/>
                  <a:gd name="T7" fmla="*/ 44 h 67"/>
                  <a:gd name="T8" fmla="*/ 52 w 52"/>
                  <a:gd name="T9" fmla="*/ 0 h 67"/>
                </a:gdLst>
                <a:ahLst/>
                <a:cxnLst>
                  <a:cxn ang="0">
                    <a:pos x="T0" y="T1"/>
                  </a:cxn>
                  <a:cxn ang="0">
                    <a:pos x="T2" y="T3"/>
                  </a:cxn>
                  <a:cxn ang="0">
                    <a:pos x="T4" y="T5"/>
                  </a:cxn>
                  <a:cxn ang="0">
                    <a:pos x="T6" y="T7"/>
                  </a:cxn>
                  <a:cxn ang="0">
                    <a:pos x="T8" y="T9"/>
                  </a:cxn>
                </a:cxnLst>
                <a:rect l="0" t="0" r="r" b="b"/>
                <a:pathLst>
                  <a:path w="52" h="67">
                    <a:moveTo>
                      <a:pt x="52" y="0"/>
                    </a:moveTo>
                    <a:lnTo>
                      <a:pt x="52" y="16"/>
                    </a:lnTo>
                    <a:lnTo>
                      <a:pt x="0" y="67"/>
                    </a:lnTo>
                    <a:lnTo>
                      <a:pt x="0" y="44"/>
                    </a:lnTo>
                    <a:lnTo>
                      <a:pt x="52" y="0"/>
                    </a:lnTo>
                    <a:close/>
                  </a:path>
                </a:pathLst>
              </a:custGeom>
              <a:grpFill/>
              <a:ln>
                <a:noFill/>
              </a:ln>
            </p:spPr>
            <p:txBody>
              <a:bodyPr/>
              <a:lstStyle/>
              <a:p>
                <a:pPr fontAlgn="auto">
                  <a:spcBef>
                    <a:spcPts val="0"/>
                  </a:spcBef>
                  <a:spcAft>
                    <a:spcPts val="0"/>
                  </a:spcAft>
                  <a:defRPr/>
                </a:pPr>
                <a:endParaRPr lang="zh-CN" altLang="en-US"/>
              </a:p>
            </p:txBody>
          </p:sp>
          <p:sp>
            <p:nvSpPr>
              <p:cNvPr id="1630" name="Freeform 273"/>
              <p:cNvSpPr/>
              <p:nvPr/>
            </p:nvSpPr>
            <p:spPr bwMode="auto">
              <a:xfrm>
                <a:off x="2459" y="3403"/>
                <a:ext cx="36" cy="66"/>
              </a:xfrm>
              <a:custGeom>
                <a:avLst/>
                <a:gdLst>
                  <a:gd name="T0" fmla="*/ 0 w 36"/>
                  <a:gd name="T1" fmla="*/ 34 h 66"/>
                  <a:gd name="T2" fmla="*/ 36 w 36"/>
                  <a:gd name="T3" fmla="*/ 0 h 66"/>
                  <a:gd name="T4" fmla="*/ 36 w 36"/>
                  <a:gd name="T5" fmla="*/ 28 h 66"/>
                  <a:gd name="T6" fmla="*/ 0 w 36"/>
                  <a:gd name="T7" fmla="*/ 66 h 66"/>
                  <a:gd name="T8" fmla="*/ 0 w 36"/>
                  <a:gd name="T9" fmla="*/ 34 h 66"/>
                </a:gdLst>
                <a:ahLst/>
                <a:cxnLst>
                  <a:cxn ang="0">
                    <a:pos x="T0" y="T1"/>
                  </a:cxn>
                  <a:cxn ang="0">
                    <a:pos x="T2" y="T3"/>
                  </a:cxn>
                  <a:cxn ang="0">
                    <a:pos x="T4" y="T5"/>
                  </a:cxn>
                  <a:cxn ang="0">
                    <a:pos x="T6" y="T7"/>
                  </a:cxn>
                  <a:cxn ang="0">
                    <a:pos x="T8" y="T9"/>
                  </a:cxn>
                </a:cxnLst>
                <a:rect l="0" t="0" r="r" b="b"/>
                <a:pathLst>
                  <a:path w="36" h="66">
                    <a:moveTo>
                      <a:pt x="0" y="34"/>
                    </a:moveTo>
                    <a:lnTo>
                      <a:pt x="36" y="0"/>
                    </a:lnTo>
                    <a:lnTo>
                      <a:pt x="36" y="28"/>
                    </a:lnTo>
                    <a:lnTo>
                      <a:pt x="0" y="66"/>
                    </a:lnTo>
                    <a:lnTo>
                      <a:pt x="0" y="34"/>
                    </a:lnTo>
                    <a:close/>
                  </a:path>
                </a:pathLst>
              </a:custGeom>
              <a:grpFill/>
              <a:ln>
                <a:noFill/>
              </a:ln>
            </p:spPr>
            <p:txBody>
              <a:bodyPr/>
              <a:lstStyle/>
              <a:p>
                <a:pPr fontAlgn="auto">
                  <a:spcBef>
                    <a:spcPts val="0"/>
                  </a:spcBef>
                  <a:spcAft>
                    <a:spcPts val="0"/>
                  </a:spcAft>
                  <a:defRPr/>
                </a:pPr>
                <a:endParaRPr lang="zh-CN" altLang="en-US"/>
              </a:p>
            </p:txBody>
          </p:sp>
          <p:sp>
            <p:nvSpPr>
              <p:cNvPr id="1631" name="Freeform 274"/>
              <p:cNvSpPr/>
              <p:nvPr/>
            </p:nvSpPr>
            <p:spPr bwMode="auto">
              <a:xfrm>
                <a:off x="2541" y="3337"/>
                <a:ext cx="30" cy="48"/>
              </a:xfrm>
              <a:custGeom>
                <a:avLst/>
                <a:gdLst>
                  <a:gd name="T0" fmla="*/ 30 w 30"/>
                  <a:gd name="T1" fmla="*/ 0 h 48"/>
                  <a:gd name="T2" fmla="*/ 30 w 30"/>
                  <a:gd name="T3" fmla="*/ 20 h 48"/>
                  <a:gd name="T4" fmla="*/ 0 w 30"/>
                  <a:gd name="T5" fmla="*/ 48 h 48"/>
                  <a:gd name="T6" fmla="*/ 0 w 30"/>
                  <a:gd name="T7" fmla="*/ 26 h 48"/>
                  <a:gd name="T8" fmla="*/ 30 w 30"/>
                  <a:gd name="T9" fmla="*/ 0 h 48"/>
                </a:gdLst>
                <a:ahLst/>
                <a:cxnLst>
                  <a:cxn ang="0">
                    <a:pos x="T0" y="T1"/>
                  </a:cxn>
                  <a:cxn ang="0">
                    <a:pos x="T2" y="T3"/>
                  </a:cxn>
                  <a:cxn ang="0">
                    <a:pos x="T4" y="T5"/>
                  </a:cxn>
                  <a:cxn ang="0">
                    <a:pos x="T6" y="T7"/>
                  </a:cxn>
                  <a:cxn ang="0">
                    <a:pos x="T8" y="T9"/>
                  </a:cxn>
                </a:cxnLst>
                <a:rect l="0" t="0" r="r" b="b"/>
                <a:pathLst>
                  <a:path w="30" h="48">
                    <a:moveTo>
                      <a:pt x="30" y="0"/>
                    </a:moveTo>
                    <a:lnTo>
                      <a:pt x="30" y="20"/>
                    </a:lnTo>
                    <a:lnTo>
                      <a:pt x="0" y="48"/>
                    </a:lnTo>
                    <a:lnTo>
                      <a:pt x="0" y="26"/>
                    </a:lnTo>
                    <a:lnTo>
                      <a:pt x="30" y="0"/>
                    </a:lnTo>
                    <a:close/>
                  </a:path>
                </a:pathLst>
              </a:custGeom>
              <a:grpFill/>
              <a:ln>
                <a:noFill/>
              </a:ln>
            </p:spPr>
            <p:txBody>
              <a:bodyPr/>
              <a:lstStyle/>
              <a:p>
                <a:pPr fontAlgn="auto">
                  <a:spcBef>
                    <a:spcPts val="0"/>
                  </a:spcBef>
                  <a:spcAft>
                    <a:spcPts val="0"/>
                  </a:spcAft>
                  <a:defRPr/>
                </a:pPr>
                <a:endParaRPr lang="zh-CN" altLang="en-US"/>
              </a:p>
            </p:txBody>
          </p:sp>
          <p:sp>
            <p:nvSpPr>
              <p:cNvPr id="1632" name="Freeform 275"/>
              <p:cNvSpPr/>
              <p:nvPr/>
            </p:nvSpPr>
            <p:spPr bwMode="auto">
              <a:xfrm>
                <a:off x="2585" y="3298"/>
                <a:ext cx="28" cy="43"/>
              </a:xfrm>
              <a:custGeom>
                <a:avLst/>
                <a:gdLst>
                  <a:gd name="T0" fmla="*/ 28 w 28"/>
                  <a:gd name="T1" fmla="*/ 0 h 43"/>
                  <a:gd name="T2" fmla="*/ 28 w 28"/>
                  <a:gd name="T3" fmla="*/ 15 h 43"/>
                  <a:gd name="T4" fmla="*/ 0 w 28"/>
                  <a:gd name="T5" fmla="*/ 43 h 43"/>
                  <a:gd name="T6" fmla="*/ 0 w 28"/>
                  <a:gd name="T7" fmla="*/ 25 h 43"/>
                  <a:gd name="T8" fmla="*/ 28 w 28"/>
                  <a:gd name="T9" fmla="*/ 0 h 43"/>
                </a:gdLst>
                <a:ahLst/>
                <a:cxnLst>
                  <a:cxn ang="0">
                    <a:pos x="T0" y="T1"/>
                  </a:cxn>
                  <a:cxn ang="0">
                    <a:pos x="T2" y="T3"/>
                  </a:cxn>
                  <a:cxn ang="0">
                    <a:pos x="T4" y="T5"/>
                  </a:cxn>
                  <a:cxn ang="0">
                    <a:pos x="T6" y="T7"/>
                  </a:cxn>
                  <a:cxn ang="0">
                    <a:pos x="T8" y="T9"/>
                  </a:cxn>
                </a:cxnLst>
                <a:rect l="0" t="0" r="r" b="b"/>
                <a:pathLst>
                  <a:path w="28" h="43">
                    <a:moveTo>
                      <a:pt x="28" y="0"/>
                    </a:moveTo>
                    <a:lnTo>
                      <a:pt x="28" y="15"/>
                    </a:lnTo>
                    <a:lnTo>
                      <a:pt x="0" y="43"/>
                    </a:lnTo>
                    <a:lnTo>
                      <a:pt x="0" y="25"/>
                    </a:lnTo>
                    <a:lnTo>
                      <a:pt x="28" y="0"/>
                    </a:lnTo>
                    <a:close/>
                  </a:path>
                </a:pathLst>
              </a:custGeom>
              <a:grpFill/>
              <a:ln>
                <a:noFill/>
              </a:ln>
            </p:spPr>
            <p:txBody>
              <a:bodyPr/>
              <a:lstStyle/>
              <a:p>
                <a:pPr fontAlgn="auto">
                  <a:spcBef>
                    <a:spcPts val="0"/>
                  </a:spcBef>
                  <a:spcAft>
                    <a:spcPts val="0"/>
                  </a:spcAft>
                  <a:defRPr/>
                </a:pPr>
                <a:endParaRPr lang="zh-CN" altLang="en-US"/>
              </a:p>
            </p:txBody>
          </p:sp>
          <p:sp>
            <p:nvSpPr>
              <p:cNvPr id="1633" name="Freeform 276"/>
              <p:cNvSpPr/>
              <p:nvPr/>
            </p:nvSpPr>
            <p:spPr bwMode="auto">
              <a:xfrm>
                <a:off x="2459" y="3461"/>
                <a:ext cx="26" cy="56"/>
              </a:xfrm>
              <a:custGeom>
                <a:avLst/>
                <a:gdLst>
                  <a:gd name="T0" fmla="*/ 0 w 26"/>
                  <a:gd name="T1" fmla="*/ 26 h 56"/>
                  <a:gd name="T2" fmla="*/ 26 w 26"/>
                  <a:gd name="T3" fmla="*/ 0 h 56"/>
                  <a:gd name="T4" fmla="*/ 26 w 26"/>
                  <a:gd name="T5" fmla="*/ 28 h 56"/>
                  <a:gd name="T6" fmla="*/ 0 w 26"/>
                  <a:gd name="T7" fmla="*/ 56 h 56"/>
                  <a:gd name="T8" fmla="*/ 0 w 26"/>
                  <a:gd name="T9" fmla="*/ 26 h 56"/>
                </a:gdLst>
                <a:ahLst/>
                <a:cxnLst>
                  <a:cxn ang="0">
                    <a:pos x="T0" y="T1"/>
                  </a:cxn>
                  <a:cxn ang="0">
                    <a:pos x="T2" y="T3"/>
                  </a:cxn>
                  <a:cxn ang="0">
                    <a:pos x="T4" y="T5"/>
                  </a:cxn>
                  <a:cxn ang="0">
                    <a:pos x="T6" y="T7"/>
                  </a:cxn>
                  <a:cxn ang="0">
                    <a:pos x="T8" y="T9"/>
                  </a:cxn>
                </a:cxnLst>
                <a:rect l="0" t="0" r="r" b="b"/>
                <a:pathLst>
                  <a:path w="26" h="56">
                    <a:moveTo>
                      <a:pt x="0" y="26"/>
                    </a:moveTo>
                    <a:lnTo>
                      <a:pt x="26" y="0"/>
                    </a:lnTo>
                    <a:lnTo>
                      <a:pt x="26" y="28"/>
                    </a:lnTo>
                    <a:lnTo>
                      <a:pt x="0" y="56"/>
                    </a:lnTo>
                    <a:lnTo>
                      <a:pt x="0" y="26"/>
                    </a:lnTo>
                    <a:close/>
                  </a:path>
                </a:pathLst>
              </a:custGeom>
              <a:grpFill/>
              <a:ln>
                <a:noFill/>
              </a:ln>
            </p:spPr>
            <p:txBody>
              <a:bodyPr/>
              <a:lstStyle/>
              <a:p>
                <a:pPr fontAlgn="auto">
                  <a:spcBef>
                    <a:spcPts val="0"/>
                  </a:spcBef>
                  <a:spcAft>
                    <a:spcPts val="0"/>
                  </a:spcAft>
                  <a:defRPr/>
                </a:pPr>
                <a:endParaRPr lang="zh-CN" altLang="en-US"/>
              </a:p>
            </p:txBody>
          </p:sp>
          <p:sp>
            <p:nvSpPr>
              <p:cNvPr id="1634" name="Freeform 277"/>
              <p:cNvSpPr/>
              <p:nvPr/>
            </p:nvSpPr>
            <p:spPr bwMode="auto">
              <a:xfrm>
                <a:off x="2501" y="3389"/>
                <a:ext cx="56" cy="84"/>
              </a:xfrm>
              <a:custGeom>
                <a:avLst/>
                <a:gdLst>
                  <a:gd name="T0" fmla="*/ 56 w 56"/>
                  <a:gd name="T1" fmla="*/ 0 h 84"/>
                  <a:gd name="T2" fmla="*/ 56 w 56"/>
                  <a:gd name="T3" fmla="*/ 22 h 84"/>
                  <a:gd name="T4" fmla="*/ 0 w 56"/>
                  <a:gd name="T5" fmla="*/ 84 h 84"/>
                  <a:gd name="T6" fmla="*/ 0 w 56"/>
                  <a:gd name="T7" fmla="*/ 56 h 84"/>
                  <a:gd name="T8" fmla="*/ 56 w 56"/>
                  <a:gd name="T9" fmla="*/ 0 h 84"/>
                </a:gdLst>
                <a:ahLst/>
                <a:cxnLst>
                  <a:cxn ang="0">
                    <a:pos x="T0" y="T1"/>
                  </a:cxn>
                  <a:cxn ang="0">
                    <a:pos x="T2" y="T3"/>
                  </a:cxn>
                  <a:cxn ang="0">
                    <a:pos x="T4" y="T5"/>
                  </a:cxn>
                  <a:cxn ang="0">
                    <a:pos x="T6" y="T7"/>
                  </a:cxn>
                  <a:cxn ang="0">
                    <a:pos x="T8" y="T9"/>
                  </a:cxn>
                </a:cxnLst>
                <a:rect l="0" t="0" r="r" b="b"/>
                <a:pathLst>
                  <a:path w="56" h="84">
                    <a:moveTo>
                      <a:pt x="56" y="0"/>
                    </a:moveTo>
                    <a:lnTo>
                      <a:pt x="56" y="22"/>
                    </a:lnTo>
                    <a:lnTo>
                      <a:pt x="0" y="84"/>
                    </a:lnTo>
                    <a:lnTo>
                      <a:pt x="0" y="56"/>
                    </a:lnTo>
                    <a:lnTo>
                      <a:pt x="56" y="0"/>
                    </a:lnTo>
                    <a:close/>
                  </a:path>
                </a:pathLst>
              </a:custGeom>
              <a:grpFill/>
              <a:ln>
                <a:noFill/>
              </a:ln>
            </p:spPr>
            <p:txBody>
              <a:bodyPr/>
              <a:lstStyle/>
              <a:p>
                <a:pPr fontAlgn="auto">
                  <a:spcBef>
                    <a:spcPts val="0"/>
                  </a:spcBef>
                  <a:spcAft>
                    <a:spcPts val="0"/>
                  </a:spcAft>
                  <a:defRPr/>
                </a:pPr>
                <a:endParaRPr lang="zh-CN" altLang="en-US"/>
              </a:p>
            </p:txBody>
          </p:sp>
          <p:sp>
            <p:nvSpPr>
              <p:cNvPr id="1635" name="Freeform 278"/>
              <p:cNvSpPr/>
              <p:nvPr/>
            </p:nvSpPr>
            <p:spPr bwMode="auto">
              <a:xfrm>
                <a:off x="2573" y="3337"/>
                <a:ext cx="40" cy="58"/>
              </a:xfrm>
              <a:custGeom>
                <a:avLst/>
                <a:gdLst>
                  <a:gd name="T0" fmla="*/ 40 w 40"/>
                  <a:gd name="T1" fmla="*/ 0 h 58"/>
                  <a:gd name="T2" fmla="*/ 40 w 40"/>
                  <a:gd name="T3" fmla="*/ 16 h 58"/>
                  <a:gd name="T4" fmla="*/ 0 w 40"/>
                  <a:gd name="T5" fmla="*/ 58 h 58"/>
                  <a:gd name="T6" fmla="*/ 0 w 40"/>
                  <a:gd name="T7" fmla="*/ 38 h 58"/>
                  <a:gd name="T8" fmla="*/ 40 w 40"/>
                  <a:gd name="T9" fmla="*/ 0 h 58"/>
                </a:gdLst>
                <a:ahLst/>
                <a:cxnLst>
                  <a:cxn ang="0">
                    <a:pos x="T0" y="T1"/>
                  </a:cxn>
                  <a:cxn ang="0">
                    <a:pos x="T2" y="T3"/>
                  </a:cxn>
                  <a:cxn ang="0">
                    <a:pos x="T4" y="T5"/>
                  </a:cxn>
                  <a:cxn ang="0">
                    <a:pos x="T6" y="T7"/>
                  </a:cxn>
                  <a:cxn ang="0">
                    <a:pos x="T8" y="T9"/>
                  </a:cxn>
                </a:cxnLst>
                <a:rect l="0" t="0" r="r" b="b"/>
                <a:pathLst>
                  <a:path w="40" h="58">
                    <a:moveTo>
                      <a:pt x="40" y="0"/>
                    </a:moveTo>
                    <a:lnTo>
                      <a:pt x="40" y="16"/>
                    </a:lnTo>
                    <a:lnTo>
                      <a:pt x="0" y="58"/>
                    </a:lnTo>
                    <a:lnTo>
                      <a:pt x="0" y="38"/>
                    </a:lnTo>
                    <a:lnTo>
                      <a:pt x="40" y="0"/>
                    </a:lnTo>
                    <a:close/>
                  </a:path>
                </a:pathLst>
              </a:custGeom>
              <a:grpFill/>
              <a:ln>
                <a:noFill/>
              </a:ln>
            </p:spPr>
            <p:txBody>
              <a:bodyPr/>
              <a:lstStyle/>
              <a:p>
                <a:pPr fontAlgn="auto">
                  <a:spcBef>
                    <a:spcPts val="0"/>
                  </a:spcBef>
                  <a:spcAft>
                    <a:spcPts val="0"/>
                  </a:spcAft>
                  <a:defRPr/>
                </a:pPr>
                <a:endParaRPr lang="zh-CN" altLang="en-US"/>
              </a:p>
            </p:txBody>
          </p:sp>
          <p:sp>
            <p:nvSpPr>
              <p:cNvPr id="1636" name="Freeform 279"/>
              <p:cNvSpPr/>
              <p:nvPr/>
            </p:nvSpPr>
            <p:spPr bwMode="auto">
              <a:xfrm>
                <a:off x="2601" y="3379"/>
                <a:ext cx="12" cy="28"/>
              </a:xfrm>
              <a:custGeom>
                <a:avLst/>
                <a:gdLst>
                  <a:gd name="T0" fmla="*/ 12 w 12"/>
                  <a:gd name="T1" fmla="*/ 0 h 28"/>
                  <a:gd name="T2" fmla="*/ 12 w 12"/>
                  <a:gd name="T3" fmla="*/ 16 h 28"/>
                  <a:gd name="T4" fmla="*/ 0 w 12"/>
                  <a:gd name="T5" fmla="*/ 28 h 28"/>
                  <a:gd name="T6" fmla="*/ 0 w 12"/>
                  <a:gd name="T7" fmla="*/ 12 h 28"/>
                  <a:gd name="T8" fmla="*/ 12 w 12"/>
                  <a:gd name="T9" fmla="*/ 0 h 28"/>
                </a:gdLst>
                <a:ahLst/>
                <a:cxnLst>
                  <a:cxn ang="0">
                    <a:pos x="T0" y="T1"/>
                  </a:cxn>
                  <a:cxn ang="0">
                    <a:pos x="T2" y="T3"/>
                  </a:cxn>
                  <a:cxn ang="0">
                    <a:pos x="T4" y="T5"/>
                  </a:cxn>
                  <a:cxn ang="0">
                    <a:pos x="T6" y="T7"/>
                  </a:cxn>
                  <a:cxn ang="0">
                    <a:pos x="T8" y="T9"/>
                  </a:cxn>
                </a:cxnLst>
                <a:rect l="0" t="0" r="r" b="b"/>
                <a:pathLst>
                  <a:path w="12" h="28">
                    <a:moveTo>
                      <a:pt x="12" y="0"/>
                    </a:moveTo>
                    <a:lnTo>
                      <a:pt x="12" y="16"/>
                    </a:lnTo>
                    <a:lnTo>
                      <a:pt x="0" y="28"/>
                    </a:lnTo>
                    <a:lnTo>
                      <a:pt x="0" y="12"/>
                    </a:lnTo>
                    <a:lnTo>
                      <a:pt x="12" y="0"/>
                    </a:lnTo>
                    <a:close/>
                  </a:path>
                </a:pathLst>
              </a:custGeom>
              <a:grpFill/>
              <a:ln>
                <a:noFill/>
              </a:ln>
            </p:spPr>
            <p:txBody>
              <a:bodyPr/>
              <a:lstStyle/>
              <a:p>
                <a:pPr fontAlgn="auto">
                  <a:spcBef>
                    <a:spcPts val="0"/>
                  </a:spcBef>
                  <a:spcAft>
                    <a:spcPts val="0"/>
                  </a:spcAft>
                  <a:defRPr/>
                </a:pPr>
                <a:endParaRPr lang="zh-CN" altLang="en-US"/>
              </a:p>
            </p:txBody>
          </p:sp>
          <p:sp>
            <p:nvSpPr>
              <p:cNvPr id="1637" name="Freeform 280"/>
              <p:cNvSpPr/>
              <p:nvPr/>
            </p:nvSpPr>
            <p:spPr bwMode="auto">
              <a:xfrm>
                <a:off x="2489" y="3529"/>
                <a:ext cx="22" cy="52"/>
              </a:xfrm>
              <a:custGeom>
                <a:avLst/>
                <a:gdLst>
                  <a:gd name="T0" fmla="*/ 22 w 22"/>
                  <a:gd name="T1" fmla="*/ 0 h 52"/>
                  <a:gd name="T2" fmla="*/ 22 w 22"/>
                  <a:gd name="T3" fmla="*/ 26 h 52"/>
                  <a:gd name="T4" fmla="*/ 0 w 22"/>
                  <a:gd name="T5" fmla="*/ 52 h 52"/>
                  <a:gd name="T6" fmla="*/ 0 w 22"/>
                  <a:gd name="T7" fmla="*/ 24 h 52"/>
                  <a:gd name="T8" fmla="*/ 22 w 22"/>
                  <a:gd name="T9" fmla="*/ 0 h 52"/>
                </a:gdLst>
                <a:ahLst/>
                <a:cxnLst>
                  <a:cxn ang="0">
                    <a:pos x="T0" y="T1"/>
                  </a:cxn>
                  <a:cxn ang="0">
                    <a:pos x="T2" y="T3"/>
                  </a:cxn>
                  <a:cxn ang="0">
                    <a:pos x="T4" y="T5"/>
                  </a:cxn>
                  <a:cxn ang="0">
                    <a:pos x="T6" y="T7"/>
                  </a:cxn>
                  <a:cxn ang="0">
                    <a:pos x="T8" y="T9"/>
                  </a:cxn>
                </a:cxnLst>
                <a:rect l="0" t="0" r="r" b="b"/>
                <a:pathLst>
                  <a:path w="22" h="52">
                    <a:moveTo>
                      <a:pt x="22" y="0"/>
                    </a:moveTo>
                    <a:lnTo>
                      <a:pt x="22" y="26"/>
                    </a:lnTo>
                    <a:lnTo>
                      <a:pt x="0" y="52"/>
                    </a:lnTo>
                    <a:lnTo>
                      <a:pt x="0" y="24"/>
                    </a:lnTo>
                    <a:lnTo>
                      <a:pt x="22" y="0"/>
                    </a:lnTo>
                    <a:close/>
                  </a:path>
                </a:pathLst>
              </a:custGeom>
              <a:grpFill/>
              <a:ln>
                <a:noFill/>
              </a:ln>
            </p:spPr>
            <p:txBody>
              <a:bodyPr/>
              <a:lstStyle/>
              <a:p>
                <a:pPr fontAlgn="auto">
                  <a:spcBef>
                    <a:spcPts val="0"/>
                  </a:spcBef>
                  <a:spcAft>
                    <a:spcPts val="0"/>
                  </a:spcAft>
                  <a:defRPr/>
                </a:pPr>
                <a:endParaRPr lang="zh-CN" altLang="en-US"/>
              </a:p>
            </p:txBody>
          </p:sp>
          <p:sp>
            <p:nvSpPr>
              <p:cNvPr id="1638" name="Freeform 281"/>
              <p:cNvSpPr/>
              <p:nvPr/>
            </p:nvSpPr>
            <p:spPr bwMode="auto">
              <a:xfrm>
                <a:off x="2527" y="3419"/>
                <a:ext cx="86" cy="118"/>
              </a:xfrm>
              <a:custGeom>
                <a:avLst/>
                <a:gdLst>
                  <a:gd name="T0" fmla="*/ 86 w 86"/>
                  <a:gd name="T1" fmla="*/ 0 h 118"/>
                  <a:gd name="T2" fmla="*/ 86 w 86"/>
                  <a:gd name="T3" fmla="*/ 14 h 118"/>
                  <a:gd name="T4" fmla="*/ 0 w 86"/>
                  <a:gd name="T5" fmla="*/ 118 h 118"/>
                  <a:gd name="T6" fmla="*/ 0 w 86"/>
                  <a:gd name="T7" fmla="*/ 92 h 118"/>
                  <a:gd name="T8" fmla="*/ 86 w 86"/>
                  <a:gd name="T9" fmla="*/ 0 h 118"/>
                </a:gdLst>
                <a:ahLst/>
                <a:cxnLst>
                  <a:cxn ang="0">
                    <a:pos x="T0" y="T1"/>
                  </a:cxn>
                  <a:cxn ang="0">
                    <a:pos x="T2" y="T3"/>
                  </a:cxn>
                  <a:cxn ang="0">
                    <a:pos x="T4" y="T5"/>
                  </a:cxn>
                  <a:cxn ang="0">
                    <a:pos x="T6" y="T7"/>
                  </a:cxn>
                  <a:cxn ang="0">
                    <a:pos x="T8" y="T9"/>
                  </a:cxn>
                </a:cxnLst>
                <a:rect l="0" t="0" r="r" b="b"/>
                <a:pathLst>
                  <a:path w="86" h="118">
                    <a:moveTo>
                      <a:pt x="86" y="0"/>
                    </a:moveTo>
                    <a:lnTo>
                      <a:pt x="86" y="14"/>
                    </a:lnTo>
                    <a:lnTo>
                      <a:pt x="0" y="118"/>
                    </a:lnTo>
                    <a:lnTo>
                      <a:pt x="0" y="92"/>
                    </a:lnTo>
                    <a:lnTo>
                      <a:pt x="86" y="0"/>
                    </a:lnTo>
                    <a:close/>
                  </a:path>
                </a:pathLst>
              </a:custGeom>
              <a:grpFill/>
              <a:ln>
                <a:noFill/>
              </a:ln>
            </p:spPr>
            <p:txBody>
              <a:bodyPr/>
              <a:lstStyle/>
              <a:p>
                <a:pPr fontAlgn="auto">
                  <a:spcBef>
                    <a:spcPts val="0"/>
                  </a:spcBef>
                  <a:spcAft>
                    <a:spcPts val="0"/>
                  </a:spcAft>
                  <a:defRPr/>
                </a:pPr>
                <a:endParaRPr lang="zh-CN" altLang="en-US"/>
              </a:p>
            </p:txBody>
          </p:sp>
          <p:sp>
            <p:nvSpPr>
              <p:cNvPr id="1639" name="Freeform 282"/>
              <p:cNvSpPr/>
              <p:nvPr/>
            </p:nvSpPr>
            <p:spPr bwMode="auto">
              <a:xfrm>
                <a:off x="2561" y="3461"/>
                <a:ext cx="52" cy="78"/>
              </a:xfrm>
              <a:custGeom>
                <a:avLst/>
                <a:gdLst>
                  <a:gd name="T0" fmla="*/ 52 w 52"/>
                  <a:gd name="T1" fmla="*/ 0 h 78"/>
                  <a:gd name="T2" fmla="*/ 52 w 52"/>
                  <a:gd name="T3" fmla="*/ 14 h 78"/>
                  <a:gd name="T4" fmla="*/ 0 w 52"/>
                  <a:gd name="T5" fmla="*/ 78 h 78"/>
                  <a:gd name="T6" fmla="*/ 0 w 52"/>
                  <a:gd name="T7" fmla="*/ 58 h 78"/>
                  <a:gd name="T8" fmla="*/ 52 w 52"/>
                  <a:gd name="T9" fmla="*/ 0 h 78"/>
                </a:gdLst>
                <a:ahLst/>
                <a:cxnLst>
                  <a:cxn ang="0">
                    <a:pos x="T0" y="T1"/>
                  </a:cxn>
                  <a:cxn ang="0">
                    <a:pos x="T2" y="T3"/>
                  </a:cxn>
                  <a:cxn ang="0">
                    <a:pos x="T4" y="T5"/>
                  </a:cxn>
                  <a:cxn ang="0">
                    <a:pos x="T6" y="T7"/>
                  </a:cxn>
                  <a:cxn ang="0">
                    <a:pos x="T8" y="T9"/>
                  </a:cxn>
                </a:cxnLst>
                <a:rect l="0" t="0" r="r" b="b"/>
                <a:pathLst>
                  <a:path w="52" h="78">
                    <a:moveTo>
                      <a:pt x="52" y="0"/>
                    </a:moveTo>
                    <a:lnTo>
                      <a:pt x="52" y="14"/>
                    </a:lnTo>
                    <a:lnTo>
                      <a:pt x="0" y="78"/>
                    </a:lnTo>
                    <a:lnTo>
                      <a:pt x="0" y="58"/>
                    </a:lnTo>
                    <a:lnTo>
                      <a:pt x="52" y="0"/>
                    </a:lnTo>
                    <a:close/>
                  </a:path>
                </a:pathLst>
              </a:custGeom>
              <a:grpFill/>
              <a:ln>
                <a:noFill/>
              </a:ln>
            </p:spPr>
            <p:txBody>
              <a:bodyPr/>
              <a:lstStyle/>
              <a:p>
                <a:pPr fontAlgn="auto">
                  <a:spcBef>
                    <a:spcPts val="0"/>
                  </a:spcBef>
                  <a:spcAft>
                    <a:spcPts val="0"/>
                  </a:spcAft>
                  <a:defRPr/>
                </a:pPr>
                <a:endParaRPr lang="zh-CN" altLang="en-US"/>
              </a:p>
            </p:txBody>
          </p:sp>
          <p:sp>
            <p:nvSpPr>
              <p:cNvPr id="1640" name="Rectangle 283"/>
              <p:cNvSpPr>
                <a:spLocks noChangeArrowheads="1"/>
              </p:cNvSpPr>
              <p:nvPr/>
            </p:nvSpPr>
            <p:spPr bwMode="auto">
              <a:xfrm>
                <a:off x="2563" y="2940"/>
                <a:ext cx="1" cy="1"/>
              </a:xfrm>
              <a:prstGeom prst="rect">
                <a:avLst/>
              </a:prstGeom>
              <a:grpFill/>
              <a:ln>
                <a:noFill/>
              </a:ln>
            </p:spPr>
            <p:txBody>
              <a:bodyPr/>
              <a:lstStyle/>
              <a:p>
                <a:pPr fontAlgn="auto">
                  <a:spcBef>
                    <a:spcPts val="0"/>
                  </a:spcBef>
                  <a:spcAft>
                    <a:spcPts val="0"/>
                  </a:spcAft>
                  <a:defRPr/>
                </a:pPr>
                <a:endParaRPr lang="zh-CN" altLang="en-US"/>
              </a:p>
            </p:txBody>
          </p:sp>
          <p:sp>
            <p:nvSpPr>
              <p:cNvPr id="1641" name="Rectangle 284"/>
              <p:cNvSpPr>
                <a:spLocks noChangeArrowheads="1"/>
              </p:cNvSpPr>
              <p:nvPr/>
            </p:nvSpPr>
            <p:spPr bwMode="auto">
              <a:xfrm>
                <a:off x="3511" y="-335"/>
                <a:ext cx="56" cy="58"/>
              </a:xfrm>
              <a:prstGeom prst="rect">
                <a:avLst/>
              </a:prstGeom>
              <a:grpFill/>
              <a:ln>
                <a:noFill/>
              </a:ln>
            </p:spPr>
            <p:txBody>
              <a:bodyPr/>
              <a:lstStyle/>
              <a:p>
                <a:pPr fontAlgn="auto">
                  <a:spcBef>
                    <a:spcPts val="0"/>
                  </a:spcBef>
                  <a:spcAft>
                    <a:spcPts val="0"/>
                  </a:spcAft>
                  <a:defRPr/>
                </a:pPr>
                <a:endParaRPr lang="zh-CN" altLang="en-US"/>
              </a:p>
            </p:txBody>
          </p:sp>
          <p:sp>
            <p:nvSpPr>
              <p:cNvPr id="1642" name="Rectangle 285"/>
              <p:cNvSpPr>
                <a:spLocks noChangeArrowheads="1"/>
              </p:cNvSpPr>
              <p:nvPr/>
            </p:nvSpPr>
            <p:spPr bwMode="auto">
              <a:xfrm>
                <a:off x="3613" y="-335"/>
                <a:ext cx="56" cy="58"/>
              </a:xfrm>
              <a:prstGeom prst="rect">
                <a:avLst/>
              </a:prstGeom>
              <a:grpFill/>
              <a:ln>
                <a:noFill/>
              </a:ln>
            </p:spPr>
            <p:txBody>
              <a:bodyPr/>
              <a:lstStyle/>
              <a:p>
                <a:pPr fontAlgn="auto">
                  <a:spcBef>
                    <a:spcPts val="0"/>
                  </a:spcBef>
                  <a:spcAft>
                    <a:spcPts val="0"/>
                  </a:spcAft>
                  <a:defRPr/>
                </a:pPr>
                <a:endParaRPr lang="zh-CN" altLang="en-US"/>
              </a:p>
            </p:txBody>
          </p:sp>
          <p:sp>
            <p:nvSpPr>
              <p:cNvPr id="1643" name="Rectangle 286"/>
              <p:cNvSpPr>
                <a:spLocks noChangeArrowheads="1"/>
              </p:cNvSpPr>
              <p:nvPr/>
            </p:nvSpPr>
            <p:spPr bwMode="auto">
              <a:xfrm>
                <a:off x="3713" y="-335"/>
                <a:ext cx="58" cy="58"/>
              </a:xfrm>
              <a:prstGeom prst="rect">
                <a:avLst/>
              </a:prstGeom>
              <a:grpFill/>
              <a:ln>
                <a:noFill/>
              </a:ln>
            </p:spPr>
            <p:txBody>
              <a:bodyPr/>
              <a:lstStyle/>
              <a:p>
                <a:pPr fontAlgn="auto">
                  <a:spcBef>
                    <a:spcPts val="0"/>
                  </a:spcBef>
                  <a:spcAft>
                    <a:spcPts val="0"/>
                  </a:spcAft>
                  <a:defRPr/>
                </a:pPr>
                <a:endParaRPr lang="zh-CN" altLang="en-US"/>
              </a:p>
            </p:txBody>
          </p:sp>
          <p:sp>
            <p:nvSpPr>
              <p:cNvPr id="1644" name="Rectangle 287"/>
              <p:cNvSpPr>
                <a:spLocks noChangeArrowheads="1"/>
              </p:cNvSpPr>
              <p:nvPr/>
            </p:nvSpPr>
            <p:spPr bwMode="auto">
              <a:xfrm>
                <a:off x="3815" y="-335"/>
                <a:ext cx="58" cy="58"/>
              </a:xfrm>
              <a:prstGeom prst="rect">
                <a:avLst/>
              </a:prstGeom>
              <a:grpFill/>
              <a:ln>
                <a:noFill/>
              </a:ln>
            </p:spPr>
            <p:txBody>
              <a:bodyPr/>
              <a:lstStyle/>
              <a:p>
                <a:pPr fontAlgn="auto">
                  <a:spcBef>
                    <a:spcPts val="0"/>
                  </a:spcBef>
                  <a:spcAft>
                    <a:spcPts val="0"/>
                  </a:spcAft>
                  <a:defRPr/>
                </a:pPr>
                <a:endParaRPr lang="zh-CN" altLang="en-US"/>
              </a:p>
            </p:txBody>
          </p:sp>
          <p:sp>
            <p:nvSpPr>
              <p:cNvPr id="1645" name="Rectangle 288"/>
              <p:cNvSpPr>
                <a:spLocks noChangeArrowheads="1"/>
              </p:cNvSpPr>
              <p:nvPr/>
            </p:nvSpPr>
            <p:spPr bwMode="auto">
              <a:xfrm>
                <a:off x="3918" y="-335"/>
                <a:ext cx="58" cy="58"/>
              </a:xfrm>
              <a:prstGeom prst="rect">
                <a:avLst/>
              </a:prstGeom>
              <a:grpFill/>
              <a:ln>
                <a:noFill/>
              </a:ln>
            </p:spPr>
            <p:txBody>
              <a:bodyPr/>
              <a:lstStyle/>
              <a:p>
                <a:pPr fontAlgn="auto">
                  <a:spcBef>
                    <a:spcPts val="0"/>
                  </a:spcBef>
                  <a:spcAft>
                    <a:spcPts val="0"/>
                  </a:spcAft>
                  <a:defRPr/>
                </a:pPr>
                <a:endParaRPr lang="zh-CN" altLang="en-US"/>
              </a:p>
            </p:txBody>
          </p:sp>
          <p:sp>
            <p:nvSpPr>
              <p:cNvPr id="1646" name="Rectangle 289"/>
              <p:cNvSpPr>
                <a:spLocks noChangeArrowheads="1"/>
              </p:cNvSpPr>
              <p:nvPr/>
            </p:nvSpPr>
            <p:spPr bwMode="auto">
              <a:xfrm>
                <a:off x="3511" y="-233"/>
                <a:ext cx="56" cy="58"/>
              </a:xfrm>
              <a:prstGeom prst="rect">
                <a:avLst/>
              </a:prstGeom>
              <a:grpFill/>
              <a:ln>
                <a:noFill/>
              </a:ln>
            </p:spPr>
            <p:txBody>
              <a:bodyPr/>
              <a:lstStyle/>
              <a:p>
                <a:pPr fontAlgn="auto">
                  <a:spcBef>
                    <a:spcPts val="0"/>
                  </a:spcBef>
                  <a:spcAft>
                    <a:spcPts val="0"/>
                  </a:spcAft>
                  <a:defRPr/>
                </a:pPr>
                <a:endParaRPr lang="zh-CN" altLang="en-US"/>
              </a:p>
            </p:txBody>
          </p:sp>
          <p:sp>
            <p:nvSpPr>
              <p:cNvPr id="1647" name="Rectangle 290"/>
              <p:cNvSpPr>
                <a:spLocks noChangeArrowheads="1"/>
              </p:cNvSpPr>
              <p:nvPr/>
            </p:nvSpPr>
            <p:spPr bwMode="auto">
              <a:xfrm>
                <a:off x="3613" y="-233"/>
                <a:ext cx="56" cy="58"/>
              </a:xfrm>
              <a:prstGeom prst="rect">
                <a:avLst/>
              </a:prstGeom>
              <a:grpFill/>
              <a:ln>
                <a:noFill/>
              </a:ln>
            </p:spPr>
            <p:txBody>
              <a:bodyPr/>
              <a:lstStyle/>
              <a:p>
                <a:pPr fontAlgn="auto">
                  <a:spcBef>
                    <a:spcPts val="0"/>
                  </a:spcBef>
                  <a:spcAft>
                    <a:spcPts val="0"/>
                  </a:spcAft>
                  <a:defRPr/>
                </a:pPr>
                <a:endParaRPr lang="zh-CN" altLang="en-US"/>
              </a:p>
            </p:txBody>
          </p:sp>
          <p:sp>
            <p:nvSpPr>
              <p:cNvPr id="1648" name="Rectangle 291"/>
              <p:cNvSpPr>
                <a:spLocks noChangeArrowheads="1"/>
              </p:cNvSpPr>
              <p:nvPr/>
            </p:nvSpPr>
            <p:spPr bwMode="auto">
              <a:xfrm>
                <a:off x="3713" y="-233"/>
                <a:ext cx="58" cy="58"/>
              </a:xfrm>
              <a:prstGeom prst="rect">
                <a:avLst/>
              </a:prstGeom>
              <a:grpFill/>
              <a:ln>
                <a:noFill/>
              </a:ln>
            </p:spPr>
            <p:txBody>
              <a:bodyPr/>
              <a:lstStyle/>
              <a:p>
                <a:pPr fontAlgn="auto">
                  <a:spcBef>
                    <a:spcPts val="0"/>
                  </a:spcBef>
                  <a:spcAft>
                    <a:spcPts val="0"/>
                  </a:spcAft>
                  <a:defRPr/>
                </a:pPr>
                <a:endParaRPr lang="zh-CN" altLang="en-US"/>
              </a:p>
            </p:txBody>
          </p:sp>
          <p:sp>
            <p:nvSpPr>
              <p:cNvPr id="1649" name="Rectangle 292"/>
              <p:cNvSpPr>
                <a:spLocks noChangeArrowheads="1"/>
              </p:cNvSpPr>
              <p:nvPr/>
            </p:nvSpPr>
            <p:spPr bwMode="auto">
              <a:xfrm>
                <a:off x="3815" y="-233"/>
                <a:ext cx="58" cy="58"/>
              </a:xfrm>
              <a:prstGeom prst="rect">
                <a:avLst/>
              </a:prstGeom>
              <a:grpFill/>
              <a:ln>
                <a:noFill/>
              </a:ln>
            </p:spPr>
            <p:txBody>
              <a:bodyPr/>
              <a:lstStyle/>
              <a:p>
                <a:pPr fontAlgn="auto">
                  <a:spcBef>
                    <a:spcPts val="0"/>
                  </a:spcBef>
                  <a:spcAft>
                    <a:spcPts val="0"/>
                  </a:spcAft>
                  <a:defRPr/>
                </a:pPr>
                <a:endParaRPr lang="zh-CN" altLang="en-US"/>
              </a:p>
            </p:txBody>
          </p:sp>
          <p:sp>
            <p:nvSpPr>
              <p:cNvPr id="1650" name="Rectangle 293"/>
              <p:cNvSpPr>
                <a:spLocks noChangeArrowheads="1"/>
              </p:cNvSpPr>
              <p:nvPr/>
            </p:nvSpPr>
            <p:spPr bwMode="auto">
              <a:xfrm>
                <a:off x="3511" y="-131"/>
                <a:ext cx="56" cy="58"/>
              </a:xfrm>
              <a:prstGeom prst="rect">
                <a:avLst/>
              </a:prstGeom>
              <a:grpFill/>
              <a:ln>
                <a:noFill/>
              </a:ln>
            </p:spPr>
            <p:txBody>
              <a:bodyPr/>
              <a:lstStyle/>
              <a:p>
                <a:pPr fontAlgn="auto">
                  <a:spcBef>
                    <a:spcPts val="0"/>
                  </a:spcBef>
                  <a:spcAft>
                    <a:spcPts val="0"/>
                  </a:spcAft>
                  <a:defRPr/>
                </a:pPr>
                <a:endParaRPr lang="zh-CN" altLang="en-US"/>
              </a:p>
            </p:txBody>
          </p:sp>
          <p:sp>
            <p:nvSpPr>
              <p:cNvPr id="1651" name="Rectangle 294"/>
              <p:cNvSpPr>
                <a:spLocks noChangeArrowheads="1"/>
              </p:cNvSpPr>
              <p:nvPr/>
            </p:nvSpPr>
            <p:spPr bwMode="auto">
              <a:xfrm>
                <a:off x="3713" y="-131"/>
                <a:ext cx="58" cy="58"/>
              </a:xfrm>
              <a:prstGeom prst="rect">
                <a:avLst/>
              </a:prstGeom>
              <a:grpFill/>
              <a:ln>
                <a:noFill/>
              </a:ln>
            </p:spPr>
            <p:txBody>
              <a:bodyPr/>
              <a:lstStyle/>
              <a:p>
                <a:pPr fontAlgn="auto">
                  <a:spcBef>
                    <a:spcPts val="0"/>
                  </a:spcBef>
                  <a:spcAft>
                    <a:spcPts val="0"/>
                  </a:spcAft>
                  <a:defRPr/>
                </a:pPr>
                <a:endParaRPr lang="zh-CN" altLang="en-US"/>
              </a:p>
            </p:txBody>
          </p:sp>
          <p:sp>
            <p:nvSpPr>
              <p:cNvPr id="1652" name="Rectangle 295"/>
              <p:cNvSpPr>
                <a:spLocks noChangeArrowheads="1"/>
              </p:cNvSpPr>
              <p:nvPr/>
            </p:nvSpPr>
            <p:spPr bwMode="auto">
              <a:xfrm>
                <a:off x="3815" y="-131"/>
                <a:ext cx="58" cy="58"/>
              </a:xfrm>
              <a:prstGeom prst="rect">
                <a:avLst/>
              </a:prstGeom>
              <a:grpFill/>
              <a:ln>
                <a:noFill/>
              </a:ln>
            </p:spPr>
            <p:txBody>
              <a:bodyPr/>
              <a:lstStyle/>
              <a:p>
                <a:pPr fontAlgn="auto">
                  <a:spcBef>
                    <a:spcPts val="0"/>
                  </a:spcBef>
                  <a:spcAft>
                    <a:spcPts val="0"/>
                  </a:spcAft>
                  <a:defRPr/>
                </a:pPr>
                <a:endParaRPr lang="zh-CN" altLang="en-US"/>
              </a:p>
            </p:txBody>
          </p:sp>
          <p:sp>
            <p:nvSpPr>
              <p:cNvPr id="1653" name="Rectangle 296"/>
              <p:cNvSpPr>
                <a:spLocks noChangeArrowheads="1"/>
              </p:cNvSpPr>
              <p:nvPr/>
            </p:nvSpPr>
            <p:spPr bwMode="auto">
              <a:xfrm>
                <a:off x="3918" y="-131"/>
                <a:ext cx="58" cy="58"/>
              </a:xfrm>
              <a:prstGeom prst="rect">
                <a:avLst/>
              </a:prstGeom>
              <a:grpFill/>
              <a:ln>
                <a:noFill/>
              </a:ln>
            </p:spPr>
            <p:txBody>
              <a:bodyPr/>
              <a:lstStyle/>
              <a:p>
                <a:pPr fontAlgn="auto">
                  <a:spcBef>
                    <a:spcPts val="0"/>
                  </a:spcBef>
                  <a:spcAft>
                    <a:spcPts val="0"/>
                  </a:spcAft>
                  <a:defRPr/>
                </a:pPr>
                <a:endParaRPr lang="zh-CN" altLang="en-US"/>
              </a:p>
            </p:txBody>
          </p:sp>
          <p:sp>
            <p:nvSpPr>
              <p:cNvPr id="1654" name="Rectangle 297"/>
              <p:cNvSpPr>
                <a:spLocks noChangeArrowheads="1"/>
              </p:cNvSpPr>
              <p:nvPr/>
            </p:nvSpPr>
            <p:spPr bwMode="auto">
              <a:xfrm>
                <a:off x="3511" y="-28"/>
                <a:ext cx="56" cy="56"/>
              </a:xfrm>
              <a:prstGeom prst="rect">
                <a:avLst/>
              </a:prstGeom>
              <a:grpFill/>
              <a:ln>
                <a:noFill/>
              </a:ln>
            </p:spPr>
            <p:txBody>
              <a:bodyPr/>
              <a:lstStyle/>
              <a:p>
                <a:pPr fontAlgn="auto">
                  <a:spcBef>
                    <a:spcPts val="0"/>
                  </a:spcBef>
                  <a:spcAft>
                    <a:spcPts val="0"/>
                  </a:spcAft>
                  <a:defRPr/>
                </a:pPr>
                <a:endParaRPr lang="zh-CN" altLang="en-US"/>
              </a:p>
            </p:txBody>
          </p:sp>
          <p:sp>
            <p:nvSpPr>
              <p:cNvPr id="1655" name="Rectangle 298"/>
              <p:cNvSpPr>
                <a:spLocks noChangeArrowheads="1"/>
              </p:cNvSpPr>
              <p:nvPr/>
            </p:nvSpPr>
            <p:spPr bwMode="auto">
              <a:xfrm>
                <a:off x="3613" y="-28"/>
                <a:ext cx="56" cy="56"/>
              </a:xfrm>
              <a:prstGeom prst="rect">
                <a:avLst/>
              </a:prstGeom>
              <a:grpFill/>
              <a:ln>
                <a:noFill/>
              </a:ln>
            </p:spPr>
            <p:txBody>
              <a:bodyPr/>
              <a:lstStyle/>
              <a:p>
                <a:pPr fontAlgn="auto">
                  <a:spcBef>
                    <a:spcPts val="0"/>
                  </a:spcBef>
                  <a:spcAft>
                    <a:spcPts val="0"/>
                  </a:spcAft>
                  <a:defRPr/>
                </a:pPr>
                <a:endParaRPr lang="zh-CN" altLang="en-US"/>
              </a:p>
            </p:txBody>
          </p:sp>
          <p:sp>
            <p:nvSpPr>
              <p:cNvPr id="1656" name="Rectangle 299"/>
              <p:cNvSpPr>
                <a:spLocks noChangeArrowheads="1"/>
              </p:cNvSpPr>
              <p:nvPr/>
            </p:nvSpPr>
            <p:spPr bwMode="auto">
              <a:xfrm>
                <a:off x="3713" y="-28"/>
                <a:ext cx="58" cy="56"/>
              </a:xfrm>
              <a:prstGeom prst="rect">
                <a:avLst/>
              </a:prstGeom>
              <a:grpFill/>
              <a:ln>
                <a:noFill/>
              </a:ln>
            </p:spPr>
            <p:txBody>
              <a:bodyPr/>
              <a:lstStyle/>
              <a:p>
                <a:pPr fontAlgn="auto">
                  <a:spcBef>
                    <a:spcPts val="0"/>
                  </a:spcBef>
                  <a:spcAft>
                    <a:spcPts val="0"/>
                  </a:spcAft>
                  <a:defRPr/>
                </a:pPr>
                <a:endParaRPr lang="zh-CN" altLang="en-US"/>
              </a:p>
            </p:txBody>
          </p:sp>
          <p:sp>
            <p:nvSpPr>
              <p:cNvPr id="1657" name="Rectangle 300"/>
              <p:cNvSpPr>
                <a:spLocks noChangeArrowheads="1"/>
              </p:cNvSpPr>
              <p:nvPr/>
            </p:nvSpPr>
            <p:spPr bwMode="auto">
              <a:xfrm>
                <a:off x="3815" y="-28"/>
                <a:ext cx="58" cy="56"/>
              </a:xfrm>
              <a:prstGeom prst="rect">
                <a:avLst/>
              </a:prstGeom>
              <a:grpFill/>
              <a:ln>
                <a:noFill/>
              </a:ln>
            </p:spPr>
            <p:txBody>
              <a:bodyPr/>
              <a:lstStyle/>
              <a:p>
                <a:pPr fontAlgn="auto">
                  <a:spcBef>
                    <a:spcPts val="0"/>
                  </a:spcBef>
                  <a:spcAft>
                    <a:spcPts val="0"/>
                  </a:spcAft>
                  <a:defRPr/>
                </a:pPr>
                <a:endParaRPr lang="zh-CN" altLang="en-US"/>
              </a:p>
            </p:txBody>
          </p:sp>
          <p:sp>
            <p:nvSpPr>
              <p:cNvPr id="1658" name="Rectangle 301"/>
              <p:cNvSpPr>
                <a:spLocks noChangeArrowheads="1"/>
              </p:cNvSpPr>
              <p:nvPr/>
            </p:nvSpPr>
            <p:spPr bwMode="auto">
              <a:xfrm>
                <a:off x="3918" y="-28"/>
                <a:ext cx="58" cy="56"/>
              </a:xfrm>
              <a:prstGeom prst="rect">
                <a:avLst/>
              </a:prstGeom>
              <a:grpFill/>
              <a:ln>
                <a:noFill/>
              </a:ln>
            </p:spPr>
            <p:txBody>
              <a:bodyPr/>
              <a:lstStyle/>
              <a:p>
                <a:pPr fontAlgn="auto">
                  <a:spcBef>
                    <a:spcPts val="0"/>
                  </a:spcBef>
                  <a:spcAft>
                    <a:spcPts val="0"/>
                  </a:spcAft>
                  <a:defRPr/>
                </a:pPr>
                <a:endParaRPr lang="zh-CN" altLang="en-US"/>
              </a:p>
            </p:txBody>
          </p:sp>
          <p:sp>
            <p:nvSpPr>
              <p:cNvPr id="1659" name="Rectangle 302"/>
              <p:cNvSpPr>
                <a:spLocks noChangeArrowheads="1"/>
              </p:cNvSpPr>
              <p:nvPr/>
            </p:nvSpPr>
            <p:spPr bwMode="auto">
              <a:xfrm>
                <a:off x="3511" y="74"/>
                <a:ext cx="56" cy="56"/>
              </a:xfrm>
              <a:prstGeom prst="rect">
                <a:avLst/>
              </a:prstGeom>
              <a:grpFill/>
              <a:ln>
                <a:noFill/>
              </a:ln>
            </p:spPr>
            <p:txBody>
              <a:bodyPr/>
              <a:lstStyle/>
              <a:p>
                <a:pPr fontAlgn="auto">
                  <a:spcBef>
                    <a:spcPts val="0"/>
                  </a:spcBef>
                  <a:spcAft>
                    <a:spcPts val="0"/>
                  </a:spcAft>
                  <a:defRPr/>
                </a:pPr>
                <a:endParaRPr lang="zh-CN" altLang="en-US"/>
              </a:p>
            </p:txBody>
          </p:sp>
          <p:sp>
            <p:nvSpPr>
              <p:cNvPr id="1660" name="Rectangle 303"/>
              <p:cNvSpPr>
                <a:spLocks noChangeArrowheads="1"/>
              </p:cNvSpPr>
              <p:nvPr/>
            </p:nvSpPr>
            <p:spPr bwMode="auto">
              <a:xfrm>
                <a:off x="3613" y="74"/>
                <a:ext cx="56" cy="56"/>
              </a:xfrm>
              <a:prstGeom prst="rect">
                <a:avLst/>
              </a:prstGeom>
              <a:grpFill/>
              <a:ln>
                <a:noFill/>
              </a:ln>
            </p:spPr>
            <p:txBody>
              <a:bodyPr/>
              <a:lstStyle/>
              <a:p>
                <a:pPr fontAlgn="auto">
                  <a:spcBef>
                    <a:spcPts val="0"/>
                  </a:spcBef>
                  <a:spcAft>
                    <a:spcPts val="0"/>
                  </a:spcAft>
                  <a:defRPr/>
                </a:pPr>
                <a:endParaRPr lang="zh-CN" altLang="en-US"/>
              </a:p>
            </p:txBody>
          </p:sp>
          <p:sp>
            <p:nvSpPr>
              <p:cNvPr id="1661" name="Rectangle 304"/>
              <p:cNvSpPr>
                <a:spLocks noChangeArrowheads="1"/>
              </p:cNvSpPr>
              <p:nvPr/>
            </p:nvSpPr>
            <p:spPr bwMode="auto">
              <a:xfrm>
                <a:off x="3713" y="74"/>
                <a:ext cx="58" cy="56"/>
              </a:xfrm>
              <a:prstGeom prst="rect">
                <a:avLst/>
              </a:prstGeom>
              <a:grpFill/>
              <a:ln>
                <a:noFill/>
              </a:ln>
            </p:spPr>
            <p:txBody>
              <a:bodyPr/>
              <a:lstStyle/>
              <a:p>
                <a:pPr fontAlgn="auto">
                  <a:spcBef>
                    <a:spcPts val="0"/>
                  </a:spcBef>
                  <a:spcAft>
                    <a:spcPts val="0"/>
                  </a:spcAft>
                  <a:defRPr/>
                </a:pPr>
                <a:endParaRPr lang="zh-CN" altLang="en-US"/>
              </a:p>
            </p:txBody>
          </p:sp>
          <p:sp>
            <p:nvSpPr>
              <p:cNvPr id="1662" name="Rectangle 305"/>
              <p:cNvSpPr>
                <a:spLocks noChangeArrowheads="1"/>
              </p:cNvSpPr>
              <p:nvPr/>
            </p:nvSpPr>
            <p:spPr bwMode="auto">
              <a:xfrm>
                <a:off x="3815" y="74"/>
                <a:ext cx="58" cy="56"/>
              </a:xfrm>
              <a:prstGeom prst="rect">
                <a:avLst/>
              </a:prstGeom>
              <a:grpFill/>
              <a:ln>
                <a:noFill/>
              </a:ln>
            </p:spPr>
            <p:txBody>
              <a:bodyPr/>
              <a:lstStyle/>
              <a:p>
                <a:pPr fontAlgn="auto">
                  <a:spcBef>
                    <a:spcPts val="0"/>
                  </a:spcBef>
                  <a:spcAft>
                    <a:spcPts val="0"/>
                  </a:spcAft>
                  <a:defRPr/>
                </a:pPr>
                <a:endParaRPr lang="zh-CN" altLang="en-US"/>
              </a:p>
            </p:txBody>
          </p:sp>
          <p:sp>
            <p:nvSpPr>
              <p:cNvPr id="1663" name="Rectangle 306"/>
              <p:cNvSpPr>
                <a:spLocks noChangeArrowheads="1"/>
              </p:cNvSpPr>
              <p:nvPr/>
            </p:nvSpPr>
            <p:spPr bwMode="auto">
              <a:xfrm>
                <a:off x="3918" y="74"/>
                <a:ext cx="58" cy="56"/>
              </a:xfrm>
              <a:prstGeom prst="rect">
                <a:avLst/>
              </a:prstGeom>
              <a:grpFill/>
              <a:ln>
                <a:noFill/>
              </a:ln>
            </p:spPr>
            <p:txBody>
              <a:bodyPr/>
              <a:lstStyle/>
              <a:p>
                <a:pPr fontAlgn="auto">
                  <a:spcBef>
                    <a:spcPts val="0"/>
                  </a:spcBef>
                  <a:spcAft>
                    <a:spcPts val="0"/>
                  </a:spcAft>
                  <a:defRPr/>
                </a:pPr>
                <a:endParaRPr lang="zh-CN" altLang="en-US"/>
              </a:p>
            </p:txBody>
          </p:sp>
          <p:sp>
            <p:nvSpPr>
              <p:cNvPr id="1664" name="Rectangle 307"/>
              <p:cNvSpPr>
                <a:spLocks noChangeArrowheads="1"/>
              </p:cNvSpPr>
              <p:nvPr/>
            </p:nvSpPr>
            <p:spPr bwMode="auto">
              <a:xfrm>
                <a:off x="3511" y="176"/>
                <a:ext cx="56" cy="56"/>
              </a:xfrm>
              <a:prstGeom prst="rect">
                <a:avLst/>
              </a:prstGeom>
              <a:grpFill/>
              <a:ln>
                <a:noFill/>
              </a:ln>
            </p:spPr>
            <p:txBody>
              <a:bodyPr/>
              <a:lstStyle/>
              <a:p>
                <a:pPr fontAlgn="auto">
                  <a:spcBef>
                    <a:spcPts val="0"/>
                  </a:spcBef>
                  <a:spcAft>
                    <a:spcPts val="0"/>
                  </a:spcAft>
                  <a:defRPr/>
                </a:pPr>
                <a:endParaRPr lang="zh-CN" altLang="en-US"/>
              </a:p>
            </p:txBody>
          </p:sp>
          <p:sp>
            <p:nvSpPr>
              <p:cNvPr id="1665" name="Rectangle 308"/>
              <p:cNvSpPr>
                <a:spLocks noChangeArrowheads="1"/>
              </p:cNvSpPr>
              <p:nvPr/>
            </p:nvSpPr>
            <p:spPr bwMode="auto">
              <a:xfrm>
                <a:off x="3613" y="176"/>
                <a:ext cx="56" cy="56"/>
              </a:xfrm>
              <a:prstGeom prst="rect">
                <a:avLst/>
              </a:prstGeom>
              <a:grpFill/>
              <a:ln>
                <a:noFill/>
              </a:ln>
            </p:spPr>
            <p:txBody>
              <a:bodyPr/>
              <a:lstStyle/>
              <a:p>
                <a:pPr fontAlgn="auto">
                  <a:spcBef>
                    <a:spcPts val="0"/>
                  </a:spcBef>
                  <a:spcAft>
                    <a:spcPts val="0"/>
                  </a:spcAft>
                  <a:defRPr/>
                </a:pPr>
                <a:endParaRPr lang="zh-CN" altLang="en-US"/>
              </a:p>
            </p:txBody>
          </p:sp>
          <p:sp>
            <p:nvSpPr>
              <p:cNvPr id="1666" name="Rectangle 309"/>
              <p:cNvSpPr>
                <a:spLocks noChangeArrowheads="1"/>
              </p:cNvSpPr>
              <p:nvPr/>
            </p:nvSpPr>
            <p:spPr bwMode="auto">
              <a:xfrm>
                <a:off x="3713" y="176"/>
                <a:ext cx="58" cy="56"/>
              </a:xfrm>
              <a:prstGeom prst="rect">
                <a:avLst/>
              </a:prstGeom>
              <a:grpFill/>
              <a:ln>
                <a:noFill/>
              </a:ln>
            </p:spPr>
            <p:txBody>
              <a:bodyPr/>
              <a:lstStyle/>
              <a:p>
                <a:pPr fontAlgn="auto">
                  <a:spcBef>
                    <a:spcPts val="0"/>
                  </a:spcBef>
                  <a:spcAft>
                    <a:spcPts val="0"/>
                  </a:spcAft>
                  <a:defRPr/>
                </a:pPr>
                <a:endParaRPr lang="zh-CN" altLang="en-US"/>
              </a:p>
            </p:txBody>
          </p:sp>
          <p:sp>
            <p:nvSpPr>
              <p:cNvPr id="1667" name="Rectangle 310"/>
              <p:cNvSpPr>
                <a:spLocks noChangeArrowheads="1"/>
              </p:cNvSpPr>
              <p:nvPr/>
            </p:nvSpPr>
            <p:spPr bwMode="auto">
              <a:xfrm>
                <a:off x="3918" y="176"/>
                <a:ext cx="58" cy="56"/>
              </a:xfrm>
              <a:prstGeom prst="rect">
                <a:avLst/>
              </a:prstGeom>
              <a:grpFill/>
              <a:ln>
                <a:noFill/>
              </a:ln>
            </p:spPr>
            <p:txBody>
              <a:bodyPr/>
              <a:lstStyle/>
              <a:p>
                <a:pPr fontAlgn="auto">
                  <a:spcBef>
                    <a:spcPts val="0"/>
                  </a:spcBef>
                  <a:spcAft>
                    <a:spcPts val="0"/>
                  </a:spcAft>
                  <a:defRPr/>
                </a:pPr>
                <a:endParaRPr lang="zh-CN" altLang="en-US"/>
              </a:p>
            </p:txBody>
          </p:sp>
          <p:sp>
            <p:nvSpPr>
              <p:cNvPr id="1668" name="Rectangle 311"/>
              <p:cNvSpPr>
                <a:spLocks noChangeArrowheads="1"/>
              </p:cNvSpPr>
              <p:nvPr/>
            </p:nvSpPr>
            <p:spPr bwMode="auto">
              <a:xfrm>
                <a:off x="3511" y="278"/>
                <a:ext cx="56" cy="56"/>
              </a:xfrm>
              <a:prstGeom prst="rect">
                <a:avLst/>
              </a:prstGeom>
              <a:grpFill/>
              <a:ln>
                <a:noFill/>
              </a:ln>
            </p:spPr>
            <p:txBody>
              <a:bodyPr/>
              <a:lstStyle/>
              <a:p>
                <a:pPr fontAlgn="auto">
                  <a:spcBef>
                    <a:spcPts val="0"/>
                  </a:spcBef>
                  <a:spcAft>
                    <a:spcPts val="0"/>
                  </a:spcAft>
                  <a:defRPr/>
                </a:pPr>
                <a:endParaRPr lang="zh-CN" altLang="en-US"/>
              </a:p>
            </p:txBody>
          </p:sp>
          <p:sp>
            <p:nvSpPr>
              <p:cNvPr id="1669" name="Rectangle 312"/>
              <p:cNvSpPr>
                <a:spLocks noChangeArrowheads="1"/>
              </p:cNvSpPr>
              <p:nvPr/>
            </p:nvSpPr>
            <p:spPr bwMode="auto">
              <a:xfrm>
                <a:off x="3713" y="278"/>
                <a:ext cx="58" cy="56"/>
              </a:xfrm>
              <a:prstGeom prst="rect">
                <a:avLst/>
              </a:prstGeom>
              <a:grpFill/>
              <a:ln>
                <a:noFill/>
              </a:ln>
            </p:spPr>
            <p:txBody>
              <a:bodyPr/>
              <a:lstStyle/>
              <a:p>
                <a:pPr fontAlgn="auto">
                  <a:spcBef>
                    <a:spcPts val="0"/>
                  </a:spcBef>
                  <a:spcAft>
                    <a:spcPts val="0"/>
                  </a:spcAft>
                  <a:defRPr/>
                </a:pPr>
                <a:endParaRPr lang="zh-CN" altLang="en-US"/>
              </a:p>
            </p:txBody>
          </p:sp>
          <p:sp>
            <p:nvSpPr>
              <p:cNvPr id="1670" name="Rectangle 313"/>
              <p:cNvSpPr>
                <a:spLocks noChangeArrowheads="1"/>
              </p:cNvSpPr>
              <p:nvPr/>
            </p:nvSpPr>
            <p:spPr bwMode="auto">
              <a:xfrm>
                <a:off x="3815" y="278"/>
                <a:ext cx="58" cy="56"/>
              </a:xfrm>
              <a:prstGeom prst="rect">
                <a:avLst/>
              </a:prstGeom>
              <a:grpFill/>
              <a:ln>
                <a:noFill/>
              </a:ln>
            </p:spPr>
            <p:txBody>
              <a:bodyPr/>
              <a:lstStyle/>
              <a:p>
                <a:pPr fontAlgn="auto">
                  <a:spcBef>
                    <a:spcPts val="0"/>
                  </a:spcBef>
                  <a:spcAft>
                    <a:spcPts val="0"/>
                  </a:spcAft>
                  <a:defRPr/>
                </a:pPr>
                <a:endParaRPr lang="zh-CN" altLang="en-US"/>
              </a:p>
            </p:txBody>
          </p:sp>
          <p:sp>
            <p:nvSpPr>
              <p:cNvPr id="1671" name="Rectangle 314"/>
              <p:cNvSpPr>
                <a:spLocks noChangeArrowheads="1"/>
              </p:cNvSpPr>
              <p:nvPr/>
            </p:nvSpPr>
            <p:spPr bwMode="auto">
              <a:xfrm>
                <a:off x="3918" y="278"/>
                <a:ext cx="58" cy="56"/>
              </a:xfrm>
              <a:prstGeom prst="rect">
                <a:avLst/>
              </a:prstGeom>
              <a:grpFill/>
              <a:ln>
                <a:noFill/>
              </a:ln>
            </p:spPr>
            <p:txBody>
              <a:bodyPr/>
              <a:lstStyle/>
              <a:p>
                <a:pPr fontAlgn="auto">
                  <a:spcBef>
                    <a:spcPts val="0"/>
                  </a:spcBef>
                  <a:spcAft>
                    <a:spcPts val="0"/>
                  </a:spcAft>
                  <a:defRPr/>
                </a:pPr>
                <a:endParaRPr lang="zh-CN" altLang="en-US"/>
              </a:p>
            </p:txBody>
          </p:sp>
          <p:sp>
            <p:nvSpPr>
              <p:cNvPr id="1672" name="Rectangle 315"/>
              <p:cNvSpPr>
                <a:spLocks noChangeArrowheads="1"/>
              </p:cNvSpPr>
              <p:nvPr/>
            </p:nvSpPr>
            <p:spPr bwMode="auto">
              <a:xfrm>
                <a:off x="3511" y="380"/>
                <a:ext cx="56" cy="56"/>
              </a:xfrm>
              <a:prstGeom prst="rect">
                <a:avLst/>
              </a:prstGeom>
              <a:grpFill/>
              <a:ln>
                <a:noFill/>
              </a:ln>
            </p:spPr>
            <p:txBody>
              <a:bodyPr/>
              <a:lstStyle/>
              <a:p>
                <a:pPr fontAlgn="auto">
                  <a:spcBef>
                    <a:spcPts val="0"/>
                  </a:spcBef>
                  <a:spcAft>
                    <a:spcPts val="0"/>
                  </a:spcAft>
                  <a:defRPr/>
                </a:pPr>
                <a:endParaRPr lang="zh-CN" altLang="en-US"/>
              </a:p>
            </p:txBody>
          </p:sp>
          <p:sp>
            <p:nvSpPr>
              <p:cNvPr id="1673" name="Rectangle 316"/>
              <p:cNvSpPr>
                <a:spLocks noChangeArrowheads="1"/>
              </p:cNvSpPr>
              <p:nvPr/>
            </p:nvSpPr>
            <p:spPr bwMode="auto">
              <a:xfrm>
                <a:off x="3613" y="380"/>
                <a:ext cx="56" cy="56"/>
              </a:xfrm>
              <a:prstGeom prst="rect">
                <a:avLst/>
              </a:prstGeom>
              <a:grpFill/>
              <a:ln>
                <a:noFill/>
              </a:ln>
            </p:spPr>
            <p:txBody>
              <a:bodyPr/>
              <a:lstStyle/>
              <a:p>
                <a:pPr fontAlgn="auto">
                  <a:spcBef>
                    <a:spcPts val="0"/>
                  </a:spcBef>
                  <a:spcAft>
                    <a:spcPts val="0"/>
                  </a:spcAft>
                  <a:defRPr/>
                </a:pPr>
                <a:endParaRPr lang="zh-CN" altLang="en-US"/>
              </a:p>
            </p:txBody>
          </p:sp>
          <p:sp>
            <p:nvSpPr>
              <p:cNvPr id="1674" name="Rectangle 317"/>
              <p:cNvSpPr>
                <a:spLocks noChangeArrowheads="1"/>
              </p:cNvSpPr>
              <p:nvPr/>
            </p:nvSpPr>
            <p:spPr bwMode="auto">
              <a:xfrm>
                <a:off x="3713" y="380"/>
                <a:ext cx="58" cy="56"/>
              </a:xfrm>
              <a:prstGeom prst="rect">
                <a:avLst/>
              </a:prstGeom>
              <a:grpFill/>
              <a:ln>
                <a:noFill/>
              </a:ln>
            </p:spPr>
            <p:txBody>
              <a:bodyPr/>
              <a:lstStyle/>
              <a:p>
                <a:pPr fontAlgn="auto">
                  <a:spcBef>
                    <a:spcPts val="0"/>
                  </a:spcBef>
                  <a:spcAft>
                    <a:spcPts val="0"/>
                  </a:spcAft>
                  <a:defRPr/>
                </a:pPr>
                <a:endParaRPr lang="zh-CN" altLang="en-US"/>
              </a:p>
            </p:txBody>
          </p:sp>
          <p:sp>
            <p:nvSpPr>
              <p:cNvPr id="1675" name="Rectangle 318"/>
              <p:cNvSpPr>
                <a:spLocks noChangeArrowheads="1"/>
              </p:cNvSpPr>
              <p:nvPr/>
            </p:nvSpPr>
            <p:spPr bwMode="auto">
              <a:xfrm>
                <a:off x="3815" y="380"/>
                <a:ext cx="58" cy="56"/>
              </a:xfrm>
              <a:prstGeom prst="rect">
                <a:avLst/>
              </a:prstGeom>
              <a:grpFill/>
              <a:ln>
                <a:noFill/>
              </a:ln>
            </p:spPr>
            <p:txBody>
              <a:bodyPr/>
              <a:lstStyle/>
              <a:p>
                <a:pPr fontAlgn="auto">
                  <a:spcBef>
                    <a:spcPts val="0"/>
                  </a:spcBef>
                  <a:spcAft>
                    <a:spcPts val="0"/>
                  </a:spcAft>
                  <a:defRPr/>
                </a:pPr>
                <a:endParaRPr lang="zh-CN" altLang="en-US"/>
              </a:p>
            </p:txBody>
          </p:sp>
          <p:sp>
            <p:nvSpPr>
              <p:cNvPr id="1676" name="Rectangle 319"/>
              <p:cNvSpPr>
                <a:spLocks noChangeArrowheads="1"/>
              </p:cNvSpPr>
              <p:nvPr/>
            </p:nvSpPr>
            <p:spPr bwMode="auto">
              <a:xfrm>
                <a:off x="3918" y="380"/>
                <a:ext cx="58" cy="56"/>
              </a:xfrm>
              <a:prstGeom prst="rect">
                <a:avLst/>
              </a:prstGeom>
              <a:grpFill/>
              <a:ln>
                <a:noFill/>
              </a:ln>
            </p:spPr>
            <p:txBody>
              <a:bodyPr/>
              <a:lstStyle/>
              <a:p>
                <a:pPr fontAlgn="auto">
                  <a:spcBef>
                    <a:spcPts val="0"/>
                  </a:spcBef>
                  <a:spcAft>
                    <a:spcPts val="0"/>
                  </a:spcAft>
                  <a:defRPr/>
                </a:pPr>
                <a:endParaRPr lang="zh-CN" altLang="en-US"/>
              </a:p>
            </p:txBody>
          </p:sp>
          <p:sp>
            <p:nvSpPr>
              <p:cNvPr id="1677" name="Rectangle 320"/>
              <p:cNvSpPr>
                <a:spLocks noChangeArrowheads="1"/>
              </p:cNvSpPr>
              <p:nvPr/>
            </p:nvSpPr>
            <p:spPr bwMode="auto">
              <a:xfrm>
                <a:off x="3511" y="480"/>
                <a:ext cx="56" cy="58"/>
              </a:xfrm>
              <a:prstGeom prst="rect">
                <a:avLst/>
              </a:prstGeom>
              <a:grpFill/>
              <a:ln>
                <a:noFill/>
              </a:ln>
            </p:spPr>
            <p:txBody>
              <a:bodyPr/>
              <a:lstStyle/>
              <a:p>
                <a:pPr fontAlgn="auto">
                  <a:spcBef>
                    <a:spcPts val="0"/>
                  </a:spcBef>
                  <a:spcAft>
                    <a:spcPts val="0"/>
                  </a:spcAft>
                  <a:defRPr/>
                </a:pPr>
                <a:endParaRPr lang="zh-CN" altLang="en-US"/>
              </a:p>
            </p:txBody>
          </p:sp>
          <p:sp>
            <p:nvSpPr>
              <p:cNvPr id="1678" name="Rectangle 321"/>
              <p:cNvSpPr>
                <a:spLocks noChangeArrowheads="1"/>
              </p:cNvSpPr>
              <p:nvPr/>
            </p:nvSpPr>
            <p:spPr bwMode="auto">
              <a:xfrm>
                <a:off x="3613" y="480"/>
                <a:ext cx="56" cy="58"/>
              </a:xfrm>
              <a:prstGeom prst="rect">
                <a:avLst/>
              </a:prstGeom>
              <a:grpFill/>
              <a:ln>
                <a:noFill/>
              </a:ln>
            </p:spPr>
            <p:txBody>
              <a:bodyPr/>
              <a:lstStyle/>
              <a:p>
                <a:pPr fontAlgn="auto">
                  <a:spcBef>
                    <a:spcPts val="0"/>
                  </a:spcBef>
                  <a:spcAft>
                    <a:spcPts val="0"/>
                  </a:spcAft>
                  <a:defRPr/>
                </a:pPr>
                <a:endParaRPr lang="zh-CN" altLang="en-US"/>
              </a:p>
            </p:txBody>
          </p:sp>
          <p:sp>
            <p:nvSpPr>
              <p:cNvPr id="1679" name="Rectangle 322"/>
              <p:cNvSpPr>
                <a:spLocks noChangeArrowheads="1"/>
              </p:cNvSpPr>
              <p:nvPr/>
            </p:nvSpPr>
            <p:spPr bwMode="auto">
              <a:xfrm>
                <a:off x="3713" y="480"/>
                <a:ext cx="58" cy="58"/>
              </a:xfrm>
              <a:prstGeom prst="rect">
                <a:avLst/>
              </a:prstGeom>
              <a:grpFill/>
              <a:ln>
                <a:noFill/>
              </a:ln>
            </p:spPr>
            <p:txBody>
              <a:bodyPr/>
              <a:lstStyle/>
              <a:p>
                <a:pPr fontAlgn="auto">
                  <a:spcBef>
                    <a:spcPts val="0"/>
                  </a:spcBef>
                  <a:spcAft>
                    <a:spcPts val="0"/>
                  </a:spcAft>
                  <a:defRPr/>
                </a:pPr>
                <a:endParaRPr lang="zh-CN" altLang="en-US"/>
              </a:p>
            </p:txBody>
          </p:sp>
          <p:sp>
            <p:nvSpPr>
              <p:cNvPr id="1680" name="Rectangle 323"/>
              <p:cNvSpPr>
                <a:spLocks noChangeArrowheads="1"/>
              </p:cNvSpPr>
              <p:nvPr/>
            </p:nvSpPr>
            <p:spPr bwMode="auto">
              <a:xfrm>
                <a:off x="3815" y="480"/>
                <a:ext cx="58" cy="58"/>
              </a:xfrm>
              <a:prstGeom prst="rect">
                <a:avLst/>
              </a:prstGeom>
              <a:grpFill/>
              <a:ln>
                <a:noFill/>
              </a:ln>
            </p:spPr>
            <p:txBody>
              <a:bodyPr/>
              <a:lstStyle/>
              <a:p>
                <a:pPr fontAlgn="auto">
                  <a:spcBef>
                    <a:spcPts val="0"/>
                  </a:spcBef>
                  <a:spcAft>
                    <a:spcPts val="0"/>
                  </a:spcAft>
                  <a:defRPr/>
                </a:pPr>
                <a:endParaRPr lang="zh-CN" altLang="en-US"/>
              </a:p>
            </p:txBody>
          </p:sp>
          <p:sp>
            <p:nvSpPr>
              <p:cNvPr id="1681" name="Rectangle 324"/>
              <p:cNvSpPr>
                <a:spLocks noChangeArrowheads="1"/>
              </p:cNvSpPr>
              <p:nvPr/>
            </p:nvSpPr>
            <p:spPr bwMode="auto">
              <a:xfrm>
                <a:off x="3918" y="480"/>
                <a:ext cx="58" cy="58"/>
              </a:xfrm>
              <a:prstGeom prst="rect">
                <a:avLst/>
              </a:prstGeom>
              <a:grpFill/>
              <a:ln>
                <a:noFill/>
              </a:ln>
            </p:spPr>
            <p:txBody>
              <a:bodyPr/>
              <a:lstStyle/>
              <a:p>
                <a:pPr fontAlgn="auto">
                  <a:spcBef>
                    <a:spcPts val="0"/>
                  </a:spcBef>
                  <a:spcAft>
                    <a:spcPts val="0"/>
                  </a:spcAft>
                  <a:defRPr/>
                </a:pPr>
                <a:endParaRPr lang="zh-CN" altLang="en-US"/>
              </a:p>
            </p:txBody>
          </p:sp>
          <p:sp>
            <p:nvSpPr>
              <p:cNvPr id="1682" name="Rectangle 325"/>
              <p:cNvSpPr>
                <a:spLocks noChangeArrowheads="1"/>
              </p:cNvSpPr>
              <p:nvPr/>
            </p:nvSpPr>
            <p:spPr bwMode="auto">
              <a:xfrm>
                <a:off x="3511" y="582"/>
                <a:ext cx="56" cy="59"/>
              </a:xfrm>
              <a:prstGeom prst="rect">
                <a:avLst/>
              </a:prstGeom>
              <a:grpFill/>
              <a:ln>
                <a:noFill/>
              </a:ln>
            </p:spPr>
            <p:txBody>
              <a:bodyPr/>
              <a:lstStyle/>
              <a:p>
                <a:pPr fontAlgn="auto">
                  <a:spcBef>
                    <a:spcPts val="0"/>
                  </a:spcBef>
                  <a:spcAft>
                    <a:spcPts val="0"/>
                  </a:spcAft>
                  <a:defRPr/>
                </a:pPr>
                <a:endParaRPr lang="zh-CN" altLang="en-US"/>
              </a:p>
            </p:txBody>
          </p:sp>
          <p:sp>
            <p:nvSpPr>
              <p:cNvPr id="1683" name="Rectangle 326"/>
              <p:cNvSpPr>
                <a:spLocks noChangeArrowheads="1"/>
              </p:cNvSpPr>
              <p:nvPr/>
            </p:nvSpPr>
            <p:spPr bwMode="auto">
              <a:xfrm>
                <a:off x="3613" y="582"/>
                <a:ext cx="56" cy="59"/>
              </a:xfrm>
              <a:prstGeom prst="rect">
                <a:avLst/>
              </a:prstGeom>
              <a:grpFill/>
              <a:ln>
                <a:noFill/>
              </a:ln>
            </p:spPr>
            <p:txBody>
              <a:bodyPr/>
              <a:lstStyle/>
              <a:p>
                <a:pPr fontAlgn="auto">
                  <a:spcBef>
                    <a:spcPts val="0"/>
                  </a:spcBef>
                  <a:spcAft>
                    <a:spcPts val="0"/>
                  </a:spcAft>
                  <a:defRPr/>
                </a:pPr>
                <a:endParaRPr lang="zh-CN" altLang="en-US"/>
              </a:p>
            </p:txBody>
          </p:sp>
          <p:sp>
            <p:nvSpPr>
              <p:cNvPr id="1684" name="Rectangle 327"/>
              <p:cNvSpPr>
                <a:spLocks noChangeArrowheads="1"/>
              </p:cNvSpPr>
              <p:nvPr/>
            </p:nvSpPr>
            <p:spPr bwMode="auto">
              <a:xfrm>
                <a:off x="3815" y="582"/>
                <a:ext cx="58" cy="59"/>
              </a:xfrm>
              <a:prstGeom prst="rect">
                <a:avLst/>
              </a:prstGeom>
              <a:grpFill/>
              <a:ln>
                <a:noFill/>
              </a:ln>
            </p:spPr>
            <p:txBody>
              <a:bodyPr/>
              <a:lstStyle/>
              <a:p>
                <a:pPr fontAlgn="auto">
                  <a:spcBef>
                    <a:spcPts val="0"/>
                  </a:spcBef>
                  <a:spcAft>
                    <a:spcPts val="0"/>
                  </a:spcAft>
                  <a:defRPr/>
                </a:pPr>
                <a:endParaRPr lang="zh-CN" altLang="en-US"/>
              </a:p>
            </p:txBody>
          </p:sp>
          <p:sp>
            <p:nvSpPr>
              <p:cNvPr id="1685" name="Rectangle 328"/>
              <p:cNvSpPr>
                <a:spLocks noChangeArrowheads="1"/>
              </p:cNvSpPr>
              <p:nvPr/>
            </p:nvSpPr>
            <p:spPr bwMode="auto">
              <a:xfrm>
                <a:off x="3918" y="582"/>
                <a:ext cx="58" cy="59"/>
              </a:xfrm>
              <a:prstGeom prst="rect">
                <a:avLst/>
              </a:prstGeom>
              <a:grpFill/>
              <a:ln>
                <a:noFill/>
              </a:ln>
            </p:spPr>
            <p:txBody>
              <a:bodyPr/>
              <a:lstStyle/>
              <a:p>
                <a:pPr fontAlgn="auto">
                  <a:spcBef>
                    <a:spcPts val="0"/>
                  </a:spcBef>
                  <a:spcAft>
                    <a:spcPts val="0"/>
                  </a:spcAft>
                  <a:defRPr/>
                </a:pPr>
                <a:endParaRPr lang="zh-CN" altLang="en-US"/>
              </a:p>
            </p:txBody>
          </p:sp>
          <p:sp>
            <p:nvSpPr>
              <p:cNvPr id="1686" name="Rectangle 329"/>
              <p:cNvSpPr>
                <a:spLocks noChangeArrowheads="1"/>
              </p:cNvSpPr>
              <p:nvPr/>
            </p:nvSpPr>
            <p:spPr bwMode="auto">
              <a:xfrm>
                <a:off x="3511" y="685"/>
                <a:ext cx="56" cy="58"/>
              </a:xfrm>
              <a:prstGeom prst="rect">
                <a:avLst/>
              </a:prstGeom>
              <a:grpFill/>
              <a:ln>
                <a:noFill/>
              </a:ln>
            </p:spPr>
            <p:txBody>
              <a:bodyPr/>
              <a:lstStyle/>
              <a:p>
                <a:pPr fontAlgn="auto">
                  <a:spcBef>
                    <a:spcPts val="0"/>
                  </a:spcBef>
                  <a:spcAft>
                    <a:spcPts val="0"/>
                  </a:spcAft>
                  <a:defRPr/>
                </a:pPr>
                <a:endParaRPr lang="zh-CN" altLang="en-US"/>
              </a:p>
            </p:txBody>
          </p:sp>
          <p:sp>
            <p:nvSpPr>
              <p:cNvPr id="1687" name="Rectangle 330"/>
              <p:cNvSpPr>
                <a:spLocks noChangeArrowheads="1"/>
              </p:cNvSpPr>
              <p:nvPr/>
            </p:nvSpPr>
            <p:spPr bwMode="auto">
              <a:xfrm>
                <a:off x="3613" y="685"/>
                <a:ext cx="56" cy="58"/>
              </a:xfrm>
              <a:prstGeom prst="rect">
                <a:avLst/>
              </a:prstGeom>
              <a:grpFill/>
              <a:ln>
                <a:noFill/>
              </a:ln>
            </p:spPr>
            <p:txBody>
              <a:bodyPr/>
              <a:lstStyle/>
              <a:p>
                <a:pPr fontAlgn="auto">
                  <a:spcBef>
                    <a:spcPts val="0"/>
                  </a:spcBef>
                  <a:spcAft>
                    <a:spcPts val="0"/>
                  </a:spcAft>
                  <a:defRPr/>
                </a:pPr>
                <a:endParaRPr lang="zh-CN" altLang="en-US"/>
              </a:p>
            </p:txBody>
          </p:sp>
          <p:sp>
            <p:nvSpPr>
              <p:cNvPr id="1688" name="Rectangle 331"/>
              <p:cNvSpPr>
                <a:spLocks noChangeArrowheads="1"/>
              </p:cNvSpPr>
              <p:nvPr/>
            </p:nvSpPr>
            <p:spPr bwMode="auto">
              <a:xfrm>
                <a:off x="3713" y="685"/>
                <a:ext cx="58" cy="58"/>
              </a:xfrm>
              <a:prstGeom prst="rect">
                <a:avLst/>
              </a:prstGeom>
              <a:grpFill/>
              <a:ln>
                <a:noFill/>
              </a:ln>
            </p:spPr>
            <p:txBody>
              <a:bodyPr/>
              <a:lstStyle/>
              <a:p>
                <a:pPr fontAlgn="auto">
                  <a:spcBef>
                    <a:spcPts val="0"/>
                  </a:spcBef>
                  <a:spcAft>
                    <a:spcPts val="0"/>
                  </a:spcAft>
                  <a:defRPr/>
                </a:pPr>
                <a:endParaRPr lang="zh-CN" altLang="en-US"/>
              </a:p>
            </p:txBody>
          </p:sp>
          <p:sp>
            <p:nvSpPr>
              <p:cNvPr id="1689" name="Rectangle 332"/>
              <p:cNvSpPr>
                <a:spLocks noChangeArrowheads="1"/>
              </p:cNvSpPr>
              <p:nvPr/>
            </p:nvSpPr>
            <p:spPr bwMode="auto">
              <a:xfrm>
                <a:off x="3815" y="685"/>
                <a:ext cx="58" cy="58"/>
              </a:xfrm>
              <a:prstGeom prst="rect">
                <a:avLst/>
              </a:prstGeom>
              <a:grpFill/>
              <a:ln>
                <a:noFill/>
              </a:ln>
            </p:spPr>
            <p:txBody>
              <a:bodyPr/>
              <a:lstStyle/>
              <a:p>
                <a:pPr fontAlgn="auto">
                  <a:spcBef>
                    <a:spcPts val="0"/>
                  </a:spcBef>
                  <a:spcAft>
                    <a:spcPts val="0"/>
                  </a:spcAft>
                  <a:defRPr/>
                </a:pPr>
                <a:endParaRPr lang="zh-CN" altLang="en-US"/>
              </a:p>
            </p:txBody>
          </p:sp>
          <p:sp>
            <p:nvSpPr>
              <p:cNvPr id="1690" name="Rectangle 333"/>
              <p:cNvSpPr>
                <a:spLocks noChangeArrowheads="1"/>
              </p:cNvSpPr>
              <p:nvPr/>
            </p:nvSpPr>
            <p:spPr bwMode="auto">
              <a:xfrm>
                <a:off x="3918" y="685"/>
                <a:ext cx="58" cy="58"/>
              </a:xfrm>
              <a:prstGeom prst="rect">
                <a:avLst/>
              </a:prstGeom>
              <a:grpFill/>
              <a:ln>
                <a:noFill/>
              </a:ln>
            </p:spPr>
            <p:txBody>
              <a:bodyPr/>
              <a:lstStyle/>
              <a:p>
                <a:pPr fontAlgn="auto">
                  <a:spcBef>
                    <a:spcPts val="0"/>
                  </a:spcBef>
                  <a:spcAft>
                    <a:spcPts val="0"/>
                  </a:spcAft>
                  <a:defRPr/>
                </a:pPr>
                <a:endParaRPr lang="zh-CN" altLang="en-US"/>
              </a:p>
            </p:txBody>
          </p:sp>
          <p:sp>
            <p:nvSpPr>
              <p:cNvPr id="1691" name="Rectangle 334"/>
              <p:cNvSpPr>
                <a:spLocks noChangeArrowheads="1"/>
              </p:cNvSpPr>
              <p:nvPr/>
            </p:nvSpPr>
            <p:spPr bwMode="auto">
              <a:xfrm>
                <a:off x="3511" y="787"/>
                <a:ext cx="56" cy="58"/>
              </a:xfrm>
              <a:prstGeom prst="rect">
                <a:avLst/>
              </a:prstGeom>
              <a:grpFill/>
              <a:ln>
                <a:noFill/>
              </a:ln>
            </p:spPr>
            <p:txBody>
              <a:bodyPr/>
              <a:lstStyle/>
              <a:p>
                <a:pPr fontAlgn="auto">
                  <a:spcBef>
                    <a:spcPts val="0"/>
                  </a:spcBef>
                  <a:spcAft>
                    <a:spcPts val="0"/>
                  </a:spcAft>
                  <a:defRPr/>
                </a:pPr>
                <a:endParaRPr lang="zh-CN" altLang="en-US"/>
              </a:p>
            </p:txBody>
          </p:sp>
          <p:sp>
            <p:nvSpPr>
              <p:cNvPr id="1692" name="Rectangle 335"/>
              <p:cNvSpPr>
                <a:spLocks noChangeArrowheads="1"/>
              </p:cNvSpPr>
              <p:nvPr/>
            </p:nvSpPr>
            <p:spPr bwMode="auto">
              <a:xfrm>
                <a:off x="3613" y="787"/>
                <a:ext cx="56" cy="58"/>
              </a:xfrm>
              <a:prstGeom prst="rect">
                <a:avLst/>
              </a:prstGeom>
              <a:grpFill/>
              <a:ln>
                <a:noFill/>
              </a:ln>
            </p:spPr>
            <p:txBody>
              <a:bodyPr/>
              <a:lstStyle/>
              <a:p>
                <a:pPr fontAlgn="auto">
                  <a:spcBef>
                    <a:spcPts val="0"/>
                  </a:spcBef>
                  <a:spcAft>
                    <a:spcPts val="0"/>
                  </a:spcAft>
                  <a:defRPr/>
                </a:pPr>
                <a:endParaRPr lang="zh-CN" altLang="en-US"/>
              </a:p>
            </p:txBody>
          </p:sp>
          <p:sp>
            <p:nvSpPr>
              <p:cNvPr id="1693" name="Rectangle 336"/>
              <p:cNvSpPr>
                <a:spLocks noChangeArrowheads="1"/>
              </p:cNvSpPr>
              <p:nvPr/>
            </p:nvSpPr>
            <p:spPr bwMode="auto">
              <a:xfrm>
                <a:off x="3713" y="787"/>
                <a:ext cx="58" cy="58"/>
              </a:xfrm>
              <a:prstGeom prst="rect">
                <a:avLst/>
              </a:prstGeom>
              <a:grpFill/>
              <a:ln>
                <a:noFill/>
              </a:ln>
            </p:spPr>
            <p:txBody>
              <a:bodyPr/>
              <a:lstStyle/>
              <a:p>
                <a:pPr fontAlgn="auto">
                  <a:spcBef>
                    <a:spcPts val="0"/>
                  </a:spcBef>
                  <a:spcAft>
                    <a:spcPts val="0"/>
                  </a:spcAft>
                  <a:defRPr/>
                </a:pPr>
                <a:endParaRPr lang="zh-CN" altLang="en-US"/>
              </a:p>
            </p:txBody>
          </p:sp>
          <p:sp>
            <p:nvSpPr>
              <p:cNvPr id="1694" name="Rectangle 337"/>
              <p:cNvSpPr>
                <a:spLocks noChangeArrowheads="1"/>
              </p:cNvSpPr>
              <p:nvPr/>
            </p:nvSpPr>
            <p:spPr bwMode="auto">
              <a:xfrm>
                <a:off x="3815" y="787"/>
                <a:ext cx="58" cy="58"/>
              </a:xfrm>
              <a:prstGeom prst="rect">
                <a:avLst/>
              </a:prstGeom>
              <a:grpFill/>
              <a:ln>
                <a:noFill/>
              </a:ln>
            </p:spPr>
            <p:txBody>
              <a:bodyPr/>
              <a:lstStyle/>
              <a:p>
                <a:pPr fontAlgn="auto">
                  <a:spcBef>
                    <a:spcPts val="0"/>
                  </a:spcBef>
                  <a:spcAft>
                    <a:spcPts val="0"/>
                  </a:spcAft>
                  <a:defRPr/>
                </a:pPr>
                <a:endParaRPr lang="zh-CN" altLang="en-US"/>
              </a:p>
            </p:txBody>
          </p:sp>
          <p:sp>
            <p:nvSpPr>
              <p:cNvPr id="1695" name="Rectangle 338"/>
              <p:cNvSpPr>
                <a:spLocks noChangeArrowheads="1"/>
              </p:cNvSpPr>
              <p:nvPr/>
            </p:nvSpPr>
            <p:spPr bwMode="auto">
              <a:xfrm>
                <a:off x="3511" y="889"/>
                <a:ext cx="56" cy="56"/>
              </a:xfrm>
              <a:prstGeom prst="rect">
                <a:avLst/>
              </a:prstGeom>
              <a:grpFill/>
              <a:ln>
                <a:noFill/>
              </a:ln>
            </p:spPr>
            <p:txBody>
              <a:bodyPr/>
              <a:lstStyle/>
              <a:p>
                <a:pPr fontAlgn="auto">
                  <a:spcBef>
                    <a:spcPts val="0"/>
                  </a:spcBef>
                  <a:spcAft>
                    <a:spcPts val="0"/>
                  </a:spcAft>
                  <a:defRPr/>
                </a:pPr>
                <a:endParaRPr lang="zh-CN" altLang="en-US"/>
              </a:p>
            </p:txBody>
          </p:sp>
          <p:sp>
            <p:nvSpPr>
              <p:cNvPr id="1696" name="Rectangle 339"/>
              <p:cNvSpPr>
                <a:spLocks noChangeArrowheads="1"/>
              </p:cNvSpPr>
              <p:nvPr/>
            </p:nvSpPr>
            <p:spPr bwMode="auto">
              <a:xfrm>
                <a:off x="3613" y="889"/>
                <a:ext cx="56" cy="56"/>
              </a:xfrm>
              <a:prstGeom prst="rect">
                <a:avLst/>
              </a:prstGeom>
              <a:grpFill/>
              <a:ln>
                <a:noFill/>
              </a:ln>
            </p:spPr>
            <p:txBody>
              <a:bodyPr/>
              <a:lstStyle/>
              <a:p>
                <a:pPr fontAlgn="auto">
                  <a:spcBef>
                    <a:spcPts val="0"/>
                  </a:spcBef>
                  <a:spcAft>
                    <a:spcPts val="0"/>
                  </a:spcAft>
                  <a:defRPr/>
                </a:pPr>
                <a:endParaRPr lang="zh-CN" altLang="en-US"/>
              </a:p>
            </p:txBody>
          </p:sp>
          <p:sp>
            <p:nvSpPr>
              <p:cNvPr id="1697" name="Rectangle 340"/>
              <p:cNvSpPr>
                <a:spLocks noChangeArrowheads="1"/>
              </p:cNvSpPr>
              <p:nvPr/>
            </p:nvSpPr>
            <p:spPr bwMode="auto">
              <a:xfrm>
                <a:off x="3815" y="889"/>
                <a:ext cx="58" cy="56"/>
              </a:xfrm>
              <a:prstGeom prst="rect">
                <a:avLst/>
              </a:prstGeom>
              <a:grpFill/>
              <a:ln>
                <a:noFill/>
              </a:ln>
            </p:spPr>
            <p:txBody>
              <a:bodyPr/>
              <a:lstStyle/>
              <a:p>
                <a:pPr fontAlgn="auto">
                  <a:spcBef>
                    <a:spcPts val="0"/>
                  </a:spcBef>
                  <a:spcAft>
                    <a:spcPts val="0"/>
                  </a:spcAft>
                  <a:defRPr/>
                </a:pPr>
                <a:endParaRPr lang="zh-CN" altLang="en-US"/>
              </a:p>
            </p:txBody>
          </p:sp>
          <p:sp>
            <p:nvSpPr>
              <p:cNvPr id="1698" name="Rectangle 341"/>
              <p:cNvSpPr>
                <a:spLocks noChangeArrowheads="1"/>
              </p:cNvSpPr>
              <p:nvPr/>
            </p:nvSpPr>
            <p:spPr bwMode="auto">
              <a:xfrm>
                <a:off x="3918" y="889"/>
                <a:ext cx="58" cy="56"/>
              </a:xfrm>
              <a:prstGeom prst="rect">
                <a:avLst/>
              </a:prstGeom>
              <a:grpFill/>
              <a:ln>
                <a:noFill/>
              </a:ln>
            </p:spPr>
            <p:txBody>
              <a:bodyPr/>
              <a:lstStyle/>
              <a:p>
                <a:pPr fontAlgn="auto">
                  <a:spcBef>
                    <a:spcPts val="0"/>
                  </a:spcBef>
                  <a:spcAft>
                    <a:spcPts val="0"/>
                  </a:spcAft>
                  <a:defRPr/>
                </a:pPr>
                <a:endParaRPr lang="zh-CN" altLang="en-US"/>
              </a:p>
            </p:txBody>
          </p:sp>
          <p:sp>
            <p:nvSpPr>
              <p:cNvPr id="1699" name="Rectangle 342"/>
              <p:cNvSpPr>
                <a:spLocks noChangeArrowheads="1"/>
              </p:cNvSpPr>
              <p:nvPr/>
            </p:nvSpPr>
            <p:spPr bwMode="auto">
              <a:xfrm>
                <a:off x="3511" y="991"/>
                <a:ext cx="56" cy="56"/>
              </a:xfrm>
              <a:prstGeom prst="rect">
                <a:avLst/>
              </a:prstGeom>
              <a:grpFill/>
              <a:ln>
                <a:noFill/>
              </a:ln>
            </p:spPr>
            <p:txBody>
              <a:bodyPr/>
              <a:lstStyle/>
              <a:p>
                <a:pPr fontAlgn="auto">
                  <a:spcBef>
                    <a:spcPts val="0"/>
                  </a:spcBef>
                  <a:spcAft>
                    <a:spcPts val="0"/>
                  </a:spcAft>
                  <a:defRPr/>
                </a:pPr>
                <a:endParaRPr lang="zh-CN" altLang="en-US"/>
              </a:p>
            </p:txBody>
          </p:sp>
          <p:sp>
            <p:nvSpPr>
              <p:cNvPr id="1700" name="Rectangle 343"/>
              <p:cNvSpPr>
                <a:spLocks noChangeArrowheads="1"/>
              </p:cNvSpPr>
              <p:nvPr/>
            </p:nvSpPr>
            <p:spPr bwMode="auto">
              <a:xfrm>
                <a:off x="3713" y="991"/>
                <a:ext cx="58" cy="56"/>
              </a:xfrm>
              <a:prstGeom prst="rect">
                <a:avLst/>
              </a:prstGeom>
              <a:grpFill/>
              <a:ln>
                <a:noFill/>
              </a:ln>
            </p:spPr>
            <p:txBody>
              <a:bodyPr/>
              <a:lstStyle/>
              <a:p>
                <a:pPr fontAlgn="auto">
                  <a:spcBef>
                    <a:spcPts val="0"/>
                  </a:spcBef>
                  <a:spcAft>
                    <a:spcPts val="0"/>
                  </a:spcAft>
                  <a:defRPr/>
                </a:pPr>
                <a:endParaRPr lang="zh-CN" altLang="en-US"/>
              </a:p>
            </p:txBody>
          </p:sp>
          <p:sp>
            <p:nvSpPr>
              <p:cNvPr id="1701" name="Rectangle 344"/>
              <p:cNvSpPr>
                <a:spLocks noChangeArrowheads="1"/>
              </p:cNvSpPr>
              <p:nvPr/>
            </p:nvSpPr>
            <p:spPr bwMode="auto">
              <a:xfrm>
                <a:off x="3815" y="991"/>
                <a:ext cx="58" cy="56"/>
              </a:xfrm>
              <a:prstGeom prst="rect">
                <a:avLst/>
              </a:prstGeom>
              <a:grpFill/>
              <a:ln>
                <a:noFill/>
              </a:ln>
            </p:spPr>
            <p:txBody>
              <a:bodyPr/>
              <a:lstStyle/>
              <a:p>
                <a:pPr fontAlgn="auto">
                  <a:spcBef>
                    <a:spcPts val="0"/>
                  </a:spcBef>
                  <a:spcAft>
                    <a:spcPts val="0"/>
                  </a:spcAft>
                  <a:defRPr/>
                </a:pPr>
                <a:endParaRPr lang="zh-CN" altLang="en-US"/>
              </a:p>
            </p:txBody>
          </p:sp>
          <p:sp>
            <p:nvSpPr>
              <p:cNvPr id="1702" name="Rectangle 345"/>
              <p:cNvSpPr>
                <a:spLocks noChangeArrowheads="1"/>
              </p:cNvSpPr>
              <p:nvPr/>
            </p:nvSpPr>
            <p:spPr bwMode="auto">
              <a:xfrm>
                <a:off x="3918" y="991"/>
                <a:ext cx="58" cy="56"/>
              </a:xfrm>
              <a:prstGeom prst="rect">
                <a:avLst/>
              </a:prstGeom>
              <a:grpFill/>
              <a:ln>
                <a:noFill/>
              </a:ln>
            </p:spPr>
            <p:txBody>
              <a:bodyPr/>
              <a:lstStyle/>
              <a:p>
                <a:pPr fontAlgn="auto">
                  <a:spcBef>
                    <a:spcPts val="0"/>
                  </a:spcBef>
                  <a:spcAft>
                    <a:spcPts val="0"/>
                  </a:spcAft>
                  <a:defRPr/>
                </a:pPr>
                <a:endParaRPr lang="zh-CN" altLang="en-US"/>
              </a:p>
            </p:txBody>
          </p:sp>
          <p:sp>
            <p:nvSpPr>
              <p:cNvPr id="1703" name="Rectangle 346"/>
              <p:cNvSpPr>
                <a:spLocks noChangeArrowheads="1"/>
              </p:cNvSpPr>
              <p:nvPr/>
            </p:nvSpPr>
            <p:spPr bwMode="auto">
              <a:xfrm>
                <a:off x="4018" y="-335"/>
                <a:ext cx="58" cy="58"/>
              </a:xfrm>
              <a:prstGeom prst="rect">
                <a:avLst/>
              </a:prstGeom>
              <a:grpFill/>
              <a:ln>
                <a:noFill/>
              </a:ln>
            </p:spPr>
            <p:txBody>
              <a:bodyPr/>
              <a:lstStyle/>
              <a:p>
                <a:pPr fontAlgn="auto">
                  <a:spcBef>
                    <a:spcPts val="0"/>
                  </a:spcBef>
                  <a:spcAft>
                    <a:spcPts val="0"/>
                  </a:spcAft>
                  <a:defRPr/>
                </a:pPr>
                <a:endParaRPr lang="zh-CN" altLang="en-US"/>
              </a:p>
            </p:txBody>
          </p:sp>
          <p:sp>
            <p:nvSpPr>
              <p:cNvPr id="1704" name="Rectangle 347"/>
              <p:cNvSpPr>
                <a:spLocks noChangeArrowheads="1"/>
              </p:cNvSpPr>
              <p:nvPr/>
            </p:nvSpPr>
            <p:spPr bwMode="auto">
              <a:xfrm>
                <a:off x="4120" y="-335"/>
                <a:ext cx="58" cy="58"/>
              </a:xfrm>
              <a:prstGeom prst="rect">
                <a:avLst/>
              </a:prstGeom>
              <a:grpFill/>
              <a:ln>
                <a:noFill/>
              </a:ln>
            </p:spPr>
            <p:txBody>
              <a:bodyPr/>
              <a:lstStyle/>
              <a:p>
                <a:pPr fontAlgn="auto">
                  <a:spcBef>
                    <a:spcPts val="0"/>
                  </a:spcBef>
                  <a:spcAft>
                    <a:spcPts val="0"/>
                  </a:spcAft>
                  <a:defRPr/>
                </a:pPr>
                <a:endParaRPr lang="zh-CN" altLang="en-US"/>
              </a:p>
            </p:txBody>
          </p:sp>
          <p:sp>
            <p:nvSpPr>
              <p:cNvPr id="1705" name="Rectangle 348"/>
              <p:cNvSpPr>
                <a:spLocks noChangeArrowheads="1"/>
              </p:cNvSpPr>
              <p:nvPr/>
            </p:nvSpPr>
            <p:spPr bwMode="auto">
              <a:xfrm>
                <a:off x="4222" y="-335"/>
                <a:ext cx="58" cy="58"/>
              </a:xfrm>
              <a:prstGeom prst="rect">
                <a:avLst/>
              </a:prstGeom>
              <a:grpFill/>
              <a:ln>
                <a:noFill/>
              </a:ln>
            </p:spPr>
            <p:txBody>
              <a:bodyPr/>
              <a:lstStyle/>
              <a:p>
                <a:pPr fontAlgn="auto">
                  <a:spcBef>
                    <a:spcPts val="0"/>
                  </a:spcBef>
                  <a:spcAft>
                    <a:spcPts val="0"/>
                  </a:spcAft>
                  <a:defRPr/>
                </a:pPr>
                <a:endParaRPr lang="zh-CN" altLang="en-US"/>
              </a:p>
            </p:txBody>
          </p:sp>
          <p:sp>
            <p:nvSpPr>
              <p:cNvPr id="1706" name="Rectangle 349"/>
              <p:cNvSpPr>
                <a:spLocks noChangeArrowheads="1"/>
              </p:cNvSpPr>
              <p:nvPr/>
            </p:nvSpPr>
            <p:spPr bwMode="auto">
              <a:xfrm>
                <a:off x="4324" y="-335"/>
                <a:ext cx="58" cy="58"/>
              </a:xfrm>
              <a:prstGeom prst="rect">
                <a:avLst/>
              </a:prstGeom>
              <a:grpFill/>
              <a:ln>
                <a:noFill/>
              </a:ln>
            </p:spPr>
            <p:txBody>
              <a:bodyPr/>
              <a:lstStyle/>
              <a:p>
                <a:pPr fontAlgn="auto">
                  <a:spcBef>
                    <a:spcPts val="0"/>
                  </a:spcBef>
                  <a:spcAft>
                    <a:spcPts val="0"/>
                  </a:spcAft>
                  <a:defRPr/>
                </a:pPr>
                <a:endParaRPr lang="zh-CN" altLang="en-US"/>
              </a:p>
            </p:txBody>
          </p:sp>
          <p:sp>
            <p:nvSpPr>
              <p:cNvPr id="1707" name="Rectangle 350"/>
              <p:cNvSpPr>
                <a:spLocks noChangeArrowheads="1"/>
              </p:cNvSpPr>
              <p:nvPr/>
            </p:nvSpPr>
            <p:spPr bwMode="auto">
              <a:xfrm>
                <a:off x="4426" y="-335"/>
                <a:ext cx="56" cy="58"/>
              </a:xfrm>
              <a:prstGeom prst="rect">
                <a:avLst/>
              </a:prstGeom>
              <a:grpFill/>
              <a:ln>
                <a:noFill/>
              </a:ln>
            </p:spPr>
            <p:txBody>
              <a:bodyPr/>
              <a:lstStyle/>
              <a:p>
                <a:pPr fontAlgn="auto">
                  <a:spcBef>
                    <a:spcPts val="0"/>
                  </a:spcBef>
                  <a:spcAft>
                    <a:spcPts val="0"/>
                  </a:spcAft>
                  <a:defRPr/>
                </a:pPr>
                <a:endParaRPr lang="zh-CN" altLang="en-US"/>
              </a:p>
            </p:txBody>
          </p:sp>
          <p:sp>
            <p:nvSpPr>
              <p:cNvPr id="1708" name="Rectangle 351"/>
              <p:cNvSpPr>
                <a:spLocks noChangeArrowheads="1"/>
              </p:cNvSpPr>
              <p:nvPr/>
            </p:nvSpPr>
            <p:spPr bwMode="auto">
              <a:xfrm>
                <a:off x="4426" y="-335"/>
                <a:ext cx="56" cy="58"/>
              </a:xfrm>
              <a:prstGeom prst="rect">
                <a:avLst/>
              </a:prstGeom>
              <a:grpFill/>
              <a:ln>
                <a:noFill/>
              </a:ln>
            </p:spPr>
            <p:txBody>
              <a:bodyPr/>
              <a:lstStyle/>
              <a:p>
                <a:pPr fontAlgn="auto">
                  <a:spcBef>
                    <a:spcPts val="0"/>
                  </a:spcBef>
                  <a:spcAft>
                    <a:spcPts val="0"/>
                  </a:spcAft>
                  <a:defRPr/>
                </a:pPr>
                <a:endParaRPr lang="zh-CN" altLang="en-US"/>
              </a:p>
            </p:txBody>
          </p:sp>
          <p:sp>
            <p:nvSpPr>
              <p:cNvPr id="1709" name="Rectangle 352"/>
              <p:cNvSpPr>
                <a:spLocks noChangeArrowheads="1"/>
              </p:cNvSpPr>
              <p:nvPr/>
            </p:nvSpPr>
            <p:spPr bwMode="auto">
              <a:xfrm>
                <a:off x="4018" y="-233"/>
                <a:ext cx="58" cy="58"/>
              </a:xfrm>
              <a:prstGeom prst="rect">
                <a:avLst/>
              </a:prstGeom>
              <a:grpFill/>
              <a:ln>
                <a:noFill/>
              </a:ln>
            </p:spPr>
            <p:txBody>
              <a:bodyPr/>
              <a:lstStyle/>
              <a:p>
                <a:pPr fontAlgn="auto">
                  <a:spcBef>
                    <a:spcPts val="0"/>
                  </a:spcBef>
                  <a:spcAft>
                    <a:spcPts val="0"/>
                  </a:spcAft>
                  <a:defRPr/>
                </a:pPr>
                <a:endParaRPr lang="zh-CN" altLang="en-US"/>
              </a:p>
            </p:txBody>
          </p:sp>
          <p:sp>
            <p:nvSpPr>
              <p:cNvPr id="1710" name="Rectangle 353"/>
              <p:cNvSpPr>
                <a:spLocks noChangeArrowheads="1"/>
              </p:cNvSpPr>
              <p:nvPr/>
            </p:nvSpPr>
            <p:spPr bwMode="auto">
              <a:xfrm>
                <a:off x="4120" y="-233"/>
                <a:ext cx="58" cy="58"/>
              </a:xfrm>
              <a:prstGeom prst="rect">
                <a:avLst/>
              </a:prstGeom>
              <a:grpFill/>
              <a:ln>
                <a:noFill/>
              </a:ln>
            </p:spPr>
            <p:txBody>
              <a:bodyPr/>
              <a:lstStyle/>
              <a:p>
                <a:pPr fontAlgn="auto">
                  <a:spcBef>
                    <a:spcPts val="0"/>
                  </a:spcBef>
                  <a:spcAft>
                    <a:spcPts val="0"/>
                  </a:spcAft>
                  <a:defRPr/>
                </a:pPr>
                <a:endParaRPr lang="zh-CN" altLang="en-US"/>
              </a:p>
            </p:txBody>
          </p:sp>
          <p:sp>
            <p:nvSpPr>
              <p:cNvPr id="1711" name="Rectangle 354"/>
              <p:cNvSpPr>
                <a:spLocks noChangeArrowheads="1"/>
              </p:cNvSpPr>
              <p:nvPr/>
            </p:nvSpPr>
            <p:spPr bwMode="auto">
              <a:xfrm>
                <a:off x="4222" y="-233"/>
                <a:ext cx="58" cy="58"/>
              </a:xfrm>
              <a:prstGeom prst="rect">
                <a:avLst/>
              </a:prstGeom>
              <a:grpFill/>
              <a:ln>
                <a:noFill/>
              </a:ln>
            </p:spPr>
            <p:txBody>
              <a:bodyPr/>
              <a:lstStyle/>
              <a:p>
                <a:pPr fontAlgn="auto">
                  <a:spcBef>
                    <a:spcPts val="0"/>
                  </a:spcBef>
                  <a:spcAft>
                    <a:spcPts val="0"/>
                  </a:spcAft>
                  <a:defRPr/>
                </a:pPr>
                <a:endParaRPr lang="zh-CN" altLang="en-US"/>
              </a:p>
            </p:txBody>
          </p:sp>
          <p:sp>
            <p:nvSpPr>
              <p:cNvPr id="1712" name="Rectangle 355"/>
              <p:cNvSpPr>
                <a:spLocks noChangeArrowheads="1"/>
              </p:cNvSpPr>
              <p:nvPr/>
            </p:nvSpPr>
            <p:spPr bwMode="auto">
              <a:xfrm>
                <a:off x="4324" y="-233"/>
                <a:ext cx="58" cy="58"/>
              </a:xfrm>
              <a:prstGeom prst="rect">
                <a:avLst/>
              </a:prstGeom>
              <a:grpFill/>
              <a:ln>
                <a:noFill/>
              </a:ln>
            </p:spPr>
            <p:txBody>
              <a:bodyPr/>
              <a:lstStyle/>
              <a:p>
                <a:pPr fontAlgn="auto">
                  <a:spcBef>
                    <a:spcPts val="0"/>
                  </a:spcBef>
                  <a:spcAft>
                    <a:spcPts val="0"/>
                  </a:spcAft>
                  <a:defRPr/>
                </a:pPr>
                <a:endParaRPr lang="zh-CN" altLang="en-US"/>
              </a:p>
            </p:txBody>
          </p:sp>
          <p:sp>
            <p:nvSpPr>
              <p:cNvPr id="1713" name="Rectangle 356"/>
              <p:cNvSpPr>
                <a:spLocks noChangeArrowheads="1"/>
              </p:cNvSpPr>
              <p:nvPr/>
            </p:nvSpPr>
            <p:spPr bwMode="auto">
              <a:xfrm>
                <a:off x="4426" y="-233"/>
                <a:ext cx="56" cy="58"/>
              </a:xfrm>
              <a:prstGeom prst="rect">
                <a:avLst/>
              </a:prstGeom>
              <a:grpFill/>
              <a:ln>
                <a:noFill/>
              </a:ln>
            </p:spPr>
            <p:txBody>
              <a:bodyPr/>
              <a:lstStyle/>
              <a:p>
                <a:pPr fontAlgn="auto">
                  <a:spcBef>
                    <a:spcPts val="0"/>
                  </a:spcBef>
                  <a:spcAft>
                    <a:spcPts val="0"/>
                  </a:spcAft>
                  <a:defRPr/>
                </a:pPr>
                <a:endParaRPr lang="zh-CN" altLang="en-US"/>
              </a:p>
            </p:txBody>
          </p:sp>
          <p:sp>
            <p:nvSpPr>
              <p:cNvPr id="1714" name="Rectangle 357"/>
              <p:cNvSpPr>
                <a:spLocks noChangeArrowheads="1"/>
              </p:cNvSpPr>
              <p:nvPr/>
            </p:nvSpPr>
            <p:spPr bwMode="auto">
              <a:xfrm>
                <a:off x="4120" y="-131"/>
                <a:ext cx="58" cy="58"/>
              </a:xfrm>
              <a:prstGeom prst="rect">
                <a:avLst/>
              </a:prstGeom>
              <a:grpFill/>
              <a:ln>
                <a:noFill/>
              </a:ln>
            </p:spPr>
            <p:txBody>
              <a:bodyPr/>
              <a:lstStyle/>
              <a:p>
                <a:pPr fontAlgn="auto">
                  <a:spcBef>
                    <a:spcPts val="0"/>
                  </a:spcBef>
                  <a:spcAft>
                    <a:spcPts val="0"/>
                  </a:spcAft>
                  <a:defRPr/>
                </a:pPr>
                <a:endParaRPr lang="zh-CN" altLang="en-US"/>
              </a:p>
            </p:txBody>
          </p:sp>
          <p:sp>
            <p:nvSpPr>
              <p:cNvPr id="1715" name="Rectangle 358"/>
              <p:cNvSpPr>
                <a:spLocks noChangeArrowheads="1"/>
              </p:cNvSpPr>
              <p:nvPr/>
            </p:nvSpPr>
            <p:spPr bwMode="auto">
              <a:xfrm>
                <a:off x="4222" y="-131"/>
                <a:ext cx="58" cy="58"/>
              </a:xfrm>
              <a:prstGeom prst="rect">
                <a:avLst/>
              </a:prstGeom>
              <a:grpFill/>
              <a:ln>
                <a:noFill/>
              </a:ln>
            </p:spPr>
            <p:txBody>
              <a:bodyPr/>
              <a:lstStyle/>
              <a:p>
                <a:pPr fontAlgn="auto">
                  <a:spcBef>
                    <a:spcPts val="0"/>
                  </a:spcBef>
                  <a:spcAft>
                    <a:spcPts val="0"/>
                  </a:spcAft>
                  <a:defRPr/>
                </a:pPr>
                <a:endParaRPr lang="zh-CN" altLang="en-US"/>
              </a:p>
            </p:txBody>
          </p:sp>
          <p:sp>
            <p:nvSpPr>
              <p:cNvPr id="1716" name="Rectangle 359"/>
              <p:cNvSpPr>
                <a:spLocks noChangeArrowheads="1"/>
              </p:cNvSpPr>
              <p:nvPr/>
            </p:nvSpPr>
            <p:spPr bwMode="auto">
              <a:xfrm>
                <a:off x="4426" y="-131"/>
                <a:ext cx="56" cy="58"/>
              </a:xfrm>
              <a:prstGeom prst="rect">
                <a:avLst/>
              </a:prstGeom>
              <a:grpFill/>
              <a:ln>
                <a:noFill/>
              </a:ln>
            </p:spPr>
            <p:txBody>
              <a:bodyPr/>
              <a:lstStyle/>
              <a:p>
                <a:pPr fontAlgn="auto">
                  <a:spcBef>
                    <a:spcPts val="0"/>
                  </a:spcBef>
                  <a:spcAft>
                    <a:spcPts val="0"/>
                  </a:spcAft>
                  <a:defRPr/>
                </a:pPr>
                <a:endParaRPr lang="zh-CN" altLang="en-US"/>
              </a:p>
            </p:txBody>
          </p:sp>
          <p:sp>
            <p:nvSpPr>
              <p:cNvPr id="1717" name="Rectangle 360"/>
              <p:cNvSpPr>
                <a:spLocks noChangeArrowheads="1"/>
              </p:cNvSpPr>
              <p:nvPr/>
            </p:nvSpPr>
            <p:spPr bwMode="auto">
              <a:xfrm>
                <a:off x="4018" y="-28"/>
                <a:ext cx="58" cy="56"/>
              </a:xfrm>
              <a:prstGeom prst="rect">
                <a:avLst/>
              </a:prstGeom>
              <a:grpFill/>
              <a:ln>
                <a:noFill/>
              </a:ln>
            </p:spPr>
            <p:txBody>
              <a:bodyPr/>
              <a:lstStyle/>
              <a:p>
                <a:pPr fontAlgn="auto">
                  <a:spcBef>
                    <a:spcPts val="0"/>
                  </a:spcBef>
                  <a:spcAft>
                    <a:spcPts val="0"/>
                  </a:spcAft>
                  <a:defRPr/>
                </a:pPr>
                <a:endParaRPr lang="zh-CN" altLang="en-US"/>
              </a:p>
            </p:txBody>
          </p:sp>
          <p:sp>
            <p:nvSpPr>
              <p:cNvPr id="1718" name="Rectangle 361"/>
              <p:cNvSpPr>
                <a:spLocks noChangeArrowheads="1"/>
              </p:cNvSpPr>
              <p:nvPr/>
            </p:nvSpPr>
            <p:spPr bwMode="auto">
              <a:xfrm>
                <a:off x="4120" y="-28"/>
                <a:ext cx="58" cy="56"/>
              </a:xfrm>
              <a:prstGeom prst="rect">
                <a:avLst/>
              </a:prstGeom>
              <a:grpFill/>
              <a:ln>
                <a:noFill/>
              </a:ln>
            </p:spPr>
            <p:txBody>
              <a:bodyPr/>
              <a:lstStyle/>
              <a:p>
                <a:pPr fontAlgn="auto">
                  <a:spcBef>
                    <a:spcPts val="0"/>
                  </a:spcBef>
                  <a:spcAft>
                    <a:spcPts val="0"/>
                  </a:spcAft>
                  <a:defRPr/>
                </a:pPr>
                <a:endParaRPr lang="zh-CN" altLang="en-US"/>
              </a:p>
            </p:txBody>
          </p:sp>
          <p:sp>
            <p:nvSpPr>
              <p:cNvPr id="1719" name="Rectangle 362"/>
              <p:cNvSpPr>
                <a:spLocks noChangeArrowheads="1"/>
              </p:cNvSpPr>
              <p:nvPr/>
            </p:nvSpPr>
            <p:spPr bwMode="auto">
              <a:xfrm>
                <a:off x="4222" y="-28"/>
                <a:ext cx="58" cy="56"/>
              </a:xfrm>
              <a:prstGeom prst="rect">
                <a:avLst/>
              </a:prstGeom>
              <a:grpFill/>
              <a:ln>
                <a:noFill/>
              </a:ln>
            </p:spPr>
            <p:txBody>
              <a:bodyPr/>
              <a:lstStyle/>
              <a:p>
                <a:pPr fontAlgn="auto">
                  <a:spcBef>
                    <a:spcPts val="0"/>
                  </a:spcBef>
                  <a:spcAft>
                    <a:spcPts val="0"/>
                  </a:spcAft>
                  <a:defRPr/>
                </a:pPr>
                <a:endParaRPr lang="zh-CN" altLang="en-US"/>
              </a:p>
            </p:txBody>
          </p:sp>
          <p:sp>
            <p:nvSpPr>
              <p:cNvPr id="1720" name="Rectangle 363"/>
              <p:cNvSpPr>
                <a:spLocks noChangeArrowheads="1"/>
              </p:cNvSpPr>
              <p:nvPr/>
            </p:nvSpPr>
            <p:spPr bwMode="auto">
              <a:xfrm>
                <a:off x="4324" y="-28"/>
                <a:ext cx="58" cy="56"/>
              </a:xfrm>
              <a:prstGeom prst="rect">
                <a:avLst/>
              </a:prstGeom>
              <a:grpFill/>
              <a:ln>
                <a:noFill/>
              </a:ln>
            </p:spPr>
            <p:txBody>
              <a:bodyPr/>
              <a:lstStyle/>
              <a:p>
                <a:pPr fontAlgn="auto">
                  <a:spcBef>
                    <a:spcPts val="0"/>
                  </a:spcBef>
                  <a:spcAft>
                    <a:spcPts val="0"/>
                  </a:spcAft>
                  <a:defRPr/>
                </a:pPr>
                <a:endParaRPr lang="zh-CN" altLang="en-US"/>
              </a:p>
            </p:txBody>
          </p:sp>
          <p:sp>
            <p:nvSpPr>
              <p:cNvPr id="1721" name="Rectangle 364"/>
              <p:cNvSpPr>
                <a:spLocks noChangeArrowheads="1"/>
              </p:cNvSpPr>
              <p:nvPr/>
            </p:nvSpPr>
            <p:spPr bwMode="auto">
              <a:xfrm>
                <a:off x="4426" y="-28"/>
                <a:ext cx="56" cy="56"/>
              </a:xfrm>
              <a:prstGeom prst="rect">
                <a:avLst/>
              </a:prstGeom>
              <a:grpFill/>
              <a:ln>
                <a:noFill/>
              </a:ln>
            </p:spPr>
            <p:txBody>
              <a:bodyPr/>
              <a:lstStyle/>
              <a:p>
                <a:pPr fontAlgn="auto">
                  <a:spcBef>
                    <a:spcPts val="0"/>
                  </a:spcBef>
                  <a:spcAft>
                    <a:spcPts val="0"/>
                  </a:spcAft>
                  <a:defRPr/>
                </a:pPr>
                <a:endParaRPr lang="zh-CN" altLang="en-US"/>
              </a:p>
            </p:txBody>
          </p:sp>
          <p:sp>
            <p:nvSpPr>
              <p:cNvPr id="1722" name="Rectangle 365"/>
              <p:cNvSpPr>
                <a:spLocks noChangeArrowheads="1"/>
              </p:cNvSpPr>
              <p:nvPr/>
            </p:nvSpPr>
            <p:spPr bwMode="auto">
              <a:xfrm>
                <a:off x="4018" y="74"/>
                <a:ext cx="58" cy="56"/>
              </a:xfrm>
              <a:prstGeom prst="rect">
                <a:avLst/>
              </a:prstGeom>
              <a:grpFill/>
              <a:ln>
                <a:noFill/>
              </a:ln>
            </p:spPr>
            <p:txBody>
              <a:bodyPr/>
              <a:lstStyle/>
              <a:p>
                <a:pPr fontAlgn="auto">
                  <a:spcBef>
                    <a:spcPts val="0"/>
                  </a:spcBef>
                  <a:spcAft>
                    <a:spcPts val="0"/>
                  </a:spcAft>
                  <a:defRPr/>
                </a:pPr>
                <a:endParaRPr lang="zh-CN" altLang="en-US"/>
              </a:p>
            </p:txBody>
          </p:sp>
          <p:sp>
            <p:nvSpPr>
              <p:cNvPr id="1723" name="Rectangle 366"/>
              <p:cNvSpPr>
                <a:spLocks noChangeArrowheads="1"/>
              </p:cNvSpPr>
              <p:nvPr/>
            </p:nvSpPr>
            <p:spPr bwMode="auto">
              <a:xfrm>
                <a:off x="4222" y="74"/>
                <a:ext cx="58" cy="56"/>
              </a:xfrm>
              <a:prstGeom prst="rect">
                <a:avLst/>
              </a:prstGeom>
              <a:grpFill/>
              <a:ln>
                <a:noFill/>
              </a:ln>
            </p:spPr>
            <p:txBody>
              <a:bodyPr/>
              <a:lstStyle/>
              <a:p>
                <a:pPr fontAlgn="auto">
                  <a:spcBef>
                    <a:spcPts val="0"/>
                  </a:spcBef>
                  <a:spcAft>
                    <a:spcPts val="0"/>
                  </a:spcAft>
                  <a:defRPr/>
                </a:pPr>
                <a:endParaRPr lang="zh-CN" altLang="en-US"/>
              </a:p>
            </p:txBody>
          </p:sp>
          <p:sp>
            <p:nvSpPr>
              <p:cNvPr id="1724" name="Rectangle 367"/>
              <p:cNvSpPr>
                <a:spLocks noChangeArrowheads="1"/>
              </p:cNvSpPr>
              <p:nvPr/>
            </p:nvSpPr>
            <p:spPr bwMode="auto">
              <a:xfrm>
                <a:off x="4324" y="74"/>
                <a:ext cx="58" cy="56"/>
              </a:xfrm>
              <a:prstGeom prst="rect">
                <a:avLst/>
              </a:prstGeom>
              <a:grpFill/>
              <a:ln>
                <a:noFill/>
              </a:ln>
            </p:spPr>
            <p:txBody>
              <a:bodyPr/>
              <a:lstStyle/>
              <a:p>
                <a:pPr fontAlgn="auto">
                  <a:spcBef>
                    <a:spcPts val="0"/>
                  </a:spcBef>
                  <a:spcAft>
                    <a:spcPts val="0"/>
                  </a:spcAft>
                  <a:defRPr/>
                </a:pPr>
                <a:endParaRPr lang="zh-CN" altLang="en-US"/>
              </a:p>
            </p:txBody>
          </p:sp>
          <p:sp>
            <p:nvSpPr>
              <p:cNvPr id="1725" name="Rectangle 368"/>
              <p:cNvSpPr>
                <a:spLocks noChangeArrowheads="1"/>
              </p:cNvSpPr>
              <p:nvPr/>
            </p:nvSpPr>
            <p:spPr bwMode="auto">
              <a:xfrm>
                <a:off x="4018" y="176"/>
                <a:ext cx="58" cy="56"/>
              </a:xfrm>
              <a:prstGeom prst="rect">
                <a:avLst/>
              </a:prstGeom>
              <a:grpFill/>
              <a:ln>
                <a:noFill/>
              </a:ln>
            </p:spPr>
            <p:txBody>
              <a:bodyPr/>
              <a:lstStyle/>
              <a:p>
                <a:pPr fontAlgn="auto">
                  <a:spcBef>
                    <a:spcPts val="0"/>
                  </a:spcBef>
                  <a:spcAft>
                    <a:spcPts val="0"/>
                  </a:spcAft>
                  <a:defRPr/>
                </a:pPr>
                <a:endParaRPr lang="zh-CN" altLang="en-US"/>
              </a:p>
            </p:txBody>
          </p:sp>
          <p:sp>
            <p:nvSpPr>
              <p:cNvPr id="1726" name="Rectangle 369"/>
              <p:cNvSpPr>
                <a:spLocks noChangeArrowheads="1"/>
              </p:cNvSpPr>
              <p:nvPr/>
            </p:nvSpPr>
            <p:spPr bwMode="auto">
              <a:xfrm>
                <a:off x="4120" y="176"/>
                <a:ext cx="58" cy="56"/>
              </a:xfrm>
              <a:prstGeom prst="rect">
                <a:avLst/>
              </a:prstGeom>
              <a:grpFill/>
              <a:ln>
                <a:noFill/>
              </a:ln>
            </p:spPr>
            <p:txBody>
              <a:bodyPr/>
              <a:lstStyle/>
              <a:p>
                <a:pPr fontAlgn="auto">
                  <a:spcBef>
                    <a:spcPts val="0"/>
                  </a:spcBef>
                  <a:spcAft>
                    <a:spcPts val="0"/>
                  </a:spcAft>
                  <a:defRPr/>
                </a:pPr>
                <a:endParaRPr lang="zh-CN" altLang="en-US"/>
              </a:p>
            </p:txBody>
          </p:sp>
          <p:sp>
            <p:nvSpPr>
              <p:cNvPr id="1727" name="Rectangle 370"/>
              <p:cNvSpPr>
                <a:spLocks noChangeArrowheads="1"/>
              </p:cNvSpPr>
              <p:nvPr/>
            </p:nvSpPr>
            <p:spPr bwMode="auto">
              <a:xfrm>
                <a:off x="4222" y="176"/>
                <a:ext cx="58" cy="56"/>
              </a:xfrm>
              <a:prstGeom prst="rect">
                <a:avLst/>
              </a:prstGeom>
              <a:grpFill/>
              <a:ln>
                <a:noFill/>
              </a:ln>
            </p:spPr>
            <p:txBody>
              <a:bodyPr/>
              <a:lstStyle/>
              <a:p>
                <a:pPr fontAlgn="auto">
                  <a:spcBef>
                    <a:spcPts val="0"/>
                  </a:spcBef>
                  <a:spcAft>
                    <a:spcPts val="0"/>
                  </a:spcAft>
                  <a:defRPr/>
                </a:pPr>
                <a:endParaRPr lang="zh-CN" altLang="en-US"/>
              </a:p>
            </p:txBody>
          </p:sp>
          <p:sp>
            <p:nvSpPr>
              <p:cNvPr id="1728" name="Rectangle 371"/>
              <p:cNvSpPr>
                <a:spLocks noChangeArrowheads="1"/>
              </p:cNvSpPr>
              <p:nvPr/>
            </p:nvSpPr>
            <p:spPr bwMode="auto">
              <a:xfrm>
                <a:off x="4324" y="176"/>
                <a:ext cx="58" cy="56"/>
              </a:xfrm>
              <a:prstGeom prst="rect">
                <a:avLst/>
              </a:prstGeom>
              <a:grpFill/>
              <a:ln>
                <a:noFill/>
              </a:ln>
            </p:spPr>
            <p:txBody>
              <a:bodyPr/>
              <a:lstStyle/>
              <a:p>
                <a:pPr fontAlgn="auto">
                  <a:spcBef>
                    <a:spcPts val="0"/>
                  </a:spcBef>
                  <a:spcAft>
                    <a:spcPts val="0"/>
                  </a:spcAft>
                  <a:defRPr/>
                </a:pPr>
                <a:endParaRPr lang="zh-CN" altLang="en-US"/>
              </a:p>
            </p:txBody>
          </p:sp>
          <p:sp>
            <p:nvSpPr>
              <p:cNvPr id="1729" name="Rectangle 372"/>
              <p:cNvSpPr>
                <a:spLocks noChangeArrowheads="1"/>
              </p:cNvSpPr>
              <p:nvPr/>
            </p:nvSpPr>
            <p:spPr bwMode="auto">
              <a:xfrm>
                <a:off x="4426" y="176"/>
                <a:ext cx="56" cy="56"/>
              </a:xfrm>
              <a:prstGeom prst="rect">
                <a:avLst/>
              </a:prstGeom>
              <a:grpFill/>
              <a:ln>
                <a:noFill/>
              </a:ln>
            </p:spPr>
            <p:txBody>
              <a:bodyPr/>
              <a:lstStyle/>
              <a:p>
                <a:pPr fontAlgn="auto">
                  <a:spcBef>
                    <a:spcPts val="0"/>
                  </a:spcBef>
                  <a:spcAft>
                    <a:spcPts val="0"/>
                  </a:spcAft>
                  <a:defRPr/>
                </a:pPr>
                <a:endParaRPr lang="zh-CN" altLang="en-US"/>
              </a:p>
            </p:txBody>
          </p:sp>
          <p:sp>
            <p:nvSpPr>
              <p:cNvPr id="1730" name="Rectangle 373"/>
              <p:cNvSpPr>
                <a:spLocks noChangeArrowheads="1"/>
              </p:cNvSpPr>
              <p:nvPr/>
            </p:nvSpPr>
            <p:spPr bwMode="auto">
              <a:xfrm>
                <a:off x="4018" y="278"/>
                <a:ext cx="58" cy="56"/>
              </a:xfrm>
              <a:prstGeom prst="rect">
                <a:avLst/>
              </a:prstGeom>
              <a:grpFill/>
              <a:ln>
                <a:noFill/>
              </a:ln>
            </p:spPr>
            <p:txBody>
              <a:bodyPr/>
              <a:lstStyle/>
              <a:p>
                <a:pPr fontAlgn="auto">
                  <a:spcBef>
                    <a:spcPts val="0"/>
                  </a:spcBef>
                  <a:spcAft>
                    <a:spcPts val="0"/>
                  </a:spcAft>
                  <a:defRPr/>
                </a:pPr>
                <a:endParaRPr lang="zh-CN" altLang="en-US"/>
              </a:p>
            </p:txBody>
          </p:sp>
          <p:sp>
            <p:nvSpPr>
              <p:cNvPr id="1731" name="Rectangle 374"/>
              <p:cNvSpPr>
                <a:spLocks noChangeArrowheads="1"/>
              </p:cNvSpPr>
              <p:nvPr/>
            </p:nvSpPr>
            <p:spPr bwMode="auto">
              <a:xfrm>
                <a:off x="4120" y="278"/>
                <a:ext cx="58" cy="56"/>
              </a:xfrm>
              <a:prstGeom prst="rect">
                <a:avLst/>
              </a:prstGeom>
              <a:grpFill/>
              <a:ln>
                <a:noFill/>
              </a:ln>
            </p:spPr>
            <p:txBody>
              <a:bodyPr/>
              <a:lstStyle/>
              <a:p>
                <a:pPr fontAlgn="auto">
                  <a:spcBef>
                    <a:spcPts val="0"/>
                  </a:spcBef>
                  <a:spcAft>
                    <a:spcPts val="0"/>
                  </a:spcAft>
                  <a:defRPr/>
                </a:pPr>
                <a:endParaRPr lang="zh-CN" altLang="en-US"/>
              </a:p>
            </p:txBody>
          </p:sp>
          <p:sp>
            <p:nvSpPr>
              <p:cNvPr id="1732" name="Rectangle 375"/>
              <p:cNvSpPr>
                <a:spLocks noChangeArrowheads="1"/>
              </p:cNvSpPr>
              <p:nvPr/>
            </p:nvSpPr>
            <p:spPr bwMode="auto">
              <a:xfrm>
                <a:off x="4222" y="278"/>
                <a:ext cx="58" cy="56"/>
              </a:xfrm>
              <a:prstGeom prst="rect">
                <a:avLst/>
              </a:prstGeom>
              <a:grpFill/>
              <a:ln>
                <a:noFill/>
              </a:ln>
            </p:spPr>
            <p:txBody>
              <a:bodyPr/>
              <a:lstStyle/>
              <a:p>
                <a:pPr fontAlgn="auto">
                  <a:spcBef>
                    <a:spcPts val="0"/>
                  </a:spcBef>
                  <a:spcAft>
                    <a:spcPts val="0"/>
                  </a:spcAft>
                  <a:defRPr/>
                </a:pPr>
                <a:endParaRPr lang="zh-CN" altLang="en-US"/>
              </a:p>
            </p:txBody>
          </p:sp>
          <p:sp>
            <p:nvSpPr>
              <p:cNvPr id="1733" name="Rectangle 376"/>
              <p:cNvSpPr>
                <a:spLocks noChangeArrowheads="1"/>
              </p:cNvSpPr>
              <p:nvPr/>
            </p:nvSpPr>
            <p:spPr bwMode="auto">
              <a:xfrm>
                <a:off x="4426" y="278"/>
                <a:ext cx="56" cy="56"/>
              </a:xfrm>
              <a:prstGeom prst="rect">
                <a:avLst/>
              </a:prstGeom>
              <a:grpFill/>
              <a:ln>
                <a:noFill/>
              </a:ln>
            </p:spPr>
            <p:txBody>
              <a:bodyPr/>
              <a:lstStyle/>
              <a:p>
                <a:pPr fontAlgn="auto">
                  <a:spcBef>
                    <a:spcPts val="0"/>
                  </a:spcBef>
                  <a:spcAft>
                    <a:spcPts val="0"/>
                  </a:spcAft>
                  <a:defRPr/>
                </a:pPr>
                <a:endParaRPr lang="zh-CN" altLang="en-US"/>
              </a:p>
            </p:txBody>
          </p:sp>
          <p:sp>
            <p:nvSpPr>
              <p:cNvPr id="1734" name="Rectangle 377"/>
              <p:cNvSpPr>
                <a:spLocks noChangeArrowheads="1"/>
              </p:cNvSpPr>
              <p:nvPr/>
            </p:nvSpPr>
            <p:spPr bwMode="auto">
              <a:xfrm>
                <a:off x="4018" y="380"/>
                <a:ext cx="58" cy="56"/>
              </a:xfrm>
              <a:prstGeom prst="rect">
                <a:avLst/>
              </a:prstGeom>
              <a:grpFill/>
              <a:ln>
                <a:noFill/>
              </a:ln>
            </p:spPr>
            <p:txBody>
              <a:bodyPr/>
              <a:lstStyle/>
              <a:p>
                <a:pPr fontAlgn="auto">
                  <a:spcBef>
                    <a:spcPts val="0"/>
                  </a:spcBef>
                  <a:spcAft>
                    <a:spcPts val="0"/>
                  </a:spcAft>
                  <a:defRPr/>
                </a:pPr>
                <a:endParaRPr lang="zh-CN" altLang="en-US"/>
              </a:p>
            </p:txBody>
          </p:sp>
          <p:sp>
            <p:nvSpPr>
              <p:cNvPr id="1735" name="Rectangle 378"/>
              <p:cNvSpPr>
                <a:spLocks noChangeArrowheads="1"/>
              </p:cNvSpPr>
              <p:nvPr/>
            </p:nvSpPr>
            <p:spPr bwMode="auto">
              <a:xfrm>
                <a:off x="4120" y="380"/>
                <a:ext cx="58" cy="56"/>
              </a:xfrm>
              <a:prstGeom prst="rect">
                <a:avLst/>
              </a:prstGeom>
              <a:grpFill/>
              <a:ln>
                <a:noFill/>
              </a:ln>
            </p:spPr>
            <p:txBody>
              <a:bodyPr/>
              <a:lstStyle/>
              <a:p>
                <a:pPr fontAlgn="auto">
                  <a:spcBef>
                    <a:spcPts val="0"/>
                  </a:spcBef>
                  <a:spcAft>
                    <a:spcPts val="0"/>
                  </a:spcAft>
                  <a:defRPr/>
                </a:pPr>
                <a:endParaRPr lang="zh-CN" altLang="en-US"/>
              </a:p>
            </p:txBody>
          </p:sp>
          <p:sp>
            <p:nvSpPr>
              <p:cNvPr id="1736" name="Rectangle 379"/>
              <p:cNvSpPr>
                <a:spLocks noChangeArrowheads="1"/>
              </p:cNvSpPr>
              <p:nvPr/>
            </p:nvSpPr>
            <p:spPr bwMode="auto">
              <a:xfrm>
                <a:off x="4222" y="380"/>
                <a:ext cx="58" cy="56"/>
              </a:xfrm>
              <a:prstGeom prst="rect">
                <a:avLst/>
              </a:prstGeom>
              <a:grpFill/>
              <a:ln>
                <a:noFill/>
              </a:ln>
            </p:spPr>
            <p:txBody>
              <a:bodyPr/>
              <a:lstStyle/>
              <a:p>
                <a:pPr fontAlgn="auto">
                  <a:spcBef>
                    <a:spcPts val="0"/>
                  </a:spcBef>
                  <a:spcAft>
                    <a:spcPts val="0"/>
                  </a:spcAft>
                  <a:defRPr/>
                </a:pPr>
                <a:endParaRPr lang="zh-CN" altLang="en-US"/>
              </a:p>
            </p:txBody>
          </p:sp>
          <p:sp>
            <p:nvSpPr>
              <p:cNvPr id="1737" name="Rectangle 380"/>
              <p:cNvSpPr>
                <a:spLocks noChangeArrowheads="1"/>
              </p:cNvSpPr>
              <p:nvPr/>
            </p:nvSpPr>
            <p:spPr bwMode="auto">
              <a:xfrm>
                <a:off x="4324" y="380"/>
                <a:ext cx="58" cy="56"/>
              </a:xfrm>
              <a:prstGeom prst="rect">
                <a:avLst/>
              </a:prstGeom>
              <a:grpFill/>
              <a:ln>
                <a:noFill/>
              </a:ln>
            </p:spPr>
            <p:txBody>
              <a:bodyPr/>
              <a:lstStyle/>
              <a:p>
                <a:pPr fontAlgn="auto">
                  <a:spcBef>
                    <a:spcPts val="0"/>
                  </a:spcBef>
                  <a:spcAft>
                    <a:spcPts val="0"/>
                  </a:spcAft>
                  <a:defRPr/>
                </a:pPr>
                <a:endParaRPr lang="zh-CN" altLang="en-US"/>
              </a:p>
            </p:txBody>
          </p:sp>
          <p:sp>
            <p:nvSpPr>
              <p:cNvPr id="1738" name="Rectangle 381"/>
              <p:cNvSpPr>
                <a:spLocks noChangeArrowheads="1"/>
              </p:cNvSpPr>
              <p:nvPr/>
            </p:nvSpPr>
            <p:spPr bwMode="auto">
              <a:xfrm>
                <a:off x="4426" y="380"/>
                <a:ext cx="56" cy="56"/>
              </a:xfrm>
              <a:prstGeom prst="rect">
                <a:avLst/>
              </a:prstGeom>
              <a:grpFill/>
              <a:ln>
                <a:noFill/>
              </a:ln>
            </p:spPr>
            <p:txBody>
              <a:bodyPr/>
              <a:lstStyle/>
              <a:p>
                <a:pPr fontAlgn="auto">
                  <a:spcBef>
                    <a:spcPts val="0"/>
                  </a:spcBef>
                  <a:spcAft>
                    <a:spcPts val="0"/>
                  </a:spcAft>
                  <a:defRPr/>
                </a:pPr>
                <a:endParaRPr lang="zh-CN" altLang="en-US"/>
              </a:p>
            </p:txBody>
          </p:sp>
          <p:sp>
            <p:nvSpPr>
              <p:cNvPr id="1739" name="Rectangle 382"/>
              <p:cNvSpPr>
                <a:spLocks noChangeArrowheads="1"/>
              </p:cNvSpPr>
              <p:nvPr/>
            </p:nvSpPr>
            <p:spPr bwMode="auto">
              <a:xfrm>
                <a:off x="4120" y="480"/>
                <a:ext cx="58" cy="58"/>
              </a:xfrm>
              <a:prstGeom prst="rect">
                <a:avLst/>
              </a:prstGeom>
              <a:grpFill/>
              <a:ln>
                <a:noFill/>
              </a:ln>
            </p:spPr>
            <p:txBody>
              <a:bodyPr/>
              <a:lstStyle/>
              <a:p>
                <a:pPr fontAlgn="auto">
                  <a:spcBef>
                    <a:spcPts val="0"/>
                  </a:spcBef>
                  <a:spcAft>
                    <a:spcPts val="0"/>
                  </a:spcAft>
                  <a:defRPr/>
                </a:pPr>
                <a:endParaRPr lang="zh-CN" altLang="en-US"/>
              </a:p>
            </p:txBody>
          </p:sp>
          <p:sp>
            <p:nvSpPr>
              <p:cNvPr id="1740" name="Rectangle 383"/>
              <p:cNvSpPr>
                <a:spLocks noChangeArrowheads="1"/>
              </p:cNvSpPr>
              <p:nvPr/>
            </p:nvSpPr>
            <p:spPr bwMode="auto">
              <a:xfrm>
                <a:off x="4222" y="480"/>
                <a:ext cx="58" cy="58"/>
              </a:xfrm>
              <a:prstGeom prst="rect">
                <a:avLst/>
              </a:prstGeom>
              <a:grpFill/>
              <a:ln>
                <a:noFill/>
              </a:ln>
            </p:spPr>
            <p:txBody>
              <a:bodyPr/>
              <a:lstStyle/>
              <a:p>
                <a:pPr fontAlgn="auto">
                  <a:spcBef>
                    <a:spcPts val="0"/>
                  </a:spcBef>
                  <a:spcAft>
                    <a:spcPts val="0"/>
                  </a:spcAft>
                  <a:defRPr/>
                </a:pPr>
                <a:endParaRPr lang="zh-CN" altLang="en-US"/>
              </a:p>
            </p:txBody>
          </p:sp>
          <p:sp>
            <p:nvSpPr>
              <p:cNvPr id="1741" name="Rectangle 384"/>
              <p:cNvSpPr>
                <a:spLocks noChangeArrowheads="1"/>
              </p:cNvSpPr>
              <p:nvPr/>
            </p:nvSpPr>
            <p:spPr bwMode="auto">
              <a:xfrm>
                <a:off x="4324" y="480"/>
                <a:ext cx="58" cy="58"/>
              </a:xfrm>
              <a:prstGeom prst="rect">
                <a:avLst/>
              </a:prstGeom>
              <a:grpFill/>
              <a:ln>
                <a:noFill/>
              </a:ln>
            </p:spPr>
            <p:txBody>
              <a:bodyPr/>
              <a:lstStyle/>
              <a:p>
                <a:pPr fontAlgn="auto">
                  <a:spcBef>
                    <a:spcPts val="0"/>
                  </a:spcBef>
                  <a:spcAft>
                    <a:spcPts val="0"/>
                  </a:spcAft>
                  <a:defRPr/>
                </a:pPr>
                <a:endParaRPr lang="zh-CN" altLang="en-US"/>
              </a:p>
            </p:txBody>
          </p:sp>
          <p:sp>
            <p:nvSpPr>
              <p:cNvPr id="1742" name="Rectangle 385"/>
              <p:cNvSpPr>
                <a:spLocks noChangeArrowheads="1"/>
              </p:cNvSpPr>
              <p:nvPr/>
            </p:nvSpPr>
            <p:spPr bwMode="auto">
              <a:xfrm>
                <a:off x="4426" y="480"/>
                <a:ext cx="56" cy="58"/>
              </a:xfrm>
              <a:prstGeom prst="rect">
                <a:avLst/>
              </a:prstGeom>
              <a:grpFill/>
              <a:ln>
                <a:noFill/>
              </a:ln>
            </p:spPr>
            <p:txBody>
              <a:bodyPr/>
              <a:lstStyle/>
              <a:p>
                <a:pPr fontAlgn="auto">
                  <a:spcBef>
                    <a:spcPts val="0"/>
                  </a:spcBef>
                  <a:spcAft>
                    <a:spcPts val="0"/>
                  </a:spcAft>
                  <a:defRPr/>
                </a:pPr>
                <a:endParaRPr lang="zh-CN" altLang="en-US"/>
              </a:p>
            </p:txBody>
          </p:sp>
          <p:sp>
            <p:nvSpPr>
              <p:cNvPr id="1743" name="Rectangle 386"/>
              <p:cNvSpPr>
                <a:spLocks noChangeArrowheads="1"/>
              </p:cNvSpPr>
              <p:nvPr/>
            </p:nvSpPr>
            <p:spPr bwMode="auto">
              <a:xfrm>
                <a:off x="4018" y="582"/>
                <a:ext cx="58" cy="59"/>
              </a:xfrm>
              <a:prstGeom prst="rect">
                <a:avLst/>
              </a:prstGeom>
              <a:grpFill/>
              <a:ln>
                <a:noFill/>
              </a:ln>
            </p:spPr>
            <p:txBody>
              <a:bodyPr/>
              <a:lstStyle/>
              <a:p>
                <a:pPr fontAlgn="auto">
                  <a:spcBef>
                    <a:spcPts val="0"/>
                  </a:spcBef>
                  <a:spcAft>
                    <a:spcPts val="0"/>
                  </a:spcAft>
                  <a:defRPr/>
                </a:pPr>
                <a:endParaRPr lang="zh-CN" altLang="en-US"/>
              </a:p>
            </p:txBody>
          </p:sp>
          <p:sp>
            <p:nvSpPr>
              <p:cNvPr id="1744" name="Rectangle 387"/>
              <p:cNvSpPr>
                <a:spLocks noChangeArrowheads="1"/>
              </p:cNvSpPr>
              <p:nvPr/>
            </p:nvSpPr>
            <p:spPr bwMode="auto">
              <a:xfrm>
                <a:off x="4120" y="582"/>
                <a:ext cx="58" cy="59"/>
              </a:xfrm>
              <a:prstGeom prst="rect">
                <a:avLst/>
              </a:prstGeom>
              <a:grpFill/>
              <a:ln>
                <a:noFill/>
              </a:ln>
            </p:spPr>
            <p:txBody>
              <a:bodyPr/>
              <a:lstStyle/>
              <a:p>
                <a:pPr fontAlgn="auto">
                  <a:spcBef>
                    <a:spcPts val="0"/>
                  </a:spcBef>
                  <a:spcAft>
                    <a:spcPts val="0"/>
                  </a:spcAft>
                  <a:defRPr/>
                </a:pPr>
                <a:endParaRPr lang="zh-CN" altLang="en-US"/>
              </a:p>
            </p:txBody>
          </p:sp>
          <p:sp>
            <p:nvSpPr>
              <p:cNvPr id="1745" name="Rectangle 388"/>
              <p:cNvSpPr>
                <a:spLocks noChangeArrowheads="1"/>
              </p:cNvSpPr>
              <p:nvPr/>
            </p:nvSpPr>
            <p:spPr bwMode="auto">
              <a:xfrm>
                <a:off x="4222" y="582"/>
                <a:ext cx="58" cy="59"/>
              </a:xfrm>
              <a:prstGeom prst="rect">
                <a:avLst/>
              </a:prstGeom>
              <a:grpFill/>
              <a:ln>
                <a:noFill/>
              </a:ln>
            </p:spPr>
            <p:txBody>
              <a:bodyPr/>
              <a:lstStyle/>
              <a:p>
                <a:pPr fontAlgn="auto">
                  <a:spcBef>
                    <a:spcPts val="0"/>
                  </a:spcBef>
                  <a:spcAft>
                    <a:spcPts val="0"/>
                  </a:spcAft>
                  <a:defRPr/>
                </a:pPr>
                <a:endParaRPr lang="zh-CN" altLang="en-US"/>
              </a:p>
            </p:txBody>
          </p:sp>
          <p:sp>
            <p:nvSpPr>
              <p:cNvPr id="1746" name="Rectangle 389"/>
              <p:cNvSpPr>
                <a:spLocks noChangeArrowheads="1"/>
              </p:cNvSpPr>
              <p:nvPr/>
            </p:nvSpPr>
            <p:spPr bwMode="auto">
              <a:xfrm>
                <a:off x="4324" y="582"/>
                <a:ext cx="58" cy="59"/>
              </a:xfrm>
              <a:prstGeom prst="rect">
                <a:avLst/>
              </a:prstGeom>
              <a:grpFill/>
              <a:ln>
                <a:noFill/>
              </a:ln>
            </p:spPr>
            <p:txBody>
              <a:bodyPr/>
              <a:lstStyle/>
              <a:p>
                <a:pPr fontAlgn="auto">
                  <a:spcBef>
                    <a:spcPts val="0"/>
                  </a:spcBef>
                  <a:spcAft>
                    <a:spcPts val="0"/>
                  </a:spcAft>
                  <a:defRPr/>
                </a:pPr>
                <a:endParaRPr lang="zh-CN" altLang="en-US"/>
              </a:p>
            </p:txBody>
          </p:sp>
          <p:sp>
            <p:nvSpPr>
              <p:cNvPr id="1747" name="Rectangle 390"/>
              <p:cNvSpPr>
                <a:spLocks noChangeArrowheads="1"/>
              </p:cNvSpPr>
              <p:nvPr/>
            </p:nvSpPr>
            <p:spPr bwMode="auto">
              <a:xfrm>
                <a:off x="4426" y="582"/>
                <a:ext cx="56" cy="59"/>
              </a:xfrm>
              <a:prstGeom prst="rect">
                <a:avLst/>
              </a:prstGeom>
              <a:grpFill/>
              <a:ln>
                <a:noFill/>
              </a:ln>
            </p:spPr>
            <p:txBody>
              <a:bodyPr/>
              <a:lstStyle/>
              <a:p>
                <a:pPr fontAlgn="auto">
                  <a:spcBef>
                    <a:spcPts val="0"/>
                  </a:spcBef>
                  <a:spcAft>
                    <a:spcPts val="0"/>
                  </a:spcAft>
                  <a:defRPr/>
                </a:pPr>
                <a:endParaRPr lang="zh-CN" altLang="en-US"/>
              </a:p>
            </p:txBody>
          </p:sp>
          <p:sp>
            <p:nvSpPr>
              <p:cNvPr id="1748" name="Rectangle 391"/>
              <p:cNvSpPr>
                <a:spLocks noChangeArrowheads="1"/>
              </p:cNvSpPr>
              <p:nvPr/>
            </p:nvSpPr>
            <p:spPr bwMode="auto">
              <a:xfrm>
                <a:off x="4018" y="685"/>
                <a:ext cx="58" cy="58"/>
              </a:xfrm>
              <a:prstGeom prst="rect">
                <a:avLst/>
              </a:prstGeom>
              <a:grpFill/>
              <a:ln>
                <a:noFill/>
              </a:ln>
            </p:spPr>
            <p:txBody>
              <a:bodyPr/>
              <a:lstStyle/>
              <a:p>
                <a:pPr fontAlgn="auto">
                  <a:spcBef>
                    <a:spcPts val="0"/>
                  </a:spcBef>
                  <a:spcAft>
                    <a:spcPts val="0"/>
                  </a:spcAft>
                  <a:defRPr/>
                </a:pPr>
                <a:endParaRPr lang="zh-CN" altLang="en-US"/>
              </a:p>
            </p:txBody>
          </p:sp>
          <p:sp>
            <p:nvSpPr>
              <p:cNvPr id="1749" name="Rectangle 392"/>
              <p:cNvSpPr>
                <a:spLocks noChangeArrowheads="1"/>
              </p:cNvSpPr>
              <p:nvPr/>
            </p:nvSpPr>
            <p:spPr bwMode="auto">
              <a:xfrm>
                <a:off x="4120" y="685"/>
                <a:ext cx="58" cy="58"/>
              </a:xfrm>
              <a:prstGeom prst="rect">
                <a:avLst/>
              </a:prstGeom>
              <a:grpFill/>
              <a:ln>
                <a:noFill/>
              </a:ln>
            </p:spPr>
            <p:txBody>
              <a:bodyPr/>
              <a:lstStyle/>
              <a:p>
                <a:pPr fontAlgn="auto">
                  <a:spcBef>
                    <a:spcPts val="0"/>
                  </a:spcBef>
                  <a:spcAft>
                    <a:spcPts val="0"/>
                  </a:spcAft>
                  <a:defRPr/>
                </a:pPr>
                <a:endParaRPr lang="zh-CN" altLang="en-US"/>
              </a:p>
            </p:txBody>
          </p:sp>
          <p:sp>
            <p:nvSpPr>
              <p:cNvPr id="1750" name="Rectangle 393"/>
              <p:cNvSpPr>
                <a:spLocks noChangeArrowheads="1"/>
              </p:cNvSpPr>
              <p:nvPr/>
            </p:nvSpPr>
            <p:spPr bwMode="auto">
              <a:xfrm>
                <a:off x="4324" y="685"/>
                <a:ext cx="58" cy="58"/>
              </a:xfrm>
              <a:prstGeom prst="rect">
                <a:avLst/>
              </a:prstGeom>
              <a:grpFill/>
              <a:ln>
                <a:noFill/>
              </a:ln>
            </p:spPr>
            <p:txBody>
              <a:bodyPr/>
              <a:lstStyle/>
              <a:p>
                <a:pPr fontAlgn="auto">
                  <a:spcBef>
                    <a:spcPts val="0"/>
                  </a:spcBef>
                  <a:spcAft>
                    <a:spcPts val="0"/>
                  </a:spcAft>
                  <a:defRPr/>
                </a:pPr>
                <a:endParaRPr lang="zh-CN" altLang="en-US"/>
              </a:p>
            </p:txBody>
          </p:sp>
          <p:sp>
            <p:nvSpPr>
              <p:cNvPr id="1751" name="Rectangle 394"/>
              <p:cNvSpPr>
                <a:spLocks noChangeArrowheads="1"/>
              </p:cNvSpPr>
              <p:nvPr/>
            </p:nvSpPr>
            <p:spPr bwMode="auto">
              <a:xfrm>
                <a:off x="4426" y="685"/>
                <a:ext cx="56" cy="58"/>
              </a:xfrm>
              <a:prstGeom prst="rect">
                <a:avLst/>
              </a:prstGeom>
              <a:grpFill/>
              <a:ln>
                <a:noFill/>
              </a:ln>
            </p:spPr>
            <p:txBody>
              <a:bodyPr/>
              <a:lstStyle/>
              <a:p>
                <a:pPr fontAlgn="auto">
                  <a:spcBef>
                    <a:spcPts val="0"/>
                  </a:spcBef>
                  <a:spcAft>
                    <a:spcPts val="0"/>
                  </a:spcAft>
                  <a:defRPr/>
                </a:pPr>
                <a:endParaRPr lang="zh-CN" altLang="en-US"/>
              </a:p>
            </p:txBody>
          </p:sp>
          <p:sp>
            <p:nvSpPr>
              <p:cNvPr id="1752" name="Rectangle 395"/>
              <p:cNvSpPr>
                <a:spLocks noChangeArrowheads="1"/>
              </p:cNvSpPr>
              <p:nvPr/>
            </p:nvSpPr>
            <p:spPr bwMode="auto">
              <a:xfrm>
                <a:off x="4018" y="787"/>
                <a:ext cx="58" cy="58"/>
              </a:xfrm>
              <a:prstGeom prst="rect">
                <a:avLst/>
              </a:prstGeom>
              <a:grpFill/>
              <a:ln>
                <a:noFill/>
              </a:ln>
            </p:spPr>
            <p:txBody>
              <a:bodyPr/>
              <a:lstStyle/>
              <a:p>
                <a:pPr fontAlgn="auto">
                  <a:spcBef>
                    <a:spcPts val="0"/>
                  </a:spcBef>
                  <a:spcAft>
                    <a:spcPts val="0"/>
                  </a:spcAft>
                  <a:defRPr/>
                </a:pPr>
                <a:endParaRPr lang="zh-CN" altLang="en-US"/>
              </a:p>
            </p:txBody>
          </p:sp>
          <p:sp>
            <p:nvSpPr>
              <p:cNvPr id="1753" name="Rectangle 396"/>
              <p:cNvSpPr>
                <a:spLocks noChangeArrowheads="1"/>
              </p:cNvSpPr>
              <p:nvPr/>
            </p:nvSpPr>
            <p:spPr bwMode="auto">
              <a:xfrm>
                <a:off x="4222" y="787"/>
                <a:ext cx="58" cy="58"/>
              </a:xfrm>
              <a:prstGeom prst="rect">
                <a:avLst/>
              </a:prstGeom>
              <a:grpFill/>
              <a:ln>
                <a:noFill/>
              </a:ln>
            </p:spPr>
            <p:txBody>
              <a:bodyPr/>
              <a:lstStyle/>
              <a:p>
                <a:pPr fontAlgn="auto">
                  <a:spcBef>
                    <a:spcPts val="0"/>
                  </a:spcBef>
                  <a:spcAft>
                    <a:spcPts val="0"/>
                  </a:spcAft>
                  <a:defRPr/>
                </a:pPr>
                <a:endParaRPr lang="zh-CN" altLang="en-US"/>
              </a:p>
            </p:txBody>
          </p:sp>
          <p:sp>
            <p:nvSpPr>
              <p:cNvPr id="1754" name="Rectangle 397"/>
              <p:cNvSpPr>
                <a:spLocks noChangeArrowheads="1"/>
              </p:cNvSpPr>
              <p:nvPr/>
            </p:nvSpPr>
            <p:spPr bwMode="auto">
              <a:xfrm>
                <a:off x="4324" y="787"/>
                <a:ext cx="58" cy="58"/>
              </a:xfrm>
              <a:prstGeom prst="rect">
                <a:avLst/>
              </a:prstGeom>
              <a:grpFill/>
              <a:ln>
                <a:noFill/>
              </a:ln>
            </p:spPr>
            <p:txBody>
              <a:bodyPr/>
              <a:lstStyle/>
              <a:p>
                <a:pPr fontAlgn="auto">
                  <a:spcBef>
                    <a:spcPts val="0"/>
                  </a:spcBef>
                  <a:spcAft>
                    <a:spcPts val="0"/>
                  </a:spcAft>
                  <a:defRPr/>
                </a:pPr>
                <a:endParaRPr lang="zh-CN" altLang="en-US"/>
              </a:p>
            </p:txBody>
          </p:sp>
          <p:sp>
            <p:nvSpPr>
              <p:cNvPr id="1755" name="Rectangle 398"/>
              <p:cNvSpPr>
                <a:spLocks noChangeArrowheads="1"/>
              </p:cNvSpPr>
              <p:nvPr/>
            </p:nvSpPr>
            <p:spPr bwMode="auto">
              <a:xfrm>
                <a:off x="4426" y="787"/>
                <a:ext cx="56" cy="58"/>
              </a:xfrm>
              <a:prstGeom prst="rect">
                <a:avLst/>
              </a:prstGeom>
              <a:grpFill/>
              <a:ln>
                <a:noFill/>
              </a:ln>
            </p:spPr>
            <p:txBody>
              <a:bodyPr/>
              <a:lstStyle/>
              <a:p>
                <a:pPr fontAlgn="auto">
                  <a:spcBef>
                    <a:spcPts val="0"/>
                  </a:spcBef>
                  <a:spcAft>
                    <a:spcPts val="0"/>
                  </a:spcAft>
                  <a:defRPr/>
                </a:pPr>
                <a:endParaRPr lang="zh-CN" altLang="en-US"/>
              </a:p>
            </p:txBody>
          </p:sp>
          <p:sp>
            <p:nvSpPr>
              <p:cNvPr id="1756" name="Rectangle 399"/>
              <p:cNvSpPr>
                <a:spLocks noChangeArrowheads="1"/>
              </p:cNvSpPr>
              <p:nvPr/>
            </p:nvSpPr>
            <p:spPr bwMode="auto">
              <a:xfrm>
                <a:off x="4018" y="889"/>
                <a:ext cx="58" cy="56"/>
              </a:xfrm>
              <a:prstGeom prst="rect">
                <a:avLst/>
              </a:prstGeom>
              <a:grpFill/>
              <a:ln>
                <a:noFill/>
              </a:ln>
            </p:spPr>
            <p:txBody>
              <a:bodyPr/>
              <a:lstStyle/>
              <a:p>
                <a:pPr fontAlgn="auto">
                  <a:spcBef>
                    <a:spcPts val="0"/>
                  </a:spcBef>
                  <a:spcAft>
                    <a:spcPts val="0"/>
                  </a:spcAft>
                  <a:defRPr/>
                </a:pPr>
                <a:endParaRPr lang="zh-CN" altLang="en-US"/>
              </a:p>
            </p:txBody>
          </p:sp>
          <p:sp>
            <p:nvSpPr>
              <p:cNvPr id="1757" name="Rectangle 400"/>
              <p:cNvSpPr>
                <a:spLocks noChangeArrowheads="1"/>
              </p:cNvSpPr>
              <p:nvPr/>
            </p:nvSpPr>
            <p:spPr bwMode="auto">
              <a:xfrm>
                <a:off x="4120" y="889"/>
                <a:ext cx="58" cy="56"/>
              </a:xfrm>
              <a:prstGeom prst="rect">
                <a:avLst/>
              </a:prstGeom>
              <a:grpFill/>
              <a:ln>
                <a:noFill/>
              </a:ln>
            </p:spPr>
            <p:txBody>
              <a:bodyPr/>
              <a:lstStyle/>
              <a:p>
                <a:pPr fontAlgn="auto">
                  <a:spcBef>
                    <a:spcPts val="0"/>
                  </a:spcBef>
                  <a:spcAft>
                    <a:spcPts val="0"/>
                  </a:spcAft>
                  <a:defRPr/>
                </a:pPr>
                <a:endParaRPr lang="zh-CN" altLang="en-US"/>
              </a:p>
            </p:txBody>
          </p:sp>
          <p:sp>
            <p:nvSpPr>
              <p:cNvPr id="1758" name="Rectangle 401"/>
              <p:cNvSpPr>
                <a:spLocks noChangeArrowheads="1"/>
              </p:cNvSpPr>
              <p:nvPr/>
            </p:nvSpPr>
            <p:spPr bwMode="auto">
              <a:xfrm>
                <a:off x="4324" y="889"/>
                <a:ext cx="58" cy="56"/>
              </a:xfrm>
              <a:prstGeom prst="rect">
                <a:avLst/>
              </a:prstGeom>
              <a:grpFill/>
              <a:ln>
                <a:noFill/>
              </a:ln>
            </p:spPr>
            <p:txBody>
              <a:bodyPr/>
              <a:lstStyle/>
              <a:p>
                <a:pPr fontAlgn="auto">
                  <a:spcBef>
                    <a:spcPts val="0"/>
                  </a:spcBef>
                  <a:spcAft>
                    <a:spcPts val="0"/>
                  </a:spcAft>
                  <a:defRPr/>
                </a:pPr>
                <a:endParaRPr lang="zh-CN" altLang="en-US"/>
              </a:p>
            </p:txBody>
          </p:sp>
          <p:sp>
            <p:nvSpPr>
              <p:cNvPr id="1759" name="Rectangle 402"/>
              <p:cNvSpPr>
                <a:spLocks noChangeArrowheads="1"/>
              </p:cNvSpPr>
              <p:nvPr/>
            </p:nvSpPr>
            <p:spPr bwMode="auto">
              <a:xfrm>
                <a:off x="4426" y="889"/>
                <a:ext cx="56" cy="56"/>
              </a:xfrm>
              <a:prstGeom prst="rect">
                <a:avLst/>
              </a:prstGeom>
              <a:grpFill/>
              <a:ln>
                <a:noFill/>
              </a:ln>
            </p:spPr>
            <p:txBody>
              <a:bodyPr/>
              <a:lstStyle/>
              <a:p>
                <a:pPr fontAlgn="auto">
                  <a:spcBef>
                    <a:spcPts val="0"/>
                  </a:spcBef>
                  <a:spcAft>
                    <a:spcPts val="0"/>
                  </a:spcAft>
                  <a:defRPr/>
                </a:pPr>
                <a:endParaRPr lang="zh-CN" altLang="en-US"/>
              </a:p>
            </p:txBody>
          </p:sp>
          <p:sp>
            <p:nvSpPr>
              <p:cNvPr id="1760" name="Rectangle 403"/>
              <p:cNvSpPr>
                <a:spLocks noChangeArrowheads="1"/>
              </p:cNvSpPr>
              <p:nvPr/>
            </p:nvSpPr>
            <p:spPr bwMode="auto">
              <a:xfrm>
                <a:off x="4018" y="991"/>
                <a:ext cx="58" cy="56"/>
              </a:xfrm>
              <a:prstGeom prst="rect">
                <a:avLst/>
              </a:prstGeom>
              <a:grpFill/>
              <a:ln>
                <a:noFill/>
              </a:ln>
            </p:spPr>
            <p:txBody>
              <a:bodyPr/>
              <a:lstStyle/>
              <a:p>
                <a:pPr fontAlgn="auto">
                  <a:spcBef>
                    <a:spcPts val="0"/>
                  </a:spcBef>
                  <a:spcAft>
                    <a:spcPts val="0"/>
                  </a:spcAft>
                  <a:defRPr/>
                </a:pPr>
                <a:endParaRPr lang="zh-CN" altLang="en-US"/>
              </a:p>
            </p:txBody>
          </p:sp>
          <p:sp>
            <p:nvSpPr>
              <p:cNvPr id="1761" name="Rectangle 404"/>
              <p:cNvSpPr>
                <a:spLocks noChangeArrowheads="1"/>
              </p:cNvSpPr>
              <p:nvPr/>
            </p:nvSpPr>
            <p:spPr bwMode="auto">
              <a:xfrm>
                <a:off x="4120" y="991"/>
                <a:ext cx="58" cy="56"/>
              </a:xfrm>
              <a:prstGeom prst="rect">
                <a:avLst/>
              </a:prstGeom>
              <a:grpFill/>
              <a:ln>
                <a:noFill/>
              </a:ln>
            </p:spPr>
            <p:txBody>
              <a:bodyPr/>
              <a:lstStyle/>
              <a:p>
                <a:pPr fontAlgn="auto">
                  <a:spcBef>
                    <a:spcPts val="0"/>
                  </a:spcBef>
                  <a:spcAft>
                    <a:spcPts val="0"/>
                  </a:spcAft>
                  <a:defRPr/>
                </a:pPr>
                <a:endParaRPr lang="zh-CN" altLang="en-US"/>
              </a:p>
            </p:txBody>
          </p:sp>
          <p:sp>
            <p:nvSpPr>
              <p:cNvPr id="1762" name="Rectangle 405"/>
              <p:cNvSpPr>
                <a:spLocks noChangeArrowheads="1"/>
              </p:cNvSpPr>
              <p:nvPr/>
            </p:nvSpPr>
            <p:spPr bwMode="auto">
              <a:xfrm>
                <a:off x="4222" y="991"/>
                <a:ext cx="58" cy="56"/>
              </a:xfrm>
              <a:prstGeom prst="rect">
                <a:avLst/>
              </a:prstGeom>
              <a:grpFill/>
              <a:ln>
                <a:noFill/>
              </a:ln>
            </p:spPr>
            <p:txBody>
              <a:bodyPr/>
              <a:lstStyle/>
              <a:p>
                <a:pPr fontAlgn="auto">
                  <a:spcBef>
                    <a:spcPts val="0"/>
                  </a:spcBef>
                  <a:spcAft>
                    <a:spcPts val="0"/>
                  </a:spcAft>
                  <a:defRPr/>
                </a:pPr>
                <a:endParaRPr lang="zh-CN" altLang="en-US"/>
              </a:p>
            </p:txBody>
          </p:sp>
          <p:sp>
            <p:nvSpPr>
              <p:cNvPr id="1763" name="Rectangle 406"/>
              <p:cNvSpPr>
                <a:spLocks noChangeArrowheads="1"/>
              </p:cNvSpPr>
              <p:nvPr/>
            </p:nvSpPr>
            <p:spPr bwMode="auto">
              <a:xfrm>
                <a:off x="4426" y="991"/>
                <a:ext cx="56" cy="56"/>
              </a:xfrm>
              <a:prstGeom prst="rect">
                <a:avLst/>
              </a:prstGeom>
              <a:grpFill/>
              <a:ln>
                <a:noFill/>
              </a:ln>
            </p:spPr>
            <p:txBody>
              <a:bodyPr/>
              <a:lstStyle/>
              <a:p>
                <a:pPr fontAlgn="auto">
                  <a:spcBef>
                    <a:spcPts val="0"/>
                  </a:spcBef>
                  <a:spcAft>
                    <a:spcPts val="0"/>
                  </a:spcAft>
                  <a:defRPr/>
                </a:pPr>
                <a:endParaRPr lang="zh-CN" altLang="en-US"/>
              </a:p>
            </p:txBody>
          </p:sp>
          <p:sp>
            <p:nvSpPr>
              <p:cNvPr id="1764" name="Rectangle 407"/>
              <p:cNvSpPr>
                <a:spLocks noChangeArrowheads="1"/>
              </p:cNvSpPr>
              <p:nvPr/>
            </p:nvSpPr>
            <p:spPr bwMode="auto">
              <a:xfrm>
                <a:off x="3511" y="1087"/>
                <a:ext cx="56" cy="58"/>
              </a:xfrm>
              <a:prstGeom prst="rect">
                <a:avLst/>
              </a:prstGeom>
              <a:grpFill/>
              <a:ln>
                <a:noFill/>
              </a:ln>
            </p:spPr>
            <p:txBody>
              <a:bodyPr/>
              <a:lstStyle/>
              <a:p>
                <a:pPr fontAlgn="auto">
                  <a:spcBef>
                    <a:spcPts val="0"/>
                  </a:spcBef>
                  <a:spcAft>
                    <a:spcPts val="0"/>
                  </a:spcAft>
                  <a:defRPr/>
                </a:pPr>
                <a:endParaRPr lang="zh-CN" altLang="en-US"/>
              </a:p>
            </p:txBody>
          </p:sp>
          <p:sp>
            <p:nvSpPr>
              <p:cNvPr id="1765" name="Rectangle 408"/>
              <p:cNvSpPr>
                <a:spLocks noChangeArrowheads="1"/>
              </p:cNvSpPr>
              <p:nvPr/>
            </p:nvSpPr>
            <p:spPr bwMode="auto">
              <a:xfrm>
                <a:off x="3613" y="1087"/>
                <a:ext cx="56" cy="58"/>
              </a:xfrm>
              <a:prstGeom prst="rect">
                <a:avLst/>
              </a:prstGeom>
              <a:grpFill/>
              <a:ln>
                <a:noFill/>
              </a:ln>
            </p:spPr>
            <p:txBody>
              <a:bodyPr/>
              <a:lstStyle/>
              <a:p>
                <a:pPr fontAlgn="auto">
                  <a:spcBef>
                    <a:spcPts val="0"/>
                  </a:spcBef>
                  <a:spcAft>
                    <a:spcPts val="0"/>
                  </a:spcAft>
                  <a:defRPr/>
                </a:pPr>
                <a:endParaRPr lang="zh-CN" altLang="en-US"/>
              </a:p>
            </p:txBody>
          </p:sp>
        </p:grpSp>
        <p:grpSp>
          <p:nvGrpSpPr>
            <p:cNvPr id="10" name="Group 610"/>
            <p:cNvGrpSpPr/>
            <p:nvPr/>
          </p:nvGrpSpPr>
          <p:grpSpPr bwMode="auto">
            <a:xfrm>
              <a:off x="-5969403" y="-3051174"/>
              <a:ext cx="1986032" cy="4760913"/>
              <a:chOff x="3511" y="-335"/>
              <a:chExt cx="1251" cy="2999"/>
            </a:xfrm>
            <a:grpFill/>
          </p:grpSpPr>
          <p:sp>
            <p:nvSpPr>
              <p:cNvPr id="1366" name="Rectangle 410"/>
              <p:cNvSpPr>
                <a:spLocks noChangeArrowheads="1"/>
              </p:cNvSpPr>
              <p:nvPr/>
            </p:nvSpPr>
            <p:spPr bwMode="auto">
              <a:xfrm>
                <a:off x="3713" y="1087"/>
                <a:ext cx="58" cy="58"/>
              </a:xfrm>
              <a:prstGeom prst="rect">
                <a:avLst/>
              </a:prstGeom>
              <a:grpFill/>
              <a:ln>
                <a:noFill/>
              </a:ln>
            </p:spPr>
            <p:txBody>
              <a:bodyPr/>
              <a:lstStyle/>
              <a:p>
                <a:pPr fontAlgn="auto">
                  <a:spcBef>
                    <a:spcPts val="0"/>
                  </a:spcBef>
                  <a:spcAft>
                    <a:spcPts val="0"/>
                  </a:spcAft>
                  <a:defRPr/>
                </a:pPr>
                <a:endParaRPr lang="zh-CN" altLang="en-US"/>
              </a:p>
            </p:txBody>
          </p:sp>
          <p:sp>
            <p:nvSpPr>
              <p:cNvPr id="1367" name="Rectangle 411"/>
              <p:cNvSpPr>
                <a:spLocks noChangeArrowheads="1"/>
              </p:cNvSpPr>
              <p:nvPr/>
            </p:nvSpPr>
            <p:spPr bwMode="auto">
              <a:xfrm>
                <a:off x="3918" y="1087"/>
                <a:ext cx="58" cy="58"/>
              </a:xfrm>
              <a:prstGeom prst="rect">
                <a:avLst/>
              </a:prstGeom>
              <a:grpFill/>
              <a:ln>
                <a:noFill/>
              </a:ln>
            </p:spPr>
            <p:txBody>
              <a:bodyPr/>
              <a:lstStyle/>
              <a:p>
                <a:pPr fontAlgn="auto">
                  <a:spcBef>
                    <a:spcPts val="0"/>
                  </a:spcBef>
                  <a:spcAft>
                    <a:spcPts val="0"/>
                  </a:spcAft>
                  <a:defRPr/>
                </a:pPr>
                <a:endParaRPr lang="zh-CN" altLang="en-US"/>
              </a:p>
            </p:txBody>
          </p:sp>
          <p:sp>
            <p:nvSpPr>
              <p:cNvPr id="1368" name="Rectangle 412"/>
              <p:cNvSpPr>
                <a:spLocks noChangeArrowheads="1"/>
              </p:cNvSpPr>
              <p:nvPr/>
            </p:nvSpPr>
            <p:spPr bwMode="auto">
              <a:xfrm>
                <a:off x="4018" y="1087"/>
                <a:ext cx="58" cy="58"/>
              </a:xfrm>
              <a:prstGeom prst="rect">
                <a:avLst/>
              </a:prstGeom>
              <a:grpFill/>
              <a:ln>
                <a:noFill/>
              </a:ln>
            </p:spPr>
            <p:txBody>
              <a:bodyPr/>
              <a:lstStyle/>
              <a:p>
                <a:pPr fontAlgn="auto">
                  <a:spcBef>
                    <a:spcPts val="0"/>
                  </a:spcBef>
                  <a:spcAft>
                    <a:spcPts val="0"/>
                  </a:spcAft>
                  <a:defRPr/>
                </a:pPr>
                <a:endParaRPr lang="zh-CN" altLang="en-US"/>
              </a:p>
            </p:txBody>
          </p:sp>
          <p:sp>
            <p:nvSpPr>
              <p:cNvPr id="1369" name="Rectangle 413"/>
              <p:cNvSpPr>
                <a:spLocks noChangeArrowheads="1"/>
              </p:cNvSpPr>
              <p:nvPr/>
            </p:nvSpPr>
            <p:spPr bwMode="auto">
              <a:xfrm>
                <a:off x="4222" y="1087"/>
                <a:ext cx="58" cy="58"/>
              </a:xfrm>
              <a:prstGeom prst="rect">
                <a:avLst/>
              </a:prstGeom>
              <a:grpFill/>
              <a:ln>
                <a:noFill/>
              </a:ln>
            </p:spPr>
            <p:txBody>
              <a:bodyPr/>
              <a:lstStyle/>
              <a:p>
                <a:pPr fontAlgn="auto">
                  <a:spcBef>
                    <a:spcPts val="0"/>
                  </a:spcBef>
                  <a:spcAft>
                    <a:spcPts val="0"/>
                  </a:spcAft>
                  <a:defRPr/>
                </a:pPr>
                <a:endParaRPr lang="zh-CN" altLang="en-US"/>
              </a:p>
            </p:txBody>
          </p:sp>
          <p:sp>
            <p:nvSpPr>
              <p:cNvPr id="1370" name="Rectangle 414"/>
              <p:cNvSpPr>
                <a:spLocks noChangeArrowheads="1"/>
              </p:cNvSpPr>
              <p:nvPr/>
            </p:nvSpPr>
            <p:spPr bwMode="auto">
              <a:xfrm>
                <a:off x="4324" y="1087"/>
                <a:ext cx="58" cy="58"/>
              </a:xfrm>
              <a:prstGeom prst="rect">
                <a:avLst/>
              </a:prstGeom>
              <a:grpFill/>
              <a:ln>
                <a:noFill/>
              </a:ln>
            </p:spPr>
            <p:txBody>
              <a:bodyPr/>
              <a:lstStyle/>
              <a:p>
                <a:pPr fontAlgn="auto">
                  <a:spcBef>
                    <a:spcPts val="0"/>
                  </a:spcBef>
                  <a:spcAft>
                    <a:spcPts val="0"/>
                  </a:spcAft>
                  <a:defRPr/>
                </a:pPr>
                <a:endParaRPr lang="zh-CN" altLang="en-US"/>
              </a:p>
            </p:txBody>
          </p:sp>
          <p:sp>
            <p:nvSpPr>
              <p:cNvPr id="1371" name="Rectangle 415"/>
              <p:cNvSpPr>
                <a:spLocks noChangeArrowheads="1"/>
              </p:cNvSpPr>
              <p:nvPr/>
            </p:nvSpPr>
            <p:spPr bwMode="auto">
              <a:xfrm>
                <a:off x="4426" y="1087"/>
                <a:ext cx="56" cy="58"/>
              </a:xfrm>
              <a:prstGeom prst="rect">
                <a:avLst/>
              </a:prstGeom>
              <a:grpFill/>
              <a:ln>
                <a:noFill/>
              </a:ln>
            </p:spPr>
            <p:txBody>
              <a:bodyPr/>
              <a:lstStyle/>
              <a:p>
                <a:pPr fontAlgn="auto">
                  <a:spcBef>
                    <a:spcPts val="0"/>
                  </a:spcBef>
                  <a:spcAft>
                    <a:spcPts val="0"/>
                  </a:spcAft>
                  <a:defRPr/>
                </a:pPr>
                <a:endParaRPr lang="zh-CN" altLang="en-US"/>
              </a:p>
            </p:txBody>
          </p:sp>
          <p:sp>
            <p:nvSpPr>
              <p:cNvPr id="1372" name="Rectangle 416"/>
              <p:cNvSpPr>
                <a:spLocks noChangeArrowheads="1"/>
              </p:cNvSpPr>
              <p:nvPr/>
            </p:nvSpPr>
            <p:spPr bwMode="auto">
              <a:xfrm>
                <a:off x="3613" y="1185"/>
                <a:ext cx="56" cy="56"/>
              </a:xfrm>
              <a:prstGeom prst="rect">
                <a:avLst/>
              </a:prstGeom>
              <a:grpFill/>
              <a:ln>
                <a:noFill/>
              </a:ln>
            </p:spPr>
            <p:txBody>
              <a:bodyPr/>
              <a:lstStyle/>
              <a:p>
                <a:pPr fontAlgn="auto">
                  <a:spcBef>
                    <a:spcPts val="0"/>
                  </a:spcBef>
                  <a:spcAft>
                    <a:spcPts val="0"/>
                  </a:spcAft>
                  <a:defRPr/>
                </a:pPr>
                <a:endParaRPr lang="zh-CN" altLang="en-US"/>
              </a:p>
            </p:txBody>
          </p:sp>
          <p:sp>
            <p:nvSpPr>
              <p:cNvPr id="1373" name="Rectangle 417"/>
              <p:cNvSpPr>
                <a:spLocks noChangeArrowheads="1"/>
              </p:cNvSpPr>
              <p:nvPr/>
            </p:nvSpPr>
            <p:spPr bwMode="auto">
              <a:xfrm>
                <a:off x="3713" y="1185"/>
                <a:ext cx="58" cy="56"/>
              </a:xfrm>
              <a:prstGeom prst="rect">
                <a:avLst/>
              </a:prstGeom>
              <a:grpFill/>
              <a:ln>
                <a:noFill/>
              </a:ln>
            </p:spPr>
            <p:txBody>
              <a:bodyPr/>
              <a:lstStyle/>
              <a:p>
                <a:pPr fontAlgn="auto">
                  <a:spcBef>
                    <a:spcPts val="0"/>
                  </a:spcBef>
                  <a:spcAft>
                    <a:spcPts val="0"/>
                  </a:spcAft>
                  <a:defRPr/>
                </a:pPr>
                <a:endParaRPr lang="zh-CN" altLang="en-US"/>
              </a:p>
            </p:txBody>
          </p:sp>
          <p:sp>
            <p:nvSpPr>
              <p:cNvPr id="1374" name="Rectangle 418"/>
              <p:cNvSpPr>
                <a:spLocks noChangeArrowheads="1"/>
              </p:cNvSpPr>
              <p:nvPr/>
            </p:nvSpPr>
            <p:spPr bwMode="auto">
              <a:xfrm>
                <a:off x="3815" y="1185"/>
                <a:ext cx="58" cy="56"/>
              </a:xfrm>
              <a:prstGeom prst="rect">
                <a:avLst/>
              </a:prstGeom>
              <a:grpFill/>
              <a:ln>
                <a:noFill/>
              </a:ln>
            </p:spPr>
            <p:txBody>
              <a:bodyPr/>
              <a:lstStyle/>
              <a:p>
                <a:pPr fontAlgn="auto">
                  <a:spcBef>
                    <a:spcPts val="0"/>
                  </a:spcBef>
                  <a:spcAft>
                    <a:spcPts val="0"/>
                  </a:spcAft>
                  <a:defRPr/>
                </a:pPr>
                <a:endParaRPr lang="zh-CN" altLang="en-US"/>
              </a:p>
            </p:txBody>
          </p:sp>
          <p:sp>
            <p:nvSpPr>
              <p:cNvPr id="1375" name="Rectangle 419"/>
              <p:cNvSpPr>
                <a:spLocks noChangeArrowheads="1"/>
              </p:cNvSpPr>
              <p:nvPr/>
            </p:nvSpPr>
            <p:spPr bwMode="auto">
              <a:xfrm>
                <a:off x="4018" y="1185"/>
                <a:ext cx="58" cy="56"/>
              </a:xfrm>
              <a:prstGeom prst="rect">
                <a:avLst/>
              </a:prstGeom>
              <a:grpFill/>
              <a:ln>
                <a:noFill/>
              </a:ln>
            </p:spPr>
            <p:txBody>
              <a:bodyPr/>
              <a:lstStyle/>
              <a:p>
                <a:pPr fontAlgn="auto">
                  <a:spcBef>
                    <a:spcPts val="0"/>
                  </a:spcBef>
                  <a:spcAft>
                    <a:spcPts val="0"/>
                  </a:spcAft>
                  <a:defRPr/>
                </a:pPr>
                <a:endParaRPr lang="zh-CN" altLang="en-US"/>
              </a:p>
            </p:txBody>
          </p:sp>
          <p:sp>
            <p:nvSpPr>
              <p:cNvPr id="1376" name="Rectangle 420"/>
              <p:cNvSpPr>
                <a:spLocks noChangeArrowheads="1"/>
              </p:cNvSpPr>
              <p:nvPr/>
            </p:nvSpPr>
            <p:spPr bwMode="auto">
              <a:xfrm>
                <a:off x="4120" y="1185"/>
                <a:ext cx="58" cy="56"/>
              </a:xfrm>
              <a:prstGeom prst="rect">
                <a:avLst/>
              </a:prstGeom>
              <a:grpFill/>
              <a:ln>
                <a:noFill/>
              </a:ln>
            </p:spPr>
            <p:txBody>
              <a:bodyPr/>
              <a:lstStyle/>
              <a:p>
                <a:pPr fontAlgn="auto">
                  <a:spcBef>
                    <a:spcPts val="0"/>
                  </a:spcBef>
                  <a:spcAft>
                    <a:spcPts val="0"/>
                  </a:spcAft>
                  <a:defRPr/>
                </a:pPr>
                <a:endParaRPr lang="zh-CN" altLang="en-US"/>
              </a:p>
            </p:txBody>
          </p:sp>
          <p:sp>
            <p:nvSpPr>
              <p:cNvPr id="1377" name="Rectangle 421"/>
              <p:cNvSpPr>
                <a:spLocks noChangeArrowheads="1"/>
              </p:cNvSpPr>
              <p:nvPr/>
            </p:nvSpPr>
            <p:spPr bwMode="auto">
              <a:xfrm>
                <a:off x="4222" y="1185"/>
                <a:ext cx="58" cy="56"/>
              </a:xfrm>
              <a:prstGeom prst="rect">
                <a:avLst/>
              </a:prstGeom>
              <a:grpFill/>
              <a:ln>
                <a:noFill/>
              </a:ln>
            </p:spPr>
            <p:txBody>
              <a:bodyPr/>
              <a:lstStyle/>
              <a:p>
                <a:pPr fontAlgn="auto">
                  <a:spcBef>
                    <a:spcPts val="0"/>
                  </a:spcBef>
                  <a:spcAft>
                    <a:spcPts val="0"/>
                  </a:spcAft>
                  <a:defRPr/>
                </a:pPr>
                <a:endParaRPr lang="zh-CN" altLang="en-US"/>
              </a:p>
            </p:txBody>
          </p:sp>
          <p:sp>
            <p:nvSpPr>
              <p:cNvPr id="1378" name="Rectangle 422"/>
              <p:cNvSpPr>
                <a:spLocks noChangeArrowheads="1"/>
              </p:cNvSpPr>
              <p:nvPr/>
            </p:nvSpPr>
            <p:spPr bwMode="auto">
              <a:xfrm>
                <a:off x="4324" y="1185"/>
                <a:ext cx="58" cy="56"/>
              </a:xfrm>
              <a:prstGeom prst="rect">
                <a:avLst/>
              </a:prstGeom>
              <a:grpFill/>
              <a:ln>
                <a:noFill/>
              </a:ln>
            </p:spPr>
            <p:txBody>
              <a:bodyPr/>
              <a:lstStyle/>
              <a:p>
                <a:pPr fontAlgn="auto">
                  <a:spcBef>
                    <a:spcPts val="0"/>
                  </a:spcBef>
                  <a:spcAft>
                    <a:spcPts val="0"/>
                  </a:spcAft>
                  <a:defRPr/>
                </a:pPr>
                <a:endParaRPr lang="zh-CN" altLang="en-US"/>
              </a:p>
            </p:txBody>
          </p:sp>
          <p:sp>
            <p:nvSpPr>
              <p:cNvPr id="1379" name="Rectangle 423"/>
              <p:cNvSpPr>
                <a:spLocks noChangeArrowheads="1"/>
              </p:cNvSpPr>
              <p:nvPr/>
            </p:nvSpPr>
            <p:spPr bwMode="auto">
              <a:xfrm>
                <a:off x="4426" y="1185"/>
                <a:ext cx="56" cy="56"/>
              </a:xfrm>
              <a:prstGeom prst="rect">
                <a:avLst/>
              </a:prstGeom>
              <a:grpFill/>
              <a:ln>
                <a:noFill/>
              </a:ln>
            </p:spPr>
            <p:txBody>
              <a:bodyPr/>
              <a:lstStyle/>
              <a:p>
                <a:pPr fontAlgn="auto">
                  <a:spcBef>
                    <a:spcPts val="0"/>
                  </a:spcBef>
                  <a:spcAft>
                    <a:spcPts val="0"/>
                  </a:spcAft>
                  <a:defRPr/>
                </a:pPr>
                <a:endParaRPr lang="zh-CN" altLang="en-US"/>
              </a:p>
            </p:txBody>
          </p:sp>
          <p:sp>
            <p:nvSpPr>
              <p:cNvPr id="1380" name="Rectangle 424"/>
              <p:cNvSpPr>
                <a:spLocks noChangeArrowheads="1"/>
              </p:cNvSpPr>
              <p:nvPr/>
            </p:nvSpPr>
            <p:spPr bwMode="auto">
              <a:xfrm>
                <a:off x="3511" y="1283"/>
                <a:ext cx="56" cy="57"/>
              </a:xfrm>
              <a:prstGeom prst="rect">
                <a:avLst/>
              </a:prstGeom>
              <a:grpFill/>
              <a:ln>
                <a:noFill/>
              </a:ln>
            </p:spPr>
            <p:txBody>
              <a:bodyPr/>
              <a:lstStyle/>
              <a:p>
                <a:pPr fontAlgn="auto">
                  <a:spcBef>
                    <a:spcPts val="0"/>
                  </a:spcBef>
                  <a:spcAft>
                    <a:spcPts val="0"/>
                  </a:spcAft>
                  <a:defRPr/>
                </a:pPr>
                <a:endParaRPr lang="zh-CN" altLang="en-US"/>
              </a:p>
            </p:txBody>
          </p:sp>
          <p:sp>
            <p:nvSpPr>
              <p:cNvPr id="1381" name="Rectangle 425"/>
              <p:cNvSpPr>
                <a:spLocks noChangeArrowheads="1"/>
              </p:cNvSpPr>
              <p:nvPr/>
            </p:nvSpPr>
            <p:spPr bwMode="auto">
              <a:xfrm>
                <a:off x="3613" y="1283"/>
                <a:ext cx="56" cy="57"/>
              </a:xfrm>
              <a:prstGeom prst="rect">
                <a:avLst/>
              </a:prstGeom>
              <a:grpFill/>
              <a:ln>
                <a:noFill/>
              </a:ln>
            </p:spPr>
            <p:txBody>
              <a:bodyPr/>
              <a:lstStyle/>
              <a:p>
                <a:pPr fontAlgn="auto">
                  <a:spcBef>
                    <a:spcPts val="0"/>
                  </a:spcBef>
                  <a:spcAft>
                    <a:spcPts val="0"/>
                  </a:spcAft>
                  <a:defRPr/>
                </a:pPr>
                <a:endParaRPr lang="zh-CN" altLang="en-US"/>
              </a:p>
            </p:txBody>
          </p:sp>
          <p:sp>
            <p:nvSpPr>
              <p:cNvPr id="1382" name="Rectangle 426"/>
              <p:cNvSpPr>
                <a:spLocks noChangeArrowheads="1"/>
              </p:cNvSpPr>
              <p:nvPr/>
            </p:nvSpPr>
            <p:spPr bwMode="auto">
              <a:xfrm>
                <a:off x="3815" y="1283"/>
                <a:ext cx="58" cy="57"/>
              </a:xfrm>
              <a:prstGeom prst="rect">
                <a:avLst/>
              </a:prstGeom>
              <a:grpFill/>
              <a:ln>
                <a:noFill/>
              </a:ln>
            </p:spPr>
            <p:txBody>
              <a:bodyPr/>
              <a:lstStyle/>
              <a:p>
                <a:pPr fontAlgn="auto">
                  <a:spcBef>
                    <a:spcPts val="0"/>
                  </a:spcBef>
                  <a:spcAft>
                    <a:spcPts val="0"/>
                  </a:spcAft>
                  <a:defRPr/>
                </a:pPr>
                <a:endParaRPr lang="zh-CN" altLang="en-US"/>
              </a:p>
            </p:txBody>
          </p:sp>
          <p:sp>
            <p:nvSpPr>
              <p:cNvPr id="1383" name="Rectangle 427"/>
              <p:cNvSpPr>
                <a:spLocks noChangeArrowheads="1"/>
              </p:cNvSpPr>
              <p:nvPr/>
            </p:nvSpPr>
            <p:spPr bwMode="auto">
              <a:xfrm>
                <a:off x="3918" y="1283"/>
                <a:ext cx="58" cy="57"/>
              </a:xfrm>
              <a:prstGeom prst="rect">
                <a:avLst/>
              </a:prstGeom>
              <a:grpFill/>
              <a:ln>
                <a:noFill/>
              </a:ln>
            </p:spPr>
            <p:txBody>
              <a:bodyPr/>
              <a:lstStyle/>
              <a:p>
                <a:pPr fontAlgn="auto">
                  <a:spcBef>
                    <a:spcPts val="0"/>
                  </a:spcBef>
                  <a:spcAft>
                    <a:spcPts val="0"/>
                  </a:spcAft>
                  <a:defRPr/>
                </a:pPr>
                <a:endParaRPr lang="zh-CN" altLang="en-US"/>
              </a:p>
            </p:txBody>
          </p:sp>
          <p:sp>
            <p:nvSpPr>
              <p:cNvPr id="1384" name="Rectangle 428"/>
              <p:cNvSpPr>
                <a:spLocks noChangeArrowheads="1"/>
              </p:cNvSpPr>
              <p:nvPr/>
            </p:nvSpPr>
            <p:spPr bwMode="auto">
              <a:xfrm>
                <a:off x="4018" y="1283"/>
                <a:ext cx="58" cy="57"/>
              </a:xfrm>
              <a:prstGeom prst="rect">
                <a:avLst/>
              </a:prstGeom>
              <a:grpFill/>
              <a:ln>
                <a:noFill/>
              </a:ln>
            </p:spPr>
            <p:txBody>
              <a:bodyPr/>
              <a:lstStyle/>
              <a:p>
                <a:pPr fontAlgn="auto">
                  <a:spcBef>
                    <a:spcPts val="0"/>
                  </a:spcBef>
                  <a:spcAft>
                    <a:spcPts val="0"/>
                  </a:spcAft>
                  <a:defRPr/>
                </a:pPr>
                <a:endParaRPr lang="zh-CN" altLang="en-US"/>
              </a:p>
            </p:txBody>
          </p:sp>
          <p:sp>
            <p:nvSpPr>
              <p:cNvPr id="1385" name="Rectangle 429"/>
              <p:cNvSpPr>
                <a:spLocks noChangeArrowheads="1"/>
              </p:cNvSpPr>
              <p:nvPr/>
            </p:nvSpPr>
            <p:spPr bwMode="auto">
              <a:xfrm>
                <a:off x="4120" y="1283"/>
                <a:ext cx="58" cy="57"/>
              </a:xfrm>
              <a:prstGeom prst="rect">
                <a:avLst/>
              </a:prstGeom>
              <a:grpFill/>
              <a:ln>
                <a:noFill/>
              </a:ln>
            </p:spPr>
            <p:txBody>
              <a:bodyPr/>
              <a:lstStyle/>
              <a:p>
                <a:pPr fontAlgn="auto">
                  <a:spcBef>
                    <a:spcPts val="0"/>
                  </a:spcBef>
                  <a:spcAft>
                    <a:spcPts val="0"/>
                  </a:spcAft>
                  <a:defRPr/>
                </a:pPr>
                <a:endParaRPr lang="zh-CN" altLang="en-US"/>
              </a:p>
            </p:txBody>
          </p:sp>
          <p:sp>
            <p:nvSpPr>
              <p:cNvPr id="1386" name="Rectangle 430"/>
              <p:cNvSpPr>
                <a:spLocks noChangeArrowheads="1"/>
              </p:cNvSpPr>
              <p:nvPr/>
            </p:nvSpPr>
            <p:spPr bwMode="auto">
              <a:xfrm>
                <a:off x="4324" y="1283"/>
                <a:ext cx="58" cy="57"/>
              </a:xfrm>
              <a:prstGeom prst="rect">
                <a:avLst/>
              </a:prstGeom>
              <a:grpFill/>
              <a:ln>
                <a:noFill/>
              </a:ln>
            </p:spPr>
            <p:txBody>
              <a:bodyPr/>
              <a:lstStyle/>
              <a:p>
                <a:pPr fontAlgn="auto">
                  <a:spcBef>
                    <a:spcPts val="0"/>
                  </a:spcBef>
                  <a:spcAft>
                    <a:spcPts val="0"/>
                  </a:spcAft>
                  <a:defRPr/>
                </a:pPr>
                <a:endParaRPr lang="zh-CN" altLang="en-US"/>
              </a:p>
            </p:txBody>
          </p:sp>
          <p:sp>
            <p:nvSpPr>
              <p:cNvPr id="1387" name="Rectangle 431"/>
              <p:cNvSpPr>
                <a:spLocks noChangeArrowheads="1"/>
              </p:cNvSpPr>
              <p:nvPr/>
            </p:nvSpPr>
            <p:spPr bwMode="auto">
              <a:xfrm>
                <a:off x="4426" y="1283"/>
                <a:ext cx="56" cy="57"/>
              </a:xfrm>
              <a:prstGeom prst="rect">
                <a:avLst/>
              </a:prstGeom>
              <a:grpFill/>
              <a:ln>
                <a:noFill/>
              </a:ln>
            </p:spPr>
            <p:txBody>
              <a:bodyPr/>
              <a:lstStyle/>
              <a:p>
                <a:pPr fontAlgn="auto">
                  <a:spcBef>
                    <a:spcPts val="0"/>
                  </a:spcBef>
                  <a:spcAft>
                    <a:spcPts val="0"/>
                  </a:spcAft>
                  <a:defRPr/>
                </a:pPr>
                <a:endParaRPr lang="zh-CN" altLang="en-US"/>
              </a:p>
            </p:txBody>
          </p:sp>
          <p:sp>
            <p:nvSpPr>
              <p:cNvPr id="1388" name="Rectangle 432"/>
              <p:cNvSpPr>
                <a:spLocks noChangeArrowheads="1"/>
              </p:cNvSpPr>
              <p:nvPr/>
            </p:nvSpPr>
            <p:spPr bwMode="auto">
              <a:xfrm>
                <a:off x="3511" y="1380"/>
                <a:ext cx="56" cy="56"/>
              </a:xfrm>
              <a:prstGeom prst="rect">
                <a:avLst/>
              </a:prstGeom>
              <a:grpFill/>
              <a:ln>
                <a:noFill/>
              </a:ln>
            </p:spPr>
            <p:txBody>
              <a:bodyPr/>
              <a:lstStyle/>
              <a:p>
                <a:pPr fontAlgn="auto">
                  <a:spcBef>
                    <a:spcPts val="0"/>
                  </a:spcBef>
                  <a:spcAft>
                    <a:spcPts val="0"/>
                  </a:spcAft>
                  <a:defRPr/>
                </a:pPr>
                <a:endParaRPr lang="zh-CN" altLang="en-US"/>
              </a:p>
            </p:txBody>
          </p:sp>
          <p:sp>
            <p:nvSpPr>
              <p:cNvPr id="1389" name="Rectangle 433"/>
              <p:cNvSpPr>
                <a:spLocks noChangeArrowheads="1"/>
              </p:cNvSpPr>
              <p:nvPr/>
            </p:nvSpPr>
            <p:spPr bwMode="auto">
              <a:xfrm>
                <a:off x="3713" y="1380"/>
                <a:ext cx="58" cy="56"/>
              </a:xfrm>
              <a:prstGeom prst="rect">
                <a:avLst/>
              </a:prstGeom>
              <a:grpFill/>
              <a:ln>
                <a:noFill/>
              </a:ln>
            </p:spPr>
            <p:txBody>
              <a:bodyPr/>
              <a:lstStyle/>
              <a:p>
                <a:pPr fontAlgn="auto">
                  <a:spcBef>
                    <a:spcPts val="0"/>
                  </a:spcBef>
                  <a:spcAft>
                    <a:spcPts val="0"/>
                  </a:spcAft>
                  <a:defRPr/>
                </a:pPr>
                <a:endParaRPr lang="zh-CN" altLang="en-US"/>
              </a:p>
            </p:txBody>
          </p:sp>
          <p:sp>
            <p:nvSpPr>
              <p:cNvPr id="1390" name="Rectangle 434"/>
              <p:cNvSpPr>
                <a:spLocks noChangeArrowheads="1"/>
              </p:cNvSpPr>
              <p:nvPr/>
            </p:nvSpPr>
            <p:spPr bwMode="auto">
              <a:xfrm>
                <a:off x="3815" y="1380"/>
                <a:ext cx="58" cy="56"/>
              </a:xfrm>
              <a:prstGeom prst="rect">
                <a:avLst/>
              </a:prstGeom>
              <a:grpFill/>
              <a:ln>
                <a:noFill/>
              </a:ln>
            </p:spPr>
            <p:txBody>
              <a:bodyPr/>
              <a:lstStyle/>
              <a:p>
                <a:pPr fontAlgn="auto">
                  <a:spcBef>
                    <a:spcPts val="0"/>
                  </a:spcBef>
                  <a:spcAft>
                    <a:spcPts val="0"/>
                  </a:spcAft>
                  <a:defRPr/>
                </a:pPr>
                <a:endParaRPr lang="zh-CN" altLang="en-US"/>
              </a:p>
            </p:txBody>
          </p:sp>
          <p:sp>
            <p:nvSpPr>
              <p:cNvPr id="1391" name="Rectangle 435"/>
              <p:cNvSpPr>
                <a:spLocks noChangeArrowheads="1"/>
              </p:cNvSpPr>
              <p:nvPr/>
            </p:nvSpPr>
            <p:spPr bwMode="auto">
              <a:xfrm>
                <a:off x="3918" y="1380"/>
                <a:ext cx="58" cy="56"/>
              </a:xfrm>
              <a:prstGeom prst="rect">
                <a:avLst/>
              </a:prstGeom>
              <a:grpFill/>
              <a:ln>
                <a:noFill/>
              </a:ln>
            </p:spPr>
            <p:txBody>
              <a:bodyPr/>
              <a:lstStyle/>
              <a:p>
                <a:pPr fontAlgn="auto">
                  <a:spcBef>
                    <a:spcPts val="0"/>
                  </a:spcBef>
                  <a:spcAft>
                    <a:spcPts val="0"/>
                  </a:spcAft>
                  <a:defRPr/>
                </a:pPr>
                <a:endParaRPr lang="zh-CN" altLang="en-US"/>
              </a:p>
            </p:txBody>
          </p:sp>
          <p:sp>
            <p:nvSpPr>
              <p:cNvPr id="1392" name="Rectangle 436"/>
              <p:cNvSpPr>
                <a:spLocks noChangeArrowheads="1"/>
              </p:cNvSpPr>
              <p:nvPr/>
            </p:nvSpPr>
            <p:spPr bwMode="auto">
              <a:xfrm>
                <a:off x="4120" y="1380"/>
                <a:ext cx="58" cy="56"/>
              </a:xfrm>
              <a:prstGeom prst="rect">
                <a:avLst/>
              </a:prstGeom>
              <a:grpFill/>
              <a:ln>
                <a:noFill/>
              </a:ln>
            </p:spPr>
            <p:txBody>
              <a:bodyPr/>
              <a:lstStyle/>
              <a:p>
                <a:pPr fontAlgn="auto">
                  <a:spcBef>
                    <a:spcPts val="0"/>
                  </a:spcBef>
                  <a:spcAft>
                    <a:spcPts val="0"/>
                  </a:spcAft>
                  <a:defRPr/>
                </a:pPr>
                <a:endParaRPr lang="zh-CN" altLang="en-US"/>
              </a:p>
            </p:txBody>
          </p:sp>
          <p:sp>
            <p:nvSpPr>
              <p:cNvPr id="1393" name="Rectangle 437"/>
              <p:cNvSpPr>
                <a:spLocks noChangeArrowheads="1"/>
              </p:cNvSpPr>
              <p:nvPr/>
            </p:nvSpPr>
            <p:spPr bwMode="auto">
              <a:xfrm>
                <a:off x="4222" y="1380"/>
                <a:ext cx="58" cy="56"/>
              </a:xfrm>
              <a:prstGeom prst="rect">
                <a:avLst/>
              </a:prstGeom>
              <a:grpFill/>
              <a:ln>
                <a:noFill/>
              </a:ln>
            </p:spPr>
            <p:txBody>
              <a:bodyPr/>
              <a:lstStyle/>
              <a:p>
                <a:pPr fontAlgn="auto">
                  <a:spcBef>
                    <a:spcPts val="0"/>
                  </a:spcBef>
                  <a:spcAft>
                    <a:spcPts val="0"/>
                  </a:spcAft>
                  <a:defRPr/>
                </a:pPr>
                <a:endParaRPr lang="zh-CN" altLang="en-US"/>
              </a:p>
            </p:txBody>
          </p:sp>
          <p:sp>
            <p:nvSpPr>
              <p:cNvPr id="1394" name="Rectangle 438"/>
              <p:cNvSpPr>
                <a:spLocks noChangeArrowheads="1"/>
              </p:cNvSpPr>
              <p:nvPr/>
            </p:nvSpPr>
            <p:spPr bwMode="auto">
              <a:xfrm>
                <a:off x="3613" y="1478"/>
                <a:ext cx="56" cy="56"/>
              </a:xfrm>
              <a:prstGeom prst="rect">
                <a:avLst/>
              </a:prstGeom>
              <a:grpFill/>
              <a:ln>
                <a:noFill/>
              </a:ln>
            </p:spPr>
            <p:txBody>
              <a:bodyPr/>
              <a:lstStyle/>
              <a:p>
                <a:pPr fontAlgn="auto">
                  <a:spcBef>
                    <a:spcPts val="0"/>
                  </a:spcBef>
                  <a:spcAft>
                    <a:spcPts val="0"/>
                  </a:spcAft>
                  <a:defRPr/>
                </a:pPr>
                <a:endParaRPr lang="zh-CN" altLang="en-US"/>
              </a:p>
            </p:txBody>
          </p:sp>
          <p:sp>
            <p:nvSpPr>
              <p:cNvPr id="1395" name="Rectangle 439"/>
              <p:cNvSpPr>
                <a:spLocks noChangeArrowheads="1"/>
              </p:cNvSpPr>
              <p:nvPr/>
            </p:nvSpPr>
            <p:spPr bwMode="auto">
              <a:xfrm>
                <a:off x="3713" y="1478"/>
                <a:ext cx="58" cy="56"/>
              </a:xfrm>
              <a:prstGeom prst="rect">
                <a:avLst/>
              </a:prstGeom>
              <a:grpFill/>
              <a:ln>
                <a:noFill/>
              </a:ln>
            </p:spPr>
            <p:txBody>
              <a:bodyPr/>
              <a:lstStyle/>
              <a:p>
                <a:pPr fontAlgn="auto">
                  <a:spcBef>
                    <a:spcPts val="0"/>
                  </a:spcBef>
                  <a:spcAft>
                    <a:spcPts val="0"/>
                  </a:spcAft>
                  <a:defRPr/>
                </a:pPr>
                <a:endParaRPr lang="zh-CN" altLang="en-US"/>
              </a:p>
            </p:txBody>
          </p:sp>
          <p:sp>
            <p:nvSpPr>
              <p:cNvPr id="1396" name="Rectangle 440"/>
              <p:cNvSpPr>
                <a:spLocks noChangeArrowheads="1"/>
              </p:cNvSpPr>
              <p:nvPr/>
            </p:nvSpPr>
            <p:spPr bwMode="auto">
              <a:xfrm>
                <a:off x="3918" y="1478"/>
                <a:ext cx="58" cy="56"/>
              </a:xfrm>
              <a:prstGeom prst="rect">
                <a:avLst/>
              </a:prstGeom>
              <a:grpFill/>
              <a:ln>
                <a:noFill/>
              </a:ln>
            </p:spPr>
            <p:txBody>
              <a:bodyPr/>
              <a:lstStyle/>
              <a:p>
                <a:pPr fontAlgn="auto">
                  <a:spcBef>
                    <a:spcPts val="0"/>
                  </a:spcBef>
                  <a:spcAft>
                    <a:spcPts val="0"/>
                  </a:spcAft>
                  <a:defRPr/>
                </a:pPr>
                <a:endParaRPr lang="zh-CN" altLang="en-US"/>
              </a:p>
            </p:txBody>
          </p:sp>
          <p:sp>
            <p:nvSpPr>
              <p:cNvPr id="1397" name="Rectangle 441"/>
              <p:cNvSpPr>
                <a:spLocks noChangeArrowheads="1"/>
              </p:cNvSpPr>
              <p:nvPr/>
            </p:nvSpPr>
            <p:spPr bwMode="auto">
              <a:xfrm>
                <a:off x="4018" y="1478"/>
                <a:ext cx="58" cy="56"/>
              </a:xfrm>
              <a:prstGeom prst="rect">
                <a:avLst/>
              </a:prstGeom>
              <a:grpFill/>
              <a:ln>
                <a:noFill/>
              </a:ln>
            </p:spPr>
            <p:txBody>
              <a:bodyPr/>
              <a:lstStyle/>
              <a:p>
                <a:pPr fontAlgn="auto">
                  <a:spcBef>
                    <a:spcPts val="0"/>
                  </a:spcBef>
                  <a:spcAft>
                    <a:spcPts val="0"/>
                  </a:spcAft>
                  <a:defRPr/>
                </a:pPr>
                <a:endParaRPr lang="zh-CN" altLang="en-US"/>
              </a:p>
            </p:txBody>
          </p:sp>
          <p:sp>
            <p:nvSpPr>
              <p:cNvPr id="1398" name="Rectangle 442"/>
              <p:cNvSpPr>
                <a:spLocks noChangeArrowheads="1"/>
              </p:cNvSpPr>
              <p:nvPr/>
            </p:nvSpPr>
            <p:spPr bwMode="auto">
              <a:xfrm>
                <a:off x="4222" y="1478"/>
                <a:ext cx="58" cy="56"/>
              </a:xfrm>
              <a:prstGeom prst="rect">
                <a:avLst/>
              </a:prstGeom>
              <a:grpFill/>
              <a:ln>
                <a:noFill/>
              </a:ln>
            </p:spPr>
            <p:txBody>
              <a:bodyPr/>
              <a:lstStyle/>
              <a:p>
                <a:pPr fontAlgn="auto">
                  <a:spcBef>
                    <a:spcPts val="0"/>
                  </a:spcBef>
                  <a:spcAft>
                    <a:spcPts val="0"/>
                  </a:spcAft>
                  <a:defRPr/>
                </a:pPr>
                <a:endParaRPr lang="zh-CN" altLang="en-US"/>
              </a:p>
            </p:txBody>
          </p:sp>
          <p:sp>
            <p:nvSpPr>
              <p:cNvPr id="1399" name="Rectangle 443"/>
              <p:cNvSpPr>
                <a:spLocks noChangeArrowheads="1"/>
              </p:cNvSpPr>
              <p:nvPr/>
            </p:nvSpPr>
            <p:spPr bwMode="auto">
              <a:xfrm>
                <a:off x="4324" y="1478"/>
                <a:ext cx="58" cy="56"/>
              </a:xfrm>
              <a:prstGeom prst="rect">
                <a:avLst/>
              </a:prstGeom>
              <a:grpFill/>
              <a:ln>
                <a:noFill/>
              </a:ln>
            </p:spPr>
            <p:txBody>
              <a:bodyPr/>
              <a:lstStyle/>
              <a:p>
                <a:pPr fontAlgn="auto">
                  <a:spcBef>
                    <a:spcPts val="0"/>
                  </a:spcBef>
                  <a:spcAft>
                    <a:spcPts val="0"/>
                  </a:spcAft>
                  <a:defRPr/>
                </a:pPr>
                <a:endParaRPr lang="zh-CN" altLang="en-US"/>
              </a:p>
            </p:txBody>
          </p:sp>
          <p:sp>
            <p:nvSpPr>
              <p:cNvPr id="1400" name="Rectangle 444"/>
              <p:cNvSpPr>
                <a:spLocks noChangeArrowheads="1"/>
              </p:cNvSpPr>
              <p:nvPr/>
            </p:nvSpPr>
            <p:spPr bwMode="auto">
              <a:xfrm>
                <a:off x="4426" y="1478"/>
                <a:ext cx="56" cy="56"/>
              </a:xfrm>
              <a:prstGeom prst="rect">
                <a:avLst/>
              </a:prstGeom>
              <a:grpFill/>
              <a:ln>
                <a:noFill/>
              </a:ln>
            </p:spPr>
            <p:txBody>
              <a:bodyPr/>
              <a:lstStyle/>
              <a:p>
                <a:pPr fontAlgn="auto">
                  <a:spcBef>
                    <a:spcPts val="0"/>
                  </a:spcBef>
                  <a:spcAft>
                    <a:spcPts val="0"/>
                  </a:spcAft>
                  <a:defRPr/>
                </a:pPr>
                <a:endParaRPr lang="zh-CN" altLang="en-US"/>
              </a:p>
            </p:txBody>
          </p:sp>
          <p:sp>
            <p:nvSpPr>
              <p:cNvPr id="1401" name="Rectangle 445"/>
              <p:cNvSpPr>
                <a:spLocks noChangeArrowheads="1"/>
              </p:cNvSpPr>
              <p:nvPr/>
            </p:nvSpPr>
            <p:spPr bwMode="auto">
              <a:xfrm>
                <a:off x="3511" y="1574"/>
                <a:ext cx="56" cy="58"/>
              </a:xfrm>
              <a:prstGeom prst="rect">
                <a:avLst/>
              </a:prstGeom>
              <a:grpFill/>
              <a:ln>
                <a:noFill/>
              </a:ln>
            </p:spPr>
            <p:txBody>
              <a:bodyPr/>
              <a:lstStyle/>
              <a:p>
                <a:pPr fontAlgn="auto">
                  <a:spcBef>
                    <a:spcPts val="0"/>
                  </a:spcBef>
                  <a:spcAft>
                    <a:spcPts val="0"/>
                  </a:spcAft>
                  <a:defRPr/>
                </a:pPr>
                <a:endParaRPr lang="zh-CN" altLang="en-US"/>
              </a:p>
            </p:txBody>
          </p:sp>
          <p:sp>
            <p:nvSpPr>
              <p:cNvPr id="1402" name="Rectangle 446"/>
              <p:cNvSpPr>
                <a:spLocks noChangeArrowheads="1"/>
              </p:cNvSpPr>
              <p:nvPr/>
            </p:nvSpPr>
            <p:spPr bwMode="auto">
              <a:xfrm>
                <a:off x="3613" y="1574"/>
                <a:ext cx="56" cy="58"/>
              </a:xfrm>
              <a:prstGeom prst="rect">
                <a:avLst/>
              </a:prstGeom>
              <a:grpFill/>
              <a:ln>
                <a:noFill/>
              </a:ln>
            </p:spPr>
            <p:txBody>
              <a:bodyPr/>
              <a:lstStyle/>
              <a:p>
                <a:pPr fontAlgn="auto">
                  <a:spcBef>
                    <a:spcPts val="0"/>
                  </a:spcBef>
                  <a:spcAft>
                    <a:spcPts val="0"/>
                  </a:spcAft>
                  <a:defRPr/>
                </a:pPr>
                <a:endParaRPr lang="zh-CN" altLang="en-US"/>
              </a:p>
            </p:txBody>
          </p:sp>
          <p:sp>
            <p:nvSpPr>
              <p:cNvPr id="1403" name="Rectangle 447"/>
              <p:cNvSpPr>
                <a:spLocks noChangeArrowheads="1"/>
              </p:cNvSpPr>
              <p:nvPr/>
            </p:nvSpPr>
            <p:spPr bwMode="auto">
              <a:xfrm>
                <a:off x="3815" y="1574"/>
                <a:ext cx="58" cy="58"/>
              </a:xfrm>
              <a:prstGeom prst="rect">
                <a:avLst/>
              </a:prstGeom>
              <a:grpFill/>
              <a:ln>
                <a:noFill/>
              </a:ln>
            </p:spPr>
            <p:txBody>
              <a:bodyPr/>
              <a:lstStyle/>
              <a:p>
                <a:pPr fontAlgn="auto">
                  <a:spcBef>
                    <a:spcPts val="0"/>
                  </a:spcBef>
                  <a:spcAft>
                    <a:spcPts val="0"/>
                  </a:spcAft>
                  <a:defRPr/>
                </a:pPr>
                <a:endParaRPr lang="zh-CN" altLang="en-US"/>
              </a:p>
            </p:txBody>
          </p:sp>
          <p:sp>
            <p:nvSpPr>
              <p:cNvPr id="1404" name="Rectangle 448"/>
              <p:cNvSpPr>
                <a:spLocks noChangeArrowheads="1"/>
              </p:cNvSpPr>
              <p:nvPr/>
            </p:nvSpPr>
            <p:spPr bwMode="auto">
              <a:xfrm>
                <a:off x="4018" y="1574"/>
                <a:ext cx="58" cy="58"/>
              </a:xfrm>
              <a:prstGeom prst="rect">
                <a:avLst/>
              </a:prstGeom>
              <a:grpFill/>
              <a:ln>
                <a:noFill/>
              </a:ln>
            </p:spPr>
            <p:txBody>
              <a:bodyPr/>
              <a:lstStyle/>
              <a:p>
                <a:pPr fontAlgn="auto">
                  <a:spcBef>
                    <a:spcPts val="0"/>
                  </a:spcBef>
                  <a:spcAft>
                    <a:spcPts val="0"/>
                  </a:spcAft>
                  <a:defRPr/>
                </a:pPr>
                <a:endParaRPr lang="zh-CN" altLang="en-US"/>
              </a:p>
            </p:txBody>
          </p:sp>
          <p:sp>
            <p:nvSpPr>
              <p:cNvPr id="1405" name="Rectangle 449"/>
              <p:cNvSpPr>
                <a:spLocks noChangeArrowheads="1"/>
              </p:cNvSpPr>
              <p:nvPr/>
            </p:nvSpPr>
            <p:spPr bwMode="auto">
              <a:xfrm>
                <a:off x="4120" y="1574"/>
                <a:ext cx="58" cy="58"/>
              </a:xfrm>
              <a:prstGeom prst="rect">
                <a:avLst/>
              </a:prstGeom>
              <a:grpFill/>
              <a:ln>
                <a:noFill/>
              </a:ln>
            </p:spPr>
            <p:txBody>
              <a:bodyPr/>
              <a:lstStyle/>
              <a:p>
                <a:pPr fontAlgn="auto">
                  <a:spcBef>
                    <a:spcPts val="0"/>
                  </a:spcBef>
                  <a:spcAft>
                    <a:spcPts val="0"/>
                  </a:spcAft>
                  <a:defRPr/>
                </a:pPr>
                <a:endParaRPr lang="zh-CN" altLang="en-US"/>
              </a:p>
            </p:txBody>
          </p:sp>
          <p:sp>
            <p:nvSpPr>
              <p:cNvPr id="1406" name="Rectangle 450"/>
              <p:cNvSpPr>
                <a:spLocks noChangeArrowheads="1"/>
              </p:cNvSpPr>
              <p:nvPr/>
            </p:nvSpPr>
            <p:spPr bwMode="auto">
              <a:xfrm>
                <a:off x="4324" y="1574"/>
                <a:ext cx="58" cy="58"/>
              </a:xfrm>
              <a:prstGeom prst="rect">
                <a:avLst/>
              </a:prstGeom>
              <a:grpFill/>
              <a:ln>
                <a:noFill/>
              </a:ln>
            </p:spPr>
            <p:txBody>
              <a:bodyPr/>
              <a:lstStyle/>
              <a:p>
                <a:pPr fontAlgn="auto">
                  <a:spcBef>
                    <a:spcPts val="0"/>
                  </a:spcBef>
                  <a:spcAft>
                    <a:spcPts val="0"/>
                  </a:spcAft>
                  <a:defRPr/>
                </a:pPr>
                <a:endParaRPr lang="zh-CN" altLang="en-US"/>
              </a:p>
            </p:txBody>
          </p:sp>
          <p:sp>
            <p:nvSpPr>
              <p:cNvPr id="1407" name="Rectangle 451"/>
              <p:cNvSpPr>
                <a:spLocks noChangeArrowheads="1"/>
              </p:cNvSpPr>
              <p:nvPr/>
            </p:nvSpPr>
            <p:spPr bwMode="auto">
              <a:xfrm>
                <a:off x="3511" y="1672"/>
                <a:ext cx="56" cy="56"/>
              </a:xfrm>
              <a:prstGeom prst="rect">
                <a:avLst/>
              </a:prstGeom>
              <a:grpFill/>
              <a:ln>
                <a:noFill/>
              </a:ln>
            </p:spPr>
            <p:txBody>
              <a:bodyPr/>
              <a:lstStyle/>
              <a:p>
                <a:pPr fontAlgn="auto">
                  <a:spcBef>
                    <a:spcPts val="0"/>
                  </a:spcBef>
                  <a:spcAft>
                    <a:spcPts val="0"/>
                  </a:spcAft>
                  <a:defRPr/>
                </a:pPr>
                <a:endParaRPr lang="zh-CN" altLang="en-US"/>
              </a:p>
            </p:txBody>
          </p:sp>
          <p:sp>
            <p:nvSpPr>
              <p:cNvPr id="1408" name="Rectangle 452"/>
              <p:cNvSpPr>
                <a:spLocks noChangeArrowheads="1"/>
              </p:cNvSpPr>
              <p:nvPr/>
            </p:nvSpPr>
            <p:spPr bwMode="auto">
              <a:xfrm>
                <a:off x="3713" y="1672"/>
                <a:ext cx="58" cy="56"/>
              </a:xfrm>
              <a:prstGeom prst="rect">
                <a:avLst/>
              </a:prstGeom>
              <a:grpFill/>
              <a:ln>
                <a:noFill/>
              </a:ln>
            </p:spPr>
            <p:txBody>
              <a:bodyPr/>
              <a:lstStyle/>
              <a:p>
                <a:pPr fontAlgn="auto">
                  <a:spcBef>
                    <a:spcPts val="0"/>
                  </a:spcBef>
                  <a:spcAft>
                    <a:spcPts val="0"/>
                  </a:spcAft>
                  <a:defRPr/>
                </a:pPr>
                <a:endParaRPr lang="zh-CN" altLang="en-US"/>
              </a:p>
            </p:txBody>
          </p:sp>
          <p:sp>
            <p:nvSpPr>
              <p:cNvPr id="1409" name="Rectangle 453"/>
              <p:cNvSpPr>
                <a:spLocks noChangeArrowheads="1"/>
              </p:cNvSpPr>
              <p:nvPr/>
            </p:nvSpPr>
            <p:spPr bwMode="auto">
              <a:xfrm>
                <a:off x="3918" y="1672"/>
                <a:ext cx="58" cy="56"/>
              </a:xfrm>
              <a:prstGeom prst="rect">
                <a:avLst/>
              </a:prstGeom>
              <a:grpFill/>
              <a:ln>
                <a:noFill/>
              </a:ln>
            </p:spPr>
            <p:txBody>
              <a:bodyPr/>
              <a:lstStyle/>
              <a:p>
                <a:pPr fontAlgn="auto">
                  <a:spcBef>
                    <a:spcPts val="0"/>
                  </a:spcBef>
                  <a:spcAft>
                    <a:spcPts val="0"/>
                  </a:spcAft>
                  <a:defRPr/>
                </a:pPr>
                <a:endParaRPr lang="zh-CN" altLang="en-US"/>
              </a:p>
            </p:txBody>
          </p:sp>
          <p:sp>
            <p:nvSpPr>
              <p:cNvPr id="1410" name="Rectangle 454"/>
              <p:cNvSpPr>
                <a:spLocks noChangeArrowheads="1"/>
              </p:cNvSpPr>
              <p:nvPr/>
            </p:nvSpPr>
            <p:spPr bwMode="auto">
              <a:xfrm>
                <a:off x="4018" y="1672"/>
                <a:ext cx="58" cy="56"/>
              </a:xfrm>
              <a:prstGeom prst="rect">
                <a:avLst/>
              </a:prstGeom>
              <a:grpFill/>
              <a:ln>
                <a:noFill/>
              </a:ln>
            </p:spPr>
            <p:txBody>
              <a:bodyPr/>
              <a:lstStyle/>
              <a:p>
                <a:pPr fontAlgn="auto">
                  <a:spcBef>
                    <a:spcPts val="0"/>
                  </a:spcBef>
                  <a:spcAft>
                    <a:spcPts val="0"/>
                  </a:spcAft>
                  <a:defRPr/>
                </a:pPr>
                <a:endParaRPr lang="zh-CN" altLang="en-US"/>
              </a:p>
            </p:txBody>
          </p:sp>
          <p:sp>
            <p:nvSpPr>
              <p:cNvPr id="1411" name="Rectangle 455"/>
              <p:cNvSpPr>
                <a:spLocks noChangeArrowheads="1"/>
              </p:cNvSpPr>
              <p:nvPr/>
            </p:nvSpPr>
            <p:spPr bwMode="auto">
              <a:xfrm>
                <a:off x="4222" y="1672"/>
                <a:ext cx="58" cy="56"/>
              </a:xfrm>
              <a:prstGeom prst="rect">
                <a:avLst/>
              </a:prstGeom>
              <a:grpFill/>
              <a:ln>
                <a:noFill/>
              </a:ln>
            </p:spPr>
            <p:txBody>
              <a:bodyPr/>
              <a:lstStyle/>
              <a:p>
                <a:pPr fontAlgn="auto">
                  <a:spcBef>
                    <a:spcPts val="0"/>
                  </a:spcBef>
                  <a:spcAft>
                    <a:spcPts val="0"/>
                  </a:spcAft>
                  <a:defRPr/>
                </a:pPr>
                <a:endParaRPr lang="zh-CN" altLang="en-US"/>
              </a:p>
            </p:txBody>
          </p:sp>
          <p:sp>
            <p:nvSpPr>
              <p:cNvPr id="1412" name="Rectangle 456"/>
              <p:cNvSpPr>
                <a:spLocks noChangeArrowheads="1"/>
              </p:cNvSpPr>
              <p:nvPr/>
            </p:nvSpPr>
            <p:spPr bwMode="auto">
              <a:xfrm>
                <a:off x="4426" y="1672"/>
                <a:ext cx="56" cy="56"/>
              </a:xfrm>
              <a:prstGeom prst="rect">
                <a:avLst/>
              </a:prstGeom>
              <a:grpFill/>
              <a:ln>
                <a:noFill/>
              </a:ln>
            </p:spPr>
            <p:txBody>
              <a:bodyPr/>
              <a:lstStyle/>
              <a:p>
                <a:pPr fontAlgn="auto">
                  <a:spcBef>
                    <a:spcPts val="0"/>
                  </a:spcBef>
                  <a:spcAft>
                    <a:spcPts val="0"/>
                  </a:spcAft>
                  <a:defRPr/>
                </a:pPr>
                <a:endParaRPr lang="zh-CN" altLang="en-US"/>
              </a:p>
            </p:txBody>
          </p:sp>
          <p:sp>
            <p:nvSpPr>
              <p:cNvPr id="1413" name="Rectangle 457"/>
              <p:cNvSpPr>
                <a:spLocks noChangeArrowheads="1"/>
              </p:cNvSpPr>
              <p:nvPr/>
            </p:nvSpPr>
            <p:spPr bwMode="auto">
              <a:xfrm>
                <a:off x="3613" y="1768"/>
                <a:ext cx="56" cy="58"/>
              </a:xfrm>
              <a:prstGeom prst="rect">
                <a:avLst/>
              </a:prstGeom>
              <a:grpFill/>
              <a:ln>
                <a:noFill/>
              </a:ln>
            </p:spPr>
            <p:txBody>
              <a:bodyPr/>
              <a:lstStyle/>
              <a:p>
                <a:pPr fontAlgn="auto">
                  <a:spcBef>
                    <a:spcPts val="0"/>
                  </a:spcBef>
                  <a:spcAft>
                    <a:spcPts val="0"/>
                  </a:spcAft>
                  <a:defRPr/>
                </a:pPr>
                <a:endParaRPr lang="zh-CN" altLang="en-US"/>
              </a:p>
            </p:txBody>
          </p:sp>
          <p:sp>
            <p:nvSpPr>
              <p:cNvPr id="1414" name="Rectangle 458"/>
              <p:cNvSpPr>
                <a:spLocks noChangeArrowheads="1"/>
              </p:cNvSpPr>
              <p:nvPr/>
            </p:nvSpPr>
            <p:spPr bwMode="auto">
              <a:xfrm>
                <a:off x="3815" y="1768"/>
                <a:ext cx="58" cy="58"/>
              </a:xfrm>
              <a:prstGeom prst="rect">
                <a:avLst/>
              </a:prstGeom>
              <a:grpFill/>
              <a:ln>
                <a:noFill/>
              </a:ln>
            </p:spPr>
            <p:txBody>
              <a:bodyPr/>
              <a:lstStyle/>
              <a:p>
                <a:pPr fontAlgn="auto">
                  <a:spcBef>
                    <a:spcPts val="0"/>
                  </a:spcBef>
                  <a:spcAft>
                    <a:spcPts val="0"/>
                  </a:spcAft>
                  <a:defRPr/>
                </a:pPr>
                <a:endParaRPr lang="zh-CN" altLang="en-US"/>
              </a:p>
            </p:txBody>
          </p:sp>
          <p:sp>
            <p:nvSpPr>
              <p:cNvPr id="1415" name="Rectangle 459"/>
              <p:cNvSpPr>
                <a:spLocks noChangeArrowheads="1"/>
              </p:cNvSpPr>
              <p:nvPr/>
            </p:nvSpPr>
            <p:spPr bwMode="auto">
              <a:xfrm>
                <a:off x="3918" y="1768"/>
                <a:ext cx="58" cy="58"/>
              </a:xfrm>
              <a:prstGeom prst="rect">
                <a:avLst/>
              </a:prstGeom>
              <a:grpFill/>
              <a:ln>
                <a:noFill/>
              </a:ln>
            </p:spPr>
            <p:txBody>
              <a:bodyPr/>
              <a:lstStyle/>
              <a:p>
                <a:pPr fontAlgn="auto">
                  <a:spcBef>
                    <a:spcPts val="0"/>
                  </a:spcBef>
                  <a:spcAft>
                    <a:spcPts val="0"/>
                  </a:spcAft>
                  <a:defRPr/>
                </a:pPr>
                <a:endParaRPr lang="zh-CN" altLang="en-US"/>
              </a:p>
            </p:txBody>
          </p:sp>
          <p:sp>
            <p:nvSpPr>
              <p:cNvPr id="1416" name="Rectangle 460"/>
              <p:cNvSpPr>
                <a:spLocks noChangeArrowheads="1"/>
              </p:cNvSpPr>
              <p:nvPr/>
            </p:nvSpPr>
            <p:spPr bwMode="auto">
              <a:xfrm>
                <a:off x="4120" y="1768"/>
                <a:ext cx="58" cy="58"/>
              </a:xfrm>
              <a:prstGeom prst="rect">
                <a:avLst/>
              </a:prstGeom>
              <a:grpFill/>
              <a:ln>
                <a:noFill/>
              </a:ln>
            </p:spPr>
            <p:txBody>
              <a:bodyPr/>
              <a:lstStyle/>
              <a:p>
                <a:pPr fontAlgn="auto">
                  <a:spcBef>
                    <a:spcPts val="0"/>
                  </a:spcBef>
                  <a:spcAft>
                    <a:spcPts val="0"/>
                  </a:spcAft>
                  <a:defRPr/>
                </a:pPr>
                <a:endParaRPr lang="zh-CN" altLang="en-US"/>
              </a:p>
            </p:txBody>
          </p:sp>
          <p:sp>
            <p:nvSpPr>
              <p:cNvPr id="1417" name="Rectangle 461"/>
              <p:cNvSpPr>
                <a:spLocks noChangeArrowheads="1"/>
              </p:cNvSpPr>
              <p:nvPr/>
            </p:nvSpPr>
            <p:spPr bwMode="auto">
              <a:xfrm>
                <a:off x="4324" y="1768"/>
                <a:ext cx="58" cy="58"/>
              </a:xfrm>
              <a:prstGeom prst="rect">
                <a:avLst/>
              </a:prstGeom>
              <a:grpFill/>
              <a:ln>
                <a:noFill/>
              </a:ln>
            </p:spPr>
            <p:txBody>
              <a:bodyPr/>
              <a:lstStyle/>
              <a:p>
                <a:pPr fontAlgn="auto">
                  <a:spcBef>
                    <a:spcPts val="0"/>
                  </a:spcBef>
                  <a:spcAft>
                    <a:spcPts val="0"/>
                  </a:spcAft>
                  <a:defRPr/>
                </a:pPr>
                <a:endParaRPr lang="zh-CN" altLang="en-US"/>
              </a:p>
            </p:txBody>
          </p:sp>
          <p:sp>
            <p:nvSpPr>
              <p:cNvPr id="1418" name="Rectangle 462"/>
              <p:cNvSpPr>
                <a:spLocks noChangeArrowheads="1"/>
              </p:cNvSpPr>
              <p:nvPr/>
            </p:nvSpPr>
            <p:spPr bwMode="auto">
              <a:xfrm>
                <a:off x="4426" y="1768"/>
                <a:ext cx="56" cy="58"/>
              </a:xfrm>
              <a:prstGeom prst="rect">
                <a:avLst/>
              </a:prstGeom>
              <a:grpFill/>
              <a:ln>
                <a:noFill/>
              </a:ln>
            </p:spPr>
            <p:txBody>
              <a:bodyPr/>
              <a:lstStyle/>
              <a:p>
                <a:pPr fontAlgn="auto">
                  <a:spcBef>
                    <a:spcPts val="0"/>
                  </a:spcBef>
                  <a:spcAft>
                    <a:spcPts val="0"/>
                  </a:spcAft>
                  <a:defRPr/>
                </a:pPr>
                <a:endParaRPr lang="zh-CN" altLang="en-US"/>
              </a:p>
            </p:txBody>
          </p:sp>
          <p:sp>
            <p:nvSpPr>
              <p:cNvPr id="1419" name="Rectangle 463"/>
              <p:cNvSpPr>
                <a:spLocks noChangeArrowheads="1"/>
              </p:cNvSpPr>
              <p:nvPr/>
            </p:nvSpPr>
            <p:spPr bwMode="auto">
              <a:xfrm>
                <a:off x="3511" y="1866"/>
                <a:ext cx="56" cy="56"/>
              </a:xfrm>
              <a:prstGeom prst="rect">
                <a:avLst/>
              </a:prstGeom>
              <a:grpFill/>
              <a:ln>
                <a:noFill/>
              </a:ln>
            </p:spPr>
            <p:txBody>
              <a:bodyPr/>
              <a:lstStyle/>
              <a:p>
                <a:pPr fontAlgn="auto">
                  <a:spcBef>
                    <a:spcPts val="0"/>
                  </a:spcBef>
                  <a:spcAft>
                    <a:spcPts val="0"/>
                  </a:spcAft>
                  <a:defRPr/>
                </a:pPr>
                <a:endParaRPr lang="zh-CN" altLang="en-US"/>
              </a:p>
            </p:txBody>
          </p:sp>
          <p:sp>
            <p:nvSpPr>
              <p:cNvPr id="1420" name="Rectangle 464"/>
              <p:cNvSpPr>
                <a:spLocks noChangeArrowheads="1"/>
              </p:cNvSpPr>
              <p:nvPr/>
            </p:nvSpPr>
            <p:spPr bwMode="auto">
              <a:xfrm>
                <a:off x="3613" y="1866"/>
                <a:ext cx="56" cy="56"/>
              </a:xfrm>
              <a:prstGeom prst="rect">
                <a:avLst/>
              </a:prstGeom>
              <a:grpFill/>
              <a:ln>
                <a:noFill/>
              </a:ln>
            </p:spPr>
            <p:txBody>
              <a:bodyPr/>
              <a:lstStyle/>
              <a:p>
                <a:pPr fontAlgn="auto">
                  <a:spcBef>
                    <a:spcPts val="0"/>
                  </a:spcBef>
                  <a:spcAft>
                    <a:spcPts val="0"/>
                  </a:spcAft>
                  <a:defRPr/>
                </a:pPr>
                <a:endParaRPr lang="zh-CN" altLang="en-US"/>
              </a:p>
            </p:txBody>
          </p:sp>
          <p:sp>
            <p:nvSpPr>
              <p:cNvPr id="1421" name="Rectangle 465"/>
              <p:cNvSpPr>
                <a:spLocks noChangeArrowheads="1"/>
              </p:cNvSpPr>
              <p:nvPr/>
            </p:nvSpPr>
            <p:spPr bwMode="auto">
              <a:xfrm>
                <a:off x="3815" y="1866"/>
                <a:ext cx="58" cy="56"/>
              </a:xfrm>
              <a:prstGeom prst="rect">
                <a:avLst/>
              </a:prstGeom>
              <a:grpFill/>
              <a:ln>
                <a:noFill/>
              </a:ln>
            </p:spPr>
            <p:txBody>
              <a:bodyPr/>
              <a:lstStyle/>
              <a:p>
                <a:pPr fontAlgn="auto">
                  <a:spcBef>
                    <a:spcPts val="0"/>
                  </a:spcBef>
                  <a:spcAft>
                    <a:spcPts val="0"/>
                  </a:spcAft>
                  <a:defRPr/>
                </a:pPr>
                <a:endParaRPr lang="zh-CN" altLang="en-US"/>
              </a:p>
            </p:txBody>
          </p:sp>
          <p:sp>
            <p:nvSpPr>
              <p:cNvPr id="1422" name="Rectangle 466"/>
              <p:cNvSpPr>
                <a:spLocks noChangeArrowheads="1"/>
              </p:cNvSpPr>
              <p:nvPr/>
            </p:nvSpPr>
            <p:spPr bwMode="auto">
              <a:xfrm>
                <a:off x="4018" y="1866"/>
                <a:ext cx="58" cy="56"/>
              </a:xfrm>
              <a:prstGeom prst="rect">
                <a:avLst/>
              </a:prstGeom>
              <a:grpFill/>
              <a:ln>
                <a:noFill/>
              </a:ln>
            </p:spPr>
            <p:txBody>
              <a:bodyPr/>
              <a:lstStyle/>
              <a:p>
                <a:pPr fontAlgn="auto">
                  <a:spcBef>
                    <a:spcPts val="0"/>
                  </a:spcBef>
                  <a:spcAft>
                    <a:spcPts val="0"/>
                  </a:spcAft>
                  <a:defRPr/>
                </a:pPr>
                <a:endParaRPr lang="zh-CN" altLang="en-US"/>
              </a:p>
            </p:txBody>
          </p:sp>
          <p:sp>
            <p:nvSpPr>
              <p:cNvPr id="1423" name="Rectangle 467"/>
              <p:cNvSpPr>
                <a:spLocks noChangeArrowheads="1"/>
              </p:cNvSpPr>
              <p:nvPr/>
            </p:nvSpPr>
            <p:spPr bwMode="auto">
              <a:xfrm>
                <a:off x="4120" y="1866"/>
                <a:ext cx="58" cy="56"/>
              </a:xfrm>
              <a:prstGeom prst="rect">
                <a:avLst/>
              </a:prstGeom>
              <a:grpFill/>
              <a:ln>
                <a:noFill/>
              </a:ln>
            </p:spPr>
            <p:txBody>
              <a:bodyPr/>
              <a:lstStyle/>
              <a:p>
                <a:pPr fontAlgn="auto">
                  <a:spcBef>
                    <a:spcPts val="0"/>
                  </a:spcBef>
                  <a:spcAft>
                    <a:spcPts val="0"/>
                  </a:spcAft>
                  <a:defRPr/>
                </a:pPr>
                <a:endParaRPr lang="zh-CN" altLang="en-US"/>
              </a:p>
            </p:txBody>
          </p:sp>
          <p:sp>
            <p:nvSpPr>
              <p:cNvPr id="1424" name="Rectangle 468"/>
              <p:cNvSpPr>
                <a:spLocks noChangeArrowheads="1"/>
              </p:cNvSpPr>
              <p:nvPr/>
            </p:nvSpPr>
            <p:spPr bwMode="auto">
              <a:xfrm>
                <a:off x="4324" y="1866"/>
                <a:ext cx="58" cy="56"/>
              </a:xfrm>
              <a:prstGeom prst="rect">
                <a:avLst/>
              </a:prstGeom>
              <a:grpFill/>
              <a:ln>
                <a:noFill/>
              </a:ln>
            </p:spPr>
            <p:txBody>
              <a:bodyPr/>
              <a:lstStyle/>
              <a:p>
                <a:pPr fontAlgn="auto">
                  <a:spcBef>
                    <a:spcPts val="0"/>
                  </a:spcBef>
                  <a:spcAft>
                    <a:spcPts val="0"/>
                  </a:spcAft>
                  <a:defRPr/>
                </a:pPr>
                <a:endParaRPr lang="zh-CN" altLang="en-US"/>
              </a:p>
            </p:txBody>
          </p:sp>
          <p:sp>
            <p:nvSpPr>
              <p:cNvPr id="1425" name="Rectangle 469"/>
              <p:cNvSpPr>
                <a:spLocks noChangeArrowheads="1"/>
              </p:cNvSpPr>
              <p:nvPr/>
            </p:nvSpPr>
            <p:spPr bwMode="auto">
              <a:xfrm>
                <a:off x="3713" y="1962"/>
                <a:ext cx="58" cy="59"/>
              </a:xfrm>
              <a:prstGeom prst="rect">
                <a:avLst/>
              </a:prstGeom>
              <a:grpFill/>
              <a:ln>
                <a:noFill/>
              </a:ln>
            </p:spPr>
            <p:txBody>
              <a:bodyPr/>
              <a:lstStyle/>
              <a:p>
                <a:pPr fontAlgn="auto">
                  <a:spcBef>
                    <a:spcPts val="0"/>
                  </a:spcBef>
                  <a:spcAft>
                    <a:spcPts val="0"/>
                  </a:spcAft>
                  <a:defRPr/>
                </a:pPr>
                <a:endParaRPr lang="zh-CN" altLang="en-US"/>
              </a:p>
            </p:txBody>
          </p:sp>
          <p:sp>
            <p:nvSpPr>
              <p:cNvPr id="1426" name="Rectangle 470"/>
              <p:cNvSpPr>
                <a:spLocks noChangeArrowheads="1"/>
              </p:cNvSpPr>
              <p:nvPr/>
            </p:nvSpPr>
            <p:spPr bwMode="auto">
              <a:xfrm>
                <a:off x="3918" y="1962"/>
                <a:ext cx="58" cy="59"/>
              </a:xfrm>
              <a:prstGeom prst="rect">
                <a:avLst/>
              </a:prstGeom>
              <a:grpFill/>
              <a:ln>
                <a:noFill/>
              </a:ln>
            </p:spPr>
            <p:txBody>
              <a:bodyPr/>
              <a:lstStyle/>
              <a:p>
                <a:pPr fontAlgn="auto">
                  <a:spcBef>
                    <a:spcPts val="0"/>
                  </a:spcBef>
                  <a:spcAft>
                    <a:spcPts val="0"/>
                  </a:spcAft>
                  <a:defRPr/>
                </a:pPr>
                <a:endParaRPr lang="zh-CN" altLang="en-US"/>
              </a:p>
            </p:txBody>
          </p:sp>
          <p:sp>
            <p:nvSpPr>
              <p:cNvPr id="1427" name="Rectangle 471"/>
              <p:cNvSpPr>
                <a:spLocks noChangeArrowheads="1"/>
              </p:cNvSpPr>
              <p:nvPr/>
            </p:nvSpPr>
            <p:spPr bwMode="auto">
              <a:xfrm>
                <a:off x="4018" y="1962"/>
                <a:ext cx="58" cy="59"/>
              </a:xfrm>
              <a:prstGeom prst="rect">
                <a:avLst/>
              </a:prstGeom>
              <a:grpFill/>
              <a:ln>
                <a:noFill/>
              </a:ln>
            </p:spPr>
            <p:txBody>
              <a:bodyPr/>
              <a:lstStyle/>
              <a:p>
                <a:pPr fontAlgn="auto">
                  <a:spcBef>
                    <a:spcPts val="0"/>
                  </a:spcBef>
                  <a:spcAft>
                    <a:spcPts val="0"/>
                  </a:spcAft>
                  <a:defRPr/>
                </a:pPr>
                <a:endParaRPr lang="zh-CN" altLang="en-US"/>
              </a:p>
            </p:txBody>
          </p:sp>
          <p:sp>
            <p:nvSpPr>
              <p:cNvPr id="1428" name="Rectangle 472"/>
              <p:cNvSpPr>
                <a:spLocks noChangeArrowheads="1"/>
              </p:cNvSpPr>
              <p:nvPr/>
            </p:nvSpPr>
            <p:spPr bwMode="auto">
              <a:xfrm>
                <a:off x="4222" y="1962"/>
                <a:ext cx="58" cy="59"/>
              </a:xfrm>
              <a:prstGeom prst="rect">
                <a:avLst/>
              </a:prstGeom>
              <a:grpFill/>
              <a:ln>
                <a:noFill/>
              </a:ln>
            </p:spPr>
            <p:txBody>
              <a:bodyPr/>
              <a:lstStyle/>
              <a:p>
                <a:pPr fontAlgn="auto">
                  <a:spcBef>
                    <a:spcPts val="0"/>
                  </a:spcBef>
                  <a:spcAft>
                    <a:spcPts val="0"/>
                  </a:spcAft>
                  <a:defRPr/>
                </a:pPr>
                <a:endParaRPr lang="zh-CN" altLang="en-US"/>
              </a:p>
            </p:txBody>
          </p:sp>
          <p:sp>
            <p:nvSpPr>
              <p:cNvPr id="1429" name="Rectangle 473"/>
              <p:cNvSpPr>
                <a:spLocks noChangeArrowheads="1"/>
              </p:cNvSpPr>
              <p:nvPr/>
            </p:nvSpPr>
            <p:spPr bwMode="auto">
              <a:xfrm>
                <a:off x="4426" y="1962"/>
                <a:ext cx="56" cy="59"/>
              </a:xfrm>
              <a:prstGeom prst="rect">
                <a:avLst/>
              </a:prstGeom>
              <a:grpFill/>
              <a:ln>
                <a:noFill/>
              </a:ln>
            </p:spPr>
            <p:txBody>
              <a:bodyPr/>
              <a:lstStyle/>
              <a:p>
                <a:pPr fontAlgn="auto">
                  <a:spcBef>
                    <a:spcPts val="0"/>
                  </a:spcBef>
                  <a:spcAft>
                    <a:spcPts val="0"/>
                  </a:spcAft>
                  <a:defRPr/>
                </a:pPr>
                <a:endParaRPr lang="zh-CN" altLang="en-US"/>
              </a:p>
            </p:txBody>
          </p:sp>
          <p:sp>
            <p:nvSpPr>
              <p:cNvPr id="1430" name="Rectangle 474"/>
              <p:cNvSpPr>
                <a:spLocks noChangeArrowheads="1"/>
              </p:cNvSpPr>
              <p:nvPr/>
            </p:nvSpPr>
            <p:spPr bwMode="auto">
              <a:xfrm>
                <a:off x="3713" y="2065"/>
                <a:ext cx="58" cy="56"/>
              </a:xfrm>
              <a:prstGeom prst="rect">
                <a:avLst/>
              </a:prstGeom>
              <a:grpFill/>
              <a:ln>
                <a:noFill/>
              </a:ln>
            </p:spPr>
            <p:txBody>
              <a:bodyPr/>
              <a:lstStyle/>
              <a:p>
                <a:pPr fontAlgn="auto">
                  <a:spcBef>
                    <a:spcPts val="0"/>
                  </a:spcBef>
                  <a:spcAft>
                    <a:spcPts val="0"/>
                  </a:spcAft>
                  <a:defRPr/>
                </a:pPr>
                <a:endParaRPr lang="zh-CN" altLang="en-US"/>
              </a:p>
            </p:txBody>
          </p:sp>
          <p:sp>
            <p:nvSpPr>
              <p:cNvPr id="1431" name="Rectangle 475"/>
              <p:cNvSpPr>
                <a:spLocks noChangeArrowheads="1"/>
              </p:cNvSpPr>
              <p:nvPr/>
            </p:nvSpPr>
            <p:spPr bwMode="auto">
              <a:xfrm>
                <a:off x="3918" y="2065"/>
                <a:ext cx="58" cy="56"/>
              </a:xfrm>
              <a:prstGeom prst="rect">
                <a:avLst/>
              </a:prstGeom>
              <a:grpFill/>
              <a:ln>
                <a:noFill/>
              </a:ln>
            </p:spPr>
            <p:txBody>
              <a:bodyPr/>
              <a:lstStyle/>
              <a:p>
                <a:pPr fontAlgn="auto">
                  <a:spcBef>
                    <a:spcPts val="0"/>
                  </a:spcBef>
                  <a:spcAft>
                    <a:spcPts val="0"/>
                  </a:spcAft>
                  <a:defRPr/>
                </a:pPr>
                <a:endParaRPr lang="zh-CN" altLang="en-US"/>
              </a:p>
            </p:txBody>
          </p:sp>
          <p:sp>
            <p:nvSpPr>
              <p:cNvPr id="1432" name="Rectangle 476"/>
              <p:cNvSpPr>
                <a:spLocks noChangeArrowheads="1"/>
              </p:cNvSpPr>
              <p:nvPr/>
            </p:nvSpPr>
            <p:spPr bwMode="auto">
              <a:xfrm>
                <a:off x="4222" y="2065"/>
                <a:ext cx="58" cy="56"/>
              </a:xfrm>
              <a:prstGeom prst="rect">
                <a:avLst/>
              </a:prstGeom>
              <a:grpFill/>
              <a:ln>
                <a:noFill/>
              </a:ln>
            </p:spPr>
            <p:txBody>
              <a:bodyPr/>
              <a:lstStyle/>
              <a:p>
                <a:pPr fontAlgn="auto">
                  <a:spcBef>
                    <a:spcPts val="0"/>
                  </a:spcBef>
                  <a:spcAft>
                    <a:spcPts val="0"/>
                  </a:spcAft>
                  <a:defRPr/>
                </a:pPr>
                <a:endParaRPr lang="zh-CN" altLang="en-US"/>
              </a:p>
            </p:txBody>
          </p:sp>
          <p:sp>
            <p:nvSpPr>
              <p:cNvPr id="1433" name="Rectangle 477"/>
              <p:cNvSpPr>
                <a:spLocks noChangeArrowheads="1"/>
              </p:cNvSpPr>
              <p:nvPr/>
            </p:nvSpPr>
            <p:spPr bwMode="auto">
              <a:xfrm>
                <a:off x="3815" y="2161"/>
                <a:ext cx="58" cy="56"/>
              </a:xfrm>
              <a:prstGeom prst="rect">
                <a:avLst/>
              </a:prstGeom>
              <a:grpFill/>
              <a:ln>
                <a:noFill/>
              </a:ln>
            </p:spPr>
            <p:txBody>
              <a:bodyPr/>
              <a:lstStyle/>
              <a:p>
                <a:pPr fontAlgn="auto">
                  <a:spcBef>
                    <a:spcPts val="0"/>
                  </a:spcBef>
                  <a:spcAft>
                    <a:spcPts val="0"/>
                  </a:spcAft>
                  <a:defRPr/>
                </a:pPr>
                <a:endParaRPr lang="zh-CN" altLang="en-US"/>
              </a:p>
            </p:txBody>
          </p:sp>
          <p:sp>
            <p:nvSpPr>
              <p:cNvPr id="1434" name="Rectangle 478"/>
              <p:cNvSpPr>
                <a:spLocks noChangeArrowheads="1"/>
              </p:cNvSpPr>
              <p:nvPr/>
            </p:nvSpPr>
            <p:spPr bwMode="auto">
              <a:xfrm>
                <a:off x="3613" y="2161"/>
                <a:ext cx="56" cy="56"/>
              </a:xfrm>
              <a:prstGeom prst="rect">
                <a:avLst/>
              </a:prstGeom>
              <a:grpFill/>
              <a:ln>
                <a:noFill/>
              </a:ln>
            </p:spPr>
            <p:txBody>
              <a:bodyPr/>
              <a:lstStyle/>
              <a:p>
                <a:pPr fontAlgn="auto">
                  <a:spcBef>
                    <a:spcPts val="0"/>
                  </a:spcBef>
                  <a:spcAft>
                    <a:spcPts val="0"/>
                  </a:spcAft>
                  <a:defRPr/>
                </a:pPr>
                <a:endParaRPr lang="zh-CN" altLang="en-US"/>
              </a:p>
            </p:txBody>
          </p:sp>
          <p:sp>
            <p:nvSpPr>
              <p:cNvPr id="1435" name="Rectangle 479"/>
              <p:cNvSpPr>
                <a:spLocks noChangeArrowheads="1"/>
              </p:cNvSpPr>
              <p:nvPr/>
            </p:nvSpPr>
            <p:spPr bwMode="auto">
              <a:xfrm>
                <a:off x="3613" y="2401"/>
                <a:ext cx="56" cy="56"/>
              </a:xfrm>
              <a:prstGeom prst="rect">
                <a:avLst/>
              </a:prstGeom>
              <a:grpFill/>
              <a:ln>
                <a:noFill/>
              </a:ln>
            </p:spPr>
            <p:txBody>
              <a:bodyPr/>
              <a:lstStyle/>
              <a:p>
                <a:pPr fontAlgn="auto">
                  <a:spcBef>
                    <a:spcPts val="0"/>
                  </a:spcBef>
                  <a:spcAft>
                    <a:spcPts val="0"/>
                  </a:spcAft>
                  <a:defRPr/>
                </a:pPr>
                <a:endParaRPr lang="zh-CN" altLang="en-US"/>
              </a:p>
            </p:txBody>
          </p:sp>
          <p:sp>
            <p:nvSpPr>
              <p:cNvPr id="1436" name="Rectangle 480"/>
              <p:cNvSpPr>
                <a:spLocks noChangeArrowheads="1"/>
              </p:cNvSpPr>
              <p:nvPr/>
            </p:nvSpPr>
            <p:spPr bwMode="auto">
              <a:xfrm>
                <a:off x="3511" y="2275"/>
                <a:ext cx="56" cy="58"/>
              </a:xfrm>
              <a:prstGeom prst="rect">
                <a:avLst/>
              </a:prstGeom>
              <a:grpFill/>
              <a:ln>
                <a:noFill/>
              </a:ln>
            </p:spPr>
            <p:txBody>
              <a:bodyPr/>
              <a:lstStyle/>
              <a:p>
                <a:pPr fontAlgn="auto">
                  <a:spcBef>
                    <a:spcPts val="0"/>
                  </a:spcBef>
                  <a:spcAft>
                    <a:spcPts val="0"/>
                  </a:spcAft>
                  <a:defRPr/>
                </a:pPr>
                <a:endParaRPr lang="zh-CN" altLang="en-US"/>
              </a:p>
            </p:txBody>
          </p:sp>
          <p:sp>
            <p:nvSpPr>
              <p:cNvPr id="1437" name="Rectangle 481"/>
              <p:cNvSpPr>
                <a:spLocks noChangeArrowheads="1"/>
              </p:cNvSpPr>
              <p:nvPr/>
            </p:nvSpPr>
            <p:spPr bwMode="auto">
              <a:xfrm>
                <a:off x="4426" y="2275"/>
                <a:ext cx="56" cy="58"/>
              </a:xfrm>
              <a:prstGeom prst="rect">
                <a:avLst/>
              </a:prstGeom>
              <a:grpFill/>
              <a:ln>
                <a:noFill/>
              </a:ln>
            </p:spPr>
            <p:txBody>
              <a:bodyPr/>
              <a:lstStyle/>
              <a:p>
                <a:pPr fontAlgn="auto">
                  <a:spcBef>
                    <a:spcPts val="0"/>
                  </a:spcBef>
                  <a:spcAft>
                    <a:spcPts val="0"/>
                  </a:spcAft>
                  <a:defRPr/>
                </a:pPr>
                <a:endParaRPr lang="zh-CN" altLang="en-US"/>
              </a:p>
            </p:txBody>
          </p:sp>
          <p:sp>
            <p:nvSpPr>
              <p:cNvPr id="1438" name="Rectangle 482"/>
              <p:cNvSpPr>
                <a:spLocks noChangeArrowheads="1"/>
              </p:cNvSpPr>
              <p:nvPr/>
            </p:nvSpPr>
            <p:spPr bwMode="auto">
              <a:xfrm>
                <a:off x="4020" y="2161"/>
                <a:ext cx="56" cy="56"/>
              </a:xfrm>
              <a:prstGeom prst="rect">
                <a:avLst/>
              </a:prstGeom>
              <a:grpFill/>
              <a:ln>
                <a:noFill/>
              </a:ln>
            </p:spPr>
            <p:txBody>
              <a:bodyPr/>
              <a:lstStyle/>
              <a:p>
                <a:pPr fontAlgn="auto">
                  <a:spcBef>
                    <a:spcPts val="0"/>
                  </a:spcBef>
                  <a:spcAft>
                    <a:spcPts val="0"/>
                  </a:spcAft>
                  <a:defRPr/>
                </a:pPr>
                <a:endParaRPr lang="zh-CN" altLang="en-US"/>
              </a:p>
            </p:txBody>
          </p:sp>
          <p:sp>
            <p:nvSpPr>
              <p:cNvPr id="1439" name="Rectangle 483"/>
              <p:cNvSpPr>
                <a:spLocks noChangeArrowheads="1"/>
              </p:cNvSpPr>
              <p:nvPr/>
            </p:nvSpPr>
            <p:spPr bwMode="auto">
              <a:xfrm>
                <a:off x="3918" y="2275"/>
                <a:ext cx="58" cy="58"/>
              </a:xfrm>
              <a:prstGeom prst="rect">
                <a:avLst/>
              </a:prstGeom>
              <a:grpFill/>
              <a:ln>
                <a:noFill/>
              </a:ln>
            </p:spPr>
            <p:txBody>
              <a:bodyPr/>
              <a:lstStyle/>
              <a:p>
                <a:pPr fontAlgn="auto">
                  <a:spcBef>
                    <a:spcPts val="0"/>
                  </a:spcBef>
                  <a:spcAft>
                    <a:spcPts val="0"/>
                  </a:spcAft>
                  <a:defRPr/>
                </a:pPr>
                <a:endParaRPr lang="zh-CN" altLang="en-US"/>
              </a:p>
            </p:txBody>
          </p:sp>
          <p:sp>
            <p:nvSpPr>
              <p:cNvPr id="1440" name="Rectangle 484"/>
              <p:cNvSpPr>
                <a:spLocks noChangeArrowheads="1"/>
              </p:cNvSpPr>
              <p:nvPr/>
            </p:nvSpPr>
            <p:spPr bwMode="auto">
              <a:xfrm>
                <a:off x="4122" y="2275"/>
                <a:ext cx="56" cy="58"/>
              </a:xfrm>
              <a:prstGeom prst="rect">
                <a:avLst/>
              </a:prstGeom>
              <a:grpFill/>
              <a:ln>
                <a:noFill/>
              </a:ln>
            </p:spPr>
            <p:txBody>
              <a:bodyPr/>
              <a:lstStyle/>
              <a:p>
                <a:pPr fontAlgn="auto">
                  <a:spcBef>
                    <a:spcPts val="0"/>
                  </a:spcBef>
                  <a:spcAft>
                    <a:spcPts val="0"/>
                  </a:spcAft>
                  <a:defRPr/>
                </a:pPr>
                <a:endParaRPr lang="zh-CN" altLang="en-US"/>
              </a:p>
            </p:txBody>
          </p:sp>
          <p:sp>
            <p:nvSpPr>
              <p:cNvPr id="1441" name="Rectangle 485"/>
              <p:cNvSpPr>
                <a:spLocks noChangeArrowheads="1"/>
              </p:cNvSpPr>
              <p:nvPr/>
            </p:nvSpPr>
            <p:spPr bwMode="auto">
              <a:xfrm>
                <a:off x="4020" y="2481"/>
                <a:ext cx="56" cy="56"/>
              </a:xfrm>
              <a:prstGeom prst="rect">
                <a:avLst/>
              </a:prstGeom>
              <a:grpFill/>
              <a:ln>
                <a:noFill/>
              </a:ln>
            </p:spPr>
            <p:txBody>
              <a:bodyPr/>
              <a:lstStyle/>
              <a:p>
                <a:pPr fontAlgn="auto">
                  <a:spcBef>
                    <a:spcPts val="0"/>
                  </a:spcBef>
                  <a:spcAft>
                    <a:spcPts val="0"/>
                  </a:spcAft>
                  <a:defRPr/>
                </a:pPr>
                <a:endParaRPr lang="zh-CN" altLang="en-US"/>
              </a:p>
            </p:txBody>
          </p:sp>
          <p:sp>
            <p:nvSpPr>
              <p:cNvPr id="1442" name="Rectangle 486"/>
              <p:cNvSpPr>
                <a:spLocks noChangeArrowheads="1"/>
              </p:cNvSpPr>
              <p:nvPr/>
            </p:nvSpPr>
            <p:spPr bwMode="auto">
              <a:xfrm>
                <a:off x="4120" y="2605"/>
                <a:ext cx="58" cy="59"/>
              </a:xfrm>
              <a:prstGeom prst="rect">
                <a:avLst/>
              </a:prstGeom>
              <a:grpFill/>
              <a:ln>
                <a:noFill/>
              </a:ln>
            </p:spPr>
            <p:txBody>
              <a:bodyPr/>
              <a:lstStyle/>
              <a:p>
                <a:pPr fontAlgn="auto">
                  <a:spcBef>
                    <a:spcPts val="0"/>
                  </a:spcBef>
                  <a:spcAft>
                    <a:spcPts val="0"/>
                  </a:spcAft>
                  <a:defRPr/>
                </a:pPr>
                <a:endParaRPr lang="zh-CN" altLang="en-US"/>
              </a:p>
            </p:txBody>
          </p:sp>
          <p:sp>
            <p:nvSpPr>
              <p:cNvPr id="1443" name="Rectangle 487"/>
              <p:cNvSpPr>
                <a:spLocks noChangeArrowheads="1"/>
              </p:cNvSpPr>
              <p:nvPr/>
            </p:nvSpPr>
            <p:spPr bwMode="auto">
              <a:xfrm>
                <a:off x="4324" y="2161"/>
                <a:ext cx="58" cy="56"/>
              </a:xfrm>
              <a:prstGeom prst="rect">
                <a:avLst/>
              </a:prstGeom>
              <a:grpFill/>
              <a:ln>
                <a:noFill/>
              </a:ln>
            </p:spPr>
            <p:txBody>
              <a:bodyPr/>
              <a:lstStyle/>
              <a:p>
                <a:pPr fontAlgn="auto">
                  <a:spcBef>
                    <a:spcPts val="0"/>
                  </a:spcBef>
                  <a:spcAft>
                    <a:spcPts val="0"/>
                  </a:spcAft>
                  <a:defRPr/>
                </a:pPr>
                <a:endParaRPr lang="zh-CN" altLang="en-US"/>
              </a:p>
            </p:txBody>
          </p:sp>
          <p:sp>
            <p:nvSpPr>
              <p:cNvPr id="1444" name="Rectangle 488"/>
              <p:cNvSpPr>
                <a:spLocks noChangeArrowheads="1"/>
              </p:cNvSpPr>
              <p:nvPr/>
            </p:nvSpPr>
            <p:spPr bwMode="auto">
              <a:xfrm>
                <a:off x="4426" y="-335"/>
                <a:ext cx="56" cy="58"/>
              </a:xfrm>
              <a:prstGeom prst="rect">
                <a:avLst/>
              </a:prstGeom>
              <a:grpFill/>
              <a:ln>
                <a:noFill/>
              </a:ln>
            </p:spPr>
            <p:txBody>
              <a:bodyPr/>
              <a:lstStyle/>
              <a:p>
                <a:pPr fontAlgn="auto">
                  <a:spcBef>
                    <a:spcPts val="0"/>
                  </a:spcBef>
                  <a:spcAft>
                    <a:spcPts val="0"/>
                  </a:spcAft>
                  <a:defRPr/>
                </a:pPr>
                <a:endParaRPr lang="zh-CN" altLang="en-US"/>
              </a:p>
            </p:txBody>
          </p:sp>
          <p:sp>
            <p:nvSpPr>
              <p:cNvPr id="1445" name="Rectangle 489"/>
              <p:cNvSpPr>
                <a:spLocks noChangeArrowheads="1"/>
              </p:cNvSpPr>
              <p:nvPr/>
            </p:nvSpPr>
            <p:spPr bwMode="auto">
              <a:xfrm>
                <a:off x="4426" y="-335"/>
                <a:ext cx="56" cy="58"/>
              </a:xfrm>
              <a:prstGeom prst="rect">
                <a:avLst/>
              </a:prstGeom>
              <a:grpFill/>
              <a:ln>
                <a:noFill/>
              </a:ln>
            </p:spPr>
            <p:txBody>
              <a:bodyPr/>
              <a:lstStyle/>
              <a:p>
                <a:pPr fontAlgn="auto">
                  <a:spcBef>
                    <a:spcPts val="0"/>
                  </a:spcBef>
                  <a:spcAft>
                    <a:spcPts val="0"/>
                  </a:spcAft>
                  <a:defRPr/>
                </a:pPr>
                <a:endParaRPr lang="zh-CN" altLang="en-US"/>
              </a:p>
            </p:txBody>
          </p:sp>
          <p:sp>
            <p:nvSpPr>
              <p:cNvPr id="1446" name="Freeform 490"/>
              <p:cNvSpPr/>
              <p:nvPr/>
            </p:nvSpPr>
            <p:spPr bwMode="auto">
              <a:xfrm>
                <a:off x="4516" y="-335"/>
                <a:ext cx="246" cy="559"/>
              </a:xfrm>
              <a:custGeom>
                <a:avLst/>
                <a:gdLst>
                  <a:gd name="T0" fmla="*/ 0 w 246"/>
                  <a:gd name="T1" fmla="*/ 0 h 559"/>
                  <a:gd name="T2" fmla="*/ 0 w 246"/>
                  <a:gd name="T3" fmla="*/ 0 h 559"/>
                  <a:gd name="T4" fmla="*/ 0 w 246"/>
                  <a:gd name="T5" fmla="*/ 50 h 559"/>
                  <a:gd name="T6" fmla="*/ 246 w 246"/>
                  <a:gd name="T7" fmla="*/ 559 h 559"/>
                  <a:gd name="T8" fmla="*/ 246 w 246"/>
                  <a:gd name="T9" fmla="*/ 533 h 559"/>
                  <a:gd name="T10" fmla="*/ 0 w 246"/>
                  <a:gd name="T11" fmla="*/ 0 h 559"/>
                </a:gdLst>
                <a:ahLst/>
                <a:cxnLst>
                  <a:cxn ang="0">
                    <a:pos x="T0" y="T1"/>
                  </a:cxn>
                  <a:cxn ang="0">
                    <a:pos x="T2" y="T3"/>
                  </a:cxn>
                  <a:cxn ang="0">
                    <a:pos x="T4" y="T5"/>
                  </a:cxn>
                  <a:cxn ang="0">
                    <a:pos x="T6" y="T7"/>
                  </a:cxn>
                  <a:cxn ang="0">
                    <a:pos x="T8" y="T9"/>
                  </a:cxn>
                  <a:cxn ang="0">
                    <a:pos x="T10" y="T11"/>
                  </a:cxn>
                </a:cxnLst>
                <a:rect l="0" t="0" r="r" b="b"/>
                <a:pathLst>
                  <a:path w="246" h="559">
                    <a:moveTo>
                      <a:pt x="0" y="0"/>
                    </a:moveTo>
                    <a:lnTo>
                      <a:pt x="0" y="0"/>
                    </a:lnTo>
                    <a:lnTo>
                      <a:pt x="0" y="50"/>
                    </a:lnTo>
                    <a:lnTo>
                      <a:pt x="246" y="559"/>
                    </a:lnTo>
                    <a:lnTo>
                      <a:pt x="246" y="533"/>
                    </a:lnTo>
                    <a:lnTo>
                      <a:pt x="0" y="0"/>
                    </a:lnTo>
                    <a:close/>
                  </a:path>
                </a:pathLst>
              </a:custGeom>
              <a:grpFill/>
              <a:ln>
                <a:noFill/>
              </a:ln>
            </p:spPr>
            <p:txBody>
              <a:bodyPr/>
              <a:lstStyle/>
              <a:p>
                <a:pPr fontAlgn="auto">
                  <a:spcBef>
                    <a:spcPts val="0"/>
                  </a:spcBef>
                  <a:spcAft>
                    <a:spcPts val="0"/>
                  </a:spcAft>
                  <a:defRPr/>
                </a:pPr>
                <a:endParaRPr lang="zh-CN" altLang="en-US"/>
              </a:p>
            </p:txBody>
          </p:sp>
          <p:sp>
            <p:nvSpPr>
              <p:cNvPr id="1447" name="Freeform 491"/>
              <p:cNvSpPr/>
              <p:nvPr/>
            </p:nvSpPr>
            <p:spPr bwMode="auto">
              <a:xfrm>
                <a:off x="4516" y="-335"/>
                <a:ext cx="246" cy="559"/>
              </a:xfrm>
              <a:custGeom>
                <a:avLst/>
                <a:gdLst>
                  <a:gd name="T0" fmla="*/ 0 w 246"/>
                  <a:gd name="T1" fmla="*/ 0 h 559"/>
                  <a:gd name="T2" fmla="*/ 0 w 246"/>
                  <a:gd name="T3" fmla="*/ 0 h 559"/>
                  <a:gd name="T4" fmla="*/ 0 w 246"/>
                  <a:gd name="T5" fmla="*/ 50 h 559"/>
                  <a:gd name="T6" fmla="*/ 246 w 246"/>
                  <a:gd name="T7" fmla="*/ 559 h 559"/>
                  <a:gd name="T8" fmla="*/ 246 w 246"/>
                  <a:gd name="T9" fmla="*/ 533 h 559"/>
                  <a:gd name="T10" fmla="*/ 0 w 246"/>
                  <a:gd name="T11" fmla="*/ 0 h 559"/>
                </a:gdLst>
                <a:ahLst/>
                <a:cxnLst>
                  <a:cxn ang="0">
                    <a:pos x="T0" y="T1"/>
                  </a:cxn>
                  <a:cxn ang="0">
                    <a:pos x="T2" y="T3"/>
                  </a:cxn>
                  <a:cxn ang="0">
                    <a:pos x="T4" y="T5"/>
                  </a:cxn>
                  <a:cxn ang="0">
                    <a:pos x="T6" y="T7"/>
                  </a:cxn>
                  <a:cxn ang="0">
                    <a:pos x="T8" y="T9"/>
                  </a:cxn>
                  <a:cxn ang="0">
                    <a:pos x="T10" y="T11"/>
                  </a:cxn>
                </a:cxnLst>
                <a:rect l="0" t="0" r="r" b="b"/>
                <a:pathLst>
                  <a:path w="246" h="559">
                    <a:moveTo>
                      <a:pt x="0" y="0"/>
                    </a:moveTo>
                    <a:lnTo>
                      <a:pt x="0" y="0"/>
                    </a:lnTo>
                    <a:lnTo>
                      <a:pt x="0" y="50"/>
                    </a:lnTo>
                    <a:lnTo>
                      <a:pt x="246" y="559"/>
                    </a:lnTo>
                    <a:lnTo>
                      <a:pt x="246" y="533"/>
                    </a:lnTo>
                    <a:lnTo>
                      <a:pt x="0" y="0"/>
                    </a:lnTo>
                  </a:path>
                </a:pathLst>
              </a:custGeom>
              <a:grpFill/>
              <a:ln>
                <a:noFill/>
              </a:ln>
            </p:spPr>
            <p:txBody>
              <a:bodyPr/>
              <a:lstStyle/>
              <a:p>
                <a:pPr fontAlgn="auto">
                  <a:spcBef>
                    <a:spcPts val="0"/>
                  </a:spcBef>
                  <a:spcAft>
                    <a:spcPts val="0"/>
                  </a:spcAft>
                  <a:defRPr/>
                </a:pPr>
                <a:endParaRPr lang="zh-CN" altLang="en-US"/>
              </a:p>
            </p:txBody>
          </p:sp>
          <p:sp>
            <p:nvSpPr>
              <p:cNvPr id="1448" name="Freeform 492"/>
              <p:cNvSpPr/>
              <p:nvPr/>
            </p:nvSpPr>
            <p:spPr bwMode="auto">
              <a:xfrm>
                <a:off x="4516" y="-245"/>
                <a:ext cx="88" cy="219"/>
              </a:xfrm>
              <a:custGeom>
                <a:avLst/>
                <a:gdLst>
                  <a:gd name="T0" fmla="*/ 0 w 88"/>
                  <a:gd name="T1" fmla="*/ 0 h 219"/>
                  <a:gd name="T2" fmla="*/ 0 w 88"/>
                  <a:gd name="T3" fmla="*/ 0 h 219"/>
                  <a:gd name="T4" fmla="*/ 0 w 88"/>
                  <a:gd name="T5" fmla="*/ 50 h 219"/>
                  <a:gd name="T6" fmla="*/ 88 w 88"/>
                  <a:gd name="T7" fmla="*/ 219 h 219"/>
                  <a:gd name="T8" fmla="*/ 88 w 88"/>
                  <a:gd name="T9" fmla="*/ 178 h 219"/>
                  <a:gd name="T10" fmla="*/ 0 w 88"/>
                  <a:gd name="T11" fmla="*/ 0 h 219"/>
                </a:gdLst>
                <a:ahLst/>
                <a:cxnLst>
                  <a:cxn ang="0">
                    <a:pos x="T0" y="T1"/>
                  </a:cxn>
                  <a:cxn ang="0">
                    <a:pos x="T2" y="T3"/>
                  </a:cxn>
                  <a:cxn ang="0">
                    <a:pos x="T4" y="T5"/>
                  </a:cxn>
                  <a:cxn ang="0">
                    <a:pos x="T6" y="T7"/>
                  </a:cxn>
                  <a:cxn ang="0">
                    <a:pos x="T8" y="T9"/>
                  </a:cxn>
                  <a:cxn ang="0">
                    <a:pos x="T10" y="T11"/>
                  </a:cxn>
                </a:cxnLst>
                <a:rect l="0" t="0" r="r" b="b"/>
                <a:pathLst>
                  <a:path w="88" h="219">
                    <a:moveTo>
                      <a:pt x="0" y="0"/>
                    </a:moveTo>
                    <a:lnTo>
                      <a:pt x="0" y="0"/>
                    </a:lnTo>
                    <a:lnTo>
                      <a:pt x="0" y="50"/>
                    </a:lnTo>
                    <a:lnTo>
                      <a:pt x="88" y="219"/>
                    </a:lnTo>
                    <a:lnTo>
                      <a:pt x="88" y="178"/>
                    </a:lnTo>
                    <a:lnTo>
                      <a:pt x="0" y="0"/>
                    </a:lnTo>
                    <a:close/>
                  </a:path>
                </a:pathLst>
              </a:custGeom>
              <a:grpFill/>
              <a:ln>
                <a:noFill/>
              </a:ln>
            </p:spPr>
            <p:txBody>
              <a:bodyPr/>
              <a:lstStyle/>
              <a:p>
                <a:pPr fontAlgn="auto">
                  <a:spcBef>
                    <a:spcPts val="0"/>
                  </a:spcBef>
                  <a:spcAft>
                    <a:spcPts val="0"/>
                  </a:spcAft>
                  <a:defRPr/>
                </a:pPr>
                <a:endParaRPr lang="zh-CN" altLang="en-US"/>
              </a:p>
            </p:txBody>
          </p:sp>
          <p:sp>
            <p:nvSpPr>
              <p:cNvPr id="1449" name="Freeform 493"/>
              <p:cNvSpPr/>
              <p:nvPr/>
            </p:nvSpPr>
            <p:spPr bwMode="auto">
              <a:xfrm>
                <a:off x="4516" y="-245"/>
                <a:ext cx="88" cy="219"/>
              </a:xfrm>
              <a:custGeom>
                <a:avLst/>
                <a:gdLst>
                  <a:gd name="T0" fmla="*/ 0 w 88"/>
                  <a:gd name="T1" fmla="*/ 0 h 219"/>
                  <a:gd name="T2" fmla="*/ 0 w 88"/>
                  <a:gd name="T3" fmla="*/ 0 h 219"/>
                  <a:gd name="T4" fmla="*/ 0 w 88"/>
                  <a:gd name="T5" fmla="*/ 50 h 219"/>
                  <a:gd name="T6" fmla="*/ 88 w 88"/>
                  <a:gd name="T7" fmla="*/ 219 h 219"/>
                  <a:gd name="T8" fmla="*/ 88 w 88"/>
                  <a:gd name="T9" fmla="*/ 178 h 219"/>
                  <a:gd name="T10" fmla="*/ 0 w 88"/>
                  <a:gd name="T11" fmla="*/ 0 h 219"/>
                </a:gdLst>
                <a:ahLst/>
                <a:cxnLst>
                  <a:cxn ang="0">
                    <a:pos x="T0" y="T1"/>
                  </a:cxn>
                  <a:cxn ang="0">
                    <a:pos x="T2" y="T3"/>
                  </a:cxn>
                  <a:cxn ang="0">
                    <a:pos x="T4" y="T5"/>
                  </a:cxn>
                  <a:cxn ang="0">
                    <a:pos x="T6" y="T7"/>
                  </a:cxn>
                  <a:cxn ang="0">
                    <a:pos x="T8" y="T9"/>
                  </a:cxn>
                  <a:cxn ang="0">
                    <a:pos x="T10" y="T11"/>
                  </a:cxn>
                </a:cxnLst>
                <a:rect l="0" t="0" r="r" b="b"/>
                <a:pathLst>
                  <a:path w="88" h="219">
                    <a:moveTo>
                      <a:pt x="0" y="0"/>
                    </a:moveTo>
                    <a:lnTo>
                      <a:pt x="0" y="0"/>
                    </a:lnTo>
                    <a:lnTo>
                      <a:pt x="0" y="50"/>
                    </a:lnTo>
                    <a:lnTo>
                      <a:pt x="88" y="219"/>
                    </a:lnTo>
                    <a:lnTo>
                      <a:pt x="88" y="178"/>
                    </a:lnTo>
                    <a:lnTo>
                      <a:pt x="0" y="0"/>
                    </a:lnTo>
                  </a:path>
                </a:pathLst>
              </a:custGeom>
              <a:grpFill/>
              <a:ln>
                <a:noFill/>
              </a:ln>
            </p:spPr>
            <p:txBody>
              <a:bodyPr/>
              <a:lstStyle/>
              <a:p>
                <a:pPr fontAlgn="auto">
                  <a:spcBef>
                    <a:spcPts val="0"/>
                  </a:spcBef>
                  <a:spcAft>
                    <a:spcPts val="0"/>
                  </a:spcAft>
                  <a:defRPr/>
                </a:pPr>
                <a:endParaRPr lang="zh-CN" altLang="en-US"/>
              </a:p>
            </p:txBody>
          </p:sp>
          <p:sp>
            <p:nvSpPr>
              <p:cNvPr id="1450" name="Freeform 494"/>
              <p:cNvSpPr/>
              <p:nvPr/>
            </p:nvSpPr>
            <p:spPr bwMode="auto">
              <a:xfrm>
                <a:off x="4628" y="-18"/>
                <a:ext cx="78" cy="190"/>
              </a:xfrm>
              <a:custGeom>
                <a:avLst/>
                <a:gdLst>
                  <a:gd name="T0" fmla="*/ 0 w 78"/>
                  <a:gd name="T1" fmla="*/ 0 h 190"/>
                  <a:gd name="T2" fmla="*/ 0 w 78"/>
                  <a:gd name="T3" fmla="*/ 0 h 190"/>
                  <a:gd name="T4" fmla="*/ 0 w 78"/>
                  <a:gd name="T5" fmla="*/ 38 h 190"/>
                  <a:gd name="T6" fmla="*/ 78 w 78"/>
                  <a:gd name="T7" fmla="*/ 190 h 190"/>
                  <a:gd name="T8" fmla="*/ 78 w 78"/>
                  <a:gd name="T9" fmla="*/ 190 h 190"/>
                  <a:gd name="T10" fmla="*/ 78 w 78"/>
                  <a:gd name="T11" fmla="*/ 158 h 190"/>
                  <a:gd name="T12" fmla="*/ 0 w 78"/>
                  <a:gd name="T13" fmla="*/ 0 h 190"/>
                </a:gdLst>
                <a:ahLst/>
                <a:cxnLst>
                  <a:cxn ang="0">
                    <a:pos x="T0" y="T1"/>
                  </a:cxn>
                  <a:cxn ang="0">
                    <a:pos x="T2" y="T3"/>
                  </a:cxn>
                  <a:cxn ang="0">
                    <a:pos x="T4" y="T5"/>
                  </a:cxn>
                  <a:cxn ang="0">
                    <a:pos x="T6" y="T7"/>
                  </a:cxn>
                  <a:cxn ang="0">
                    <a:pos x="T8" y="T9"/>
                  </a:cxn>
                  <a:cxn ang="0">
                    <a:pos x="T10" y="T11"/>
                  </a:cxn>
                  <a:cxn ang="0">
                    <a:pos x="T12" y="T13"/>
                  </a:cxn>
                </a:cxnLst>
                <a:rect l="0" t="0" r="r" b="b"/>
                <a:pathLst>
                  <a:path w="78" h="190">
                    <a:moveTo>
                      <a:pt x="0" y="0"/>
                    </a:moveTo>
                    <a:lnTo>
                      <a:pt x="0" y="0"/>
                    </a:lnTo>
                    <a:lnTo>
                      <a:pt x="0" y="38"/>
                    </a:lnTo>
                    <a:lnTo>
                      <a:pt x="78" y="190"/>
                    </a:lnTo>
                    <a:lnTo>
                      <a:pt x="78" y="190"/>
                    </a:lnTo>
                    <a:lnTo>
                      <a:pt x="78" y="158"/>
                    </a:lnTo>
                    <a:lnTo>
                      <a:pt x="0" y="0"/>
                    </a:lnTo>
                    <a:close/>
                  </a:path>
                </a:pathLst>
              </a:custGeom>
              <a:grpFill/>
              <a:ln>
                <a:noFill/>
              </a:ln>
            </p:spPr>
            <p:txBody>
              <a:bodyPr/>
              <a:lstStyle/>
              <a:p>
                <a:pPr fontAlgn="auto">
                  <a:spcBef>
                    <a:spcPts val="0"/>
                  </a:spcBef>
                  <a:spcAft>
                    <a:spcPts val="0"/>
                  </a:spcAft>
                  <a:defRPr/>
                </a:pPr>
                <a:endParaRPr lang="zh-CN" altLang="en-US"/>
              </a:p>
            </p:txBody>
          </p:sp>
          <p:sp>
            <p:nvSpPr>
              <p:cNvPr id="1451" name="Freeform 495"/>
              <p:cNvSpPr/>
              <p:nvPr/>
            </p:nvSpPr>
            <p:spPr bwMode="auto">
              <a:xfrm>
                <a:off x="4628" y="-18"/>
                <a:ext cx="78" cy="190"/>
              </a:xfrm>
              <a:custGeom>
                <a:avLst/>
                <a:gdLst>
                  <a:gd name="T0" fmla="*/ 0 w 78"/>
                  <a:gd name="T1" fmla="*/ 0 h 190"/>
                  <a:gd name="T2" fmla="*/ 0 w 78"/>
                  <a:gd name="T3" fmla="*/ 0 h 190"/>
                  <a:gd name="T4" fmla="*/ 0 w 78"/>
                  <a:gd name="T5" fmla="*/ 38 h 190"/>
                  <a:gd name="T6" fmla="*/ 78 w 78"/>
                  <a:gd name="T7" fmla="*/ 190 h 190"/>
                  <a:gd name="T8" fmla="*/ 78 w 78"/>
                  <a:gd name="T9" fmla="*/ 190 h 190"/>
                  <a:gd name="T10" fmla="*/ 78 w 78"/>
                  <a:gd name="T11" fmla="*/ 158 h 190"/>
                  <a:gd name="T12" fmla="*/ 0 w 78"/>
                  <a:gd name="T13" fmla="*/ 0 h 190"/>
                </a:gdLst>
                <a:ahLst/>
                <a:cxnLst>
                  <a:cxn ang="0">
                    <a:pos x="T0" y="T1"/>
                  </a:cxn>
                  <a:cxn ang="0">
                    <a:pos x="T2" y="T3"/>
                  </a:cxn>
                  <a:cxn ang="0">
                    <a:pos x="T4" y="T5"/>
                  </a:cxn>
                  <a:cxn ang="0">
                    <a:pos x="T6" y="T7"/>
                  </a:cxn>
                  <a:cxn ang="0">
                    <a:pos x="T8" y="T9"/>
                  </a:cxn>
                  <a:cxn ang="0">
                    <a:pos x="T10" y="T11"/>
                  </a:cxn>
                  <a:cxn ang="0">
                    <a:pos x="T12" y="T13"/>
                  </a:cxn>
                </a:cxnLst>
                <a:rect l="0" t="0" r="r" b="b"/>
                <a:pathLst>
                  <a:path w="78" h="190">
                    <a:moveTo>
                      <a:pt x="0" y="0"/>
                    </a:moveTo>
                    <a:lnTo>
                      <a:pt x="0" y="0"/>
                    </a:lnTo>
                    <a:lnTo>
                      <a:pt x="0" y="38"/>
                    </a:lnTo>
                    <a:lnTo>
                      <a:pt x="78" y="190"/>
                    </a:lnTo>
                    <a:lnTo>
                      <a:pt x="78" y="190"/>
                    </a:lnTo>
                    <a:lnTo>
                      <a:pt x="78" y="158"/>
                    </a:lnTo>
                    <a:lnTo>
                      <a:pt x="0" y="0"/>
                    </a:lnTo>
                  </a:path>
                </a:pathLst>
              </a:custGeom>
              <a:grpFill/>
              <a:ln>
                <a:noFill/>
              </a:ln>
            </p:spPr>
            <p:txBody>
              <a:bodyPr/>
              <a:lstStyle/>
              <a:p>
                <a:pPr fontAlgn="auto">
                  <a:spcBef>
                    <a:spcPts val="0"/>
                  </a:spcBef>
                  <a:spcAft>
                    <a:spcPts val="0"/>
                  </a:spcAft>
                  <a:defRPr/>
                </a:pPr>
                <a:endParaRPr lang="zh-CN" altLang="en-US"/>
              </a:p>
            </p:txBody>
          </p:sp>
          <p:sp>
            <p:nvSpPr>
              <p:cNvPr id="1452" name="Freeform 496"/>
              <p:cNvSpPr/>
              <p:nvPr/>
            </p:nvSpPr>
            <p:spPr bwMode="auto">
              <a:xfrm>
                <a:off x="4730" y="190"/>
                <a:ext cx="32" cy="88"/>
              </a:xfrm>
              <a:custGeom>
                <a:avLst/>
                <a:gdLst>
                  <a:gd name="T0" fmla="*/ 0 w 32"/>
                  <a:gd name="T1" fmla="*/ 0 h 88"/>
                  <a:gd name="T2" fmla="*/ 0 w 32"/>
                  <a:gd name="T3" fmla="*/ 28 h 88"/>
                  <a:gd name="T4" fmla="*/ 32 w 32"/>
                  <a:gd name="T5" fmla="*/ 88 h 88"/>
                  <a:gd name="T6" fmla="*/ 32 w 32"/>
                  <a:gd name="T7" fmla="*/ 64 h 88"/>
                  <a:gd name="T8" fmla="*/ 0 w 32"/>
                  <a:gd name="T9" fmla="*/ 0 h 88"/>
                </a:gdLst>
                <a:ahLst/>
                <a:cxnLst>
                  <a:cxn ang="0">
                    <a:pos x="T0" y="T1"/>
                  </a:cxn>
                  <a:cxn ang="0">
                    <a:pos x="T2" y="T3"/>
                  </a:cxn>
                  <a:cxn ang="0">
                    <a:pos x="T4" y="T5"/>
                  </a:cxn>
                  <a:cxn ang="0">
                    <a:pos x="T6" y="T7"/>
                  </a:cxn>
                  <a:cxn ang="0">
                    <a:pos x="T8" y="T9"/>
                  </a:cxn>
                </a:cxnLst>
                <a:rect l="0" t="0" r="r" b="b"/>
                <a:pathLst>
                  <a:path w="32" h="88">
                    <a:moveTo>
                      <a:pt x="0" y="0"/>
                    </a:moveTo>
                    <a:lnTo>
                      <a:pt x="0" y="28"/>
                    </a:lnTo>
                    <a:lnTo>
                      <a:pt x="32" y="88"/>
                    </a:lnTo>
                    <a:lnTo>
                      <a:pt x="32" y="64"/>
                    </a:lnTo>
                    <a:lnTo>
                      <a:pt x="0" y="0"/>
                    </a:lnTo>
                    <a:close/>
                  </a:path>
                </a:pathLst>
              </a:custGeom>
              <a:grpFill/>
              <a:ln>
                <a:noFill/>
              </a:ln>
            </p:spPr>
            <p:txBody>
              <a:bodyPr/>
              <a:lstStyle/>
              <a:p>
                <a:pPr fontAlgn="auto">
                  <a:spcBef>
                    <a:spcPts val="0"/>
                  </a:spcBef>
                  <a:spcAft>
                    <a:spcPts val="0"/>
                  </a:spcAft>
                  <a:defRPr/>
                </a:pPr>
                <a:endParaRPr lang="zh-CN" altLang="en-US"/>
              </a:p>
            </p:txBody>
          </p:sp>
          <p:sp>
            <p:nvSpPr>
              <p:cNvPr id="1453" name="Freeform 497"/>
              <p:cNvSpPr/>
              <p:nvPr/>
            </p:nvSpPr>
            <p:spPr bwMode="auto">
              <a:xfrm>
                <a:off x="4730" y="190"/>
                <a:ext cx="32" cy="88"/>
              </a:xfrm>
              <a:custGeom>
                <a:avLst/>
                <a:gdLst>
                  <a:gd name="T0" fmla="*/ 0 w 32"/>
                  <a:gd name="T1" fmla="*/ 0 h 88"/>
                  <a:gd name="T2" fmla="*/ 0 w 32"/>
                  <a:gd name="T3" fmla="*/ 28 h 88"/>
                  <a:gd name="T4" fmla="*/ 32 w 32"/>
                  <a:gd name="T5" fmla="*/ 88 h 88"/>
                  <a:gd name="T6" fmla="*/ 32 w 32"/>
                  <a:gd name="T7" fmla="*/ 64 h 88"/>
                  <a:gd name="T8" fmla="*/ 0 w 32"/>
                  <a:gd name="T9" fmla="*/ 0 h 88"/>
                </a:gdLst>
                <a:ahLst/>
                <a:cxnLst>
                  <a:cxn ang="0">
                    <a:pos x="T0" y="T1"/>
                  </a:cxn>
                  <a:cxn ang="0">
                    <a:pos x="T2" y="T3"/>
                  </a:cxn>
                  <a:cxn ang="0">
                    <a:pos x="T4" y="T5"/>
                  </a:cxn>
                  <a:cxn ang="0">
                    <a:pos x="T6" y="T7"/>
                  </a:cxn>
                  <a:cxn ang="0">
                    <a:pos x="T8" y="T9"/>
                  </a:cxn>
                </a:cxnLst>
                <a:rect l="0" t="0" r="r" b="b"/>
                <a:pathLst>
                  <a:path w="32" h="88">
                    <a:moveTo>
                      <a:pt x="0" y="0"/>
                    </a:moveTo>
                    <a:lnTo>
                      <a:pt x="0" y="28"/>
                    </a:lnTo>
                    <a:lnTo>
                      <a:pt x="32" y="88"/>
                    </a:lnTo>
                    <a:lnTo>
                      <a:pt x="32" y="64"/>
                    </a:lnTo>
                    <a:lnTo>
                      <a:pt x="0" y="0"/>
                    </a:lnTo>
                  </a:path>
                </a:pathLst>
              </a:custGeom>
              <a:grpFill/>
              <a:ln>
                <a:noFill/>
              </a:ln>
            </p:spPr>
            <p:txBody>
              <a:bodyPr/>
              <a:lstStyle/>
              <a:p>
                <a:pPr fontAlgn="auto">
                  <a:spcBef>
                    <a:spcPts val="0"/>
                  </a:spcBef>
                  <a:spcAft>
                    <a:spcPts val="0"/>
                  </a:spcAft>
                  <a:defRPr/>
                </a:pPr>
                <a:endParaRPr lang="zh-CN" altLang="en-US"/>
              </a:p>
            </p:txBody>
          </p:sp>
          <p:sp>
            <p:nvSpPr>
              <p:cNvPr id="1454" name="Freeform 498"/>
              <p:cNvSpPr/>
              <p:nvPr/>
            </p:nvSpPr>
            <p:spPr bwMode="auto">
              <a:xfrm>
                <a:off x="4516" y="-155"/>
                <a:ext cx="246" cy="489"/>
              </a:xfrm>
              <a:custGeom>
                <a:avLst/>
                <a:gdLst>
                  <a:gd name="T0" fmla="*/ 0 w 246"/>
                  <a:gd name="T1" fmla="*/ 0 h 489"/>
                  <a:gd name="T2" fmla="*/ 0 w 246"/>
                  <a:gd name="T3" fmla="*/ 0 h 489"/>
                  <a:gd name="T4" fmla="*/ 0 w 246"/>
                  <a:gd name="T5" fmla="*/ 50 h 489"/>
                  <a:gd name="T6" fmla="*/ 246 w 246"/>
                  <a:gd name="T7" fmla="*/ 489 h 489"/>
                  <a:gd name="T8" fmla="*/ 246 w 246"/>
                  <a:gd name="T9" fmla="*/ 489 h 489"/>
                  <a:gd name="T10" fmla="*/ 246 w 246"/>
                  <a:gd name="T11" fmla="*/ 463 h 489"/>
                  <a:gd name="T12" fmla="*/ 0 w 246"/>
                  <a:gd name="T13" fmla="*/ 0 h 489"/>
                </a:gdLst>
                <a:ahLst/>
                <a:cxnLst>
                  <a:cxn ang="0">
                    <a:pos x="T0" y="T1"/>
                  </a:cxn>
                  <a:cxn ang="0">
                    <a:pos x="T2" y="T3"/>
                  </a:cxn>
                  <a:cxn ang="0">
                    <a:pos x="T4" y="T5"/>
                  </a:cxn>
                  <a:cxn ang="0">
                    <a:pos x="T6" y="T7"/>
                  </a:cxn>
                  <a:cxn ang="0">
                    <a:pos x="T8" y="T9"/>
                  </a:cxn>
                  <a:cxn ang="0">
                    <a:pos x="T10" y="T11"/>
                  </a:cxn>
                  <a:cxn ang="0">
                    <a:pos x="T12" y="T13"/>
                  </a:cxn>
                </a:cxnLst>
                <a:rect l="0" t="0" r="r" b="b"/>
                <a:pathLst>
                  <a:path w="246" h="489">
                    <a:moveTo>
                      <a:pt x="0" y="0"/>
                    </a:moveTo>
                    <a:lnTo>
                      <a:pt x="0" y="0"/>
                    </a:lnTo>
                    <a:lnTo>
                      <a:pt x="0" y="50"/>
                    </a:lnTo>
                    <a:lnTo>
                      <a:pt x="246" y="489"/>
                    </a:lnTo>
                    <a:lnTo>
                      <a:pt x="246" y="489"/>
                    </a:lnTo>
                    <a:lnTo>
                      <a:pt x="246" y="463"/>
                    </a:lnTo>
                    <a:lnTo>
                      <a:pt x="0" y="0"/>
                    </a:lnTo>
                    <a:close/>
                  </a:path>
                </a:pathLst>
              </a:custGeom>
              <a:grpFill/>
              <a:ln>
                <a:noFill/>
              </a:ln>
            </p:spPr>
            <p:txBody>
              <a:bodyPr/>
              <a:lstStyle/>
              <a:p>
                <a:pPr fontAlgn="auto">
                  <a:spcBef>
                    <a:spcPts val="0"/>
                  </a:spcBef>
                  <a:spcAft>
                    <a:spcPts val="0"/>
                  </a:spcAft>
                  <a:defRPr/>
                </a:pPr>
                <a:endParaRPr lang="zh-CN" altLang="en-US"/>
              </a:p>
            </p:txBody>
          </p:sp>
          <p:sp>
            <p:nvSpPr>
              <p:cNvPr id="1455" name="Freeform 499"/>
              <p:cNvSpPr/>
              <p:nvPr/>
            </p:nvSpPr>
            <p:spPr bwMode="auto">
              <a:xfrm>
                <a:off x="4516" y="-155"/>
                <a:ext cx="246" cy="489"/>
              </a:xfrm>
              <a:custGeom>
                <a:avLst/>
                <a:gdLst>
                  <a:gd name="T0" fmla="*/ 0 w 246"/>
                  <a:gd name="T1" fmla="*/ 0 h 489"/>
                  <a:gd name="T2" fmla="*/ 0 w 246"/>
                  <a:gd name="T3" fmla="*/ 0 h 489"/>
                  <a:gd name="T4" fmla="*/ 0 w 246"/>
                  <a:gd name="T5" fmla="*/ 50 h 489"/>
                  <a:gd name="T6" fmla="*/ 246 w 246"/>
                  <a:gd name="T7" fmla="*/ 489 h 489"/>
                  <a:gd name="T8" fmla="*/ 246 w 246"/>
                  <a:gd name="T9" fmla="*/ 489 h 489"/>
                  <a:gd name="T10" fmla="*/ 246 w 246"/>
                  <a:gd name="T11" fmla="*/ 463 h 489"/>
                  <a:gd name="T12" fmla="*/ 0 w 246"/>
                  <a:gd name="T13" fmla="*/ 0 h 489"/>
                </a:gdLst>
                <a:ahLst/>
                <a:cxnLst>
                  <a:cxn ang="0">
                    <a:pos x="T0" y="T1"/>
                  </a:cxn>
                  <a:cxn ang="0">
                    <a:pos x="T2" y="T3"/>
                  </a:cxn>
                  <a:cxn ang="0">
                    <a:pos x="T4" y="T5"/>
                  </a:cxn>
                  <a:cxn ang="0">
                    <a:pos x="T6" y="T7"/>
                  </a:cxn>
                  <a:cxn ang="0">
                    <a:pos x="T8" y="T9"/>
                  </a:cxn>
                  <a:cxn ang="0">
                    <a:pos x="T10" y="T11"/>
                  </a:cxn>
                  <a:cxn ang="0">
                    <a:pos x="T12" y="T13"/>
                  </a:cxn>
                </a:cxnLst>
                <a:rect l="0" t="0" r="r" b="b"/>
                <a:pathLst>
                  <a:path w="246" h="489">
                    <a:moveTo>
                      <a:pt x="0" y="0"/>
                    </a:moveTo>
                    <a:lnTo>
                      <a:pt x="0" y="0"/>
                    </a:lnTo>
                    <a:lnTo>
                      <a:pt x="0" y="50"/>
                    </a:lnTo>
                    <a:lnTo>
                      <a:pt x="246" y="489"/>
                    </a:lnTo>
                    <a:lnTo>
                      <a:pt x="246" y="489"/>
                    </a:lnTo>
                    <a:lnTo>
                      <a:pt x="246" y="463"/>
                    </a:lnTo>
                    <a:lnTo>
                      <a:pt x="0" y="0"/>
                    </a:lnTo>
                  </a:path>
                </a:pathLst>
              </a:custGeom>
              <a:grpFill/>
              <a:ln>
                <a:noFill/>
              </a:ln>
            </p:spPr>
            <p:txBody>
              <a:bodyPr/>
              <a:lstStyle/>
              <a:p>
                <a:pPr fontAlgn="auto">
                  <a:spcBef>
                    <a:spcPts val="0"/>
                  </a:spcBef>
                  <a:spcAft>
                    <a:spcPts val="0"/>
                  </a:spcAft>
                  <a:defRPr/>
                </a:pPr>
                <a:endParaRPr lang="zh-CN" altLang="en-US"/>
              </a:p>
            </p:txBody>
          </p:sp>
          <p:sp>
            <p:nvSpPr>
              <p:cNvPr id="1456" name="Freeform 500"/>
              <p:cNvSpPr/>
              <p:nvPr/>
            </p:nvSpPr>
            <p:spPr bwMode="auto">
              <a:xfrm>
                <a:off x="4516" y="-65"/>
                <a:ext cx="28" cy="95"/>
              </a:xfrm>
              <a:custGeom>
                <a:avLst/>
                <a:gdLst>
                  <a:gd name="T0" fmla="*/ 0 w 28"/>
                  <a:gd name="T1" fmla="*/ 0 h 95"/>
                  <a:gd name="T2" fmla="*/ 0 w 28"/>
                  <a:gd name="T3" fmla="*/ 0 h 95"/>
                  <a:gd name="T4" fmla="*/ 0 w 28"/>
                  <a:gd name="T5" fmla="*/ 51 h 95"/>
                  <a:gd name="T6" fmla="*/ 28 w 28"/>
                  <a:gd name="T7" fmla="*/ 95 h 95"/>
                  <a:gd name="T8" fmla="*/ 28 w 28"/>
                  <a:gd name="T9" fmla="*/ 49 h 95"/>
                  <a:gd name="T10" fmla="*/ 0 w 28"/>
                  <a:gd name="T11" fmla="*/ 0 h 95"/>
                </a:gdLst>
                <a:ahLst/>
                <a:cxnLst>
                  <a:cxn ang="0">
                    <a:pos x="T0" y="T1"/>
                  </a:cxn>
                  <a:cxn ang="0">
                    <a:pos x="T2" y="T3"/>
                  </a:cxn>
                  <a:cxn ang="0">
                    <a:pos x="T4" y="T5"/>
                  </a:cxn>
                  <a:cxn ang="0">
                    <a:pos x="T6" y="T7"/>
                  </a:cxn>
                  <a:cxn ang="0">
                    <a:pos x="T8" y="T9"/>
                  </a:cxn>
                  <a:cxn ang="0">
                    <a:pos x="T10" y="T11"/>
                  </a:cxn>
                </a:cxnLst>
                <a:rect l="0" t="0" r="r" b="b"/>
                <a:pathLst>
                  <a:path w="28" h="95">
                    <a:moveTo>
                      <a:pt x="0" y="0"/>
                    </a:moveTo>
                    <a:lnTo>
                      <a:pt x="0" y="0"/>
                    </a:lnTo>
                    <a:lnTo>
                      <a:pt x="0" y="51"/>
                    </a:lnTo>
                    <a:lnTo>
                      <a:pt x="28" y="95"/>
                    </a:lnTo>
                    <a:lnTo>
                      <a:pt x="28" y="49"/>
                    </a:lnTo>
                    <a:lnTo>
                      <a:pt x="0" y="0"/>
                    </a:lnTo>
                    <a:close/>
                  </a:path>
                </a:pathLst>
              </a:custGeom>
              <a:grpFill/>
              <a:ln>
                <a:noFill/>
              </a:ln>
            </p:spPr>
            <p:txBody>
              <a:bodyPr/>
              <a:lstStyle/>
              <a:p>
                <a:pPr fontAlgn="auto">
                  <a:spcBef>
                    <a:spcPts val="0"/>
                  </a:spcBef>
                  <a:spcAft>
                    <a:spcPts val="0"/>
                  </a:spcAft>
                  <a:defRPr/>
                </a:pPr>
                <a:endParaRPr lang="zh-CN" altLang="en-US"/>
              </a:p>
            </p:txBody>
          </p:sp>
          <p:sp>
            <p:nvSpPr>
              <p:cNvPr id="1457" name="Freeform 501"/>
              <p:cNvSpPr/>
              <p:nvPr/>
            </p:nvSpPr>
            <p:spPr bwMode="auto">
              <a:xfrm>
                <a:off x="4516" y="-65"/>
                <a:ext cx="28" cy="95"/>
              </a:xfrm>
              <a:custGeom>
                <a:avLst/>
                <a:gdLst>
                  <a:gd name="T0" fmla="*/ 0 w 28"/>
                  <a:gd name="T1" fmla="*/ 0 h 95"/>
                  <a:gd name="T2" fmla="*/ 0 w 28"/>
                  <a:gd name="T3" fmla="*/ 0 h 95"/>
                  <a:gd name="T4" fmla="*/ 0 w 28"/>
                  <a:gd name="T5" fmla="*/ 51 h 95"/>
                  <a:gd name="T6" fmla="*/ 28 w 28"/>
                  <a:gd name="T7" fmla="*/ 95 h 95"/>
                  <a:gd name="T8" fmla="*/ 28 w 28"/>
                  <a:gd name="T9" fmla="*/ 49 h 95"/>
                  <a:gd name="T10" fmla="*/ 0 w 28"/>
                  <a:gd name="T11" fmla="*/ 0 h 95"/>
                </a:gdLst>
                <a:ahLst/>
                <a:cxnLst>
                  <a:cxn ang="0">
                    <a:pos x="T0" y="T1"/>
                  </a:cxn>
                  <a:cxn ang="0">
                    <a:pos x="T2" y="T3"/>
                  </a:cxn>
                  <a:cxn ang="0">
                    <a:pos x="T4" y="T5"/>
                  </a:cxn>
                  <a:cxn ang="0">
                    <a:pos x="T6" y="T7"/>
                  </a:cxn>
                  <a:cxn ang="0">
                    <a:pos x="T8" y="T9"/>
                  </a:cxn>
                  <a:cxn ang="0">
                    <a:pos x="T10" y="T11"/>
                  </a:cxn>
                </a:cxnLst>
                <a:rect l="0" t="0" r="r" b="b"/>
                <a:pathLst>
                  <a:path w="28" h="95">
                    <a:moveTo>
                      <a:pt x="0" y="0"/>
                    </a:moveTo>
                    <a:lnTo>
                      <a:pt x="0" y="0"/>
                    </a:lnTo>
                    <a:lnTo>
                      <a:pt x="0" y="51"/>
                    </a:lnTo>
                    <a:lnTo>
                      <a:pt x="28" y="95"/>
                    </a:lnTo>
                    <a:lnTo>
                      <a:pt x="28" y="49"/>
                    </a:lnTo>
                    <a:lnTo>
                      <a:pt x="0" y="0"/>
                    </a:lnTo>
                  </a:path>
                </a:pathLst>
              </a:custGeom>
              <a:grpFill/>
              <a:ln>
                <a:noFill/>
              </a:ln>
            </p:spPr>
            <p:txBody>
              <a:bodyPr/>
              <a:lstStyle/>
              <a:p>
                <a:pPr fontAlgn="auto">
                  <a:spcBef>
                    <a:spcPts val="0"/>
                  </a:spcBef>
                  <a:spcAft>
                    <a:spcPts val="0"/>
                  </a:spcAft>
                  <a:defRPr/>
                </a:pPr>
                <a:endParaRPr lang="zh-CN" altLang="en-US"/>
              </a:p>
            </p:txBody>
          </p:sp>
          <p:sp>
            <p:nvSpPr>
              <p:cNvPr id="1458" name="Freeform 502"/>
              <p:cNvSpPr/>
              <p:nvPr/>
            </p:nvSpPr>
            <p:spPr bwMode="auto">
              <a:xfrm>
                <a:off x="4568" y="26"/>
                <a:ext cx="54" cy="136"/>
              </a:xfrm>
              <a:custGeom>
                <a:avLst/>
                <a:gdLst>
                  <a:gd name="T0" fmla="*/ 0 w 54"/>
                  <a:gd name="T1" fmla="*/ 0 h 136"/>
                  <a:gd name="T2" fmla="*/ 0 w 54"/>
                  <a:gd name="T3" fmla="*/ 0 h 136"/>
                  <a:gd name="T4" fmla="*/ 0 w 54"/>
                  <a:gd name="T5" fmla="*/ 44 h 136"/>
                  <a:gd name="T6" fmla="*/ 54 w 54"/>
                  <a:gd name="T7" fmla="*/ 136 h 136"/>
                  <a:gd name="T8" fmla="*/ 54 w 54"/>
                  <a:gd name="T9" fmla="*/ 96 h 136"/>
                  <a:gd name="T10" fmla="*/ 0 w 54"/>
                  <a:gd name="T11" fmla="*/ 0 h 136"/>
                </a:gdLst>
                <a:ahLst/>
                <a:cxnLst>
                  <a:cxn ang="0">
                    <a:pos x="T0" y="T1"/>
                  </a:cxn>
                  <a:cxn ang="0">
                    <a:pos x="T2" y="T3"/>
                  </a:cxn>
                  <a:cxn ang="0">
                    <a:pos x="T4" y="T5"/>
                  </a:cxn>
                  <a:cxn ang="0">
                    <a:pos x="T6" y="T7"/>
                  </a:cxn>
                  <a:cxn ang="0">
                    <a:pos x="T8" y="T9"/>
                  </a:cxn>
                  <a:cxn ang="0">
                    <a:pos x="T10" y="T11"/>
                  </a:cxn>
                </a:cxnLst>
                <a:rect l="0" t="0" r="r" b="b"/>
                <a:pathLst>
                  <a:path w="54" h="136">
                    <a:moveTo>
                      <a:pt x="0" y="0"/>
                    </a:moveTo>
                    <a:lnTo>
                      <a:pt x="0" y="0"/>
                    </a:lnTo>
                    <a:lnTo>
                      <a:pt x="0" y="44"/>
                    </a:lnTo>
                    <a:lnTo>
                      <a:pt x="54" y="136"/>
                    </a:lnTo>
                    <a:lnTo>
                      <a:pt x="54" y="96"/>
                    </a:lnTo>
                    <a:lnTo>
                      <a:pt x="0" y="0"/>
                    </a:lnTo>
                    <a:close/>
                  </a:path>
                </a:pathLst>
              </a:custGeom>
              <a:grpFill/>
              <a:ln>
                <a:noFill/>
              </a:ln>
            </p:spPr>
            <p:txBody>
              <a:bodyPr/>
              <a:lstStyle/>
              <a:p>
                <a:pPr fontAlgn="auto">
                  <a:spcBef>
                    <a:spcPts val="0"/>
                  </a:spcBef>
                  <a:spcAft>
                    <a:spcPts val="0"/>
                  </a:spcAft>
                  <a:defRPr/>
                </a:pPr>
                <a:endParaRPr lang="zh-CN" altLang="en-US"/>
              </a:p>
            </p:txBody>
          </p:sp>
          <p:sp>
            <p:nvSpPr>
              <p:cNvPr id="1459" name="Freeform 503"/>
              <p:cNvSpPr/>
              <p:nvPr/>
            </p:nvSpPr>
            <p:spPr bwMode="auto">
              <a:xfrm>
                <a:off x="4568" y="26"/>
                <a:ext cx="54" cy="136"/>
              </a:xfrm>
              <a:custGeom>
                <a:avLst/>
                <a:gdLst>
                  <a:gd name="T0" fmla="*/ 0 w 54"/>
                  <a:gd name="T1" fmla="*/ 0 h 136"/>
                  <a:gd name="T2" fmla="*/ 0 w 54"/>
                  <a:gd name="T3" fmla="*/ 0 h 136"/>
                  <a:gd name="T4" fmla="*/ 0 w 54"/>
                  <a:gd name="T5" fmla="*/ 44 h 136"/>
                  <a:gd name="T6" fmla="*/ 54 w 54"/>
                  <a:gd name="T7" fmla="*/ 136 h 136"/>
                  <a:gd name="T8" fmla="*/ 54 w 54"/>
                  <a:gd name="T9" fmla="*/ 96 h 136"/>
                  <a:gd name="T10" fmla="*/ 0 w 54"/>
                  <a:gd name="T11" fmla="*/ 0 h 136"/>
                </a:gdLst>
                <a:ahLst/>
                <a:cxnLst>
                  <a:cxn ang="0">
                    <a:pos x="T0" y="T1"/>
                  </a:cxn>
                  <a:cxn ang="0">
                    <a:pos x="T2" y="T3"/>
                  </a:cxn>
                  <a:cxn ang="0">
                    <a:pos x="T4" y="T5"/>
                  </a:cxn>
                  <a:cxn ang="0">
                    <a:pos x="T6" y="T7"/>
                  </a:cxn>
                  <a:cxn ang="0">
                    <a:pos x="T8" y="T9"/>
                  </a:cxn>
                  <a:cxn ang="0">
                    <a:pos x="T10" y="T11"/>
                  </a:cxn>
                </a:cxnLst>
                <a:rect l="0" t="0" r="r" b="b"/>
                <a:pathLst>
                  <a:path w="54" h="136">
                    <a:moveTo>
                      <a:pt x="0" y="0"/>
                    </a:moveTo>
                    <a:lnTo>
                      <a:pt x="0" y="0"/>
                    </a:lnTo>
                    <a:lnTo>
                      <a:pt x="0" y="44"/>
                    </a:lnTo>
                    <a:lnTo>
                      <a:pt x="54" y="136"/>
                    </a:lnTo>
                    <a:lnTo>
                      <a:pt x="54" y="96"/>
                    </a:lnTo>
                    <a:lnTo>
                      <a:pt x="0" y="0"/>
                    </a:lnTo>
                  </a:path>
                </a:pathLst>
              </a:custGeom>
              <a:grpFill/>
              <a:ln>
                <a:noFill/>
              </a:ln>
            </p:spPr>
            <p:txBody>
              <a:bodyPr/>
              <a:lstStyle/>
              <a:p>
                <a:pPr fontAlgn="auto">
                  <a:spcBef>
                    <a:spcPts val="0"/>
                  </a:spcBef>
                  <a:spcAft>
                    <a:spcPts val="0"/>
                  </a:spcAft>
                  <a:defRPr/>
                </a:pPr>
                <a:endParaRPr lang="zh-CN" altLang="en-US"/>
              </a:p>
            </p:txBody>
          </p:sp>
          <p:sp>
            <p:nvSpPr>
              <p:cNvPr id="1460" name="Freeform 504"/>
              <p:cNvSpPr/>
              <p:nvPr/>
            </p:nvSpPr>
            <p:spPr bwMode="auto">
              <a:xfrm>
                <a:off x="4646" y="166"/>
                <a:ext cx="38" cy="100"/>
              </a:xfrm>
              <a:custGeom>
                <a:avLst/>
                <a:gdLst>
                  <a:gd name="T0" fmla="*/ 0 w 38"/>
                  <a:gd name="T1" fmla="*/ 0 h 100"/>
                  <a:gd name="T2" fmla="*/ 0 w 38"/>
                  <a:gd name="T3" fmla="*/ 0 h 100"/>
                  <a:gd name="T4" fmla="*/ 0 w 38"/>
                  <a:gd name="T5" fmla="*/ 36 h 100"/>
                  <a:gd name="T6" fmla="*/ 38 w 38"/>
                  <a:gd name="T7" fmla="*/ 100 h 100"/>
                  <a:gd name="T8" fmla="*/ 38 w 38"/>
                  <a:gd name="T9" fmla="*/ 68 h 100"/>
                  <a:gd name="T10" fmla="*/ 0 w 38"/>
                  <a:gd name="T11" fmla="*/ 0 h 100"/>
                </a:gdLst>
                <a:ahLst/>
                <a:cxnLst>
                  <a:cxn ang="0">
                    <a:pos x="T0" y="T1"/>
                  </a:cxn>
                  <a:cxn ang="0">
                    <a:pos x="T2" y="T3"/>
                  </a:cxn>
                  <a:cxn ang="0">
                    <a:pos x="T4" y="T5"/>
                  </a:cxn>
                  <a:cxn ang="0">
                    <a:pos x="T6" y="T7"/>
                  </a:cxn>
                  <a:cxn ang="0">
                    <a:pos x="T8" y="T9"/>
                  </a:cxn>
                  <a:cxn ang="0">
                    <a:pos x="T10" y="T11"/>
                  </a:cxn>
                </a:cxnLst>
                <a:rect l="0" t="0" r="r" b="b"/>
                <a:pathLst>
                  <a:path w="38" h="100">
                    <a:moveTo>
                      <a:pt x="0" y="0"/>
                    </a:moveTo>
                    <a:lnTo>
                      <a:pt x="0" y="0"/>
                    </a:lnTo>
                    <a:lnTo>
                      <a:pt x="0" y="36"/>
                    </a:lnTo>
                    <a:lnTo>
                      <a:pt x="38" y="100"/>
                    </a:lnTo>
                    <a:lnTo>
                      <a:pt x="38" y="68"/>
                    </a:lnTo>
                    <a:lnTo>
                      <a:pt x="0" y="0"/>
                    </a:lnTo>
                    <a:close/>
                  </a:path>
                </a:pathLst>
              </a:custGeom>
              <a:grpFill/>
              <a:ln>
                <a:noFill/>
              </a:ln>
            </p:spPr>
            <p:txBody>
              <a:bodyPr/>
              <a:lstStyle/>
              <a:p>
                <a:pPr fontAlgn="auto">
                  <a:spcBef>
                    <a:spcPts val="0"/>
                  </a:spcBef>
                  <a:spcAft>
                    <a:spcPts val="0"/>
                  </a:spcAft>
                  <a:defRPr/>
                </a:pPr>
                <a:endParaRPr lang="zh-CN" altLang="en-US"/>
              </a:p>
            </p:txBody>
          </p:sp>
          <p:sp>
            <p:nvSpPr>
              <p:cNvPr id="1461" name="Freeform 505"/>
              <p:cNvSpPr/>
              <p:nvPr/>
            </p:nvSpPr>
            <p:spPr bwMode="auto">
              <a:xfrm>
                <a:off x="4646" y="166"/>
                <a:ext cx="38" cy="100"/>
              </a:xfrm>
              <a:custGeom>
                <a:avLst/>
                <a:gdLst>
                  <a:gd name="T0" fmla="*/ 0 w 38"/>
                  <a:gd name="T1" fmla="*/ 0 h 100"/>
                  <a:gd name="T2" fmla="*/ 0 w 38"/>
                  <a:gd name="T3" fmla="*/ 0 h 100"/>
                  <a:gd name="T4" fmla="*/ 0 w 38"/>
                  <a:gd name="T5" fmla="*/ 36 h 100"/>
                  <a:gd name="T6" fmla="*/ 38 w 38"/>
                  <a:gd name="T7" fmla="*/ 100 h 100"/>
                  <a:gd name="T8" fmla="*/ 38 w 38"/>
                  <a:gd name="T9" fmla="*/ 68 h 100"/>
                  <a:gd name="T10" fmla="*/ 0 w 38"/>
                  <a:gd name="T11" fmla="*/ 0 h 100"/>
                </a:gdLst>
                <a:ahLst/>
                <a:cxnLst>
                  <a:cxn ang="0">
                    <a:pos x="T0" y="T1"/>
                  </a:cxn>
                  <a:cxn ang="0">
                    <a:pos x="T2" y="T3"/>
                  </a:cxn>
                  <a:cxn ang="0">
                    <a:pos x="T4" y="T5"/>
                  </a:cxn>
                  <a:cxn ang="0">
                    <a:pos x="T6" y="T7"/>
                  </a:cxn>
                  <a:cxn ang="0">
                    <a:pos x="T8" y="T9"/>
                  </a:cxn>
                  <a:cxn ang="0">
                    <a:pos x="T10" y="T11"/>
                  </a:cxn>
                </a:cxnLst>
                <a:rect l="0" t="0" r="r" b="b"/>
                <a:pathLst>
                  <a:path w="38" h="100">
                    <a:moveTo>
                      <a:pt x="0" y="0"/>
                    </a:moveTo>
                    <a:lnTo>
                      <a:pt x="0" y="0"/>
                    </a:lnTo>
                    <a:lnTo>
                      <a:pt x="0" y="36"/>
                    </a:lnTo>
                    <a:lnTo>
                      <a:pt x="38" y="100"/>
                    </a:lnTo>
                    <a:lnTo>
                      <a:pt x="38" y="68"/>
                    </a:lnTo>
                    <a:lnTo>
                      <a:pt x="0" y="0"/>
                    </a:lnTo>
                  </a:path>
                </a:pathLst>
              </a:custGeom>
              <a:grpFill/>
              <a:ln>
                <a:noFill/>
              </a:ln>
            </p:spPr>
            <p:txBody>
              <a:bodyPr/>
              <a:lstStyle/>
              <a:p>
                <a:pPr fontAlgn="auto">
                  <a:spcBef>
                    <a:spcPts val="0"/>
                  </a:spcBef>
                  <a:spcAft>
                    <a:spcPts val="0"/>
                  </a:spcAft>
                  <a:defRPr/>
                </a:pPr>
                <a:endParaRPr lang="zh-CN" altLang="en-US"/>
              </a:p>
            </p:txBody>
          </p:sp>
          <p:sp>
            <p:nvSpPr>
              <p:cNvPr id="1462" name="Freeform 506"/>
              <p:cNvSpPr/>
              <p:nvPr/>
            </p:nvSpPr>
            <p:spPr bwMode="auto">
              <a:xfrm>
                <a:off x="4708" y="276"/>
                <a:ext cx="16" cy="56"/>
              </a:xfrm>
              <a:custGeom>
                <a:avLst/>
                <a:gdLst>
                  <a:gd name="T0" fmla="*/ 0 w 16"/>
                  <a:gd name="T1" fmla="*/ 0 h 56"/>
                  <a:gd name="T2" fmla="*/ 0 w 16"/>
                  <a:gd name="T3" fmla="*/ 30 h 56"/>
                  <a:gd name="T4" fmla="*/ 16 w 16"/>
                  <a:gd name="T5" fmla="*/ 56 h 56"/>
                  <a:gd name="T6" fmla="*/ 16 w 16"/>
                  <a:gd name="T7" fmla="*/ 56 h 56"/>
                  <a:gd name="T8" fmla="*/ 16 w 16"/>
                  <a:gd name="T9" fmla="*/ 28 h 56"/>
                  <a:gd name="T10" fmla="*/ 0 w 16"/>
                  <a:gd name="T11" fmla="*/ 0 h 56"/>
                </a:gdLst>
                <a:ahLst/>
                <a:cxnLst>
                  <a:cxn ang="0">
                    <a:pos x="T0" y="T1"/>
                  </a:cxn>
                  <a:cxn ang="0">
                    <a:pos x="T2" y="T3"/>
                  </a:cxn>
                  <a:cxn ang="0">
                    <a:pos x="T4" y="T5"/>
                  </a:cxn>
                  <a:cxn ang="0">
                    <a:pos x="T6" y="T7"/>
                  </a:cxn>
                  <a:cxn ang="0">
                    <a:pos x="T8" y="T9"/>
                  </a:cxn>
                  <a:cxn ang="0">
                    <a:pos x="T10" y="T11"/>
                  </a:cxn>
                </a:cxnLst>
                <a:rect l="0" t="0" r="r" b="b"/>
                <a:pathLst>
                  <a:path w="16" h="56">
                    <a:moveTo>
                      <a:pt x="0" y="0"/>
                    </a:moveTo>
                    <a:lnTo>
                      <a:pt x="0" y="30"/>
                    </a:lnTo>
                    <a:lnTo>
                      <a:pt x="16" y="56"/>
                    </a:lnTo>
                    <a:lnTo>
                      <a:pt x="16" y="56"/>
                    </a:lnTo>
                    <a:lnTo>
                      <a:pt x="16" y="28"/>
                    </a:lnTo>
                    <a:lnTo>
                      <a:pt x="0" y="0"/>
                    </a:lnTo>
                    <a:close/>
                  </a:path>
                </a:pathLst>
              </a:custGeom>
              <a:grpFill/>
              <a:ln>
                <a:noFill/>
              </a:ln>
            </p:spPr>
            <p:txBody>
              <a:bodyPr/>
              <a:lstStyle/>
              <a:p>
                <a:pPr fontAlgn="auto">
                  <a:spcBef>
                    <a:spcPts val="0"/>
                  </a:spcBef>
                  <a:spcAft>
                    <a:spcPts val="0"/>
                  </a:spcAft>
                  <a:defRPr/>
                </a:pPr>
                <a:endParaRPr lang="zh-CN" altLang="en-US"/>
              </a:p>
            </p:txBody>
          </p:sp>
          <p:sp>
            <p:nvSpPr>
              <p:cNvPr id="1463" name="Freeform 507"/>
              <p:cNvSpPr/>
              <p:nvPr/>
            </p:nvSpPr>
            <p:spPr bwMode="auto">
              <a:xfrm>
                <a:off x="4708" y="276"/>
                <a:ext cx="16" cy="56"/>
              </a:xfrm>
              <a:custGeom>
                <a:avLst/>
                <a:gdLst>
                  <a:gd name="T0" fmla="*/ 0 w 16"/>
                  <a:gd name="T1" fmla="*/ 0 h 56"/>
                  <a:gd name="T2" fmla="*/ 0 w 16"/>
                  <a:gd name="T3" fmla="*/ 30 h 56"/>
                  <a:gd name="T4" fmla="*/ 16 w 16"/>
                  <a:gd name="T5" fmla="*/ 56 h 56"/>
                  <a:gd name="T6" fmla="*/ 16 w 16"/>
                  <a:gd name="T7" fmla="*/ 56 h 56"/>
                  <a:gd name="T8" fmla="*/ 16 w 16"/>
                  <a:gd name="T9" fmla="*/ 28 h 56"/>
                  <a:gd name="T10" fmla="*/ 0 w 16"/>
                  <a:gd name="T11" fmla="*/ 0 h 56"/>
                </a:gdLst>
                <a:ahLst/>
                <a:cxnLst>
                  <a:cxn ang="0">
                    <a:pos x="T0" y="T1"/>
                  </a:cxn>
                  <a:cxn ang="0">
                    <a:pos x="T2" y="T3"/>
                  </a:cxn>
                  <a:cxn ang="0">
                    <a:pos x="T4" y="T5"/>
                  </a:cxn>
                  <a:cxn ang="0">
                    <a:pos x="T6" y="T7"/>
                  </a:cxn>
                  <a:cxn ang="0">
                    <a:pos x="T8" y="T9"/>
                  </a:cxn>
                  <a:cxn ang="0">
                    <a:pos x="T10" y="T11"/>
                  </a:cxn>
                </a:cxnLst>
                <a:rect l="0" t="0" r="r" b="b"/>
                <a:pathLst>
                  <a:path w="16" h="56">
                    <a:moveTo>
                      <a:pt x="0" y="0"/>
                    </a:moveTo>
                    <a:lnTo>
                      <a:pt x="0" y="30"/>
                    </a:lnTo>
                    <a:lnTo>
                      <a:pt x="16" y="56"/>
                    </a:lnTo>
                    <a:lnTo>
                      <a:pt x="16" y="56"/>
                    </a:lnTo>
                    <a:lnTo>
                      <a:pt x="16" y="28"/>
                    </a:lnTo>
                    <a:lnTo>
                      <a:pt x="0" y="0"/>
                    </a:lnTo>
                  </a:path>
                </a:pathLst>
              </a:custGeom>
              <a:grpFill/>
              <a:ln>
                <a:noFill/>
              </a:ln>
            </p:spPr>
            <p:txBody>
              <a:bodyPr/>
              <a:lstStyle/>
              <a:p>
                <a:pPr fontAlgn="auto">
                  <a:spcBef>
                    <a:spcPts val="0"/>
                  </a:spcBef>
                  <a:spcAft>
                    <a:spcPts val="0"/>
                  </a:spcAft>
                  <a:defRPr/>
                </a:pPr>
                <a:endParaRPr lang="zh-CN" altLang="en-US"/>
              </a:p>
            </p:txBody>
          </p:sp>
          <p:sp>
            <p:nvSpPr>
              <p:cNvPr id="1464" name="Freeform 508"/>
              <p:cNvSpPr/>
              <p:nvPr/>
            </p:nvSpPr>
            <p:spPr bwMode="auto">
              <a:xfrm>
                <a:off x="4748" y="346"/>
                <a:ext cx="14" cy="48"/>
              </a:xfrm>
              <a:custGeom>
                <a:avLst/>
                <a:gdLst>
                  <a:gd name="T0" fmla="*/ 0 w 14"/>
                  <a:gd name="T1" fmla="*/ 0 h 48"/>
                  <a:gd name="T2" fmla="*/ 0 w 14"/>
                  <a:gd name="T3" fmla="*/ 26 h 48"/>
                  <a:gd name="T4" fmla="*/ 14 w 14"/>
                  <a:gd name="T5" fmla="*/ 48 h 48"/>
                  <a:gd name="T6" fmla="*/ 14 w 14"/>
                  <a:gd name="T7" fmla="*/ 24 h 48"/>
                  <a:gd name="T8" fmla="*/ 0 w 14"/>
                  <a:gd name="T9" fmla="*/ 0 h 48"/>
                </a:gdLst>
                <a:ahLst/>
                <a:cxnLst>
                  <a:cxn ang="0">
                    <a:pos x="T0" y="T1"/>
                  </a:cxn>
                  <a:cxn ang="0">
                    <a:pos x="T2" y="T3"/>
                  </a:cxn>
                  <a:cxn ang="0">
                    <a:pos x="T4" y="T5"/>
                  </a:cxn>
                  <a:cxn ang="0">
                    <a:pos x="T6" y="T7"/>
                  </a:cxn>
                  <a:cxn ang="0">
                    <a:pos x="T8" y="T9"/>
                  </a:cxn>
                </a:cxnLst>
                <a:rect l="0" t="0" r="r" b="b"/>
                <a:pathLst>
                  <a:path w="14" h="48">
                    <a:moveTo>
                      <a:pt x="0" y="0"/>
                    </a:moveTo>
                    <a:lnTo>
                      <a:pt x="0" y="26"/>
                    </a:lnTo>
                    <a:lnTo>
                      <a:pt x="14" y="48"/>
                    </a:lnTo>
                    <a:lnTo>
                      <a:pt x="14" y="24"/>
                    </a:lnTo>
                    <a:lnTo>
                      <a:pt x="0" y="0"/>
                    </a:lnTo>
                    <a:close/>
                  </a:path>
                </a:pathLst>
              </a:custGeom>
              <a:grpFill/>
              <a:ln>
                <a:noFill/>
              </a:ln>
            </p:spPr>
            <p:txBody>
              <a:bodyPr/>
              <a:lstStyle/>
              <a:p>
                <a:pPr fontAlgn="auto">
                  <a:spcBef>
                    <a:spcPts val="0"/>
                  </a:spcBef>
                  <a:spcAft>
                    <a:spcPts val="0"/>
                  </a:spcAft>
                  <a:defRPr/>
                </a:pPr>
                <a:endParaRPr lang="zh-CN" altLang="en-US"/>
              </a:p>
            </p:txBody>
          </p:sp>
          <p:sp>
            <p:nvSpPr>
              <p:cNvPr id="1465" name="Freeform 509"/>
              <p:cNvSpPr/>
              <p:nvPr/>
            </p:nvSpPr>
            <p:spPr bwMode="auto">
              <a:xfrm>
                <a:off x="4748" y="346"/>
                <a:ext cx="14" cy="48"/>
              </a:xfrm>
              <a:custGeom>
                <a:avLst/>
                <a:gdLst>
                  <a:gd name="T0" fmla="*/ 0 w 14"/>
                  <a:gd name="T1" fmla="*/ 0 h 48"/>
                  <a:gd name="T2" fmla="*/ 0 w 14"/>
                  <a:gd name="T3" fmla="*/ 26 h 48"/>
                  <a:gd name="T4" fmla="*/ 14 w 14"/>
                  <a:gd name="T5" fmla="*/ 48 h 48"/>
                  <a:gd name="T6" fmla="*/ 14 w 14"/>
                  <a:gd name="T7" fmla="*/ 24 h 48"/>
                  <a:gd name="T8" fmla="*/ 0 w 14"/>
                  <a:gd name="T9" fmla="*/ 0 h 48"/>
                </a:gdLst>
                <a:ahLst/>
                <a:cxnLst>
                  <a:cxn ang="0">
                    <a:pos x="T0" y="T1"/>
                  </a:cxn>
                  <a:cxn ang="0">
                    <a:pos x="T2" y="T3"/>
                  </a:cxn>
                  <a:cxn ang="0">
                    <a:pos x="T4" y="T5"/>
                  </a:cxn>
                  <a:cxn ang="0">
                    <a:pos x="T6" y="T7"/>
                  </a:cxn>
                  <a:cxn ang="0">
                    <a:pos x="T8" y="T9"/>
                  </a:cxn>
                </a:cxnLst>
                <a:rect l="0" t="0" r="r" b="b"/>
                <a:pathLst>
                  <a:path w="14" h="48">
                    <a:moveTo>
                      <a:pt x="0" y="0"/>
                    </a:moveTo>
                    <a:lnTo>
                      <a:pt x="0" y="26"/>
                    </a:lnTo>
                    <a:lnTo>
                      <a:pt x="14" y="48"/>
                    </a:lnTo>
                    <a:lnTo>
                      <a:pt x="14" y="24"/>
                    </a:lnTo>
                    <a:lnTo>
                      <a:pt x="0" y="0"/>
                    </a:lnTo>
                  </a:path>
                </a:pathLst>
              </a:custGeom>
              <a:grpFill/>
              <a:ln>
                <a:noFill/>
              </a:ln>
            </p:spPr>
            <p:txBody>
              <a:bodyPr/>
              <a:lstStyle/>
              <a:p>
                <a:pPr fontAlgn="auto">
                  <a:spcBef>
                    <a:spcPts val="0"/>
                  </a:spcBef>
                  <a:spcAft>
                    <a:spcPts val="0"/>
                  </a:spcAft>
                  <a:defRPr/>
                </a:pPr>
                <a:endParaRPr lang="zh-CN" altLang="en-US"/>
              </a:p>
            </p:txBody>
          </p:sp>
          <p:sp>
            <p:nvSpPr>
              <p:cNvPr id="1466" name="Freeform 510"/>
              <p:cNvSpPr/>
              <p:nvPr/>
            </p:nvSpPr>
            <p:spPr bwMode="auto">
              <a:xfrm>
                <a:off x="4516" y="26"/>
                <a:ext cx="56" cy="136"/>
              </a:xfrm>
              <a:custGeom>
                <a:avLst/>
                <a:gdLst>
                  <a:gd name="T0" fmla="*/ 0 w 56"/>
                  <a:gd name="T1" fmla="*/ 0 h 136"/>
                  <a:gd name="T2" fmla="*/ 0 w 56"/>
                  <a:gd name="T3" fmla="*/ 0 h 136"/>
                  <a:gd name="T4" fmla="*/ 0 w 56"/>
                  <a:gd name="T5" fmla="*/ 50 h 136"/>
                  <a:gd name="T6" fmla="*/ 56 w 56"/>
                  <a:gd name="T7" fmla="*/ 136 h 136"/>
                  <a:gd name="T8" fmla="*/ 56 w 56"/>
                  <a:gd name="T9" fmla="*/ 92 h 136"/>
                  <a:gd name="T10" fmla="*/ 0 w 56"/>
                  <a:gd name="T11" fmla="*/ 0 h 136"/>
                </a:gdLst>
                <a:ahLst/>
                <a:cxnLst>
                  <a:cxn ang="0">
                    <a:pos x="T0" y="T1"/>
                  </a:cxn>
                  <a:cxn ang="0">
                    <a:pos x="T2" y="T3"/>
                  </a:cxn>
                  <a:cxn ang="0">
                    <a:pos x="T4" y="T5"/>
                  </a:cxn>
                  <a:cxn ang="0">
                    <a:pos x="T6" y="T7"/>
                  </a:cxn>
                  <a:cxn ang="0">
                    <a:pos x="T8" y="T9"/>
                  </a:cxn>
                  <a:cxn ang="0">
                    <a:pos x="T10" y="T11"/>
                  </a:cxn>
                </a:cxnLst>
                <a:rect l="0" t="0" r="r" b="b"/>
                <a:pathLst>
                  <a:path w="56" h="136">
                    <a:moveTo>
                      <a:pt x="0" y="0"/>
                    </a:moveTo>
                    <a:lnTo>
                      <a:pt x="0" y="0"/>
                    </a:lnTo>
                    <a:lnTo>
                      <a:pt x="0" y="50"/>
                    </a:lnTo>
                    <a:lnTo>
                      <a:pt x="56" y="136"/>
                    </a:lnTo>
                    <a:lnTo>
                      <a:pt x="56" y="92"/>
                    </a:lnTo>
                    <a:lnTo>
                      <a:pt x="0" y="0"/>
                    </a:lnTo>
                    <a:close/>
                  </a:path>
                </a:pathLst>
              </a:custGeom>
              <a:grpFill/>
              <a:ln>
                <a:noFill/>
              </a:ln>
            </p:spPr>
            <p:txBody>
              <a:bodyPr/>
              <a:lstStyle/>
              <a:p>
                <a:pPr fontAlgn="auto">
                  <a:spcBef>
                    <a:spcPts val="0"/>
                  </a:spcBef>
                  <a:spcAft>
                    <a:spcPts val="0"/>
                  </a:spcAft>
                  <a:defRPr/>
                </a:pPr>
                <a:endParaRPr lang="zh-CN" altLang="en-US"/>
              </a:p>
            </p:txBody>
          </p:sp>
          <p:sp>
            <p:nvSpPr>
              <p:cNvPr id="1467" name="Freeform 511"/>
              <p:cNvSpPr/>
              <p:nvPr/>
            </p:nvSpPr>
            <p:spPr bwMode="auto">
              <a:xfrm>
                <a:off x="4516" y="26"/>
                <a:ext cx="56" cy="136"/>
              </a:xfrm>
              <a:custGeom>
                <a:avLst/>
                <a:gdLst>
                  <a:gd name="T0" fmla="*/ 0 w 56"/>
                  <a:gd name="T1" fmla="*/ 0 h 136"/>
                  <a:gd name="T2" fmla="*/ 0 w 56"/>
                  <a:gd name="T3" fmla="*/ 0 h 136"/>
                  <a:gd name="T4" fmla="*/ 0 w 56"/>
                  <a:gd name="T5" fmla="*/ 50 h 136"/>
                  <a:gd name="T6" fmla="*/ 56 w 56"/>
                  <a:gd name="T7" fmla="*/ 136 h 136"/>
                  <a:gd name="T8" fmla="*/ 56 w 56"/>
                  <a:gd name="T9" fmla="*/ 92 h 136"/>
                  <a:gd name="T10" fmla="*/ 0 w 56"/>
                  <a:gd name="T11" fmla="*/ 0 h 136"/>
                </a:gdLst>
                <a:ahLst/>
                <a:cxnLst>
                  <a:cxn ang="0">
                    <a:pos x="T0" y="T1"/>
                  </a:cxn>
                  <a:cxn ang="0">
                    <a:pos x="T2" y="T3"/>
                  </a:cxn>
                  <a:cxn ang="0">
                    <a:pos x="T4" y="T5"/>
                  </a:cxn>
                  <a:cxn ang="0">
                    <a:pos x="T6" y="T7"/>
                  </a:cxn>
                  <a:cxn ang="0">
                    <a:pos x="T8" y="T9"/>
                  </a:cxn>
                  <a:cxn ang="0">
                    <a:pos x="T10" y="T11"/>
                  </a:cxn>
                </a:cxnLst>
                <a:rect l="0" t="0" r="r" b="b"/>
                <a:pathLst>
                  <a:path w="56" h="136">
                    <a:moveTo>
                      <a:pt x="0" y="0"/>
                    </a:moveTo>
                    <a:lnTo>
                      <a:pt x="0" y="0"/>
                    </a:lnTo>
                    <a:lnTo>
                      <a:pt x="0" y="50"/>
                    </a:lnTo>
                    <a:lnTo>
                      <a:pt x="56" y="136"/>
                    </a:lnTo>
                    <a:lnTo>
                      <a:pt x="56" y="92"/>
                    </a:lnTo>
                    <a:lnTo>
                      <a:pt x="0" y="0"/>
                    </a:lnTo>
                  </a:path>
                </a:pathLst>
              </a:custGeom>
              <a:grpFill/>
              <a:ln>
                <a:noFill/>
              </a:ln>
            </p:spPr>
            <p:txBody>
              <a:bodyPr/>
              <a:lstStyle/>
              <a:p>
                <a:pPr fontAlgn="auto">
                  <a:spcBef>
                    <a:spcPts val="0"/>
                  </a:spcBef>
                  <a:spcAft>
                    <a:spcPts val="0"/>
                  </a:spcAft>
                  <a:defRPr/>
                </a:pPr>
                <a:endParaRPr lang="zh-CN" altLang="en-US"/>
              </a:p>
            </p:txBody>
          </p:sp>
          <p:sp>
            <p:nvSpPr>
              <p:cNvPr id="1468" name="Freeform 512"/>
              <p:cNvSpPr/>
              <p:nvPr/>
            </p:nvSpPr>
            <p:spPr bwMode="auto">
              <a:xfrm>
                <a:off x="4596" y="158"/>
                <a:ext cx="166" cy="298"/>
              </a:xfrm>
              <a:custGeom>
                <a:avLst/>
                <a:gdLst>
                  <a:gd name="T0" fmla="*/ 0 w 166"/>
                  <a:gd name="T1" fmla="*/ 0 h 298"/>
                  <a:gd name="T2" fmla="*/ 0 w 166"/>
                  <a:gd name="T3" fmla="*/ 42 h 298"/>
                  <a:gd name="T4" fmla="*/ 166 w 166"/>
                  <a:gd name="T5" fmla="*/ 298 h 298"/>
                  <a:gd name="T6" fmla="*/ 166 w 166"/>
                  <a:gd name="T7" fmla="*/ 272 h 298"/>
                  <a:gd name="T8" fmla="*/ 0 w 166"/>
                  <a:gd name="T9" fmla="*/ 0 h 298"/>
                </a:gdLst>
                <a:ahLst/>
                <a:cxnLst>
                  <a:cxn ang="0">
                    <a:pos x="T0" y="T1"/>
                  </a:cxn>
                  <a:cxn ang="0">
                    <a:pos x="T2" y="T3"/>
                  </a:cxn>
                  <a:cxn ang="0">
                    <a:pos x="T4" y="T5"/>
                  </a:cxn>
                  <a:cxn ang="0">
                    <a:pos x="T6" y="T7"/>
                  </a:cxn>
                  <a:cxn ang="0">
                    <a:pos x="T8" y="T9"/>
                  </a:cxn>
                </a:cxnLst>
                <a:rect l="0" t="0" r="r" b="b"/>
                <a:pathLst>
                  <a:path w="166" h="298">
                    <a:moveTo>
                      <a:pt x="0" y="0"/>
                    </a:moveTo>
                    <a:lnTo>
                      <a:pt x="0" y="42"/>
                    </a:lnTo>
                    <a:lnTo>
                      <a:pt x="166" y="298"/>
                    </a:lnTo>
                    <a:lnTo>
                      <a:pt x="166" y="272"/>
                    </a:lnTo>
                    <a:lnTo>
                      <a:pt x="0" y="0"/>
                    </a:lnTo>
                    <a:close/>
                  </a:path>
                </a:pathLst>
              </a:custGeom>
              <a:grpFill/>
              <a:ln>
                <a:noFill/>
              </a:ln>
            </p:spPr>
            <p:txBody>
              <a:bodyPr/>
              <a:lstStyle/>
              <a:p>
                <a:pPr fontAlgn="auto">
                  <a:spcBef>
                    <a:spcPts val="0"/>
                  </a:spcBef>
                  <a:spcAft>
                    <a:spcPts val="0"/>
                  </a:spcAft>
                  <a:defRPr/>
                </a:pPr>
                <a:endParaRPr lang="zh-CN" altLang="en-US"/>
              </a:p>
            </p:txBody>
          </p:sp>
          <p:sp>
            <p:nvSpPr>
              <p:cNvPr id="1469" name="Freeform 513"/>
              <p:cNvSpPr/>
              <p:nvPr/>
            </p:nvSpPr>
            <p:spPr bwMode="auto">
              <a:xfrm>
                <a:off x="4596" y="158"/>
                <a:ext cx="166" cy="298"/>
              </a:xfrm>
              <a:custGeom>
                <a:avLst/>
                <a:gdLst>
                  <a:gd name="T0" fmla="*/ 0 w 166"/>
                  <a:gd name="T1" fmla="*/ 0 h 298"/>
                  <a:gd name="T2" fmla="*/ 0 w 166"/>
                  <a:gd name="T3" fmla="*/ 42 h 298"/>
                  <a:gd name="T4" fmla="*/ 166 w 166"/>
                  <a:gd name="T5" fmla="*/ 298 h 298"/>
                  <a:gd name="T6" fmla="*/ 166 w 166"/>
                  <a:gd name="T7" fmla="*/ 272 h 298"/>
                  <a:gd name="T8" fmla="*/ 0 w 166"/>
                  <a:gd name="T9" fmla="*/ 0 h 298"/>
                </a:gdLst>
                <a:ahLst/>
                <a:cxnLst>
                  <a:cxn ang="0">
                    <a:pos x="T0" y="T1"/>
                  </a:cxn>
                  <a:cxn ang="0">
                    <a:pos x="T2" y="T3"/>
                  </a:cxn>
                  <a:cxn ang="0">
                    <a:pos x="T4" y="T5"/>
                  </a:cxn>
                  <a:cxn ang="0">
                    <a:pos x="T6" y="T7"/>
                  </a:cxn>
                  <a:cxn ang="0">
                    <a:pos x="T8" y="T9"/>
                  </a:cxn>
                </a:cxnLst>
                <a:rect l="0" t="0" r="r" b="b"/>
                <a:pathLst>
                  <a:path w="166" h="298">
                    <a:moveTo>
                      <a:pt x="0" y="0"/>
                    </a:moveTo>
                    <a:lnTo>
                      <a:pt x="0" y="42"/>
                    </a:lnTo>
                    <a:lnTo>
                      <a:pt x="166" y="298"/>
                    </a:lnTo>
                    <a:lnTo>
                      <a:pt x="166" y="272"/>
                    </a:lnTo>
                    <a:lnTo>
                      <a:pt x="0" y="0"/>
                    </a:lnTo>
                  </a:path>
                </a:pathLst>
              </a:custGeom>
              <a:grpFill/>
              <a:ln>
                <a:noFill/>
              </a:ln>
            </p:spPr>
            <p:txBody>
              <a:bodyPr/>
              <a:lstStyle/>
              <a:p>
                <a:pPr fontAlgn="auto">
                  <a:spcBef>
                    <a:spcPts val="0"/>
                  </a:spcBef>
                  <a:spcAft>
                    <a:spcPts val="0"/>
                  </a:spcAft>
                  <a:defRPr/>
                </a:pPr>
                <a:endParaRPr lang="zh-CN" altLang="en-US"/>
              </a:p>
            </p:txBody>
          </p:sp>
          <p:sp>
            <p:nvSpPr>
              <p:cNvPr id="1470" name="Freeform 514"/>
              <p:cNvSpPr/>
              <p:nvPr/>
            </p:nvSpPr>
            <p:spPr bwMode="auto">
              <a:xfrm>
                <a:off x="4516" y="120"/>
                <a:ext cx="94" cy="182"/>
              </a:xfrm>
              <a:custGeom>
                <a:avLst/>
                <a:gdLst>
                  <a:gd name="T0" fmla="*/ 0 w 94"/>
                  <a:gd name="T1" fmla="*/ 0 h 182"/>
                  <a:gd name="T2" fmla="*/ 0 w 94"/>
                  <a:gd name="T3" fmla="*/ 0 h 182"/>
                  <a:gd name="T4" fmla="*/ 0 w 94"/>
                  <a:gd name="T5" fmla="*/ 50 h 182"/>
                  <a:gd name="T6" fmla="*/ 94 w 94"/>
                  <a:gd name="T7" fmla="*/ 182 h 182"/>
                  <a:gd name="T8" fmla="*/ 94 w 94"/>
                  <a:gd name="T9" fmla="*/ 140 h 182"/>
                  <a:gd name="T10" fmla="*/ 0 w 94"/>
                  <a:gd name="T11" fmla="*/ 0 h 182"/>
                </a:gdLst>
                <a:ahLst/>
                <a:cxnLst>
                  <a:cxn ang="0">
                    <a:pos x="T0" y="T1"/>
                  </a:cxn>
                  <a:cxn ang="0">
                    <a:pos x="T2" y="T3"/>
                  </a:cxn>
                  <a:cxn ang="0">
                    <a:pos x="T4" y="T5"/>
                  </a:cxn>
                  <a:cxn ang="0">
                    <a:pos x="T6" y="T7"/>
                  </a:cxn>
                  <a:cxn ang="0">
                    <a:pos x="T8" y="T9"/>
                  </a:cxn>
                  <a:cxn ang="0">
                    <a:pos x="T10" y="T11"/>
                  </a:cxn>
                </a:cxnLst>
                <a:rect l="0" t="0" r="r" b="b"/>
                <a:pathLst>
                  <a:path w="94" h="182">
                    <a:moveTo>
                      <a:pt x="0" y="0"/>
                    </a:moveTo>
                    <a:lnTo>
                      <a:pt x="0" y="0"/>
                    </a:lnTo>
                    <a:lnTo>
                      <a:pt x="0" y="50"/>
                    </a:lnTo>
                    <a:lnTo>
                      <a:pt x="94" y="182"/>
                    </a:lnTo>
                    <a:lnTo>
                      <a:pt x="94" y="140"/>
                    </a:lnTo>
                    <a:lnTo>
                      <a:pt x="0" y="0"/>
                    </a:lnTo>
                    <a:close/>
                  </a:path>
                </a:pathLst>
              </a:custGeom>
              <a:grpFill/>
              <a:ln>
                <a:noFill/>
              </a:ln>
            </p:spPr>
            <p:txBody>
              <a:bodyPr/>
              <a:lstStyle/>
              <a:p>
                <a:pPr fontAlgn="auto">
                  <a:spcBef>
                    <a:spcPts val="0"/>
                  </a:spcBef>
                  <a:spcAft>
                    <a:spcPts val="0"/>
                  </a:spcAft>
                  <a:defRPr/>
                </a:pPr>
                <a:endParaRPr lang="zh-CN" altLang="en-US"/>
              </a:p>
            </p:txBody>
          </p:sp>
          <p:sp>
            <p:nvSpPr>
              <p:cNvPr id="1471" name="Freeform 515"/>
              <p:cNvSpPr/>
              <p:nvPr/>
            </p:nvSpPr>
            <p:spPr bwMode="auto">
              <a:xfrm>
                <a:off x="4516" y="120"/>
                <a:ext cx="94" cy="182"/>
              </a:xfrm>
              <a:custGeom>
                <a:avLst/>
                <a:gdLst>
                  <a:gd name="T0" fmla="*/ 0 w 94"/>
                  <a:gd name="T1" fmla="*/ 0 h 182"/>
                  <a:gd name="T2" fmla="*/ 0 w 94"/>
                  <a:gd name="T3" fmla="*/ 0 h 182"/>
                  <a:gd name="T4" fmla="*/ 0 w 94"/>
                  <a:gd name="T5" fmla="*/ 50 h 182"/>
                  <a:gd name="T6" fmla="*/ 94 w 94"/>
                  <a:gd name="T7" fmla="*/ 182 h 182"/>
                  <a:gd name="T8" fmla="*/ 94 w 94"/>
                  <a:gd name="T9" fmla="*/ 140 h 182"/>
                  <a:gd name="T10" fmla="*/ 0 w 94"/>
                  <a:gd name="T11" fmla="*/ 0 h 182"/>
                </a:gdLst>
                <a:ahLst/>
                <a:cxnLst>
                  <a:cxn ang="0">
                    <a:pos x="T0" y="T1"/>
                  </a:cxn>
                  <a:cxn ang="0">
                    <a:pos x="T2" y="T3"/>
                  </a:cxn>
                  <a:cxn ang="0">
                    <a:pos x="T4" y="T5"/>
                  </a:cxn>
                  <a:cxn ang="0">
                    <a:pos x="T6" y="T7"/>
                  </a:cxn>
                  <a:cxn ang="0">
                    <a:pos x="T8" y="T9"/>
                  </a:cxn>
                  <a:cxn ang="0">
                    <a:pos x="T10" y="T11"/>
                  </a:cxn>
                </a:cxnLst>
                <a:rect l="0" t="0" r="r" b="b"/>
                <a:pathLst>
                  <a:path w="94" h="182">
                    <a:moveTo>
                      <a:pt x="0" y="0"/>
                    </a:moveTo>
                    <a:lnTo>
                      <a:pt x="0" y="0"/>
                    </a:lnTo>
                    <a:lnTo>
                      <a:pt x="0" y="50"/>
                    </a:lnTo>
                    <a:lnTo>
                      <a:pt x="94" y="182"/>
                    </a:lnTo>
                    <a:lnTo>
                      <a:pt x="94" y="140"/>
                    </a:lnTo>
                    <a:lnTo>
                      <a:pt x="0" y="0"/>
                    </a:lnTo>
                  </a:path>
                </a:pathLst>
              </a:custGeom>
              <a:grpFill/>
              <a:ln>
                <a:noFill/>
              </a:ln>
            </p:spPr>
            <p:txBody>
              <a:bodyPr/>
              <a:lstStyle/>
              <a:p>
                <a:pPr fontAlgn="auto">
                  <a:spcBef>
                    <a:spcPts val="0"/>
                  </a:spcBef>
                  <a:spcAft>
                    <a:spcPts val="0"/>
                  </a:spcAft>
                  <a:defRPr/>
                </a:pPr>
                <a:endParaRPr lang="zh-CN" altLang="en-US"/>
              </a:p>
            </p:txBody>
          </p:sp>
          <p:sp>
            <p:nvSpPr>
              <p:cNvPr id="1472" name="Freeform 516"/>
              <p:cNvSpPr/>
              <p:nvPr/>
            </p:nvSpPr>
            <p:spPr bwMode="auto">
              <a:xfrm>
                <a:off x="4634" y="296"/>
                <a:ext cx="44" cy="102"/>
              </a:xfrm>
              <a:custGeom>
                <a:avLst/>
                <a:gdLst>
                  <a:gd name="T0" fmla="*/ 0 w 44"/>
                  <a:gd name="T1" fmla="*/ 0 h 102"/>
                  <a:gd name="T2" fmla="*/ 0 w 44"/>
                  <a:gd name="T3" fmla="*/ 38 h 102"/>
                  <a:gd name="T4" fmla="*/ 44 w 44"/>
                  <a:gd name="T5" fmla="*/ 102 h 102"/>
                  <a:gd name="T6" fmla="*/ 44 w 44"/>
                  <a:gd name="T7" fmla="*/ 102 h 102"/>
                  <a:gd name="T8" fmla="*/ 44 w 44"/>
                  <a:gd name="T9" fmla="*/ 68 h 102"/>
                  <a:gd name="T10" fmla="*/ 0 w 44"/>
                  <a:gd name="T11" fmla="*/ 0 h 102"/>
                </a:gdLst>
                <a:ahLst/>
                <a:cxnLst>
                  <a:cxn ang="0">
                    <a:pos x="T0" y="T1"/>
                  </a:cxn>
                  <a:cxn ang="0">
                    <a:pos x="T2" y="T3"/>
                  </a:cxn>
                  <a:cxn ang="0">
                    <a:pos x="T4" y="T5"/>
                  </a:cxn>
                  <a:cxn ang="0">
                    <a:pos x="T6" y="T7"/>
                  </a:cxn>
                  <a:cxn ang="0">
                    <a:pos x="T8" y="T9"/>
                  </a:cxn>
                  <a:cxn ang="0">
                    <a:pos x="T10" y="T11"/>
                  </a:cxn>
                </a:cxnLst>
                <a:rect l="0" t="0" r="r" b="b"/>
                <a:pathLst>
                  <a:path w="44" h="102">
                    <a:moveTo>
                      <a:pt x="0" y="0"/>
                    </a:moveTo>
                    <a:lnTo>
                      <a:pt x="0" y="38"/>
                    </a:lnTo>
                    <a:lnTo>
                      <a:pt x="44" y="102"/>
                    </a:lnTo>
                    <a:lnTo>
                      <a:pt x="44" y="102"/>
                    </a:lnTo>
                    <a:lnTo>
                      <a:pt x="44" y="68"/>
                    </a:lnTo>
                    <a:lnTo>
                      <a:pt x="0" y="0"/>
                    </a:lnTo>
                    <a:close/>
                  </a:path>
                </a:pathLst>
              </a:custGeom>
              <a:grpFill/>
              <a:ln>
                <a:noFill/>
              </a:ln>
            </p:spPr>
            <p:txBody>
              <a:bodyPr/>
              <a:lstStyle/>
              <a:p>
                <a:pPr fontAlgn="auto">
                  <a:spcBef>
                    <a:spcPts val="0"/>
                  </a:spcBef>
                  <a:spcAft>
                    <a:spcPts val="0"/>
                  </a:spcAft>
                  <a:defRPr/>
                </a:pPr>
                <a:endParaRPr lang="zh-CN" altLang="en-US"/>
              </a:p>
            </p:txBody>
          </p:sp>
          <p:sp>
            <p:nvSpPr>
              <p:cNvPr id="1473" name="Freeform 517"/>
              <p:cNvSpPr/>
              <p:nvPr/>
            </p:nvSpPr>
            <p:spPr bwMode="auto">
              <a:xfrm>
                <a:off x="4634" y="296"/>
                <a:ext cx="44" cy="102"/>
              </a:xfrm>
              <a:custGeom>
                <a:avLst/>
                <a:gdLst>
                  <a:gd name="T0" fmla="*/ 0 w 44"/>
                  <a:gd name="T1" fmla="*/ 0 h 102"/>
                  <a:gd name="T2" fmla="*/ 0 w 44"/>
                  <a:gd name="T3" fmla="*/ 38 h 102"/>
                  <a:gd name="T4" fmla="*/ 44 w 44"/>
                  <a:gd name="T5" fmla="*/ 102 h 102"/>
                  <a:gd name="T6" fmla="*/ 44 w 44"/>
                  <a:gd name="T7" fmla="*/ 102 h 102"/>
                  <a:gd name="T8" fmla="*/ 44 w 44"/>
                  <a:gd name="T9" fmla="*/ 68 h 102"/>
                  <a:gd name="T10" fmla="*/ 0 w 44"/>
                  <a:gd name="T11" fmla="*/ 0 h 102"/>
                </a:gdLst>
                <a:ahLst/>
                <a:cxnLst>
                  <a:cxn ang="0">
                    <a:pos x="T0" y="T1"/>
                  </a:cxn>
                  <a:cxn ang="0">
                    <a:pos x="T2" y="T3"/>
                  </a:cxn>
                  <a:cxn ang="0">
                    <a:pos x="T4" y="T5"/>
                  </a:cxn>
                  <a:cxn ang="0">
                    <a:pos x="T6" y="T7"/>
                  </a:cxn>
                  <a:cxn ang="0">
                    <a:pos x="T8" y="T9"/>
                  </a:cxn>
                  <a:cxn ang="0">
                    <a:pos x="T10" y="T11"/>
                  </a:cxn>
                </a:cxnLst>
                <a:rect l="0" t="0" r="r" b="b"/>
                <a:pathLst>
                  <a:path w="44" h="102">
                    <a:moveTo>
                      <a:pt x="0" y="0"/>
                    </a:moveTo>
                    <a:lnTo>
                      <a:pt x="0" y="38"/>
                    </a:lnTo>
                    <a:lnTo>
                      <a:pt x="44" y="102"/>
                    </a:lnTo>
                    <a:lnTo>
                      <a:pt x="44" y="102"/>
                    </a:lnTo>
                    <a:lnTo>
                      <a:pt x="44" y="68"/>
                    </a:lnTo>
                    <a:lnTo>
                      <a:pt x="0" y="0"/>
                    </a:lnTo>
                  </a:path>
                </a:pathLst>
              </a:custGeom>
              <a:grpFill/>
              <a:ln>
                <a:noFill/>
              </a:ln>
            </p:spPr>
            <p:txBody>
              <a:bodyPr/>
              <a:lstStyle/>
              <a:p>
                <a:pPr fontAlgn="auto">
                  <a:spcBef>
                    <a:spcPts val="0"/>
                  </a:spcBef>
                  <a:spcAft>
                    <a:spcPts val="0"/>
                  </a:spcAft>
                  <a:defRPr/>
                </a:pPr>
                <a:endParaRPr lang="zh-CN" altLang="en-US"/>
              </a:p>
            </p:txBody>
          </p:sp>
          <p:sp>
            <p:nvSpPr>
              <p:cNvPr id="1474" name="Freeform 518"/>
              <p:cNvSpPr/>
              <p:nvPr/>
            </p:nvSpPr>
            <p:spPr bwMode="auto">
              <a:xfrm>
                <a:off x="4702" y="400"/>
                <a:ext cx="60" cy="114"/>
              </a:xfrm>
              <a:custGeom>
                <a:avLst/>
                <a:gdLst>
                  <a:gd name="T0" fmla="*/ 0 w 60"/>
                  <a:gd name="T1" fmla="*/ 0 h 114"/>
                  <a:gd name="T2" fmla="*/ 0 w 60"/>
                  <a:gd name="T3" fmla="*/ 0 h 114"/>
                  <a:gd name="T4" fmla="*/ 0 w 60"/>
                  <a:gd name="T5" fmla="*/ 32 h 114"/>
                  <a:gd name="T6" fmla="*/ 60 w 60"/>
                  <a:gd name="T7" fmla="*/ 114 h 114"/>
                  <a:gd name="T8" fmla="*/ 60 w 60"/>
                  <a:gd name="T9" fmla="*/ 88 h 114"/>
                  <a:gd name="T10" fmla="*/ 0 w 60"/>
                  <a:gd name="T11" fmla="*/ 0 h 114"/>
                </a:gdLst>
                <a:ahLst/>
                <a:cxnLst>
                  <a:cxn ang="0">
                    <a:pos x="T0" y="T1"/>
                  </a:cxn>
                  <a:cxn ang="0">
                    <a:pos x="T2" y="T3"/>
                  </a:cxn>
                  <a:cxn ang="0">
                    <a:pos x="T4" y="T5"/>
                  </a:cxn>
                  <a:cxn ang="0">
                    <a:pos x="T6" y="T7"/>
                  </a:cxn>
                  <a:cxn ang="0">
                    <a:pos x="T8" y="T9"/>
                  </a:cxn>
                  <a:cxn ang="0">
                    <a:pos x="T10" y="T11"/>
                  </a:cxn>
                </a:cxnLst>
                <a:rect l="0" t="0" r="r" b="b"/>
                <a:pathLst>
                  <a:path w="60" h="114">
                    <a:moveTo>
                      <a:pt x="0" y="0"/>
                    </a:moveTo>
                    <a:lnTo>
                      <a:pt x="0" y="0"/>
                    </a:lnTo>
                    <a:lnTo>
                      <a:pt x="0" y="32"/>
                    </a:lnTo>
                    <a:lnTo>
                      <a:pt x="60" y="114"/>
                    </a:lnTo>
                    <a:lnTo>
                      <a:pt x="60" y="88"/>
                    </a:lnTo>
                    <a:lnTo>
                      <a:pt x="0" y="0"/>
                    </a:lnTo>
                    <a:close/>
                  </a:path>
                </a:pathLst>
              </a:custGeom>
              <a:grpFill/>
              <a:ln>
                <a:noFill/>
              </a:ln>
            </p:spPr>
            <p:txBody>
              <a:bodyPr/>
              <a:lstStyle/>
              <a:p>
                <a:pPr fontAlgn="auto">
                  <a:spcBef>
                    <a:spcPts val="0"/>
                  </a:spcBef>
                  <a:spcAft>
                    <a:spcPts val="0"/>
                  </a:spcAft>
                  <a:defRPr/>
                </a:pPr>
                <a:endParaRPr lang="zh-CN" altLang="en-US"/>
              </a:p>
            </p:txBody>
          </p:sp>
          <p:sp>
            <p:nvSpPr>
              <p:cNvPr id="1475" name="Freeform 519"/>
              <p:cNvSpPr/>
              <p:nvPr/>
            </p:nvSpPr>
            <p:spPr bwMode="auto">
              <a:xfrm>
                <a:off x="4702" y="400"/>
                <a:ext cx="60" cy="114"/>
              </a:xfrm>
              <a:custGeom>
                <a:avLst/>
                <a:gdLst>
                  <a:gd name="T0" fmla="*/ 0 w 60"/>
                  <a:gd name="T1" fmla="*/ 0 h 114"/>
                  <a:gd name="T2" fmla="*/ 0 w 60"/>
                  <a:gd name="T3" fmla="*/ 0 h 114"/>
                  <a:gd name="T4" fmla="*/ 0 w 60"/>
                  <a:gd name="T5" fmla="*/ 32 h 114"/>
                  <a:gd name="T6" fmla="*/ 60 w 60"/>
                  <a:gd name="T7" fmla="*/ 114 h 114"/>
                  <a:gd name="T8" fmla="*/ 60 w 60"/>
                  <a:gd name="T9" fmla="*/ 88 h 114"/>
                  <a:gd name="T10" fmla="*/ 0 w 60"/>
                  <a:gd name="T11" fmla="*/ 0 h 114"/>
                </a:gdLst>
                <a:ahLst/>
                <a:cxnLst>
                  <a:cxn ang="0">
                    <a:pos x="T0" y="T1"/>
                  </a:cxn>
                  <a:cxn ang="0">
                    <a:pos x="T2" y="T3"/>
                  </a:cxn>
                  <a:cxn ang="0">
                    <a:pos x="T4" y="T5"/>
                  </a:cxn>
                  <a:cxn ang="0">
                    <a:pos x="T6" y="T7"/>
                  </a:cxn>
                  <a:cxn ang="0">
                    <a:pos x="T8" y="T9"/>
                  </a:cxn>
                  <a:cxn ang="0">
                    <a:pos x="T10" y="T11"/>
                  </a:cxn>
                </a:cxnLst>
                <a:rect l="0" t="0" r="r" b="b"/>
                <a:pathLst>
                  <a:path w="60" h="114">
                    <a:moveTo>
                      <a:pt x="0" y="0"/>
                    </a:moveTo>
                    <a:lnTo>
                      <a:pt x="0" y="0"/>
                    </a:lnTo>
                    <a:lnTo>
                      <a:pt x="0" y="32"/>
                    </a:lnTo>
                    <a:lnTo>
                      <a:pt x="60" y="114"/>
                    </a:lnTo>
                    <a:lnTo>
                      <a:pt x="60" y="88"/>
                    </a:lnTo>
                    <a:lnTo>
                      <a:pt x="0" y="0"/>
                    </a:lnTo>
                  </a:path>
                </a:pathLst>
              </a:custGeom>
              <a:grpFill/>
              <a:ln>
                <a:noFill/>
              </a:ln>
            </p:spPr>
            <p:txBody>
              <a:bodyPr/>
              <a:lstStyle/>
              <a:p>
                <a:pPr fontAlgn="auto">
                  <a:spcBef>
                    <a:spcPts val="0"/>
                  </a:spcBef>
                  <a:spcAft>
                    <a:spcPts val="0"/>
                  </a:spcAft>
                  <a:defRPr/>
                </a:pPr>
                <a:endParaRPr lang="zh-CN" altLang="en-US"/>
              </a:p>
            </p:txBody>
          </p:sp>
          <p:sp>
            <p:nvSpPr>
              <p:cNvPr id="1476" name="Freeform 520"/>
              <p:cNvSpPr/>
              <p:nvPr/>
            </p:nvSpPr>
            <p:spPr bwMode="auto">
              <a:xfrm>
                <a:off x="4516" y="204"/>
                <a:ext cx="28" cy="86"/>
              </a:xfrm>
              <a:custGeom>
                <a:avLst/>
                <a:gdLst>
                  <a:gd name="T0" fmla="*/ 0 w 28"/>
                  <a:gd name="T1" fmla="*/ 0 h 86"/>
                  <a:gd name="T2" fmla="*/ 0 w 28"/>
                  <a:gd name="T3" fmla="*/ 0 h 86"/>
                  <a:gd name="T4" fmla="*/ 0 w 28"/>
                  <a:gd name="T5" fmla="*/ 50 h 86"/>
                  <a:gd name="T6" fmla="*/ 28 w 28"/>
                  <a:gd name="T7" fmla="*/ 86 h 86"/>
                  <a:gd name="T8" fmla="*/ 28 w 28"/>
                  <a:gd name="T9" fmla="*/ 38 h 86"/>
                  <a:gd name="T10" fmla="*/ 0 w 28"/>
                  <a:gd name="T11" fmla="*/ 0 h 86"/>
                </a:gdLst>
                <a:ahLst/>
                <a:cxnLst>
                  <a:cxn ang="0">
                    <a:pos x="T0" y="T1"/>
                  </a:cxn>
                  <a:cxn ang="0">
                    <a:pos x="T2" y="T3"/>
                  </a:cxn>
                  <a:cxn ang="0">
                    <a:pos x="T4" y="T5"/>
                  </a:cxn>
                  <a:cxn ang="0">
                    <a:pos x="T6" y="T7"/>
                  </a:cxn>
                  <a:cxn ang="0">
                    <a:pos x="T8" y="T9"/>
                  </a:cxn>
                  <a:cxn ang="0">
                    <a:pos x="T10" y="T11"/>
                  </a:cxn>
                </a:cxnLst>
                <a:rect l="0" t="0" r="r" b="b"/>
                <a:pathLst>
                  <a:path w="28" h="86">
                    <a:moveTo>
                      <a:pt x="0" y="0"/>
                    </a:moveTo>
                    <a:lnTo>
                      <a:pt x="0" y="0"/>
                    </a:lnTo>
                    <a:lnTo>
                      <a:pt x="0" y="50"/>
                    </a:lnTo>
                    <a:lnTo>
                      <a:pt x="28" y="86"/>
                    </a:lnTo>
                    <a:lnTo>
                      <a:pt x="28" y="38"/>
                    </a:lnTo>
                    <a:lnTo>
                      <a:pt x="0" y="0"/>
                    </a:lnTo>
                    <a:close/>
                  </a:path>
                </a:pathLst>
              </a:custGeom>
              <a:grpFill/>
              <a:ln>
                <a:noFill/>
              </a:ln>
            </p:spPr>
            <p:txBody>
              <a:bodyPr/>
              <a:lstStyle/>
              <a:p>
                <a:pPr fontAlgn="auto">
                  <a:spcBef>
                    <a:spcPts val="0"/>
                  </a:spcBef>
                  <a:spcAft>
                    <a:spcPts val="0"/>
                  </a:spcAft>
                  <a:defRPr/>
                </a:pPr>
                <a:endParaRPr lang="zh-CN" altLang="en-US"/>
              </a:p>
            </p:txBody>
          </p:sp>
          <p:sp>
            <p:nvSpPr>
              <p:cNvPr id="1477" name="Freeform 521"/>
              <p:cNvSpPr/>
              <p:nvPr/>
            </p:nvSpPr>
            <p:spPr bwMode="auto">
              <a:xfrm>
                <a:off x="4516" y="204"/>
                <a:ext cx="28" cy="86"/>
              </a:xfrm>
              <a:custGeom>
                <a:avLst/>
                <a:gdLst>
                  <a:gd name="T0" fmla="*/ 0 w 28"/>
                  <a:gd name="T1" fmla="*/ 0 h 86"/>
                  <a:gd name="T2" fmla="*/ 0 w 28"/>
                  <a:gd name="T3" fmla="*/ 0 h 86"/>
                  <a:gd name="T4" fmla="*/ 0 w 28"/>
                  <a:gd name="T5" fmla="*/ 50 h 86"/>
                  <a:gd name="T6" fmla="*/ 28 w 28"/>
                  <a:gd name="T7" fmla="*/ 86 h 86"/>
                  <a:gd name="T8" fmla="*/ 28 w 28"/>
                  <a:gd name="T9" fmla="*/ 38 h 86"/>
                  <a:gd name="T10" fmla="*/ 0 w 28"/>
                  <a:gd name="T11" fmla="*/ 0 h 86"/>
                </a:gdLst>
                <a:ahLst/>
                <a:cxnLst>
                  <a:cxn ang="0">
                    <a:pos x="T0" y="T1"/>
                  </a:cxn>
                  <a:cxn ang="0">
                    <a:pos x="T2" y="T3"/>
                  </a:cxn>
                  <a:cxn ang="0">
                    <a:pos x="T4" y="T5"/>
                  </a:cxn>
                  <a:cxn ang="0">
                    <a:pos x="T6" y="T7"/>
                  </a:cxn>
                  <a:cxn ang="0">
                    <a:pos x="T8" y="T9"/>
                  </a:cxn>
                  <a:cxn ang="0">
                    <a:pos x="T10" y="T11"/>
                  </a:cxn>
                </a:cxnLst>
                <a:rect l="0" t="0" r="r" b="b"/>
                <a:pathLst>
                  <a:path w="28" h="86">
                    <a:moveTo>
                      <a:pt x="0" y="0"/>
                    </a:moveTo>
                    <a:lnTo>
                      <a:pt x="0" y="0"/>
                    </a:lnTo>
                    <a:lnTo>
                      <a:pt x="0" y="50"/>
                    </a:lnTo>
                    <a:lnTo>
                      <a:pt x="28" y="86"/>
                    </a:lnTo>
                    <a:lnTo>
                      <a:pt x="28" y="38"/>
                    </a:lnTo>
                    <a:lnTo>
                      <a:pt x="0" y="0"/>
                    </a:lnTo>
                  </a:path>
                </a:pathLst>
              </a:custGeom>
              <a:grpFill/>
              <a:ln>
                <a:noFill/>
              </a:ln>
            </p:spPr>
            <p:txBody>
              <a:bodyPr/>
              <a:lstStyle/>
              <a:p>
                <a:pPr fontAlgn="auto">
                  <a:spcBef>
                    <a:spcPts val="0"/>
                  </a:spcBef>
                  <a:spcAft>
                    <a:spcPts val="0"/>
                  </a:spcAft>
                  <a:defRPr/>
                </a:pPr>
                <a:endParaRPr lang="zh-CN" altLang="en-US"/>
              </a:p>
            </p:txBody>
          </p:sp>
          <p:sp>
            <p:nvSpPr>
              <p:cNvPr id="1478" name="Freeform 522"/>
              <p:cNvSpPr/>
              <p:nvPr/>
            </p:nvSpPr>
            <p:spPr bwMode="auto">
              <a:xfrm>
                <a:off x="4568" y="276"/>
                <a:ext cx="90" cy="162"/>
              </a:xfrm>
              <a:custGeom>
                <a:avLst/>
                <a:gdLst>
                  <a:gd name="T0" fmla="*/ 0 w 90"/>
                  <a:gd name="T1" fmla="*/ 0 h 162"/>
                  <a:gd name="T2" fmla="*/ 0 w 90"/>
                  <a:gd name="T3" fmla="*/ 0 h 162"/>
                  <a:gd name="T4" fmla="*/ 0 w 90"/>
                  <a:gd name="T5" fmla="*/ 44 h 162"/>
                  <a:gd name="T6" fmla="*/ 90 w 90"/>
                  <a:gd name="T7" fmla="*/ 162 h 162"/>
                  <a:gd name="T8" fmla="*/ 90 w 90"/>
                  <a:gd name="T9" fmla="*/ 126 h 162"/>
                  <a:gd name="T10" fmla="*/ 0 w 90"/>
                  <a:gd name="T11" fmla="*/ 0 h 162"/>
                </a:gdLst>
                <a:ahLst/>
                <a:cxnLst>
                  <a:cxn ang="0">
                    <a:pos x="T0" y="T1"/>
                  </a:cxn>
                  <a:cxn ang="0">
                    <a:pos x="T2" y="T3"/>
                  </a:cxn>
                  <a:cxn ang="0">
                    <a:pos x="T4" y="T5"/>
                  </a:cxn>
                  <a:cxn ang="0">
                    <a:pos x="T6" y="T7"/>
                  </a:cxn>
                  <a:cxn ang="0">
                    <a:pos x="T8" y="T9"/>
                  </a:cxn>
                  <a:cxn ang="0">
                    <a:pos x="T10" y="T11"/>
                  </a:cxn>
                </a:cxnLst>
                <a:rect l="0" t="0" r="r" b="b"/>
                <a:pathLst>
                  <a:path w="90" h="162">
                    <a:moveTo>
                      <a:pt x="0" y="0"/>
                    </a:moveTo>
                    <a:lnTo>
                      <a:pt x="0" y="0"/>
                    </a:lnTo>
                    <a:lnTo>
                      <a:pt x="0" y="44"/>
                    </a:lnTo>
                    <a:lnTo>
                      <a:pt x="90" y="162"/>
                    </a:lnTo>
                    <a:lnTo>
                      <a:pt x="90" y="126"/>
                    </a:lnTo>
                    <a:lnTo>
                      <a:pt x="0" y="0"/>
                    </a:lnTo>
                    <a:close/>
                  </a:path>
                </a:pathLst>
              </a:custGeom>
              <a:grpFill/>
              <a:ln>
                <a:noFill/>
              </a:ln>
            </p:spPr>
            <p:txBody>
              <a:bodyPr/>
              <a:lstStyle/>
              <a:p>
                <a:pPr fontAlgn="auto">
                  <a:spcBef>
                    <a:spcPts val="0"/>
                  </a:spcBef>
                  <a:spcAft>
                    <a:spcPts val="0"/>
                  </a:spcAft>
                  <a:defRPr/>
                </a:pPr>
                <a:endParaRPr lang="zh-CN" altLang="en-US"/>
              </a:p>
            </p:txBody>
          </p:sp>
          <p:sp>
            <p:nvSpPr>
              <p:cNvPr id="1479" name="Freeform 523"/>
              <p:cNvSpPr/>
              <p:nvPr/>
            </p:nvSpPr>
            <p:spPr bwMode="auto">
              <a:xfrm>
                <a:off x="4568" y="276"/>
                <a:ext cx="90" cy="162"/>
              </a:xfrm>
              <a:custGeom>
                <a:avLst/>
                <a:gdLst>
                  <a:gd name="T0" fmla="*/ 0 w 90"/>
                  <a:gd name="T1" fmla="*/ 0 h 162"/>
                  <a:gd name="T2" fmla="*/ 0 w 90"/>
                  <a:gd name="T3" fmla="*/ 0 h 162"/>
                  <a:gd name="T4" fmla="*/ 0 w 90"/>
                  <a:gd name="T5" fmla="*/ 44 h 162"/>
                  <a:gd name="T6" fmla="*/ 90 w 90"/>
                  <a:gd name="T7" fmla="*/ 162 h 162"/>
                  <a:gd name="T8" fmla="*/ 90 w 90"/>
                  <a:gd name="T9" fmla="*/ 126 h 162"/>
                  <a:gd name="T10" fmla="*/ 0 w 90"/>
                  <a:gd name="T11" fmla="*/ 0 h 162"/>
                </a:gdLst>
                <a:ahLst/>
                <a:cxnLst>
                  <a:cxn ang="0">
                    <a:pos x="T0" y="T1"/>
                  </a:cxn>
                  <a:cxn ang="0">
                    <a:pos x="T2" y="T3"/>
                  </a:cxn>
                  <a:cxn ang="0">
                    <a:pos x="T4" y="T5"/>
                  </a:cxn>
                  <a:cxn ang="0">
                    <a:pos x="T6" y="T7"/>
                  </a:cxn>
                  <a:cxn ang="0">
                    <a:pos x="T8" y="T9"/>
                  </a:cxn>
                  <a:cxn ang="0">
                    <a:pos x="T10" y="T11"/>
                  </a:cxn>
                </a:cxnLst>
                <a:rect l="0" t="0" r="r" b="b"/>
                <a:pathLst>
                  <a:path w="90" h="162">
                    <a:moveTo>
                      <a:pt x="0" y="0"/>
                    </a:moveTo>
                    <a:lnTo>
                      <a:pt x="0" y="0"/>
                    </a:lnTo>
                    <a:lnTo>
                      <a:pt x="0" y="44"/>
                    </a:lnTo>
                    <a:lnTo>
                      <a:pt x="90" y="162"/>
                    </a:lnTo>
                    <a:lnTo>
                      <a:pt x="90" y="126"/>
                    </a:lnTo>
                    <a:lnTo>
                      <a:pt x="0" y="0"/>
                    </a:lnTo>
                  </a:path>
                </a:pathLst>
              </a:custGeom>
              <a:grpFill/>
              <a:ln>
                <a:noFill/>
              </a:ln>
            </p:spPr>
            <p:txBody>
              <a:bodyPr/>
              <a:lstStyle/>
              <a:p>
                <a:pPr fontAlgn="auto">
                  <a:spcBef>
                    <a:spcPts val="0"/>
                  </a:spcBef>
                  <a:spcAft>
                    <a:spcPts val="0"/>
                  </a:spcAft>
                  <a:defRPr/>
                </a:pPr>
                <a:endParaRPr lang="zh-CN" altLang="en-US"/>
              </a:p>
            </p:txBody>
          </p:sp>
          <p:sp>
            <p:nvSpPr>
              <p:cNvPr id="1480" name="Freeform 524"/>
              <p:cNvSpPr/>
              <p:nvPr/>
            </p:nvSpPr>
            <p:spPr bwMode="auto">
              <a:xfrm>
                <a:off x="4682" y="436"/>
                <a:ext cx="14" cy="52"/>
              </a:xfrm>
              <a:custGeom>
                <a:avLst/>
                <a:gdLst>
                  <a:gd name="T0" fmla="*/ 0 w 14"/>
                  <a:gd name="T1" fmla="*/ 0 h 52"/>
                  <a:gd name="T2" fmla="*/ 0 w 14"/>
                  <a:gd name="T3" fmla="*/ 0 h 52"/>
                  <a:gd name="T4" fmla="*/ 0 w 14"/>
                  <a:gd name="T5" fmla="*/ 32 h 52"/>
                  <a:gd name="T6" fmla="*/ 14 w 14"/>
                  <a:gd name="T7" fmla="*/ 52 h 52"/>
                  <a:gd name="T8" fmla="*/ 14 w 14"/>
                  <a:gd name="T9" fmla="*/ 52 h 52"/>
                  <a:gd name="T10" fmla="*/ 14 w 14"/>
                  <a:gd name="T11" fmla="*/ 20 h 52"/>
                  <a:gd name="T12" fmla="*/ 0 w 14"/>
                  <a:gd name="T13" fmla="*/ 0 h 52"/>
                </a:gdLst>
                <a:ahLst/>
                <a:cxnLst>
                  <a:cxn ang="0">
                    <a:pos x="T0" y="T1"/>
                  </a:cxn>
                  <a:cxn ang="0">
                    <a:pos x="T2" y="T3"/>
                  </a:cxn>
                  <a:cxn ang="0">
                    <a:pos x="T4" y="T5"/>
                  </a:cxn>
                  <a:cxn ang="0">
                    <a:pos x="T6" y="T7"/>
                  </a:cxn>
                  <a:cxn ang="0">
                    <a:pos x="T8" y="T9"/>
                  </a:cxn>
                  <a:cxn ang="0">
                    <a:pos x="T10" y="T11"/>
                  </a:cxn>
                  <a:cxn ang="0">
                    <a:pos x="T12" y="T13"/>
                  </a:cxn>
                </a:cxnLst>
                <a:rect l="0" t="0" r="r" b="b"/>
                <a:pathLst>
                  <a:path w="14" h="52">
                    <a:moveTo>
                      <a:pt x="0" y="0"/>
                    </a:moveTo>
                    <a:lnTo>
                      <a:pt x="0" y="0"/>
                    </a:lnTo>
                    <a:lnTo>
                      <a:pt x="0" y="32"/>
                    </a:lnTo>
                    <a:lnTo>
                      <a:pt x="14" y="52"/>
                    </a:lnTo>
                    <a:lnTo>
                      <a:pt x="14" y="52"/>
                    </a:lnTo>
                    <a:lnTo>
                      <a:pt x="14" y="20"/>
                    </a:lnTo>
                    <a:lnTo>
                      <a:pt x="0" y="0"/>
                    </a:lnTo>
                    <a:close/>
                  </a:path>
                </a:pathLst>
              </a:custGeom>
              <a:grpFill/>
              <a:ln>
                <a:noFill/>
              </a:ln>
            </p:spPr>
            <p:txBody>
              <a:bodyPr/>
              <a:lstStyle/>
              <a:p>
                <a:pPr fontAlgn="auto">
                  <a:spcBef>
                    <a:spcPts val="0"/>
                  </a:spcBef>
                  <a:spcAft>
                    <a:spcPts val="0"/>
                  </a:spcAft>
                  <a:defRPr/>
                </a:pPr>
                <a:endParaRPr lang="zh-CN" altLang="en-US"/>
              </a:p>
            </p:txBody>
          </p:sp>
          <p:sp>
            <p:nvSpPr>
              <p:cNvPr id="1481" name="Freeform 525"/>
              <p:cNvSpPr/>
              <p:nvPr/>
            </p:nvSpPr>
            <p:spPr bwMode="auto">
              <a:xfrm>
                <a:off x="4682" y="436"/>
                <a:ext cx="14" cy="52"/>
              </a:xfrm>
              <a:custGeom>
                <a:avLst/>
                <a:gdLst>
                  <a:gd name="T0" fmla="*/ 0 w 14"/>
                  <a:gd name="T1" fmla="*/ 0 h 52"/>
                  <a:gd name="T2" fmla="*/ 0 w 14"/>
                  <a:gd name="T3" fmla="*/ 0 h 52"/>
                  <a:gd name="T4" fmla="*/ 0 w 14"/>
                  <a:gd name="T5" fmla="*/ 32 h 52"/>
                  <a:gd name="T6" fmla="*/ 14 w 14"/>
                  <a:gd name="T7" fmla="*/ 52 h 52"/>
                  <a:gd name="T8" fmla="*/ 14 w 14"/>
                  <a:gd name="T9" fmla="*/ 52 h 52"/>
                  <a:gd name="T10" fmla="*/ 14 w 14"/>
                  <a:gd name="T11" fmla="*/ 20 h 52"/>
                  <a:gd name="T12" fmla="*/ 0 w 14"/>
                  <a:gd name="T13" fmla="*/ 0 h 52"/>
                </a:gdLst>
                <a:ahLst/>
                <a:cxnLst>
                  <a:cxn ang="0">
                    <a:pos x="T0" y="T1"/>
                  </a:cxn>
                  <a:cxn ang="0">
                    <a:pos x="T2" y="T3"/>
                  </a:cxn>
                  <a:cxn ang="0">
                    <a:pos x="T4" y="T5"/>
                  </a:cxn>
                  <a:cxn ang="0">
                    <a:pos x="T6" y="T7"/>
                  </a:cxn>
                  <a:cxn ang="0">
                    <a:pos x="T8" y="T9"/>
                  </a:cxn>
                  <a:cxn ang="0">
                    <a:pos x="T10" y="T11"/>
                  </a:cxn>
                  <a:cxn ang="0">
                    <a:pos x="T12" y="T13"/>
                  </a:cxn>
                </a:cxnLst>
                <a:rect l="0" t="0" r="r" b="b"/>
                <a:pathLst>
                  <a:path w="14" h="52">
                    <a:moveTo>
                      <a:pt x="0" y="0"/>
                    </a:moveTo>
                    <a:lnTo>
                      <a:pt x="0" y="0"/>
                    </a:lnTo>
                    <a:lnTo>
                      <a:pt x="0" y="32"/>
                    </a:lnTo>
                    <a:lnTo>
                      <a:pt x="14" y="52"/>
                    </a:lnTo>
                    <a:lnTo>
                      <a:pt x="14" y="52"/>
                    </a:lnTo>
                    <a:lnTo>
                      <a:pt x="14" y="20"/>
                    </a:lnTo>
                    <a:lnTo>
                      <a:pt x="0" y="0"/>
                    </a:lnTo>
                  </a:path>
                </a:pathLst>
              </a:custGeom>
              <a:grpFill/>
              <a:ln>
                <a:noFill/>
              </a:ln>
            </p:spPr>
            <p:txBody>
              <a:bodyPr/>
              <a:lstStyle/>
              <a:p>
                <a:pPr fontAlgn="auto">
                  <a:spcBef>
                    <a:spcPts val="0"/>
                  </a:spcBef>
                  <a:spcAft>
                    <a:spcPts val="0"/>
                  </a:spcAft>
                  <a:defRPr/>
                </a:pPr>
                <a:endParaRPr lang="zh-CN" altLang="en-US"/>
              </a:p>
            </p:txBody>
          </p:sp>
          <p:sp>
            <p:nvSpPr>
              <p:cNvPr id="1482" name="Freeform 526"/>
              <p:cNvSpPr/>
              <p:nvPr/>
            </p:nvSpPr>
            <p:spPr bwMode="auto">
              <a:xfrm>
                <a:off x="4720" y="490"/>
                <a:ext cx="42" cy="82"/>
              </a:xfrm>
              <a:custGeom>
                <a:avLst/>
                <a:gdLst>
                  <a:gd name="T0" fmla="*/ 0 w 42"/>
                  <a:gd name="T1" fmla="*/ 0 h 82"/>
                  <a:gd name="T2" fmla="*/ 0 w 42"/>
                  <a:gd name="T3" fmla="*/ 30 h 82"/>
                  <a:gd name="T4" fmla="*/ 42 w 42"/>
                  <a:gd name="T5" fmla="*/ 82 h 82"/>
                  <a:gd name="T6" fmla="*/ 42 w 42"/>
                  <a:gd name="T7" fmla="*/ 82 h 82"/>
                  <a:gd name="T8" fmla="*/ 42 w 42"/>
                  <a:gd name="T9" fmla="*/ 58 h 82"/>
                  <a:gd name="T10" fmla="*/ 0 w 42"/>
                  <a:gd name="T11" fmla="*/ 0 h 82"/>
                </a:gdLst>
                <a:ahLst/>
                <a:cxnLst>
                  <a:cxn ang="0">
                    <a:pos x="T0" y="T1"/>
                  </a:cxn>
                  <a:cxn ang="0">
                    <a:pos x="T2" y="T3"/>
                  </a:cxn>
                  <a:cxn ang="0">
                    <a:pos x="T4" y="T5"/>
                  </a:cxn>
                  <a:cxn ang="0">
                    <a:pos x="T6" y="T7"/>
                  </a:cxn>
                  <a:cxn ang="0">
                    <a:pos x="T8" y="T9"/>
                  </a:cxn>
                  <a:cxn ang="0">
                    <a:pos x="T10" y="T11"/>
                  </a:cxn>
                </a:cxnLst>
                <a:rect l="0" t="0" r="r" b="b"/>
                <a:pathLst>
                  <a:path w="42" h="82">
                    <a:moveTo>
                      <a:pt x="0" y="0"/>
                    </a:moveTo>
                    <a:lnTo>
                      <a:pt x="0" y="30"/>
                    </a:lnTo>
                    <a:lnTo>
                      <a:pt x="42" y="82"/>
                    </a:lnTo>
                    <a:lnTo>
                      <a:pt x="42" y="82"/>
                    </a:lnTo>
                    <a:lnTo>
                      <a:pt x="42" y="58"/>
                    </a:lnTo>
                    <a:lnTo>
                      <a:pt x="0" y="0"/>
                    </a:lnTo>
                    <a:close/>
                  </a:path>
                </a:pathLst>
              </a:custGeom>
              <a:grpFill/>
              <a:ln>
                <a:noFill/>
              </a:ln>
            </p:spPr>
            <p:txBody>
              <a:bodyPr/>
              <a:lstStyle/>
              <a:p>
                <a:pPr fontAlgn="auto">
                  <a:spcBef>
                    <a:spcPts val="0"/>
                  </a:spcBef>
                  <a:spcAft>
                    <a:spcPts val="0"/>
                  </a:spcAft>
                  <a:defRPr/>
                </a:pPr>
                <a:endParaRPr lang="zh-CN" altLang="en-US"/>
              </a:p>
            </p:txBody>
          </p:sp>
          <p:sp>
            <p:nvSpPr>
              <p:cNvPr id="1483" name="Freeform 527"/>
              <p:cNvSpPr/>
              <p:nvPr/>
            </p:nvSpPr>
            <p:spPr bwMode="auto">
              <a:xfrm>
                <a:off x="4720" y="490"/>
                <a:ext cx="42" cy="82"/>
              </a:xfrm>
              <a:custGeom>
                <a:avLst/>
                <a:gdLst>
                  <a:gd name="T0" fmla="*/ 0 w 42"/>
                  <a:gd name="T1" fmla="*/ 0 h 82"/>
                  <a:gd name="T2" fmla="*/ 0 w 42"/>
                  <a:gd name="T3" fmla="*/ 30 h 82"/>
                  <a:gd name="T4" fmla="*/ 42 w 42"/>
                  <a:gd name="T5" fmla="*/ 82 h 82"/>
                  <a:gd name="T6" fmla="*/ 42 w 42"/>
                  <a:gd name="T7" fmla="*/ 82 h 82"/>
                  <a:gd name="T8" fmla="*/ 42 w 42"/>
                  <a:gd name="T9" fmla="*/ 58 h 82"/>
                  <a:gd name="T10" fmla="*/ 0 w 42"/>
                  <a:gd name="T11" fmla="*/ 0 h 82"/>
                </a:gdLst>
                <a:ahLst/>
                <a:cxnLst>
                  <a:cxn ang="0">
                    <a:pos x="T0" y="T1"/>
                  </a:cxn>
                  <a:cxn ang="0">
                    <a:pos x="T2" y="T3"/>
                  </a:cxn>
                  <a:cxn ang="0">
                    <a:pos x="T4" y="T5"/>
                  </a:cxn>
                  <a:cxn ang="0">
                    <a:pos x="T6" y="T7"/>
                  </a:cxn>
                  <a:cxn ang="0">
                    <a:pos x="T8" y="T9"/>
                  </a:cxn>
                  <a:cxn ang="0">
                    <a:pos x="T10" y="T11"/>
                  </a:cxn>
                </a:cxnLst>
                <a:rect l="0" t="0" r="r" b="b"/>
                <a:pathLst>
                  <a:path w="42" h="82">
                    <a:moveTo>
                      <a:pt x="0" y="0"/>
                    </a:moveTo>
                    <a:lnTo>
                      <a:pt x="0" y="30"/>
                    </a:lnTo>
                    <a:lnTo>
                      <a:pt x="42" y="82"/>
                    </a:lnTo>
                    <a:lnTo>
                      <a:pt x="42" y="82"/>
                    </a:lnTo>
                    <a:lnTo>
                      <a:pt x="42" y="58"/>
                    </a:lnTo>
                    <a:lnTo>
                      <a:pt x="0" y="0"/>
                    </a:lnTo>
                  </a:path>
                </a:pathLst>
              </a:custGeom>
              <a:grpFill/>
              <a:ln>
                <a:noFill/>
              </a:ln>
            </p:spPr>
            <p:txBody>
              <a:bodyPr/>
              <a:lstStyle/>
              <a:p>
                <a:pPr fontAlgn="auto">
                  <a:spcBef>
                    <a:spcPts val="0"/>
                  </a:spcBef>
                  <a:spcAft>
                    <a:spcPts val="0"/>
                  </a:spcAft>
                  <a:defRPr/>
                </a:pPr>
                <a:endParaRPr lang="zh-CN" altLang="en-US"/>
              </a:p>
            </p:txBody>
          </p:sp>
          <p:sp>
            <p:nvSpPr>
              <p:cNvPr id="1484" name="Freeform 528"/>
              <p:cNvSpPr/>
              <p:nvPr/>
            </p:nvSpPr>
            <p:spPr bwMode="auto">
              <a:xfrm>
                <a:off x="4516" y="294"/>
                <a:ext cx="78" cy="140"/>
              </a:xfrm>
              <a:custGeom>
                <a:avLst/>
                <a:gdLst>
                  <a:gd name="T0" fmla="*/ 0 w 78"/>
                  <a:gd name="T1" fmla="*/ 0 h 140"/>
                  <a:gd name="T2" fmla="*/ 0 w 78"/>
                  <a:gd name="T3" fmla="*/ 0 h 140"/>
                  <a:gd name="T4" fmla="*/ 0 w 78"/>
                  <a:gd name="T5" fmla="*/ 50 h 140"/>
                  <a:gd name="T6" fmla="*/ 78 w 78"/>
                  <a:gd name="T7" fmla="*/ 140 h 140"/>
                  <a:gd name="T8" fmla="*/ 78 w 78"/>
                  <a:gd name="T9" fmla="*/ 98 h 140"/>
                  <a:gd name="T10" fmla="*/ 0 w 78"/>
                  <a:gd name="T11" fmla="*/ 0 h 140"/>
                </a:gdLst>
                <a:ahLst/>
                <a:cxnLst>
                  <a:cxn ang="0">
                    <a:pos x="T0" y="T1"/>
                  </a:cxn>
                  <a:cxn ang="0">
                    <a:pos x="T2" y="T3"/>
                  </a:cxn>
                  <a:cxn ang="0">
                    <a:pos x="T4" y="T5"/>
                  </a:cxn>
                  <a:cxn ang="0">
                    <a:pos x="T6" y="T7"/>
                  </a:cxn>
                  <a:cxn ang="0">
                    <a:pos x="T8" y="T9"/>
                  </a:cxn>
                  <a:cxn ang="0">
                    <a:pos x="T10" y="T11"/>
                  </a:cxn>
                </a:cxnLst>
                <a:rect l="0" t="0" r="r" b="b"/>
                <a:pathLst>
                  <a:path w="78" h="140">
                    <a:moveTo>
                      <a:pt x="0" y="0"/>
                    </a:moveTo>
                    <a:lnTo>
                      <a:pt x="0" y="0"/>
                    </a:lnTo>
                    <a:lnTo>
                      <a:pt x="0" y="50"/>
                    </a:lnTo>
                    <a:lnTo>
                      <a:pt x="78" y="140"/>
                    </a:lnTo>
                    <a:lnTo>
                      <a:pt x="78" y="98"/>
                    </a:lnTo>
                    <a:lnTo>
                      <a:pt x="0" y="0"/>
                    </a:lnTo>
                    <a:close/>
                  </a:path>
                </a:pathLst>
              </a:custGeom>
              <a:grpFill/>
              <a:ln>
                <a:noFill/>
              </a:ln>
            </p:spPr>
            <p:txBody>
              <a:bodyPr/>
              <a:lstStyle/>
              <a:p>
                <a:pPr fontAlgn="auto">
                  <a:spcBef>
                    <a:spcPts val="0"/>
                  </a:spcBef>
                  <a:spcAft>
                    <a:spcPts val="0"/>
                  </a:spcAft>
                  <a:defRPr/>
                </a:pPr>
                <a:endParaRPr lang="zh-CN" altLang="en-US"/>
              </a:p>
            </p:txBody>
          </p:sp>
          <p:sp>
            <p:nvSpPr>
              <p:cNvPr id="1485" name="Freeform 529"/>
              <p:cNvSpPr/>
              <p:nvPr/>
            </p:nvSpPr>
            <p:spPr bwMode="auto">
              <a:xfrm>
                <a:off x="4516" y="294"/>
                <a:ext cx="78" cy="140"/>
              </a:xfrm>
              <a:custGeom>
                <a:avLst/>
                <a:gdLst>
                  <a:gd name="T0" fmla="*/ 0 w 78"/>
                  <a:gd name="T1" fmla="*/ 0 h 140"/>
                  <a:gd name="T2" fmla="*/ 0 w 78"/>
                  <a:gd name="T3" fmla="*/ 0 h 140"/>
                  <a:gd name="T4" fmla="*/ 0 w 78"/>
                  <a:gd name="T5" fmla="*/ 50 h 140"/>
                  <a:gd name="T6" fmla="*/ 78 w 78"/>
                  <a:gd name="T7" fmla="*/ 140 h 140"/>
                  <a:gd name="T8" fmla="*/ 78 w 78"/>
                  <a:gd name="T9" fmla="*/ 98 h 140"/>
                  <a:gd name="T10" fmla="*/ 0 w 78"/>
                  <a:gd name="T11" fmla="*/ 0 h 140"/>
                </a:gdLst>
                <a:ahLst/>
                <a:cxnLst>
                  <a:cxn ang="0">
                    <a:pos x="T0" y="T1"/>
                  </a:cxn>
                  <a:cxn ang="0">
                    <a:pos x="T2" y="T3"/>
                  </a:cxn>
                  <a:cxn ang="0">
                    <a:pos x="T4" y="T5"/>
                  </a:cxn>
                  <a:cxn ang="0">
                    <a:pos x="T6" y="T7"/>
                  </a:cxn>
                  <a:cxn ang="0">
                    <a:pos x="T8" y="T9"/>
                  </a:cxn>
                  <a:cxn ang="0">
                    <a:pos x="T10" y="T11"/>
                  </a:cxn>
                </a:cxnLst>
                <a:rect l="0" t="0" r="r" b="b"/>
                <a:pathLst>
                  <a:path w="78" h="140">
                    <a:moveTo>
                      <a:pt x="0" y="0"/>
                    </a:moveTo>
                    <a:lnTo>
                      <a:pt x="0" y="0"/>
                    </a:lnTo>
                    <a:lnTo>
                      <a:pt x="0" y="50"/>
                    </a:lnTo>
                    <a:lnTo>
                      <a:pt x="78" y="140"/>
                    </a:lnTo>
                    <a:lnTo>
                      <a:pt x="78" y="98"/>
                    </a:lnTo>
                    <a:lnTo>
                      <a:pt x="0" y="0"/>
                    </a:lnTo>
                  </a:path>
                </a:pathLst>
              </a:custGeom>
              <a:grpFill/>
              <a:ln>
                <a:noFill/>
              </a:ln>
            </p:spPr>
            <p:txBody>
              <a:bodyPr/>
              <a:lstStyle/>
              <a:p>
                <a:pPr fontAlgn="auto">
                  <a:spcBef>
                    <a:spcPts val="0"/>
                  </a:spcBef>
                  <a:spcAft>
                    <a:spcPts val="0"/>
                  </a:spcAft>
                  <a:defRPr/>
                </a:pPr>
                <a:endParaRPr lang="zh-CN" altLang="en-US"/>
              </a:p>
            </p:txBody>
          </p:sp>
          <p:sp>
            <p:nvSpPr>
              <p:cNvPr id="1486" name="Freeform 530"/>
              <p:cNvSpPr/>
              <p:nvPr/>
            </p:nvSpPr>
            <p:spPr bwMode="auto">
              <a:xfrm>
                <a:off x="4618" y="422"/>
                <a:ext cx="18" cy="62"/>
              </a:xfrm>
              <a:custGeom>
                <a:avLst/>
                <a:gdLst>
                  <a:gd name="T0" fmla="*/ 0 w 18"/>
                  <a:gd name="T1" fmla="*/ 0 h 62"/>
                  <a:gd name="T2" fmla="*/ 0 w 18"/>
                  <a:gd name="T3" fmla="*/ 40 h 62"/>
                  <a:gd name="T4" fmla="*/ 18 w 18"/>
                  <a:gd name="T5" fmla="*/ 62 h 62"/>
                  <a:gd name="T6" fmla="*/ 18 w 18"/>
                  <a:gd name="T7" fmla="*/ 62 h 62"/>
                  <a:gd name="T8" fmla="*/ 16 w 18"/>
                  <a:gd name="T9" fmla="*/ 58 h 62"/>
                  <a:gd name="T10" fmla="*/ 16 w 18"/>
                  <a:gd name="T11" fmla="*/ 22 h 62"/>
                  <a:gd name="T12" fmla="*/ 0 w 18"/>
                  <a:gd name="T13" fmla="*/ 0 h 62"/>
                </a:gdLst>
                <a:ahLst/>
                <a:cxnLst>
                  <a:cxn ang="0">
                    <a:pos x="T0" y="T1"/>
                  </a:cxn>
                  <a:cxn ang="0">
                    <a:pos x="T2" y="T3"/>
                  </a:cxn>
                  <a:cxn ang="0">
                    <a:pos x="T4" y="T5"/>
                  </a:cxn>
                  <a:cxn ang="0">
                    <a:pos x="T6" y="T7"/>
                  </a:cxn>
                  <a:cxn ang="0">
                    <a:pos x="T8" y="T9"/>
                  </a:cxn>
                  <a:cxn ang="0">
                    <a:pos x="T10" y="T11"/>
                  </a:cxn>
                  <a:cxn ang="0">
                    <a:pos x="T12" y="T13"/>
                  </a:cxn>
                </a:cxnLst>
                <a:rect l="0" t="0" r="r" b="b"/>
                <a:pathLst>
                  <a:path w="18" h="62">
                    <a:moveTo>
                      <a:pt x="0" y="0"/>
                    </a:moveTo>
                    <a:lnTo>
                      <a:pt x="0" y="40"/>
                    </a:lnTo>
                    <a:lnTo>
                      <a:pt x="18" y="62"/>
                    </a:lnTo>
                    <a:lnTo>
                      <a:pt x="18" y="62"/>
                    </a:lnTo>
                    <a:lnTo>
                      <a:pt x="16" y="58"/>
                    </a:lnTo>
                    <a:lnTo>
                      <a:pt x="16" y="22"/>
                    </a:lnTo>
                    <a:lnTo>
                      <a:pt x="0" y="0"/>
                    </a:lnTo>
                    <a:close/>
                  </a:path>
                </a:pathLst>
              </a:custGeom>
              <a:grpFill/>
              <a:ln>
                <a:noFill/>
              </a:ln>
            </p:spPr>
            <p:txBody>
              <a:bodyPr/>
              <a:lstStyle/>
              <a:p>
                <a:pPr fontAlgn="auto">
                  <a:spcBef>
                    <a:spcPts val="0"/>
                  </a:spcBef>
                  <a:spcAft>
                    <a:spcPts val="0"/>
                  </a:spcAft>
                  <a:defRPr/>
                </a:pPr>
                <a:endParaRPr lang="zh-CN" altLang="en-US"/>
              </a:p>
            </p:txBody>
          </p:sp>
          <p:sp>
            <p:nvSpPr>
              <p:cNvPr id="1487" name="Freeform 531"/>
              <p:cNvSpPr/>
              <p:nvPr/>
            </p:nvSpPr>
            <p:spPr bwMode="auto">
              <a:xfrm>
                <a:off x="4618" y="422"/>
                <a:ext cx="18" cy="62"/>
              </a:xfrm>
              <a:custGeom>
                <a:avLst/>
                <a:gdLst>
                  <a:gd name="T0" fmla="*/ 0 w 18"/>
                  <a:gd name="T1" fmla="*/ 0 h 62"/>
                  <a:gd name="T2" fmla="*/ 0 w 18"/>
                  <a:gd name="T3" fmla="*/ 40 h 62"/>
                  <a:gd name="T4" fmla="*/ 18 w 18"/>
                  <a:gd name="T5" fmla="*/ 62 h 62"/>
                  <a:gd name="T6" fmla="*/ 18 w 18"/>
                  <a:gd name="T7" fmla="*/ 62 h 62"/>
                  <a:gd name="T8" fmla="*/ 16 w 18"/>
                  <a:gd name="T9" fmla="*/ 58 h 62"/>
                  <a:gd name="T10" fmla="*/ 16 w 18"/>
                  <a:gd name="T11" fmla="*/ 22 h 62"/>
                  <a:gd name="T12" fmla="*/ 0 w 18"/>
                  <a:gd name="T13" fmla="*/ 0 h 62"/>
                </a:gdLst>
                <a:ahLst/>
                <a:cxnLst>
                  <a:cxn ang="0">
                    <a:pos x="T0" y="T1"/>
                  </a:cxn>
                  <a:cxn ang="0">
                    <a:pos x="T2" y="T3"/>
                  </a:cxn>
                  <a:cxn ang="0">
                    <a:pos x="T4" y="T5"/>
                  </a:cxn>
                  <a:cxn ang="0">
                    <a:pos x="T6" y="T7"/>
                  </a:cxn>
                  <a:cxn ang="0">
                    <a:pos x="T8" y="T9"/>
                  </a:cxn>
                  <a:cxn ang="0">
                    <a:pos x="T10" y="T11"/>
                  </a:cxn>
                  <a:cxn ang="0">
                    <a:pos x="T12" y="T13"/>
                  </a:cxn>
                </a:cxnLst>
                <a:rect l="0" t="0" r="r" b="b"/>
                <a:pathLst>
                  <a:path w="18" h="62">
                    <a:moveTo>
                      <a:pt x="0" y="0"/>
                    </a:moveTo>
                    <a:lnTo>
                      <a:pt x="0" y="40"/>
                    </a:lnTo>
                    <a:lnTo>
                      <a:pt x="18" y="62"/>
                    </a:lnTo>
                    <a:lnTo>
                      <a:pt x="18" y="62"/>
                    </a:lnTo>
                    <a:lnTo>
                      <a:pt x="16" y="58"/>
                    </a:lnTo>
                    <a:lnTo>
                      <a:pt x="16" y="22"/>
                    </a:lnTo>
                    <a:lnTo>
                      <a:pt x="0" y="0"/>
                    </a:lnTo>
                  </a:path>
                </a:pathLst>
              </a:custGeom>
              <a:grpFill/>
              <a:ln>
                <a:noFill/>
              </a:ln>
            </p:spPr>
            <p:txBody>
              <a:bodyPr/>
              <a:lstStyle/>
              <a:p>
                <a:pPr fontAlgn="auto">
                  <a:spcBef>
                    <a:spcPts val="0"/>
                  </a:spcBef>
                  <a:spcAft>
                    <a:spcPts val="0"/>
                  </a:spcAft>
                  <a:defRPr/>
                </a:pPr>
                <a:endParaRPr lang="zh-CN" altLang="en-US"/>
              </a:p>
            </p:txBody>
          </p:sp>
          <p:sp>
            <p:nvSpPr>
              <p:cNvPr id="1488" name="Freeform 532"/>
              <p:cNvSpPr/>
              <p:nvPr/>
            </p:nvSpPr>
            <p:spPr bwMode="auto">
              <a:xfrm>
                <a:off x="4658" y="474"/>
                <a:ext cx="50" cy="94"/>
              </a:xfrm>
              <a:custGeom>
                <a:avLst/>
                <a:gdLst>
                  <a:gd name="T0" fmla="*/ 0 w 50"/>
                  <a:gd name="T1" fmla="*/ 0 h 94"/>
                  <a:gd name="T2" fmla="*/ 0 w 50"/>
                  <a:gd name="T3" fmla="*/ 36 h 94"/>
                  <a:gd name="T4" fmla="*/ 50 w 50"/>
                  <a:gd name="T5" fmla="*/ 94 h 94"/>
                  <a:gd name="T6" fmla="*/ 50 w 50"/>
                  <a:gd name="T7" fmla="*/ 94 h 94"/>
                  <a:gd name="T8" fmla="*/ 50 w 50"/>
                  <a:gd name="T9" fmla="*/ 64 h 94"/>
                  <a:gd name="T10" fmla="*/ 0 w 50"/>
                  <a:gd name="T11" fmla="*/ 0 h 94"/>
                </a:gdLst>
                <a:ahLst/>
                <a:cxnLst>
                  <a:cxn ang="0">
                    <a:pos x="T0" y="T1"/>
                  </a:cxn>
                  <a:cxn ang="0">
                    <a:pos x="T2" y="T3"/>
                  </a:cxn>
                  <a:cxn ang="0">
                    <a:pos x="T4" y="T5"/>
                  </a:cxn>
                  <a:cxn ang="0">
                    <a:pos x="T6" y="T7"/>
                  </a:cxn>
                  <a:cxn ang="0">
                    <a:pos x="T8" y="T9"/>
                  </a:cxn>
                  <a:cxn ang="0">
                    <a:pos x="T10" y="T11"/>
                  </a:cxn>
                </a:cxnLst>
                <a:rect l="0" t="0" r="r" b="b"/>
                <a:pathLst>
                  <a:path w="50" h="94">
                    <a:moveTo>
                      <a:pt x="0" y="0"/>
                    </a:moveTo>
                    <a:lnTo>
                      <a:pt x="0" y="36"/>
                    </a:lnTo>
                    <a:lnTo>
                      <a:pt x="50" y="94"/>
                    </a:lnTo>
                    <a:lnTo>
                      <a:pt x="50" y="94"/>
                    </a:lnTo>
                    <a:lnTo>
                      <a:pt x="50" y="64"/>
                    </a:lnTo>
                    <a:lnTo>
                      <a:pt x="0" y="0"/>
                    </a:lnTo>
                    <a:close/>
                  </a:path>
                </a:pathLst>
              </a:custGeom>
              <a:grpFill/>
              <a:ln>
                <a:noFill/>
              </a:ln>
            </p:spPr>
            <p:txBody>
              <a:bodyPr/>
              <a:lstStyle/>
              <a:p>
                <a:pPr fontAlgn="auto">
                  <a:spcBef>
                    <a:spcPts val="0"/>
                  </a:spcBef>
                  <a:spcAft>
                    <a:spcPts val="0"/>
                  </a:spcAft>
                  <a:defRPr/>
                </a:pPr>
                <a:endParaRPr lang="zh-CN" altLang="en-US"/>
              </a:p>
            </p:txBody>
          </p:sp>
          <p:sp>
            <p:nvSpPr>
              <p:cNvPr id="1489" name="Freeform 533"/>
              <p:cNvSpPr/>
              <p:nvPr/>
            </p:nvSpPr>
            <p:spPr bwMode="auto">
              <a:xfrm>
                <a:off x="4658" y="474"/>
                <a:ext cx="50" cy="94"/>
              </a:xfrm>
              <a:custGeom>
                <a:avLst/>
                <a:gdLst>
                  <a:gd name="T0" fmla="*/ 0 w 50"/>
                  <a:gd name="T1" fmla="*/ 0 h 94"/>
                  <a:gd name="T2" fmla="*/ 0 w 50"/>
                  <a:gd name="T3" fmla="*/ 36 h 94"/>
                  <a:gd name="T4" fmla="*/ 50 w 50"/>
                  <a:gd name="T5" fmla="*/ 94 h 94"/>
                  <a:gd name="T6" fmla="*/ 50 w 50"/>
                  <a:gd name="T7" fmla="*/ 94 h 94"/>
                  <a:gd name="T8" fmla="*/ 50 w 50"/>
                  <a:gd name="T9" fmla="*/ 64 h 94"/>
                  <a:gd name="T10" fmla="*/ 0 w 50"/>
                  <a:gd name="T11" fmla="*/ 0 h 94"/>
                </a:gdLst>
                <a:ahLst/>
                <a:cxnLst>
                  <a:cxn ang="0">
                    <a:pos x="T0" y="T1"/>
                  </a:cxn>
                  <a:cxn ang="0">
                    <a:pos x="T2" y="T3"/>
                  </a:cxn>
                  <a:cxn ang="0">
                    <a:pos x="T4" y="T5"/>
                  </a:cxn>
                  <a:cxn ang="0">
                    <a:pos x="T6" y="T7"/>
                  </a:cxn>
                  <a:cxn ang="0">
                    <a:pos x="T8" y="T9"/>
                  </a:cxn>
                  <a:cxn ang="0">
                    <a:pos x="T10" y="T11"/>
                  </a:cxn>
                </a:cxnLst>
                <a:rect l="0" t="0" r="r" b="b"/>
                <a:pathLst>
                  <a:path w="50" h="94">
                    <a:moveTo>
                      <a:pt x="0" y="0"/>
                    </a:moveTo>
                    <a:lnTo>
                      <a:pt x="0" y="36"/>
                    </a:lnTo>
                    <a:lnTo>
                      <a:pt x="50" y="94"/>
                    </a:lnTo>
                    <a:lnTo>
                      <a:pt x="50" y="94"/>
                    </a:lnTo>
                    <a:lnTo>
                      <a:pt x="50" y="64"/>
                    </a:lnTo>
                    <a:lnTo>
                      <a:pt x="0" y="0"/>
                    </a:lnTo>
                  </a:path>
                </a:pathLst>
              </a:custGeom>
              <a:grpFill/>
              <a:ln>
                <a:noFill/>
              </a:ln>
            </p:spPr>
            <p:txBody>
              <a:bodyPr/>
              <a:lstStyle/>
              <a:p>
                <a:pPr fontAlgn="auto">
                  <a:spcBef>
                    <a:spcPts val="0"/>
                  </a:spcBef>
                  <a:spcAft>
                    <a:spcPts val="0"/>
                  </a:spcAft>
                  <a:defRPr/>
                </a:pPr>
                <a:endParaRPr lang="zh-CN" altLang="en-US"/>
              </a:p>
            </p:txBody>
          </p:sp>
          <p:sp>
            <p:nvSpPr>
              <p:cNvPr id="1490" name="Freeform 534"/>
              <p:cNvSpPr/>
              <p:nvPr/>
            </p:nvSpPr>
            <p:spPr bwMode="auto">
              <a:xfrm>
                <a:off x="4608" y="480"/>
                <a:ext cx="50" cy="96"/>
              </a:xfrm>
              <a:custGeom>
                <a:avLst/>
                <a:gdLst>
                  <a:gd name="T0" fmla="*/ 0 w 50"/>
                  <a:gd name="T1" fmla="*/ 0 h 96"/>
                  <a:gd name="T2" fmla="*/ 0 w 50"/>
                  <a:gd name="T3" fmla="*/ 36 h 96"/>
                  <a:gd name="T4" fmla="*/ 50 w 50"/>
                  <a:gd name="T5" fmla="*/ 96 h 96"/>
                  <a:gd name="T6" fmla="*/ 50 w 50"/>
                  <a:gd name="T7" fmla="*/ 66 h 96"/>
                  <a:gd name="T8" fmla="*/ 0 w 50"/>
                  <a:gd name="T9" fmla="*/ 0 h 96"/>
                </a:gdLst>
                <a:ahLst/>
                <a:cxnLst>
                  <a:cxn ang="0">
                    <a:pos x="T0" y="T1"/>
                  </a:cxn>
                  <a:cxn ang="0">
                    <a:pos x="T2" y="T3"/>
                  </a:cxn>
                  <a:cxn ang="0">
                    <a:pos x="T4" y="T5"/>
                  </a:cxn>
                  <a:cxn ang="0">
                    <a:pos x="T6" y="T7"/>
                  </a:cxn>
                  <a:cxn ang="0">
                    <a:pos x="T8" y="T9"/>
                  </a:cxn>
                </a:cxnLst>
                <a:rect l="0" t="0" r="r" b="b"/>
                <a:pathLst>
                  <a:path w="50" h="96">
                    <a:moveTo>
                      <a:pt x="0" y="0"/>
                    </a:moveTo>
                    <a:lnTo>
                      <a:pt x="0" y="36"/>
                    </a:lnTo>
                    <a:lnTo>
                      <a:pt x="50" y="96"/>
                    </a:lnTo>
                    <a:lnTo>
                      <a:pt x="50" y="66"/>
                    </a:lnTo>
                    <a:lnTo>
                      <a:pt x="0" y="0"/>
                    </a:lnTo>
                    <a:close/>
                  </a:path>
                </a:pathLst>
              </a:custGeom>
              <a:grpFill/>
              <a:ln>
                <a:noFill/>
              </a:ln>
            </p:spPr>
            <p:txBody>
              <a:bodyPr/>
              <a:lstStyle/>
              <a:p>
                <a:pPr fontAlgn="auto">
                  <a:spcBef>
                    <a:spcPts val="0"/>
                  </a:spcBef>
                  <a:spcAft>
                    <a:spcPts val="0"/>
                  </a:spcAft>
                  <a:defRPr/>
                </a:pPr>
                <a:endParaRPr lang="zh-CN" altLang="en-US"/>
              </a:p>
            </p:txBody>
          </p:sp>
          <p:sp>
            <p:nvSpPr>
              <p:cNvPr id="1491" name="Freeform 535"/>
              <p:cNvSpPr/>
              <p:nvPr/>
            </p:nvSpPr>
            <p:spPr bwMode="auto">
              <a:xfrm>
                <a:off x="4608" y="480"/>
                <a:ext cx="50" cy="96"/>
              </a:xfrm>
              <a:custGeom>
                <a:avLst/>
                <a:gdLst>
                  <a:gd name="T0" fmla="*/ 0 w 50"/>
                  <a:gd name="T1" fmla="*/ 0 h 96"/>
                  <a:gd name="T2" fmla="*/ 0 w 50"/>
                  <a:gd name="T3" fmla="*/ 36 h 96"/>
                  <a:gd name="T4" fmla="*/ 50 w 50"/>
                  <a:gd name="T5" fmla="*/ 96 h 96"/>
                  <a:gd name="T6" fmla="*/ 50 w 50"/>
                  <a:gd name="T7" fmla="*/ 66 h 96"/>
                  <a:gd name="T8" fmla="*/ 0 w 50"/>
                  <a:gd name="T9" fmla="*/ 0 h 96"/>
                </a:gdLst>
                <a:ahLst/>
                <a:cxnLst>
                  <a:cxn ang="0">
                    <a:pos x="T0" y="T1"/>
                  </a:cxn>
                  <a:cxn ang="0">
                    <a:pos x="T2" y="T3"/>
                  </a:cxn>
                  <a:cxn ang="0">
                    <a:pos x="T4" y="T5"/>
                  </a:cxn>
                  <a:cxn ang="0">
                    <a:pos x="T6" y="T7"/>
                  </a:cxn>
                  <a:cxn ang="0">
                    <a:pos x="T8" y="T9"/>
                  </a:cxn>
                </a:cxnLst>
                <a:rect l="0" t="0" r="r" b="b"/>
                <a:pathLst>
                  <a:path w="50" h="96">
                    <a:moveTo>
                      <a:pt x="0" y="0"/>
                    </a:moveTo>
                    <a:lnTo>
                      <a:pt x="0" y="36"/>
                    </a:lnTo>
                    <a:lnTo>
                      <a:pt x="50" y="96"/>
                    </a:lnTo>
                    <a:lnTo>
                      <a:pt x="50" y="66"/>
                    </a:lnTo>
                    <a:lnTo>
                      <a:pt x="0" y="0"/>
                    </a:lnTo>
                  </a:path>
                </a:pathLst>
              </a:custGeom>
              <a:grpFill/>
              <a:ln>
                <a:noFill/>
              </a:ln>
            </p:spPr>
            <p:txBody>
              <a:bodyPr/>
              <a:lstStyle/>
              <a:p>
                <a:pPr fontAlgn="auto">
                  <a:spcBef>
                    <a:spcPts val="0"/>
                  </a:spcBef>
                  <a:spcAft>
                    <a:spcPts val="0"/>
                  </a:spcAft>
                  <a:defRPr/>
                </a:pPr>
                <a:endParaRPr lang="zh-CN" altLang="en-US"/>
              </a:p>
            </p:txBody>
          </p:sp>
          <p:sp>
            <p:nvSpPr>
              <p:cNvPr id="1492" name="Freeform 536"/>
              <p:cNvSpPr/>
              <p:nvPr/>
            </p:nvSpPr>
            <p:spPr bwMode="auto">
              <a:xfrm>
                <a:off x="4732" y="568"/>
                <a:ext cx="30" cy="63"/>
              </a:xfrm>
              <a:custGeom>
                <a:avLst/>
                <a:gdLst>
                  <a:gd name="T0" fmla="*/ 0 w 30"/>
                  <a:gd name="T1" fmla="*/ 0 h 63"/>
                  <a:gd name="T2" fmla="*/ 0 w 30"/>
                  <a:gd name="T3" fmla="*/ 0 h 63"/>
                  <a:gd name="T4" fmla="*/ 0 w 30"/>
                  <a:gd name="T5" fmla="*/ 28 h 63"/>
                  <a:gd name="T6" fmla="*/ 30 w 30"/>
                  <a:gd name="T7" fmla="*/ 63 h 63"/>
                  <a:gd name="T8" fmla="*/ 30 w 30"/>
                  <a:gd name="T9" fmla="*/ 63 h 63"/>
                  <a:gd name="T10" fmla="*/ 30 w 30"/>
                  <a:gd name="T11" fmla="*/ 38 h 63"/>
                  <a:gd name="T12" fmla="*/ 0 w 30"/>
                  <a:gd name="T13" fmla="*/ 0 h 63"/>
                </a:gdLst>
                <a:ahLst/>
                <a:cxnLst>
                  <a:cxn ang="0">
                    <a:pos x="T0" y="T1"/>
                  </a:cxn>
                  <a:cxn ang="0">
                    <a:pos x="T2" y="T3"/>
                  </a:cxn>
                  <a:cxn ang="0">
                    <a:pos x="T4" y="T5"/>
                  </a:cxn>
                  <a:cxn ang="0">
                    <a:pos x="T6" y="T7"/>
                  </a:cxn>
                  <a:cxn ang="0">
                    <a:pos x="T8" y="T9"/>
                  </a:cxn>
                  <a:cxn ang="0">
                    <a:pos x="T10" y="T11"/>
                  </a:cxn>
                  <a:cxn ang="0">
                    <a:pos x="T12" y="T13"/>
                  </a:cxn>
                </a:cxnLst>
                <a:rect l="0" t="0" r="r" b="b"/>
                <a:pathLst>
                  <a:path w="30" h="63">
                    <a:moveTo>
                      <a:pt x="0" y="0"/>
                    </a:moveTo>
                    <a:lnTo>
                      <a:pt x="0" y="0"/>
                    </a:lnTo>
                    <a:lnTo>
                      <a:pt x="0" y="28"/>
                    </a:lnTo>
                    <a:lnTo>
                      <a:pt x="30" y="63"/>
                    </a:lnTo>
                    <a:lnTo>
                      <a:pt x="30" y="63"/>
                    </a:lnTo>
                    <a:lnTo>
                      <a:pt x="30" y="38"/>
                    </a:lnTo>
                    <a:lnTo>
                      <a:pt x="0" y="0"/>
                    </a:lnTo>
                    <a:close/>
                  </a:path>
                </a:pathLst>
              </a:custGeom>
              <a:grpFill/>
              <a:ln>
                <a:noFill/>
              </a:ln>
            </p:spPr>
            <p:txBody>
              <a:bodyPr/>
              <a:lstStyle/>
              <a:p>
                <a:pPr fontAlgn="auto">
                  <a:spcBef>
                    <a:spcPts val="0"/>
                  </a:spcBef>
                  <a:spcAft>
                    <a:spcPts val="0"/>
                  </a:spcAft>
                  <a:defRPr/>
                </a:pPr>
                <a:endParaRPr lang="zh-CN" altLang="en-US"/>
              </a:p>
            </p:txBody>
          </p:sp>
          <p:sp>
            <p:nvSpPr>
              <p:cNvPr id="1493" name="Freeform 537"/>
              <p:cNvSpPr/>
              <p:nvPr/>
            </p:nvSpPr>
            <p:spPr bwMode="auto">
              <a:xfrm>
                <a:off x="4732" y="568"/>
                <a:ext cx="30" cy="63"/>
              </a:xfrm>
              <a:custGeom>
                <a:avLst/>
                <a:gdLst>
                  <a:gd name="T0" fmla="*/ 0 w 30"/>
                  <a:gd name="T1" fmla="*/ 0 h 63"/>
                  <a:gd name="T2" fmla="*/ 0 w 30"/>
                  <a:gd name="T3" fmla="*/ 0 h 63"/>
                  <a:gd name="T4" fmla="*/ 0 w 30"/>
                  <a:gd name="T5" fmla="*/ 28 h 63"/>
                  <a:gd name="T6" fmla="*/ 30 w 30"/>
                  <a:gd name="T7" fmla="*/ 63 h 63"/>
                  <a:gd name="T8" fmla="*/ 30 w 30"/>
                  <a:gd name="T9" fmla="*/ 63 h 63"/>
                  <a:gd name="T10" fmla="*/ 30 w 30"/>
                  <a:gd name="T11" fmla="*/ 38 h 63"/>
                  <a:gd name="T12" fmla="*/ 0 w 30"/>
                  <a:gd name="T13" fmla="*/ 0 h 63"/>
                </a:gdLst>
                <a:ahLst/>
                <a:cxnLst>
                  <a:cxn ang="0">
                    <a:pos x="T0" y="T1"/>
                  </a:cxn>
                  <a:cxn ang="0">
                    <a:pos x="T2" y="T3"/>
                  </a:cxn>
                  <a:cxn ang="0">
                    <a:pos x="T4" y="T5"/>
                  </a:cxn>
                  <a:cxn ang="0">
                    <a:pos x="T6" y="T7"/>
                  </a:cxn>
                  <a:cxn ang="0">
                    <a:pos x="T8" y="T9"/>
                  </a:cxn>
                  <a:cxn ang="0">
                    <a:pos x="T10" y="T11"/>
                  </a:cxn>
                  <a:cxn ang="0">
                    <a:pos x="T12" y="T13"/>
                  </a:cxn>
                </a:cxnLst>
                <a:rect l="0" t="0" r="r" b="b"/>
                <a:pathLst>
                  <a:path w="30" h="63">
                    <a:moveTo>
                      <a:pt x="0" y="0"/>
                    </a:moveTo>
                    <a:lnTo>
                      <a:pt x="0" y="0"/>
                    </a:lnTo>
                    <a:lnTo>
                      <a:pt x="0" y="28"/>
                    </a:lnTo>
                    <a:lnTo>
                      <a:pt x="30" y="63"/>
                    </a:lnTo>
                    <a:lnTo>
                      <a:pt x="30" y="63"/>
                    </a:lnTo>
                    <a:lnTo>
                      <a:pt x="30" y="38"/>
                    </a:lnTo>
                    <a:lnTo>
                      <a:pt x="0" y="0"/>
                    </a:lnTo>
                  </a:path>
                </a:pathLst>
              </a:custGeom>
              <a:grpFill/>
              <a:ln>
                <a:noFill/>
              </a:ln>
            </p:spPr>
            <p:txBody>
              <a:bodyPr/>
              <a:lstStyle/>
              <a:p>
                <a:pPr fontAlgn="auto">
                  <a:spcBef>
                    <a:spcPts val="0"/>
                  </a:spcBef>
                  <a:spcAft>
                    <a:spcPts val="0"/>
                  </a:spcAft>
                  <a:defRPr/>
                </a:pPr>
                <a:endParaRPr lang="zh-CN" altLang="en-US"/>
              </a:p>
            </p:txBody>
          </p:sp>
          <p:sp>
            <p:nvSpPr>
              <p:cNvPr id="1494" name="Freeform 538"/>
              <p:cNvSpPr/>
              <p:nvPr/>
            </p:nvSpPr>
            <p:spPr bwMode="auto">
              <a:xfrm>
                <a:off x="4516" y="384"/>
                <a:ext cx="30" cy="82"/>
              </a:xfrm>
              <a:custGeom>
                <a:avLst/>
                <a:gdLst>
                  <a:gd name="T0" fmla="*/ 0 w 30"/>
                  <a:gd name="T1" fmla="*/ 0 h 82"/>
                  <a:gd name="T2" fmla="*/ 0 w 30"/>
                  <a:gd name="T3" fmla="*/ 0 h 82"/>
                  <a:gd name="T4" fmla="*/ 0 w 30"/>
                  <a:gd name="T5" fmla="*/ 50 h 82"/>
                  <a:gd name="T6" fmla="*/ 30 w 30"/>
                  <a:gd name="T7" fmla="*/ 82 h 82"/>
                  <a:gd name="T8" fmla="*/ 30 w 30"/>
                  <a:gd name="T9" fmla="*/ 82 h 82"/>
                  <a:gd name="T10" fmla="*/ 30 w 30"/>
                  <a:gd name="T11" fmla="*/ 34 h 82"/>
                  <a:gd name="T12" fmla="*/ 0 w 30"/>
                  <a:gd name="T13" fmla="*/ 0 h 82"/>
                </a:gdLst>
                <a:ahLst/>
                <a:cxnLst>
                  <a:cxn ang="0">
                    <a:pos x="T0" y="T1"/>
                  </a:cxn>
                  <a:cxn ang="0">
                    <a:pos x="T2" y="T3"/>
                  </a:cxn>
                  <a:cxn ang="0">
                    <a:pos x="T4" y="T5"/>
                  </a:cxn>
                  <a:cxn ang="0">
                    <a:pos x="T6" y="T7"/>
                  </a:cxn>
                  <a:cxn ang="0">
                    <a:pos x="T8" y="T9"/>
                  </a:cxn>
                  <a:cxn ang="0">
                    <a:pos x="T10" y="T11"/>
                  </a:cxn>
                  <a:cxn ang="0">
                    <a:pos x="T12" y="T13"/>
                  </a:cxn>
                </a:cxnLst>
                <a:rect l="0" t="0" r="r" b="b"/>
                <a:pathLst>
                  <a:path w="30" h="82">
                    <a:moveTo>
                      <a:pt x="0" y="0"/>
                    </a:moveTo>
                    <a:lnTo>
                      <a:pt x="0" y="0"/>
                    </a:lnTo>
                    <a:lnTo>
                      <a:pt x="0" y="50"/>
                    </a:lnTo>
                    <a:lnTo>
                      <a:pt x="30" y="82"/>
                    </a:lnTo>
                    <a:lnTo>
                      <a:pt x="30" y="82"/>
                    </a:lnTo>
                    <a:lnTo>
                      <a:pt x="30" y="34"/>
                    </a:lnTo>
                    <a:lnTo>
                      <a:pt x="0" y="0"/>
                    </a:lnTo>
                    <a:close/>
                  </a:path>
                </a:pathLst>
              </a:custGeom>
              <a:grpFill/>
              <a:ln>
                <a:noFill/>
              </a:ln>
            </p:spPr>
            <p:txBody>
              <a:bodyPr/>
              <a:lstStyle/>
              <a:p>
                <a:pPr fontAlgn="auto">
                  <a:spcBef>
                    <a:spcPts val="0"/>
                  </a:spcBef>
                  <a:spcAft>
                    <a:spcPts val="0"/>
                  </a:spcAft>
                  <a:defRPr/>
                </a:pPr>
                <a:endParaRPr lang="zh-CN" altLang="en-US"/>
              </a:p>
            </p:txBody>
          </p:sp>
          <p:sp>
            <p:nvSpPr>
              <p:cNvPr id="1495" name="Freeform 539"/>
              <p:cNvSpPr/>
              <p:nvPr/>
            </p:nvSpPr>
            <p:spPr bwMode="auto">
              <a:xfrm>
                <a:off x="4516" y="384"/>
                <a:ext cx="30" cy="82"/>
              </a:xfrm>
              <a:custGeom>
                <a:avLst/>
                <a:gdLst>
                  <a:gd name="T0" fmla="*/ 0 w 30"/>
                  <a:gd name="T1" fmla="*/ 0 h 82"/>
                  <a:gd name="T2" fmla="*/ 0 w 30"/>
                  <a:gd name="T3" fmla="*/ 0 h 82"/>
                  <a:gd name="T4" fmla="*/ 0 w 30"/>
                  <a:gd name="T5" fmla="*/ 50 h 82"/>
                  <a:gd name="T6" fmla="*/ 30 w 30"/>
                  <a:gd name="T7" fmla="*/ 82 h 82"/>
                  <a:gd name="T8" fmla="*/ 30 w 30"/>
                  <a:gd name="T9" fmla="*/ 82 h 82"/>
                  <a:gd name="T10" fmla="*/ 30 w 30"/>
                  <a:gd name="T11" fmla="*/ 34 h 82"/>
                  <a:gd name="T12" fmla="*/ 0 w 30"/>
                  <a:gd name="T13" fmla="*/ 0 h 82"/>
                </a:gdLst>
                <a:ahLst/>
                <a:cxnLst>
                  <a:cxn ang="0">
                    <a:pos x="T0" y="T1"/>
                  </a:cxn>
                  <a:cxn ang="0">
                    <a:pos x="T2" y="T3"/>
                  </a:cxn>
                  <a:cxn ang="0">
                    <a:pos x="T4" y="T5"/>
                  </a:cxn>
                  <a:cxn ang="0">
                    <a:pos x="T6" y="T7"/>
                  </a:cxn>
                  <a:cxn ang="0">
                    <a:pos x="T8" y="T9"/>
                  </a:cxn>
                  <a:cxn ang="0">
                    <a:pos x="T10" y="T11"/>
                  </a:cxn>
                  <a:cxn ang="0">
                    <a:pos x="T12" y="T13"/>
                  </a:cxn>
                </a:cxnLst>
                <a:rect l="0" t="0" r="r" b="b"/>
                <a:pathLst>
                  <a:path w="30" h="82">
                    <a:moveTo>
                      <a:pt x="0" y="0"/>
                    </a:moveTo>
                    <a:lnTo>
                      <a:pt x="0" y="0"/>
                    </a:lnTo>
                    <a:lnTo>
                      <a:pt x="0" y="50"/>
                    </a:lnTo>
                    <a:lnTo>
                      <a:pt x="30" y="82"/>
                    </a:lnTo>
                    <a:lnTo>
                      <a:pt x="30" y="82"/>
                    </a:lnTo>
                    <a:lnTo>
                      <a:pt x="30" y="34"/>
                    </a:lnTo>
                    <a:lnTo>
                      <a:pt x="0" y="0"/>
                    </a:lnTo>
                  </a:path>
                </a:pathLst>
              </a:custGeom>
              <a:grpFill/>
              <a:ln>
                <a:noFill/>
              </a:ln>
            </p:spPr>
            <p:txBody>
              <a:bodyPr/>
              <a:lstStyle/>
              <a:p>
                <a:pPr fontAlgn="auto">
                  <a:spcBef>
                    <a:spcPts val="0"/>
                  </a:spcBef>
                  <a:spcAft>
                    <a:spcPts val="0"/>
                  </a:spcAft>
                  <a:defRPr/>
                </a:pPr>
                <a:endParaRPr lang="zh-CN" altLang="en-US"/>
              </a:p>
            </p:txBody>
          </p:sp>
          <p:sp>
            <p:nvSpPr>
              <p:cNvPr id="1496" name="Freeform 540"/>
              <p:cNvSpPr/>
              <p:nvPr/>
            </p:nvSpPr>
            <p:spPr bwMode="auto">
              <a:xfrm>
                <a:off x="4732" y="633"/>
                <a:ext cx="30" cy="58"/>
              </a:xfrm>
              <a:custGeom>
                <a:avLst/>
                <a:gdLst>
                  <a:gd name="T0" fmla="*/ 0 w 30"/>
                  <a:gd name="T1" fmla="*/ 0 h 58"/>
                  <a:gd name="T2" fmla="*/ 0 w 30"/>
                  <a:gd name="T3" fmla="*/ 0 h 58"/>
                  <a:gd name="T4" fmla="*/ 0 w 30"/>
                  <a:gd name="T5" fmla="*/ 28 h 58"/>
                  <a:gd name="T6" fmla="*/ 30 w 30"/>
                  <a:gd name="T7" fmla="*/ 58 h 58"/>
                  <a:gd name="T8" fmla="*/ 30 w 30"/>
                  <a:gd name="T9" fmla="*/ 58 h 58"/>
                  <a:gd name="T10" fmla="*/ 30 w 30"/>
                  <a:gd name="T11" fmla="*/ 32 h 58"/>
                  <a:gd name="T12" fmla="*/ 0 w 30"/>
                  <a:gd name="T13" fmla="*/ 0 h 58"/>
                </a:gdLst>
                <a:ahLst/>
                <a:cxnLst>
                  <a:cxn ang="0">
                    <a:pos x="T0" y="T1"/>
                  </a:cxn>
                  <a:cxn ang="0">
                    <a:pos x="T2" y="T3"/>
                  </a:cxn>
                  <a:cxn ang="0">
                    <a:pos x="T4" y="T5"/>
                  </a:cxn>
                  <a:cxn ang="0">
                    <a:pos x="T6" y="T7"/>
                  </a:cxn>
                  <a:cxn ang="0">
                    <a:pos x="T8" y="T9"/>
                  </a:cxn>
                  <a:cxn ang="0">
                    <a:pos x="T10" y="T11"/>
                  </a:cxn>
                  <a:cxn ang="0">
                    <a:pos x="T12" y="T13"/>
                  </a:cxn>
                </a:cxnLst>
                <a:rect l="0" t="0" r="r" b="b"/>
                <a:pathLst>
                  <a:path w="30" h="58">
                    <a:moveTo>
                      <a:pt x="0" y="0"/>
                    </a:moveTo>
                    <a:lnTo>
                      <a:pt x="0" y="0"/>
                    </a:lnTo>
                    <a:lnTo>
                      <a:pt x="0" y="28"/>
                    </a:lnTo>
                    <a:lnTo>
                      <a:pt x="30" y="58"/>
                    </a:lnTo>
                    <a:lnTo>
                      <a:pt x="30" y="58"/>
                    </a:lnTo>
                    <a:lnTo>
                      <a:pt x="30" y="32"/>
                    </a:lnTo>
                    <a:lnTo>
                      <a:pt x="0" y="0"/>
                    </a:lnTo>
                    <a:close/>
                  </a:path>
                </a:pathLst>
              </a:custGeom>
              <a:grpFill/>
              <a:ln>
                <a:noFill/>
              </a:ln>
            </p:spPr>
            <p:txBody>
              <a:bodyPr/>
              <a:lstStyle/>
              <a:p>
                <a:pPr fontAlgn="auto">
                  <a:spcBef>
                    <a:spcPts val="0"/>
                  </a:spcBef>
                  <a:spcAft>
                    <a:spcPts val="0"/>
                  </a:spcAft>
                  <a:defRPr/>
                </a:pPr>
                <a:endParaRPr lang="zh-CN" altLang="en-US"/>
              </a:p>
            </p:txBody>
          </p:sp>
          <p:sp>
            <p:nvSpPr>
              <p:cNvPr id="1497" name="Freeform 541"/>
              <p:cNvSpPr/>
              <p:nvPr/>
            </p:nvSpPr>
            <p:spPr bwMode="auto">
              <a:xfrm>
                <a:off x="4732" y="633"/>
                <a:ext cx="30" cy="58"/>
              </a:xfrm>
              <a:custGeom>
                <a:avLst/>
                <a:gdLst>
                  <a:gd name="T0" fmla="*/ 0 w 30"/>
                  <a:gd name="T1" fmla="*/ 0 h 58"/>
                  <a:gd name="T2" fmla="*/ 0 w 30"/>
                  <a:gd name="T3" fmla="*/ 0 h 58"/>
                  <a:gd name="T4" fmla="*/ 0 w 30"/>
                  <a:gd name="T5" fmla="*/ 28 h 58"/>
                  <a:gd name="T6" fmla="*/ 30 w 30"/>
                  <a:gd name="T7" fmla="*/ 58 h 58"/>
                  <a:gd name="T8" fmla="*/ 30 w 30"/>
                  <a:gd name="T9" fmla="*/ 58 h 58"/>
                  <a:gd name="T10" fmla="*/ 30 w 30"/>
                  <a:gd name="T11" fmla="*/ 32 h 58"/>
                  <a:gd name="T12" fmla="*/ 0 w 30"/>
                  <a:gd name="T13" fmla="*/ 0 h 58"/>
                </a:gdLst>
                <a:ahLst/>
                <a:cxnLst>
                  <a:cxn ang="0">
                    <a:pos x="T0" y="T1"/>
                  </a:cxn>
                  <a:cxn ang="0">
                    <a:pos x="T2" y="T3"/>
                  </a:cxn>
                  <a:cxn ang="0">
                    <a:pos x="T4" y="T5"/>
                  </a:cxn>
                  <a:cxn ang="0">
                    <a:pos x="T6" y="T7"/>
                  </a:cxn>
                  <a:cxn ang="0">
                    <a:pos x="T8" y="T9"/>
                  </a:cxn>
                  <a:cxn ang="0">
                    <a:pos x="T10" y="T11"/>
                  </a:cxn>
                  <a:cxn ang="0">
                    <a:pos x="T12" y="T13"/>
                  </a:cxn>
                </a:cxnLst>
                <a:rect l="0" t="0" r="r" b="b"/>
                <a:pathLst>
                  <a:path w="30" h="58">
                    <a:moveTo>
                      <a:pt x="0" y="0"/>
                    </a:moveTo>
                    <a:lnTo>
                      <a:pt x="0" y="0"/>
                    </a:lnTo>
                    <a:lnTo>
                      <a:pt x="0" y="28"/>
                    </a:lnTo>
                    <a:lnTo>
                      <a:pt x="30" y="58"/>
                    </a:lnTo>
                    <a:lnTo>
                      <a:pt x="30" y="58"/>
                    </a:lnTo>
                    <a:lnTo>
                      <a:pt x="30" y="32"/>
                    </a:lnTo>
                    <a:lnTo>
                      <a:pt x="0" y="0"/>
                    </a:lnTo>
                  </a:path>
                </a:pathLst>
              </a:custGeom>
              <a:grpFill/>
              <a:ln>
                <a:noFill/>
              </a:ln>
            </p:spPr>
            <p:txBody>
              <a:bodyPr/>
              <a:lstStyle/>
              <a:p>
                <a:pPr fontAlgn="auto">
                  <a:spcBef>
                    <a:spcPts val="0"/>
                  </a:spcBef>
                  <a:spcAft>
                    <a:spcPts val="0"/>
                  </a:spcAft>
                  <a:defRPr/>
                </a:pPr>
                <a:endParaRPr lang="zh-CN" altLang="en-US"/>
              </a:p>
            </p:txBody>
          </p:sp>
          <p:sp>
            <p:nvSpPr>
              <p:cNvPr id="1498" name="Freeform 542"/>
              <p:cNvSpPr/>
              <p:nvPr/>
            </p:nvSpPr>
            <p:spPr bwMode="auto">
              <a:xfrm>
                <a:off x="4622" y="582"/>
                <a:ext cx="24" cy="63"/>
              </a:xfrm>
              <a:custGeom>
                <a:avLst/>
                <a:gdLst>
                  <a:gd name="T0" fmla="*/ 0 w 24"/>
                  <a:gd name="T1" fmla="*/ 0 h 63"/>
                  <a:gd name="T2" fmla="*/ 0 w 24"/>
                  <a:gd name="T3" fmla="*/ 0 h 63"/>
                  <a:gd name="T4" fmla="*/ 0 w 24"/>
                  <a:gd name="T5" fmla="*/ 41 h 63"/>
                  <a:gd name="T6" fmla="*/ 24 w 24"/>
                  <a:gd name="T7" fmla="*/ 63 h 63"/>
                  <a:gd name="T8" fmla="*/ 24 w 24"/>
                  <a:gd name="T9" fmla="*/ 24 h 63"/>
                  <a:gd name="T10" fmla="*/ 0 w 24"/>
                  <a:gd name="T11" fmla="*/ 0 h 63"/>
                </a:gdLst>
                <a:ahLst/>
                <a:cxnLst>
                  <a:cxn ang="0">
                    <a:pos x="T0" y="T1"/>
                  </a:cxn>
                  <a:cxn ang="0">
                    <a:pos x="T2" y="T3"/>
                  </a:cxn>
                  <a:cxn ang="0">
                    <a:pos x="T4" y="T5"/>
                  </a:cxn>
                  <a:cxn ang="0">
                    <a:pos x="T6" y="T7"/>
                  </a:cxn>
                  <a:cxn ang="0">
                    <a:pos x="T8" y="T9"/>
                  </a:cxn>
                  <a:cxn ang="0">
                    <a:pos x="T10" y="T11"/>
                  </a:cxn>
                </a:cxnLst>
                <a:rect l="0" t="0" r="r" b="b"/>
                <a:pathLst>
                  <a:path w="24" h="63">
                    <a:moveTo>
                      <a:pt x="0" y="0"/>
                    </a:moveTo>
                    <a:lnTo>
                      <a:pt x="0" y="0"/>
                    </a:lnTo>
                    <a:lnTo>
                      <a:pt x="0" y="41"/>
                    </a:lnTo>
                    <a:lnTo>
                      <a:pt x="24" y="63"/>
                    </a:lnTo>
                    <a:lnTo>
                      <a:pt x="24" y="24"/>
                    </a:lnTo>
                    <a:lnTo>
                      <a:pt x="0" y="0"/>
                    </a:lnTo>
                    <a:close/>
                  </a:path>
                </a:pathLst>
              </a:custGeom>
              <a:grpFill/>
              <a:ln>
                <a:noFill/>
              </a:ln>
            </p:spPr>
            <p:txBody>
              <a:bodyPr/>
              <a:lstStyle/>
              <a:p>
                <a:pPr fontAlgn="auto">
                  <a:spcBef>
                    <a:spcPts val="0"/>
                  </a:spcBef>
                  <a:spcAft>
                    <a:spcPts val="0"/>
                  </a:spcAft>
                  <a:defRPr/>
                </a:pPr>
                <a:endParaRPr lang="zh-CN" altLang="en-US"/>
              </a:p>
            </p:txBody>
          </p:sp>
          <p:sp>
            <p:nvSpPr>
              <p:cNvPr id="1499" name="Freeform 543"/>
              <p:cNvSpPr/>
              <p:nvPr/>
            </p:nvSpPr>
            <p:spPr bwMode="auto">
              <a:xfrm>
                <a:off x="4622" y="582"/>
                <a:ext cx="24" cy="63"/>
              </a:xfrm>
              <a:custGeom>
                <a:avLst/>
                <a:gdLst>
                  <a:gd name="T0" fmla="*/ 0 w 24"/>
                  <a:gd name="T1" fmla="*/ 0 h 63"/>
                  <a:gd name="T2" fmla="*/ 0 w 24"/>
                  <a:gd name="T3" fmla="*/ 0 h 63"/>
                  <a:gd name="T4" fmla="*/ 0 w 24"/>
                  <a:gd name="T5" fmla="*/ 41 h 63"/>
                  <a:gd name="T6" fmla="*/ 24 w 24"/>
                  <a:gd name="T7" fmla="*/ 63 h 63"/>
                  <a:gd name="T8" fmla="*/ 24 w 24"/>
                  <a:gd name="T9" fmla="*/ 24 h 63"/>
                  <a:gd name="T10" fmla="*/ 0 w 24"/>
                  <a:gd name="T11" fmla="*/ 0 h 63"/>
                </a:gdLst>
                <a:ahLst/>
                <a:cxnLst>
                  <a:cxn ang="0">
                    <a:pos x="T0" y="T1"/>
                  </a:cxn>
                  <a:cxn ang="0">
                    <a:pos x="T2" y="T3"/>
                  </a:cxn>
                  <a:cxn ang="0">
                    <a:pos x="T4" y="T5"/>
                  </a:cxn>
                  <a:cxn ang="0">
                    <a:pos x="T6" y="T7"/>
                  </a:cxn>
                  <a:cxn ang="0">
                    <a:pos x="T8" y="T9"/>
                  </a:cxn>
                  <a:cxn ang="0">
                    <a:pos x="T10" y="T11"/>
                  </a:cxn>
                </a:cxnLst>
                <a:rect l="0" t="0" r="r" b="b"/>
                <a:pathLst>
                  <a:path w="24" h="63">
                    <a:moveTo>
                      <a:pt x="0" y="0"/>
                    </a:moveTo>
                    <a:lnTo>
                      <a:pt x="0" y="0"/>
                    </a:lnTo>
                    <a:lnTo>
                      <a:pt x="0" y="41"/>
                    </a:lnTo>
                    <a:lnTo>
                      <a:pt x="24" y="63"/>
                    </a:lnTo>
                    <a:lnTo>
                      <a:pt x="24" y="24"/>
                    </a:lnTo>
                    <a:lnTo>
                      <a:pt x="0" y="0"/>
                    </a:lnTo>
                  </a:path>
                </a:pathLst>
              </a:custGeom>
              <a:grpFill/>
              <a:ln>
                <a:noFill/>
              </a:ln>
            </p:spPr>
            <p:txBody>
              <a:bodyPr/>
              <a:lstStyle/>
              <a:p>
                <a:pPr fontAlgn="auto">
                  <a:spcBef>
                    <a:spcPts val="0"/>
                  </a:spcBef>
                  <a:spcAft>
                    <a:spcPts val="0"/>
                  </a:spcAft>
                  <a:defRPr/>
                </a:pPr>
                <a:endParaRPr lang="zh-CN" altLang="en-US"/>
              </a:p>
            </p:txBody>
          </p:sp>
          <p:sp>
            <p:nvSpPr>
              <p:cNvPr id="1500" name="Freeform 544"/>
              <p:cNvSpPr/>
              <p:nvPr/>
            </p:nvSpPr>
            <p:spPr bwMode="auto">
              <a:xfrm>
                <a:off x="4668" y="631"/>
                <a:ext cx="94" cy="122"/>
              </a:xfrm>
              <a:custGeom>
                <a:avLst/>
                <a:gdLst>
                  <a:gd name="T0" fmla="*/ 0 w 94"/>
                  <a:gd name="T1" fmla="*/ 0 h 122"/>
                  <a:gd name="T2" fmla="*/ 0 w 94"/>
                  <a:gd name="T3" fmla="*/ 0 h 122"/>
                  <a:gd name="T4" fmla="*/ 2 w 94"/>
                  <a:gd name="T5" fmla="*/ 4 h 122"/>
                  <a:gd name="T6" fmla="*/ 2 w 94"/>
                  <a:gd name="T7" fmla="*/ 36 h 122"/>
                  <a:gd name="T8" fmla="*/ 94 w 94"/>
                  <a:gd name="T9" fmla="*/ 122 h 122"/>
                  <a:gd name="T10" fmla="*/ 94 w 94"/>
                  <a:gd name="T11" fmla="*/ 98 h 122"/>
                  <a:gd name="T12" fmla="*/ 0 w 94"/>
                  <a:gd name="T13" fmla="*/ 0 h 122"/>
                </a:gdLst>
                <a:ahLst/>
                <a:cxnLst>
                  <a:cxn ang="0">
                    <a:pos x="T0" y="T1"/>
                  </a:cxn>
                  <a:cxn ang="0">
                    <a:pos x="T2" y="T3"/>
                  </a:cxn>
                  <a:cxn ang="0">
                    <a:pos x="T4" y="T5"/>
                  </a:cxn>
                  <a:cxn ang="0">
                    <a:pos x="T6" y="T7"/>
                  </a:cxn>
                  <a:cxn ang="0">
                    <a:pos x="T8" y="T9"/>
                  </a:cxn>
                  <a:cxn ang="0">
                    <a:pos x="T10" y="T11"/>
                  </a:cxn>
                  <a:cxn ang="0">
                    <a:pos x="T12" y="T13"/>
                  </a:cxn>
                </a:cxnLst>
                <a:rect l="0" t="0" r="r" b="b"/>
                <a:pathLst>
                  <a:path w="94" h="122">
                    <a:moveTo>
                      <a:pt x="0" y="0"/>
                    </a:moveTo>
                    <a:lnTo>
                      <a:pt x="0" y="0"/>
                    </a:lnTo>
                    <a:lnTo>
                      <a:pt x="2" y="4"/>
                    </a:lnTo>
                    <a:lnTo>
                      <a:pt x="2" y="36"/>
                    </a:lnTo>
                    <a:lnTo>
                      <a:pt x="94" y="122"/>
                    </a:lnTo>
                    <a:lnTo>
                      <a:pt x="94" y="98"/>
                    </a:lnTo>
                    <a:lnTo>
                      <a:pt x="0" y="0"/>
                    </a:lnTo>
                    <a:close/>
                  </a:path>
                </a:pathLst>
              </a:custGeom>
              <a:grpFill/>
              <a:ln>
                <a:noFill/>
              </a:ln>
            </p:spPr>
            <p:txBody>
              <a:bodyPr/>
              <a:lstStyle/>
              <a:p>
                <a:pPr fontAlgn="auto">
                  <a:spcBef>
                    <a:spcPts val="0"/>
                  </a:spcBef>
                  <a:spcAft>
                    <a:spcPts val="0"/>
                  </a:spcAft>
                  <a:defRPr/>
                </a:pPr>
                <a:endParaRPr lang="zh-CN" altLang="en-US"/>
              </a:p>
            </p:txBody>
          </p:sp>
          <p:sp>
            <p:nvSpPr>
              <p:cNvPr id="1501" name="Freeform 545"/>
              <p:cNvSpPr/>
              <p:nvPr/>
            </p:nvSpPr>
            <p:spPr bwMode="auto">
              <a:xfrm>
                <a:off x="4668" y="631"/>
                <a:ext cx="94" cy="122"/>
              </a:xfrm>
              <a:custGeom>
                <a:avLst/>
                <a:gdLst>
                  <a:gd name="T0" fmla="*/ 0 w 94"/>
                  <a:gd name="T1" fmla="*/ 0 h 122"/>
                  <a:gd name="T2" fmla="*/ 0 w 94"/>
                  <a:gd name="T3" fmla="*/ 0 h 122"/>
                  <a:gd name="T4" fmla="*/ 2 w 94"/>
                  <a:gd name="T5" fmla="*/ 4 h 122"/>
                  <a:gd name="T6" fmla="*/ 2 w 94"/>
                  <a:gd name="T7" fmla="*/ 36 h 122"/>
                  <a:gd name="T8" fmla="*/ 94 w 94"/>
                  <a:gd name="T9" fmla="*/ 122 h 122"/>
                  <a:gd name="T10" fmla="*/ 94 w 94"/>
                  <a:gd name="T11" fmla="*/ 98 h 122"/>
                  <a:gd name="T12" fmla="*/ 0 w 94"/>
                  <a:gd name="T13" fmla="*/ 0 h 122"/>
                </a:gdLst>
                <a:ahLst/>
                <a:cxnLst>
                  <a:cxn ang="0">
                    <a:pos x="T0" y="T1"/>
                  </a:cxn>
                  <a:cxn ang="0">
                    <a:pos x="T2" y="T3"/>
                  </a:cxn>
                  <a:cxn ang="0">
                    <a:pos x="T4" y="T5"/>
                  </a:cxn>
                  <a:cxn ang="0">
                    <a:pos x="T6" y="T7"/>
                  </a:cxn>
                  <a:cxn ang="0">
                    <a:pos x="T8" y="T9"/>
                  </a:cxn>
                  <a:cxn ang="0">
                    <a:pos x="T10" y="T11"/>
                  </a:cxn>
                  <a:cxn ang="0">
                    <a:pos x="T12" y="T13"/>
                  </a:cxn>
                </a:cxnLst>
                <a:rect l="0" t="0" r="r" b="b"/>
                <a:pathLst>
                  <a:path w="94" h="122">
                    <a:moveTo>
                      <a:pt x="0" y="0"/>
                    </a:moveTo>
                    <a:lnTo>
                      <a:pt x="0" y="0"/>
                    </a:lnTo>
                    <a:lnTo>
                      <a:pt x="2" y="4"/>
                    </a:lnTo>
                    <a:lnTo>
                      <a:pt x="2" y="36"/>
                    </a:lnTo>
                    <a:lnTo>
                      <a:pt x="94" y="122"/>
                    </a:lnTo>
                    <a:lnTo>
                      <a:pt x="94" y="98"/>
                    </a:lnTo>
                    <a:lnTo>
                      <a:pt x="0" y="0"/>
                    </a:lnTo>
                  </a:path>
                </a:pathLst>
              </a:custGeom>
              <a:grpFill/>
              <a:ln>
                <a:noFill/>
              </a:ln>
            </p:spPr>
            <p:txBody>
              <a:bodyPr/>
              <a:lstStyle/>
              <a:p>
                <a:pPr fontAlgn="auto">
                  <a:spcBef>
                    <a:spcPts val="0"/>
                  </a:spcBef>
                  <a:spcAft>
                    <a:spcPts val="0"/>
                  </a:spcAft>
                  <a:defRPr/>
                </a:pPr>
                <a:endParaRPr lang="zh-CN" altLang="en-US"/>
              </a:p>
            </p:txBody>
          </p:sp>
          <p:sp>
            <p:nvSpPr>
              <p:cNvPr id="1502" name="Freeform 546"/>
              <p:cNvSpPr/>
              <p:nvPr/>
            </p:nvSpPr>
            <p:spPr bwMode="auto">
              <a:xfrm>
                <a:off x="4516" y="562"/>
                <a:ext cx="38" cy="83"/>
              </a:xfrm>
              <a:custGeom>
                <a:avLst/>
                <a:gdLst>
                  <a:gd name="T0" fmla="*/ 0 w 38"/>
                  <a:gd name="T1" fmla="*/ 0 h 83"/>
                  <a:gd name="T2" fmla="*/ 0 w 38"/>
                  <a:gd name="T3" fmla="*/ 50 h 83"/>
                  <a:gd name="T4" fmla="*/ 38 w 38"/>
                  <a:gd name="T5" fmla="*/ 83 h 83"/>
                  <a:gd name="T6" fmla="*/ 38 w 38"/>
                  <a:gd name="T7" fmla="*/ 36 h 83"/>
                  <a:gd name="T8" fmla="*/ 0 w 38"/>
                  <a:gd name="T9" fmla="*/ 0 h 83"/>
                </a:gdLst>
                <a:ahLst/>
                <a:cxnLst>
                  <a:cxn ang="0">
                    <a:pos x="T0" y="T1"/>
                  </a:cxn>
                  <a:cxn ang="0">
                    <a:pos x="T2" y="T3"/>
                  </a:cxn>
                  <a:cxn ang="0">
                    <a:pos x="T4" y="T5"/>
                  </a:cxn>
                  <a:cxn ang="0">
                    <a:pos x="T6" y="T7"/>
                  </a:cxn>
                  <a:cxn ang="0">
                    <a:pos x="T8" y="T9"/>
                  </a:cxn>
                </a:cxnLst>
                <a:rect l="0" t="0" r="r" b="b"/>
                <a:pathLst>
                  <a:path w="38" h="83">
                    <a:moveTo>
                      <a:pt x="0" y="0"/>
                    </a:moveTo>
                    <a:lnTo>
                      <a:pt x="0" y="50"/>
                    </a:lnTo>
                    <a:lnTo>
                      <a:pt x="38" y="83"/>
                    </a:lnTo>
                    <a:lnTo>
                      <a:pt x="38" y="36"/>
                    </a:lnTo>
                    <a:lnTo>
                      <a:pt x="0" y="0"/>
                    </a:lnTo>
                    <a:close/>
                  </a:path>
                </a:pathLst>
              </a:custGeom>
              <a:grpFill/>
              <a:ln>
                <a:noFill/>
              </a:ln>
            </p:spPr>
            <p:txBody>
              <a:bodyPr/>
              <a:lstStyle/>
              <a:p>
                <a:pPr fontAlgn="auto">
                  <a:spcBef>
                    <a:spcPts val="0"/>
                  </a:spcBef>
                  <a:spcAft>
                    <a:spcPts val="0"/>
                  </a:spcAft>
                  <a:defRPr/>
                </a:pPr>
                <a:endParaRPr lang="zh-CN" altLang="en-US"/>
              </a:p>
            </p:txBody>
          </p:sp>
          <p:sp>
            <p:nvSpPr>
              <p:cNvPr id="1503" name="Freeform 547"/>
              <p:cNvSpPr/>
              <p:nvPr/>
            </p:nvSpPr>
            <p:spPr bwMode="auto">
              <a:xfrm>
                <a:off x="4516" y="562"/>
                <a:ext cx="38" cy="83"/>
              </a:xfrm>
              <a:custGeom>
                <a:avLst/>
                <a:gdLst>
                  <a:gd name="T0" fmla="*/ 0 w 38"/>
                  <a:gd name="T1" fmla="*/ 0 h 83"/>
                  <a:gd name="T2" fmla="*/ 0 w 38"/>
                  <a:gd name="T3" fmla="*/ 50 h 83"/>
                  <a:gd name="T4" fmla="*/ 38 w 38"/>
                  <a:gd name="T5" fmla="*/ 83 h 83"/>
                  <a:gd name="T6" fmla="*/ 38 w 38"/>
                  <a:gd name="T7" fmla="*/ 36 h 83"/>
                  <a:gd name="T8" fmla="*/ 0 w 38"/>
                  <a:gd name="T9" fmla="*/ 0 h 83"/>
                </a:gdLst>
                <a:ahLst/>
                <a:cxnLst>
                  <a:cxn ang="0">
                    <a:pos x="T0" y="T1"/>
                  </a:cxn>
                  <a:cxn ang="0">
                    <a:pos x="T2" y="T3"/>
                  </a:cxn>
                  <a:cxn ang="0">
                    <a:pos x="T4" y="T5"/>
                  </a:cxn>
                  <a:cxn ang="0">
                    <a:pos x="T6" y="T7"/>
                  </a:cxn>
                  <a:cxn ang="0">
                    <a:pos x="T8" y="T9"/>
                  </a:cxn>
                </a:cxnLst>
                <a:rect l="0" t="0" r="r" b="b"/>
                <a:pathLst>
                  <a:path w="38" h="83">
                    <a:moveTo>
                      <a:pt x="0" y="0"/>
                    </a:moveTo>
                    <a:lnTo>
                      <a:pt x="0" y="50"/>
                    </a:lnTo>
                    <a:lnTo>
                      <a:pt x="38" y="83"/>
                    </a:lnTo>
                    <a:lnTo>
                      <a:pt x="38" y="36"/>
                    </a:lnTo>
                    <a:lnTo>
                      <a:pt x="0" y="0"/>
                    </a:lnTo>
                  </a:path>
                </a:pathLst>
              </a:custGeom>
              <a:grpFill/>
              <a:ln>
                <a:noFill/>
              </a:ln>
            </p:spPr>
            <p:txBody>
              <a:bodyPr/>
              <a:lstStyle/>
              <a:p>
                <a:pPr fontAlgn="auto">
                  <a:spcBef>
                    <a:spcPts val="0"/>
                  </a:spcBef>
                  <a:spcAft>
                    <a:spcPts val="0"/>
                  </a:spcAft>
                  <a:defRPr/>
                </a:pPr>
                <a:endParaRPr lang="zh-CN" altLang="en-US"/>
              </a:p>
            </p:txBody>
          </p:sp>
          <p:sp>
            <p:nvSpPr>
              <p:cNvPr id="1504" name="Freeform 548"/>
              <p:cNvSpPr/>
              <p:nvPr/>
            </p:nvSpPr>
            <p:spPr bwMode="auto">
              <a:xfrm>
                <a:off x="4738" y="765"/>
                <a:ext cx="24" cy="46"/>
              </a:xfrm>
              <a:custGeom>
                <a:avLst/>
                <a:gdLst>
                  <a:gd name="T0" fmla="*/ 0 w 24"/>
                  <a:gd name="T1" fmla="*/ 0 h 46"/>
                  <a:gd name="T2" fmla="*/ 0 w 24"/>
                  <a:gd name="T3" fmla="*/ 28 h 46"/>
                  <a:gd name="T4" fmla="*/ 24 w 24"/>
                  <a:gd name="T5" fmla="*/ 46 h 46"/>
                  <a:gd name="T6" fmla="*/ 24 w 24"/>
                  <a:gd name="T7" fmla="*/ 46 h 46"/>
                  <a:gd name="T8" fmla="*/ 24 w 24"/>
                  <a:gd name="T9" fmla="*/ 22 h 46"/>
                  <a:gd name="T10" fmla="*/ 0 w 24"/>
                  <a:gd name="T11" fmla="*/ 0 h 46"/>
                </a:gdLst>
                <a:ahLst/>
                <a:cxnLst>
                  <a:cxn ang="0">
                    <a:pos x="T0" y="T1"/>
                  </a:cxn>
                  <a:cxn ang="0">
                    <a:pos x="T2" y="T3"/>
                  </a:cxn>
                  <a:cxn ang="0">
                    <a:pos x="T4" y="T5"/>
                  </a:cxn>
                  <a:cxn ang="0">
                    <a:pos x="T6" y="T7"/>
                  </a:cxn>
                  <a:cxn ang="0">
                    <a:pos x="T8" y="T9"/>
                  </a:cxn>
                  <a:cxn ang="0">
                    <a:pos x="T10" y="T11"/>
                  </a:cxn>
                </a:cxnLst>
                <a:rect l="0" t="0" r="r" b="b"/>
                <a:pathLst>
                  <a:path w="24" h="46">
                    <a:moveTo>
                      <a:pt x="0" y="0"/>
                    </a:moveTo>
                    <a:lnTo>
                      <a:pt x="0" y="28"/>
                    </a:lnTo>
                    <a:lnTo>
                      <a:pt x="24" y="46"/>
                    </a:lnTo>
                    <a:lnTo>
                      <a:pt x="24" y="46"/>
                    </a:lnTo>
                    <a:lnTo>
                      <a:pt x="24" y="22"/>
                    </a:lnTo>
                    <a:lnTo>
                      <a:pt x="0" y="0"/>
                    </a:lnTo>
                    <a:close/>
                  </a:path>
                </a:pathLst>
              </a:custGeom>
              <a:grpFill/>
              <a:ln>
                <a:noFill/>
              </a:ln>
            </p:spPr>
            <p:txBody>
              <a:bodyPr/>
              <a:lstStyle/>
              <a:p>
                <a:pPr fontAlgn="auto">
                  <a:spcBef>
                    <a:spcPts val="0"/>
                  </a:spcBef>
                  <a:spcAft>
                    <a:spcPts val="0"/>
                  </a:spcAft>
                  <a:defRPr/>
                </a:pPr>
                <a:endParaRPr lang="zh-CN" altLang="en-US"/>
              </a:p>
            </p:txBody>
          </p:sp>
          <p:sp>
            <p:nvSpPr>
              <p:cNvPr id="1505" name="Freeform 549"/>
              <p:cNvSpPr/>
              <p:nvPr/>
            </p:nvSpPr>
            <p:spPr bwMode="auto">
              <a:xfrm>
                <a:off x="4738" y="765"/>
                <a:ext cx="24" cy="46"/>
              </a:xfrm>
              <a:custGeom>
                <a:avLst/>
                <a:gdLst>
                  <a:gd name="T0" fmla="*/ 0 w 24"/>
                  <a:gd name="T1" fmla="*/ 0 h 46"/>
                  <a:gd name="T2" fmla="*/ 0 w 24"/>
                  <a:gd name="T3" fmla="*/ 28 h 46"/>
                  <a:gd name="T4" fmla="*/ 24 w 24"/>
                  <a:gd name="T5" fmla="*/ 46 h 46"/>
                  <a:gd name="T6" fmla="*/ 24 w 24"/>
                  <a:gd name="T7" fmla="*/ 46 h 46"/>
                  <a:gd name="T8" fmla="*/ 24 w 24"/>
                  <a:gd name="T9" fmla="*/ 22 h 46"/>
                  <a:gd name="T10" fmla="*/ 0 w 24"/>
                  <a:gd name="T11" fmla="*/ 0 h 46"/>
                </a:gdLst>
                <a:ahLst/>
                <a:cxnLst>
                  <a:cxn ang="0">
                    <a:pos x="T0" y="T1"/>
                  </a:cxn>
                  <a:cxn ang="0">
                    <a:pos x="T2" y="T3"/>
                  </a:cxn>
                  <a:cxn ang="0">
                    <a:pos x="T4" y="T5"/>
                  </a:cxn>
                  <a:cxn ang="0">
                    <a:pos x="T6" y="T7"/>
                  </a:cxn>
                  <a:cxn ang="0">
                    <a:pos x="T8" y="T9"/>
                  </a:cxn>
                  <a:cxn ang="0">
                    <a:pos x="T10" y="T11"/>
                  </a:cxn>
                </a:cxnLst>
                <a:rect l="0" t="0" r="r" b="b"/>
                <a:pathLst>
                  <a:path w="24" h="46">
                    <a:moveTo>
                      <a:pt x="0" y="0"/>
                    </a:moveTo>
                    <a:lnTo>
                      <a:pt x="0" y="28"/>
                    </a:lnTo>
                    <a:lnTo>
                      <a:pt x="24" y="46"/>
                    </a:lnTo>
                    <a:lnTo>
                      <a:pt x="24" y="46"/>
                    </a:lnTo>
                    <a:lnTo>
                      <a:pt x="24" y="22"/>
                    </a:lnTo>
                    <a:lnTo>
                      <a:pt x="0" y="0"/>
                    </a:lnTo>
                  </a:path>
                </a:pathLst>
              </a:custGeom>
              <a:grpFill/>
              <a:ln>
                <a:noFill/>
              </a:ln>
            </p:spPr>
            <p:txBody>
              <a:bodyPr/>
              <a:lstStyle/>
              <a:p>
                <a:pPr fontAlgn="auto">
                  <a:spcBef>
                    <a:spcPts val="0"/>
                  </a:spcBef>
                  <a:spcAft>
                    <a:spcPts val="0"/>
                  </a:spcAft>
                  <a:defRPr/>
                </a:pPr>
                <a:endParaRPr lang="zh-CN" altLang="en-US"/>
              </a:p>
            </p:txBody>
          </p:sp>
          <p:sp>
            <p:nvSpPr>
              <p:cNvPr id="1506" name="Freeform 550"/>
              <p:cNvSpPr/>
              <p:nvPr/>
            </p:nvSpPr>
            <p:spPr bwMode="auto">
              <a:xfrm>
                <a:off x="4516" y="653"/>
                <a:ext cx="94" cy="114"/>
              </a:xfrm>
              <a:custGeom>
                <a:avLst/>
                <a:gdLst>
                  <a:gd name="T0" fmla="*/ 0 w 94"/>
                  <a:gd name="T1" fmla="*/ 0 h 114"/>
                  <a:gd name="T2" fmla="*/ 0 w 94"/>
                  <a:gd name="T3" fmla="*/ 50 h 114"/>
                  <a:gd name="T4" fmla="*/ 94 w 94"/>
                  <a:gd name="T5" fmla="*/ 114 h 114"/>
                  <a:gd name="T6" fmla="*/ 94 w 94"/>
                  <a:gd name="T7" fmla="*/ 74 h 114"/>
                  <a:gd name="T8" fmla="*/ 0 w 94"/>
                  <a:gd name="T9" fmla="*/ 0 h 114"/>
                </a:gdLst>
                <a:ahLst/>
                <a:cxnLst>
                  <a:cxn ang="0">
                    <a:pos x="T0" y="T1"/>
                  </a:cxn>
                  <a:cxn ang="0">
                    <a:pos x="T2" y="T3"/>
                  </a:cxn>
                  <a:cxn ang="0">
                    <a:pos x="T4" y="T5"/>
                  </a:cxn>
                  <a:cxn ang="0">
                    <a:pos x="T6" y="T7"/>
                  </a:cxn>
                  <a:cxn ang="0">
                    <a:pos x="T8" y="T9"/>
                  </a:cxn>
                </a:cxnLst>
                <a:rect l="0" t="0" r="r" b="b"/>
                <a:pathLst>
                  <a:path w="94" h="114">
                    <a:moveTo>
                      <a:pt x="0" y="0"/>
                    </a:moveTo>
                    <a:lnTo>
                      <a:pt x="0" y="50"/>
                    </a:lnTo>
                    <a:lnTo>
                      <a:pt x="94" y="114"/>
                    </a:lnTo>
                    <a:lnTo>
                      <a:pt x="94" y="74"/>
                    </a:lnTo>
                    <a:lnTo>
                      <a:pt x="0" y="0"/>
                    </a:lnTo>
                    <a:close/>
                  </a:path>
                </a:pathLst>
              </a:custGeom>
              <a:grpFill/>
              <a:ln>
                <a:noFill/>
              </a:ln>
            </p:spPr>
            <p:txBody>
              <a:bodyPr/>
              <a:lstStyle/>
              <a:p>
                <a:pPr fontAlgn="auto">
                  <a:spcBef>
                    <a:spcPts val="0"/>
                  </a:spcBef>
                  <a:spcAft>
                    <a:spcPts val="0"/>
                  </a:spcAft>
                  <a:defRPr/>
                </a:pPr>
                <a:endParaRPr lang="zh-CN" altLang="en-US"/>
              </a:p>
            </p:txBody>
          </p:sp>
          <p:sp>
            <p:nvSpPr>
              <p:cNvPr id="1507" name="Freeform 551"/>
              <p:cNvSpPr/>
              <p:nvPr/>
            </p:nvSpPr>
            <p:spPr bwMode="auto">
              <a:xfrm>
                <a:off x="4516" y="653"/>
                <a:ext cx="94" cy="114"/>
              </a:xfrm>
              <a:custGeom>
                <a:avLst/>
                <a:gdLst>
                  <a:gd name="T0" fmla="*/ 0 w 94"/>
                  <a:gd name="T1" fmla="*/ 0 h 114"/>
                  <a:gd name="T2" fmla="*/ 0 w 94"/>
                  <a:gd name="T3" fmla="*/ 50 h 114"/>
                  <a:gd name="T4" fmla="*/ 94 w 94"/>
                  <a:gd name="T5" fmla="*/ 114 h 114"/>
                  <a:gd name="T6" fmla="*/ 94 w 94"/>
                  <a:gd name="T7" fmla="*/ 74 h 114"/>
                  <a:gd name="T8" fmla="*/ 0 w 94"/>
                  <a:gd name="T9" fmla="*/ 0 h 114"/>
                </a:gdLst>
                <a:ahLst/>
                <a:cxnLst>
                  <a:cxn ang="0">
                    <a:pos x="T0" y="T1"/>
                  </a:cxn>
                  <a:cxn ang="0">
                    <a:pos x="T2" y="T3"/>
                  </a:cxn>
                  <a:cxn ang="0">
                    <a:pos x="T4" y="T5"/>
                  </a:cxn>
                  <a:cxn ang="0">
                    <a:pos x="T6" y="T7"/>
                  </a:cxn>
                  <a:cxn ang="0">
                    <a:pos x="T8" y="T9"/>
                  </a:cxn>
                </a:cxnLst>
                <a:rect l="0" t="0" r="r" b="b"/>
                <a:pathLst>
                  <a:path w="94" h="114">
                    <a:moveTo>
                      <a:pt x="0" y="0"/>
                    </a:moveTo>
                    <a:lnTo>
                      <a:pt x="0" y="50"/>
                    </a:lnTo>
                    <a:lnTo>
                      <a:pt x="94" y="114"/>
                    </a:lnTo>
                    <a:lnTo>
                      <a:pt x="94" y="74"/>
                    </a:lnTo>
                    <a:lnTo>
                      <a:pt x="0" y="0"/>
                    </a:lnTo>
                  </a:path>
                </a:pathLst>
              </a:custGeom>
              <a:grpFill/>
              <a:ln>
                <a:noFill/>
              </a:ln>
            </p:spPr>
            <p:txBody>
              <a:bodyPr/>
              <a:lstStyle/>
              <a:p>
                <a:pPr fontAlgn="auto">
                  <a:spcBef>
                    <a:spcPts val="0"/>
                  </a:spcBef>
                  <a:spcAft>
                    <a:spcPts val="0"/>
                  </a:spcAft>
                  <a:defRPr/>
                </a:pPr>
                <a:endParaRPr lang="zh-CN" altLang="en-US"/>
              </a:p>
            </p:txBody>
          </p:sp>
          <p:sp>
            <p:nvSpPr>
              <p:cNvPr id="1508" name="Freeform 552"/>
              <p:cNvSpPr/>
              <p:nvPr/>
            </p:nvSpPr>
            <p:spPr bwMode="auto">
              <a:xfrm>
                <a:off x="4632" y="745"/>
                <a:ext cx="28" cy="56"/>
              </a:xfrm>
              <a:custGeom>
                <a:avLst/>
                <a:gdLst>
                  <a:gd name="T0" fmla="*/ 0 w 28"/>
                  <a:gd name="T1" fmla="*/ 0 h 56"/>
                  <a:gd name="T2" fmla="*/ 2 w 28"/>
                  <a:gd name="T3" fmla="*/ 2 h 56"/>
                  <a:gd name="T4" fmla="*/ 2 w 28"/>
                  <a:gd name="T5" fmla="*/ 38 h 56"/>
                  <a:gd name="T6" fmla="*/ 28 w 28"/>
                  <a:gd name="T7" fmla="*/ 56 h 56"/>
                  <a:gd name="T8" fmla="*/ 28 w 28"/>
                  <a:gd name="T9" fmla="*/ 20 h 56"/>
                  <a:gd name="T10" fmla="*/ 0 w 28"/>
                  <a:gd name="T11" fmla="*/ 0 h 56"/>
                </a:gdLst>
                <a:ahLst/>
                <a:cxnLst>
                  <a:cxn ang="0">
                    <a:pos x="T0" y="T1"/>
                  </a:cxn>
                  <a:cxn ang="0">
                    <a:pos x="T2" y="T3"/>
                  </a:cxn>
                  <a:cxn ang="0">
                    <a:pos x="T4" y="T5"/>
                  </a:cxn>
                  <a:cxn ang="0">
                    <a:pos x="T6" y="T7"/>
                  </a:cxn>
                  <a:cxn ang="0">
                    <a:pos x="T8" y="T9"/>
                  </a:cxn>
                  <a:cxn ang="0">
                    <a:pos x="T10" y="T11"/>
                  </a:cxn>
                </a:cxnLst>
                <a:rect l="0" t="0" r="r" b="b"/>
                <a:pathLst>
                  <a:path w="28" h="56">
                    <a:moveTo>
                      <a:pt x="0" y="0"/>
                    </a:moveTo>
                    <a:lnTo>
                      <a:pt x="2" y="2"/>
                    </a:lnTo>
                    <a:lnTo>
                      <a:pt x="2" y="38"/>
                    </a:lnTo>
                    <a:lnTo>
                      <a:pt x="28" y="56"/>
                    </a:lnTo>
                    <a:lnTo>
                      <a:pt x="28" y="20"/>
                    </a:lnTo>
                    <a:lnTo>
                      <a:pt x="0" y="0"/>
                    </a:lnTo>
                    <a:close/>
                  </a:path>
                </a:pathLst>
              </a:custGeom>
              <a:grpFill/>
              <a:ln>
                <a:noFill/>
              </a:ln>
            </p:spPr>
            <p:txBody>
              <a:bodyPr/>
              <a:lstStyle/>
              <a:p>
                <a:pPr fontAlgn="auto">
                  <a:spcBef>
                    <a:spcPts val="0"/>
                  </a:spcBef>
                  <a:spcAft>
                    <a:spcPts val="0"/>
                  </a:spcAft>
                  <a:defRPr/>
                </a:pPr>
                <a:endParaRPr lang="zh-CN" altLang="en-US"/>
              </a:p>
            </p:txBody>
          </p:sp>
          <p:sp>
            <p:nvSpPr>
              <p:cNvPr id="1509" name="Freeform 553"/>
              <p:cNvSpPr/>
              <p:nvPr/>
            </p:nvSpPr>
            <p:spPr bwMode="auto">
              <a:xfrm>
                <a:off x="4632" y="745"/>
                <a:ext cx="28" cy="56"/>
              </a:xfrm>
              <a:custGeom>
                <a:avLst/>
                <a:gdLst>
                  <a:gd name="T0" fmla="*/ 0 w 28"/>
                  <a:gd name="T1" fmla="*/ 0 h 56"/>
                  <a:gd name="T2" fmla="*/ 2 w 28"/>
                  <a:gd name="T3" fmla="*/ 2 h 56"/>
                  <a:gd name="T4" fmla="*/ 2 w 28"/>
                  <a:gd name="T5" fmla="*/ 38 h 56"/>
                  <a:gd name="T6" fmla="*/ 28 w 28"/>
                  <a:gd name="T7" fmla="*/ 56 h 56"/>
                  <a:gd name="T8" fmla="*/ 28 w 28"/>
                  <a:gd name="T9" fmla="*/ 20 h 56"/>
                  <a:gd name="T10" fmla="*/ 0 w 28"/>
                  <a:gd name="T11" fmla="*/ 0 h 56"/>
                </a:gdLst>
                <a:ahLst/>
                <a:cxnLst>
                  <a:cxn ang="0">
                    <a:pos x="T0" y="T1"/>
                  </a:cxn>
                  <a:cxn ang="0">
                    <a:pos x="T2" y="T3"/>
                  </a:cxn>
                  <a:cxn ang="0">
                    <a:pos x="T4" y="T5"/>
                  </a:cxn>
                  <a:cxn ang="0">
                    <a:pos x="T6" y="T7"/>
                  </a:cxn>
                  <a:cxn ang="0">
                    <a:pos x="T8" y="T9"/>
                  </a:cxn>
                  <a:cxn ang="0">
                    <a:pos x="T10" y="T11"/>
                  </a:cxn>
                </a:cxnLst>
                <a:rect l="0" t="0" r="r" b="b"/>
                <a:pathLst>
                  <a:path w="28" h="56">
                    <a:moveTo>
                      <a:pt x="0" y="0"/>
                    </a:moveTo>
                    <a:lnTo>
                      <a:pt x="2" y="2"/>
                    </a:lnTo>
                    <a:lnTo>
                      <a:pt x="2" y="38"/>
                    </a:lnTo>
                    <a:lnTo>
                      <a:pt x="28" y="56"/>
                    </a:lnTo>
                    <a:lnTo>
                      <a:pt x="28" y="20"/>
                    </a:lnTo>
                    <a:lnTo>
                      <a:pt x="0" y="0"/>
                    </a:lnTo>
                  </a:path>
                </a:pathLst>
              </a:custGeom>
              <a:grpFill/>
              <a:ln>
                <a:noFill/>
              </a:ln>
            </p:spPr>
            <p:txBody>
              <a:bodyPr/>
              <a:lstStyle/>
              <a:p>
                <a:pPr fontAlgn="auto">
                  <a:spcBef>
                    <a:spcPts val="0"/>
                  </a:spcBef>
                  <a:spcAft>
                    <a:spcPts val="0"/>
                  </a:spcAft>
                  <a:defRPr/>
                </a:pPr>
                <a:endParaRPr lang="zh-CN" altLang="en-US"/>
              </a:p>
            </p:txBody>
          </p:sp>
          <p:sp>
            <p:nvSpPr>
              <p:cNvPr id="1510" name="Freeform 554"/>
              <p:cNvSpPr/>
              <p:nvPr/>
            </p:nvSpPr>
            <p:spPr bwMode="auto">
              <a:xfrm>
                <a:off x="4684" y="785"/>
                <a:ext cx="78" cy="84"/>
              </a:xfrm>
              <a:custGeom>
                <a:avLst/>
                <a:gdLst>
                  <a:gd name="T0" fmla="*/ 0 w 78"/>
                  <a:gd name="T1" fmla="*/ 0 h 84"/>
                  <a:gd name="T2" fmla="*/ 0 w 78"/>
                  <a:gd name="T3" fmla="*/ 0 h 84"/>
                  <a:gd name="T4" fmla="*/ 0 w 78"/>
                  <a:gd name="T5" fmla="*/ 32 h 84"/>
                  <a:gd name="T6" fmla="*/ 78 w 78"/>
                  <a:gd name="T7" fmla="*/ 84 h 84"/>
                  <a:gd name="T8" fmla="*/ 78 w 78"/>
                  <a:gd name="T9" fmla="*/ 84 h 84"/>
                  <a:gd name="T10" fmla="*/ 78 w 78"/>
                  <a:gd name="T11" fmla="*/ 60 h 84"/>
                  <a:gd name="T12" fmla="*/ 0 w 78"/>
                  <a:gd name="T13" fmla="*/ 0 h 84"/>
                </a:gdLst>
                <a:ahLst/>
                <a:cxnLst>
                  <a:cxn ang="0">
                    <a:pos x="T0" y="T1"/>
                  </a:cxn>
                  <a:cxn ang="0">
                    <a:pos x="T2" y="T3"/>
                  </a:cxn>
                  <a:cxn ang="0">
                    <a:pos x="T4" y="T5"/>
                  </a:cxn>
                  <a:cxn ang="0">
                    <a:pos x="T6" y="T7"/>
                  </a:cxn>
                  <a:cxn ang="0">
                    <a:pos x="T8" y="T9"/>
                  </a:cxn>
                  <a:cxn ang="0">
                    <a:pos x="T10" y="T11"/>
                  </a:cxn>
                  <a:cxn ang="0">
                    <a:pos x="T12" y="T13"/>
                  </a:cxn>
                </a:cxnLst>
                <a:rect l="0" t="0" r="r" b="b"/>
                <a:pathLst>
                  <a:path w="78" h="84">
                    <a:moveTo>
                      <a:pt x="0" y="0"/>
                    </a:moveTo>
                    <a:lnTo>
                      <a:pt x="0" y="0"/>
                    </a:lnTo>
                    <a:lnTo>
                      <a:pt x="0" y="32"/>
                    </a:lnTo>
                    <a:lnTo>
                      <a:pt x="78" y="84"/>
                    </a:lnTo>
                    <a:lnTo>
                      <a:pt x="78" y="84"/>
                    </a:lnTo>
                    <a:lnTo>
                      <a:pt x="78" y="60"/>
                    </a:lnTo>
                    <a:lnTo>
                      <a:pt x="0" y="0"/>
                    </a:lnTo>
                    <a:close/>
                  </a:path>
                </a:pathLst>
              </a:custGeom>
              <a:grpFill/>
              <a:ln>
                <a:noFill/>
              </a:ln>
            </p:spPr>
            <p:txBody>
              <a:bodyPr/>
              <a:lstStyle/>
              <a:p>
                <a:pPr fontAlgn="auto">
                  <a:spcBef>
                    <a:spcPts val="0"/>
                  </a:spcBef>
                  <a:spcAft>
                    <a:spcPts val="0"/>
                  </a:spcAft>
                  <a:defRPr/>
                </a:pPr>
                <a:endParaRPr lang="zh-CN" altLang="en-US"/>
              </a:p>
            </p:txBody>
          </p:sp>
          <p:sp>
            <p:nvSpPr>
              <p:cNvPr id="1511" name="Freeform 555"/>
              <p:cNvSpPr/>
              <p:nvPr/>
            </p:nvSpPr>
            <p:spPr bwMode="auto">
              <a:xfrm>
                <a:off x="4684" y="785"/>
                <a:ext cx="78" cy="84"/>
              </a:xfrm>
              <a:custGeom>
                <a:avLst/>
                <a:gdLst>
                  <a:gd name="T0" fmla="*/ 0 w 78"/>
                  <a:gd name="T1" fmla="*/ 0 h 84"/>
                  <a:gd name="T2" fmla="*/ 0 w 78"/>
                  <a:gd name="T3" fmla="*/ 0 h 84"/>
                  <a:gd name="T4" fmla="*/ 0 w 78"/>
                  <a:gd name="T5" fmla="*/ 32 h 84"/>
                  <a:gd name="T6" fmla="*/ 78 w 78"/>
                  <a:gd name="T7" fmla="*/ 84 h 84"/>
                  <a:gd name="T8" fmla="*/ 78 w 78"/>
                  <a:gd name="T9" fmla="*/ 84 h 84"/>
                  <a:gd name="T10" fmla="*/ 78 w 78"/>
                  <a:gd name="T11" fmla="*/ 60 h 84"/>
                  <a:gd name="T12" fmla="*/ 0 w 78"/>
                  <a:gd name="T13" fmla="*/ 0 h 84"/>
                </a:gdLst>
                <a:ahLst/>
                <a:cxnLst>
                  <a:cxn ang="0">
                    <a:pos x="T0" y="T1"/>
                  </a:cxn>
                  <a:cxn ang="0">
                    <a:pos x="T2" y="T3"/>
                  </a:cxn>
                  <a:cxn ang="0">
                    <a:pos x="T4" y="T5"/>
                  </a:cxn>
                  <a:cxn ang="0">
                    <a:pos x="T6" y="T7"/>
                  </a:cxn>
                  <a:cxn ang="0">
                    <a:pos x="T8" y="T9"/>
                  </a:cxn>
                  <a:cxn ang="0">
                    <a:pos x="T10" y="T11"/>
                  </a:cxn>
                  <a:cxn ang="0">
                    <a:pos x="T12" y="T13"/>
                  </a:cxn>
                </a:cxnLst>
                <a:rect l="0" t="0" r="r" b="b"/>
                <a:pathLst>
                  <a:path w="78" h="84">
                    <a:moveTo>
                      <a:pt x="0" y="0"/>
                    </a:moveTo>
                    <a:lnTo>
                      <a:pt x="0" y="0"/>
                    </a:lnTo>
                    <a:lnTo>
                      <a:pt x="0" y="32"/>
                    </a:lnTo>
                    <a:lnTo>
                      <a:pt x="78" y="84"/>
                    </a:lnTo>
                    <a:lnTo>
                      <a:pt x="78" y="84"/>
                    </a:lnTo>
                    <a:lnTo>
                      <a:pt x="78" y="60"/>
                    </a:lnTo>
                    <a:lnTo>
                      <a:pt x="0" y="0"/>
                    </a:lnTo>
                  </a:path>
                </a:pathLst>
              </a:custGeom>
              <a:grpFill/>
              <a:ln>
                <a:noFill/>
              </a:ln>
            </p:spPr>
            <p:txBody>
              <a:bodyPr/>
              <a:lstStyle/>
              <a:p>
                <a:pPr fontAlgn="auto">
                  <a:spcBef>
                    <a:spcPts val="0"/>
                  </a:spcBef>
                  <a:spcAft>
                    <a:spcPts val="0"/>
                  </a:spcAft>
                  <a:defRPr/>
                </a:pPr>
                <a:endParaRPr lang="zh-CN" altLang="en-US"/>
              </a:p>
            </p:txBody>
          </p:sp>
          <p:sp>
            <p:nvSpPr>
              <p:cNvPr id="1512" name="Freeform 556"/>
              <p:cNvSpPr/>
              <p:nvPr/>
            </p:nvSpPr>
            <p:spPr bwMode="auto">
              <a:xfrm>
                <a:off x="4516" y="743"/>
                <a:ext cx="30" cy="66"/>
              </a:xfrm>
              <a:custGeom>
                <a:avLst/>
                <a:gdLst>
                  <a:gd name="T0" fmla="*/ 0 w 30"/>
                  <a:gd name="T1" fmla="*/ 0 h 66"/>
                  <a:gd name="T2" fmla="*/ 0 w 30"/>
                  <a:gd name="T3" fmla="*/ 0 h 66"/>
                  <a:gd name="T4" fmla="*/ 0 w 30"/>
                  <a:gd name="T5" fmla="*/ 50 h 66"/>
                  <a:gd name="T6" fmla="*/ 30 w 30"/>
                  <a:gd name="T7" fmla="*/ 66 h 66"/>
                  <a:gd name="T8" fmla="*/ 30 w 30"/>
                  <a:gd name="T9" fmla="*/ 66 h 66"/>
                  <a:gd name="T10" fmla="*/ 30 w 30"/>
                  <a:gd name="T11" fmla="*/ 20 h 66"/>
                  <a:gd name="T12" fmla="*/ 0 w 30"/>
                  <a:gd name="T13" fmla="*/ 0 h 66"/>
                </a:gdLst>
                <a:ahLst/>
                <a:cxnLst>
                  <a:cxn ang="0">
                    <a:pos x="T0" y="T1"/>
                  </a:cxn>
                  <a:cxn ang="0">
                    <a:pos x="T2" y="T3"/>
                  </a:cxn>
                  <a:cxn ang="0">
                    <a:pos x="T4" y="T5"/>
                  </a:cxn>
                  <a:cxn ang="0">
                    <a:pos x="T6" y="T7"/>
                  </a:cxn>
                  <a:cxn ang="0">
                    <a:pos x="T8" y="T9"/>
                  </a:cxn>
                  <a:cxn ang="0">
                    <a:pos x="T10" y="T11"/>
                  </a:cxn>
                  <a:cxn ang="0">
                    <a:pos x="T12" y="T13"/>
                  </a:cxn>
                </a:cxnLst>
                <a:rect l="0" t="0" r="r" b="b"/>
                <a:pathLst>
                  <a:path w="30" h="66">
                    <a:moveTo>
                      <a:pt x="0" y="0"/>
                    </a:moveTo>
                    <a:lnTo>
                      <a:pt x="0" y="0"/>
                    </a:lnTo>
                    <a:lnTo>
                      <a:pt x="0" y="50"/>
                    </a:lnTo>
                    <a:lnTo>
                      <a:pt x="30" y="66"/>
                    </a:lnTo>
                    <a:lnTo>
                      <a:pt x="30" y="66"/>
                    </a:lnTo>
                    <a:lnTo>
                      <a:pt x="30" y="20"/>
                    </a:lnTo>
                    <a:lnTo>
                      <a:pt x="0" y="0"/>
                    </a:lnTo>
                    <a:close/>
                  </a:path>
                </a:pathLst>
              </a:custGeom>
              <a:grpFill/>
              <a:ln>
                <a:noFill/>
              </a:ln>
            </p:spPr>
            <p:txBody>
              <a:bodyPr/>
              <a:lstStyle/>
              <a:p>
                <a:pPr fontAlgn="auto">
                  <a:spcBef>
                    <a:spcPts val="0"/>
                  </a:spcBef>
                  <a:spcAft>
                    <a:spcPts val="0"/>
                  </a:spcAft>
                  <a:defRPr/>
                </a:pPr>
                <a:endParaRPr lang="zh-CN" altLang="en-US"/>
              </a:p>
            </p:txBody>
          </p:sp>
          <p:sp>
            <p:nvSpPr>
              <p:cNvPr id="1513" name="Freeform 557"/>
              <p:cNvSpPr/>
              <p:nvPr/>
            </p:nvSpPr>
            <p:spPr bwMode="auto">
              <a:xfrm>
                <a:off x="4516" y="743"/>
                <a:ext cx="30" cy="66"/>
              </a:xfrm>
              <a:custGeom>
                <a:avLst/>
                <a:gdLst>
                  <a:gd name="T0" fmla="*/ 0 w 30"/>
                  <a:gd name="T1" fmla="*/ 0 h 66"/>
                  <a:gd name="T2" fmla="*/ 0 w 30"/>
                  <a:gd name="T3" fmla="*/ 0 h 66"/>
                  <a:gd name="T4" fmla="*/ 0 w 30"/>
                  <a:gd name="T5" fmla="*/ 50 h 66"/>
                  <a:gd name="T6" fmla="*/ 30 w 30"/>
                  <a:gd name="T7" fmla="*/ 66 h 66"/>
                  <a:gd name="T8" fmla="*/ 30 w 30"/>
                  <a:gd name="T9" fmla="*/ 66 h 66"/>
                  <a:gd name="T10" fmla="*/ 30 w 30"/>
                  <a:gd name="T11" fmla="*/ 20 h 66"/>
                  <a:gd name="T12" fmla="*/ 0 w 30"/>
                  <a:gd name="T13" fmla="*/ 0 h 66"/>
                </a:gdLst>
                <a:ahLst/>
                <a:cxnLst>
                  <a:cxn ang="0">
                    <a:pos x="T0" y="T1"/>
                  </a:cxn>
                  <a:cxn ang="0">
                    <a:pos x="T2" y="T3"/>
                  </a:cxn>
                  <a:cxn ang="0">
                    <a:pos x="T4" y="T5"/>
                  </a:cxn>
                  <a:cxn ang="0">
                    <a:pos x="T6" y="T7"/>
                  </a:cxn>
                  <a:cxn ang="0">
                    <a:pos x="T8" y="T9"/>
                  </a:cxn>
                  <a:cxn ang="0">
                    <a:pos x="T10" y="T11"/>
                  </a:cxn>
                  <a:cxn ang="0">
                    <a:pos x="T12" y="T13"/>
                  </a:cxn>
                </a:cxnLst>
                <a:rect l="0" t="0" r="r" b="b"/>
                <a:pathLst>
                  <a:path w="30" h="66">
                    <a:moveTo>
                      <a:pt x="0" y="0"/>
                    </a:moveTo>
                    <a:lnTo>
                      <a:pt x="0" y="0"/>
                    </a:lnTo>
                    <a:lnTo>
                      <a:pt x="0" y="50"/>
                    </a:lnTo>
                    <a:lnTo>
                      <a:pt x="30" y="66"/>
                    </a:lnTo>
                    <a:lnTo>
                      <a:pt x="30" y="66"/>
                    </a:lnTo>
                    <a:lnTo>
                      <a:pt x="30" y="20"/>
                    </a:lnTo>
                    <a:lnTo>
                      <a:pt x="0" y="0"/>
                    </a:lnTo>
                  </a:path>
                </a:pathLst>
              </a:custGeom>
              <a:grpFill/>
              <a:ln>
                <a:noFill/>
              </a:ln>
            </p:spPr>
            <p:txBody>
              <a:bodyPr/>
              <a:lstStyle/>
              <a:p>
                <a:pPr fontAlgn="auto">
                  <a:spcBef>
                    <a:spcPts val="0"/>
                  </a:spcBef>
                  <a:spcAft>
                    <a:spcPts val="0"/>
                  </a:spcAft>
                  <a:defRPr/>
                </a:pPr>
                <a:endParaRPr lang="zh-CN" altLang="en-US"/>
              </a:p>
            </p:txBody>
          </p:sp>
          <p:sp>
            <p:nvSpPr>
              <p:cNvPr id="1514" name="Freeform 558"/>
              <p:cNvSpPr/>
              <p:nvPr/>
            </p:nvSpPr>
            <p:spPr bwMode="auto">
              <a:xfrm>
                <a:off x="4570" y="779"/>
                <a:ext cx="28" cy="58"/>
              </a:xfrm>
              <a:custGeom>
                <a:avLst/>
                <a:gdLst>
                  <a:gd name="T0" fmla="*/ 0 w 28"/>
                  <a:gd name="T1" fmla="*/ 0 h 58"/>
                  <a:gd name="T2" fmla="*/ 0 w 28"/>
                  <a:gd name="T3" fmla="*/ 0 h 58"/>
                  <a:gd name="T4" fmla="*/ 0 w 28"/>
                  <a:gd name="T5" fmla="*/ 44 h 58"/>
                  <a:gd name="T6" fmla="*/ 28 w 28"/>
                  <a:gd name="T7" fmla="*/ 58 h 58"/>
                  <a:gd name="T8" fmla="*/ 28 w 28"/>
                  <a:gd name="T9" fmla="*/ 16 h 58"/>
                  <a:gd name="T10" fmla="*/ 0 w 28"/>
                  <a:gd name="T11" fmla="*/ 0 h 58"/>
                </a:gdLst>
                <a:ahLst/>
                <a:cxnLst>
                  <a:cxn ang="0">
                    <a:pos x="T0" y="T1"/>
                  </a:cxn>
                  <a:cxn ang="0">
                    <a:pos x="T2" y="T3"/>
                  </a:cxn>
                  <a:cxn ang="0">
                    <a:pos x="T4" y="T5"/>
                  </a:cxn>
                  <a:cxn ang="0">
                    <a:pos x="T6" y="T7"/>
                  </a:cxn>
                  <a:cxn ang="0">
                    <a:pos x="T8" y="T9"/>
                  </a:cxn>
                  <a:cxn ang="0">
                    <a:pos x="T10" y="T11"/>
                  </a:cxn>
                </a:cxnLst>
                <a:rect l="0" t="0" r="r" b="b"/>
                <a:pathLst>
                  <a:path w="28" h="58">
                    <a:moveTo>
                      <a:pt x="0" y="0"/>
                    </a:moveTo>
                    <a:lnTo>
                      <a:pt x="0" y="0"/>
                    </a:lnTo>
                    <a:lnTo>
                      <a:pt x="0" y="44"/>
                    </a:lnTo>
                    <a:lnTo>
                      <a:pt x="28" y="58"/>
                    </a:lnTo>
                    <a:lnTo>
                      <a:pt x="28" y="16"/>
                    </a:lnTo>
                    <a:lnTo>
                      <a:pt x="0" y="0"/>
                    </a:lnTo>
                    <a:close/>
                  </a:path>
                </a:pathLst>
              </a:custGeom>
              <a:grpFill/>
              <a:ln>
                <a:noFill/>
              </a:ln>
            </p:spPr>
            <p:txBody>
              <a:bodyPr/>
              <a:lstStyle/>
              <a:p>
                <a:pPr fontAlgn="auto">
                  <a:spcBef>
                    <a:spcPts val="0"/>
                  </a:spcBef>
                  <a:spcAft>
                    <a:spcPts val="0"/>
                  </a:spcAft>
                  <a:defRPr/>
                </a:pPr>
                <a:endParaRPr lang="zh-CN" altLang="en-US"/>
              </a:p>
            </p:txBody>
          </p:sp>
          <p:sp>
            <p:nvSpPr>
              <p:cNvPr id="1515" name="Freeform 559"/>
              <p:cNvSpPr/>
              <p:nvPr/>
            </p:nvSpPr>
            <p:spPr bwMode="auto">
              <a:xfrm>
                <a:off x="4570" y="779"/>
                <a:ext cx="28" cy="58"/>
              </a:xfrm>
              <a:custGeom>
                <a:avLst/>
                <a:gdLst>
                  <a:gd name="T0" fmla="*/ 0 w 28"/>
                  <a:gd name="T1" fmla="*/ 0 h 58"/>
                  <a:gd name="T2" fmla="*/ 0 w 28"/>
                  <a:gd name="T3" fmla="*/ 0 h 58"/>
                  <a:gd name="T4" fmla="*/ 0 w 28"/>
                  <a:gd name="T5" fmla="*/ 44 h 58"/>
                  <a:gd name="T6" fmla="*/ 28 w 28"/>
                  <a:gd name="T7" fmla="*/ 58 h 58"/>
                  <a:gd name="T8" fmla="*/ 28 w 28"/>
                  <a:gd name="T9" fmla="*/ 16 h 58"/>
                  <a:gd name="T10" fmla="*/ 0 w 28"/>
                  <a:gd name="T11" fmla="*/ 0 h 58"/>
                </a:gdLst>
                <a:ahLst/>
                <a:cxnLst>
                  <a:cxn ang="0">
                    <a:pos x="T0" y="T1"/>
                  </a:cxn>
                  <a:cxn ang="0">
                    <a:pos x="T2" y="T3"/>
                  </a:cxn>
                  <a:cxn ang="0">
                    <a:pos x="T4" y="T5"/>
                  </a:cxn>
                  <a:cxn ang="0">
                    <a:pos x="T6" y="T7"/>
                  </a:cxn>
                  <a:cxn ang="0">
                    <a:pos x="T8" y="T9"/>
                  </a:cxn>
                  <a:cxn ang="0">
                    <a:pos x="T10" y="T11"/>
                  </a:cxn>
                </a:cxnLst>
                <a:rect l="0" t="0" r="r" b="b"/>
                <a:pathLst>
                  <a:path w="28" h="58">
                    <a:moveTo>
                      <a:pt x="0" y="0"/>
                    </a:moveTo>
                    <a:lnTo>
                      <a:pt x="0" y="0"/>
                    </a:lnTo>
                    <a:lnTo>
                      <a:pt x="0" y="44"/>
                    </a:lnTo>
                    <a:lnTo>
                      <a:pt x="28" y="58"/>
                    </a:lnTo>
                    <a:lnTo>
                      <a:pt x="28" y="16"/>
                    </a:lnTo>
                    <a:lnTo>
                      <a:pt x="0" y="0"/>
                    </a:lnTo>
                  </a:path>
                </a:pathLst>
              </a:custGeom>
              <a:grpFill/>
              <a:ln>
                <a:noFill/>
              </a:ln>
            </p:spPr>
            <p:txBody>
              <a:bodyPr/>
              <a:lstStyle/>
              <a:p>
                <a:pPr fontAlgn="auto">
                  <a:spcBef>
                    <a:spcPts val="0"/>
                  </a:spcBef>
                  <a:spcAft>
                    <a:spcPts val="0"/>
                  </a:spcAft>
                  <a:defRPr/>
                </a:pPr>
                <a:endParaRPr lang="zh-CN" altLang="en-US"/>
              </a:p>
            </p:txBody>
          </p:sp>
          <p:sp>
            <p:nvSpPr>
              <p:cNvPr id="1516" name="Freeform 560"/>
              <p:cNvSpPr/>
              <p:nvPr/>
            </p:nvSpPr>
            <p:spPr bwMode="auto">
              <a:xfrm>
                <a:off x="4622" y="811"/>
                <a:ext cx="80" cy="84"/>
              </a:xfrm>
              <a:custGeom>
                <a:avLst/>
                <a:gdLst>
                  <a:gd name="T0" fmla="*/ 0 w 80"/>
                  <a:gd name="T1" fmla="*/ 0 h 84"/>
                  <a:gd name="T2" fmla="*/ 0 w 80"/>
                  <a:gd name="T3" fmla="*/ 40 h 84"/>
                  <a:gd name="T4" fmla="*/ 80 w 80"/>
                  <a:gd name="T5" fmla="*/ 84 h 84"/>
                  <a:gd name="T6" fmla="*/ 80 w 80"/>
                  <a:gd name="T7" fmla="*/ 52 h 84"/>
                  <a:gd name="T8" fmla="*/ 0 w 80"/>
                  <a:gd name="T9" fmla="*/ 0 h 84"/>
                </a:gdLst>
                <a:ahLst/>
                <a:cxnLst>
                  <a:cxn ang="0">
                    <a:pos x="T0" y="T1"/>
                  </a:cxn>
                  <a:cxn ang="0">
                    <a:pos x="T2" y="T3"/>
                  </a:cxn>
                  <a:cxn ang="0">
                    <a:pos x="T4" y="T5"/>
                  </a:cxn>
                  <a:cxn ang="0">
                    <a:pos x="T6" y="T7"/>
                  </a:cxn>
                  <a:cxn ang="0">
                    <a:pos x="T8" y="T9"/>
                  </a:cxn>
                </a:cxnLst>
                <a:rect l="0" t="0" r="r" b="b"/>
                <a:pathLst>
                  <a:path w="80" h="84">
                    <a:moveTo>
                      <a:pt x="0" y="0"/>
                    </a:moveTo>
                    <a:lnTo>
                      <a:pt x="0" y="40"/>
                    </a:lnTo>
                    <a:lnTo>
                      <a:pt x="80" y="84"/>
                    </a:lnTo>
                    <a:lnTo>
                      <a:pt x="80" y="52"/>
                    </a:lnTo>
                    <a:lnTo>
                      <a:pt x="0" y="0"/>
                    </a:lnTo>
                    <a:close/>
                  </a:path>
                </a:pathLst>
              </a:custGeom>
              <a:grpFill/>
              <a:ln>
                <a:noFill/>
              </a:ln>
            </p:spPr>
            <p:txBody>
              <a:bodyPr/>
              <a:lstStyle/>
              <a:p>
                <a:pPr fontAlgn="auto">
                  <a:spcBef>
                    <a:spcPts val="0"/>
                  </a:spcBef>
                  <a:spcAft>
                    <a:spcPts val="0"/>
                  </a:spcAft>
                  <a:defRPr/>
                </a:pPr>
                <a:endParaRPr lang="zh-CN" altLang="en-US"/>
              </a:p>
            </p:txBody>
          </p:sp>
          <p:sp>
            <p:nvSpPr>
              <p:cNvPr id="1517" name="Freeform 561"/>
              <p:cNvSpPr/>
              <p:nvPr/>
            </p:nvSpPr>
            <p:spPr bwMode="auto">
              <a:xfrm>
                <a:off x="4622" y="811"/>
                <a:ext cx="80" cy="84"/>
              </a:xfrm>
              <a:custGeom>
                <a:avLst/>
                <a:gdLst>
                  <a:gd name="T0" fmla="*/ 0 w 80"/>
                  <a:gd name="T1" fmla="*/ 0 h 84"/>
                  <a:gd name="T2" fmla="*/ 0 w 80"/>
                  <a:gd name="T3" fmla="*/ 40 h 84"/>
                  <a:gd name="T4" fmla="*/ 80 w 80"/>
                  <a:gd name="T5" fmla="*/ 84 h 84"/>
                  <a:gd name="T6" fmla="*/ 80 w 80"/>
                  <a:gd name="T7" fmla="*/ 52 h 84"/>
                  <a:gd name="T8" fmla="*/ 0 w 80"/>
                  <a:gd name="T9" fmla="*/ 0 h 84"/>
                </a:gdLst>
                <a:ahLst/>
                <a:cxnLst>
                  <a:cxn ang="0">
                    <a:pos x="T0" y="T1"/>
                  </a:cxn>
                  <a:cxn ang="0">
                    <a:pos x="T2" y="T3"/>
                  </a:cxn>
                  <a:cxn ang="0">
                    <a:pos x="T4" y="T5"/>
                  </a:cxn>
                  <a:cxn ang="0">
                    <a:pos x="T6" y="T7"/>
                  </a:cxn>
                  <a:cxn ang="0">
                    <a:pos x="T8" y="T9"/>
                  </a:cxn>
                </a:cxnLst>
                <a:rect l="0" t="0" r="r" b="b"/>
                <a:pathLst>
                  <a:path w="80" h="84">
                    <a:moveTo>
                      <a:pt x="0" y="0"/>
                    </a:moveTo>
                    <a:lnTo>
                      <a:pt x="0" y="40"/>
                    </a:lnTo>
                    <a:lnTo>
                      <a:pt x="80" y="84"/>
                    </a:lnTo>
                    <a:lnTo>
                      <a:pt x="80" y="52"/>
                    </a:lnTo>
                    <a:lnTo>
                      <a:pt x="0" y="0"/>
                    </a:lnTo>
                  </a:path>
                </a:pathLst>
              </a:custGeom>
              <a:grpFill/>
              <a:ln>
                <a:noFill/>
              </a:ln>
            </p:spPr>
            <p:txBody>
              <a:bodyPr/>
              <a:lstStyle/>
              <a:p>
                <a:pPr fontAlgn="auto">
                  <a:spcBef>
                    <a:spcPts val="0"/>
                  </a:spcBef>
                  <a:spcAft>
                    <a:spcPts val="0"/>
                  </a:spcAft>
                  <a:defRPr/>
                </a:pPr>
                <a:endParaRPr lang="zh-CN" altLang="en-US"/>
              </a:p>
            </p:txBody>
          </p:sp>
          <p:sp>
            <p:nvSpPr>
              <p:cNvPr id="1518" name="Freeform 562"/>
              <p:cNvSpPr/>
              <p:nvPr/>
            </p:nvSpPr>
            <p:spPr bwMode="auto">
              <a:xfrm>
                <a:off x="4726" y="879"/>
                <a:ext cx="36" cy="48"/>
              </a:xfrm>
              <a:custGeom>
                <a:avLst/>
                <a:gdLst>
                  <a:gd name="T0" fmla="*/ 0 w 36"/>
                  <a:gd name="T1" fmla="*/ 0 h 48"/>
                  <a:gd name="T2" fmla="*/ 0 w 36"/>
                  <a:gd name="T3" fmla="*/ 0 h 48"/>
                  <a:gd name="T4" fmla="*/ 0 w 36"/>
                  <a:gd name="T5" fmla="*/ 28 h 48"/>
                  <a:gd name="T6" fmla="*/ 36 w 36"/>
                  <a:gd name="T7" fmla="*/ 48 h 48"/>
                  <a:gd name="T8" fmla="*/ 36 w 36"/>
                  <a:gd name="T9" fmla="*/ 48 h 48"/>
                  <a:gd name="T10" fmla="*/ 36 w 36"/>
                  <a:gd name="T11" fmla="*/ 22 h 48"/>
                  <a:gd name="T12" fmla="*/ 0 w 36"/>
                  <a:gd name="T13" fmla="*/ 0 h 48"/>
                </a:gdLst>
                <a:ahLst/>
                <a:cxnLst>
                  <a:cxn ang="0">
                    <a:pos x="T0" y="T1"/>
                  </a:cxn>
                  <a:cxn ang="0">
                    <a:pos x="T2" y="T3"/>
                  </a:cxn>
                  <a:cxn ang="0">
                    <a:pos x="T4" y="T5"/>
                  </a:cxn>
                  <a:cxn ang="0">
                    <a:pos x="T6" y="T7"/>
                  </a:cxn>
                  <a:cxn ang="0">
                    <a:pos x="T8" y="T9"/>
                  </a:cxn>
                  <a:cxn ang="0">
                    <a:pos x="T10" y="T11"/>
                  </a:cxn>
                  <a:cxn ang="0">
                    <a:pos x="T12" y="T13"/>
                  </a:cxn>
                </a:cxnLst>
                <a:rect l="0" t="0" r="r" b="b"/>
                <a:pathLst>
                  <a:path w="36" h="48">
                    <a:moveTo>
                      <a:pt x="0" y="0"/>
                    </a:moveTo>
                    <a:lnTo>
                      <a:pt x="0" y="0"/>
                    </a:lnTo>
                    <a:lnTo>
                      <a:pt x="0" y="28"/>
                    </a:lnTo>
                    <a:lnTo>
                      <a:pt x="36" y="48"/>
                    </a:lnTo>
                    <a:lnTo>
                      <a:pt x="36" y="48"/>
                    </a:lnTo>
                    <a:lnTo>
                      <a:pt x="36" y="22"/>
                    </a:lnTo>
                    <a:lnTo>
                      <a:pt x="0" y="0"/>
                    </a:lnTo>
                    <a:close/>
                  </a:path>
                </a:pathLst>
              </a:custGeom>
              <a:grpFill/>
              <a:ln>
                <a:noFill/>
              </a:ln>
            </p:spPr>
            <p:txBody>
              <a:bodyPr/>
              <a:lstStyle/>
              <a:p>
                <a:pPr fontAlgn="auto">
                  <a:spcBef>
                    <a:spcPts val="0"/>
                  </a:spcBef>
                  <a:spcAft>
                    <a:spcPts val="0"/>
                  </a:spcAft>
                  <a:defRPr/>
                </a:pPr>
                <a:endParaRPr lang="zh-CN" altLang="en-US"/>
              </a:p>
            </p:txBody>
          </p:sp>
          <p:sp>
            <p:nvSpPr>
              <p:cNvPr id="1519" name="Freeform 563"/>
              <p:cNvSpPr/>
              <p:nvPr/>
            </p:nvSpPr>
            <p:spPr bwMode="auto">
              <a:xfrm>
                <a:off x="4726" y="879"/>
                <a:ext cx="36" cy="48"/>
              </a:xfrm>
              <a:custGeom>
                <a:avLst/>
                <a:gdLst>
                  <a:gd name="T0" fmla="*/ 0 w 36"/>
                  <a:gd name="T1" fmla="*/ 0 h 48"/>
                  <a:gd name="T2" fmla="*/ 0 w 36"/>
                  <a:gd name="T3" fmla="*/ 0 h 48"/>
                  <a:gd name="T4" fmla="*/ 0 w 36"/>
                  <a:gd name="T5" fmla="*/ 28 h 48"/>
                  <a:gd name="T6" fmla="*/ 36 w 36"/>
                  <a:gd name="T7" fmla="*/ 48 h 48"/>
                  <a:gd name="T8" fmla="*/ 36 w 36"/>
                  <a:gd name="T9" fmla="*/ 48 h 48"/>
                  <a:gd name="T10" fmla="*/ 36 w 36"/>
                  <a:gd name="T11" fmla="*/ 22 h 48"/>
                  <a:gd name="T12" fmla="*/ 0 w 36"/>
                  <a:gd name="T13" fmla="*/ 0 h 48"/>
                </a:gdLst>
                <a:ahLst/>
                <a:cxnLst>
                  <a:cxn ang="0">
                    <a:pos x="T0" y="T1"/>
                  </a:cxn>
                  <a:cxn ang="0">
                    <a:pos x="T2" y="T3"/>
                  </a:cxn>
                  <a:cxn ang="0">
                    <a:pos x="T4" y="T5"/>
                  </a:cxn>
                  <a:cxn ang="0">
                    <a:pos x="T6" y="T7"/>
                  </a:cxn>
                  <a:cxn ang="0">
                    <a:pos x="T8" y="T9"/>
                  </a:cxn>
                  <a:cxn ang="0">
                    <a:pos x="T10" y="T11"/>
                  </a:cxn>
                  <a:cxn ang="0">
                    <a:pos x="T12" y="T13"/>
                  </a:cxn>
                </a:cxnLst>
                <a:rect l="0" t="0" r="r" b="b"/>
                <a:pathLst>
                  <a:path w="36" h="48">
                    <a:moveTo>
                      <a:pt x="0" y="0"/>
                    </a:moveTo>
                    <a:lnTo>
                      <a:pt x="0" y="0"/>
                    </a:lnTo>
                    <a:lnTo>
                      <a:pt x="0" y="28"/>
                    </a:lnTo>
                    <a:lnTo>
                      <a:pt x="36" y="48"/>
                    </a:lnTo>
                    <a:lnTo>
                      <a:pt x="36" y="48"/>
                    </a:lnTo>
                    <a:lnTo>
                      <a:pt x="36" y="22"/>
                    </a:lnTo>
                    <a:lnTo>
                      <a:pt x="0" y="0"/>
                    </a:lnTo>
                  </a:path>
                </a:pathLst>
              </a:custGeom>
              <a:grpFill/>
              <a:ln>
                <a:noFill/>
              </a:ln>
            </p:spPr>
            <p:txBody>
              <a:bodyPr/>
              <a:lstStyle/>
              <a:p>
                <a:pPr fontAlgn="auto">
                  <a:spcBef>
                    <a:spcPts val="0"/>
                  </a:spcBef>
                  <a:spcAft>
                    <a:spcPts val="0"/>
                  </a:spcAft>
                  <a:defRPr/>
                </a:pPr>
                <a:endParaRPr lang="zh-CN" altLang="en-US"/>
              </a:p>
            </p:txBody>
          </p:sp>
          <p:sp>
            <p:nvSpPr>
              <p:cNvPr id="1520" name="Freeform 564"/>
              <p:cNvSpPr/>
              <p:nvPr/>
            </p:nvSpPr>
            <p:spPr bwMode="auto">
              <a:xfrm>
                <a:off x="4516" y="833"/>
                <a:ext cx="50" cy="70"/>
              </a:xfrm>
              <a:custGeom>
                <a:avLst/>
                <a:gdLst>
                  <a:gd name="T0" fmla="*/ 0 w 50"/>
                  <a:gd name="T1" fmla="*/ 0 h 70"/>
                  <a:gd name="T2" fmla="*/ 0 w 50"/>
                  <a:gd name="T3" fmla="*/ 50 h 70"/>
                  <a:gd name="T4" fmla="*/ 50 w 50"/>
                  <a:gd name="T5" fmla="*/ 70 h 70"/>
                  <a:gd name="T6" fmla="*/ 50 w 50"/>
                  <a:gd name="T7" fmla="*/ 26 h 70"/>
                  <a:gd name="T8" fmla="*/ 0 w 50"/>
                  <a:gd name="T9" fmla="*/ 0 h 70"/>
                </a:gdLst>
                <a:ahLst/>
                <a:cxnLst>
                  <a:cxn ang="0">
                    <a:pos x="T0" y="T1"/>
                  </a:cxn>
                  <a:cxn ang="0">
                    <a:pos x="T2" y="T3"/>
                  </a:cxn>
                  <a:cxn ang="0">
                    <a:pos x="T4" y="T5"/>
                  </a:cxn>
                  <a:cxn ang="0">
                    <a:pos x="T6" y="T7"/>
                  </a:cxn>
                  <a:cxn ang="0">
                    <a:pos x="T8" y="T9"/>
                  </a:cxn>
                </a:cxnLst>
                <a:rect l="0" t="0" r="r" b="b"/>
                <a:pathLst>
                  <a:path w="50" h="70">
                    <a:moveTo>
                      <a:pt x="0" y="0"/>
                    </a:moveTo>
                    <a:lnTo>
                      <a:pt x="0" y="50"/>
                    </a:lnTo>
                    <a:lnTo>
                      <a:pt x="50" y="70"/>
                    </a:lnTo>
                    <a:lnTo>
                      <a:pt x="50" y="26"/>
                    </a:lnTo>
                    <a:lnTo>
                      <a:pt x="0" y="0"/>
                    </a:lnTo>
                    <a:close/>
                  </a:path>
                </a:pathLst>
              </a:custGeom>
              <a:grpFill/>
              <a:ln>
                <a:noFill/>
              </a:ln>
            </p:spPr>
            <p:txBody>
              <a:bodyPr/>
              <a:lstStyle/>
              <a:p>
                <a:pPr fontAlgn="auto">
                  <a:spcBef>
                    <a:spcPts val="0"/>
                  </a:spcBef>
                  <a:spcAft>
                    <a:spcPts val="0"/>
                  </a:spcAft>
                  <a:defRPr/>
                </a:pPr>
                <a:endParaRPr lang="zh-CN" altLang="en-US"/>
              </a:p>
            </p:txBody>
          </p:sp>
          <p:sp>
            <p:nvSpPr>
              <p:cNvPr id="1521" name="Freeform 565"/>
              <p:cNvSpPr/>
              <p:nvPr/>
            </p:nvSpPr>
            <p:spPr bwMode="auto">
              <a:xfrm>
                <a:off x="4516" y="833"/>
                <a:ext cx="50" cy="70"/>
              </a:xfrm>
              <a:custGeom>
                <a:avLst/>
                <a:gdLst>
                  <a:gd name="T0" fmla="*/ 0 w 50"/>
                  <a:gd name="T1" fmla="*/ 0 h 70"/>
                  <a:gd name="T2" fmla="*/ 0 w 50"/>
                  <a:gd name="T3" fmla="*/ 50 h 70"/>
                  <a:gd name="T4" fmla="*/ 50 w 50"/>
                  <a:gd name="T5" fmla="*/ 70 h 70"/>
                  <a:gd name="T6" fmla="*/ 50 w 50"/>
                  <a:gd name="T7" fmla="*/ 26 h 70"/>
                  <a:gd name="T8" fmla="*/ 0 w 50"/>
                  <a:gd name="T9" fmla="*/ 0 h 70"/>
                </a:gdLst>
                <a:ahLst/>
                <a:cxnLst>
                  <a:cxn ang="0">
                    <a:pos x="T0" y="T1"/>
                  </a:cxn>
                  <a:cxn ang="0">
                    <a:pos x="T2" y="T3"/>
                  </a:cxn>
                  <a:cxn ang="0">
                    <a:pos x="T4" y="T5"/>
                  </a:cxn>
                  <a:cxn ang="0">
                    <a:pos x="T6" y="T7"/>
                  </a:cxn>
                  <a:cxn ang="0">
                    <a:pos x="T8" y="T9"/>
                  </a:cxn>
                </a:cxnLst>
                <a:rect l="0" t="0" r="r" b="b"/>
                <a:pathLst>
                  <a:path w="50" h="70">
                    <a:moveTo>
                      <a:pt x="0" y="0"/>
                    </a:moveTo>
                    <a:lnTo>
                      <a:pt x="0" y="50"/>
                    </a:lnTo>
                    <a:lnTo>
                      <a:pt x="50" y="70"/>
                    </a:lnTo>
                    <a:lnTo>
                      <a:pt x="50" y="26"/>
                    </a:lnTo>
                    <a:lnTo>
                      <a:pt x="0" y="0"/>
                    </a:lnTo>
                  </a:path>
                </a:pathLst>
              </a:custGeom>
              <a:grpFill/>
              <a:ln>
                <a:noFill/>
              </a:ln>
            </p:spPr>
            <p:txBody>
              <a:bodyPr/>
              <a:lstStyle/>
              <a:p>
                <a:pPr fontAlgn="auto">
                  <a:spcBef>
                    <a:spcPts val="0"/>
                  </a:spcBef>
                  <a:spcAft>
                    <a:spcPts val="0"/>
                  </a:spcAft>
                  <a:defRPr/>
                </a:pPr>
                <a:endParaRPr lang="zh-CN" altLang="en-US"/>
              </a:p>
            </p:txBody>
          </p:sp>
          <p:sp>
            <p:nvSpPr>
              <p:cNvPr id="1522" name="Freeform 566"/>
              <p:cNvSpPr/>
              <p:nvPr/>
            </p:nvSpPr>
            <p:spPr bwMode="auto">
              <a:xfrm>
                <a:off x="4590" y="871"/>
                <a:ext cx="52" cy="64"/>
              </a:xfrm>
              <a:custGeom>
                <a:avLst/>
                <a:gdLst>
                  <a:gd name="T0" fmla="*/ 0 w 52"/>
                  <a:gd name="T1" fmla="*/ 0 h 64"/>
                  <a:gd name="T2" fmla="*/ 0 w 52"/>
                  <a:gd name="T3" fmla="*/ 0 h 64"/>
                  <a:gd name="T4" fmla="*/ 0 w 52"/>
                  <a:gd name="T5" fmla="*/ 42 h 64"/>
                  <a:gd name="T6" fmla="*/ 52 w 52"/>
                  <a:gd name="T7" fmla="*/ 64 h 64"/>
                  <a:gd name="T8" fmla="*/ 52 w 52"/>
                  <a:gd name="T9" fmla="*/ 26 h 64"/>
                  <a:gd name="T10" fmla="*/ 0 w 52"/>
                  <a:gd name="T11" fmla="*/ 0 h 64"/>
                </a:gdLst>
                <a:ahLst/>
                <a:cxnLst>
                  <a:cxn ang="0">
                    <a:pos x="T0" y="T1"/>
                  </a:cxn>
                  <a:cxn ang="0">
                    <a:pos x="T2" y="T3"/>
                  </a:cxn>
                  <a:cxn ang="0">
                    <a:pos x="T4" y="T5"/>
                  </a:cxn>
                  <a:cxn ang="0">
                    <a:pos x="T6" y="T7"/>
                  </a:cxn>
                  <a:cxn ang="0">
                    <a:pos x="T8" y="T9"/>
                  </a:cxn>
                  <a:cxn ang="0">
                    <a:pos x="T10" y="T11"/>
                  </a:cxn>
                </a:cxnLst>
                <a:rect l="0" t="0" r="r" b="b"/>
                <a:pathLst>
                  <a:path w="52" h="64">
                    <a:moveTo>
                      <a:pt x="0" y="0"/>
                    </a:moveTo>
                    <a:lnTo>
                      <a:pt x="0" y="0"/>
                    </a:lnTo>
                    <a:lnTo>
                      <a:pt x="0" y="42"/>
                    </a:lnTo>
                    <a:lnTo>
                      <a:pt x="52" y="64"/>
                    </a:lnTo>
                    <a:lnTo>
                      <a:pt x="52" y="26"/>
                    </a:lnTo>
                    <a:lnTo>
                      <a:pt x="0" y="0"/>
                    </a:lnTo>
                    <a:close/>
                  </a:path>
                </a:pathLst>
              </a:custGeom>
              <a:grpFill/>
              <a:ln>
                <a:noFill/>
              </a:ln>
            </p:spPr>
            <p:txBody>
              <a:bodyPr/>
              <a:lstStyle/>
              <a:p>
                <a:pPr fontAlgn="auto">
                  <a:spcBef>
                    <a:spcPts val="0"/>
                  </a:spcBef>
                  <a:spcAft>
                    <a:spcPts val="0"/>
                  </a:spcAft>
                  <a:defRPr/>
                </a:pPr>
                <a:endParaRPr lang="zh-CN" altLang="en-US"/>
              </a:p>
            </p:txBody>
          </p:sp>
          <p:sp>
            <p:nvSpPr>
              <p:cNvPr id="1523" name="Freeform 567"/>
              <p:cNvSpPr/>
              <p:nvPr/>
            </p:nvSpPr>
            <p:spPr bwMode="auto">
              <a:xfrm>
                <a:off x="4590" y="871"/>
                <a:ext cx="52" cy="64"/>
              </a:xfrm>
              <a:custGeom>
                <a:avLst/>
                <a:gdLst>
                  <a:gd name="T0" fmla="*/ 0 w 52"/>
                  <a:gd name="T1" fmla="*/ 0 h 64"/>
                  <a:gd name="T2" fmla="*/ 0 w 52"/>
                  <a:gd name="T3" fmla="*/ 0 h 64"/>
                  <a:gd name="T4" fmla="*/ 0 w 52"/>
                  <a:gd name="T5" fmla="*/ 42 h 64"/>
                  <a:gd name="T6" fmla="*/ 52 w 52"/>
                  <a:gd name="T7" fmla="*/ 64 h 64"/>
                  <a:gd name="T8" fmla="*/ 52 w 52"/>
                  <a:gd name="T9" fmla="*/ 26 h 64"/>
                  <a:gd name="T10" fmla="*/ 0 w 52"/>
                  <a:gd name="T11" fmla="*/ 0 h 64"/>
                </a:gdLst>
                <a:ahLst/>
                <a:cxnLst>
                  <a:cxn ang="0">
                    <a:pos x="T0" y="T1"/>
                  </a:cxn>
                  <a:cxn ang="0">
                    <a:pos x="T2" y="T3"/>
                  </a:cxn>
                  <a:cxn ang="0">
                    <a:pos x="T4" y="T5"/>
                  </a:cxn>
                  <a:cxn ang="0">
                    <a:pos x="T6" y="T7"/>
                  </a:cxn>
                  <a:cxn ang="0">
                    <a:pos x="T8" y="T9"/>
                  </a:cxn>
                  <a:cxn ang="0">
                    <a:pos x="T10" y="T11"/>
                  </a:cxn>
                </a:cxnLst>
                <a:rect l="0" t="0" r="r" b="b"/>
                <a:pathLst>
                  <a:path w="52" h="64">
                    <a:moveTo>
                      <a:pt x="0" y="0"/>
                    </a:moveTo>
                    <a:lnTo>
                      <a:pt x="0" y="0"/>
                    </a:lnTo>
                    <a:lnTo>
                      <a:pt x="0" y="42"/>
                    </a:lnTo>
                    <a:lnTo>
                      <a:pt x="52" y="64"/>
                    </a:lnTo>
                    <a:lnTo>
                      <a:pt x="52" y="26"/>
                    </a:lnTo>
                    <a:lnTo>
                      <a:pt x="0" y="0"/>
                    </a:lnTo>
                  </a:path>
                </a:pathLst>
              </a:custGeom>
              <a:grpFill/>
              <a:ln>
                <a:noFill/>
              </a:ln>
            </p:spPr>
            <p:txBody>
              <a:bodyPr/>
              <a:lstStyle/>
              <a:p>
                <a:pPr fontAlgn="auto">
                  <a:spcBef>
                    <a:spcPts val="0"/>
                  </a:spcBef>
                  <a:spcAft>
                    <a:spcPts val="0"/>
                  </a:spcAft>
                  <a:defRPr/>
                </a:pPr>
                <a:endParaRPr lang="zh-CN" altLang="en-US"/>
              </a:p>
            </p:txBody>
          </p:sp>
          <p:sp>
            <p:nvSpPr>
              <p:cNvPr id="1524" name="Freeform 568"/>
              <p:cNvSpPr/>
              <p:nvPr/>
            </p:nvSpPr>
            <p:spPr bwMode="auto">
              <a:xfrm>
                <a:off x="4666" y="909"/>
                <a:ext cx="96" cy="76"/>
              </a:xfrm>
              <a:custGeom>
                <a:avLst/>
                <a:gdLst>
                  <a:gd name="T0" fmla="*/ 0 w 96"/>
                  <a:gd name="T1" fmla="*/ 0 h 76"/>
                  <a:gd name="T2" fmla="*/ 0 w 96"/>
                  <a:gd name="T3" fmla="*/ 0 h 76"/>
                  <a:gd name="T4" fmla="*/ 0 w 96"/>
                  <a:gd name="T5" fmla="*/ 36 h 76"/>
                  <a:gd name="T6" fmla="*/ 96 w 96"/>
                  <a:gd name="T7" fmla="*/ 76 h 76"/>
                  <a:gd name="T8" fmla="*/ 96 w 96"/>
                  <a:gd name="T9" fmla="*/ 50 h 76"/>
                  <a:gd name="T10" fmla="*/ 0 w 96"/>
                  <a:gd name="T11" fmla="*/ 0 h 76"/>
                </a:gdLst>
                <a:ahLst/>
                <a:cxnLst>
                  <a:cxn ang="0">
                    <a:pos x="T0" y="T1"/>
                  </a:cxn>
                  <a:cxn ang="0">
                    <a:pos x="T2" y="T3"/>
                  </a:cxn>
                  <a:cxn ang="0">
                    <a:pos x="T4" y="T5"/>
                  </a:cxn>
                  <a:cxn ang="0">
                    <a:pos x="T6" y="T7"/>
                  </a:cxn>
                  <a:cxn ang="0">
                    <a:pos x="T8" y="T9"/>
                  </a:cxn>
                  <a:cxn ang="0">
                    <a:pos x="T10" y="T11"/>
                  </a:cxn>
                </a:cxnLst>
                <a:rect l="0" t="0" r="r" b="b"/>
                <a:pathLst>
                  <a:path w="96" h="76">
                    <a:moveTo>
                      <a:pt x="0" y="0"/>
                    </a:moveTo>
                    <a:lnTo>
                      <a:pt x="0" y="0"/>
                    </a:lnTo>
                    <a:lnTo>
                      <a:pt x="0" y="36"/>
                    </a:lnTo>
                    <a:lnTo>
                      <a:pt x="96" y="76"/>
                    </a:lnTo>
                    <a:lnTo>
                      <a:pt x="96" y="50"/>
                    </a:lnTo>
                    <a:lnTo>
                      <a:pt x="0" y="0"/>
                    </a:lnTo>
                    <a:close/>
                  </a:path>
                </a:pathLst>
              </a:custGeom>
              <a:grpFill/>
              <a:ln>
                <a:noFill/>
              </a:ln>
            </p:spPr>
            <p:txBody>
              <a:bodyPr/>
              <a:lstStyle/>
              <a:p>
                <a:pPr fontAlgn="auto">
                  <a:spcBef>
                    <a:spcPts val="0"/>
                  </a:spcBef>
                  <a:spcAft>
                    <a:spcPts val="0"/>
                  </a:spcAft>
                  <a:defRPr/>
                </a:pPr>
                <a:endParaRPr lang="zh-CN" altLang="en-US"/>
              </a:p>
            </p:txBody>
          </p:sp>
          <p:sp>
            <p:nvSpPr>
              <p:cNvPr id="1525" name="Freeform 569"/>
              <p:cNvSpPr/>
              <p:nvPr/>
            </p:nvSpPr>
            <p:spPr bwMode="auto">
              <a:xfrm>
                <a:off x="4666" y="909"/>
                <a:ext cx="96" cy="76"/>
              </a:xfrm>
              <a:custGeom>
                <a:avLst/>
                <a:gdLst>
                  <a:gd name="T0" fmla="*/ 0 w 96"/>
                  <a:gd name="T1" fmla="*/ 0 h 76"/>
                  <a:gd name="T2" fmla="*/ 0 w 96"/>
                  <a:gd name="T3" fmla="*/ 0 h 76"/>
                  <a:gd name="T4" fmla="*/ 0 w 96"/>
                  <a:gd name="T5" fmla="*/ 36 h 76"/>
                  <a:gd name="T6" fmla="*/ 96 w 96"/>
                  <a:gd name="T7" fmla="*/ 76 h 76"/>
                  <a:gd name="T8" fmla="*/ 96 w 96"/>
                  <a:gd name="T9" fmla="*/ 50 h 76"/>
                  <a:gd name="T10" fmla="*/ 0 w 96"/>
                  <a:gd name="T11" fmla="*/ 0 h 76"/>
                </a:gdLst>
                <a:ahLst/>
                <a:cxnLst>
                  <a:cxn ang="0">
                    <a:pos x="T0" y="T1"/>
                  </a:cxn>
                  <a:cxn ang="0">
                    <a:pos x="T2" y="T3"/>
                  </a:cxn>
                  <a:cxn ang="0">
                    <a:pos x="T4" y="T5"/>
                  </a:cxn>
                  <a:cxn ang="0">
                    <a:pos x="T6" y="T7"/>
                  </a:cxn>
                  <a:cxn ang="0">
                    <a:pos x="T8" y="T9"/>
                  </a:cxn>
                  <a:cxn ang="0">
                    <a:pos x="T10" y="T11"/>
                  </a:cxn>
                </a:cxnLst>
                <a:rect l="0" t="0" r="r" b="b"/>
                <a:pathLst>
                  <a:path w="96" h="76">
                    <a:moveTo>
                      <a:pt x="0" y="0"/>
                    </a:moveTo>
                    <a:lnTo>
                      <a:pt x="0" y="0"/>
                    </a:lnTo>
                    <a:lnTo>
                      <a:pt x="0" y="36"/>
                    </a:lnTo>
                    <a:lnTo>
                      <a:pt x="96" y="76"/>
                    </a:lnTo>
                    <a:lnTo>
                      <a:pt x="96" y="50"/>
                    </a:lnTo>
                    <a:lnTo>
                      <a:pt x="0" y="0"/>
                    </a:lnTo>
                  </a:path>
                </a:pathLst>
              </a:custGeom>
              <a:grpFill/>
              <a:ln>
                <a:noFill/>
              </a:ln>
            </p:spPr>
            <p:txBody>
              <a:bodyPr/>
              <a:lstStyle/>
              <a:p>
                <a:pPr fontAlgn="auto">
                  <a:spcBef>
                    <a:spcPts val="0"/>
                  </a:spcBef>
                  <a:spcAft>
                    <a:spcPts val="0"/>
                  </a:spcAft>
                  <a:defRPr/>
                </a:pPr>
                <a:endParaRPr lang="zh-CN" altLang="en-US"/>
              </a:p>
            </p:txBody>
          </p:sp>
          <p:sp>
            <p:nvSpPr>
              <p:cNvPr id="1526" name="Freeform 570"/>
              <p:cNvSpPr/>
              <p:nvPr/>
            </p:nvSpPr>
            <p:spPr bwMode="auto">
              <a:xfrm>
                <a:off x="4516" y="923"/>
                <a:ext cx="94" cy="76"/>
              </a:xfrm>
              <a:custGeom>
                <a:avLst/>
                <a:gdLst>
                  <a:gd name="T0" fmla="*/ 0 w 94"/>
                  <a:gd name="T1" fmla="*/ 0 h 76"/>
                  <a:gd name="T2" fmla="*/ 0 w 94"/>
                  <a:gd name="T3" fmla="*/ 0 h 76"/>
                  <a:gd name="T4" fmla="*/ 0 w 94"/>
                  <a:gd name="T5" fmla="*/ 50 h 76"/>
                  <a:gd name="T6" fmla="*/ 94 w 94"/>
                  <a:gd name="T7" fmla="*/ 76 h 76"/>
                  <a:gd name="T8" fmla="*/ 94 w 94"/>
                  <a:gd name="T9" fmla="*/ 36 h 76"/>
                  <a:gd name="T10" fmla="*/ 0 w 94"/>
                  <a:gd name="T11" fmla="*/ 0 h 76"/>
                </a:gdLst>
                <a:ahLst/>
                <a:cxnLst>
                  <a:cxn ang="0">
                    <a:pos x="T0" y="T1"/>
                  </a:cxn>
                  <a:cxn ang="0">
                    <a:pos x="T2" y="T3"/>
                  </a:cxn>
                  <a:cxn ang="0">
                    <a:pos x="T4" y="T5"/>
                  </a:cxn>
                  <a:cxn ang="0">
                    <a:pos x="T6" y="T7"/>
                  </a:cxn>
                  <a:cxn ang="0">
                    <a:pos x="T8" y="T9"/>
                  </a:cxn>
                  <a:cxn ang="0">
                    <a:pos x="T10" y="T11"/>
                  </a:cxn>
                </a:cxnLst>
                <a:rect l="0" t="0" r="r" b="b"/>
                <a:pathLst>
                  <a:path w="94" h="76">
                    <a:moveTo>
                      <a:pt x="0" y="0"/>
                    </a:moveTo>
                    <a:lnTo>
                      <a:pt x="0" y="0"/>
                    </a:lnTo>
                    <a:lnTo>
                      <a:pt x="0" y="50"/>
                    </a:lnTo>
                    <a:lnTo>
                      <a:pt x="94" y="76"/>
                    </a:lnTo>
                    <a:lnTo>
                      <a:pt x="94" y="36"/>
                    </a:lnTo>
                    <a:lnTo>
                      <a:pt x="0" y="0"/>
                    </a:lnTo>
                    <a:close/>
                  </a:path>
                </a:pathLst>
              </a:custGeom>
              <a:grpFill/>
              <a:ln>
                <a:noFill/>
              </a:ln>
            </p:spPr>
            <p:txBody>
              <a:bodyPr/>
              <a:lstStyle/>
              <a:p>
                <a:pPr fontAlgn="auto">
                  <a:spcBef>
                    <a:spcPts val="0"/>
                  </a:spcBef>
                  <a:spcAft>
                    <a:spcPts val="0"/>
                  </a:spcAft>
                  <a:defRPr/>
                </a:pPr>
                <a:endParaRPr lang="zh-CN" altLang="en-US"/>
              </a:p>
            </p:txBody>
          </p:sp>
          <p:sp>
            <p:nvSpPr>
              <p:cNvPr id="1527" name="Freeform 571"/>
              <p:cNvSpPr/>
              <p:nvPr/>
            </p:nvSpPr>
            <p:spPr bwMode="auto">
              <a:xfrm>
                <a:off x="4516" y="923"/>
                <a:ext cx="94" cy="76"/>
              </a:xfrm>
              <a:custGeom>
                <a:avLst/>
                <a:gdLst>
                  <a:gd name="T0" fmla="*/ 0 w 94"/>
                  <a:gd name="T1" fmla="*/ 0 h 76"/>
                  <a:gd name="T2" fmla="*/ 0 w 94"/>
                  <a:gd name="T3" fmla="*/ 0 h 76"/>
                  <a:gd name="T4" fmla="*/ 0 w 94"/>
                  <a:gd name="T5" fmla="*/ 50 h 76"/>
                  <a:gd name="T6" fmla="*/ 94 w 94"/>
                  <a:gd name="T7" fmla="*/ 76 h 76"/>
                  <a:gd name="T8" fmla="*/ 94 w 94"/>
                  <a:gd name="T9" fmla="*/ 36 h 76"/>
                  <a:gd name="T10" fmla="*/ 0 w 94"/>
                  <a:gd name="T11" fmla="*/ 0 h 76"/>
                </a:gdLst>
                <a:ahLst/>
                <a:cxnLst>
                  <a:cxn ang="0">
                    <a:pos x="T0" y="T1"/>
                  </a:cxn>
                  <a:cxn ang="0">
                    <a:pos x="T2" y="T3"/>
                  </a:cxn>
                  <a:cxn ang="0">
                    <a:pos x="T4" y="T5"/>
                  </a:cxn>
                  <a:cxn ang="0">
                    <a:pos x="T6" y="T7"/>
                  </a:cxn>
                  <a:cxn ang="0">
                    <a:pos x="T8" y="T9"/>
                  </a:cxn>
                  <a:cxn ang="0">
                    <a:pos x="T10" y="T11"/>
                  </a:cxn>
                </a:cxnLst>
                <a:rect l="0" t="0" r="r" b="b"/>
                <a:pathLst>
                  <a:path w="94" h="76">
                    <a:moveTo>
                      <a:pt x="0" y="0"/>
                    </a:moveTo>
                    <a:lnTo>
                      <a:pt x="0" y="0"/>
                    </a:lnTo>
                    <a:lnTo>
                      <a:pt x="0" y="50"/>
                    </a:lnTo>
                    <a:lnTo>
                      <a:pt x="94" y="76"/>
                    </a:lnTo>
                    <a:lnTo>
                      <a:pt x="94" y="36"/>
                    </a:lnTo>
                    <a:lnTo>
                      <a:pt x="0" y="0"/>
                    </a:lnTo>
                  </a:path>
                </a:pathLst>
              </a:custGeom>
              <a:grpFill/>
              <a:ln>
                <a:noFill/>
              </a:ln>
            </p:spPr>
            <p:txBody>
              <a:bodyPr/>
              <a:lstStyle/>
              <a:p>
                <a:pPr fontAlgn="auto">
                  <a:spcBef>
                    <a:spcPts val="0"/>
                  </a:spcBef>
                  <a:spcAft>
                    <a:spcPts val="0"/>
                  </a:spcAft>
                  <a:defRPr/>
                </a:pPr>
                <a:endParaRPr lang="zh-CN" altLang="en-US"/>
              </a:p>
            </p:txBody>
          </p:sp>
          <p:sp>
            <p:nvSpPr>
              <p:cNvPr id="1528" name="Freeform 572"/>
              <p:cNvSpPr/>
              <p:nvPr/>
            </p:nvSpPr>
            <p:spPr bwMode="auto">
              <a:xfrm>
                <a:off x="4634" y="967"/>
                <a:ext cx="68" cy="58"/>
              </a:xfrm>
              <a:custGeom>
                <a:avLst/>
                <a:gdLst>
                  <a:gd name="T0" fmla="*/ 0 w 68"/>
                  <a:gd name="T1" fmla="*/ 0 h 58"/>
                  <a:gd name="T2" fmla="*/ 0 w 68"/>
                  <a:gd name="T3" fmla="*/ 38 h 58"/>
                  <a:gd name="T4" fmla="*/ 68 w 68"/>
                  <a:gd name="T5" fmla="*/ 58 h 58"/>
                  <a:gd name="T6" fmla="*/ 68 w 68"/>
                  <a:gd name="T7" fmla="*/ 26 h 58"/>
                  <a:gd name="T8" fmla="*/ 0 w 68"/>
                  <a:gd name="T9" fmla="*/ 0 h 58"/>
                </a:gdLst>
                <a:ahLst/>
                <a:cxnLst>
                  <a:cxn ang="0">
                    <a:pos x="T0" y="T1"/>
                  </a:cxn>
                  <a:cxn ang="0">
                    <a:pos x="T2" y="T3"/>
                  </a:cxn>
                  <a:cxn ang="0">
                    <a:pos x="T4" y="T5"/>
                  </a:cxn>
                  <a:cxn ang="0">
                    <a:pos x="T6" y="T7"/>
                  </a:cxn>
                  <a:cxn ang="0">
                    <a:pos x="T8" y="T9"/>
                  </a:cxn>
                </a:cxnLst>
                <a:rect l="0" t="0" r="r" b="b"/>
                <a:pathLst>
                  <a:path w="68" h="58">
                    <a:moveTo>
                      <a:pt x="0" y="0"/>
                    </a:moveTo>
                    <a:lnTo>
                      <a:pt x="0" y="38"/>
                    </a:lnTo>
                    <a:lnTo>
                      <a:pt x="68" y="58"/>
                    </a:lnTo>
                    <a:lnTo>
                      <a:pt x="68" y="26"/>
                    </a:lnTo>
                    <a:lnTo>
                      <a:pt x="0" y="0"/>
                    </a:lnTo>
                    <a:close/>
                  </a:path>
                </a:pathLst>
              </a:custGeom>
              <a:grpFill/>
              <a:ln>
                <a:noFill/>
              </a:ln>
            </p:spPr>
            <p:txBody>
              <a:bodyPr/>
              <a:lstStyle/>
              <a:p>
                <a:pPr fontAlgn="auto">
                  <a:spcBef>
                    <a:spcPts val="0"/>
                  </a:spcBef>
                  <a:spcAft>
                    <a:spcPts val="0"/>
                  </a:spcAft>
                  <a:defRPr/>
                </a:pPr>
                <a:endParaRPr lang="zh-CN" altLang="en-US"/>
              </a:p>
            </p:txBody>
          </p:sp>
          <p:sp>
            <p:nvSpPr>
              <p:cNvPr id="1529" name="Freeform 573"/>
              <p:cNvSpPr/>
              <p:nvPr/>
            </p:nvSpPr>
            <p:spPr bwMode="auto">
              <a:xfrm>
                <a:off x="4634" y="967"/>
                <a:ext cx="68" cy="58"/>
              </a:xfrm>
              <a:custGeom>
                <a:avLst/>
                <a:gdLst>
                  <a:gd name="T0" fmla="*/ 0 w 68"/>
                  <a:gd name="T1" fmla="*/ 0 h 58"/>
                  <a:gd name="T2" fmla="*/ 0 w 68"/>
                  <a:gd name="T3" fmla="*/ 38 h 58"/>
                  <a:gd name="T4" fmla="*/ 68 w 68"/>
                  <a:gd name="T5" fmla="*/ 58 h 58"/>
                  <a:gd name="T6" fmla="*/ 68 w 68"/>
                  <a:gd name="T7" fmla="*/ 26 h 58"/>
                  <a:gd name="T8" fmla="*/ 0 w 68"/>
                  <a:gd name="T9" fmla="*/ 0 h 58"/>
                </a:gdLst>
                <a:ahLst/>
                <a:cxnLst>
                  <a:cxn ang="0">
                    <a:pos x="T0" y="T1"/>
                  </a:cxn>
                  <a:cxn ang="0">
                    <a:pos x="T2" y="T3"/>
                  </a:cxn>
                  <a:cxn ang="0">
                    <a:pos x="T4" y="T5"/>
                  </a:cxn>
                  <a:cxn ang="0">
                    <a:pos x="T6" y="T7"/>
                  </a:cxn>
                  <a:cxn ang="0">
                    <a:pos x="T8" y="T9"/>
                  </a:cxn>
                </a:cxnLst>
                <a:rect l="0" t="0" r="r" b="b"/>
                <a:pathLst>
                  <a:path w="68" h="58">
                    <a:moveTo>
                      <a:pt x="0" y="0"/>
                    </a:moveTo>
                    <a:lnTo>
                      <a:pt x="0" y="38"/>
                    </a:lnTo>
                    <a:lnTo>
                      <a:pt x="68" y="58"/>
                    </a:lnTo>
                    <a:lnTo>
                      <a:pt x="68" y="26"/>
                    </a:lnTo>
                    <a:lnTo>
                      <a:pt x="0" y="0"/>
                    </a:lnTo>
                  </a:path>
                </a:pathLst>
              </a:custGeom>
              <a:grpFill/>
              <a:ln>
                <a:noFill/>
              </a:ln>
            </p:spPr>
            <p:txBody>
              <a:bodyPr/>
              <a:lstStyle/>
              <a:p>
                <a:pPr fontAlgn="auto">
                  <a:spcBef>
                    <a:spcPts val="0"/>
                  </a:spcBef>
                  <a:spcAft>
                    <a:spcPts val="0"/>
                  </a:spcAft>
                  <a:defRPr/>
                </a:pPr>
                <a:endParaRPr lang="zh-CN" altLang="en-US"/>
              </a:p>
            </p:txBody>
          </p:sp>
          <p:sp>
            <p:nvSpPr>
              <p:cNvPr id="1530" name="Freeform 574"/>
              <p:cNvSpPr/>
              <p:nvPr/>
            </p:nvSpPr>
            <p:spPr bwMode="auto">
              <a:xfrm>
                <a:off x="4726" y="1003"/>
                <a:ext cx="36" cy="38"/>
              </a:xfrm>
              <a:custGeom>
                <a:avLst/>
                <a:gdLst>
                  <a:gd name="T0" fmla="*/ 0 w 36"/>
                  <a:gd name="T1" fmla="*/ 0 h 38"/>
                  <a:gd name="T2" fmla="*/ 0 w 36"/>
                  <a:gd name="T3" fmla="*/ 28 h 38"/>
                  <a:gd name="T4" fmla="*/ 36 w 36"/>
                  <a:gd name="T5" fmla="*/ 38 h 38"/>
                  <a:gd name="T6" fmla="*/ 36 w 36"/>
                  <a:gd name="T7" fmla="*/ 38 h 38"/>
                  <a:gd name="T8" fmla="*/ 36 w 36"/>
                  <a:gd name="T9" fmla="*/ 14 h 38"/>
                  <a:gd name="T10" fmla="*/ 0 w 36"/>
                  <a:gd name="T11" fmla="*/ 0 h 38"/>
                </a:gdLst>
                <a:ahLst/>
                <a:cxnLst>
                  <a:cxn ang="0">
                    <a:pos x="T0" y="T1"/>
                  </a:cxn>
                  <a:cxn ang="0">
                    <a:pos x="T2" y="T3"/>
                  </a:cxn>
                  <a:cxn ang="0">
                    <a:pos x="T4" y="T5"/>
                  </a:cxn>
                  <a:cxn ang="0">
                    <a:pos x="T6" y="T7"/>
                  </a:cxn>
                  <a:cxn ang="0">
                    <a:pos x="T8" y="T9"/>
                  </a:cxn>
                  <a:cxn ang="0">
                    <a:pos x="T10" y="T11"/>
                  </a:cxn>
                </a:cxnLst>
                <a:rect l="0" t="0" r="r" b="b"/>
                <a:pathLst>
                  <a:path w="36" h="38">
                    <a:moveTo>
                      <a:pt x="0" y="0"/>
                    </a:moveTo>
                    <a:lnTo>
                      <a:pt x="0" y="28"/>
                    </a:lnTo>
                    <a:lnTo>
                      <a:pt x="36" y="38"/>
                    </a:lnTo>
                    <a:lnTo>
                      <a:pt x="36" y="38"/>
                    </a:lnTo>
                    <a:lnTo>
                      <a:pt x="36" y="14"/>
                    </a:lnTo>
                    <a:lnTo>
                      <a:pt x="0" y="0"/>
                    </a:lnTo>
                    <a:close/>
                  </a:path>
                </a:pathLst>
              </a:custGeom>
              <a:grpFill/>
              <a:ln>
                <a:noFill/>
              </a:ln>
            </p:spPr>
            <p:txBody>
              <a:bodyPr/>
              <a:lstStyle/>
              <a:p>
                <a:pPr fontAlgn="auto">
                  <a:spcBef>
                    <a:spcPts val="0"/>
                  </a:spcBef>
                  <a:spcAft>
                    <a:spcPts val="0"/>
                  </a:spcAft>
                  <a:defRPr/>
                </a:pPr>
                <a:endParaRPr lang="zh-CN" altLang="en-US"/>
              </a:p>
            </p:txBody>
          </p:sp>
          <p:sp>
            <p:nvSpPr>
              <p:cNvPr id="1531" name="Freeform 575"/>
              <p:cNvSpPr/>
              <p:nvPr/>
            </p:nvSpPr>
            <p:spPr bwMode="auto">
              <a:xfrm>
                <a:off x="4726" y="1003"/>
                <a:ext cx="36" cy="38"/>
              </a:xfrm>
              <a:custGeom>
                <a:avLst/>
                <a:gdLst>
                  <a:gd name="T0" fmla="*/ 0 w 36"/>
                  <a:gd name="T1" fmla="*/ 0 h 38"/>
                  <a:gd name="T2" fmla="*/ 0 w 36"/>
                  <a:gd name="T3" fmla="*/ 28 h 38"/>
                  <a:gd name="T4" fmla="*/ 36 w 36"/>
                  <a:gd name="T5" fmla="*/ 38 h 38"/>
                  <a:gd name="T6" fmla="*/ 36 w 36"/>
                  <a:gd name="T7" fmla="*/ 38 h 38"/>
                  <a:gd name="T8" fmla="*/ 36 w 36"/>
                  <a:gd name="T9" fmla="*/ 14 h 38"/>
                  <a:gd name="T10" fmla="*/ 0 w 36"/>
                  <a:gd name="T11" fmla="*/ 0 h 38"/>
                </a:gdLst>
                <a:ahLst/>
                <a:cxnLst>
                  <a:cxn ang="0">
                    <a:pos x="T0" y="T1"/>
                  </a:cxn>
                  <a:cxn ang="0">
                    <a:pos x="T2" y="T3"/>
                  </a:cxn>
                  <a:cxn ang="0">
                    <a:pos x="T4" y="T5"/>
                  </a:cxn>
                  <a:cxn ang="0">
                    <a:pos x="T6" y="T7"/>
                  </a:cxn>
                  <a:cxn ang="0">
                    <a:pos x="T8" y="T9"/>
                  </a:cxn>
                  <a:cxn ang="0">
                    <a:pos x="T10" y="T11"/>
                  </a:cxn>
                </a:cxnLst>
                <a:rect l="0" t="0" r="r" b="b"/>
                <a:pathLst>
                  <a:path w="36" h="38">
                    <a:moveTo>
                      <a:pt x="0" y="0"/>
                    </a:moveTo>
                    <a:lnTo>
                      <a:pt x="0" y="28"/>
                    </a:lnTo>
                    <a:lnTo>
                      <a:pt x="36" y="38"/>
                    </a:lnTo>
                    <a:lnTo>
                      <a:pt x="36" y="38"/>
                    </a:lnTo>
                    <a:lnTo>
                      <a:pt x="36" y="14"/>
                    </a:lnTo>
                    <a:lnTo>
                      <a:pt x="0" y="0"/>
                    </a:lnTo>
                  </a:path>
                </a:pathLst>
              </a:custGeom>
              <a:grpFill/>
              <a:ln>
                <a:noFill/>
              </a:ln>
            </p:spPr>
            <p:txBody>
              <a:bodyPr/>
              <a:lstStyle/>
              <a:p>
                <a:pPr fontAlgn="auto">
                  <a:spcBef>
                    <a:spcPts val="0"/>
                  </a:spcBef>
                  <a:spcAft>
                    <a:spcPts val="0"/>
                  </a:spcAft>
                  <a:defRPr/>
                </a:pPr>
                <a:endParaRPr lang="zh-CN" altLang="en-US"/>
              </a:p>
            </p:txBody>
          </p:sp>
          <p:sp>
            <p:nvSpPr>
              <p:cNvPr id="1532" name="Freeform 576"/>
              <p:cNvSpPr/>
              <p:nvPr/>
            </p:nvSpPr>
            <p:spPr bwMode="auto">
              <a:xfrm>
                <a:off x="4516" y="1011"/>
                <a:ext cx="38" cy="56"/>
              </a:xfrm>
              <a:custGeom>
                <a:avLst/>
                <a:gdLst>
                  <a:gd name="T0" fmla="*/ 0 w 38"/>
                  <a:gd name="T1" fmla="*/ 0 h 56"/>
                  <a:gd name="T2" fmla="*/ 0 w 38"/>
                  <a:gd name="T3" fmla="*/ 0 h 56"/>
                  <a:gd name="T4" fmla="*/ 0 w 38"/>
                  <a:gd name="T5" fmla="*/ 50 h 56"/>
                  <a:gd name="T6" fmla="*/ 38 w 38"/>
                  <a:gd name="T7" fmla="*/ 56 h 56"/>
                  <a:gd name="T8" fmla="*/ 38 w 38"/>
                  <a:gd name="T9" fmla="*/ 10 h 56"/>
                  <a:gd name="T10" fmla="*/ 0 w 38"/>
                  <a:gd name="T11" fmla="*/ 0 h 56"/>
                </a:gdLst>
                <a:ahLst/>
                <a:cxnLst>
                  <a:cxn ang="0">
                    <a:pos x="T0" y="T1"/>
                  </a:cxn>
                  <a:cxn ang="0">
                    <a:pos x="T2" y="T3"/>
                  </a:cxn>
                  <a:cxn ang="0">
                    <a:pos x="T4" y="T5"/>
                  </a:cxn>
                  <a:cxn ang="0">
                    <a:pos x="T6" y="T7"/>
                  </a:cxn>
                  <a:cxn ang="0">
                    <a:pos x="T8" y="T9"/>
                  </a:cxn>
                  <a:cxn ang="0">
                    <a:pos x="T10" y="T11"/>
                  </a:cxn>
                </a:cxnLst>
                <a:rect l="0" t="0" r="r" b="b"/>
                <a:pathLst>
                  <a:path w="38" h="56">
                    <a:moveTo>
                      <a:pt x="0" y="0"/>
                    </a:moveTo>
                    <a:lnTo>
                      <a:pt x="0" y="0"/>
                    </a:lnTo>
                    <a:lnTo>
                      <a:pt x="0" y="50"/>
                    </a:lnTo>
                    <a:lnTo>
                      <a:pt x="38" y="56"/>
                    </a:lnTo>
                    <a:lnTo>
                      <a:pt x="38" y="10"/>
                    </a:lnTo>
                    <a:lnTo>
                      <a:pt x="0" y="0"/>
                    </a:lnTo>
                    <a:close/>
                  </a:path>
                </a:pathLst>
              </a:custGeom>
              <a:grpFill/>
              <a:ln>
                <a:noFill/>
              </a:ln>
            </p:spPr>
            <p:txBody>
              <a:bodyPr/>
              <a:lstStyle/>
              <a:p>
                <a:pPr fontAlgn="auto">
                  <a:spcBef>
                    <a:spcPts val="0"/>
                  </a:spcBef>
                  <a:spcAft>
                    <a:spcPts val="0"/>
                  </a:spcAft>
                  <a:defRPr/>
                </a:pPr>
                <a:endParaRPr lang="zh-CN" altLang="en-US"/>
              </a:p>
            </p:txBody>
          </p:sp>
          <p:sp>
            <p:nvSpPr>
              <p:cNvPr id="1533" name="Freeform 577"/>
              <p:cNvSpPr/>
              <p:nvPr/>
            </p:nvSpPr>
            <p:spPr bwMode="auto">
              <a:xfrm>
                <a:off x="4516" y="1011"/>
                <a:ext cx="38" cy="56"/>
              </a:xfrm>
              <a:custGeom>
                <a:avLst/>
                <a:gdLst>
                  <a:gd name="T0" fmla="*/ 0 w 38"/>
                  <a:gd name="T1" fmla="*/ 0 h 56"/>
                  <a:gd name="T2" fmla="*/ 0 w 38"/>
                  <a:gd name="T3" fmla="*/ 0 h 56"/>
                  <a:gd name="T4" fmla="*/ 0 w 38"/>
                  <a:gd name="T5" fmla="*/ 50 h 56"/>
                  <a:gd name="T6" fmla="*/ 38 w 38"/>
                  <a:gd name="T7" fmla="*/ 56 h 56"/>
                  <a:gd name="T8" fmla="*/ 38 w 38"/>
                  <a:gd name="T9" fmla="*/ 10 h 56"/>
                  <a:gd name="T10" fmla="*/ 0 w 38"/>
                  <a:gd name="T11" fmla="*/ 0 h 56"/>
                </a:gdLst>
                <a:ahLst/>
                <a:cxnLst>
                  <a:cxn ang="0">
                    <a:pos x="T0" y="T1"/>
                  </a:cxn>
                  <a:cxn ang="0">
                    <a:pos x="T2" y="T3"/>
                  </a:cxn>
                  <a:cxn ang="0">
                    <a:pos x="T4" y="T5"/>
                  </a:cxn>
                  <a:cxn ang="0">
                    <a:pos x="T6" y="T7"/>
                  </a:cxn>
                  <a:cxn ang="0">
                    <a:pos x="T8" y="T9"/>
                  </a:cxn>
                  <a:cxn ang="0">
                    <a:pos x="T10" y="T11"/>
                  </a:cxn>
                </a:cxnLst>
                <a:rect l="0" t="0" r="r" b="b"/>
                <a:pathLst>
                  <a:path w="38" h="56">
                    <a:moveTo>
                      <a:pt x="0" y="0"/>
                    </a:moveTo>
                    <a:lnTo>
                      <a:pt x="0" y="0"/>
                    </a:lnTo>
                    <a:lnTo>
                      <a:pt x="0" y="50"/>
                    </a:lnTo>
                    <a:lnTo>
                      <a:pt x="38" y="56"/>
                    </a:lnTo>
                    <a:lnTo>
                      <a:pt x="38" y="10"/>
                    </a:lnTo>
                    <a:lnTo>
                      <a:pt x="0" y="0"/>
                    </a:lnTo>
                  </a:path>
                </a:pathLst>
              </a:custGeom>
              <a:grpFill/>
              <a:ln>
                <a:noFill/>
              </a:ln>
            </p:spPr>
            <p:txBody>
              <a:bodyPr/>
              <a:lstStyle/>
              <a:p>
                <a:pPr fontAlgn="auto">
                  <a:spcBef>
                    <a:spcPts val="0"/>
                  </a:spcBef>
                  <a:spcAft>
                    <a:spcPts val="0"/>
                  </a:spcAft>
                  <a:defRPr/>
                </a:pPr>
                <a:endParaRPr lang="zh-CN" altLang="en-US"/>
              </a:p>
            </p:txBody>
          </p:sp>
          <p:sp>
            <p:nvSpPr>
              <p:cNvPr id="1534" name="Freeform 578"/>
              <p:cNvSpPr/>
              <p:nvPr/>
            </p:nvSpPr>
            <p:spPr bwMode="auto">
              <a:xfrm>
                <a:off x="4578" y="1027"/>
                <a:ext cx="56" cy="52"/>
              </a:xfrm>
              <a:custGeom>
                <a:avLst/>
                <a:gdLst>
                  <a:gd name="T0" fmla="*/ 0 w 56"/>
                  <a:gd name="T1" fmla="*/ 0 h 52"/>
                  <a:gd name="T2" fmla="*/ 0 w 56"/>
                  <a:gd name="T3" fmla="*/ 44 h 52"/>
                  <a:gd name="T4" fmla="*/ 56 w 56"/>
                  <a:gd name="T5" fmla="*/ 52 h 52"/>
                  <a:gd name="T6" fmla="*/ 56 w 56"/>
                  <a:gd name="T7" fmla="*/ 14 h 52"/>
                  <a:gd name="T8" fmla="*/ 0 w 56"/>
                  <a:gd name="T9" fmla="*/ 0 h 52"/>
                </a:gdLst>
                <a:ahLst/>
                <a:cxnLst>
                  <a:cxn ang="0">
                    <a:pos x="T0" y="T1"/>
                  </a:cxn>
                  <a:cxn ang="0">
                    <a:pos x="T2" y="T3"/>
                  </a:cxn>
                  <a:cxn ang="0">
                    <a:pos x="T4" y="T5"/>
                  </a:cxn>
                  <a:cxn ang="0">
                    <a:pos x="T6" y="T7"/>
                  </a:cxn>
                  <a:cxn ang="0">
                    <a:pos x="T8" y="T9"/>
                  </a:cxn>
                </a:cxnLst>
                <a:rect l="0" t="0" r="r" b="b"/>
                <a:pathLst>
                  <a:path w="56" h="52">
                    <a:moveTo>
                      <a:pt x="0" y="0"/>
                    </a:moveTo>
                    <a:lnTo>
                      <a:pt x="0" y="44"/>
                    </a:lnTo>
                    <a:lnTo>
                      <a:pt x="56" y="52"/>
                    </a:lnTo>
                    <a:lnTo>
                      <a:pt x="56" y="14"/>
                    </a:lnTo>
                    <a:lnTo>
                      <a:pt x="0" y="0"/>
                    </a:lnTo>
                    <a:close/>
                  </a:path>
                </a:pathLst>
              </a:custGeom>
              <a:grpFill/>
              <a:ln>
                <a:noFill/>
              </a:ln>
            </p:spPr>
            <p:txBody>
              <a:bodyPr/>
              <a:lstStyle/>
              <a:p>
                <a:pPr fontAlgn="auto">
                  <a:spcBef>
                    <a:spcPts val="0"/>
                  </a:spcBef>
                  <a:spcAft>
                    <a:spcPts val="0"/>
                  </a:spcAft>
                  <a:defRPr/>
                </a:pPr>
                <a:endParaRPr lang="zh-CN" altLang="en-US"/>
              </a:p>
            </p:txBody>
          </p:sp>
          <p:sp>
            <p:nvSpPr>
              <p:cNvPr id="1535" name="Freeform 579"/>
              <p:cNvSpPr/>
              <p:nvPr/>
            </p:nvSpPr>
            <p:spPr bwMode="auto">
              <a:xfrm>
                <a:off x="4578" y="1027"/>
                <a:ext cx="56" cy="52"/>
              </a:xfrm>
              <a:custGeom>
                <a:avLst/>
                <a:gdLst>
                  <a:gd name="T0" fmla="*/ 0 w 56"/>
                  <a:gd name="T1" fmla="*/ 0 h 52"/>
                  <a:gd name="T2" fmla="*/ 0 w 56"/>
                  <a:gd name="T3" fmla="*/ 44 h 52"/>
                  <a:gd name="T4" fmla="*/ 56 w 56"/>
                  <a:gd name="T5" fmla="*/ 52 h 52"/>
                  <a:gd name="T6" fmla="*/ 56 w 56"/>
                  <a:gd name="T7" fmla="*/ 14 h 52"/>
                  <a:gd name="T8" fmla="*/ 0 w 56"/>
                  <a:gd name="T9" fmla="*/ 0 h 52"/>
                </a:gdLst>
                <a:ahLst/>
                <a:cxnLst>
                  <a:cxn ang="0">
                    <a:pos x="T0" y="T1"/>
                  </a:cxn>
                  <a:cxn ang="0">
                    <a:pos x="T2" y="T3"/>
                  </a:cxn>
                  <a:cxn ang="0">
                    <a:pos x="T4" y="T5"/>
                  </a:cxn>
                  <a:cxn ang="0">
                    <a:pos x="T6" y="T7"/>
                  </a:cxn>
                  <a:cxn ang="0">
                    <a:pos x="T8" y="T9"/>
                  </a:cxn>
                </a:cxnLst>
                <a:rect l="0" t="0" r="r" b="b"/>
                <a:pathLst>
                  <a:path w="56" h="52">
                    <a:moveTo>
                      <a:pt x="0" y="0"/>
                    </a:moveTo>
                    <a:lnTo>
                      <a:pt x="0" y="44"/>
                    </a:lnTo>
                    <a:lnTo>
                      <a:pt x="56" y="52"/>
                    </a:lnTo>
                    <a:lnTo>
                      <a:pt x="56" y="14"/>
                    </a:lnTo>
                    <a:lnTo>
                      <a:pt x="0" y="0"/>
                    </a:lnTo>
                  </a:path>
                </a:pathLst>
              </a:custGeom>
              <a:grpFill/>
              <a:ln>
                <a:noFill/>
              </a:ln>
            </p:spPr>
            <p:txBody>
              <a:bodyPr/>
              <a:lstStyle/>
              <a:p>
                <a:pPr fontAlgn="auto">
                  <a:spcBef>
                    <a:spcPts val="0"/>
                  </a:spcBef>
                  <a:spcAft>
                    <a:spcPts val="0"/>
                  </a:spcAft>
                  <a:defRPr/>
                </a:pPr>
                <a:endParaRPr lang="zh-CN" altLang="en-US"/>
              </a:p>
            </p:txBody>
          </p:sp>
          <p:sp>
            <p:nvSpPr>
              <p:cNvPr id="1536" name="Freeform 580"/>
              <p:cNvSpPr/>
              <p:nvPr/>
            </p:nvSpPr>
            <p:spPr bwMode="auto">
              <a:xfrm>
                <a:off x="4658" y="1047"/>
                <a:ext cx="30" cy="40"/>
              </a:xfrm>
              <a:custGeom>
                <a:avLst/>
                <a:gdLst>
                  <a:gd name="T0" fmla="*/ 0 w 30"/>
                  <a:gd name="T1" fmla="*/ 0 h 40"/>
                  <a:gd name="T2" fmla="*/ 0 w 30"/>
                  <a:gd name="T3" fmla="*/ 36 h 40"/>
                  <a:gd name="T4" fmla="*/ 30 w 30"/>
                  <a:gd name="T5" fmla="*/ 40 h 40"/>
                  <a:gd name="T6" fmla="*/ 30 w 30"/>
                  <a:gd name="T7" fmla="*/ 8 h 40"/>
                  <a:gd name="T8" fmla="*/ 0 w 30"/>
                  <a:gd name="T9" fmla="*/ 0 h 40"/>
                </a:gdLst>
                <a:ahLst/>
                <a:cxnLst>
                  <a:cxn ang="0">
                    <a:pos x="T0" y="T1"/>
                  </a:cxn>
                  <a:cxn ang="0">
                    <a:pos x="T2" y="T3"/>
                  </a:cxn>
                  <a:cxn ang="0">
                    <a:pos x="T4" y="T5"/>
                  </a:cxn>
                  <a:cxn ang="0">
                    <a:pos x="T6" y="T7"/>
                  </a:cxn>
                  <a:cxn ang="0">
                    <a:pos x="T8" y="T9"/>
                  </a:cxn>
                </a:cxnLst>
                <a:rect l="0" t="0" r="r" b="b"/>
                <a:pathLst>
                  <a:path w="30" h="40">
                    <a:moveTo>
                      <a:pt x="0" y="0"/>
                    </a:moveTo>
                    <a:lnTo>
                      <a:pt x="0" y="36"/>
                    </a:lnTo>
                    <a:lnTo>
                      <a:pt x="30" y="40"/>
                    </a:lnTo>
                    <a:lnTo>
                      <a:pt x="30" y="8"/>
                    </a:lnTo>
                    <a:lnTo>
                      <a:pt x="0" y="0"/>
                    </a:lnTo>
                    <a:close/>
                  </a:path>
                </a:pathLst>
              </a:custGeom>
              <a:grpFill/>
              <a:ln>
                <a:noFill/>
              </a:ln>
            </p:spPr>
            <p:txBody>
              <a:bodyPr/>
              <a:lstStyle/>
              <a:p>
                <a:pPr fontAlgn="auto">
                  <a:spcBef>
                    <a:spcPts val="0"/>
                  </a:spcBef>
                  <a:spcAft>
                    <a:spcPts val="0"/>
                  </a:spcAft>
                  <a:defRPr/>
                </a:pPr>
                <a:endParaRPr lang="zh-CN" altLang="en-US"/>
              </a:p>
            </p:txBody>
          </p:sp>
          <p:sp>
            <p:nvSpPr>
              <p:cNvPr id="1537" name="Freeform 581"/>
              <p:cNvSpPr/>
              <p:nvPr/>
            </p:nvSpPr>
            <p:spPr bwMode="auto">
              <a:xfrm>
                <a:off x="4658" y="1047"/>
                <a:ext cx="30" cy="40"/>
              </a:xfrm>
              <a:custGeom>
                <a:avLst/>
                <a:gdLst>
                  <a:gd name="T0" fmla="*/ 0 w 30"/>
                  <a:gd name="T1" fmla="*/ 0 h 40"/>
                  <a:gd name="T2" fmla="*/ 0 w 30"/>
                  <a:gd name="T3" fmla="*/ 36 h 40"/>
                  <a:gd name="T4" fmla="*/ 30 w 30"/>
                  <a:gd name="T5" fmla="*/ 40 h 40"/>
                  <a:gd name="T6" fmla="*/ 30 w 30"/>
                  <a:gd name="T7" fmla="*/ 8 h 40"/>
                  <a:gd name="T8" fmla="*/ 0 w 30"/>
                  <a:gd name="T9" fmla="*/ 0 h 40"/>
                </a:gdLst>
                <a:ahLst/>
                <a:cxnLst>
                  <a:cxn ang="0">
                    <a:pos x="T0" y="T1"/>
                  </a:cxn>
                  <a:cxn ang="0">
                    <a:pos x="T2" y="T3"/>
                  </a:cxn>
                  <a:cxn ang="0">
                    <a:pos x="T4" y="T5"/>
                  </a:cxn>
                  <a:cxn ang="0">
                    <a:pos x="T6" y="T7"/>
                  </a:cxn>
                  <a:cxn ang="0">
                    <a:pos x="T8" y="T9"/>
                  </a:cxn>
                </a:cxnLst>
                <a:rect l="0" t="0" r="r" b="b"/>
                <a:pathLst>
                  <a:path w="30" h="40">
                    <a:moveTo>
                      <a:pt x="0" y="0"/>
                    </a:moveTo>
                    <a:lnTo>
                      <a:pt x="0" y="36"/>
                    </a:lnTo>
                    <a:lnTo>
                      <a:pt x="30" y="40"/>
                    </a:lnTo>
                    <a:lnTo>
                      <a:pt x="30" y="8"/>
                    </a:lnTo>
                    <a:lnTo>
                      <a:pt x="0" y="0"/>
                    </a:lnTo>
                  </a:path>
                </a:pathLst>
              </a:custGeom>
              <a:grpFill/>
              <a:ln>
                <a:noFill/>
              </a:ln>
            </p:spPr>
            <p:txBody>
              <a:bodyPr/>
              <a:lstStyle/>
              <a:p>
                <a:pPr fontAlgn="auto">
                  <a:spcBef>
                    <a:spcPts val="0"/>
                  </a:spcBef>
                  <a:spcAft>
                    <a:spcPts val="0"/>
                  </a:spcAft>
                  <a:defRPr/>
                </a:pPr>
                <a:endParaRPr lang="zh-CN" altLang="en-US"/>
              </a:p>
            </p:txBody>
          </p:sp>
          <p:sp>
            <p:nvSpPr>
              <p:cNvPr id="1538" name="Freeform 582"/>
              <p:cNvSpPr/>
              <p:nvPr/>
            </p:nvSpPr>
            <p:spPr bwMode="auto">
              <a:xfrm>
                <a:off x="4712" y="1061"/>
                <a:ext cx="50" cy="38"/>
              </a:xfrm>
              <a:custGeom>
                <a:avLst/>
                <a:gdLst>
                  <a:gd name="T0" fmla="*/ 0 w 50"/>
                  <a:gd name="T1" fmla="*/ 0 h 38"/>
                  <a:gd name="T2" fmla="*/ 0 w 50"/>
                  <a:gd name="T3" fmla="*/ 0 h 38"/>
                  <a:gd name="T4" fmla="*/ 0 w 50"/>
                  <a:gd name="T5" fmla="*/ 30 h 38"/>
                  <a:gd name="T6" fmla="*/ 50 w 50"/>
                  <a:gd name="T7" fmla="*/ 38 h 38"/>
                  <a:gd name="T8" fmla="*/ 50 w 50"/>
                  <a:gd name="T9" fmla="*/ 14 h 38"/>
                  <a:gd name="T10" fmla="*/ 0 w 50"/>
                  <a:gd name="T11" fmla="*/ 0 h 38"/>
                </a:gdLst>
                <a:ahLst/>
                <a:cxnLst>
                  <a:cxn ang="0">
                    <a:pos x="T0" y="T1"/>
                  </a:cxn>
                  <a:cxn ang="0">
                    <a:pos x="T2" y="T3"/>
                  </a:cxn>
                  <a:cxn ang="0">
                    <a:pos x="T4" y="T5"/>
                  </a:cxn>
                  <a:cxn ang="0">
                    <a:pos x="T6" y="T7"/>
                  </a:cxn>
                  <a:cxn ang="0">
                    <a:pos x="T8" y="T9"/>
                  </a:cxn>
                  <a:cxn ang="0">
                    <a:pos x="T10" y="T11"/>
                  </a:cxn>
                </a:cxnLst>
                <a:rect l="0" t="0" r="r" b="b"/>
                <a:pathLst>
                  <a:path w="50" h="38">
                    <a:moveTo>
                      <a:pt x="0" y="0"/>
                    </a:moveTo>
                    <a:lnTo>
                      <a:pt x="0" y="0"/>
                    </a:lnTo>
                    <a:lnTo>
                      <a:pt x="0" y="30"/>
                    </a:lnTo>
                    <a:lnTo>
                      <a:pt x="50" y="38"/>
                    </a:lnTo>
                    <a:lnTo>
                      <a:pt x="50" y="14"/>
                    </a:lnTo>
                    <a:lnTo>
                      <a:pt x="0" y="0"/>
                    </a:lnTo>
                    <a:close/>
                  </a:path>
                </a:pathLst>
              </a:custGeom>
              <a:grpFill/>
              <a:ln>
                <a:noFill/>
              </a:ln>
            </p:spPr>
            <p:txBody>
              <a:bodyPr/>
              <a:lstStyle/>
              <a:p>
                <a:pPr fontAlgn="auto">
                  <a:spcBef>
                    <a:spcPts val="0"/>
                  </a:spcBef>
                  <a:spcAft>
                    <a:spcPts val="0"/>
                  </a:spcAft>
                  <a:defRPr/>
                </a:pPr>
                <a:endParaRPr lang="zh-CN" altLang="en-US"/>
              </a:p>
            </p:txBody>
          </p:sp>
          <p:sp>
            <p:nvSpPr>
              <p:cNvPr id="1539" name="Freeform 583"/>
              <p:cNvSpPr/>
              <p:nvPr/>
            </p:nvSpPr>
            <p:spPr bwMode="auto">
              <a:xfrm>
                <a:off x="4712" y="1061"/>
                <a:ext cx="50" cy="38"/>
              </a:xfrm>
              <a:custGeom>
                <a:avLst/>
                <a:gdLst>
                  <a:gd name="T0" fmla="*/ 0 w 50"/>
                  <a:gd name="T1" fmla="*/ 0 h 38"/>
                  <a:gd name="T2" fmla="*/ 0 w 50"/>
                  <a:gd name="T3" fmla="*/ 0 h 38"/>
                  <a:gd name="T4" fmla="*/ 0 w 50"/>
                  <a:gd name="T5" fmla="*/ 30 h 38"/>
                  <a:gd name="T6" fmla="*/ 50 w 50"/>
                  <a:gd name="T7" fmla="*/ 38 h 38"/>
                  <a:gd name="T8" fmla="*/ 50 w 50"/>
                  <a:gd name="T9" fmla="*/ 14 h 38"/>
                  <a:gd name="T10" fmla="*/ 0 w 50"/>
                  <a:gd name="T11" fmla="*/ 0 h 38"/>
                </a:gdLst>
                <a:ahLst/>
                <a:cxnLst>
                  <a:cxn ang="0">
                    <a:pos x="T0" y="T1"/>
                  </a:cxn>
                  <a:cxn ang="0">
                    <a:pos x="T2" y="T3"/>
                  </a:cxn>
                  <a:cxn ang="0">
                    <a:pos x="T4" y="T5"/>
                  </a:cxn>
                  <a:cxn ang="0">
                    <a:pos x="T6" y="T7"/>
                  </a:cxn>
                  <a:cxn ang="0">
                    <a:pos x="T8" y="T9"/>
                  </a:cxn>
                  <a:cxn ang="0">
                    <a:pos x="T10" y="T11"/>
                  </a:cxn>
                </a:cxnLst>
                <a:rect l="0" t="0" r="r" b="b"/>
                <a:pathLst>
                  <a:path w="50" h="38">
                    <a:moveTo>
                      <a:pt x="0" y="0"/>
                    </a:moveTo>
                    <a:lnTo>
                      <a:pt x="0" y="0"/>
                    </a:lnTo>
                    <a:lnTo>
                      <a:pt x="0" y="30"/>
                    </a:lnTo>
                    <a:lnTo>
                      <a:pt x="50" y="38"/>
                    </a:lnTo>
                    <a:lnTo>
                      <a:pt x="50" y="14"/>
                    </a:lnTo>
                    <a:lnTo>
                      <a:pt x="0" y="0"/>
                    </a:lnTo>
                  </a:path>
                </a:pathLst>
              </a:custGeom>
              <a:grpFill/>
              <a:ln>
                <a:noFill/>
              </a:ln>
            </p:spPr>
            <p:txBody>
              <a:bodyPr/>
              <a:lstStyle/>
              <a:p>
                <a:pPr fontAlgn="auto">
                  <a:spcBef>
                    <a:spcPts val="0"/>
                  </a:spcBef>
                  <a:spcAft>
                    <a:spcPts val="0"/>
                  </a:spcAft>
                  <a:defRPr/>
                </a:pPr>
                <a:endParaRPr lang="zh-CN" altLang="en-US"/>
              </a:p>
            </p:txBody>
          </p:sp>
          <p:sp>
            <p:nvSpPr>
              <p:cNvPr id="1540" name="Freeform 584"/>
              <p:cNvSpPr/>
              <p:nvPr/>
            </p:nvSpPr>
            <p:spPr bwMode="auto">
              <a:xfrm>
                <a:off x="4628" y="1117"/>
                <a:ext cx="30" cy="40"/>
              </a:xfrm>
              <a:custGeom>
                <a:avLst/>
                <a:gdLst>
                  <a:gd name="T0" fmla="*/ 0 w 30"/>
                  <a:gd name="T1" fmla="*/ 0 h 40"/>
                  <a:gd name="T2" fmla="*/ 0 w 30"/>
                  <a:gd name="T3" fmla="*/ 0 h 40"/>
                  <a:gd name="T4" fmla="*/ 0 w 30"/>
                  <a:gd name="T5" fmla="*/ 38 h 40"/>
                  <a:gd name="T6" fmla="*/ 30 w 30"/>
                  <a:gd name="T7" fmla="*/ 40 h 40"/>
                  <a:gd name="T8" fmla="*/ 30 w 30"/>
                  <a:gd name="T9" fmla="*/ 4 h 40"/>
                  <a:gd name="T10" fmla="*/ 0 w 30"/>
                  <a:gd name="T11" fmla="*/ 0 h 40"/>
                </a:gdLst>
                <a:ahLst/>
                <a:cxnLst>
                  <a:cxn ang="0">
                    <a:pos x="T0" y="T1"/>
                  </a:cxn>
                  <a:cxn ang="0">
                    <a:pos x="T2" y="T3"/>
                  </a:cxn>
                  <a:cxn ang="0">
                    <a:pos x="T4" y="T5"/>
                  </a:cxn>
                  <a:cxn ang="0">
                    <a:pos x="T6" y="T7"/>
                  </a:cxn>
                  <a:cxn ang="0">
                    <a:pos x="T8" y="T9"/>
                  </a:cxn>
                  <a:cxn ang="0">
                    <a:pos x="T10" y="T11"/>
                  </a:cxn>
                </a:cxnLst>
                <a:rect l="0" t="0" r="r" b="b"/>
                <a:pathLst>
                  <a:path w="30" h="40">
                    <a:moveTo>
                      <a:pt x="0" y="0"/>
                    </a:moveTo>
                    <a:lnTo>
                      <a:pt x="0" y="0"/>
                    </a:lnTo>
                    <a:lnTo>
                      <a:pt x="0" y="38"/>
                    </a:lnTo>
                    <a:lnTo>
                      <a:pt x="30" y="40"/>
                    </a:lnTo>
                    <a:lnTo>
                      <a:pt x="30" y="4"/>
                    </a:lnTo>
                    <a:lnTo>
                      <a:pt x="0" y="0"/>
                    </a:lnTo>
                    <a:close/>
                  </a:path>
                </a:pathLst>
              </a:custGeom>
              <a:grpFill/>
              <a:ln>
                <a:noFill/>
              </a:ln>
            </p:spPr>
            <p:txBody>
              <a:bodyPr/>
              <a:lstStyle/>
              <a:p>
                <a:pPr fontAlgn="auto">
                  <a:spcBef>
                    <a:spcPts val="0"/>
                  </a:spcBef>
                  <a:spcAft>
                    <a:spcPts val="0"/>
                  </a:spcAft>
                  <a:defRPr/>
                </a:pPr>
                <a:endParaRPr lang="zh-CN" altLang="en-US"/>
              </a:p>
            </p:txBody>
          </p:sp>
          <p:sp>
            <p:nvSpPr>
              <p:cNvPr id="1541" name="Freeform 585"/>
              <p:cNvSpPr/>
              <p:nvPr/>
            </p:nvSpPr>
            <p:spPr bwMode="auto">
              <a:xfrm>
                <a:off x="4628" y="1117"/>
                <a:ext cx="30" cy="40"/>
              </a:xfrm>
              <a:custGeom>
                <a:avLst/>
                <a:gdLst>
                  <a:gd name="T0" fmla="*/ 0 w 30"/>
                  <a:gd name="T1" fmla="*/ 0 h 40"/>
                  <a:gd name="T2" fmla="*/ 0 w 30"/>
                  <a:gd name="T3" fmla="*/ 0 h 40"/>
                  <a:gd name="T4" fmla="*/ 0 w 30"/>
                  <a:gd name="T5" fmla="*/ 38 h 40"/>
                  <a:gd name="T6" fmla="*/ 30 w 30"/>
                  <a:gd name="T7" fmla="*/ 40 h 40"/>
                  <a:gd name="T8" fmla="*/ 30 w 30"/>
                  <a:gd name="T9" fmla="*/ 4 h 40"/>
                  <a:gd name="T10" fmla="*/ 0 w 30"/>
                  <a:gd name="T11" fmla="*/ 0 h 40"/>
                </a:gdLst>
                <a:ahLst/>
                <a:cxnLst>
                  <a:cxn ang="0">
                    <a:pos x="T0" y="T1"/>
                  </a:cxn>
                  <a:cxn ang="0">
                    <a:pos x="T2" y="T3"/>
                  </a:cxn>
                  <a:cxn ang="0">
                    <a:pos x="T4" y="T5"/>
                  </a:cxn>
                  <a:cxn ang="0">
                    <a:pos x="T6" y="T7"/>
                  </a:cxn>
                  <a:cxn ang="0">
                    <a:pos x="T8" y="T9"/>
                  </a:cxn>
                  <a:cxn ang="0">
                    <a:pos x="T10" y="T11"/>
                  </a:cxn>
                </a:cxnLst>
                <a:rect l="0" t="0" r="r" b="b"/>
                <a:pathLst>
                  <a:path w="30" h="40">
                    <a:moveTo>
                      <a:pt x="0" y="0"/>
                    </a:moveTo>
                    <a:lnTo>
                      <a:pt x="0" y="0"/>
                    </a:lnTo>
                    <a:lnTo>
                      <a:pt x="0" y="38"/>
                    </a:lnTo>
                    <a:lnTo>
                      <a:pt x="30" y="40"/>
                    </a:lnTo>
                    <a:lnTo>
                      <a:pt x="30" y="4"/>
                    </a:lnTo>
                    <a:lnTo>
                      <a:pt x="0" y="0"/>
                    </a:lnTo>
                  </a:path>
                </a:pathLst>
              </a:custGeom>
              <a:grpFill/>
              <a:ln>
                <a:noFill/>
              </a:ln>
            </p:spPr>
            <p:txBody>
              <a:bodyPr/>
              <a:lstStyle/>
              <a:p>
                <a:pPr fontAlgn="auto">
                  <a:spcBef>
                    <a:spcPts val="0"/>
                  </a:spcBef>
                  <a:spcAft>
                    <a:spcPts val="0"/>
                  </a:spcAft>
                  <a:defRPr/>
                </a:pPr>
                <a:endParaRPr lang="zh-CN" altLang="en-US"/>
              </a:p>
            </p:txBody>
          </p:sp>
          <p:sp>
            <p:nvSpPr>
              <p:cNvPr id="1542" name="Freeform 586"/>
              <p:cNvSpPr/>
              <p:nvPr/>
            </p:nvSpPr>
            <p:spPr bwMode="auto">
              <a:xfrm>
                <a:off x="4682" y="1125"/>
                <a:ext cx="80" cy="36"/>
              </a:xfrm>
              <a:custGeom>
                <a:avLst/>
                <a:gdLst>
                  <a:gd name="T0" fmla="*/ 0 w 80"/>
                  <a:gd name="T1" fmla="*/ 0 h 36"/>
                  <a:gd name="T2" fmla="*/ 0 w 80"/>
                  <a:gd name="T3" fmla="*/ 32 h 36"/>
                  <a:gd name="T4" fmla="*/ 80 w 80"/>
                  <a:gd name="T5" fmla="*/ 36 h 36"/>
                  <a:gd name="T6" fmla="*/ 80 w 80"/>
                  <a:gd name="T7" fmla="*/ 36 h 36"/>
                  <a:gd name="T8" fmla="*/ 80 w 80"/>
                  <a:gd name="T9" fmla="*/ 10 h 36"/>
                  <a:gd name="T10" fmla="*/ 0 w 80"/>
                  <a:gd name="T11" fmla="*/ 0 h 36"/>
                </a:gdLst>
                <a:ahLst/>
                <a:cxnLst>
                  <a:cxn ang="0">
                    <a:pos x="T0" y="T1"/>
                  </a:cxn>
                  <a:cxn ang="0">
                    <a:pos x="T2" y="T3"/>
                  </a:cxn>
                  <a:cxn ang="0">
                    <a:pos x="T4" y="T5"/>
                  </a:cxn>
                  <a:cxn ang="0">
                    <a:pos x="T6" y="T7"/>
                  </a:cxn>
                  <a:cxn ang="0">
                    <a:pos x="T8" y="T9"/>
                  </a:cxn>
                  <a:cxn ang="0">
                    <a:pos x="T10" y="T11"/>
                  </a:cxn>
                </a:cxnLst>
                <a:rect l="0" t="0" r="r" b="b"/>
                <a:pathLst>
                  <a:path w="80" h="36">
                    <a:moveTo>
                      <a:pt x="0" y="0"/>
                    </a:moveTo>
                    <a:lnTo>
                      <a:pt x="0" y="32"/>
                    </a:lnTo>
                    <a:lnTo>
                      <a:pt x="80" y="36"/>
                    </a:lnTo>
                    <a:lnTo>
                      <a:pt x="80" y="36"/>
                    </a:lnTo>
                    <a:lnTo>
                      <a:pt x="80" y="10"/>
                    </a:lnTo>
                    <a:lnTo>
                      <a:pt x="0" y="0"/>
                    </a:lnTo>
                    <a:close/>
                  </a:path>
                </a:pathLst>
              </a:custGeom>
              <a:grpFill/>
              <a:ln>
                <a:noFill/>
              </a:ln>
            </p:spPr>
            <p:txBody>
              <a:bodyPr/>
              <a:lstStyle/>
              <a:p>
                <a:pPr fontAlgn="auto">
                  <a:spcBef>
                    <a:spcPts val="0"/>
                  </a:spcBef>
                  <a:spcAft>
                    <a:spcPts val="0"/>
                  </a:spcAft>
                  <a:defRPr/>
                </a:pPr>
                <a:endParaRPr lang="zh-CN" altLang="en-US"/>
              </a:p>
            </p:txBody>
          </p:sp>
          <p:sp>
            <p:nvSpPr>
              <p:cNvPr id="1543" name="Freeform 587"/>
              <p:cNvSpPr/>
              <p:nvPr/>
            </p:nvSpPr>
            <p:spPr bwMode="auto">
              <a:xfrm>
                <a:off x="4682" y="1125"/>
                <a:ext cx="80" cy="36"/>
              </a:xfrm>
              <a:custGeom>
                <a:avLst/>
                <a:gdLst>
                  <a:gd name="T0" fmla="*/ 0 w 80"/>
                  <a:gd name="T1" fmla="*/ 0 h 36"/>
                  <a:gd name="T2" fmla="*/ 0 w 80"/>
                  <a:gd name="T3" fmla="*/ 32 h 36"/>
                  <a:gd name="T4" fmla="*/ 80 w 80"/>
                  <a:gd name="T5" fmla="*/ 36 h 36"/>
                  <a:gd name="T6" fmla="*/ 80 w 80"/>
                  <a:gd name="T7" fmla="*/ 36 h 36"/>
                  <a:gd name="T8" fmla="*/ 80 w 80"/>
                  <a:gd name="T9" fmla="*/ 10 h 36"/>
                  <a:gd name="T10" fmla="*/ 0 w 80"/>
                  <a:gd name="T11" fmla="*/ 0 h 36"/>
                </a:gdLst>
                <a:ahLst/>
                <a:cxnLst>
                  <a:cxn ang="0">
                    <a:pos x="T0" y="T1"/>
                  </a:cxn>
                  <a:cxn ang="0">
                    <a:pos x="T2" y="T3"/>
                  </a:cxn>
                  <a:cxn ang="0">
                    <a:pos x="T4" y="T5"/>
                  </a:cxn>
                  <a:cxn ang="0">
                    <a:pos x="T6" y="T7"/>
                  </a:cxn>
                  <a:cxn ang="0">
                    <a:pos x="T8" y="T9"/>
                  </a:cxn>
                  <a:cxn ang="0">
                    <a:pos x="T10" y="T11"/>
                  </a:cxn>
                </a:cxnLst>
                <a:rect l="0" t="0" r="r" b="b"/>
                <a:pathLst>
                  <a:path w="80" h="36">
                    <a:moveTo>
                      <a:pt x="0" y="0"/>
                    </a:moveTo>
                    <a:lnTo>
                      <a:pt x="0" y="32"/>
                    </a:lnTo>
                    <a:lnTo>
                      <a:pt x="80" y="36"/>
                    </a:lnTo>
                    <a:lnTo>
                      <a:pt x="80" y="36"/>
                    </a:lnTo>
                    <a:lnTo>
                      <a:pt x="80" y="10"/>
                    </a:lnTo>
                    <a:lnTo>
                      <a:pt x="0" y="0"/>
                    </a:lnTo>
                  </a:path>
                </a:pathLst>
              </a:custGeom>
              <a:grpFill/>
              <a:ln>
                <a:noFill/>
              </a:ln>
            </p:spPr>
            <p:txBody>
              <a:bodyPr/>
              <a:lstStyle/>
              <a:p>
                <a:pPr fontAlgn="auto">
                  <a:spcBef>
                    <a:spcPts val="0"/>
                  </a:spcBef>
                  <a:spcAft>
                    <a:spcPts val="0"/>
                  </a:spcAft>
                  <a:defRPr/>
                </a:pPr>
                <a:endParaRPr lang="zh-CN" altLang="en-US"/>
              </a:p>
            </p:txBody>
          </p:sp>
          <p:sp>
            <p:nvSpPr>
              <p:cNvPr id="1544" name="Freeform 588"/>
              <p:cNvSpPr/>
              <p:nvPr/>
            </p:nvSpPr>
            <p:spPr bwMode="auto">
              <a:xfrm>
                <a:off x="4516" y="1191"/>
                <a:ext cx="38" cy="50"/>
              </a:xfrm>
              <a:custGeom>
                <a:avLst/>
                <a:gdLst>
                  <a:gd name="T0" fmla="*/ 0 w 38"/>
                  <a:gd name="T1" fmla="*/ 0 h 50"/>
                  <a:gd name="T2" fmla="*/ 0 w 38"/>
                  <a:gd name="T3" fmla="*/ 0 h 50"/>
                  <a:gd name="T4" fmla="*/ 0 w 38"/>
                  <a:gd name="T5" fmla="*/ 50 h 50"/>
                  <a:gd name="T6" fmla="*/ 0 w 38"/>
                  <a:gd name="T7" fmla="*/ 50 h 50"/>
                  <a:gd name="T8" fmla="*/ 38 w 38"/>
                  <a:gd name="T9" fmla="*/ 46 h 50"/>
                  <a:gd name="T10" fmla="*/ 38 w 38"/>
                  <a:gd name="T11" fmla="*/ 0 h 50"/>
                  <a:gd name="T12" fmla="*/ 0 w 38"/>
                  <a:gd name="T13" fmla="*/ 0 h 50"/>
                </a:gdLst>
                <a:ahLst/>
                <a:cxnLst>
                  <a:cxn ang="0">
                    <a:pos x="T0" y="T1"/>
                  </a:cxn>
                  <a:cxn ang="0">
                    <a:pos x="T2" y="T3"/>
                  </a:cxn>
                  <a:cxn ang="0">
                    <a:pos x="T4" y="T5"/>
                  </a:cxn>
                  <a:cxn ang="0">
                    <a:pos x="T6" y="T7"/>
                  </a:cxn>
                  <a:cxn ang="0">
                    <a:pos x="T8" y="T9"/>
                  </a:cxn>
                  <a:cxn ang="0">
                    <a:pos x="T10" y="T11"/>
                  </a:cxn>
                  <a:cxn ang="0">
                    <a:pos x="T12" y="T13"/>
                  </a:cxn>
                </a:cxnLst>
                <a:rect l="0" t="0" r="r" b="b"/>
                <a:pathLst>
                  <a:path w="38" h="50">
                    <a:moveTo>
                      <a:pt x="0" y="0"/>
                    </a:moveTo>
                    <a:lnTo>
                      <a:pt x="0" y="0"/>
                    </a:lnTo>
                    <a:lnTo>
                      <a:pt x="0" y="50"/>
                    </a:lnTo>
                    <a:lnTo>
                      <a:pt x="0" y="50"/>
                    </a:lnTo>
                    <a:lnTo>
                      <a:pt x="38" y="46"/>
                    </a:lnTo>
                    <a:lnTo>
                      <a:pt x="38" y="0"/>
                    </a:lnTo>
                    <a:lnTo>
                      <a:pt x="0" y="0"/>
                    </a:lnTo>
                    <a:close/>
                  </a:path>
                </a:pathLst>
              </a:custGeom>
              <a:grpFill/>
              <a:ln>
                <a:noFill/>
              </a:ln>
            </p:spPr>
            <p:txBody>
              <a:bodyPr/>
              <a:lstStyle/>
              <a:p>
                <a:pPr fontAlgn="auto">
                  <a:spcBef>
                    <a:spcPts val="0"/>
                  </a:spcBef>
                  <a:spcAft>
                    <a:spcPts val="0"/>
                  </a:spcAft>
                  <a:defRPr/>
                </a:pPr>
                <a:endParaRPr lang="zh-CN" altLang="en-US"/>
              </a:p>
            </p:txBody>
          </p:sp>
          <p:sp>
            <p:nvSpPr>
              <p:cNvPr id="1545" name="Freeform 589"/>
              <p:cNvSpPr/>
              <p:nvPr/>
            </p:nvSpPr>
            <p:spPr bwMode="auto">
              <a:xfrm>
                <a:off x="4516" y="1191"/>
                <a:ext cx="38" cy="50"/>
              </a:xfrm>
              <a:custGeom>
                <a:avLst/>
                <a:gdLst>
                  <a:gd name="T0" fmla="*/ 0 w 38"/>
                  <a:gd name="T1" fmla="*/ 0 h 50"/>
                  <a:gd name="T2" fmla="*/ 0 w 38"/>
                  <a:gd name="T3" fmla="*/ 0 h 50"/>
                  <a:gd name="T4" fmla="*/ 0 w 38"/>
                  <a:gd name="T5" fmla="*/ 50 h 50"/>
                  <a:gd name="T6" fmla="*/ 0 w 38"/>
                  <a:gd name="T7" fmla="*/ 50 h 50"/>
                  <a:gd name="T8" fmla="*/ 38 w 38"/>
                  <a:gd name="T9" fmla="*/ 46 h 50"/>
                  <a:gd name="T10" fmla="*/ 38 w 38"/>
                  <a:gd name="T11" fmla="*/ 0 h 50"/>
                  <a:gd name="T12" fmla="*/ 0 w 38"/>
                  <a:gd name="T13" fmla="*/ 0 h 50"/>
                </a:gdLst>
                <a:ahLst/>
                <a:cxnLst>
                  <a:cxn ang="0">
                    <a:pos x="T0" y="T1"/>
                  </a:cxn>
                  <a:cxn ang="0">
                    <a:pos x="T2" y="T3"/>
                  </a:cxn>
                  <a:cxn ang="0">
                    <a:pos x="T4" y="T5"/>
                  </a:cxn>
                  <a:cxn ang="0">
                    <a:pos x="T6" y="T7"/>
                  </a:cxn>
                  <a:cxn ang="0">
                    <a:pos x="T8" y="T9"/>
                  </a:cxn>
                  <a:cxn ang="0">
                    <a:pos x="T10" y="T11"/>
                  </a:cxn>
                  <a:cxn ang="0">
                    <a:pos x="T12" y="T13"/>
                  </a:cxn>
                </a:cxnLst>
                <a:rect l="0" t="0" r="r" b="b"/>
                <a:pathLst>
                  <a:path w="38" h="50">
                    <a:moveTo>
                      <a:pt x="0" y="0"/>
                    </a:moveTo>
                    <a:lnTo>
                      <a:pt x="0" y="0"/>
                    </a:lnTo>
                    <a:lnTo>
                      <a:pt x="0" y="50"/>
                    </a:lnTo>
                    <a:lnTo>
                      <a:pt x="0" y="50"/>
                    </a:lnTo>
                    <a:lnTo>
                      <a:pt x="38" y="46"/>
                    </a:lnTo>
                    <a:lnTo>
                      <a:pt x="38" y="0"/>
                    </a:lnTo>
                    <a:lnTo>
                      <a:pt x="0" y="0"/>
                    </a:lnTo>
                  </a:path>
                </a:pathLst>
              </a:custGeom>
              <a:grpFill/>
              <a:ln>
                <a:noFill/>
              </a:ln>
            </p:spPr>
            <p:txBody>
              <a:bodyPr/>
              <a:lstStyle/>
              <a:p>
                <a:pPr fontAlgn="auto">
                  <a:spcBef>
                    <a:spcPts val="0"/>
                  </a:spcBef>
                  <a:spcAft>
                    <a:spcPts val="0"/>
                  </a:spcAft>
                  <a:defRPr/>
                </a:pPr>
                <a:endParaRPr lang="zh-CN" altLang="en-US"/>
              </a:p>
            </p:txBody>
          </p:sp>
          <p:sp>
            <p:nvSpPr>
              <p:cNvPr id="1546" name="Freeform 590"/>
              <p:cNvSpPr/>
              <p:nvPr/>
            </p:nvSpPr>
            <p:spPr bwMode="auto">
              <a:xfrm>
                <a:off x="4578" y="1191"/>
                <a:ext cx="56" cy="44"/>
              </a:xfrm>
              <a:custGeom>
                <a:avLst/>
                <a:gdLst>
                  <a:gd name="T0" fmla="*/ 0 w 56"/>
                  <a:gd name="T1" fmla="*/ 0 h 44"/>
                  <a:gd name="T2" fmla="*/ 0 w 56"/>
                  <a:gd name="T3" fmla="*/ 44 h 44"/>
                  <a:gd name="T4" fmla="*/ 56 w 56"/>
                  <a:gd name="T5" fmla="*/ 40 h 44"/>
                  <a:gd name="T6" fmla="*/ 56 w 56"/>
                  <a:gd name="T7" fmla="*/ 2 h 44"/>
                  <a:gd name="T8" fmla="*/ 0 w 56"/>
                  <a:gd name="T9" fmla="*/ 0 h 44"/>
                </a:gdLst>
                <a:ahLst/>
                <a:cxnLst>
                  <a:cxn ang="0">
                    <a:pos x="T0" y="T1"/>
                  </a:cxn>
                  <a:cxn ang="0">
                    <a:pos x="T2" y="T3"/>
                  </a:cxn>
                  <a:cxn ang="0">
                    <a:pos x="T4" y="T5"/>
                  </a:cxn>
                  <a:cxn ang="0">
                    <a:pos x="T6" y="T7"/>
                  </a:cxn>
                  <a:cxn ang="0">
                    <a:pos x="T8" y="T9"/>
                  </a:cxn>
                </a:cxnLst>
                <a:rect l="0" t="0" r="r" b="b"/>
                <a:pathLst>
                  <a:path w="56" h="44">
                    <a:moveTo>
                      <a:pt x="0" y="0"/>
                    </a:moveTo>
                    <a:lnTo>
                      <a:pt x="0" y="44"/>
                    </a:lnTo>
                    <a:lnTo>
                      <a:pt x="56" y="40"/>
                    </a:lnTo>
                    <a:lnTo>
                      <a:pt x="56" y="2"/>
                    </a:lnTo>
                    <a:lnTo>
                      <a:pt x="0" y="0"/>
                    </a:lnTo>
                    <a:close/>
                  </a:path>
                </a:pathLst>
              </a:custGeom>
              <a:grpFill/>
              <a:ln>
                <a:noFill/>
              </a:ln>
            </p:spPr>
            <p:txBody>
              <a:bodyPr/>
              <a:lstStyle/>
              <a:p>
                <a:pPr fontAlgn="auto">
                  <a:spcBef>
                    <a:spcPts val="0"/>
                  </a:spcBef>
                  <a:spcAft>
                    <a:spcPts val="0"/>
                  </a:spcAft>
                  <a:defRPr/>
                </a:pPr>
                <a:endParaRPr lang="zh-CN" altLang="en-US"/>
              </a:p>
            </p:txBody>
          </p:sp>
          <p:sp>
            <p:nvSpPr>
              <p:cNvPr id="1547" name="Freeform 591"/>
              <p:cNvSpPr/>
              <p:nvPr/>
            </p:nvSpPr>
            <p:spPr bwMode="auto">
              <a:xfrm>
                <a:off x="4578" y="1191"/>
                <a:ext cx="56" cy="44"/>
              </a:xfrm>
              <a:custGeom>
                <a:avLst/>
                <a:gdLst>
                  <a:gd name="T0" fmla="*/ 0 w 56"/>
                  <a:gd name="T1" fmla="*/ 0 h 44"/>
                  <a:gd name="T2" fmla="*/ 0 w 56"/>
                  <a:gd name="T3" fmla="*/ 44 h 44"/>
                  <a:gd name="T4" fmla="*/ 56 w 56"/>
                  <a:gd name="T5" fmla="*/ 40 h 44"/>
                  <a:gd name="T6" fmla="*/ 56 w 56"/>
                  <a:gd name="T7" fmla="*/ 2 h 44"/>
                  <a:gd name="T8" fmla="*/ 0 w 56"/>
                  <a:gd name="T9" fmla="*/ 0 h 44"/>
                </a:gdLst>
                <a:ahLst/>
                <a:cxnLst>
                  <a:cxn ang="0">
                    <a:pos x="T0" y="T1"/>
                  </a:cxn>
                  <a:cxn ang="0">
                    <a:pos x="T2" y="T3"/>
                  </a:cxn>
                  <a:cxn ang="0">
                    <a:pos x="T4" y="T5"/>
                  </a:cxn>
                  <a:cxn ang="0">
                    <a:pos x="T6" y="T7"/>
                  </a:cxn>
                  <a:cxn ang="0">
                    <a:pos x="T8" y="T9"/>
                  </a:cxn>
                </a:cxnLst>
                <a:rect l="0" t="0" r="r" b="b"/>
                <a:pathLst>
                  <a:path w="56" h="44">
                    <a:moveTo>
                      <a:pt x="0" y="0"/>
                    </a:moveTo>
                    <a:lnTo>
                      <a:pt x="0" y="44"/>
                    </a:lnTo>
                    <a:lnTo>
                      <a:pt x="56" y="40"/>
                    </a:lnTo>
                    <a:lnTo>
                      <a:pt x="56" y="2"/>
                    </a:lnTo>
                    <a:lnTo>
                      <a:pt x="0" y="0"/>
                    </a:lnTo>
                  </a:path>
                </a:pathLst>
              </a:custGeom>
              <a:grpFill/>
              <a:ln>
                <a:noFill/>
              </a:ln>
            </p:spPr>
            <p:txBody>
              <a:bodyPr/>
              <a:lstStyle/>
              <a:p>
                <a:pPr fontAlgn="auto">
                  <a:spcBef>
                    <a:spcPts val="0"/>
                  </a:spcBef>
                  <a:spcAft>
                    <a:spcPts val="0"/>
                  </a:spcAft>
                  <a:defRPr/>
                </a:pPr>
                <a:endParaRPr lang="zh-CN" altLang="en-US"/>
              </a:p>
            </p:txBody>
          </p:sp>
          <p:sp>
            <p:nvSpPr>
              <p:cNvPr id="1548" name="Freeform 592"/>
              <p:cNvSpPr/>
              <p:nvPr/>
            </p:nvSpPr>
            <p:spPr bwMode="auto">
              <a:xfrm>
                <a:off x="4658" y="1193"/>
                <a:ext cx="60" cy="36"/>
              </a:xfrm>
              <a:custGeom>
                <a:avLst/>
                <a:gdLst>
                  <a:gd name="T0" fmla="*/ 0 w 60"/>
                  <a:gd name="T1" fmla="*/ 0 h 36"/>
                  <a:gd name="T2" fmla="*/ 0 w 60"/>
                  <a:gd name="T3" fmla="*/ 0 h 36"/>
                  <a:gd name="T4" fmla="*/ 0 w 60"/>
                  <a:gd name="T5" fmla="*/ 36 h 36"/>
                  <a:gd name="T6" fmla="*/ 60 w 60"/>
                  <a:gd name="T7" fmla="*/ 30 h 36"/>
                  <a:gd name="T8" fmla="*/ 60 w 60"/>
                  <a:gd name="T9" fmla="*/ 0 h 36"/>
                  <a:gd name="T10" fmla="*/ 0 w 60"/>
                  <a:gd name="T11" fmla="*/ 0 h 36"/>
                </a:gdLst>
                <a:ahLst/>
                <a:cxnLst>
                  <a:cxn ang="0">
                    <a:pos x="T0" y="T1"/>
                  </a:cxn>
                  <a:cxn ang="0">
                    <a:pos x="T2" y="T3"/>
                  </a:cxn>
                  <a:cxn ang="0">
                    <a:pos x="T4" y="T5"/>
                  </a:cxn>
                  <a:cxn ang="0">
                    <a:pos x="T6" y="T7"/>
                  </a:cxn>
                  <a:cxn ang="0">
                    <a:pos x="T8" y="T9"/>
                  </a:cxn>
                  <a:cxn ang="0">
                    <a:pos x="T10" y="T11"/>
                  </a:cxn>
                </a:cxnLst>
                <a:rect l="0" t="0" r="r" b="b"/>
                <a:pathLst>
                  <a:path w="60" h="36">
                    <a:moveTo>
                      <a:pt x="0" y="0"/>
                    </a:moveTo>
                    <a:lnTo>
                      <a:pt x="0" y="0"/>
                    </a:lnTo>
                    <a:lnTo>
                      <a:pt x="0" y="36"/>
                    </a:lnTo>
                    <a:lnTo>
                      <a:pt x="60" y="30"/>
                    </a:lnTo>
                    <a:lnTo>
                      <a:pt x="60" y="0"/>
                    </a:lnTo>
                    <a:lnTo>
                      <a:pt x="0" y="0"/>
                    </a:lnTo>
                    <a:close/>
                  </a:path>
                </a:pathLst>
              </a:custGeom>
              <a:grpFill/>
              <a:ln>
                <a:noFill/>
              </a:ln>
            </p:spPr>
            <p:txBody>
              <a:bodyPr/>
              <a:lstStyle/>
              <a:p>
                <a:pPr fontAlgn="auto">
                  <a:spcBef>
                    <a:spcPts val="0"/>
                  </a:spcBef>
                  <a:spcAft>
                    <a:spcPts val="0"/>
                  </a:spcAft>
                  <a:defRPr/>
                </a:pPr>
                <a:endParaRPr lang="zh-CN" altLang="en-US"/>
              </a:p>
            </p:txBody>
          </p:sp>
          <p:sp>
            <p:nvSpPr>
              <p:cNvPr id="1549" name="Freeform 593"/>
              <p:cNvSpPr/>
              <p:nvPr/>
            </p:nvSpPr>
            <p:spPr bwMode="auto">
              <a:xfrm>
                <a:off x="4658" y="1193"/>
                <a:ext cx="60" cy="36"/>
              </a:xfrm>
              <a:custGeom>
                <a:avLst/>
                <a:gdLst>
                  <a:gd name="T0" fmla="*/ 0 w 60"/>
                  <a:gd name="T1" fmla="*/ 0 h 36"/>
                  <a:gd name="T2" fmla="*/ 0 w 60"/>
                  <a:gd name="T3" fmla="*/ 0 h 36"/>
                  <a:gd name="T4" fmla="*/ 0 w 60"/>
                  <a:gd name="T5" fmla="*/ 36 h 36"/>
                  <a:gd name="T6" fmla="*/ 60 w 60"/>
                  <a:gd name="T7" fmla="*/ 30 h 36"/>
                  <a:gd name="T8" fmla="*/ 60 w 60"/>
                  <a:gd name="T9" fmla="*/ 0 h 36"/>
                  <a:gd name="T10" fmla="*/ 0 w 60"/>
                  <a:gd name="T11" fmla="*/ 0 h 36"/>
                </a:gdLst>
                <a:ahLst/>
                <a:cxnLst>
                  <a:cxn ang="0">
                    <a:pos x="T0" y="T1"/>
                  </a:cxn>
                  <a:cxn ang="0">
                    <a:pos x="T2" y="T3"/>
                  </a:cxn>
                  <a:cxn ang="0">
                    <a:pos x="T4" y="T5"/>
                  </a:cxn>
                  <a:cxn ang="0">
                    <a:pos x="T6" y="T7"/>
                  </a:cxn>
                  <a:cxn ang="0">
                    <a:pos x="T8" y="T9"/>
                  </a:cxn>
                  <a:cxn ang="0">
                    <a:pos x="T10" y="T11"/>
                  </a:cxn>
                </a:cxnLst>
                <a:rect l="0" t="0" r="r" b="b"/>
                <a:pathLst>
                  <a:path w="60" h="36">
                    <a:moveTo>
                      <a:pt x="0" y="0"/>
                    </a:moveTo>
                    <a:lnTo>
                      <a:pt x="0" y="0"/>
                    </a:lnTo>
                    <a:lnTo>
                      <a:pt x="0" y="36"/>
                    </a:lnTo>
                    <a:lnTo>
                      <a:pt x="60" y="30"/>
                    </a:lnTo>
                    <a:lnTo>
                      <a:pt x="60" y="0"/>
                    </a:lnTo>
                    <a:lnTo>
                      <a:pt x="0" y="0"/>
                    </a:lnTo>
                  </a:path>
                </a:pathLst>
              </a:custGeom>
              <a:grpFill/>
              <a:ln>
                <a:noFill/>
              </a:ln>
            </p:spPr>
            <p:txBody>
              <a:bodyPr/>
              <a:lstStyle/>
              <a:p>
                <a:pPr fontAlgn="auto">
                  <a:spcBef>
                    <a:spcPts val="0"/>
                  </a:spcBef>
                  <a:spcAft>
                    <a:spcPts val="0"/>
                  </a:spcAft>
                  <a:defRPr/>
                </a:pPr>
                <a:endParaRPr lang="zh-CN" altLang="en-US"/>
              </a:p>
            </p:txBody>
          </p:sp>
          <p:sp>
            <p:nvSpPr>
              <p:cNvPr id="1550" name="Freeform 594"/>
              <p:cNvSpPr/>
              <p:nvPr/>
            </p:nvSpPr>
            <p:spPr bwMode="auto">
              <a:xfrm>
                <a:off x="4742" y="1193"/>
                <a:ext cx="20" cy="28"/>
              </a:xfrm>
              <a:custGeom>
                <a:avLst/>
                <a:gdLst>
                  <a:gd name="T0" fmla="*/ 0 w 20"/>
                  <a:gd name="T1" fmla="*/ 0 h 28"/>
                  <a:gd name="T2" fmla="*/ 0 w 20"/>
                  <a:gd name="T3" fmla="*/ 0 h 28"/>
                  <a:gd name="T4" fmla="*/ 0 w 20"/>
                  <a:gd name="T5" fmla="*/ 28 h 28"/>
                  <a:gd name="T6" fmla="*/ 20 w 20"/>
                  <a:gd name="T7" fmla="*/ 26 h 28"/>
                  <a:gd name="T8" fmla="*/ 20 w 20"/>
                  <a:gd name="T9" fmla="*/ 2 h 28"/>
                  <a:gd name="T10" fmla="*/ 0 w 20"/>
                  <a:gd name="T11" fmla="*/ 0 h 28"/>
                </a:gdLst>
                <a:ahLst/>
                <a:cxnLst>
                  <a:cxn ang="0">
                    <a:pos x="T0" y="T1"/>
                  </a:cxn>
                  <a:cxn ang="0">
                    <a:pos x="T2" y="T3"/>
                  </a:cxn>
                  <a:cxn ang="0">
                    <a:pos x="T4" y="T5"/>
                  </a:cxn>
                  <a:cxn ang="0">
                    <a:pos x="T6" y="T7"/>
                  </a:cxn>
                  <a:cxn ang="0">
                    <a:pos x="T8" y="T9"/>
                  </a:cxn>
                  <a:cxn ang="0">
                    <a:pos x="T10" y="T11"/>
                  </a:cxn>
                </a:cxnLst>
                <a:rect l="0" t="0" r="r" b="b"/>
                <a:pathLst>
                  <a:path w="20" h="28">
                    <a:moveTo>
                      <a:pt x="0" y="0"/>
                    </a:moveTo>
                    <a:lnTo>
                      <a:pt x="0" y="0"/>
                    </a:lnTo>
                    <a:lnTo>
                      <a:pt x="0" y="28"/>
                    </a:lnTo>
                    <a:lnTo>
                      <a:pt x="20" y="26"/>
                    </a:lnTo>
                    <a:lnTo>
                      <a:pt x="20" y="2"/>
                    </a:lnTo>
                    <a:lnTo>
                      <a:pt x="0" y="0"/>
                    </a:lnTo>
                    <a:close/>
                  </a:path>
                </a:pathLst>
              </a:custGeom>
              <a:grpFill/>
              <a:ln>
                <a:noFill/>
              </a:ln>
            </p:spPr>
            <p:txBody>
              <a:bodyPr/>
              <a:lstStyle/>
              <a:p>
                <a:pPr fontAlgn="auto">
                  <a:spcBef>
                    <a:spcPts val="0"/>
                  </a:spcBef>
                  <a:spcAft>
                    <a:spcPts val="0"/>
                  </a:spcAft>
                  <a:defRPr/>
                </a:pPr>
                <a:endParaRPr lang="zh-CN" altLang="en-US"/>
              </a:p>
            </p:txBody>
          </p:sp>
          <p:sp>
            <p:nvSpPr>
              <p:cNvPr id="1551" name="Freeform 595"/>
              <p:cNvSpPr/>
              <p:nvPr/>
            </p:nvSpPr>
            <p:spPr bwMode="auto">
              <a:xfrm>
                <a:off x="4742" y="1193"/>
                <a:ext cx="20" cy="28"/>
              </a:xfrm>
              <a:custGeom>
                <a:avLst/>
                <a:gdLst>
                  <a:gd name="T0" fmla="*/ 0 w 20"/>
                  <a:gd name="T1" fmla="*/ 0 h 28"/>
                  <a:gd name="T2" fmla="*/ 0 w 20"/>
                  <a:gd name="T3" fmla="*/ 0 h 28"/>
                  <a:gd name="T4" fmla="*/ 0 w 20"/>
                  <a:gd name="T5" fmla="*/ 28 h 28"/>
                  <a:gd name="T6" fmla="*/ 20 w 20"/>
                  <a:gd name="T7" fmla="*/ 26 h 28"/>
                  <a:gd name="T8" fmla="*/ 20 w 20"/>
                  <a:gd name="T9" fmla="*/ 2 h 28"/>
                  <a:gd name="T10" fmla="*/ 0 w 20"/>
                  <a:gd name="T11" fmla="*/ 0 h 28"/>
                </a:gdLst>
                <a:ahLst/>
                <a:cxnLst>
                  <a:cxn ang="0">
                    <a:pos x="T0" y="T1"/>
                  </a:cxn>
                  <a:cxn ang="0">
                    <a:pos x="T2" y="T3"/>
                  </a:cxn>
                  <a:cxn ang="0">
                    <a:pos x="T4" y="T5"/>
                  </a:cxn>
                  <a:cxn ang="0">
                    <a:pos x="T6" y="T7"/>
                  </a:cxn>
                  <a:cxn ang="0">
                    <a:pos x="T8" y="T9"/>
                  </a:cxn>
                  <a:cxn ang="0">
                    <a:pos x="T10" y="T11"/>
                  </a:cxn>
                </a:cxnLst>
                <a:rect l="0" t="0" r="r" b="b"/>
                <a:pathLst>
                  <a:path w="20" h="28">
                    <a:moveTo>
                      <a:pt x="0" y="0"/>
                    </a:moveTo>
                    <a:lnTo>
                      <a:pt x="0" y="0"/>
                    </a:lnTo>
                    <a:lnTo>
                      <a:pt x="0" y="28"/>
                    </a:lnTo>
                    <a:lnTo>
                      <a:pt x="20" y="26"/>
                    </a:lnTo>
                    <a:lnTo>
                      <a:pt x="20" y="2"/>
                    </a:lnTo>
                    <a:lnTo>
                      <a:pt x="0" y="0"/>
                    </a:lnTo>
                  </a:path>
                </a:pathLst>
              </a:custGeom>
              <a:grpFill/>
              <a:ln>
                <a:noFill/>
              </a:ln>
            </p:spPr>
            <p:txBody>
              <a:bodyPr/>
              <a:lstStyle/>
              <a:p>
                <a:pPr fontAlgn="auto">
                  <a:spcBef>
                    <a:spcPts val="0"/>
                  </a:spcBef>
                  <a:spcAft>
                    <a:spcPts val="0"/>
                  </a:spcAft>
                  <a:defRPr/>
                </a:pPr>
                <a:endParaRPr lang="zh-CN" altLang="en-US"/>
              </a:p>
            </p:txBody>
          </p:sp>
          <p:sp>
            <p:nvSpPr>
              <p:cNvPr id="1552" name="Freeform 596"/>
              <p:cNvSpPr/>
              <p:nvPr/>
            </p:nvSpPr>
            <p:spPr bwMode="auto">
              <a:xfrm>
                <a:off x="4634" y="1263"/>
                <a:ext cx="24" cy="43"/>
              </a:xfrm>
              <a:custGeom>
                <a:avLst/>
                <a:gdLst>
                  <a:gd name="T0" fmla="*/ 24 w 24"/>
                  <a:gd name="T1" fmla="*/ 0 h 43"/>
                  <a:gd name="T2" fmla="*/ 24 w 24"/>
                  <a:gd name="T3" fmla="*/ 0 h 43"/>
                  <a:gd name="T4" fmla="*/ 0 w 24"/>
                  <a:gd name="T5" fmla="*/ 4 h 43"/>
                  <a:gd name="T6" fmla="*/ 0 w 24"/>
                  <a:gd name="T7" fmla="*/ 43 h 43"/>
                  <a:gd name="T8" fmla="*/ 24 w 24"/>
                  <a:gd name="T9" fmla="*/ 37 h 43"/>
                  <a:gd name="T10" fmla="*/ 24 w 24"/>
                  <a:gd name="T11" fmla="*/ 0 h 43"/>
                </a:gdLst>
                <a:ahLst/>
                <a:cxnLst>
                  <a:cxn ang="0">
                    <a:pos x="T0" y="T1"/>
                  </a:cxn>
                  <a:cxn ang="0">
                    <a:pos x="T2" y="T3"/>
                  </a:cxn>
                  <a:cxn ang="0">
                    <a:pos x="T4" y="T5"/>
                  </a:cxn>
                  <a:cxn ang="0">
                    <a:pos x="T6" y="T7"/>
                  </a:cxn>
                  <a:cxn ang="0">
                    <a:pos x="T8" y="T9"/>
                  </a:cxn>
                  <a:cxn ang="0">
                    <a:pos x="T10" y="T11"/>
                  </a:cxn>
                </a:cxnLst>
                <a:rect l="0" t="0" r="r" b="b"/>
                <a:pathLst>
                  <a:path w="24" h="43">
                    <a:moveTo>
                      <a:pt x="24" y="0"/>
                    </a:moveTo>
                    <a:lnTo>
                      <a:pt x="24" y="0"/>
                    </a:lnTo>
                    <a:lnTo>
                      <a:pt x="0" y="4"/>
                    </a:lnTo>
                    <a:lnTo>
                      <a:pt x="0" y="43"/>
                    </a:lnTo>
                    <a:lnTo>
                      <a:pt x="24" y="37"/>
                    </a:lnTo>
                    <a:lnTo>
                      <a:pt x="24" y="0"/>
                    </a:lnTo>
                    <a:close/>
                  </a:path>
                </a:pathLst>
              </a:custGeom>
              <a:grpFill/>
              <a:ln>
                <a:noFill/>
              </a:ln>
            </p:spPr>
            <p:txBody>
              <a:bodyPr/>
              <a:lstStyle/>
              <a:p>
                <a:pPr fontAlgn="auto">
                  <a:spcBef>
                    <a:spcPts val="0"/>
                  </a:spcBef>
                  <a:spcAft>
                    <a:spcPts val="0"/>
                  </a:spcAft>
                  <a:defRPr/>
                </a:pPr>
                <a:endParaRPr lang="zh-CN" altLang="en-US"/>
              </a:p>
            </p:txBody>
          </p:sp>
          <p:sp>
            <p:nvSpPr>
              <p:cNvPr id="1553" name="Freeform 597"/>
              <p:cNvSpPr/>
              <p:nvPr/>
            </p:nvSpPr>
            <p:spPr bwMode="auto">
              <a:xfrm>
                <a:off x="4634" y="1263"/>
                <a:ext cx="24" cy="43"/>
              </a:xfrm>
              <a:custGeom>
                <a:avLst/>
                <a:gdLst>
                  <a:gd name="T0" fmla="*/ 24 w 24"/>
                  <a:gd name="T1" fmla="*/ 0 h 43"/>
                  <a:gd name="T2" fmla="*/ 24 w 24"/>
                  <a:gd name="T3" fmla="*/ 0 h 43"/>
                  <a:gd name="T4" fmla="*/ 0 w 24"/>
                  <a:gd name="T5" fmla="*/ 4 h 43"/>
                  <a:gd name="T6" fmla="*/ 0 w 24"/>
                  <a:gd name="T7" fmla="*/ 43 h 43"/>
                  <a:gd name="T8" fmla="*/ 24 w 24"/>
                  <a:gd name="T9" fmla="*/ 37 h 43"/>
                  <a:gd name="T10" fmla="*/ 24 w 24"/>
                  <a:gd name="T11" fmla="*/ 0 h 43"/>
                </a:gdLst>
                <a:ahLst/>
                <a:cxnLst>
                  <a:cxn ang="0">
                    <a:pos x="T0" y="T1"/>
                  </a:cxn>
                  <a:cxn ang="0">
                    <a:pos x="T2" y="T3"/>
                  </a:cxn>
                  <a:cxn ang="0">
                    <a:pos x="T4" y="T5"/>
                  </a:cxn>
                  <a:cxn ang="0">
                    <a:pos x="T6" y="T7"/>
                  </a:cxn>
                  <a:cxn ang="0">
                    <a:pos x="T8" y="T9"/>
                  </a:cxn>
                  <a:cxn ang="0">
                    <a:pos x="T10" y="T11"/>
                  </a:cxn>
                </a:cxnLst>
                <a:rect l="0" t="0" r="r" b="b"/>
                <a:pathLst>
                  <a:path w="24" h="43">
                    <a:moveTo>
                      <a:pt x="24" y="0"/>
                    </a:moveTo>
                    <a:lnTo>
                      <a:pt x="24" y="0"/>
                    </a:lnTo>
                    <a:lnTo>
                      <a:pt x="0" y="4"/>
                    </a:lnTo>
                    <a:lnTo>
                      <a:pt x="0" y="43"/>
                    </a:lnTo>
                    <a:lnTo>
                      <a:pt x="24" y="37"/>
                    </a:lnTo>
                    <a:lnTo>
                      <a:pt x="24" y="0"/>
                    </a:lnTo>
                  </a:path>
                </a:pathLst>
              </a:custGeom>
              <a:grpFill/>
              <a:ln>
                <a:noFill/>
              </a:ln>
            </p:spPr>
            <p:txBody>
              <a:bodyPr/>
              <a:lstStyle/>
              <a:p>
                <a:pPr fontAlgn="auto">
                  <a:spcBef>
                    <a:spcPts val="0"/>
                  </a:spcBef>
                  <a:spcAft>
                    <a:spcPts val="0"/>
                  </a:spcAft>
                  <a:defRPr/>
                </a:pPr>
                <a:endParaRPr lang="zh-CN" altLang="en-US"/>
              </a:p>
            </p:txBody>
          </p:sp>
          <p:sp>
            <p:nvSpPr>
              <p:cNvPr id="1554" name="Freeform 598"/>
              <p:cNvSpPr/>
              <p:nvPr/>
            </p:nvSpPr>
            <p:spPr bwMode="auto">
              <a:xfrm>
                <a:off x="4682" y="1251"/>
                <a:ext cx="80" cy="45"/>
              </a:xfrm>
              <a:custGeom>
                <a:avLst/>
                <a:gdLst>
                  <a:gd name="T0" fmla="*/ 80 w 80"/>
                  <a:gd name="T1" fmla="*/ 0 h 45"/>
                  <a:gd name="T2" fmla="*/ 0 w 80"/>
                  <a:gd name="T3" fmla="*/ 10 h 45"/>
                  <a:gd name="T4" fmla="*/ 0 w 80"/>
                  <a:gd name="T5" fmla="*/ 45 h 45"/>
                  <a:gd name="T6" fmla="*/ 0 w 80"/>
                  <a:gd name="T7" fmla="*/ 45 h 45"/>
                  <a:gd name="T8" fmla="*/ 80 w 80"/>
                  <a:gd name="T9" fmla="*/ 26 h 45"/>
                  <a:gd name="T10" fmla="*/ 80 w 80"/>
                  <a:gd name="T11" fmla="*/ 0 h 45"/>
                </a:gdLst>
                <a:ahLst/>
                <a:cxnLst>
                  <a:cxn ang="0">
                    <a:pos x="T0" y="T1"/>
                  </a:cxn>
                  <a:cxn ang="0">
                    <a:pos x="T2" y="T3"/>
                  </a:cxn>
                  <a:cxn ang="0">
                    <a:pos x="T4" y="T5"/>
                  </a:cxn>
                  <a:cxn ang="0">
                    <a:pos x="T6" y="T7"/>
                  </a:cxn>
                  <a:cxn ang="0">
                    <a:pos x="T8" y="T9"/>
                  </a:cxn>
                  <a:cxn ang="0">
                    <a:pos x="T10" y="T11"/>
                  </a:cxn>
                </a:cxnLst>
                <a:rect l="0" t="0" r="r" b="b"/>
                <a:pathLst>
                  <a:path w="80" h="45">
                    <a:moveTo>
                      <a:pt x="80" y="0"/>
                    </a:moveTo>
                    <a:lnTo>
                      <a:pt x="0" y="10"/>
                    </a:lnTo>
                    <a:lnTo>
                      <a:pt x="0" y="45"/>
                    </a:lnTo>
                    <a:lnTo>
                      <a:pt x="0" y="45"/>
                    </a:lnTo>
                    <a:lnTo>
                      <a:pt x="80" y="26"/>
                    </a:lnTo>
                    <a:lnTo>
                      <a:pt x="80" y="0"/>
                    </a:lnTo>
                    <a:close/>
                  </a:path>
                </a:pathLst>
              </a:custGeom>
              <a:grpFill/>
              <a:ln>
                <a:noFill/>
              </a:ln>
            </p:spPr>
            <p:txBody>
              <a:bodyPr/>
              <a:lstStyle/>
              <a:p>
                <a:pPr fontAlgn="auto">
                  <a:spcBef>
                    <a:spcPts val="0"/>
                  </a:spcBef>
                  <a:spcAft>
                    <a:spcPts val="0"/>
                  </a:spcAft>
                  <a:defRPr/>
                </a:pPr>
                <a:endParaRPr lang="zh-CN" altLang="en-US"/>
              </a:p>
            </p:txBody>
          </p:sp>
          <p:sp>
            <p:nvSpPr>
              <p:cNvPr id="1555" name="Freeform 599"/>
              <p:cNvSpPr/>
              <p:nvPr/>
            </p:nvSpPr>
            <p:spPr bwMode="auto">
              <a:xfrm>
                <a:off x="4682" y="1251"/>
                <a:ext cx="80" cy="45"/>
              </a:xfrm>
              <a:custGeom>
                <a:avLst/>
                <a:gdLst>
                  <a:gd name="T0" fmla="*/ 80 w 80"/>
                  <a:gd name="T1" fmla="*/ 0 h 45"/>
                  <a:gd name="T2" fmla="*/ 0 w 80"/>
                  <a:gd name="T3" fmla="*/ 10 h 45"/>
                  <a:gd name="T4" fmla="*/ 0 w 80"/>
                  <a:gd name="T5" fmla="*/ 45 h 45"/>
                  <a:gd name="T6" fmla="*/ 0 w 80"/>
                  <a:gd name="T7" fmla="*/ 45 h 45"/>
                  <a:gd name="T8" fmla="*/ 80 w 80"/>
                  <a:gd name="T9" fmla="*/ 26 h 45"/>
                  <a:gd name="T10" fmla="*/ 80 w 80"/>
                  <a:gd name="T11" fmla="*/ 0 h 45"/>
                </a:gdLst>
                <a:ahLst/>
                <a:cxnLst>
                  <a:cxn ang="0">
                    <a:pos x="T0" y="T1"/>
                  </a:cxn>
                  <a:cxn ang="0">
                    <a:pos x="T2" y="T3"/>
                  </a:cxn>
                  <a:cxn ang="0">
                    <a:pos x="T4" y="T5"/>
                  </a:cxn>
                  <a:cxn ang="0">
                    <a:pos x="T6" y="T7"/>
                  </a:cxn>
                  <a:cxn ang="0">
                    <a:pos x="T8" y="T9"/>
                  </a:cxn>
                  <a:cxn ang="0">
                    <a:pos x="T10" y="T11"/>
                  </a:cxn>
                </a:cxnLst>
                <a:rect l="0" t="0" r="r" b="b"/>
                <a:pathLst>
                  <a:path w="80" h="45">
                    <a:moveTo>
                      <a:pt x="80" y="0"/>
                    </a:moveTo>
                    <a:lnTo>
                      <a:pt x="0" y="10"/>
                    </a:lnTo>
                    <a:lnTo>
                      <a:pt x="0" y="45"/>
                    </a:lnTo>
                    <a:lnTo>
                      <a:pt x="0" y="45"/>
                    </a:lnTo>
                    <a:lnTo>
                      <a:pt x="80" y="26"/>
                    </a:lnTo>
                    <a:lnTo>
                      <a:pt x="80" y="0"/>
                    </a:lnTo>
                  </a:path>
                </a:pathLst>
              </a:custGeom>
              <a:grpFill/>
              <a:ln>
                <a:noFill/>
              </a:ln>
            </p:spPr>
            <p:txBody>
              <a:bodyPr/>
              <a:lstStyle/>
              <a:p>
                <a:pPr fontAlgn="auto">
                  <a:spcBef>
                    <a:spcPts val="0"/>
                  </a:spcBef>
                  <a:spcAft>
                    <a:spcPts val="0"/>
                  </a:spcAft>
                  <a:defRPr/>
                </a:pPr>
                <a:endParaRPr lang="zh-CN" altLang="en-US"/>
              </a:p>
            </p:txBody>
          </p:sp>
          <p:sp>
            <p:nvSpPr>
              <p:cNvPr id="1556" name="Freeform 600"/>
              <p:cNvSpPr/>
              <p:nvPr/>
            </p:nvSpPr>
            <p:spPr bwMode="auto">
              <a:xfrm>
                <a:off x="4516" y="1356"/>
                <a:ext cx="48" cy="60"/>
              </a:xfrm>
              <a:custGeom>
                <a:avLst/>
                <a:gdLst>
                  <a:gd name="T0" fmla="*/ 48 w 48"/>
                  <a:gd name="T1" fmla="*/ 0 h 60"/>
                  <a:gd name="T2" fmla="*/ 48 w 48"/>
                  <a:gd name="T3" fmla="*/ 0 h 60"/>
                  <a:gd name="T4" fmla="*/ 0 w 48"/>
                  <a:gd name="T5" fmla="*/ 10 h 60"/>
                  <a:gd name="T6" fmla="*/ 0 w 48"/>
                  <a:gd name="T7" fmla="*/ 60 h 60"/>
                  <a:gd name="T8" fmla="*/ 48 w 48"/>
                  <a:gd name="T9" fmla="*/ 46 h 60"/>
                  <a:gd name="T10" fmla="*/ 48 w 48"/>
                  <a:gd name="T11" fmla="*/ 0 h 60"/>
                </a:gdLst>
                <a:ahLst/>
                <a:cxnLst>
                  <a:cxn ang="0">
                    <a:pos x="T0" y="T1"/>
                  </a:cxn>
                  <a:cxn ang="0">
                    <a:pos x="T2" y="T3"/>
                  </a:cxn>
                  <a:cxn ang="0">
                    <a:pos x="T4" y="T5"/>
                  </a:cxn>
                  <a:cxn ang="0">
                    <a:pos x="T6" y="T7"/>
                  </a:cxn>
                  <a:cxn ang="0">
                    <a:pos x="T8" y="T9"/>
                  </a:cxn>
                  <a:cxn ang="0">
                    <a:pos x="T10" y="T11"/>
                  </a:cxn>
                </a:cxnLst>
                <a:rect l="0" t="0" r="r" b="b"/>
                <a:pathLst>
                  <a:path w="48" h="60">
                    <a:moveTo>
                      <a:pt x="48" y="0"/>
                    </a:moveTo>
                    <a:lnTo>
                      <a:pt x="48" y="0"/>
                    </a:lnTo>
                    <a:lnTo>
                      <a:pt x="0" y="10"/>
                    </a:lnTo>
                    <a:lnTo>
                      <a:pt x="0" y="60"/>
                    </a:lnTo>
                    <a:lnTo>
                      <a:pt x="48" y="46"/>
                    </a:lnTo>
                    <a:lnTo>
                      <a:pt x="48" y="0"/>
                    </a:lnTo>
                    <a:close/>
                  </a:path>
                </a:pathLst>
              </a:custGeom>
              <a:grpFill/>
              <a:ln>
                <a:noFill/>
              </a:ln>
            </p:spPr>
            <p:txBody>
              <a:bodyPr/>
              <a:lstStyle/>
              <a:p>
                <a:pPr fontAlgn="auto">
                  <a:spcBef>
                    <a:spcPts val="0"/>
                  </a:spcBef>
                  <a:spcAft>
                    <a:spcPts val="0"/>
                  </a:spcAft>
                  <a:defRPr/>
                </a:pPr>
                <a:endParaRPr lang="zh-CN" altLang="en-US"/>
              </a:p>
            </p:txBody>
          </p:sp>
          <p:sp>
            <p:nvSpPr>
              <p:cNvPr id="1557" name="Freeform 601"/>
              <p:cNvSpPr/>
              <p:nvPr/>
            </p:nvSpPr>
            <p:spPr bwMode="auto">
              <a:xfrm>
                <a:off x="4516" y="1356"/>
                <a:ext cx="48" cy="60"/>
              </a:xfrm>
              <a:custGeom>
                <a:avLst/>
                <a:gdLst>
                  <a:gd name="T0" fmla="*/ 48 w 48"/>
                  <a:gd name="T1" fmla="*/ 0 h 60"/>
                  <a:gd name="T2" fmla="*/ 48 w 48"/>
                  <a:gd name="T3" fmla="*/ 0 h 60"/>
                  <a:gd name="T4" fmla="*/ 0 w 48"/>
                  <a:gd name="T5" fmla="*/ 10 h 60"/>
                  <a:gd name="T6" fmla="*/ 0 w 48"/>
                  <a:gd name="T7" fmla="*/ 60 h 60"/>
                  <a:gd name="T8" fmla="*/ 48 w 48"/>
                  <a:gd name="T9" fmla="*/ 46 h 60"/>
                  <a:gd name="T10" fmla="*/ 48 w 48"/>
                  <a:gd name="T11" fmla="*/ 0 h 60"/>
                </a:gdLst>
                <a:ahLst/>
                <a:cxnLst>
                  <a:cxn ang="0">
                    <a:pos x="T0" y="T1"/>
                  </a:cxn>
                  <a:cxn ang="0">
                    <a:pos x="T2" y="T3"/>
                  </a:cxn>
                  <a:cxn ang="0">
                    <a:pos x="T4" y="T5"/>
                  </a:cxn>
                  <a:cxn ang="0">
                    <a:pos x="T6" y="T7"/>
                  </a:cxn>
                  <a:cxn ang="0">
                    <a:pos x="T8" y="T9"/>
                  </a:cxn>
                  <a:cxn ang="0">
                    <a:pos x="T10" y="T11"/>
                  </a:cxn>
                </a:cxnLst>
                <a:rect l="0" t="0" r="r" b="b"/>
                <a:pathLst>
                  <a:path w="48" h="60">
                    <a:moveTo>
                      <a:pt x="48" y="0"/>
                    </a:moveTo>
                    <a:lnTo>
                      <a:pt x="48" y="0"/>
                    </a:lnTo>
                    <a:lnTo>
                      <a:pt x="0" y="10"/>
                    </a:lnTo>
                    <a:lnTo>
                      <a:pt x="0" y="60"/>
                    </a:lnTo>
                    <a:lnTo>
                      <a:pt x="48" y="46"/>
                    </a:lnTo>
                    <a:lnTo>
                      <a:pt x="48" y="0"/>
                    </a:lnTo>
                  </a:path>
                </a:pathLst>
              </a:custGeom>
              <a:grpFill/>
              <a:ln>
                <a:noFill/>
              </a:ln>
            </p:spPr>
            <p:txBody>
              <a:bodyPr/>
              <a:lstStyle/>
              <a:p>
                <a:pPr fontAlgn="auto">
                  <a:spcBef>
                    <a:spcPts val="0"/>
                  </a:spcBef>
                  <a:spcAft>
                    <a:spcPts val="0"/>
                  </a:spcAft>
                  <a:defRPr/>
                </a:pPr>
                <a:endParaRPr lang="zh-CN" altLang="en-US"/>
              </a:p>
            </p:txBody>
          </p:sp>
          <p:sp>
            <p:nvSpPr>
              <p:cNvPr id="1558" name="Freeform 602"/>
              <p:cNvSpPr/>
              <p:nvPr/>
            </p:nvSpPr>
            <p:spPr bwMode="auto">
              <a:xfrm>
                <a:off x="4616" y="1342"/>
                <a:ext cx="18" cy="44"/>
              </a:xfrm>
              <a:custGeom>
                <a:avLst/>
                <a:gdLst>
                  <a:gd name="T0" fmla="*/ 18 w 18"/>
                  <a:gd name="T1" fmla="*/ 0 h 44"/>
                  <a:gd name="T2" fmla="*/ 18 w 18"/>
                  <a:gd name="T3" fmla="*/ 0 h 44"/>
                  <a:gd name="T4" fmla="*/ 0 w 18"/>
                  <a:gd name="T5" fmla="*/ 4 h 44"/>
                  <a:gd name="T6" fmla="*/ 0 w 18"/>
                  <a:gd name="T7" fmla="*/ 44 h 44"/>
                  <a:gd name="T8" fmla="*/ 18 w 18"/>
                  <a:gd name="T9" fmla="*/ 38 h 44"/>
                  <a:gd name="T10" fmla="*/ 18 w 18"/>
                  <a:gd name="T11" fmla="*/ 0 h 44"/>
                </a:gdLst>
                <a:ahLst/>
                <a:cxnLst>
                  <a:cxn ang="0">
                    <a:pos x="T0" y="T1"/>
                  </a:cxn>
                  <a:cxn ang="0">
                    <a:pos x="T2" y="T3"/>
                  </a:cxn>
                  <a:cxn ang="0">
                    <a:pos x="T4" y="T5"/>
                  </a:cxn>
                  <a:cxn ang="0">
                    <a:pos x="T6" y="T7"/>
                  </a:cxn>
                  <a:cxn ang="0">
                    <a:pos x="T8" y="T9"/>
                  </a:cxn>
                  <a:cxn ang="0">
                    <a:pos x="T10" y="T11"/>
                  </a:cxn>
                </a:cxnLst>
                <a:rect l="0" t="0" r="r" b="b"/>
                <a:pathLst>
                  <a:path w="18" h="44">
                    <a:moveTo>
                      <a:pt x="18" y="0"/>
                    </a:moveTo>
                    <a:lnTo>
                      <a:pt x="18" y="0"/>
                    </a:lnTo>
                    <a:lnTo>
                      <a:pt x="0" y="4"/>
                    </a:lnTo>
                    <a:lnTo>
                      <a:pt x="0" y="44"/>
                    </a:lnTo>
                    <a:lnTo>
                      <a:pt x="18" y="38"/>
                    </a:lnTo>
                    <a:lnTo>
                      <a:pt x="18" y="0"/>
                    </a:lnTo>
                    <a:close/>
                  </a:path>
                </a:pathLst>
              </a:custGeom>
              <a:grpFill/>
              <a:ln>
                <a:noFill/>
              </a:ln>
            </p:spPr>
            <p:txBody>
              <a:bodyPr/>
              <a:lstStyle/>
              <a:p>
                <a:pPr fontAlgn="auto">
                  <a:spcBef>
                    <a:spcPts val="0"/>
                  </a:spcBef>
                  <a:spcAft>
                    <a:spcPts val="0"/>
                  </a:spcAft>
                  <a:defRPr/>
                </a:pPr>
                <a:endParaRPr lang="zh-CN" altLang="en-US"/>
              </a:p>
            </p:txBody>
          </p:sp>
          <p:sp>
            <p:nvSpPr>
              <p:cNvPr id="1559" name="Freeform 603"/>
              <p:cNvSpPr/>
              <p:nvPr/>
            </p:nvSpPr>
            <p:spPr bwMode="auto">
              <a:xfrm>
                <a:off x="4616" y="1342"/>
                <a:ext cx="18" cy="44"/>
              </a:xfrm>
              <a:custGeom>
                <a:avLst/>
                <a:gdLst>
                  <a:gd name="T0" fmla="*/ 18 w 18"/>
                  <a:gd name="T1" fmla="*/ 0 h 44"/>
                  <a:gd name="T2" fmla="*/ 18 w 18"/>
                  <a:gd name="T3" fmla="*/ 0 h 44"/>
                  <a:gd name="T4" fmla="*/ 0 w 18"/>
                  <a:gd name="T5" fmla="*/ 4 h 44"/>
                  <a:gd name="T6" fmla="*/ 0 w 18"/>
                  <a:gd name="T7" fmla="*/ 44 h 44"/>
                  <a:gd name="T8" fmla="*/ 18 w 18"/>
                  <a:gd name="T9" fmla="*/ 38 h 44"/>
                  <a:gd name="T10" fmla="*/ 18 w 18"/>
                  <a:gd name="T11" fmla="*/ 0 h 44"/>
                </a:gdLst>
                <a:ahLst/>
                <a:cxnLst>
                  <a:cxn ang="0">
                    <a:pos x="T0" y="T1"/>
                  </a:cxn>
                  <a:cxn ang="0">
                    <a:pos x="T2" y="T3"/>
                  </a:cxn>
                  <a:cxn ang="0">
                    <a:pos x="T4" y="T5"/>
                  </a:cxn>
                  <a:cxn ang="0">
                    <a:pos x="T6" y="T7"/>
                  </a:cxn>
                  <a:cxn ang="0">
                    <a:pos x="T8" y="T9"/>
                  </a:cxn>
                  <a:cxn ang="0">
                    <a:pos x="T10" y="T11"/>
                  </a:cxn>
                </a:cxnLst>
                <a:rect l="0" t="0" r="r" b="b"/>
                <a:pathLst>
                  <a:path w="18" h="44">
                    <a:moveTo>
                      <a:pt x="18" y="0"/>
                    </a:moveTo>
                    <a:lnTo>
                      <a:pt x="18" y="0"/>
                    </a:lnTo>
                    <a:lnTo>
                      <a:pt x="0" y="4"/>
                    </a:lnTo>
                    <a:lnTo>
                      <a:pt x="0" y="44"/>
                    </a:lnTo>
                    <a:lnTo>
                      <a:pt x="18" y="38"/>
                    </a:lnTo>
                    <a:lnTo>
                      <a:pt x="18" y="0"/>
                    </a:lnTo>
                  </a:path>
                </a:pathLst>
              </a:custGeom>
              <a:grpFill/>
              <a:ln>
                <a:noFill/>
              </a:ln>
            </p:spPr>
            <p:txBody>
              <a:bodyPr/>
              <a:lstStyle/>
              <a:p>
                <a:pPr fontAlgn="auto">
                  <a:spcBef>
                    <a:spcPts val="0"/>
                  </a:spcBef>
                  <a:spcAft>
                    <a:spcPts val="0"/>
                  </a:spcAft>
                  <a:defRPr/>
                </a:pPr>
                <a:endParaRPr lang="zh-CN" altLang="en-US"/>
              </a:p>
            </p:txBody>
          </p:sp>
          <p:sp>
            <p:nvSpPr>
              <p:cNvPr id="1560" name="Freeform 604"/>
              <p:cNvSpPr/>
              <p:nvPr/>
            </p:nvSpPr>
            <p:spPr bwMode="auto">
              <a:xfrm>
                <a:off x="4658" y="1324"/>
                <a:ext cx="56" cy="48"/>
              </a:xfrm>
              <a:custGeom>
                <a:avLst/>
                <a:gdLst>
                  <a:gd name="T0" fmla="*/ 56 w 56"/>
                  <a:gd name="T1" fmla="*/ 0 h 48"/>
                  <a:gd name="T2" fmla="*/ 56 w 56"/>
                  <a:gd name="T3" fmla="*/ 0 h 48"/>
                  <a:gd name="T4" fmla="*/ 24 w 56"/>
                  <a:gd name="T5" fmla="*/ 8 h 48"/>
                  <a:gd name="T6" fmla="*/ 24 w 56"/>
                  <a:gd name="T7" fmla="*/ 8 h 48"/>
                  <a:gd name="T8" fmla="*/ 24 w 56"/>
                  <a:gd name="T9" fmla="*/ 8 h 48"/>
                  <a:gd name="T10" fmla="*/ 24 w 56"/>
                  <a:gd name="T11" fmla="*/ 8 h 48"/>
                  <a:gd name="T12" fmla="*/ 24 w 56"/>
                  <a:gd name="T13" fmla="*/ 8 h 48"/>
                  <a:gd name="T14" fmla="*/ 24 w 56"/>
                  <a:gd name="T15" fmla="*/ 8 h 48"/>
                  <a:gd name="T16" fmla="*/ 24 w 56"/>
                  <a:gd name="T17" fmla="*/ 8 h 48"/>
                  <a:gd name="T18" fmla="*/ 0 w 56"/>
                  <a:gd name="T19" fmla="*/ 12 h 48"/>
                  <a:gd name="T20" fmla="*/ 0 w 56"/>
                  <a:gd name="T21" fmla="*/ 48 h 48"/>
                  <a:gd name="T22" fmla="*/ 56 w 56"/>
                  <a:gd name="T23" fmla="*/ 30 h 48"/>
                  <a:gd name="T24" fmla="*/ 56 w 56"/>
                  <a:gd name="T25"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6" h="48">
                    <a:moveTo>
                      <a:pt x="56" y="0"/>
                    </a:moveTo>
                    <a:lnTo>
                      <a:pt x="56" y="0"/>
                    </a:lnTo>
                    <a:lnTo>
                      <a:pt x="24" y="8"/>
                    </a:lnTo>
                    <a:lnTo>
                      <a:pt x="24" y="8"/>
                    </a:lnTo>
                    <a:lnTo>
                      <a:pt x="24" y="8"/>
                    </a:lnTo>
                    <a:lnTo>
                      <a:pt x="24" y="8"/>
                    </a:lnTo>
                    <a:lnTo>
                      <a:pt x="24" y="8"/>
                    </a:lnTo>
                    <a:lnTo>
                      <a:pt x="24" y="8"/>
                    </a:lnTo>
                    <a:lnTo>
                      <a:pt x="24" y="8"/>
                    </a:lnTo>
                    <a:lnTo>
                      <a:pt x="0" y="12"/>
                    </a:lnTo>
                    <a:lnTo>
                      <a:pt x="0" y="48"/>
                    </a:lnTo>
                    <a:lnTo>
                      <a:pt x="56" y="30"/>
                    </a:lnTo>
                    <a:lnTo>
                      <a:pt x="56" y="0"/>
                    </a:lnTo>
                    <a:close/>
                  </a:path>
                </a:pathLst>
              </a:custGeom>
              <a:grpFill/>
              <a:ln>
                <a:noFill/>
              </a:ln>
            </p:spPr>
            <p:txBody>
              <a:bodyPr/>
              <a:lstStyle/>
              <a:p>
                <a:pPr fontAlgn="auto">
                  <a:spcBef>
                    <a:spcPts val="0"/>
                  </a:spcBef>
                  <a:spcAft>
                    <a:spcPts val="0"/>
                  </a:spcAft>
                  <a:defRPr/>
                </a:pPr>
                <a:endParaRPr lang="zh-CN" altLang="en-US"/>
              </a:p>
            </p:txBody>
          </p:sp>
          <p:sp>
            <p:nvSpPr>
              <p:cNvPr id="1561" name="Freeform 605"/>
              <p:cNvSpPr/>
              <p:nvPr/>
            </p:nvSpPr>
            <p:spPr bwMode="auto">
              <a:xfrm>
                <a:off x="4658" y="1324"/>
                <a:ext cx="56" cy="48"/>
              </a:xfrm>
              <a:custGeom>
                <a:avLst/>
                <a:gdLst>
                  <a:gd name="T0" fmla="*/ 56 w 56"/>
                  <a:gd name="T1" fmla="*/ 0 h 48"/>
                  <a:gd name="T2" fmla="*/ 56 w 56"/>
                  <a:gd name="T3" fmla="*/ 0 h 48"/>
                  <a:gd name="T4" fmla="*/ 24 w 56"/>
                  <a:gd name="T5" fmla="*/ 8 h 48"/>
                  <a:gd name="T6" fmla="*/ 24 w 56"/>
                  <a:gd name="T7" fmla="*/ 8 h 48"/>
                  <a:gd name="T8" fmla="*/ 24 w 56"/>
                  <a:gd name="T9" fmla="*/ 8 h 48"/>
                  <a:gd name="T10" fmla="*/ 24 w 56"/>
                  <a:gd name="T11" fmla="*/ 8 h 48"/>
                  <a:gd name="T12" fmla="*/ 24 w 56"/>
                  <a:gd name="T13" fmla="*/ 8 h 48"/>
                  <a:gd name="T14" fmla="*/ 24 w 56"/>
                  <a:gd name="T15" fmla="*/ 8 h 48"/>
                  <a:gd name="T16" fmla="*/ 24 w 56"/>
                  <a:gd name="T17" fmla="*/ 8 h 48"/>
                  <a:gd name="T18" fmla="*/ 0 w 56"/>
                  <a:gd name="T19" fmla="*/ 12 h 48"/>
                  <a:gd name="T20" fmla="*/ 0 w 56"/>
                  <a:gd name="T21" fmla="*/ 48 h 48"/>
                  <a:gd name="T22" fmla="*/ 56 w 56"/>
                  <a:gd name="T23" fmla="*/ 30 h 48"/>
                  <a:gd name="T24" fmla="*/ 56 w 56"/>
                  <a:gd name="T25"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6" h="48">
                    <a:moveTo>
                      <a:pt x="56" y="0"/>
                    </a:moveTo>
                    <a:lnTo>
                      <a:pt x="56" y="0"/>
                    </a:lnTo>
                    <a:lnTo>
                      <a:pt x="24" y="8"/>
                    </a:lnTo>
                    <a:lnTo>
                      <a:pt x="24" y="8"/>
                    </a:lnTo>
                    <a:lnTo>
                      <a:pt x="24" y="8"/>
                    </a:lnTo>
                    <a:lnTo>
                      <a:pt x="24" y="8"/>
                    </a:lnTo>
                    <a:lnTo>
                      <a:pt x="24" y="8"/>
                    </a:lnTo>
                    <a:lnTo>
                      <a:pt x="24" y="8"/>
                    </a:lnTo>
                    <a:lnTo>
                      <a:pt x="24" y="8"/>
                    </a:lnTo>
                    <a:lnTo>
                      <a:pt x="0" y="12"/>
                    </a:lnTo>
                    <a:lnTo>
                      <a:pt x="0" y="48"/>
                    </a:lnTo>
                    <a:lnTo>
                      <a:pt x="56" y="30"/>
                    </a:lnTo>
                    <a:lnTo>
                      <a:pt x="56" y="0"/>
                    </a:lnTo>
                  </a:path>
                </a:pathLst>
              </a:custGeom>
              <a:grpFill/>
              <a:ln>
                <a:noFill/>
              </a:ln>
            </p:spPr>
            <p:txBody>
              <a:bodyPr/>
              <a:lstStyle/>
              <a:p>
                <a:pPr fontAlgn="auto">
                  <a:spcBef>
                    <a:spcPts val="0"/>
                  </a:spcBef>
                  <a:spcAft>
                    <a:spcPts val="0"/>
                  </a:spcAft>
                  <a:defRPr/>
                </a:pPr>
                <a:endParaRPr lang="zh-CN" altLang="en-US"/>
              </a:p>
            </p:txBody>
          </p:sp>
          <p:sp>
            <p:nvSpPr>
              <p:cNvPr id="1562" name="Freeform 606"/>
              <p:cNvSpPr/>
              <p:nvPr/>
            </p:nvSpPr>
            <p:spPr bwMode="auto">
              <a:xfrm>
                <a:off x="4738" y="1314"/>
                <a:ext cx="24" cy="32"/>
              </a:xfrm>
              <a:custGeom>
                <a:avLst/>
                <a:gdLst>
                  <a:gd name="T0" fmla="*/ 24 w 24"/>
                  <a:gd name="T1" fmla="*/ 0 h 32"/>
                  <a:gd name="T2" fmla="*/ 24 w 24"/>
                  <a:gd name="T3" fmla="*/ 0 h 32"/>
                  <a:gd name="T4" fmla="*/ 0 w 24"/>
                  <a:gd name="T5" fmla="*/ 6 h 32"/>
                  <a:gd name="T6" fmla="*/ 0 w 24"/>
                  <a:gd name="T7" fmla="*/ 32 h 32"/>
                  <a:gd name="T8" fmla="*/ 0 w 24"/>
                  <a:gd name="T9" fmla="*/ 32 h 32"/>
                  <a:gd name="T10" fmla="*/ 24 w 24"/>
                  <a:gd name="T11" fmla="*/ 26 h 32"/>
                  <a:gd name="T12" fmla="*/ 24 w 24"/>
                  <a:gd name="T13" fmla="*/ 0 h 32"/>
                </a:gdLst>
                <a:ahLst/>
                <a:cxnLst>
                  <a:cxn ang="0">
                    <a:pos x="T0" y="T1"/>
                  </a:cxn>
                  <a:cxn ang="0">
                    <a:pos x="T2" y="T3"/>
                  </a:cxn>
                  <a:cxn ang="0">
                    <a:pos x="T4" y="T5"/>
                  </a:cxn>
                  <a:cxn ang="0">
                    <a:pos x="T6" y="T7"/>
                  </a:cxn>
                  <a:cxn ang="0">
                    <a:pos x="T8" y="T9"/>
                  </a:cxn>
                  <a:cxn ang="0">
                    <a:pos x="T10" y="T11"/>
                  </a:cxn>
                  <a:cxn ang="0">
                    <a:pos x="T12" y="T13"/>
                  </a:cxn>
                </a:cxnLst>
                <a:rect l="0" t="0" r="r" b="b"/>
                <a:pathLst>
                  <a:path w="24" h="32">
                    <a:moveTo>
                      <a:pt x="24" y="0"/>
                    </a:moveTo>
                    <a:lnTo>
                      <a:pt x="24" y="0"/>
                    </a:lnTo>
                    <a:lnTo>
                      <a:pt x="0" y="6"/>
                    </a:lnTo>
                    <a:lnTo>
                      <a:pt x="0" y="32"/>
                    </a:lnTo>
                    <a:lnTo>
                      <a:pt x="0" y="32"/>
                    </a:lnTo>
                    <a:lnTo>
                      <a:pt x="24" y="26"/>
                    </a:lnTo>
                    <a:lnTo>
                      <a:pt x="24" y="0"/>
                    </a:lnTo>
                    <a:close/>
                  </a:path>
                </a:pathLst>
              </a:custGeom>
              <a:grpFill/>
              <a:ln>
                <a:noFill/>
              </a:ln>
            </p:spPr>
            <p:txBody>
              <a:bodyPr/>
              <a:lstStyle/>
              <a:p>
                <a:pPr fontAlgn="auto">
                  <a:spcBef>
                    <a:spcPts val="0"/>
                  </a:spcBef>
                  <a:spcAft>
                    <a:spcPts val="0"/>
                  </a:spcAft>
                  <a:defRPr/>
                </a:pPr>
                <a:endParaRPr lang="zh-CN" altLang="en-US"/>
              </a:p>
            </p:txBody>
          </p:sp>
          <p:sp>
            <p:nvSpPr>
              <p:cNvPr id="1563" name="Freeform 607"/>
              <p:cNvSpPr/>
              <p:nvPr/>
            </p:nvSpPr>
            <p:spPr bwMode="auto">
              <a:xfrm>
                <a:off x="4738" y="1314"/>
                <a:ext cx="24" cy="32"/>
              </a:xfrm>
              <a:custGeom>
                <a:avLst/>
                <a:gdLst>
                  <a:gd name="T0" fmla="*/ 24 w 24"/>
                  <a:gd name="T1" fmla="*/ 0 h 32"/>
                  <a:gd name="T2" fmla="*/ 24 w 24"/>
                  <a:gd name="T3" fmla="*/ 0 h 32"/>
                  <a:gd name="T4" fmla="*/ 0 w 24"/>
                  <a:gd name="T5" fmla="*/ 6 h 32"/>
                  <a:gd name="T6" fmla="*/ 0 w 24"/>
                  <a:gd name="T7" fmla="*/ 32 h 32"/>
                  <a:gd name="T8" fmla="*/ 0 w 24"/>
                  <a:gd name="T9" fmla="*/ 32 h 32"/>
                  <a:gd name="T10" fmla="*/ 24 w 24"/>
                  <a:gd name="T11" fmla="*/ 26 h 32"/>
                  <a:gd name="T12" fmla="*/ 24 w 24"/>
                  <a:gd name="T13" fmla="*/ 0 h 32"/>
                </a:gdLst>
                <a:ahLst/>
                <a:cxnLst>
                  <a:cxn ang="0">
                    <a:pos x="T0" y="T1"/>
                  </a:cxn>
                  <a:cxn ang="0">
                    <a:pos x="T2" y="T3"/>
                  </a:cxn>
                  <a:cxn ang="0">
                    <a:pos x="T4" y="T5"/>
                  </a:cxn>
                  <a:cxn ang="0">
                    <a:pos x="T6" y="T7"/>
                  </a:cxn>
                  <a:cxn ang="0">
                    <a:pos x="T8" y="T9"/>
                  </a:cxn>
                  <a:cxn ang="0">
                    <a:pos x="T10" y="T11"/>
                  </a:cxn>
                  <a:cxn ang="0">
                    <a:pos x="T12" y="T13"/>
                  </a:cxn>
                </a:cxnLst>
                <a:rect l="0" t="0" r="r" b="b"/>
                <a:pathLst>
                  <a:path w="24" h="32">
                    <a:moveTo>
                      <a:pt x="24" y="0"/>
                    </a:moveTo>
                    <a:lnTo>
                      <a:pt x="24" y="0"/>
                    </a:lnTo>
                    <a:lnTo>
                      <a:pt x="0" y="6"/>
                    </a:lnTo>
                    <a:lnTo>
                      <a:pt x="0" y="32"/>
                    </a:lnTo>
                    <a:lnTo>
                      <a:pt x="0" y="32"/>
                    </a:lnTo>
                    <a:lnTo>
                      <a:pt x="24" y="26"/>
                    </a:lnTo>
                    <a:lnTo>
                      <a:pt x="24" y="0"/>
                    </a:lnTo>
                  </a:path>
                </a:pathLst>
              </a:custGeom>
              <a:grpFill/>
              <a:ln>
                <a:noFill/>
              </a:ln>
            </p:spPr>
            <p:txBody>
              <a:bodyPr/>
              <a:lstStyle/>
              <a:p>
                <a:pPr fontAlgn="auto">
                  <a:spcBef>
                    <a:spcPts val="0"/>
                  </a:spcBef>
                  <a:spcAft>
                    <a:spcPts val="0"/>
                  </a:spcAft>
                  <a:defRPr/>
                </a:pPr>
                <a:endParaRPr lang="zh-CN" altLang="en-US"/>
              </a:p>
            </p:txBody>
          </p:sp>
          <p:sp>
            <p:nvSpPr>
              <p:cNvPr id="1564" name="Freeform 608"/>
              <p:cNvSpPr/>
              <p:nvPr/>
            </p:nvSpPr>
            <p:spPr bwMode="auto">
              <a:xfrm>
                <a:off x="4516" y="1448"/>
                <a:ext cx="36" cy="62"/>
              </a:xfrm>
              <a:custGeom>
                <a:avLst/>
                <a:gdLst>
                  <a:gd name="T0" fmla="*/ 36 w 36"/>
                  <a:gd name="T1" fmla="*/ 0 h 62"/>
                  <a:gd name="T2" fmla="*/ 36 w 36"/>
                  <a:gd name="T3" fmla="*/ 0 h 62"/>
                  <a:gd name="T4" fmla="*/ 0 w 36"/>
                  <a:gd name="T5" fmla="*/ 12 h 62"/>
                  <a:gd name="T6" fmla="*/ 0 w 36"/>
                  <a:gd name="T7" fmla="*/ 62 h 62"/>
                  <a:gd name="T8" fmla="*/ 36 w 36"/>
                  <a:gd name="T9" fmla="*/ 46 h 62"/>
                  <a:gd name="T10" fmla="*/ 36 w 36"/>
                  <a:gd name="T11" fmla="*/ 0 h 62"/>
                </a:gdLst>
                <a:ahLst/>
                <a:cxnLst>
                  <a:cxn ang="0">
                    <a:pos x="T0" y="T1"/>
                  </a:cxn>
                  <a:cxn ang="0">
                    <a:pos x="T2" y="T3"/>
                  </a:cxn>
                  <a:cxn ang="0">
                    <a:pos x="T4" y="T5"/>
                  </a:cxn>
                  <a:cxn ang="0">
                    <a:pos x="T6" y="T7"/>
                  </a:cxn>
                  <a:cxn ang="0">
                    <a:pos x="T8" y="T9"/>
                  </a:cxn>
                  <a:cxn ang="0">
                    <a:pos x="T10" y="T11"/>
                  </a:cxn>
                </a:cxnLst>
                <a:rect l="0" t="0" r="r" b="b"/>
                <a:pathLst>
                  <a:path w="36" h="62">
                    <a:moveTo>
                      <a:pt x="36" y="0"/>
                    </a:moveTo>
                    <a:lnTo>
                      <a:pt x="36" y="0"/>
                    </a:lnTo>
                    <a:lnTo>
                      <a:pt x="0" y="12"/>
                    </a:lnTo>
                    <a:lnTo>
                      <a:pt x="0" y="62"/>
                    </a:lnTo>
                    <a:lnTo>
                      <a:pt x="36" y="46"/>
                    </a:lnTo>
                    <a:lnTo>
                      <a:pt x="36" y="0"/>
                    </a:lnTo>
                    <a:close/>
                  </a:path>
                </a:pathLst>
              </a:custGeom>
              <a:grpFill/>
              <a:ln>
                <a:noFill/>
              </a:ln>
            </p:spPr>
            <p:txBody>
              <a:bodyPr/>
              <a:lstStyle/>
              <a:p>
                <a:pPr fontAlgn="auto">
                  <a:spcBef>
                    <a:spcPts val="0"/>
                  </a:spcBef>
                  <a:spcAft>
                    <a:spcPts val="0"/>
                  </a:spcAft>
                  <a:defRPr/>
                </a:pPr>
                <a:endParaRPr lang="zh-CN" altLang="en-US"/>
              </a:p>
            </p:txBody>
          </p:sp>
          <p:sp>
            <p:nvSpPr>
              <p:cNvPr id="1565" name="Freeform 609"/>
              <p:cNvSpPr/>
              <p:nvPr/>
            </p:nvSpPr>
            <p:spPr bwMode="auto">
              <a:xfrm>
                <a:off x="4516" y="1448"/>
                <a:ext cx="36" cy="62"/>
              </a:xfrm>
              <a:custGeom>
                <a:avLst/>
                <a:gdLst>
                  <a:gd name="T0" fmla="*/ 36 w 36"/>
                  <a:gd name="T1" fmla="*/ 0 h 62"/>
                  <a:gd name="T2" fmla="*/ 36 w 36"/>
                  <a:gd name="T3" fmla="*/ 0 h 62"/>
                  <a:gd name="T4" fmla="*/ 0 w 36"/>
                  <a:gd name="T5" fmla="*/ 12 h 62"/>
                  <a:gd name="T6" fmla="*/ 0 w 36"/>
                  <a:gd name="T7" fmla="*/ 62 h 62"/>
                  <a:gd name="T8" fmla="*/ 36 w 36"/>
                  <a:gd name="T9" fmla="*/ 46 h 62"/>
                  <a:gd name="T10" fmla="*/ 36 w 36"/>
                  <a:gd name="T11" fmla="*/ 0 h 62"/>
                </a:gdLst>
                <a:ahLst/>
                <a:cxnLst>
                  <a:cxn ang="0">
                    <a:pos x="T0" y="T1"/>
                  </a:cxn>
                  <a:cxn ang="0">
                    <a:pos x="T2" y="T3"/>
                  </a:cxn>
                  <a:cxn ang="0">
                    <a:pos x="T4" y="T5"/>
                  </a:cxn>
                  <a:cxn ang="0">
                    <a:pos x="T6" y="T7"/>
                  </a:cxn>
                  <a:cxn ang="0">
                    <a:pos x="T8" y="T9"/>
                  </a:cxn>
                  <a:cxn ang="0">
                    <a:pos x="T10" y="T11"/>
                  </a:cxn>
                </a:cxnLst>
                <a:rect l="0" t="0" r="r" b="b"/>
                <a:pathLst>
                  <a:path w="36" h="62">
                    <a:moveTo>
                      <a:pt x="36" y="0"/>
                    </a:moveTo>
                    <a:lnTo>
                      <a:pt x="36" y="0"/>
                    </a:lnTo>
                    <a:lnTo>
                      <a:pt x="0" y="12"/>
                    </a:lnTo>
                    <a:lnTo>
                      <a:pt x="0" y="62"/>
                    </a:lnTo>
                    <a:lnTo>
                      <a:pt x="36" y="46"/>
                    </a:lnTo>
                    <a:lnTo>
                      <a:pt x="36" y="0"/>
                    </a:lnTo>
                  </a:path>
                </a:pathLst>
              </a:custGeom>
              <a:grpFill/>
              <a:ln>
                <a:noFill/>
              </a:ln>
            </p:spPr>
            <p:txBody>
              <a:bodyPr/>
              <a:lstStyle/>
              <a:p>
                <a:pPr fontAlgn="auto">
                  <a:spcBef>
                    <a:spcPts val="0"/>
                  </a:spcBef>
                  <a:spcAft>
                    <a:spcPts val="0"/>
                  </a:spcAft>
                  <a:defRPr/>
                </a:pPr>
                <a:endParaRPr lang="zh-CN" altLang="en-US"/>
              </a:p>
            </p:txBody>
          </p:sp>
        </p:grpSp>
        <p:grpSp>
          <p:nvGrpSpPr>
            <p:cNvPr id="11" name="Group 811"/>
            <p:cNvGrpSpPr/>
            <p:nvPr/>
          </p:nvGrpSpPr>
          <p:grpSpPr bwMode="auto">
            <a:xfrm>
              <a:off x="-4373911" y="-404813"/>
              <a:ext cx="2409908" cy="3767136"/>
              <a:chOff x="4516" y="1332"/>
              <a:chExt cx="1518" cy="2373"/>
            </a:xfrm>
            <a:grpFill/>
          </p:grpSpPr>
          <p:sp>
            <p:nvSpPr>
              <p:cNvPr id="1166" name="Freeform 611"/>
              <p:cNvSpPr/>
              <p:nvPr/>
            </p:nvSpPr>
            <p:spPr bwMode="auto">
              <a:xfrm>
                <a:off x="4576" y="1404"/>
                <a:ext cx="104" cy="80"/>
              </a:xfrm>
              <a:custGeom>
                <a:avLst/>
                <a:gdLst>
                  <a:gd name="T0" fmla="*/ 104 w 104"/>
                  <a:gd name="T1" fmla="*/ 0 h 80"/>
                  <a:gd name="T2" fmla="*/ 104 w 104"/>
                  <a:gd name="T3" fmla="*/ 0 h 80"/>
                  <a:gd name="T4" fmla="*/ 0 w 104"/>
                  <a:gd name="T5" fmla="*/ 36 h 80"/>
                  <a:gd name="T6" fmla="*/ 0 w 104"/>
                  <a:gd name="T7" fmla="*/ 80 h 80"/>
                  <a:gd name="T8" fmla="*/ 104 w 104"/>
                  <a:gd name="T9" fmla="*/ 34 h 80"/>
                  <a:gd name="T10" fmla="*/ 104 w 104"/>
                  <a:gd name="T11" fmla="*/ 0 h 80"/>
                </a:gdLst>
                <a:ahLst/>
                <a:cxnLst>
                  <a:cxn ang="0">
                    <a:pos x="T0" y="T1"/>
                  </a:cxn>
                  <a:cxn ang="0">
                    <a:pos x="T2" y="T3"/>
                  </a:cxn>
                  <a:cxn ang="0">
                    <a:pos x="T4" y="T5"/>
                  </a:cxn>
                  <a:cxn ang="0">
                    <a:pos x="T6" y="T7"/>
                  </a:cxn>
                  <a:cxn ang="0">
                    <a:pos x="T8" y="T9"/>
                  </a:cxn>
                  <a:cxn ang="0">
                    <a:pos x="T10" y="T11"/>
                  </a:cxn>
                </a:cxnLst>
                <a:rect l="0" t="0" r="r" b="b"/>
                <a:pathLst>
                  <a:path w="104" h="80">
                    <a:moveTo>
                      <a:pt x="104" y="0"/>
                    </a:moveTo>
                    <a:lnTo>
                      <a:pt x="104" y="0"/>
                    </a:lnTo>
                    <a:lnTo>
                      <a:pt x="0" y="36"/>
                    </a:lnTo>
                    <a:lnTo>
                      <a:pt x="0" y="80"/>
                    </a:lnTo>
                    <a:lnTo>
                      <a:pt x="104" y="34"/>
                    </a:lnTo>
                    <a:lnTo>
                      <a:pt x="104" y="0"/>
                    </a:lnTo>
                    <a:close/>
                  </a:path>
                </a:pathLst>
              </a:custGeom>
              <a:grpFill/>
              <a:ln>
                <a:noFill/>
              </a:ln>
            </p:spPr>
            <p:txBody>
              <a:bodyPr/>
              <a:lstStyle/>
              <a:p>
                <a:pPr fontAlgn="auto">
                  <a:spcBef>
                    <a:spcPts val="0"/>
                  </a:spcBef>
                  <a:spcAft>
                    <a:spcPts val="0"/>
                  </a:spcAft>
                  <a:defRPr/>
                </a:pPr>
                <a:endParaRPr lang="zh-CN" altLang="en-US"/>
              </a:p>
            </p:txBody>
          </p:sp>
          <p:sp>
            <p:nvSpPr>
              <p:cNvPr id="1167" name="Freeform 612"/>
              <p:cNvSpPr/>
              <p:nvPr/>
            </p:nvSpPr>
            <p:spPr bwMode="auto">
              <a:xfrm>
                <a:off x="4576" y="1404"/>
                <a:ext cx="104" cy="80"/>
              </a:xfrm>
              <a:custGeom>
                <a:avLst/>
                <a:gdLst>
                  <a:gd name="T0" fmla="*/ 104 w 104"/>
                  <a:gd name="T1" fmla="*/ 0 h 80"/>
                  <a:gd name="T2" fmla="*/ 104 w 104"/>
                  <a:gd name="T3" fmla="*/ 0 h 80"/>
                  <a:gd name="T4" fmla="*/ 0 w 104"/>
                  <a:gd name="T5" fmla="*/ 36 h 80"/>
                  <a:gd name="T6" fmla="*/ 0 w 104"/>
                  <a:gd name="T7" fmla="*/ 80 h 80"/>
                  <a:gd name="T8" fmla="*/ 104 w 104"/>
                  <a:gd name="T9" fmla="*/ 34 h 80"/>
                  <a:gd name="T10" fmla="*/ 104 w 104"/>
                  <a:gd name="T11" fmla="*/ 0 h 80"/>
                </a:gdLst>
                <a:ahLst/>
                <a:cxnLst>
                  <a:cxn ang="0">
                    <a:pos x="T0" y="T1"/>
                  </a:cxn>
                  <a:cxn ang="0">
                    <a:pos x="T2" y="T3"/>
                  </a:cxn>
                  <a:cxn ang="0">
                    <a:pos x="T4" y="T5"/>
                  </a:cxn>
                  <a:cxn ang="0">
                    <a:pos x="T6" y="T7"/>
                  </a:cxn>
                  <a:cxn ang="0">
                    <a:pos x="T8" y="T9"/>
                  </a:cxn>
                  <a:cxn ang="0">
                    <a:pos x="T10" y="T11"/>
                  </a:cxn>
                </a:cxnLst>
                <a:rect l="0" t="0" r="r" b="b"/>
                <a:pathLst>
                  <a:path w="104" h="80">
                    <a:moveTo>
                      <a:pt x="104" y="0"/>
                    </a:moveTo>
                    <a:lnTo>
                      <a:pt x="104" y="0"/>
                    </a:lnTo>
                    <a:lnTo>
                      <a:pt x="0" y="36"/>
                    </a:lnTo>
                    <a:lnTo>
                      <a:pt x="0" y="80"/>
                    </a:lnTo>
                    <a:lnTo>
                      <a:pt x="104" y="34"/>
                    </a:lnTo>
                    <a:lnTo>
                      <a:pt x="104" y="0"/>
                    </a:lnTo>
                  </a:path>
                </a:pathLst>
              </a:custGeom>
              <a:grpFill/>
              <a:ln>
                <a:noFill/>
              </a:ln>
            </p:spPr>
            <p:txBody>
              <a:bodyPr/>
              <a:lstStyle/>
              <a:p>
                <a:pPr fontAlgn="auto">
                  <a:spcBef>
                    <a:spcPts val="0"/>
                  </a:spcBef>
                  <a:spcAft>
                    <a:spcPts val="0"/>
                  </a:spcAft>
                  <a:defRPr/>
                </a:pPr>
                <a:endParaRPr lang="zh-CN" altLang="en-US"/>
              </a:p>
            </p:txBody>
          </p:sp>
          <p:sp>
            <p:nvSpPr>
              <p:cNvPr id="1168" name="Freeform 613"/>
              <p:cNvSpPr/>
              <p:nvPr/>
            </p:nvSpPr>
            <p:spPr bwMode="auto">
              <a:xfrm>
                <a:off x="4704" y="1376"/>
                <a:ext cx="58" cy="50"/>
              </a:xfrm>
              <a:custGeom>
                <a:avLst/>
                <a:gdLst>
                  <a:gd name="T0" fmla="*/ 58 w 58"/>
                  <a:gd name="T1" fmla="*/ 0 h 50"/>
                  <a:gd name="T2" fmla="*/ 0 w 58"/>
                  <a:gd name="T3" fmla="*/ 20 h 50"/>
                  <a:gd name="T4" fmla="*/ 0 w 58"/>
                  <a:gd name="T5" fmla="*/ 50 h 50"/>
                  <a:gd name="T6" fmla="*/ 58 w 58"/>
                  <a:gd name="T7" fmla="*/ 24 h 50"/>
                  <a:gd name="T8" fmla="*/ 58 w 58"/>
                  <a:gd name="T9" fmla="*/ 0 h 50"/>
                </a:gdLst>
                <a:ahLst/>
                <a:cxnLst>
                  <a:cxn ang="0">
                    <a:pos x="T0" y="T1"/>
                  </a:cxn>
                  <a:cxn ang="0">
                    <a:pos x="T2" y="T3"/>
                  </a:cxn>
                  <a:cxn ang="0">
                    <a:pos x="T4" y="T5"/>
                  </a:cxn>
                  <a:cxn ang="0">
                    <a:pos x="T6" y="T7"/>
                  </a:cxn>
                  <a:cxn ang="0">
                    <a:pos x="T8" y="T9"/>
                  </a:cxn>
                </a:cxnLst>
                <a:rect l="0" t="0" r="r" b="b"/>
                <a:pathLst>
                  <a:path w="58" h="50">
                    <a:moveTo>
                      <a:pt x="58" y="0"/>
                    </a:moveTo>
                    <a:lnTo>
                      <a:pt x="0" y="20"/>
                    </a:lnTo>
                    <a:lnTo>
                      <a:pt x="0" y="50"/>
                    </a:lnTo>
                    <a:lnTo>
                      <a:pt x="58" y="24"/>
                    </a:lnTo>
                    <a:lnTo>
                      <a:pt x="58" y="0"/>
                    </a:lnTo>
                    <a:close/>
                  </a:path>
                </a:pathLst>
              </a:custGeom>
              <a:grpFill/>
              <a:ln>
                <a:noFill/>
              </a:ln>
            </p:spPr>
            <p:txBody>
              <a:bodyPr/>
              <a:lstStyle/>
              <a:p>
                <a:pPr fontAlgn="auto">
                  <a:spcBef>
                    <a:spcPts val="0"/>
                  </a:spcBef>
                  <a:spcAft>
                    <a:spcPts val="0"/>
                  </a:spcAft>
                  <a:defRPr/>
                </a:pPr>
                <a:endParaRPr lang="zh-CN" altLang="en-US"/>
              </a:p>
            </p:txBody>
          </p:sp>
          <p:sp>
            <p:nvSpPr>
              <p:cNvPr id="1169" name="Freeform 614"/>
              <p:cNvSpPr/>
              <p:nvPr/>
            </p:nvSpPr>
            <p:spPr bwMode="auto">
              <a:xfrm>
                <a:off x="4704" y="1376"/>
                <a:ext cx="58" cy="50"/>
              </a:xfrm>
              <a:custGeom>
                <a:avLst/>
                <a:gdLst>
                  <a:gd name="T0" fmla="*/ 58 w 58"/>
                  <a:gd name="T1" fmla="*/ 0 h 50"/>
                  <a:gd name="T2" fmla="*/ 0 w 58"/>
                  <a:gd name="T3" fmla="*/ 20 h 50"/>
                  <a:gd name="T4" fmla="*/ 0 w 58"/>
                  <a:gd name="T5" fmla="*/ 50 h 50"/>
                  <a:gd name="T6" fmla="*/ 58 w 58"/>
                  <a:gd name="T7" fmla="*/ 24 h 50"/>
                  <a:gd name="T8" fmla="*/ 58 w 58"/>
                  <a:gd name="T9" fmla="*/ 0 h 50"/>
                </a:gdLst>
                <a:ahLst/>
                <a:cxnLst>
                  <a:cxn ang="0">
                    <a:pos x="T0" y="T1"/>
                  </a:cxn>
                  <a:cxn ang="0">
                    <a:pos x="T2" y="T3"/>
                  </a:cxn>
                  <a:cxn ang="0">
                    <a:pos x="T4" y="T5"/>
                  </a:cxn>
                  <a:cxn ang="0">
                    <a:pos x="T6" y="T7"/>
                  </a:cxn>
                  <a:cxn ang="0">
                    <a:pos x="T8" y="T9"/>
                  </a:cxn>
                </a:cxnLst>
                <a:rect l="0" t="0" r="r" b="b"/>
                <a:pathLst>
                  <a:path w="58" h="50">
                    <a:moveTo>
                      <a:pt x="58" y="0"/>
                    </a:moveTo>
                    <a:lnTo>
                      <a:pt x="0" y="20"/>
                    </a:lnTo>
                    <a:lnTo>
                      <a:pt x="0" y="50"/>
                    </a:lnTo>
                    <a:lnTo>
                      <a:pt x="58" y="24"/>
                    </a:lnTo>
                    <a:lnTo>
                      <a:pt x="58" y="0"/>
                    </a:lnTo>
                  </a:path>
                </a:pathLst>
              </a:custGeom>
              <a:grpFill/>
              <a:ln>
                <a:noFill/>
              </a:ln>
            </p:spPr>
            <p:txBody>
              <a:bodyPr/>
              <a:lstStyle/>
              <a:p>
                <a:pPr fontAlgn="auto">
                  <a:spcBef>
                    <a:spcPts val="0"/>
                  </a:spcBef>
                  <a:spcAft>
                    <a:spcPts val="0"/>
                  </a:spcAft>
                  <a:defRPr/>
                </a:pPr>
                <a:endParaRPr lang="zh-CN" altLang="en-US"/>
              </a:p>
            </p:txBody>
          </p:sp>
          <p:sp>
            <p:nvSpPr>
              <p:cNvPr id="1170" name="Freeform 615"/>
              <p:cNvSpPr/>
              <p:nvPr/>
            </p:nvSpPr>
            <p:spPr bwMode="auto">
              <a:xfrm>
                <a:off x="4516" y="1506"/>
                <a:ext cx="94" cy="92"/>
              </a:xfrm>
              <a:custGeom>
                <a:avLst/>
                <a:gdLst>
                  <a:gd name="T0" fmla="*/ 94 w 94"/>
                  <a:gd name="T1" fmla="*/ 0 h 92"/>
                  <a:gd name="T2" fmla="*/ 0 w 94"/>
                  <a:gd name="T3" fmla="*/ 42 h 92"/>
                  <a:gd name="T4" fmla="*/ 0 w 94"/>
                  <a:gd name="T5" fmla="*/ 92 h 92"/>
                  <a:gd name="T6" fmla="*/ 94 w 94"/>
                  <a:gd name="T7" fmla="*/ 42 h 92"/>
                  <a:gd name="T8" fmla="*/ 94 w 94"/>
                  <a:gd name="T9" fmla="*/ 0 h 92"/>
                </a:gdLst>
                <a:ahLst/>
                <a:cxnLst>
                  <a:cxn ang="0">
                    <a:pos x="T0" y="T1"/>
                  </a:cxn>
                  <a:cxn ang="0">
                    <a:pos x="T2" y="T3"/>
                  </a:cxn>
                  <a:cxn ang="0">
                    <a:pos x="T4" y="T5"/>
                  </a:cxn>
                  <a:cxn ang="0">
                    <a:pos x="T6" y="T7"/>
                  </a:cxn>
                  <a:cxn ang="0">
                    <a:pos x="T8" y="T9"/>
                  </a:cxn>
                </a:cxnLst>
                <a:rect l="0" t="0" r="r" b="b"/>
                <a:pathLst>
                  <a:path w="94" h="92">
                    <a:moveTo>
                      <a:pt x="94" y="0"/>
                    </a:moveTo>
                    <a:lnTo>
                      <a:pt x="0" y="42"/>
                    </a:lnTo>
                    <a:lnTo>
                      <a:pt x="0" y="92"/>
                    </a:lnTo>
                    <a:lnTo>
                      <a:pt x="94" y="42"/>
                    </a:lnTo>
                    <a:lnTo>
                      <a:pt x="94" y="0"/>
                    </a:lnTo>
                    <a:close/>
                  </a:path>
                </a:pathLst>
              </a:custGeom>
              <a:grpFill/>
              <a:ln>
                <a:noFill/>
              </a:ln>
            </p:spPr>
            <p:txBody>
              <a:bodyPr/>
              <a:lstStyle/>
              <a:p>
                <a:pPr fontAlgn="auto">
                  <a:spcBef>
                    <a:spcPts val="0"/>
                  </a:spcBef>
                  <a:spcAft>
                    <a:spcPts val="0"/>
                  </a:spcAft>
                  <a:defRPr/>
                </a:pPr>
                <a:endParaRPr lang="zh-CN" altLang="en-US"/>
              </a:p>
            </p:txBody>
          </p:sp>
          <p:sp>
            <p:nvSpPr>
              <p:cNvPr id="1171" name="Freeform 616"/>
              <p:cNvSpPr/>
              <p:nvPr/>
            </p:nvSpPr>
            <p:spPr bwMode="auto">
              <a:xfrm>
                <a:off x="4516" y="1506"/>
                <a:ext cx="94" cy="92"/>
              </a:xfrm>
              <a:custGeom>
                <a:avLst/>
                <a:gdLst>
                  <a:gd name="T0" fmla="*/ 94 w 94"/>
                  <a:gd name="T1" fmla="*/ 0 h 92"/>
                  <a:gd name="T2" fmla="*/ 0 w 94"/>
                  <a:gd name="T3" fmla="*/ 42 h 92"/>
                  <a:gd name="T4" fmla="*/ 0 w 94"/>
                  <a:gd name="T5" fmla="*/ 92 h 92"/>
                  <a:gd name="T6" fmla="*/ 94 w 94"/>
                  <a:gd name="T7" fmla="*/ 42 h 92"/>
                  <a:gd name="T8" fmla="*/ 94 w 94"/>
                  <a:gd name="T9" fmla="*/ 0 h 92"/>
                </a:gdLst>
                <a:ahLst/>
                <a:cxnLst>
                  <a:cxn ang="0">
                    <a:pos x="T0" y="T1"/>
                  </a:cxn>
                  <a:cxn ang="0">
                    <a:pos x="T2" y="T3"/>
                  </a:cxn>
                  <a:cxn ang="0">
                    <a:pos x="T4" y="T5"/>
                  </a:cxn>
                  <a:cxn ang="0">
                    <a:pos x="T6" y="T7"/>
                  </a:cxn>
                  <a:cxn ang="0">
                    <a:pos x="T8" y="T9"/>
                  </a:cxn>
                </a:cxnLst>
                <a:rect l="0" t="0" r="r" b="b"/>
                <a:pathLst>
                  <a:path w="94" h="92">
                    <a:moveTo>
                      <a:pt x="94" y="0"/>
                    </a:moveTo>
                    <a:lnTo>
                      <a:pt x="0" y="42"/>
                    </a:lnTo>
                    <a:lnTo>
                      <a:pt x="0" y="92"/>
                    </a:lnTo>
                    <a:lnTo>
                      <a:pt x="94" y="42"/>
                    </a:lnTo>
                    <a:lnTo>
                      <a:pt x="94" y="0"/>
                    </a:lnTo>
                  </a:path>
                </a:pathLst>
              </a:custGeom>
              <a:grpFill/>
              <a:ln>
                <a:noFill/>
              </a:ln>
            </p:spPr>
            <p:txBody>
              <a:bodyPr/>
              <a:lstStyle/>
              <a:p>
                <a:pPr fontAlgn="auto">
                  <a:spcBef>
                    <a:spcPts val="0"/>
                  </a:spcBef>
                  <a:spcAft>
                    <a:spcPts val="0"/>
                  </a:spcAft>
                  <a:defRPr/>
                </a:pPr>
                <a:endParaRPr lang="zh-CN" altLang="en-US"/>
              </a:p>
            </p:txBody>
          </p:sp>
          <p:sp>
            <p:nvSpPr>
              <p:cNvPr id="1172" name="Freeform 617"/>
              <p:cNvSpPr/>
              <p:nvPr/>
            </p:nvSpPr>
            <p:spPr bwMode="auto">
              <a:xfrm>
                <a:off x="4634" y="1464"/>
                <a:ext cx="76" cy="70"/>
              </a:xfrm>
              <a:custGeom>
                <a:avLst/>
                <a:gdLst>
                  <a:gd name="T0" fmla="*/ 76 w 76"/>
                  <a:gd name="T1" fmla="*/ 0 h 70"/>
                  <a:gd name="T2" fmla="*/ 0 w 76"/>
                  <a:gd name="T3" fmla="*/ 32 h 70"/>
                  <a:gd name="T4" fmla="*/ 0 w 76"/>
                  <a:gd name="T5" fmla="*/ 70 h 70"/>
                  <a:gd name="T6" fmla="*/ 0 w 76"/>
                  <a:gd name="T7" fmla="*/ 70 h 70"/>
                  <a:gd name="T8" fmla="*/ 76 w 76"/>
                  <a:gd name="T9" fmla="*/ 30 h 70"/>
                  <a:gd name="T10" fmla="*/ 76 w 76"/>
                  <a:gd name="T11" fmla="*/ 0 h 70"/>
                </a:gdLst>
                <a:ahLst/>
                <a:cxnLst>
                  <a:cxn ang="0">
                    <a:pos x="T0" y="T1"/>
                  </a:cxn>
                  <a:cxn ang="0">
                    <a:pos x="T2" y="T3"/>
                  </a:cxn>
                  <a:cxn ang="0">
                    <a:pos x="T4" y="T5"/>
                  </a:cxn>
                  <a:cxn ang="0">
                    <a:pos x="T6" y="T7"/>
                  </a:cxn>
                  <a:cxn ang="0">
                    <a:pos x="T8" y="T9"/>
                  </a:cxn>
                  <a:cxn ang="0">
                    <a:pos x="T10" y="T11"/>
                  </a:cxn>
                </a:cxnLst>
                <a:rect l="0" t="0" r="r" b="b"/>
                <a:pathLst>
                  <a:path w="76" h="70">
                    <a:moveTo>
                      <a:pt x="76" y="0"/>
                    </a:moveTo>
                    <a:lnTo>
                      <a:pt x="0" y="32"/>
                    </a:lnTo>
                    <a:lnTo>
                      <a:pt x="0" y="70"/>
                    </a:lnTo>
                    <a:lnTo>
                      <a:pt x="0" y="70"/>
                    </a:lnTo>
                    <a:lnTo>
                      <a:pt x="76" y="30"/>
                    </a:lnTo>
                    <a:lnTo>
                      <a:pt x="76" y="0"/>
                    </a:lnTo>
                    <a:close/>
                  </a:path>
                </a:pathLst>
              </a:custGeom>
              <a:grpFill/>
              <a:ln>
                <a:noFill/>
              </a:ln>
            </p:spPr>
            <p:txBody>
              <a:bodyPr/>
              <a:lstStyle/>
              <a:p>
                <a:pPr fontAlgn="auto">
                  <a:spcBef>
                    <a:spcPts val="0"/>
                  </a:spcBef>
                  <a:spcAft>
                    <a:spcPts val="0"/>
                  </a:spcAft>
                  <a:defRPr/>
                </a:pPr>
                <a:endParaRPr lang="zh-CN" altLang="en-US"/>
              </a:p>
            </p:txBody>
          </p:sp>
          <p:sp>
            <p:nvSpPr>
              <p:cNvPr id="1173" name="Freeform 618"/>
              <p:cNvSpPr/>
              <p:nvPr/>
            </p:nvSpPr>
            <p:spPr bwMode="auto">
              <a:xfrm>
                <a:off x="4634" y="1464"/>
                <a:ext cx="76" cy="70"/>
              </a:xfrm>
              <a:custGeom>
                <a:avLst/>
                <a:gdLst>
                  <a:gd name="T0" fmla="*/ 76 w 76"/>
                  <a:gd name="T1" fmla="*/ 0 h 70"/>
                  <a:gd name="T2" fmla="*/ 0 w 76"/>
                  <a:gd name="T3" fmla="*/ 32 h 70"/>
                  <a:gd name="T4" fmla="*/ 0 w 76"/>
                  <a:gd name="T5" fmla="*/ 70 h 70"/>
                  <a:gd name="T6" fmla="*/ 0 w 76"/>
                  <a:gd name="T7" fmla="*/ 70 h 70"/>
                  <a:gd name="T8" fmla="*/ 76 w 76"/>
                  <a:gd name="T9" fmla="*/ 30 h 70"/>
                  <a:gd name="T10" fmla="*/ 76 w 76"/>
                  <a:gd name="T11" fmla="*/ 0 h 70"/>
                </a:gdLst>
                <a:ahLst/>
                <a:cxnLst>
                  <a:cxn ang="0">
                    <a:pos x="T0" y="T1"/>
                  </a:cxn>
                  <a:cxn ang="0">
                    <a:pos x="T2" y="T3"/>
                  </a:cxn>
                  <a:cxn ang="0">
                    <a:pos x="T4" y="T5"/>
                  </a:cxn>
                  <a:cxn ang="0">
                    <a:pos x="T6" y="T7"/>
                  </a:cxn>
                  <a:cxn ang="0">
                    <a:pos x="T8" y="T9"/>
                  </a:cxn>
                  <a:cxn ang="0">
                    <a:pos x="T10" y="T11"/>
                  </a:cxn>
                </a:cxnLst>
                <a:rect l="0" t="0" r="r" b="b"/>
                <a:pathLst>
                  <a:path w="76" h="70">
                    <a:moveTo>
                      <a:pt x="76" y="0"/>
                    </a:moveTo>
                    <a:lnTo>
                      <a:pt x="0" y="32"/>
                    </a:lnTo>
                    <a:lnTo>
                      <a:pt x="0" y="70"/>
                    </a:lnTo>
                    <a:lnTo>
                      <a:pt x="0" y="70"/>
                    </a:lnTo>
                    <a:lnTo>
                      <a:pt x="76" y="30"/>
                    </a:lnTo>
                    <a:lnTo>
                      <a:pt x="76" y="0"/>
                    </a:lnTo>
                  </a:path>
                </a:pathLst>
              </a:custGeom>
              <a:grpFill/>
              <a:ln>
                <a:noFill/>
              </a:ln>
            </p:spPr>
            <p:txBody>
              <a:bodyPr/>
              <a:lstStyle/>
              <a:p>
                <a:pPr fontAlgn="auto">
                  <a:spcBef>
                    <a:spcPts val="0"/>
                  </a:spcBef>
                  <a:spcAft>
                    <a:spcPts val="0"/>
                  </a:spcAft>
                  <a:defRPr/>
                </a:pPr>
                <a:endParaRPr lang="zh-CN" altLang="en-US"/>
              </a:p>
            </p:txBody>
          </p:sp>
          <p:sp>
            <p:nvSpPr>
              <p:cNvPr id="1174" name="Freeform 619"/>
              <p:cNvSpPr/>
              <p:nvPr/>
            </p:nvSpPr>
            <p:spPr bwMode="auto">
              <a:xfrm>
                <a:off x="4734" y="1442"/>
                <a:ext cx="28" cy="40"/>
              </a:xfrm>
              <a:custGeom>
                <a:avLst/>
                <a:gdLst>
                  <a:gd name="T0" fmla="*/ 28 w 28"/>
                  <a:gd name="T1" fmla="*/ 0 h 40"/>
                  <a:gd name="T2" fmla="*/ 28 w 28"/>
                  <a:gd name="T3" fmla="*/ 0 h 40"/>
                  <a:gd name="T4" fmla="*/ 0 w 28"/>
                  <a:gd name="T5" fmla="*/ 12 h 40"/>
                  <a:gd name="T6" fmla="*/ 0 w 28"/>
                  <a:gd name="T7" fmla="*/ 40 h 40"/>
                  <a:gd name="T8" fmla="*/ 28 w 28"/>
                  <a:gd name="T9" fmla="*/ 24 h 40"/>
                  <a:gd name="T10" fmla="*/ 28 w 28"/>
                  <a:gd name="T11" fmla="*/ 0 h 40"/>
                </a:gdLst>
                <a:ahLst/>
                <a:cxnLst>
                  <a:cxn ang="0">
                    <a:pos x="T0" y="T1"/>
                  </a:cxn>
                  <a:cxn ang="0">
                    <a:pos x="T2" y="T3"/>
                  </a:cxn>
                  <a:cxn ang="0">
                    <a:pos x="T4" y="T5"/>
                  </a:cxn>
                  <a:cxn ang="0">
                    <a:pos x="T6" y="T7"/>
                  </a:cxn>
                  <a:cxn ang="0">
                    <a:pos x="T8" y="T9"/>
                  </a:cxn>
                  <a:cxn ang="0">
                    <a:pos x="T10" y="T11"/>
                  </a:cxn>
                </a:cxnLst>
                <a:rect l="0" t="0" r="r" b="b"/>
                <a:pathLst>
                  <a:path w="28" h="40">
                    <a:moveTo>
                      <a:pt x="28" y="0"/>
                    </a:moveTo>
                    <a:lnTo>
                      <a:pt x="28" y="0"/>
                    </a:lnTo>
                    <a:lnTo>
                      <a:pt x="0" y="12"/>
                    </a:lnTo>
                    <a:lnTo>
                      <a:pt x="0" y="40"/>
                    </a:lnTo>
                    <a:lnTo>
                      <a:pt x="28" y="24"/>
                    </a:lnTo>
                    <a:lnTo>
                      <a:pt x="28" y="0"/>
                    </a:lnTo>
                    <a:close/>
                  </a:path>
                </a:pathLst>
              </a:custGeom>
              <a:grpFill/>
              <a:ln>
                <a:noFill/>
              </a:ln>
            </p:spPr>
            <p:txBody>
              <a:bodyPr/>
              <a:lstStyle/>
              <a:p>
                <a:pPr fontAlgn="auto">
                  <a:spcBef>
                    <a:spcPts val="0"/>
                  </a:spcBef>
                  <a:spcAft>
                    <a:spcPts val="0"/>
                  </a:spcAft>
                  <a:defRPr/>
                </a:pPr>
                <a:endParaRPr lang="zh-CN" altLang="en-US"/>
              </a:p>
            </p:txBody>
          </p:sp>
          <p:sp>
            <p:nvSpPr>
              <p:cNvPr id="1175" name="Freeform 620"/>
              <p:cNvSpPr/>
              <p:nvPr/>
            </p:nvSpPr>
            <p:spPr bwMode="auto">
              <a:xfrm>
                <a:off x="4734" y="1442"/>
                <a:ext cx="28" cy="40"/>
              </a:xfrm>
              <a:custGeom>
                <a:avLst/>
                <a:gdLst>
                  <a:gd name="T0" fmla="*/ 28 w 28"/>
                  <a:gd name="T1" fmla="*/ 0 h 40"/>
                  <a:gd name="T2" fmla="*/ 28 w 28"/>
                  <a:gd name="T3" fmla="*/ 0 h 40"/>
                  <a:gd name="T4" fmla="*/ 0 w 28"/>
                  <a:gd name="T5" fmla="*/ 12 h 40"/>
                  <a:gd name="T6" fmla="*/ 0 w 28"/>
                  <a:gd name="T7" fmla="*/ 40 h 40"/>
                  <a:gd name="T8" fmla="*/ 28 w 28"/>
                  <a:gd name="T9" fmla="*/ 24 h 40"/>
                  <a:gd name="T10" fmla="*/ 28 w 28"/>
                  <a:gd name="T11" fmla="*/ 0 h 40"/>
                </a:gdLst>
                <a:ahLst/>
                <a:cxnLst>
                  <a:cxn ang="0">
                    <a:pos x="T0" y="T1"/>
                  </a:cxn>
                  <a:cxn ang="0">
                    <a:pos x="T2" y="T3"/>
                  </a:cxn>
                  <a:cxn ang="0">
                    <a:pos x="T4" y="T5"/>
                  </a:cxn>
                  <a:cxn ang="0">
                    <a:pos x="T6" y="T7"/>
                  </a:cxn>
                  <a:cxn ang="0">
                    <a:pos x="T8" y="T9"/>
                  </a:cxn>
                  <a:cxn ang="0">
                    <a:pos x="T10" y="T11"/>
                  </a:cxn>
                </a:cxnLst>
                <a:rect l="0" t="0" r="r" b="b"/>
                <a:pathLst>
                  <a:path w="28" h="40">
                    <a:moveTo>
                      <a:pt x="28" y="0"/>
                    </a:moveTo>
                    <a:lnTo>
                      <a:pt x="28" y="0"/>
                    </a:lnTo>
                    <a:lnTo>
                      <a:pt x="0" y="12"/>
                    </a:lnTo>
                    <a:lnTo>
                      <a:pt x="0" y="40"/>
                    </a:lnTo>
                    <a:lnTo>
                      <a:pt x="28" y="24"/>
                    </a:lnTo>
                    <a:lnTo>
                      <a:pt x="28" y="0"/>
                    </a:lnTo>
                  </a:path>
                </a:pathLst>
              </a:custGeom>
              <a:grpFill/>
              <a:ln>
                <a:noFill/>
              </a:ln>
            </p:spPr>
            <p:txBody>
              <a:bodyPr/>
              <a:lstStyle/>
              <a:p>
                <a:pPr fontAlgn="auto">
                  <a:spcBef>
                    <a:spcPts val="0"/>
                  </a:spcBef>
                  <a:spcAft>
                    <a:spcPts val="0"/>
                  </a:spcAft>
                  <a:defRPr/>
                </a:pPr>
                <a:endParaRPr lang="zh-CN" altLang="en-US"/>
              </a:p>
            </p:txBody>
          </p:sp>
          <p:sp>
            <p:nvSpPr>
              <p:cNvPr id="1176" name="Freeform 621"/>
              <p:cNvSpPr/>
              <p:nvPr/>
            </p:nvSpPr>
            <p:spPr bwMode="auto">
              <a:xfrm>
                <a:off x="4516" y="1616"/>
                <a:ext cx="40" cy="72"/>
              </a:xfrm>
              <a:custGeom>
                <a:avLst/>
                <a:gdLst>
                  <a:gd name="T0" fmla="*/ 40 w 40"/>
                  <a:gd name="T1" fmla="*/ 0 h 72"/>
                  <a:gd name="T2" fmla="*/ 40 w 40"/>
                  <a:gd name="T3" fmla="*/ 0 h 72"/>
                  <a:gd name="T4" fmla="*/ 0 w 40"/>
                  <a:gd name="T5" fmla="*/ 22 h 72"/>
                  <a:gd name="T6" fmla="*/ 0 w 40"/>
                  <a:gd name="T7" fmla="*/ 72 h 72"/>
                  <a:gd name="T8" fmla="*/ 40 w 40"/>
                  <a:gd name="T9" fmla="*/ 46 h 72"/>
                  <a:gd name="T10" fmla="*/ 40 w 40"/>
                  <a:gd name="T11" fmla="*/ 0 h 72"/>
                </a:gdLst>
                <a:ahLst/>
                <a:cxnLst>
                  <a:cxn ang="0">
                    <a:pos x="T0" y="T1"/>
                  </a:cxn>
                  <a:cxn ang="0">
                    <a:pos x="T2" y="T3"/>
                  </a:cxn>
                  <a:cxn ang="0">
                    <a:pos x="T4" y="T5"/>
                  </a:cxn>
                  <a:cxn ang="0">
                    <a:pos x="T6" y="T7"/>
                  </a:cxn>
                  <a:cxn ang="0">
                    <a:pos x="T8" y="T9"/>
                  </a:cxn>
                  <a:cxn ang="0">
                    <a:pos x="T10" y="T11"/>
                  </a:cxn>
                </a:cxnLst>
                <a:rect l="0" t="0" r="r" b="b"/>
                <a:pathLst>
                  <a:path w="40" h="72">
                    <a:moveTo>
                      <a:pt x="40" y="0"/>
                    </a:moveTo>
                    <a:lnTo>
                      <a:pt x="40" y="0"/>
                    </a:lnTo>
                    <a:lnTo>
                      <a:pt x="0" y="22"/>
                    </a:lnTo>
                    <a:lnTo>
                      <a:pt x="0" y="72"/>
                    </a:lnTo>
                    <a:lnTo>
                      <a:pt x="40" y="46"/>
                    </a:lnTo>
                    <a:lnTo>
                      <a:pt x="40" y="0"/>
                    </a:lnTo>
                    <a:close/>
                  </a:path>
                </a:pathLst>
              </a:custGeom>
              <a:grpFill/>
              <a:ln>
                <a:noFill/>
              </a:ln>
            </p:spPr>
            <p:txBody>
              <a:bodyPr/>
              <a:lstStyle/>
              <a:p>
                <a:pPr fontAlgn="auto">
                  <a:spcBef>
                    <a:spcPts val="0"/>
                  </a:spcBef>
                  <a:spcAft>
                    <a:spcPts val="0"/>
                  </a:spcAft>
                  <a:defRPr/>
                </a:pPr>
                <a:endParaRPr lang="zh-CN" altLang="en-US"/>
              </a:p>
            </p:txBody>
          </p:sp>
          <p:sp>
            <p:nvSpPr>
              <p:cNvPr id="1177" name="Freeform 622"/>
              <p:cNvSpPr/>
              <p:nvPr/>
            </p:nvSpPr>
            <p:spPr bwMode="auto">
              <a:xfrm>
                <a:off x="4516" y="1616"/>
                <a:ext cx="40" cy="72"/>
              </a:xfrm>
              <a:custGeom>
                <a:avLst/>
                <a:gdLst>
                  <a:gd name="T0" fmla="*/ 40 w 40"/>
                  <a:gd name="T1" fmla="*/ 0 h 72"/>
                  <a:gd name="T2" fmla="*/ 40 w 40"/>
                  <a:gd name="T3" fmla="*/ 0 h 72"/>
                  <a:gd name="T4" fmla="*/ 0 w 40"/>
                  <a:gd name="T5" fmla="*/ 22 h 72"/>
                  <a:gd name="T6" fmla="*/ 0 w 40"/>
                  <a:gd name="T7" fmla="*/ 72 h 72"/>
                  <a:gd name="T8" fmla="*/ 40 w 40"/>
                  <a:gd name="T9" fmla="*/ 46 h 72"/>
                  <a:gd name="T10" fmla="*/ 40 w 40"/>
                  <a:gd name="T11" fmla="*/ 0 h 72"/>
                </a:gdLst>
                <a:ahLst/>
                <a:cxnLst>
                  <a:cxn ang="0">
                    <a:pos x="T0" y="T1"/>
                  </a:cxn>
                  <a:cxn ang="0">
                    <a:pos x="T2" y="T3"/>
                  </a:cxn>
                  <a:cxn ang="0">
                    <a:pos x="T4" y="T5"/>
                  </a:cxn>
                  <a:cxn ang="0">
                    <a:pos x="T6" y="T7"/>
                  </a:cxn>
                  <a:cxn ang="0">
                    <a:pos x="T8" y="T9"/>
                  </a:cxn>
                  <a:cxn ang="0">
                    <a:pos x="T10" y="T11"/>
                  </a:cxn>
                </a:cxnLst>
                <a:rect l="0" t="0" r="r" b="b"/>
                <a:pathLst>
                  <a:path w="40" h="72">
                    <a:moveTo>
                      <a:pt x="40" y="0"/>
                    </a:moveTo>
                    <a:lnTo>
                      <a:pt x="40" y="0"/>
                    </a:lnTo>
                    <a:lnTo>
                      <a:pt x="0" y="22"/>
                    </a:lnTo>
                    <a:lnTo>
                      <a:pt x="0" y="72"/>
                    </a:lnTo>
                    <a:lnTo>
                      <a:pt x="40" y="46"/>
                    </a:lnTo>
                    <a:lnTo>
                      <a:pt x="40" y="0"/>
                    </a:lnTo>
                  </a:path>
                </a:pathLst>
              </a:custGeom>
              <a:grpFill/>
              <a:ln>
                <a:noFill/>
              </a:ln>
            </p:spPr>
            <p:txBody>
              <a:bodyPr/>
              <a:lstStyle/>
              <a:p>
                <a:pPr fontAlgn="auto">
                  <a:spcBef>
                    <a:spcPts val="0"/>
                  </a:spcBef>
                  <a:spcAft>
                    <a:spcPts val="0"/>
                  </a:spcAft>
                  <a:defRPr/>
                </a:pPr>
                <a:endParaRPr lang="zh-CN" altLang="en-US"/>
              </a:p>
            </p:txBody>
          </p:sp>
          <p:sp>
            <p:nvSpPr>
              <p:cNvPr id="1178" name="Freeform 623"/>
              <p:cNvSpPr/>
              <p:nvPr/>
            </p:nvSpPr>
            <p:spPr bwMode="auto">
              <a:xfrm>
                <a:off x="4612" y="1574"/>
                <a:ext cx="22" cy="52"/>
              </a:xfrm>
              <a:custGeom>
                <a:avLst/>
                <a:gdLst>
                  <a:gd name="T0" fmla="*/ 22 w 22"/>
                  <a:gd name="T1" fmla="*/ 0 h 52"/>
                  <a:gd name="T2" fmla="*/ 22 w 22"/>
                  <a:gd name="T3" fmla="*/ 0 h 52"/>
                  <a:gd name="T4" fmla="*/ 0 w 22"/>
                  <a:gd name="T5" fmla="*/ 12 h 52"/>
                  <a:gd name="T6" fmla="*/ 0 w 22"/>
                  <a:gd name="T7" fmla="*/ 52 h 52"/>
                  <a:gd name="T8" fmla="*/ 22 w 22"/>
                  <a:gd name="T9" fmla="*/ 38 h 52"/>
                  <a:gd name="T10" fmla="*/ 22 w 22"/>
                  <a:gd name="T11" fmla="*/ 0 h 52"/>
                </a:gdLst>
                <a:ahLst/>
                <a:cxnLst>
                  <a:cxn ang="0">
                    <a:pos x="T0" y="T1"/>
                  </a:cxn>
                  <a:cxn ang="0">
                    <a:pos x="T2" y="T3"/>
                  </a:cxn>
                  <a:cxn ang="0">
                    <a:pos x="T4" y="T5"/>
                  </a:cxn>
                  <a:cxn ang="0">
                    <a:pos x="T6" y="T7"/>
                  </a:cxn>
                  <a:cxn ang="0">
                    <a:pos x="T8" y="T9"/>
                  </a:cxn>
                  <a:cxn ang="0">
                    <a:pos x="T10" y="T11"/>
                  </a:cxn>
                </a:cxnLst>
                <a:rect l="0" t="0" r="r" b="b"/>
                <a:pathLst>
                  <a:path w="22" h="52">
                    <a:moveTo>
                      <a:pt x="22" y="0"/>
                    </a:moveTo>
                    <a:lnTo>
                      <a:pt x="22" y="0"/>
                    </a:lnTo>
                    <a:lnTo>
                      <a:pt x="0" y="12"/>
                    </a:lnTo>
                    <a:lnTo>
                      <a:pt x="0" y="52"/>
                    </a:lnTo>
                    <a:lnTo>
                      <a:pt x="22" y="38"/>
                    </a:lnTo>
                    <a:lnTo>
                      <a:pt x="22" y="0"/>
                    </a:lnTo>
                    <a:close/>
                  </a:path>
                </a:pathLst>
              </a:custGeom>
              <a:grpFill/>
              <a:ln>
                <a:noFill/>
              </a:ln>
            </p:spPr>
            <p:txBody>
              <a:bodyPr/>
              <a:lstStyle/>
              <a:p>
                <a:pPr fontAlgn="auto">
                  <a:spcBef>
                    <a:spcPts val="0"/>
                  </a:spcBef>
                  <a:spcAft>
                    <a:spcPts val="0"/>
                  </a:spcAft>
                  <a:defRPr/>
                </a:pPr>
                <a:endParaRPr lang="zh-CN" altLang="en-US"/>
              </a:p>
            </p:txBody>
          </p:sp>
          <p:sp>
            <p:nvSpPr>
              <p:cNvPr id="1179" name="Freeform 624"/>
              <p:cNvSpPr/>
              <p:nvPr/>
            </p:nvSpPr>
            <p:spPr bwMode="auto">
              <a:xfrm>
                <a:off x="4612" y="1574"/>
                <a:ext cx="22" cy="52"/>
              </a:xfrm>
              <a:custGeom>
                <a:avLst/>
                <a:gdLst>
                  <a:gd name="T0" fmla="*/ 22 w 22"/>
                  <a:gd name="T1" fmla="*/ 0 h 52"/>
                  <a:gd name="T2" fmla="*/ 22 w 22"/>
                  <a:gd name="T3" fmla="*/ 0 h 52"/>
                  <a:gd name="T4" fmla="*/ 0 w 22"/>
                  <a:gd name="T5" fmla="*/ 12 h 52"/>
                  <a:gd name="T6" fmla="*/ 0 w 22"/>
                  <a:gd name="T7" fmla="*/ 52 h 52"/>
                  <a:gd name="T8" fmla="*/ 22 w 22"/>
                  <a:gd name="T9" fmla="*/ 38 h 52"/>
                  <a:gd name="T10" fmla="*/ 22 w 22"/>
                  <a:gd name="T11" fmla="*/ 0 h 52"/>
                </a:gdLst>
                <a:ahLst/>
                <a:cxnLst>
                  <a:cxn ang="0">
                    <a:pos x="T0" y="T1"/>
                  </a:cxn>
                  <a:cxn ang="0">
                    <a:pos x="T2" y="T3"/>
                  </a:cxn>
                  <a:cxn ang="0">
                    <a:pos x="T4" y="T5"/>
                  </a:cxn>
                  <a:cxn ang="0">
                    <a:pos x="T6" y="T7"/>
                  </a:cxn>
                  <a:cxn ang="0">
                    <a:pos x="T8" y="T9"/>
                  </a:cxn>
                  <a:cxn ang="0">
                    <a:pos x="T10" y="T11"/>
                  </a:cxn>
                </a:cxnLst>
                <a:rect l="0" t="0" r="r" b="b"/>
                <a:pathLst>
                  <a:path w="22" h="52">
                    <a:moveTo>
                      <a:pt x="22" y="0"/>
                    </a:moveTo>
                    <a:lnTo>
                      <a:pt x="22" y="0"/>
                    </a:lnTo>
                    <a:lnTo>
                      <a:pt x="0" y="12"/>
                    </a:lnTo>
                    <a:lnTo>
                      <a:pt x="0" y="52"/>
                    </a:lnTo>
                    <a:lnTo>
                      <a:pt x="22" y="38"/>
                    </a:lnTo>
                    <a:lnTo>
                      <a:pt x="22" y="0"/>
                    </a:lnTo>
                  </a:path>
                </a:pathLst>
              </a:custGeom>
              <a:grpFill/>
              <a:ln>
                <a:noFill/>
              </a:ln>
            </p:spPr>
            <p:txBody>
              <a:bodyPr/>
              <a:lstStyle/>
              <a:p>
                <a:pPr fontAlgn="auto">
                  <a:spcBef>
                    <a:spcPts val="0"/>
                  </a:spcBef>
                  <a:spcAft>
                    <a:spcPts val="0"/>
                  </a:spcAft>
                  <a:defRPr/>
                </a:pPr>
                <a:endParaRPr lang="zh-CN" altLang="en-US"/>
              </a:p>
            </p:txBody>
          </p:sp>
          <p:sp>
            <p:nvSpPr>
              <p:cNvPr id="1180" name="Freeform 625"/>
              <p:cNvSpPr/>
              <p:nvPr/>
            </p:nvSpPr>
            <p:spPr bwMode="auto">
              <a:xfrm>
                <a:off x="4658" y="1542"/>
                <a:ext cx="36" cy="56"/>
              </a:xfrm>
              <a:custGeom>
                <a:avLst/>
                <a:gdLst>
                  <a:gd name="T0" fmla="*/ 36 w 36"/>
                  <a:gd name="T1" fmla="*/ 0 h 56"/>
                  <a:gd name="T2" fmla="*/ 36 w 36"/>
                  <a:gd name="T3" fmla="*/ 0 h 56"/>
                  <a:gd name="T4" fmla="*/ 0 w 36"/>
                  <a:gd name="T5" fmla="*/ 20 h 56"/>
                  <a:gd name="T6" fmla="*/ 0 w 36"/>
                  <a:gd name="T7" fmla="*/ 56 h 56"/>
                  <a:gd name="T8" fmla="*/ 36 w 36"/>
                  <a:gd name="T9" fmla="*/ 32 h 56"/>
                  <a:gd name="T10" fmla="*/ 36 w 36"/>
                  <a:gd name="T11" fmla="*/ 0 h 56"/>
                </a:gdLst>
                <a:ahLst/>
                <a:cxnLst>
                  <a:cxn ang="0">
                    <a:pos x="T0" y="T1"/>
                  </a:cxn>
                  <a:cxn ang="0">
                    <a:pos x="T2" y="T3"/>
                  </a:cxn>
                  <a:cxn ang="0">
                    <a:pos x="T4" y="T5"/>
                  </a:cxn>
                  <a:cxn ang="0">
                    <a:pos x="T6" y="T7"/>
                  </a:cxn>
                  <a:cxn ang="0">
                    <a:pos x="T8" y="T9"/>
                  </a:cxn>
                  <a:cxn ang="0">
                    <a:pos x="T10" y="T11"/>
                  </a:cxn>
                </a:cxnLst>
                <a:rect l="0" t="0" r="r" b="b"/>
                <a:pathLst>
                  <a:path w="36" h="56">
                    <a:moveTo>
                      <a:pt x="36" y="0"/>
                    </a:moveTo>
                    <a:lnTo>
                      <a:pt x="36" y="0"/>
                    </a:lnTo>
                    <a:lnTo>
                      <a:pt x="0" y="20"/>
                    </a:lnTo>
                    <a:lnTo>
                      <a:pt x="0" y="56"/>
                    </a:lnTo>
                    <a:lnTo>
                      <a:pt x="36" y="32"/>
                    </a:lnTo>
                    <a:lnTo>
                      <a:pt x="36" y="0"/>
                    </a:lnTo>
                    <a:close/>
                  </a:path>
                </a:pathLst>
              </a:custGeom>
              <a:grpFill/>
              <a:ln>
                <a:noFill/>
              </a:ln>
            </p:spPr>
            <p:txBody>
              <a:bodyPr/>
              <a:lstStyle/>
              <a:p>
                <a:pPr fontAlgn="auto">
                  <a:spcBef>
                    <a:spcPts val="0"/>
                  </a:spcBef>
                  <a:spcAft>
                    <a:spcPts val="0"/>
                  </a:spcAft>
                  <a:defRPr/>
                </a:pPr>
                <a:endParaRPr lang="zh-CN" altLang="en-US"/>
              </a:p>
            </p:txBody>
          </p:sp>
          <p:sp>
            <p:nvSpPr>
              <p:cNvPr id="1181" name="Freeform 626"/>
              <p:cNvSpPr/>
              <p:nvPr/>
            </p:nvSpPr>
            <p:spPr bwMode="auto">
              <a:xfrm>
                <a:off x="4658" y="1542"/>
                <a:ext cx="36" cy="56"/>
              </a:xfrm>
              <a:custGeom>
                <a:avLst/>
                <a:gdLst>
                  <a:gd name="T0" fmla="*/ 36 w 36"/>
                  <a:gd name="T1" fmla="*/ 0 h 56"/>
                  <a:gd name="T2" fmla="*/ 36 w 36"/>
                  <a:gd name="T3" fmla="*/ 0 h 56"/>
                  <a:gd name="T4" fmla="*/ 0 w 36"/>
                  <a:gd name="T5" fmla="*/ 20 h 56"/>
                  <a:gd name="T6" fmla="*/ 0 w 36"/>
                  <a:gd name="T7" fmla="*/ 56 h 56"/>
                  <a:gd name="T8" fmla="*/ 36 w 36"/>
                  <a:gd name="T9" fmla="*/ 32 h 56"/>
                  <a:gd name="T10" fmla="*/ 36 w 36"/>
                  <a:gd name="T11" fmla="*/ 0 h 56"/>
                </a:gdLst>
                <a:ahLst/>
                <a:cxnLst>
                  <a:cxn ang="0">
                    <a:pos x="T0" y="T1"/>
                  </a:cxn>
                  <a:cxn ang="0">
                    <a:pos x="T2" y="T3"/>
                  </a:cxn>
                  <a:cxn ang="0">
                    <a:pos x="T4" y="T5"/>
                  </a:cxn>
                  <a:cxn ang="0">
                    <a:pos x="T6" y="T7"/>
                  </a:cxn>
                  <a:cxn ang="0">
                    <a:pos x="T8" y="T9"/>
                  </a:cxn>
                  <a:cxn ang="0">
                    <a:pos x="T10" y="T11"/>
                  </a:cxn>
                </a:cxnLst>
                <a:rect l="0" t="0" r="r" b="b"/>
                <a:pathLst>
                  <a:path w="36" h="56">
                    <a:moveTo>
                      <a:pt x="36" y="0"/>
                    </a:moveTo>
                    <a:lnTo>
                      <a:pt x="36" y="0"/>
                    </a:lnTo>
                    <a:lnTo>
                      <a:pt x="0" y="20"/>
                    </a:lnTo>
                    <a:lnTo>
                      <a:pt x="0" y="56"/>
                    </a:lnTo>
                    <a:lnTo>
                      <a:pt x="36" y="32"/>
                    </a:lnTo>
                    <a:lnTo>
                      <a:pt x="36" y="0"/>
                    </a:lnTo>
                  </a:path>
                </a:pathLst>
              </a:custGeom>
              <a:grpFill/>
              <a:ln>
                <a:noFill/>
              </a:ln>
            </p:spPr>
            <p:txBody>
              <a:bodyPr/>
              <a:lstStyle/>
              <a:p>
                <a:pPr fontAlgn="auto">
                  <a:spcBef>
                    <a:spcPts val="0"/>
                  </a:spcBef>
                  <a:spcAft>
                    <a:spcPts val="0"/>
                  </a:spcAft>
                  <a:defRPr/>
                </a:pPr>
                <a:endParaRPr lang="zh-CN" altLang="en-US"/>
              </a:p>
            </p:txBody>
          </p:sp>
          <p:sp>
            <p:nvSpPr>
              <p:cNvPr id="1182" name="Freeform 627"/>
              <p:cNvSpPr/>
              <p:nvPr/>
            </p:nvSpPr>
            <p:spPr bwMode="auto">
              <a:xfrm>
                <a:off x="4718" y="1506"/>
                <a:ext cx="44" cy="52"/>
              </a:xfrm>
              <a:custGeom>
                <a:avLst/>
                <a:gdLst>
                  <a:gd name="T0" fmla="*/ 44 w 44"/>
                  <a:gd name="T1" fmla="*/ 0 h 52"/>
                  <a:gd name="T2" fmla="*/ 0 w 44"/>
                  <a:gd name="T3" fmla="*/ 24 h 52"/>
                  <a:gd name="T4" fmla="*/ 0 w 44"/>
                  <a:gd name="T5" fmla="*/ 52 h 52"/>
                  <a:gd name="T6" fmla="*/ 44 w 44"/>
                  <a:gd name="T7" fmla="*/ 26 h 52"/>
                  <a:gd name="T8" fmla="*/ 44 w 44"/>
                  <a:gd name="T9" fmla="*/ 0 h 52"/>
                </a:gdLst>
                <a:ahLst/>
                <a:cxnLst>
                  <a:cxn ang="0">
                    <a:pos x="T0" y="T1"/>
                  </a:cxn>
                  <a:cxn ang="0">
                    <a:pos x="T2" y="T3"/>
                  </a:cxn>
                  <a:cxn ang="0">
                    <a:pos x="T4" y="T5"/>
                  </a:cxn>
                  <a:cxn ang="0">
                    <a:pos x="T6" y="T7"/>
                  </a:cxn>
                  <a:cxn ang="0">
                    <a:pos x="T8" y="T9"/>
                  </a:cxn>
                </a:cxnLst>
                <a:rect l="0" t="0" r="r" b="b"/>
                <a:pathLst>
                  <a:path w="44" h="52">
                    <a:moveTo>
                      <a:pt x="44" y="0"/>
                    </a:moveTo>
                    <a:lnTo>
                      <a:pt x="0" y="24"/>
                    </a:lnTo>
                    <a:lnTo>
                      <a:pt x="0" y="52"/>
                    </a:lnTo>
                    <a:lnTo>
                      <a:pt x="44" y="26"/>
                    </a:lnTo>
                    <a:lnTo>
                      <a:pt x="44" y="0"/>
                    </a:lnTo>
                    <a:close/>
                  </a:path>
                </a:pathLst>
              </a:custGeom>
              <a:grpFill/>
              <a:ln>
                <a:noFill/>
              </a:ln>
            </p:spPr>
            <p:txBody>
              <a:bodyPr/>
              <a:lstStyle/>
              <a:p>
                <a:pPr fontAlgn="auto">
                  <a:spcBef>
                    <a:spcPts val="0"/>
                  </a:spcBef>
                  <a:spcAft>
                    <a:spcPts val="0"/>
                  </a:spcAft>
                  <a:defRPr/>
                </a:pPr>
                <a:endParaRPr lang="zh-CN" altLang="en-US"/>
              </a:p>
            </p:txBody>
          </p:sp>
          <p:sp>
            <p:nvSpPr>
              <p:cNvPr id="1183" name="Freeform 628"/>
              <p:cNvSpPr/>
              <p:nvPr/>
            </p:nvSpPr>
            <p:spPr bwMode="auto">
              <a:xfrm>
                <a:off x="4718" y="1506"/>
                <a:ext cx="44" cy="52"/>
              </a:xfrm>
              <a:custGeom>
                <a:avLst/>
                <a:gdLst>
                  <a:gd name="T0" fmla="*/ 44 w 44"/>
                  <a:gd name="T1" fmla="*/ 0 h 52"/>
                  <a:gd name="T2" fmla="*/ 0 w 44"/>
                  <a:gd name="T3" fmla="*/ 24 h 52"/>
                  <a:gd name="T4" fmla="*/ 0 w 44"/>
                  <a:gd name="T5" fmla="*/ 52 h 52"/>
                  <a:gd name="T6" fmla="*/ 44 w 44"/>
                  <a:gd name="T7" fmla="*/ 26 h 52"/>
                  <a:gd name="T8" fmla="*/ 44 w 44"/>
                  <a:gd name="T9" fmla="*/ 0 h 52"/>
                </a:gdLst>
                <a:ahLst/>
                <a:cxnLst>
                  <a:cxn ang="0">
                    <a:pos x="T0" y="T1"/>
                  </a:cxn>
                  <a:cxn ang="0">
                    <a:pos x="T2" y="T3"/>
                  </a:cxn>
                  <a:cxn ang="0">
                    <a:pos x="T4" y="T5"/>
                  </a:cxn>
                  <a:cxn ang="0">
                    <a:pos x="T6" y="T7"/>
                  </a:cxn>
                  <a:cxn ang="0">
                    <a:pos x="T8" y="T9"/>
                  </a:cxn>
                </a:cxnLst>
                <a:rect l="0" t="0" r="r" b="b"/>
                <a:pathLst>
                  <a:path w="44" h="52">
                    <a:moveTo>
                      <a:pt x="44" y="0"/>
                    </a:moveTo>
                    <a:lnTo>
                      <a:pt x="0" y="24"/>
                    </a:lnTo>
                    <a:lnTo>
                      <a:pt x="0" y="52"/>
                    </a:lnTo>
                    <a:lnTo>
                      <a:pt x="44" y="26"/>
                    </a:lnTo>
                    <a:lnTo>
                      <a:pt x="44" y="0"/>
                    </a:lnTo>
                  </a:path>
                </a:pathLst>
              </a:custGeom>
              <a:grpFill/>
              <a:ln>
                <a:noFill/>
              </a:ln>
            </p:spPr>
            <p:txBody>
              <a:bodyPr/>
              <a:lstStyle/>
              <a:p>
                <a:pPr fontAlgn="auto">
                  <a:spcBef>
                    <a:spcPts val="0"/>
                  </a:spcBef>
                  <a:spcAft>
                    <a:spcPts val="0"/>
                  </a:spcAft>
                  <a:defRPr/>
                </a:pPr>
                <a:endParaRPr lang="zh-CN" altLang="en-US"/>
              </a:p>
            </p:txBody>
          </p:sp>
          <p:sp>
            <p:nvSpPr>
              <p:cNvPr id="1184" name="Freeform 629"/>
              <p:cNvSpPr/>
              <p:nvPr/>
            </p:nvSpPr>
            <p:spPr bwMode="auto">
              <a:xfrm>
                <a:off x="4516" y="1682"/>
                <a:ext cx="64" cy="86"/>
              </a:xfrm>
              <a:custGeom>
                <a:avLst/>
                <a:gdLst>
                  <a:gd name="T0" fmla="*/ 64 w 64"/>
                  <a:gd name="T1" fmla="*/ 0 h 86"/>
                  <a:gd name="T2" fmla="*/ 64 w 64"/>
                  <a:gd name="T3" fmla="*/ 0 h 86"/>
                  <a:gd name="T4" fmla="*/ 0 w 64"/>
                  <a:gd name="T5" fmla="*/ 36 h 86"/>
                  <a:gd name="T6" fmla="*/ 0 w 64"/>
                  <a:gd name="T7" fmla="*/ 86 h 86"/>
                  <a:gd name="T8" fmla="*/ 64 w 64"/>
                  <a:gd name="T9" fmla="*/ 42 h 86"/>
                  <a:gd name="T10" fmla="*/ 64 w 64"/>
                  <a:gd name="T11" fmla="*/ 0 h 86"/>
                </a:gdLst>
                <a:ahLst/>
                <a:cxnLst>
                  <a:cxn ang="0">
                    <a:pos x="T0" y="T1"/>
                  </a:cxn>
                  <a:cxn ang="0">
                    <a:pos x="T2" y="T3"/>
                  </a:cxn>
                  <a:cxn ang="0">
                    <a:pos x="T4" y="T5"/>
                  </a:cxn>
                  <a:cxn ang="0">
                    <a:pos x="T6" y="T7"/>
                  </a:cxn>
                  <a:cxn ang="0">
                    <a:pos x="T8" y="T9"/>
                  </a:cxn>
                  <a:cxn ang="0">
                    <a:pos x="T10" y="T11"/>
                  </a:cxn>
                </a:cxnLst>
                <a:rect l="0" t="0" r="r" b="b"/>
                <a:pathLst>
                  <a:path w="64" h="86">
                    <a:moveTo>
                      <a:pt x="64" y="0"/>
                    </a:moveTo>
                    <a:lnTo>
                      <a:pt x="64" y="0"/>
                    </a:lnTo>
                    <a:lnTo>
                      <a:pt x="0" y="36"/>
                    </a:lnTo>
                    <a:lnTo>
                      <a:pt x="0" y="86"/>
                    </a:lnTo>
                    <a:lnTo>
                      <a:pt x="64" y="42"/>
                    </a:lnTo>
                    <a:lnTo>
                      <a:pt x="64" y="0"/>
                    </a:lnTo>
                    <a:close/>
                  </a:path>
                </a:pathLst>
              </a:custGeom>
              <a:grpFill/>
              <a:ln>
                <a:noFill/>
              </a:ln>
            </p:spPr>
            <p:txBody>
              <a:bodyPr/>
              <a:lstStyle/>
              <a:p>
                <a:pPr fontAlgn="auto">
                  <a:spcBef>
                    <a:spcPts val="0"/>
                  </a:spcBef>
                  <a:spcAft>
                    <a:spcPts val="0"/>
                  </a:spcAft>
                  <a:defRPr/>
                </a:pPr>
                <a:endParaRPr lang="zh-CN" altLang="en-US"/>
              </a:p>
            </p:txBody>
          </p:sp>
          <p:sp>
            <p:nvSpPr>
              <p:cNvPr id="1185" name="Freeform 630"/>
              <p:cNvSpPr/>
              <p:nvPr/>
            </p:nvSpPr>
            <p:spPr bwMode="auto">
              <a:xfrm>
                <a:off x="4516" y="1682"/>
                <a:ext cx="64" cy="86"/>
              </a:xfrm>
              <a:custGeom>
                <a:avLst/>
                <a:gdLst>
                  <a:gd name="T0" fmla="*/ 64 w 64"/>
                  <a:gd name="T1" fmla="*/ 0 h 86"/>
                  <a:gd name="T2" fmla="*/ 64 w 64"/>
                  <a:gd name="T3" fmla="*/ 0 h 86"/>
                  <a:gd name="T4" fmla="*/ 0 w 64"/>
                  <a:gd name="T5" fmla="*/ 36 h 86"/>
                  <a:gd name="T6" fmla="*/ 0 w 64"/>
                  <a:gd name="T7" fmla="*/ 86 h 86"/>
                  <a:gd name="T8" fmla="*/ 64 w 64"/>
                  <a:gd name="T9" fmla="*/ 42 h 86"/>
                  <a:gd name="T10" fmla="*/ 64 w 64"/>
                  <a:gd name="T11" fmla="*/ 0 h 86"/>
                </a:gdLst>
                <a:ahLst/>
                <a:cxnLst>
                  <a:cxn ang="0">
                    <a:pos x="T0" y="T1"/>
                  </a:cxn>
                  <a:cxn ang="0">
                    <a:pos x="T2" y="T3"/>
                  </a:cxn>
                  <a:cxn ang="0">
                    <a:pos x="T4" y="T5"/>
                  </a:cxn>
                  <a:cxn ang="0">
                    <a:pos x="T6" y="T7"/>
                  </a:cxn>
                  <a:cxn ang="0">
                    <a:pos x="T8" y="T9"/>
                  </a:cxn>
                  <a:cxn ang="0">
                    <a:pos x="T10" y="T11"/>
                  </a:cxn>
                </a:cxnLst>
                <a:rect l="0" t="0" r="r" b="b"/>
                <a:pathLst>
                  <a:path w="64" h="86">
                    <a:moveTo>
                      <a:pt x="64" y="0"/>
                    </a:moveTo>
                    <a:lnTo>
                      <a:pt x="64" y="0"/>
                    </a:lnTo>
                    <a:lnTo>
                      <a:pt x="0" y="36"/>
                    </a:lnTo>
                    <a:lnTo>
                      <a:pt x="0" y="86"/>
                    </a:lnTo>
                    <a:lnTo>
                      <a:pt x="64" y="42"/>
                    </a:lnTo>
                    <a:lnTo>
                      <a:pt x="64" y="0"/>
                    </a:lnTo>
                  </a:path>
                </a:pathLst>
              </a:custGeom>
              <a:grpFill/>
              <a:ln>
                <a:noFill/>
              </a:ln>
            </p:spPr>
            <p:txBody>
              <a:bodyPr/>
              <a:lstStyle/>
              <a:p>
                <a:pPr fontAlgn="auto">
                  <a:spcBef>
                    <a:spcPts val="0"/>
                  </a:spcBef>
                  <a:spcAft>
                    <a:spcPts val="0"/>
                  </a:spcAft>
                  <a:defRPr/>
                </a:pPr>
                <a:endParaRPr lang="zh-CN" altLang="en-US"/>
              </a:p>
            </p:txBody>
          </p:sp>
          <p:sp>
            <p:nvSpPr>
              <p:cNvPr id="1186" name="Freeform 631"/>
              <p:cNvSpPr/>
              <p:nvPr/>
            </p:nvSpPr>
            <p:spPr bwMode="auto">
              <a:xfrm>
                <a:off x="4604" y="1636"/>
                <a:ext cx="54" cy="72"/>
              </a:xfrm>
              <a:custGeom>
                <a:avLst/>
                <a:gdLst>
                  <a:gd name="T0" fmla="*/ 54 w 54"/>
                  <a:gd name="T1" fmla="*/ 0 h 72"/>
                  <a:gd name="T2" fmla="*/ 0 w 54"/>
                  <a:gd name="T3" fmla="*/ 32 h 72"/>
                  <a:gd name="T4" fmla="*/ 0 w 54"/>
                  <a:gd name="T5" fmla="*/ 72 h 72"/>
                  <a:gd name="T6" fmla="*/ 54 w 54"/>
                  <a:gd name="T7" fmla="*/ 34 h 72"/>
                  <a:gd name="T8" fmla="*/ 54 w 54"/>
                  <a:gd name="T9" fmla="*/ 0 h 72"/>
                </a:gdLst>
                <a:ahLst/>
                <a:cxnLst>
                  <a:cxn ang="0">
                    <a:pos x="T0" y="T1"/>
                  </a:cxn>
                  <a:cxn ang="0">
                    <a:pos x="T2" y="T3"/>
                  </a:cxn>
                  <a:cxn ang="0">
                    <a:pos x="T4" y="T5"/>
                  </a:cxn>
                  <a:cxn ang="0">
                    <a:pos x="T6" y="T7"/>
                  </a:cxn>
                  <a:cxn ang="0">
                    <a:pos x="T8" y="T9"/>
                  </a:cxn>
                </a:cxnLst>
                <a:rect l="0" t="0" r="r" b="b"/>
                <a:pathLst>
                  <a:path w="54" h="72">
                    <a:moveTo>
                      <a:pt x="54" y="0"/>
                    </a:moveTo>
                    <a:lnTo>
                      <a:pt x="0" y="32"/>
                    </a:lnTo>
                    <a:lnTo>
                      <a:pt x="0" y="72"/>
                    </a:lnTo>
                    <a:lnTo>
                      <a:pt x="54" y="34"/>
                    </a:lnTo>
                    <a:lnTo>
                      <a:pt x="54" y="0"/>
                    </a:lnTo>
                    <a:close/>
                  </a:path>
                </a:pathLst>
              </a:custGeom>
              <a:grpFill/>
              <a:ln>
                <a:noFill/>
              </a:ln>
            </p:spPr>
            <p:txBody>
              <a:bodyPr/>
              <a:lstStyle/>
              <a:p>
                <a:pPr fontAlgn="auto">
                  <a:spcBef>
                    <a:spcPts val="0"/>
                  </a:spcBef>
                  <a:spcAft>
                    <a:spcPts val="0"/>
                  </a:spcAft>
                  <a:defRPr/>
                </a:pPr>
                <a:endParaRPr lang="zh-CN" altLang="en-US"/>
              </a:p>
            </p:txBody>
          </p:sp>
          <p:sp>
            <p:nvSpPr>
              <p:cNvPr id="1187" name="Freeform 632"/>
              <p:cNvSpPr/>
              <p:nvPr/>
            </p:nvSpPr>
            <p:spPr bwMode="auto">
              <a:xfrm>
                <a:off x="4604" y="1636"/>
                <a:ext cx="54" cy="72"/>
              </a:xfrm>
              <a:custGeom>
                <a:avLst/>
                <a:gdLst>
                  <a:gd name="T0" fmla="*/ 54 w 54"/>
                  <a:gd name="T1" fmla="*/ 0 h 72"/>
                  <a:gd name="T2" fmla="*/ 0 w 54"/>
                  <a:gd name="T3" fmla="*/ 32 h 72"/>
                  <a:gd name="T4" fmla="*/ 0 w 54"/>
                  <a:gd name="T5" fmla="*/ 72 h 72"/>
                  <a:gd name="T6" fmla="*/ 54 w 54"/>
                  <a:gd name="T7" fmla="*/ 34 h 72"/>
                  <a:gd name="T8" fmla="*/ 54 w 54"/>
                  <a:gd name="T9" fmla="*/ 0 h 72"/>
                </a:gdLst>
                <a:ahLst/>
                <a:cxnLst>
                  <a:cxn ang="0">
                    <a:pos x="T0" y="T1"/>
                  </a:cxn>
                  <a:cxn ang="0">
                    <a:pos x="T2" y="T3"/>
                  </a:cxn>
                  <a:cxn ang="0">
                    <a:pos x="T4" y="T5"/>
                  </a:cxn>
                  <a:cxn ang="0">
                    <a:pos x="T6" y="T7"/>
                  </a:cxn>
                  <a:cxn ang="0">
                    <a:pos x="T8" y="T9"/>
                  </a:cxn>
                </a:cxnLst>
                <a:rect l="0" t="0" r="r" b="b"/>
                <a:pathLst>
                  <a:path w="54" h="72">
                    <a:moveTo>
                      <a:pt x="54" y="0"/>
                    </a:moveTo>
                    <a:lnTo>
                      <a:pt x="0" y="32"/>
                    </a:lnTo>
                    <a:lnTo>
                      <a:pt x="0" y="72"/>
                    </a:lnTo>
                    <a:lnTo>
                      <a:pt x="54" y="34"/>
                    </a:lnTo>
                    <a:lnTo>
                      <a:pt x="54" y="0"/>
                    </a:lnTo>
                  </a:path>
                </a:pathLst>
              </a:custGeom>
              <a:grpFill/>
              <a:ln>
                <a:noFill/>
              </a:ln>
            </p:spPr>
            <p:txBody>
              <a:bodyPr/>
              <a:lstStyle/>
              <a:p>
                <a:pPr fontAlgn="auto">
                  <a:spcBef>
                    <a:spcPts val="0"/>
                  </a:spcBef>
                  <a:spcAft>
                    <a:spcPts val="0"/>
                  </a:spcAft>
                  <a:defRPr/>
                </a:pPr>
                <a:endParaRPr lang="zh-CN" altLang="en-US"/>
              </a:p>
            </p:txBody>
          </p:sp>
          <p:sp>
            <p:nvSpPr>
              <p:cNvPr id="1188" name="Freeform 633"/>
              <p:cNvSpPr/>
              <p:nvPr/>
            </p:nvSpPr>
            <p:spPr bwMode="auto">
              <a:xfrm>
                <a:off x="4682" y="1576"/>
                <a:ext cx="80" cy="78"/>
              </a:xfrm>
              <a:custGeom>
                <a:avLst/>
                <a:gdLst>
                  <a:gd name="T0" fmla="*/ 80 w 80"/>
                  <a:gd name="T1" fmla="*/ 0 h 78"/>
                  <a:gd name="T2" fmla="*/ 80 w 80"/>
                  <a:gd name="T3" fmla="*/ 0 h 78"/>
                  <a:gd name="T4" fmla="*/ 0 w 80"/>
                  <a:gd name="T5" fmla="*/ 46 h 78"/>
                  <a:gd name="T6" fmla="*/ 0 w 80"/>
                  <a:gd name="T7" fmla="*/ 78 h 78"/>
                  <a:gd name="T8" fmla="*/ 0 w 80"/>
                  <a:gd name="T9" fmla="*/ 78 h 78"/>
                  <a:gd name="T10" fmla="*/ 80 w 80"/>
                  <a:gd name="T11" fmla="*/ 24 h 78"/>
                  <a:gd name="T12" fmla="*/ 80 w 80"/>
                  <a:gd name="T13" fmla="*/ 0 h 78"/>
                </a:gdLst>
                <a:ahLst/>
                <a:cxnLst>
                  <a:cxn ang="0">
                    <a:pos x="T0" y="T1"/>
                  </a:cxn>
                  <a:cxn ang="0">
                    <a:pos x="T2" y="T3"/>
                  </a:cxn>
                  <a:cxn ang="0">
                    <a:pos x="T4" y="T5"/>
                  </a:cxn>
                  <a:cxn ang="0">
                    <a:pos x="T6" y="T7"/>
                  </a:cxn>
                  <a:cxn ang="0">
                    <a:pos x="T8" y="T9"/>
                  </a:cxn>
                  <a:cxn ang="0">
                    <a:pos x="T10" y="T11"/>
                  </a:cxn>
                  <a:cxn ang="0">
                    <a:pos x="T12" y="T13"/>
                  </a:cxn>
                </a:cxnLst>
                <a:rect l="0" t="0" r="r" b="b"/>
                <a:pathLst>
                  <a:path w="80" h="78">
                    <a:moveTo>
                      <a:pt x="80" y="0"/>
                    </a:moveTo>
                    <a:lnTo>
                      <a:pt x="80" y="0"/>
                    </a:lnTo>
                    <a:lnTo>
                      <a:pt x="0" y="46"/>
                    </a:lnTo>
                    <a:lnTo>
                      <a:pt x="0" y="78"/>
                    </a:lnTo>
                    <a:lnTo>
                      <a:pt x="0" y="78"/>
                    </a:lnTo>
                    <a:lnTo>
                      <a:pt x="80" y="24"/>
                    </a:lnTo>
                    <a:lnTo>
                      <a:pt x="80" y="0"/>
                    </a:lnTo>
                    <a:close/>
                  </a:path>
                </a:pathLst>
              </a:custGeom>
              <a:grpFill/>
              <a:ln>
                <a:noFill/>
              </a:ln>
            </p:spPr>
            <p:txBody>
              <a:bodyPr/>
              <a:lstStyle/>
              <a:p>
                <a:pPr fontAlgn="auto">
                  <a:spcBef>
                    <a:spcPts val="0"/>
                  </a:spcBef>
                  <a:spcAft>
                    <a:spcPts val="0"/>
                  </a:spcAft>
                  <a:defRPr/>
                </a:pPr>
                <a:endParaRPr lang="zh-CN" altLang="en-US"/>
              </a:p>
            </p:txBody>
          </p:sp>
          <p:sp>
            <p:nvSpPr>
              <p:cNvPr id="1189" name="Freeform 634"/>
              <p:cNvSpPr/>
              <p:nvPr/>
            </p:nvSpPr>
            <p:spPr bwMode="auto">
              <a:xfrm>
                <a:off x="4682" y="1576"/>
                <a:ext cx="80" cy="78"/>
              </a:xfrm>
              <a:custGeom>
                <a:avLst/>
                <a:gdLst>
                  <a:gd name="T0" fmla="*/ 80 w 80"/>
                  <a:gd name="T1" fmla="*/ 0 h 78"/>
                  <a:gd name="T2" fmla="*/ 80 w 80"/>
                  <a:gd name="T3" fmla="*/ 0 h 78"/>
                  <a:gd name="T4" fmla="*/ 0 w 80"/>
                  <a:gd name="T5" fmla="*/ 46 h 78"/>
                  <a:gd name="T6" fmla="*/ 0 w 80"/>
                  <a:gd name="T7" fmla="*/ 78 h 78"/>
                  <a:gd name="T8" fmla="*/ 0 w 80"/>
                  <a:gd name="T9" fmla="*/ 78 h 78"/>
                  <a:gd name="T10" fmla="*/ 80 w 80"/>
                  <a:gd name="T11" fmla="*/ 24 h 78"/>
                  <a:gd name="T12" fmla="*/ 80 w 80"/>
                  <a:gd name="T13" fmla="*/ 0 h 78"/>
                </a:gdLst>
                <a:ahLst/>
                <a:cxnLst>
                  <a:cxn ang="0">
                    <a:pos x="T0" y="T1"/>
                  </a:cxn>
                  <a:cxn ang="0">
                    <a:pos x="T2" y="T3"/>
                  </a:cxn>
                  <a:cxn ang="0">
                    <a:pos x="T4" y="T5"/>
                  </a:cxn>
                  <a:cxn ang="0">
                    <a:pos x="T6" y="T7"/>
                  </a:cxn>
                  <a:cxn ang="0">
                    <a:pos x="T8" y="T9"/>
                  </a:cxn>
                  <a:cxn ang="0">
                    <a:pos x="T10" y="T11"/>
                  </a:cxn>
                  <a:cxn ang="0">
                    <a:pos x="T12" y="T13"/>
                  </a:cxn>
                </a:cxnLst>
                <a:rect l="0" t="0" r="r" b="b"/>
                <a:pathLst>
                  <a:path w="80" h="78">
                    <a:moveTo>
                      <a:pt x="80" y="0"/>
                    </a:moveTo>
                    <a:lnTo>
                      <a:pt x="80" y="0"/>
                    </a:lnTo>
                    <a:lnTo>
                      <a:pt x="0" y="46"/>
                    </a:lnTo>
                    <a:lnTo>
                      <a:pt x="0" y="78"/>
                    </a:lnTo>
                    <a:lnTo>
                      <a:pt x="0" y="78"/>
                    </a:lnTo>
                    <a:lnTo>
                      <a:pt x="80" y="24"/>
                    </a:lnTo>
                    <a:lnTo>
                      <a:pt x="80" y="0"/>
                    </a:lnTo>
                  </a:path>
                </a:pathLst>
              </a:custGeom>
              <a:grpFill/>
              <a:ln>
                <a:noFill/>
              </a:ln>
            </p:spPr>
            <p:txBody>
              <a:bodyPr/>
              <a:lstStyle/>
              <a:p>
                <a:pPr fontAlgn="auto">
                  <a:spcBef>
                    <a:spcPts val="0"/>
                  </a:spcBef>
                  <a:spcAft>
                    <a:spcPts val="0"/>
                  </a:spcAft>
                  <a:defRPr/>
                </a:pPr>
                <a:endParaRPr lang="zh-CN" altLang="en-US"/>
              </a:p>
            </p:txBody>
          </p:sp>
          <p:sp>
            <p:nvSpPr>
              <p:cNvPr id="1190" name="Freeform 635"/>
              <p:cNvSpPr/>
              <p:nvPr/>
            </p:nvSpPr>
            <p:spPr bwMode="auto">
              <a:xfrm>
                <a:off x="4516" y="1776"/>
                <a:ext cx="36" cy="74"/>
              </a:xfrm>
              <a:custGeom>
                <a:avLst/>
                <a:gdLst>
                  <a:gd name="T0" fmla="*/ 36 w 36"/>
                  <a:gd name="T1" fmla="*/ 0 h 74"/>
                  <a:gd name="T2" fmla="*/ 36 w 36"/>
                  <a:gd name="T3" fmla="*/ 0 h 74"/>
                  <a:gd name="T4" fmla="*/ 0 w 36"/>
                  <a:gd name="T5" fmla="*/ 24 h 74"/>
                  <a:gd name="T6" fmla="*/ 0 w 36"/>
                  <a:gd name="T7" fmla="*/ 74 h 74"/>
                  <a:gd name="T8" fmla="*/ 36 w 36"/>
                  <a:gd name="T9" fmla="*/ 46 h 74"/>
                  <a:gd name="T10" fmla="*/ 36 w 36"/>
                  <a:gd name="T11" fmla="*/ 0 h 74"/>
                </a:gdLst>
                <a:ahLst/>
                <a:cxnLst>
                  <a:cxn ang="0">
                    <a:pos x="T0" y="T1"/>
                  </a:cxn>
                  <a:cxn ang="0">
                    <a:pos x="T2" y="T3"/>
                  </a:cxn>
                  <a:cxn ang="0">
                    <a:pos x="T4" y="T5"/>
                  </a:cxn>
                  <a:cxn ang="0">
                    <a:pos x="T6" y="T7"/>
                  </a:cxn>
                  <a:cxn ang="0">
                    <a:pos x="T8" y="T9"/>
                  </a:cxn>
                  <a:cxn ang="0">
                    <a:pos x="T10" y="T11"/>
                  </a:cxn>
                </a:cxnLst>
                <a:rect l="0" t="0" r="r" b="b"/>
                <a:pathLst>
                  <a:path w="36" h="74">
                    <a:moveTo>
                      <a:pt x="36" y="0"/>
                    </a:moveTo>
                    <a:lnTo>
                      <a:pt x="36" y="0"/>
                    </a:lnTo>
                    <a:lnTo>
                      <a:pt x="0" y="24"/>
                    </a:lnTo>
                    <a:lnTo>
                      <a:pt x="0" y="74"/>
                    </a:lnTo>
                    <a:lnTo>
                      <a:pt x="36" y="46"/>
                    </a:lnTo>
                    <a:lnTo>
                      <a:pt x="36" y="0"/>
                    </a:lnTo>
                    <a:close/>
                  </a:path>
                </a:pathLst>
              </a:custGeom>
              <a:grpFill/>
              <a:ln>
                <a:noFill/>
              </a:ln>
            </p:spPr>
            <p:txBody>
              <a:bodyPr/>
              <a:lstStyle/>
              <a:p>
                <a:pPr fontAlgn="auto">
                  <a:spcBef>
                    <a:spcPts val="0"/>
                  </a:spcBef>
                  <a:spcAft>
                    <a:spcPts val="0"/>
                  </a:spcAft>
                  <a:defRPr/>
                </a:pPr>
                <a:endParaRPr lang="zh-CN" altLang="en-US"/>
              </a:p>
            </p:txBody>
          </p:sp>
          <p:sp>
            <p:nvSpPr>
              <p:cNvPr id="1191" name="Freeform 636"/>
              <p:cNvSpPr/>
              <p:nvPr/>
            </p:nvSpPr>
            <p:spPr bwMode="auto">
              <a:xfrm>
                <a:off x="4516" y="1776"/>
                <a:ext cx="36" cy="74"/>
              </a:xfrm>
              <a:custGeom>
                <a:avLst/>
                <a:gdLst>
                  <a:gd name="T0" fmla="*/ 36 w 36"/>
                  <a:gd name="T1" fmla="*/ 0 h 74"/>
                  <a:gd name="T2" fmla="*/ 36 w 36"/>
                  <a:gd name="T3" fmla="*/ 0 h 74"/>
                  <a:gd name="T4" fmla="*/ 0 w 36"/>
                  <a:gd name="T5" fmla="*/ 24 h 74"/>
                  <a:gd name="T6" fmla="*/ 0 w 36"/>
                  <a:gd name="T7" fmla="*/ 74 h 74"/>
                  <a:gd name="T8" fmla="*/ 36 w 36"/>
                  <a:gd name="T9" fmla="*/ 46 h 74"/>
                  <a:gd name="T10" fmla="*/ 36 w 36"/>
                  <a:gd name="T11" fmla="*/ 0 h 74"/>
                </a:gdLst>
                <a:ahLst/>
                <a:cxnLst>
                  <a:cxn ang="0">
                    <a:pos x="T0" y="T1"/>
                  </a:cxn>
                  <a:cxn ang="0">
                    <a:pos x="T2" y="T3"/>
                  </a:cxn>
                  <a:cxn ang="0">
                    <a:pos x="T4" y="T5"/>
                  </a:cxn>
                  <a:cxn ang="0">
                    <a:pos x="T6" y="T7"/>
                  </a:cxn>
                  <a:cxn ang="0">
                    <a:pos x="T8" y="T9"/>
                  </a:cxn>
                  <a:cxn ang="0">
                    <a:pos x="T10" y="T11"/>
                  </a:cxn>
                </a:cxnLst>
                <a:rect l="0" t="0" r="r" b="b"/>
                <a:pathLst>
                  <a:path w="36" h="74">
                    <a:moveTo>
                      <a:pt x="36" y="0"/>
                    </a:moveTo>
                    <a:lnTo>
                      <a:pt x="36" y="0"/>
                    </a:lnTo>
                    <a:lnTo>
                      <a:pt x="0" y="24"/>
                    </a:lnTo>
                    <a:lnTo>
                      <a:pt x="0" y="74"/>
                    </a:lnTo>
                    <a:lnTo>
                      <a:pt x="36" y="46"/>
                    </a:lnTo>
                    <a:lnTo>
                      <a:pt x="36" y="0"/>
                    </a:lnTo>
                  </a:path>
                </a:pathLst>
              </a:custGeom>
              <a:grpFill/>
              <a:ln>
                <a:noFill/>
              </a:ln>
            </p:spPr>
            <p:txBody>
              <a:bodyPr/>
              <a:lstStyle/>
              <a:p>
                <a:pPr fontAlgn="auto">
                  <a:spcBef>
                    <a:spcPts val="0"/>
                  </a:spcBef>
                  <a:spcAft>
                    <a:spcPts val="0"/>
                  </a:spcAft>
                  <a:defRPr/>
                </a:pPr>
                <a:endParaRPr lang="zh-CN" altLang="en-US"/>
              </a:p>
            </p:txBody>
          </p:sp>
          <p:sp>
            <p:nvSpPr>
              <p:cNvPr id="1192" name="Freeform 637"/>
              <p:cNvSpPr/>
              <p:nvPr/>
            </p:nvSpPr>
            <p:spPr bwMode="auto">
              <a:xfrm>
                <a:off x="4630" y="1674"/>
                <a:ext cx="76" cy="90"/>
              </a:xfrm>
              <a:custGeom>
                <a:avLst/>
                <a:gdLst>
                  <a:gd name="T0" fmla="*/ 76 w 76"/>
                  <a:gd name="T1" fmla="*/ 0 h 90"/>
                  <a:gd name="T2" fmla="*/ 0 w 76"/>
                  <a:gd name="T3" fmla="*/ 50 h 90"/>
                  <a:gd name="T4" fmla="*/ 0 w 76"/>
                  <a:gd name="T5" fmla="*/ 90 h 90"/>
                  <a:gd name="T6" fmla="*/ 0 w 76"/>
                  <a:gd name="T7" fmla="*/ 90 h 90"/>
                  <a:gd name="T8" fmla="*/ 76 w 76"/>
                  <a:gd name="T9" fmla="*/ 30 h 90"/>
                  <a:gd name="T10" fmla="*/ 76 w 76"/>
                  <a:gd name="T11" fmla="*/ 0 h 90"/>
                </a:gdLst>
                <a:ahLst/>
                <a:cxnLst>
                  <a:cxn ang="0">
                    <a:pos x="T0" y="T1"/>
                  </a:cxn>
                  <a:cxn ang="0">
                    <a:pos x="T2" y="T3"/>
                  </a:cxn>
                  <a:cxn ang="0">
                    <a:pos x="T4" y="T5"/>
                  </a:cxn>
                  <a:cxn ang="0">
                    <a:pos x="T6" y="T7"/>
                  </a:cxn>
                  <a:cxn ang="0">
                    <a:pos x="T8" y="T9"/>
                  </a:cxn>
                  <a:cxn ang="0">
                    <a:pos x="T10" y="T11"/>
                  </a:cxn>
                </a:cxnLst>
                <a:rect l="0" t="0" r="r" b="b"/>
                <a:pathLst>
                  <a:path w="76" h="90">
                    <a:moveTo>
                      <a:pt x="76" y="0"/>
                    </a:moveTo>
                    <a:lnTo>
                      <a:pt x="0" y="50"/>
                    </a:lnTo>
                    <a:lnTo>
                      <a:pt x="0" y="90"/>
                    </a:lnTo>
                    <a:lnTo>
                      <a:pt x="0" y="90"/>
                    </a:lnTo>
                    <a:lnTo>
                      <a:pt x="76" y="30"/>
                    </a:lnTo>
                    <a:lnTo>
                      <a:pt x="76" y="0"/>
                    </a:lnTo>
                    <a:close/>
                  </a:path>
                </a:pathLst>
              </a:custGeom>
              <a:grpFill/>
              <a:ln>
                <a:noFill/>
              </a:ln>
            </p:spPr>
            <p:txBody>
              <a:bodyPr/>
              <a:lstStyle/>
              <a:p>
                <a:pPr fontAlgn="auto">
                  <a:spcBef>
                    <a:spcPts val="0"/>
                  </a:spcBef>
                  <a:spcAft>
                    <a:spcPts val="0"/>
                  </a:spcAft>
                  <a:defRPr/>
                </a:pPr>
                <a:endParaRPr lang="zh-CN" altLang="en-US"/>
              </a:p>
            </p:txBody>
          </p:sp>
          <p:sp>
            <p:nvSpPr>
              <p:cNvPr id="1193" name="Freeform 638"/>
              <p:cNvSpPr/>
              <p:nvPr/>
            </p:nvSpPr>
            <p:spPr bwMode="auto">
              <a:xfrm>
                <a:off x="4630" y="1674"/>
                <a:ext cx="76" cy="90"/>
              </a:xfrm>
              <a:custGeom>
                <a:avLst/>
                <a:gdLst>
                  <a:gd name="T0" fmla="*/ 76 w 76"/>
                  <a:gd name="T1" fmla="*/ 0 h 90"/>
                  <a:gd name="T2" fmla="*/ 0 w 76"/>
                  <a:gd name="T3" fmla="*/ 50 h 90"/>
                  <a:gd name="T4" fmla="*/ 0 w 76"/>
                  <a:gd name="T5" fmla="*/ 90 h 90"/>
                  <a:gd name="T6" fmla="*/ 0 w 76"/>
                  <a:gd name="T7" fmla="*/ 90 h 90"/>
                  <a:gd name="T8" fmla="*/ 76 w 76"/>
                  <a:gd name="T9" fmla="*/ 30 h 90"/>
                  <a:gd name="T10" fmla="*/ 76 w 76"/>
                  <a:gd name="T11" fmla="*/ 0 h 90"/>
                </a:gdLst>
                <a:ahLst/>
                <a:cxnLst>
                  <a:cxn ang="0">
                    <a:pos x="T0" y="T1"/>
                  </a:cxn>
                  <a:cxn ang="0">
                    <a:pos x="T2" y="T3"/>
                  </a:cxn>
                  <a:cxn ang="0">
                    <a:pos x="T4" y="T5"/>
                  </a:cxn>
                  <a:cxn ang="0">
                    <a:pos x="T6" y="T7"/>
                  </a:cxn>
                  <a:cxn ang="0">
                    <a:pos x="T8" y="T9"/>
                  </a:cxn>
                  <a:cxn ang="0">
                    <a:pos x="T10" y="T11"/>
                  </a:cxn>
                </a:cxnLst>
                <a:rect l="0" t="0" r="r" b="b"/>
                <a:pathLst>
                  <a:path w="76" h="90">
                    <a:moveTo>
                      <a:pt x="76" y="0"/>
                    </a:moveTo>
                    <a:lnTo>
                      <a:pt x="0" y="50"/>
                    </a:lnTo>
                    <a:lnTo>
                      <a:pt x="0" y="90"/>
                    </a:lnTo>
                    <a:lnTo>
                      <a:pt x="0" y="90"/>
                    </a:lnTo>
                    <a:lnTo>
                      <a:pt x="76" y="30"/>
                    </a:lnTo>
                    <a:lnTo>
                      <a:pt x="76" y="0"/>
                    </a:lnTo>
                  </a:path>
                </a:pathLst>
              </a:custGeom>
              <a:grpFill/>
              <a:ln>
                <a:noFill/>
              </a:ln>
            </p:spPr>
            <p:txBody>
              <a:bodyPr/>
              <a:lstStyle/>
              <a:p>
                <a:pPr fontAlgn="auto">
                  <a:spcBef>
                    <a:spcPts val="0"/>
                  </a:spcBef>
                  <a:spcAft>
                    <a:spcPts val="0"/>
                  </a:spcAft>
                  <a:defRPr/>
                </a:pPr>
                <a:endParaRPr lang="zh-CN" altLang="en-US"/>
              </a:p>
            </p:txBody>
          </p:sp>
          <p:sp>
            <p:nvSpPr>
              <p:cNvPr id="1194" name="Freeform 639"/>
              <p:cNvSpPr/>
              <p:nvPr/>
            </p:nvSpPr>
            <p:spPr bwMode="auto">
              <a:xfrm>
                <a:off x="4730" y="1638"/>
                <a:ext cx="32" cy="48"/>
              </a:xfrm>
              <a:custGeom>
                <a:avLst/>
                <a:gdLst>
                  <a:gd name="T0" fmla="*/ 32 w 32"/>
                  <a:gd name="T1" fmla="*/ 0 h 48"/>
                  <a:gd name="T2" fmla="*/ 32 w 32"/>
                  <a:gd name="T3" fmla="*/ 0 h 48"/>
                  <a:gd name="T4" fmla="*/ 0 w 32"/>
                  <a:gd name="T5" fmla="*/ 20 h 48"/>
                  <a:gd name="T6" fmla="*/ 0 w 32"/>
                  <a:gd name="T7" fmla="*/ 48 h 48"/>
                  <a:gd name="T8" fmla="*/ 32 w 32"/>
                  <a:gd name="T9" fmla="*/ 24 h 48"/>
                  <a:gd name="T10" fmla="*/ 32 w 32"/>
                  <a:gd name="T11" fmla="*/ 0 h 48"/>
                </a:gdLst>
                <a:ahLst/>
                <a:cxnLst>
                  <a:cxn ang="0">
                    <a:pos x="T0" y="T1"/>
                  </a:cxn>
                  <a:cxn ang="0">
                    <a:pos x="T2" y="T3"/>
                  </a:cxn>
                  <a:cxn ang="0">
                    <a:pos x="T4" y="T5"/>
                  </a:cxn>
                  <a:cxn ang="0">
                    <a:pos x="T6" y="T7"/>
                  </a:cxn>
                  <a:cxn ang="0">
                    <a:pos x="T8" y="T9"/>
                  </a:cxn>
                  <a:cxn ang="0">
                    <a:pos x="T10" y="T11"/>
                  </a:cxn>
                </a:cxnLst>
                <a:rect l="0" t="0" r="r" b="b"/>
                <a:pathLst>
                  <a:path w="32" h="48">
                    <a:moveTo>
                      <a:pt x="32" y="0"/>
                    </a:moveTo>
                    <a:lnTo>
                      <a:pt x="32" y="0"/>
                    </a:lnTo>
                    <a:lnTo>
                      <a:pt x="0" y="20"/>
                    </a:lnTo>
                    <a:lnTo>
                      <a:pt x="0" y="48"/>
                    </a:lnTo>
                    <a:lnTo>
                      <a:pt x="32" y="24"/>
                    </a:lnTo>
                    <a:lnTo>
                      <a:pt x="32" y="0"/>
                    </a:lnTo>
                    <a:close/>
                  </a:path>
                </a:pathLst>
              </a:custGeom>
              <a:grpFill/>
              <a:ln>
                <a:noFill/>
              </a:ln>
            </p:spPr>
            <p:txBody>
              <a:bodyPr/>
              <a:lstStyle/>
              <a:p>
                <a:pPr fontAlgn="auto">
                  <a:spcBef>
                    <a:spcPts val="0"/>
                  </a:spcBef>
                  <a:spcAft>
                    <a:spcPts val="0"/>
                  </a:spcAft>
                  <a:defRPr/>
                </a:pPr>
                <a:endParaRPr lang="zh-CN" altLang="en-US"/>
              </a:p>
            </p:txBody>
          </p:sp>
          <p:sp>
            <p:nvSpPr>
              <p:cNvPr id="1195" name="Freeform 640"/>
              <p:cNvSpPr/>
              <p:nvPr/>
            </p:nvSpPr>
            <p:spPr bwMode="auto">
              <a:xfrm>
                <a:off x="4730" y="1638"/>
                <a:ext cx="32" cy="48"/>
              </a:xfrm>
              <a:custGeom>
                <a:avLst/>
                <a:gdLst>
                  <a:gd name="T0" fmla="*/ 32 w 32"/>
                  <a:gd name="T1" fmla="*/ 0 h 48"/>
                  <a:gd name="T2" fmla="*/ 32 w 32"/>
                  <a:gd name="T3" fmla="*/ 0 h 48"/>
                  <a:gd name="T4" fmla="*/ 0 w 32"/>
                  <a:gd name="T5" fmla="*/ 20 h 48"/>
                  <a:gd name="T6" fmla="*/ 0 w 32"/>
                  <a:gd name="T7" fmla="*/ 48 h 48"/>
                  <a:gd name="T8" fmla="*/ 32 w 32"/>
                  <a:gd name="T9" fmla="*/ 24 h 48"/>
                  <a:gd name="T10" fmla="*/ 32 w 32"/>
                  <a:gd name="T11" fmla="*/ 0 h 48"/>
                </a:gdLst>
                <a:ahLst/>
                <a:cxnLst>
                  <a:cxn ang="0">
                    <a:pos x="T0" y="T1"/>
                  </a:cxn>
                  <a:cxn ang="0">
                    <a:pos x="T2" y="T3"/>
                  </a:cxn>
                  <a:cxn ang="0">
                    <a:pos x="T4" y="T5"/>
                  </a:cxn>
                  <a:cxn ang="0">
                    <a:pos x="T6" y="T7"/>
                  </a:cxn>
                  <a:cxn ang="0">
                    <a:pos x="T8" y="T9"/>
                  </a:cxn>
                  <a:cxn ang="0">
                    <a:pos x="T10" y="T11"/>
                  </a:cxn>
                </a:cxnLst>
                <a:rect l="0" t="0" r="r" b="b"/>
                <a:pathLst>
                  <a:path w="32" h="48">
                    <a:moveTo>
                      <a:pt x="32" y="0"/>
                    </a:moveTo>
                    <a:lnTo>
                      <a:pt x="32" y="0"/>
                    </a:lnTo>
                    <a:lnTo>
                      <a:pt x="0" y="20"/>
                    </a:lnTo>
                    <a:lnTo>
                      <a:pt x="0" y="48"/>
                    </a:lnTo>
                    <a:lnTo>
                      <a:pt x="32" y="24"/>
                    </a:lnTo>
                    <a:lnTo>
                      <a:pt x="32" y="0"/>
                    </a:lnTo>
                  </a:path>
                </a:pathLst>
              </a:custGeom>
              <a:grpFill/>
              <a:ln>
                <a:noFill/>
              </a:ln>
            </p:spPr>
            <p:txBody>
              <a:bodyPr/>
              <a:lstStyle/>
              <a:p>
                <a:pPr fontAlgn="auto">
                  <a:spcBef>
                    <a:spcPts val="0"/>
                  </a:spcBef>
                  <a:spcAft>
                    <a:spcPts val="0"/>
                  </a:spcAft>
                  <a:defRPr/>
                </a:pPr>
                <a:endParaRPr lang="zh-CN" altLang="en-US"/>
              </a:p>
            </p:txBody>
          </p:sp>
          <p:sp>
            <p:nvSpPr>
              <p:cNvPr id="1196" name="Freeform 641"/>
              <p:cNvSpPr/>
              <p:nvPr/>
            </p:nvSpPr>
            <p:spPr bwMode="auto">
              <a:xfrm>
                <a:off x="4516" y="1814"/>
                <a:ext cx="92" cy="114"/>
              </a:xfrm>
              <a:custGeom>
                <a:avLst/>
                <a:gdLst>
                  <a:gd name="T0" fmla="*/ 92 w 92"/>
                  <a:gd name="T1" fmla="*/ 0 h 114"/>
                  <a:gd name="T2" fmla="*/ 92 w 92"/>
                  <a:gd name="T3" fmla="*/ 0 h 114"/>
                  <a:gd name="T4" fmla="*/ 0 w 92"/>
                  <a:gd name="T5" fmla="*/ 64 h 114"/>
                  <a:gd name="T6" fmla="*/ 0 w 92"/>
                  <a:gd name="T7" fmla="*/ 114 h 114"/>
                  <a:gd name="T8" fmla="*/ 92 w 92"/>
                  <a:gd name="T9" fmla="*/ 40 h 114"/>
                  <a:gd name="T10" fmla="*/ 92 w 92"/>
                  <a:gd name="T11" fmla="*/ 0 h 114"/>
                </a:gdLst>
                <a:ahLst/>
                <a:cxnLst>
                  <a:cxn ang="0">
                    <a:pos x="T0" y="T1"/>
                  </a:cxn>
                  <a:cxn ang="0">
                    <a:pos x="T2" y="T3"/>
                  </a:cxn>
                  <a:cxn ang="0">
                    <a:pos x="T4" y="T5"/>
                  </a:cxn>
                  <a:cxn ang="0">
                    <a:pos x="T6" y="T7"/>
                  </a:cxn>
                  <a:cxn ang="0">
                    <a:pos x="T8" y="T9"/>
                  </a:cxn>
                  <a:cxn ang="0">
                    <a:pos x="T10" y="T11"/>
                  </a:cxn>
                </a:cxnLst>
                <a:rect l="0" t="0" r="r" b="b"/>
                <a:pathLst>
                  <a:path w="92" h="114">
                    <a:moveTo>
                      <a:pt x="92" y="0"/>
                    </a:moveTo>
                    <a:lnTo>
                      <a:pt x="92" y="0"/>
                    </a:lnTo>
                    <a:lnTo>
                      <a:pt x="0" y="64"/>
                    </a:lnTo>
                    <a:lnTo>
                      <a:pt x="0" y="114"/>
                    </a:lnTo>
                    <a:lnTo>
                      <a:pt x="92" y="40"/>
                    </a:lnTo>
                    <a:lnTo>
                      <a:pt x="92" y="0"/>
                    </a:lnTo>
                    <a:close/>
                  </a:path>
                </a:pathLst>
              </a:custGeom>
              <a:grpFill/>
              <a:ln>
                <a:noFill/>
              </a:ln>
            </p:spPr>
            <p:txBody>
              <a:bodyPr/>
              <a:lstStyle/>
              <a:p>
                <a:pPr fontAlgn="auto">
                  <a:spcBef>
                    <a:spcPts val="0"/>
                  </a:spcBef>
                  <a:spcAft>
                    <a:spcPts val="0"/>
                  </a:spcAft>
                  <a:defRPr/>
                </a:pPr>
                <a:endParaRPr lang="zh-CN" altLang="en-US"/>
              </a:p>
            </p:txBody>
          </p:sp>
          <p:sp>
            <p:nvSpPr>
              <p:cNvPr id="1197" name="Freeform 642"/>
              <p:cNvSpPr/>
              <p:nvPr/>
            </p:nvSpPr>
            <p:spPr bwMode="auto">
              <a:xfrm>
                <a:off x="4516" y="1814"/>
                <a:ext cx="92" cy="114"/>
              </a:xfrm>
              <a:custGeom>
                <a:avLst/>
                <a:gdLst>
                  <a:gd name="T0" fmla="*/ 92 w 92"/>
                  <a:gd name="T1" fmla="*/ 0 h 114"/>
                  <a:gd name="T2" fmla="*/ 92 w 92"/>
                  <a:gd name="T3" fmla="*/ 0 h 114"/>
                  <a:gd name="T4" fmla="*/ 0 w 92"/>
                  <a:gd name="T5" fmla="*/ 64 h 114"/>
                  <a:gd name="T6" fmla="*/ 0 w 92"/>
                  <a:gd name="T7" fmla="*/ 114 h 114"/>
                  <a:gd name="T8" fmla="*/ 92 w 92"/>
                  <a:gd name="T9" fmla="*/ 40 h 114"/>
                  <a:gd name="T10" fmla="*/ 92 w 92"/>
                  <a:gd name="T11" fmla="*/ 0 h 114"/>
                </a:gdLst>
                <a:ahLst/>
                <a:cxnLst>
                  <a:cxn ang="0">
                    <a:pos x="T0" y="T1"/>
                  </a:cxn>
                  <a:cxn ang="0">
                    <a:pos x="T2" y="T3"/>
                  </a:cxn>
                  <a:cxn ang="0">
                    <a:pos x="T4" y="T5"/>
                  </a:cxn>
                  <a:cxn ang="0">
                    <a:pos x="T6" y="T7"/>
                  </a:cxn>
                  <a:cxn ang="0">
                    <a:pos x="T8" y="T9"/>
                  </a:cxn>
                  <a:cxn ang="0">
                    <a:pos x="T10" y="T11"/>
                  </a:cxn>
                </a:cxnLst>
                <a:rect l="0" t="0" r="r" b="b"/>
                <a:pathLst>
                  <a:path w="92" h="114">
                    <a:moveTo>
                      <a:pt x="92" y="0"/>
                    </a:moveTo>
                    <a:lnTo>
                      <a:pt x="92" y="0"/>
                    </a:lnTo>
                    <a:lnTo>
                      <a:pt x="0" y="64"/>
                    </a:lnTo>
                    <a:lnTo>
                      <a:pt x="0" y="114"/>
                    </a:lnTo>
                    <a:lnTo>
                      <a:pt x="92" y="40"/>
                    </a:lnTo>
                    <a:lnTo>
                      <a:pt x="92" y="0"/>
                    </a:lnTo>
                  </a:path>
                </a:pathLst>
              </a:custGeom>
              <a:grpFill/>
              <a:ln>
                <a:noFill/>
              </a:ln>
            </p:spPr>
            <p:txBody>
              <a:bodyPr/>
              <a:lstStyle/>
              <a:p>
                <a:pPr fontAlgn="auto">
                  <a:spcBef>
                    <a:spcPts val="0"/>
                  </a:spcBef>
                  <a:spcAft>
                    <a:spcPts val="0"/>
                  </a:spcAft>
                  <a:defRPr/>
                </a:pPr>
                <a:endParaRPr lang="zh-CN" altLang="en-US"/>
              </a:p>
            </p:txBody>
          </p:sp>
          <p:sp>
            <p:nvSpPr>
              <p:cNvPr id="1198" name="Freeform 643"/>
              <p:cNvSpPr/>
              <p:nvPr/>
            </p:nvSpPr>
            <p:spPr bwMode="auto">
              <a:xfrm>
                <a:off x="4632" y="1776"/>
                <a:ext cx="30" cy="58"/>
              </a:xfrm>
              <a:custGeom>
                <a:avLst/>
                <a:gdLst>
                  <a:gd name="T0" fmla="*/ 30 w 30"/>
                  <a:gd name="T1" fmla="*/ 0 h 58"/>
                  <a:gd name="T2" fmla="*/ 30 w 30"/>
                  <a:gd name="T3" fmla="*/ 0 h 58"/>
                  <a:gd name="T4" fmla="*/ 0 w 30"/>
                  <a:gd name="T5" fmla="*/ 20 h 58"/>
                  <a:gd name="T6" fmla="*/ 0 w 30"/>
                  <a:gd name="T7" fmla="*/ 58 h 58"/>
                  <a:gd name="T8" fmla="*/ 0 w 30"/>
                  <a:gd name="T9" fmla="*/ 58 h 58"/>
                  <a:gd name="T10" fmla="*/ 30 w 30"/>
                  <a:gd name="T11" fmla="*/ 34 h 58"/>
                  <a:gd name="T12" fmla="*/ 30 w 30"/>
                  <a:gd name="T13" fmla="*/ 0 h 58"/>
                </a:gdLst>
                <a:ahLst/>
                <a:cxnLst>
                  <a:cxn ang="0">
                    <a:pos x="T0" y="T1"/>
                  </a:cxn>
                  <a:cxn ang="0">
                    <a:pos x="T2" y="T3"/>
                  </a:cxn>
                  <a:cxn ang="0">
                    <a:pos x="T4" y="T5"/>
                  </a:cxn>
                  <a:cxn ang="0">
                    <a:pos x="T6" y="T7"/>
                  </a:cxn>
                  <a:cxn ang="0">
                    <a:pos x="T8" y="T9"/>
                  </a:cxn>
                  <a:cxn ang="0">
                    <a:pos x="T10" y="T11"/>
                  </a:cxn>
                  <a:cxn ang="0">
                    <a:pos x="T12" y="T13"/>
                  </a:cxn>
                </a:cxnLst>
                <a:rect l="0" t="0" r="r" b="b"/>
                <a:pathLst>
                  <a:path w="30" h="58">
                    <a:moveTo>
                      <a:pt x="30" y="0"/>
                    </a:moveTo>
                    <a:lnTo>
                      <a:pt x="30" y="0"/>
                    </a:lnTo>
                    <a:lnTo>
                      <a:pt x="0" y="20"/>
                    </a:lnTo>
                    <a:lnTo>
                      <a:pt x="0" y="58"/>
                    </a:lnTo>
                    <a:lnTo>
                      <a:pt x="0" y="58"/>
                    </a:lnTo>
                    <a:lnTo>
                      <a:pt x="30" y="34"/>
                    </a:lnTo>
                    <a:lnTo>
                      <a:pt x="30" y="0"/>
                    </a:lnTo>
                    <a:close/>
                  </a:path>
                </a:pathLst>
              </a:custGeom>
              <a:grpFill/>
              <a:ln>
                <a:noFill/>
              </a:ln>
            </p:spPr>
            <p:txBody>
              <a:bodyPr/>
              <a:lstStyle/>
              <a:p>
                <a:pPr fontAlgn="auto">
                  <a:spcBef>
                    <a:spcPts val="0"/>
                  </a:spcBef>
                  <a:spcAft>
                    <a:spcPts val="0"/>
                  </a:spcAft>
                  <a:defRPr/>
                </a:pPr>
                <a:endParaRPr lang="zh-CN" altLang="en-US"/>
              </a:p>
            </p:txBody>
          </p:sp>
          <p:sp>
            <p:nvSpPr>
              <p:cNvPr id="1199" name="Freeform 644"/>
              <p:cNvSpPr/>
              <p:nvPr/>
            </p:nvSpPr>
            <p:spPr bwMode="auto">
              <a:xfrm>
                <a:off x="4632" y="1776"/>
                <a:ext cx="30" cy="58"/>
              </a:xfrm>
              <a:custGeom>
                <a:avLst/>
                <a:gdLst>
                  <a:gd name="T0" fmla="*/ 30 w 30"/>
                  <a:gd name="T1" fmla="*/ 0 h 58"/>
                  <a:gd name="T2" fmla="*/ 30 w 30"/>
                  <a:gd name="T3" fmla="*/ 0 h 58"/>
                  <a:gd name="T4" fmla="*/ 0 w 30"/>
                  <a:gd name="T5" fmla="*/ 20 h 58"/>
                  <a:gd name="T6" fmla="*/ 0 w 30"/>
                  <a:gd name="T7" fmla="*/ 58 h 58"/>
                  <a:gd name="T8" fmla="*/ 0 w 30"/>
                  <a:gd name="T9" fmla="*/ 58 h 58"/>
                  <a:gd name="T10" fmla="*/ 30 w 30"/>
                  <a:gd name="T11" fmla="*/ 34 h 58"/>
                  <a:gd name="T12" fmla="*/ 30 w 30"/>
                  <a:gd name="T13" fmla="*/ 0 h 58"/>
                </a:gdLst>
                <a:ahLst/>
                <a:cxnLst>
                  <a:cxn ang="0">
                    <a:pos x="T0" y="T1"/>
                  </a:cxn>
                  <a:cxn ang="0">
                    <a:pos x="T2" y="T3"/>
                  </a:cxn>
                  <a:cxn ang="0">
                    <a:pos x="T4" y="T5"/>
                  </a:cxn>
                  <a:cxn ang="0">
                    <a:pos x="T6" y="T7"/>
                  </a:cxn>
                  <a:cxn ang="0">
                    <a:pos x="T8" y="T9"/>
                  </a:cxn>
                  <a:cxn ang="0">
                    <a:pos x="T10" y="T11"/>
                  </a:cxn>
                  <a:cxn ang="0">
                    <a:pos x="T12" y="T13"/>
                  </a:cxn>
                </a:cxnLst>
                <a:rect l="0" t="0" r="r" b="b"/>
                <a:pathLst>
                  <a:path w="30" h="58">
                    <a:moveTo>
                      <a:pt x="30" y="0"/>
                    </a:moveTo>
                    <a:lnTo>
                      <a:pt x="30" y="0"/>
                    </a:lnTo>
                    <a:lnTo>
                      <a:pt x="0" y="20"/>
                    </a:lnTo>
                    <a:lnTo>
                      <a:pt x="0" y="58"/>
                    </a:lnTo>
                    <a:lnTo>
                      <a:pt x="0" y="58"/>
                    </a:lnTo>
                    <a:lnTo>
                      <a:pt x="30" y="34"/>
                    </a:lnTo>
                    <a:lnTo>
                      <a:pt x="30" y="0"/>
                    </a:lnTo>
                  </a:path>
                </a:pathLst>
              </a:custGeom>
              <a:grpFill/>
              <a:ln>
                <a:noFill/>
              </a:ln>
            </p:spPr>
            <p:txBody>
              <a:bodyPr/>
              <a:lstStyle/>
              <a:p>
                <a:pPr fontAlgn="auto">
                  <a:spcBef>
                    <a:spcPts val="0"/>
                  </a:spcBef>
                  <a:spcAft>
                    <a:spcPts val="0"/>
                  </a:spcAft>
                  <a:defRPr/>
                </a:pPr>
                <a:endParaRPr lang="zh-CN" altLang="en-US"/>
              </a:p>
            </p:txBody>
          </p:sp>
          <p:sp>
            <p:nvSpPr>
              <p:cNvPr id="1200" name="Freeform 645"/>
              <p:cNvSpPr/>
              <p:nvPr/>
            </p:nvSpPr>
            <p:spPr bwMode="auto">
              <a:xfrm>
                <a:off x="4686" y="1704"/>
                <a:ext cx="76" cy="86"/>
              </a:xfrm>
              <a:custGeom>
                <a:avLst/>
                <a:gdLst>
                  <a:gd name="T0" fmla="*/ 76 w 76"/>
                  <a:gd name="T1" fmla="*/ 0 h 86"/>
                  <a:gd name="T2" fmla="*/ 76 w 76"/>
                  <a:gd name="T3" fmla="*/ 0 h 86"/>
                  <a:gd name="T4" fmla="*/ 0 w 76"/>
                  <a:gd name="T5" fmla="*/ 54 h 86"/>
                  <a:gd name="T6" fmla="*/ 0 w 76"/>
                  <a:gd name="T7" fmla="*/ 86 h 86"/>
                  <a:gd name="T8" fmla="*/ 76 w 76"/>
                  <a:gd name="T9" fmla="*/ 26 h 86"/>
                  <a:gd name="T10" fmla="*/ 76 w 76"/>
                  <a:gd name="T11" fmla="*/ 0 h 86"/>
                </a:gdLst>
                <a:ahLst/>
                <a:cxnLst>
                  <a:cxn ang="0">
                    <a:pos x="T0" y="T1"/>
                  </a:cxn>
                  <a:cxn ang="0">
                    <a:pos x="T2" y="T3"/>
                  </a:cxn>
                  <a:cxn ang="0">
                    <a:pos x="T4" y="T5"/>
                  </a:cxn>
                  <a:cxn ang="0">
                    <a:pos x="T6" y="T7"/>
                  </a:cxn>
                  <a:cxn ang="0">
                    <a:pos x="T8" y="T9"/>
                  </a:cxn>
                  <a:cxn ang="0">
                    <a:pos x="T10" y="T11"/>
                  </a:cxn>
                </a:cxnLst>
                <a:rect l="0" t="0" r="r" b="b"/>
                <a:pathLst>
                  <a:path w="76" h="86">
                    <a:moveTo>
                      <a:pt x="76" y="0"/>
                    </a:moveTo>
                    <a:lnTo>
                      <a:pt x="76" y="0"/>
                    </a:lnTo>
                    <a:lnTo>
                      <a:pt x="0" y="54"/>
                    </a:lnTo>
                    <a:lnTo>
                      <a:pt x="0" y="86"/>
                    </a:lnTo>
                    <a:lnTo>
                      <a:pt x="76" y="26"/>
                    </a:lnTo>
                    <a:lnTo>
                      <a:pt x="76" y="0"/>
                    </a:lnTo>
                    <a:close/>
                  </a:path>
                </a:pathLst>
              </a:custGeom>
              <a:grpFill/>
              <a:ln>
                <a:noFill/>
              </a:ln>
            </p:spPr>
            <p:txBody>
              <a:bodyPr/>
              <a:lstStyle/>
              <a:p>
                <a:pPr fontAlgn="auto">
                  <a:spcBef>
                    <a:spcPts val="0"/>
                  </a:spcBef>
                  <a:spcAft>
                    <a:spcPts val="0"/>
                  </a:spcAft>
                  <a:defRPr/>
                </a:pPr>
                <a:endParaRPr lang="zh-CN" altLang="en-US"/>
              </a:p>
            </p:txBody>
          </p:sp>
          <p:sp>
            <p:nvSpPr>
              <p:cNvPr id="1201" name="Freeform 646"/>
              <p:cNvSpPr/>
              <p:nvPr/>
            </p:nvSpPr>
            <p:spPr bwMode="auto">
              <a:xfrm>
                <a:off x="4686" y="1704"/>
                <a:ext cx="76" cy="86"/>
              </a:xfrm>
              <a:custGeom>
                <a:avLst/>
                <a:gdLst>
                  <a:gd name="T0" fmla="*/ 76 w 76"/>
                  <a:gd name="T1" fmla="*/ 0 h 86"/>
                  <a:gd name="T2" fmla="*/ 76 w 76"/>
                  <a:gd name="T3" fmla="*/ 0 h 86"/>
                  <a:gd name="T4" fmla="*/ 0 w 76"/>
                  <a:gd name="T5" fmla="*/ 54 h 86"/>
                  <a:gd name="T6" fmla="*/ 0 w 76"/>
                  <a:gd name="T7" fmla="*/ 86 h 86"/>
                  <a:gd name="T8" fmla="*/ 76 w 76"/>
                  <a:gd name="T9" fmla="*/ 26 h 86"/>
                  <a:gd name="T10" fmla="*/ 76 w 76"/>
                  <a:gd name="T11" fmla="*/ 0 h 86"/>
                </a:gdLst>
                <a:ahLst/>
                <a:cxnLst>
                  <a:cxn ang="0">
                    <a:pos x="T0" y="T1"/>
                  </a:cxn>
                  <a:cxn ang="0">
                    <a:pos x="T2" y="T3"/>
                  </a:cxn>
                  <a:cxn ang="0">
                    <a:pos x="T4" y="T5"/>
                  </a:cxn>
                  <a:cxn ang="0">
                    <a:pos x="T6" y="T7"/>
                  </a:cxn>
                  <a:cxn ang="0">
                    <a:pos x="T8" y="T9"/>
                  </a:cxn>
                  <a:cxn ang="0">
                    <a:pos x="T10" y="T11"/>
                  </a:cxn>
                </a:cxnLst>
                <a:rect l="0" t="0" r="r" b="b"/>
                <a:pathLst>
                  <a:path w="76" h="86">
                    <a:moveTo>
                      <a:pt x="76" y="0"/>
                    </a:moveTo>
                    <a:lnTo>
                      <a:pt x="76" y="0"/>
                    </a:lnTo>
                    <a:lnTo>
                      <a:pt x="0" y="54"/>
                    </a:lnTo>
                    <a:lnTo>
                      <a:pt x="0" y="86"/>
                    </a:lnTo>
                    <a:lnTo>
                      <a:pt x="76" y="26"/>
                    </a:lnTo>
                    <a:lnTo>
                      <a:pt x="76" y="0"/>
                    </a:lnTo>
                  </a:path>
                </a:pathLst>
              </a:custGeom>
              <a:grpFill/>
              <a:ln>
                <a:noFill/>
              </a:ln>
            </p:spPr>
            <p:txBody>
              <a:bodyPr/>
              <a:lstStyle/>
              <a:p>
                <a:pPr fontAlgn="auto">
                  <a:spcBef>
                    <a:spcPts val="0"/>
                  </a:spcBef>
                  <a:spcAft>
                    <a:spcPts val="0"/>
                  </a:spcAft>
                  <a:defRPr/>
                </a:pPr>
                <a:endParaRPr lang="zh-CN" altLang="en-US"/>
              </a:p>
            </p:txBody>
          </p:sp>
          <p:sp>
            <p:nvSpPr>
              <p:cNvPr id="1202" name="Freeform 647"/>
              <p:cNvSpPr/>
              <p:nvPr/>
            </p:nvSpPr>
            <p:spPr bwMode="auto">
              <a:xfrm>
                <a:off x="4516" y="1918"/>
                <a:ext cx="52" cy="91"/>
              </a:xfrm>
              <a:custGeom>
                <a:avLst/>
                <a:gdLst>
                  <a:gd name="T0" fmla="*/ 52 w 52"/>
                  <a:gd name="T1" fmla="*/ 0 h 91"/>
                  <a:gd name="T2" fmla="*/ 52 w 52"/>
                  <a:gd name="T3" fmla="*/ 0 h 91"/>
                  <a:gd name="T4" fmla="*/ 0 w 52"/>
                  <a:gd name="T5" fmla="*/ 40 h 91"/>
                  <a:gd name="T6" fmla="*/ 0 w 52"/>
                  <a:gd name="T7" fmla="*/ 91 h 91"/>
                  <a:gd name="T8" fmla="*/ 52 w 52"/>
                  <a:gd name="T9" fmla="*/ 47 h 91"/>
                  <a:gd name="T10" fmla="*/ 52 w 52"/>
                  <a:gd name="T11" fmla="*/ 0 h 91"/>
                </a:gdLst>
                <a:ahLst/>
                <a:cxnLst>
                  <a:cxn ang="0">
                    <a:pos x="T0" y="T1"/>
                  </a:cxn>
                  <a:cxn ang="0">
                    <a:pos x="T2" y="T3"/>
                  </a:cxn>
                  <a:cxn ang="0">
                    <a:pos x="T4" y="T5"/>
                  </a:cxn>
                  <a:cxn ang="0">
                    <a:pos x="T6" y="T7"/>
                  </a:cxn>
                  <a:cxn ang="0">
                    <a:pos x="T8" y="T9"/>
                  </a:cxn>
                  <a:cxn ang="0">
                    <a:pos x="T10" y="T11"/>
                  </a:cxn>
                </a:cxnLst>
                <a:rect l="0" t="0" r="r" b="b"/>
                <a:pathLst>
                  <a:path w="52" h="91">
                    <a:moveTo>
                      <a:pt x="52" y="0"/>
                    </a:moveTo>
                    <a:lnTo>
                      <a:pt x="52" y="0"/>
                    </a:lnTo>
                    <a:lnTo>
                      <a:pt x="0" y="40"/>
                    </a:lnTo>
                    <a:lnTo>
                      <a:pt x="0" y="91"/>
                    </a:lnTo>
                    <a:lnTo>
                      <a:pt x="52" y="47"/>
                    </a:lnTo>
                    <a:lnTo>
                      <a:pt x="52" y="0"/>
                    </a:lnTo>
                    <a:close/>
                  </a:path>
                </a:pathLst>
              </a:custGeom>
              <a:grpFill/>
              <a:ln>
                <a:noFill/>
              </a:ln>
            </p:spPr>
            <p:txBody>
              <a:bodyPr/>
              <a:lstStyle/>
              <a:p>
                <a:pPr fontAlgn="auto">
                  <a:spcBef>
                    <a:spcPts val="0"/>
                  </a:spcBef>
                  <a:spcAft>
                    <a:spcPts val="0"/>
                  </a:spcAft>
                  <a:defRPr/>
                </a:pPr>
                <a:endParaRPr lang="zh-CN" altLang="en-US"/>
              </a:p>
            </p:txBody>
          </p:sp>
          <p:sp>
            <p:nvSpPr>
              <p:cNvPr id="1203" name="Freeform 648"/>
              <p:cNvSpPr/>
              <p:nvPr/>
            </p:nvSpPr>
            <p:spPr bwMode="auto">
              <a:xfrm>
                <a:off x="4516" y="1918"/>
                <a:ext cx="52" cy="91"/>
              </a:xfrm>
              <a:custGeom>
                <a:avLst/>
                <a:gdLst>
                  <a:gd name="T0" fmla="*/ 52 w 52"/>
                  <a:gd name="T1" fmla="*/ 0 h 91"/>
                  <a:gd name="T2" fmla="*/ 52 w 52"/>
                  <a:gd name="T3" fmla="*/ 0 h 91"/>
                  <a:gd name="T4" fmla="*/ 0 w 52"/>
                  <a:gd name="T5" fmla="*/ 40 h 91"/>
                  <a:gd name="T6" fmla="*/ 0 w 52"/>
                  <a:gd name="T7" fmla="*/ 91 h 91"/>
                  <a:gd name="T8" fmla="*/ 52 w 52"/>
                  <a:gd name="T9" fmla="*/ 47 h 91"/>
                  <a:gd name="T10" fmla="*/ 52 w 52"/>
                  <a:gd name="T11" fmla="*/ 0 h 91"/>
                </a:gdLst>
                <a:ahLst/>
                <a:cxnLst>
                  <a:cxn ang="0">
                    <a:pos x="T0" y="T1"/>
                  </a:cxn>
                  <a:cxn ang="0">
                    <a:pos x="T2" y="T3"/>
                  </a:cxn>
                  <a:cxn ang="0">
                    <a:pos x="T4" y="T5"/>
                  </a:cxn>
                  <a:cxn ang="0">
                    <a:pos x="T6" y="T7"/>
                  </a:cxn>
                  <a:cxn ang="0">
                    <a:pos x="T8" y="T9"/>
                  </a:cxn>
                  <a:cxn ang="0">
                    <a:pos x="T10" y="T11"/>
                  </a:cxn>
                </a:cxnLst>
                <a:rect l="0" t="0" r="r" b="b"/>
                <a:pathLst>
                  <a:path w="52" h="91">
                    <a:moveTo>
                      <a:pt x="52" y="0"/>
                    </a:moveTo>
                    <a:lnTo>
                      <a:pt x="52" y="0"/>
                    </a:lnTo>
                    <a:lnTo>
                      <a:pt x="0" y="40"/>
                    </a:lnTo>
                    <a:lnTo>
                      <a:pt x="0" y="91"/>
                    </a:lnTo>
                    <a:lnTo>
                      <a:pt x="52" y="47"/>
                    </a:lnTo>
                    <a:lnTo>
                      <a:pt x="52" y="0"/>
                    </a:lnTo>
                  </a:path>
                </a:pathLst>
              </a:custGeom>
              <a:grpFill/>
              <a:ln>
                <a:noFill/>
              </a:ln>
            </p:spPr>
            <p:txBody>
              <a:bodyPr/>
              <a:lstStyle/>
              <a:p>
                <a:pPr fontAlgn="auto">
                  <a:spcBef>
                    <a:spcPts val="0"/>
                  </a:spcBef>
                  <a:spcAft>
                    <a:spcPts val="0"/>
                  </a:spcAft>
                  <a:defRPr/>
                </a:pPr>
                <a:endParaRPr lang="zh-CN" altLang="en-US"/>
              </a:p>
            </p:txBody>
          </p:sp>
          <p:sp>
            <p:nvSpPr>
              <p:cNvPr id="1204" name="Freeform 649"/>
              <p:cNvSpPr/>
              <p:nvPr/>
            </p:nvSpPr>
            <p:spPr bwMode="auto">
              <a:xfrm>
                <a:off x="4592" y="1830"/>
                <a:ext cx="90" cy="112"/>
              </a:xfrm>
              <a:custGeom>
                <a:avLst/>
                <a:gdLst>
                  <a:gd name="T0" fmla="*/ 90 w 90"/>
                  <a:gd name="T1" fmla="*/ 0 h 112"/>
                  <a:gd name="T2" fmla="*/ 0 w 90"/>
                  <a:gd name="T3" fmla="*/ 70 h 112"/>
                  <a:gd name="T4" fmla="*/ 0 w 90"/>
                  <a:gd name="T5" fmla="*/ 112 h 112"/>
                  <a:gd name="T6" fmla="*/ 0 w 90"/>
                  <a:gd name="T7" fmla="*/ 112 h 112"/>
                  <a:gd name="T8" fmla="*/ 90 w 90"/>
                  <a:gd name="T9" fmla="*/ 32 h 112"/>
                  <a:gd name="T10" fmla="*/ 90 w 90"/>
                  <a:gd name="T11" fmla="*/ 0 h 112"/>
                </a:gdLst>
                <a:ahLst/>
                <a:cxnLst>
                  <a:cxn ang="0">
                    <a:pos x="T0" y="T1"/>
                  </a:cxn>
                  <a:cxn ang="0">
                    <a:pos x="T2" y="T3"/>
                  </a:cxn>
                  <a:cxn ang="0">
                    <a:pos x="T4" y="T5"/>
                  </a:cxn>
                  <a:cxn ang="0">
                    <a:pos x="T6" y="T7"/>
                  </a:cxn>
                  <a:cxn ang="0">
                    <a:pos x="T8" y="T9"/>
                  </a:cxn>
                  <a:cxn ang="0">
                    <a:pos x="T10" y="T11"/>
                  </a:cxn>
                </a:cxnLst>
                <a:rect l="0" t="0" r="r" b="b"/>
                <a:pathLst>
                  <a:path w="90" h="112">
                    <a:moveTo>
                      <a:pt x="90" y="0"/>
                    </a:moveTo>
                    <a:lnTo>
                      <a:pt x="0" y="70"/>
                    </a:lnTo>
                    <a:lnTo>
                      <a:pt x="0" y="112"/>
                    </a:lnTo>
                    <a:lnTo>
                      <a:pt x="0" y="112"/>
                    </a:lnTo>
                    <a:lnTo>
                      <a:pt x="90" y="32"/>
                    </a:lnTo>
                    <a:lnTo>
                      <a:pt x="90" y="0"/>
                    </a:lnTo>
                    <a:close/>
                  </a:path>
                </a:pathLst>
              </a:custGeom>
              <a:grpFill/>
              <a:ln>
                <a:noFill/>
              </a:ln>
            </p:spPr>
            <p:txBody>
              <a:bodyPr/>
              <a:lstStyle/>
              <a:p>
                <a:pPr fontAlgn="auto">
                  <a:spcBef>
                    <a:spcPts val="0"/>
                  </a:spcBef>
                  <a:spcAft>
                    <a:spcPts val="0"/>
                  </a:spcAft>
                  <a:defRPr/>
                </a:pPr>
                <a:endParaRPr lang="zh-CN" altLang="en-US"/>
              </a:p>
            </p:txBody>
          </p:sp>
          <p:sp>
            <p:nvSpPr>
              <p:cNvPr id="1205" name="Freeform 650"/>
              <p:cNvSpPr/>
              <p:nvPr/>
            </p:nvSpPr>
            <p:spPr bwMode="auto">
              <a:xfrm>
                <a:off x="4592" y="1830"/>
                <a:ext cx="90" cy="112"/>
              </a:xfrm>
              <a:custGeom>
                <a:avLst/>
                <a:gdLst>
                  <a:gd name="T0" fmla="*/ 90 w 90"/>
                  <a:gd name="T1" fmla="*/ 0 h 112"/>
                  <a:gd name="T2" fmla="*/ 0 w 90"/>
                  <a:gd name="T3" fmla="*/ 70 h 112"/>
                  <a:gd name="T4" fmla="*/ 0 w 90"/>
                  <a:gd name="T5" fmla="*/ 112 h 112"/>
                  <a:gd name="T6" fmla="*/ 0 w 90"/>
                  <a:gd name="T7" fmla="*/ 112 h 112"/>
                  <a:gd name="T8" fmla="*/ 90 w 90"/>
                  <a:gd name="T9" fmla="*/ 32 h 112"/>
                  <a:gd name="T10" fmla="*/ 90 w 90"/>
                  <a:gd name="T11" fmla="*/ 0 h 112"/>
                </a:gdLst>
                <a:ahLst/>
                <a:cxnLst>
                  <a:cxn ang="0">
                    <a:pos x="T0" y="T1"/>
                  </a:cxn>
                  <a:cxn ang="0">
                    <a:pos x="T2" y="T3"/>
                  </a:cxn>
                  <a:cxn ang="0">
                    <a:pos x="T4" y="T5"/>
                  </a:cxn>
                  <a:cxn ang="0">
                    <a:pos x="T6" y="T7"/>
                  </a:cxn>
                  <a:cxn ang="0">
                    <a:pos x="T8" y="T9"/>
                  </a:cxn>
                  <a:cxn ang="0">
                    <a:pos x="T10" y="T11"/>
                  </a:cxn>
                </a:cxnLst>
                <a:rect l="0" t="0" r="r" b="b"/>
                <a:pathLst>
                  <a:path w="90" h="112">
                    <a:moveTo>
                      <a:pt x="90" y="0"/>
                    </a:moveTo>
                    <a:lnTo>
                      <a:pt x="0" y="70"/>
                    </a:lnTo>
                    <a:lnTo>
                      <a:pt x="0" y="112"/>
                    </a:lnTo>
                    <a:lnTo>
                      <a:pt x="0" y="112"/>
                    </a:lnTo>
                    <a:lnTo>
                      <a:pt x="90" y="32"/>
                    </a:lnTo>
                    <a:lnTo>
                      <a:pt x="90" y="0"/>
                    </a:lnTo>
                  </a:path>
                </a:pathLst>
              </a:custGeom>
              <a:grpFill/>
              <a:ln>
                <a:noFill/>
              </a:ln>
            </p:spPr>
            <p:txBody>
              <a:bodyPr/>
              <a:lstStyle/>
              <a:p>
                <a:pPr fontAlgn="auto">
                  <a:spcBef>
                    <a:spcPts val="0"/>
                  </a:spcBef>
                  <a:spcAft>
                    <a:spcPts val="0"/>
                  </a:spcAft>
                  <a:defRPr/>
                </a:pPr>
                <a:endParaRPr lang="zh-CN" altLang="en-US"/>
              </a:p>
            </p:txBody>
          </p:sp>
          <p:sp>
            <p:nvSpPr>
              <p:cNvPr id="1206" name="Freeform 651"/>
              <p:cNvSpPr/>
              <p:nvPr/>
            </p:nvSpPr>
            <p:spPr bwMode="auto">
              <a:xfrm>
                <a:off x="4736" y="1768"/>
                <a:ext cx="26" cy="48"/>
              </a:xfrm>
              <a:custGeom>
                <a:avLst/>
                <a:gdLst>
                  <a:gd name="T0" fmla="*/ 26 w 26"/>
                  <a:gd name="T1" fmla="*/ 0 h 48"/>
                  <a:gd name="T2" fmla="*/ 26 w 26"/>
                  <a:gd name="T3" fmla="*/ 0 h 48"/>
                  <a:gd name="T4" fmla="*/ 0 w 26"/>
                  <a:gd name="T5" fmla="*/ 20 h 48"/>
                  <a:gd name="T6" fmla="*/ 0 w 26"/>
                  <a:gd name="T7" fmla="*/ 48 h 48"/>
                  <a:gd name="T8" fmla="*/ 0 w 26"/>
                  <a:gd name="T9" fmla="*/ 48 h 48"/>
                  <a:gd name="T10" fmla="*/ 26 w 26"/>
                  <a:gd name="T11" fmla="*/ 24 h 48"/>
                  <a:gd name="T12" fmla="*/ 26 w 26"/>
                  <a:gd name="T13" fmla="*/ 0 h 48"/>
                </a:gdLst>
                <a:ahLst/>
                <a:cxnLst>
                  <a:cxn ang="0">
                    <a:pos x="T0" y="T1"/>
                  </a:cxn>
                  <a:cxn ang="0">
                    <a:pos x="T2" y="T3"/>
                  </a:cxn>
                  <a:cxn ang="0">
                    <a:pos x="T4" y="T5"/>
                  </a:cxn>
                  <a:cxn ang="0">
                    <a:pos x="T6" y="T7"/>
                  </a:cxn>
                  <a:cxn ang="0">
                    <a:pos x="T8" y="T9"/>
                  </a:cxn>
                  <a:cxn ang="0">
                    <a:pos x="T10" y="T11"/>
                  </a:cxn>
                  <a:cxn ang="0">
                    <a:pos x="T12" y="T13"/>
                  </a:cxn>
                </a:cxnLst>
                <a:rect l="0" t="0" r="r" b="b"/>
                <a:pathLst>
                  <a:path w="26" h="48">
                    <a:moveTo>
                      <a:pt x="26" y="0"/>
                    </a:moveTo>
                    <a:lnTo>
                      <a:pt x="26" y="0"/>
                    </a:lnTo>
                    <a:lnTo>
                      <a:pt x="0" y="20"/>
                    </a:lnTo>
                    <a:lnTo>
                      <a:pt x="0" y="48"/>
                    </a:lnTo>
                    <a:lnTo>
                      <a:pt x="0" y="48"/>
                    </a:lnTo>
                    <a:lnTo>
                      <a:pt x="26" y="24"/>
                    </a:lnTo>
                    <a:lnTo>
                      <a:pt x="26" y="0"/>
                    </a:lnTo>
                    <a:close/>
                  </a:path>
                </a:pathLst>
              </a:custGeom>
              <a:grpFill/>
              <a:ln>
                <a:noFill/>
              </a:ln>
            </p:spPr>
            <p:txBody>
              <a:bodyPr/>
              <a:lstStyle/>
              <a:p>
                <a:pPr fontAlgn="auto">
                  <a:spcBef>
                    <a:spcPts val="0"/>
                  </a:spcBef>
                  <a:spcAft>
                    <a:spcPts val="0"/>
                  </a:spcAft>
                  <a:defRPr/>
                </a:pPr>
                <a:endParaRPr lang="zh-CN" altLang="en-US"/>
              </a:p>
            </p:txBody>
          </p:sp>
          <p:sp>
            <p:nvSpPr>
              <p:cNvPr id="1207" name="Freeform 652"/>
              <p:cNvSpPr/>
              <p:nvPr/>
            </p:nvSpPr>
            <p:spPr bwMode="auto">
              <a:xfrm>
                <a:off x="4736" y="1768"/>
                <a:ext cx="26" cy="48"/>
              </a:xfrm>
              <a:custGeom>
                <a:avLst/>
                <a:gdLst>
                  <a:gd name="T0" fmla="*/ 26 w 26"/>
                  <a:gd name="T1" fmla="*/ 0 h 48"/>
                  <a:gd name="T2" fmla="*/ 26 w 26"/>
                  <a:gd name="T3" fmla="*/ 0 h 48"/>
                  <a:gd name="T4" fmla="*/ 0 w 26"/>
                  <a:gd name="T5" fmla="*/ 20 h 48"/>
                  <a:gd name="T6" fmla="*/ 0 w 26"/>
                  <a:gd name="T7" fmla="*/ 48 h 48"/>
                  <a:gd name="T8" fmla="*/ 0 w 26"/>
                  <a:gd name="T9" fmla="*/ 48 h 48"/>
                  <a:gd name="T10" fmla="*/ 26 w 26"/>
                  <a:gd name="T11" fmla="*/ 24 h 48"/>
                  <a:gd name="T12" fmla="*/ 26 w 26"/>
                  <a:gd name="T13" fmla="*/ 0 h 48"/>
                </a:gdLst>
                <a:ahLst/>
                <a:cxnLst>
                  <a:cxn ang="0">
                    <a:pos x="T0" y="T1"/>
                  </a:cxn>
                  <a:cxn ang="0">
                    <a:pos x="T2" y="T3"/>
                  </a:cxn>
                  <a:cxn ang="0">
                    <a:pos x="T4" y="T5"/>
                  </a:cxn>
                  <a:cxn ang="0">
                    <a:pos x="T6" y="T7"/>
                  </a:cxn>
                  <a:cxn ang="0">
                    <a:pos x="T8" y="T9"/>
                  </a:cxn>
                  <a:cxn ang="0">
                    <a:pos x="T10" y="T11"/>
                  </a:cxn>
                  <a:cxn ang="0">
                    <a:pos x="T12" y="T13"/>
                  </a:cxn>
                </a:cxnLst>
                <a:rect l="0" t="0" r="r" b="b"/>
                <a:pathLst>
                  <a:path w="26" h="48">
                    <a:moveTo>
                      <a:pt x="26" y="0"/>
                    </a:moveTo>
                    <a:lnTo>
                      <a:pt x="26" y="0"/>
                    </a:lnTo>
                    <a:lnTo>
                      <a:pt x="0" y="20"/>
                    </a:lnTo>
                    <a:lnTo>
                      <a:pt x="0" y="48"/>
                    </a:lnTo>
                    <a:lnTo>
                      <a:pt x="0" y="48"/>
                    </a:lnTo>
                    <a:lnTo>
                      <a:pt x="26" y="24"/>
                    </a:lnTo>
                    <a:lnTo>
                      <a:pt x="26" y="0"/>
                    </a:lnTo>
                  </a:path>
                </a:pathLst>
              </a:custGeom>
              <a:grpFill/>
              <a:ln>
                <a:noFill/>
              </a:ln>
            </p:spPr>
            <p:txBody>
              <a:bodyPr/>
              <a:lstStyle/>
              <a:p>
                <a:pPr fontAlgn="auto">
                  <a:spcBef>
                    <a:spcPts val="0"/>
                  </a:spcBef>
                  <a:spcAft>
                    <a:spcPts val="0"/>
                  </a:spcAft>
                  <a:defRPr/>
                </a:pPr>
                <a:endParaRPr lang="zh-CN" altLang="en-US"/>
              </a:p>
            </p:txBody>
          </p:sp>
          <p:sp>
            <p:nvSpPr>
              <p:cNvPr id="1208" name="Freeform 653"/>
              <p:cNvSpPr/>
              <p:nvPr/>
            </p:nvSpPr>
            <p:spPr bwMode="auto">
              <a:xfrm>
                <a:off x="4516" y="2017"/>
                <a:ext cx="28" cy="72"/>
              </a:xfrm>
              <a:custGeom>
                <a:avLst/>
                <a:gdLst>
                  <a:gd name="T0" fmla="*/ 28 w 28"/>
                  <a:gd name="T1" fmla="*/ 0 h 72"/>
                  <a:gd name="T2" fmla="*/ 28 w 28"/>
                  <a:gd name="T3" fmla="*/ 0 h 72"/>
                  <a:gd name="T4" fmla="*/ 0 w 28"/>
                  <a:gd name="T5" fmla="*/ 22 h 72"/>
                  <a:gd name="T6" fmla="*/ 0 w 28"/>
                  <a:gd name="T7" fmla="*/ 72 h 72"/>
                  <a:gd name="T8" fmla="*/ 28 w 28"/>
                  <a:gd name="T9" fmla="*/ 46 h 72"/>
                  <a:gd name="T10" fmla="*/ 28 w 28"/>
                  <a:gd name="T11" fmla="*/ 0 h 72"/>
                </a:gdLst>
                <a:ahLst/>
                <a:cxnLst>
                  <a:cxn ang="0">
                    <a:pos x="T0" y="T1"/>
                  </a:cxn>
                  <a:cxn ang="0">
                    <a:pos x="T2" y="T3"/>
                  </a:cxn>
                  <a:cxn ang="0">
                    <a:pos x="T4" y="T5"/>
                  </a:cxn>
                  <a:cxn ang="0">
                    <a:pos x="T6" y="T7"/>
                  </a:cxn>
                  <a:cxn ang="0">
                    <a:pos x="T8" y="T9"/>
                  </a:cxn>
                  <a:cxn ang="0">
                    <a:pos x="T10" y="T11"/>
                  </a:cxn>
                </a:cxnLst>
                <a:rect l="0" t="0" r="r" b="b"/>
                <a:pathLst>
                  <a:path w="28" h="72">
                    <a:moveTo>
                      <a:pt x="28" y="0"/>
                    </a:moveTo>
                    <a:lnTo>
                      <a:pt x="28" y="0"/>
                    </a:lnTo>
                    <a:lnTo>
                      <a:pt x="0" y="22"/>
                    </a:lnTo>
                    <a:lnTo>
                      <a:pt x="0" y="72"/>
                    </a:lnTo>
                    <a:lnTo>
                      <a:pt x="28" y="46"/>
                    </a:lnTo>
                    <a:lnTo>
                      <a:pt x="28" y="0"/>
                    </a:lnTo>
                    <a:close/>
                  </a:path>
                </a:pathLst>
              </a:custGeom>
              <a:grpFill/>
              <a:ln>
                <a:noFill/>
              </a:ln>
            </p:spPr>
            <p:txBody>
              <a:bodyPr/>
              <a:lstStyle/>
              <a:p>
                <a:pPr fontAlgn="auto">
                  <a:spcBef>
                    <a:spcPts val="0"/>
                  </a:spcBef>
                  <a:spcAft>
                    <a:spcPts val="0"/>
                  </a:spcAft>
                  <a:defRPr/>
                </a:pPr>
                <a:endParaRPr lang="zh-CN" altLang="en-US"/>
              </a:p>
            </p:txBody>
          </p:sp>
          <p:sp>
            <p:nvSpPr>
              <p:cNvPr id="1209" name="Freeform 654"/>
              <p:cNvSpPr/>
              <p:nvPr/>
            </p:nvSpPr>
            <p:spPr bwMode="auto">
              <a:xfrm>
                <a:off x="4516" y="2017"/>
                <a:ext cx="28" cy="72"/>
              </a:xfrm>
              <a:custGeom>
                <a:avLst/>
                <a:gdLst>
                  <a:gd name="T0" fmla="*/ 28 w 28"/>
                  <a:gd name="T1" fmla="*/ 0 h 72"/>
                  <a:gd name="T2" fmla="*/ 28 w 28"/>
                  <a:gd name="T3" fmla="*/ 0 h 72"/>
                  <a:gd name="T4" fmla="*/ 0 w 28"/>
                  <a:gd name="T5" fmla="*/ 22 h 72"/>
                  <a:gd name="T6" fmla="*/ 0 w 28"/>
                  <a:gd name="T7" fmla="*/ 72 h 72"/>
                  <a:gd name="T8" fmla="*/ 28 w 28"/>
                  <a:gd name="T9" fmla="*/ 46 h 72"/>
                  <a:gd name="T10" fmla="*/ 28 w 28"/>
                  <a:gd name="T11" fmla="*/ 0 h 72"/>
                </a:gdLst>
                <a:ahLst/>
                <a:cxnLst>
                  <a:cxn ang="0">
                    <a:pos x="T0" y="T1"/>
                  </a:cxn>
                  <a:cxn ang="0">
                    <a:pos x="T2" y="T3"/>
                  </a:cxn>
                  <a:cxn ang="0">
                    <a:pos x="T4" y="T5"/>
                  </a:cxn>
                  <a:cxn ang="0">
                    <a:pos x="T6" y="T7"/>
                  </a:cxn>
                  <a:cxn ang="0">
                    <a:pos x="T8" y="T9"/>
                  </a:cxn>
                  <a:cxn ang="0">
                    <a:pos x="T10" y="T11"/>
                  </a:cxn>
                </a:cxnLst>
                <a:rect l="0" t="0" r="r" b="b"/>
                <a:pathLst>
                  <a:path w="28" h="72">
                    <a:moveTo>
                      <a:pt x="28" y="0"/>
                    </a:moveTo>
                    <a:lnTo>
                      <a:pt x="28" y="0"/>
                    </a:lnTo>
                    <a:lnTo>
                      <a:pt x="0" y="22"/>
                    </a:lnTo>
                    <a:lnTo>
                      <a:pt x="0" y="72"/>
                    </a:lnTo>
                    <a:lnTo>
                      <a:pt x="28" y="46"/>
                    </a:lnTo>
                    <a:lnTo>
                      <a:pt x="28" y="0"/>
                    </a:lnTo>
                  </a:path>
                </a:pathLst>
              </a:custGeom>
              <a:grpFill/>
              <a:ln>
                <a:noFill/>
              </a:ln>
            </p:spPr>
            <p:txBody>
              <a:bodyPr/>
              <a:lstStyle/>
              <a:p>
                <a:pPr fontAlgn="auto">
                  <a:spcBef>
                    <a:spcPts val="0"/>
                  </a:spcBef>
                  <a:spcAft>
                    <a:spcPts val="0"/>
                  </a:spcAft>
                  <a:defRPr/>
                </a:pPr>
                <a:endParaRPr lang="zh-CN" altLang="en-US"/>
              </a:p>
            </p:txBody>
          </p:sp>
          <p:sp>
            <p:nvSpPr>
              <p:cNvPr id="1210" name="Freeform 655"/>
              <p:cNvSpPr/>
              <p:nvPr/>
            </p:nvSpPr>
            <p:spPr bwMode="auto">
              <a:xfrm>
                <a:off x="4568" y="1922"/>
                <a:ext cx="86" cy="119"/>
              </a:xfrm>
              <a:custGeom>
                <a:avLst/>
                <a:gdLst>
                  <a:gd name="T0" fmla="*/ 86 w 86"/>
                  <a:gd name="T1" fmla="*/ 0 h 119"/>
                  <a:gd name="T2" fmla="*/ 86 w 86"/>
                  <a:gd name="T3" fmla="*/ 0 h 119"/>
                  <a:gd name="T4" fmla="*/ 0 w 86"/>
                  <a:gd name="T5" fmla="*/ 75 h 119"/>
                  <a:gd name="T6" fmla="*/ 0 w 86"/>
                  <a:gd name="T7" fmla="*/ 119 h 119"/>
                  <a:gd name="T8" fmla="*/ 86 w 86"/>
                  <a:gd name="T9" fmla="*/ 36 h 119"/>
                  <a:gd name="T10" fmla="*/ 86 w 86"/>
                  <a:gd name="T11" fmla="*/ 0 h 119"/>
                </a:gdLst>
                <a:ahLst/>
                <a:cxnLst>
                  <a:cxn ang="0">
                    <a:pos x="T0" y="T1"/>
                  </a:cxn>
                  <a:cxn ang="0">
                    <a:pos x="T2" y="T3"/>
                  </a:cxn>
                  <a:cxn ang="0">
                    <a:pos x="T4" y="T5"/>
                  </a:cxn>
                  <a:cxn ang="0">
                    <a:pos x="T6" y="T7"/>
                  </a:cxn>
                  <a:cxn ang="0">
                    <a:pos x="T8" y="T9"/>
                  </a:cxn>
                  <a:cxn ang="0">
                    <a:pos x="T10" y="T11"/>
                  </a:cxn>
                </a:cxnLst>
                <a:rect l="0" t="0" r="r" b="b"/>
                <a:pathLst>
                  <a:path w="86" h="119">
                    <a:moveTo>
                      <a:pt x="86" y="0"/>
                    </a:moveTo>
                    <a:lnTo>
                      <a:pt x="86" y="0"/>
                    </a:lnTo>
                    <a:lnTo>
                      <a:pt x="0" y="75"/>
                    </a:lnTo>
                    <a:lnTo>
                      <a:pt x="0" y="119"/>
                    </a:lnTo>
                    <a:lnTo>
                      <a:pt x="86" y="36"/>
                    </a:lnTo>
                    <a:lnTo>
                      <a:pt x="86" y="0"/>
                    </a:lnTo>
                    <a:close/>
                  </a:path>
                </a:pathLst>
              </a:custGeom>
              <a:grpFill/>
              <a:ln>
                <a:noFill/>
              </a:ln>
            </p:spPr>
            <p:txBody>
              <a:bodyPr/>
              <a:lstStyle/>
              <a:p>
                <a:pPr fontAlgn="auto">
                  <a:spcBef>
                    <a:spcPts val="0"/>
                  </a:spcBef>
                  <a:spcAft>
                    <a:spcPts val="0"/>
                  </a:spcAft>
                  <a:defRPr/>
                </a:pPr>
                <a:endParaRPr lang="zh-CN" altLang="en-US"/>
              </a:p>
            </p:txBody>
          </p:sp>
          <p:sp>
            <p:nvSpPr>
              <p:cNvPr id="1211" name="Freeform 656"/>
              <p:cNvSpPr/>
              <p:nvPr/>
            </p:nvSpPr>
            <p:spPr bwMode="auto">
              <a:xfrm>
                <a:off x="4568" y="1922"/>
                <a:ext cx="86" cy="119"/>
              </a:xfrm>
              <a:custGeom>
                <a:avLst/>
                <a:gdLst>
                  <a:gd name="T0" fmla="*/ 86 w 86"/>
                  <a:gd name="T1" fmla="*/ 0 h 119"/>
                  <a:gd name="T2" fmla="*/ 86 w 86"/>
                  <a:gd name="T3" fmla="*/ 0 h 119"/>
                  <a:gd name="T4" fmla="*/ 0 w 86"/>
                  <a:gd name="T5" fmla="*/ 75 h 119"/>
                  <a:gd name="T6" fmla="*/ 0 w 86"/>
                  <a:gd name="T7" fmla="*/ 119 h 119"/>
                  <a:gd name="T8" fmla="*/ 86 w 86"/>
                  <a:gd name="T9" fmla="*/ 36 h 119"/>
                  <a:gd name="T10" fmla="*/ 86 w 86"/>
                  <a:gd name="T11" fmla="*/ 0 h 119"/>
                </a:gdLst>
                <a:ahLst/>
                <a:cxnLst>
                  <a:cxn ang="0">
                    <a:pos x="T0" y="T1"/>
                  </a:cxn>
                  <a:cxn ang="0">
                    <a:pos x="T2" y="T3"/>
                  </a:cxn>
                  <a:cxn ang="0">
                    <a:pos x="T4" y="T5"/>
                  </a:cxn>
                  <a:cxn ang="0">
                    <a:pos x="T6" y="T7"/>
                  </a:cxn>
                  <a:cxn ang="0">
                    <a:pos x="T8" y="T9"/>
                  </a:cxn>
                  <a:cxn ang="0">
                    <a:pos x="T10" y="T11"/>
                  </a:cxn>
                </a:cxnLst>
                <a:rect l="0" t="0" r="r" b="b"/>
                <a:pathLst>
                  <a:path w="86" h="119">
                    <a:moveTo>
                      <a:pt x="86" y="0"/>
                    </a:moveTo>
                    <a:lnTo>
                      <a:pt x="86" y="0"/>
                    </a:lnTo>
                    <a:lnTo>
                      <a:pt x="0" y="75"/>
                    </a:lnTo>
                    <a:lnTo>
                      <a:pt x="0" y="119"/>
                    </a:lnTo>
                    <a:lnTo>
                      <a:pt x="86" y="36"/>
                    </a:lnTo>
                    <a:lnTo>
                      <a:pt x="86" y="0"/>
                    </a:lnTo>
                  </a:path>
                </a:pathLst>
              </a:custGeom>
              <a:grpFill/>
              <a:ln>
                <a:noFill/>
              </a:ln>
            </p:spPr>
            <p:txBody>
              <a:bodyPr/>
              <a:lstStyle/>
              <a:p>
                <a:pPr fontAlgn="auto">
                  <a:spcBef>
                    <a:spcPts val="0"/>
                  </a:spcBef>
                  <a:spcAft>
                    <a:spcPts val="0"/>
                  </a:spcAft>
                  <a:defRPr/>
                </a:pPr>
                <a:endParaRPr lang="zh-CN" altLang="en-US"/>
              </a:p>
            </p:txBody>
          </p:sp>
          <p:sp>
            <p:nvSpPr>
              <p:cNvPr id="1212" name="Freeform 657"/>
              <p:cNvSpPr/>
              <p:nvPr/>
            </p:nvSpPr>
            <p:spPr bwMode="auto">
              <a:xfrm>
                <a:off x="4678" y="1832"/>
                <a:ext cx="84" cy="104"/>
              </a:xfrm>
              <a:custGeom>
                <a:avLst/>
                <a:gdLst>
                  <a:gd name="T0" fmla="*/ 84 w 84"/>
                  <a:gd name="T1" fmla="*/ 0 h 104"/>
                  <a:gd name="T2" fmla="*/ 84 w 84"/>
                  <a:gd name="T3" fmla="*/ 0 h 104"/>
                  <a:gd name="T4" fmla="*/ 0 w 84"/>
                  <a:gd name="T5" fmla="*/ 70 h 104"/>
                  <a:gd name="T6" fmla="*/ 0 w 84"/>
                  <a:gd name="T7" fmla="*/ 104 h 104"/>
                  <a:gd name="T8" fmla="*/ 84 w 84"/>
                  <a:gd name="T9" fmla="*/ 26 h 104"/>
                  <a:gd name="T10" fmla="*/ 84 w 84"/>
                  <a:gd name="T11" fmla="*/ 0 h 104"/>
                </a:gdLst>
                <a:ahLst/>
                <a:cxnLst>
                  <a:cxn ang="0">
                    <a:pos x="T0" y="T1"/>
                  </a:cxn>
                  <a:cxn ang="0">
                    <a:pos x="T2" y="T3"/>
                  </a:cxn>
                  <a:cxn ang="0">
                    <a:pos x="T4" y="T5"/>
                  </a:cxn>
                  <a:cxn ang="0">
                    <a:pos x="T6" y="T7"/>
                  </a:cxn>
                  <a:cxn ang="0">
                    <a:pos x="T8" y="T9"/>
                  </a:cxn>
                  <a:cxn ang="0">
                    <a:pos x="T10" y="T11"/>
                  </a:cxn>
                </a:cxnLst>
                <a:rect l="0" t="0" r="r" b="b"/>
                <a:pathLst>
                  <a:path w="84" h="104">
                    <a:moveTo>
                      <a:pt x="84" y="0"/>
                    </a:moveTo>
                    <a:lnTo>
                      <a:pt x="84" y="0"/>
                    </a:lnTo>
                    <a:lnTo>
                      <a:pt x="0" y="70"/>
                    </a:lnTo>
                    <a:lnTo>
                      <a:pt x="0" y="104"/>
                    </a:lnTo>
                    <a:lnTo>
                      <a:pt x="84" y="26"/>
                    </a:lnTo>
                    <a:lnTo>
                      <a:pt x="84" y="0"/>
                    </a:lnTo>
                    <a:close/>
                  </a:path>
                </a:pathLst>
              </a:custGeom>
              <a:grpFill/>
              <a:ln>
                <a:noFill/>
              </a:ln>
            </p:spPr>
            <p:txBody>
              <a:bodyPr/>
              <a:lstStyle/>
              <a:p>
                <a:pPr fontAlgn="auto">
                  <a:spcBef>
                    <a:spcPts val="0"/>
                  </a:spcBef>
                  <a:spcAft>
                    <a:spcPts val="0"/>
                  </a:spcAft>
                  <a:defRPr/>
                </a:pPr>
                <a:endParaRPr lang="zh-CN" altLang="en-US"/>
              </a:p>
            </p:txBody>
          </p:sp>
          <p:sp>
            <p:nvSpPr>
              <p:cNvPr id="1213" name="Freeform 658"/>
              <p:cNvSpPr/>
              <p:nvPr/>
            </p:nvSpPr>
            <p:spPr bwMode="auto">
              <a:xfrm>
                <a:off x="4678" y="1832"/>
                <a:ext cx="84" cy="104"/>
              </a:xfrm>
              <a:custGeom>
                <a:avLst/>
                <a:gdLst>
                  <a:gd name="T0" fmla="*/ 84 w 84"/>
                  <a:gd name="T1" fmla="*/ 0 h 104"/>
                  <a:gd name="T2" fmla="*/ 84 w 84"/>
                  <a:gd name="T3" fmla="*/ 0 h 104"/>
                  <a:gd name="T4" fmla="*/ 0 w 84"/>
                  <a:gd name="T5" fmla="*/ 70 h 104"/>
                  <a:gd name="T6" fmla="*/ 0 w 84"/>
                  <a:gd name="T7" fmla="*/ 104 h 104"/>
                  <a:gd name="T8" fmla="*/ 84 w 84"/>
                  <a:gd name="T9" fmla="*/ 26 h 104"/>
                  <a:gd name="T10" fmla="*/ 84 w 84"/>
                  <a:gd name="T11" fmla="*/ 0 h 104"/>
                </a:gdLst>
                <a:ahLst/>
                <a:cxnLst>
                  <a:cxn ang="0">
                    <a:pos x="T0" y="T1"/>
                  </a:cxn>
                  <a:cxn ang="0">
                    <a:pos x="T2" y="T3"/>
                  </a:cxn>
                  <a:cxn ang="0">
                    <a:pos x="T4" y="T5"/>
                  </a:cxn>
                  <a:cxn ang="0">
                    <a:pos x="T6" y="T7"/>
                  </a:cxn>
                  <a:cxn ang="0">
                    <a:pos x="T8" y="T9"/>
                  </a:cxn>
                  <a:cxn ang="0">
                    <a:pos x="T10" y="T11"/>
                  </a:cxn>
                </a:cxnLst>
                <a:rect l="0" t="0" r="r" b="b"/>
                <a:pathLst>
                  <a:path w="84" h="104">
                    <a:moveTo>
                      <a:pt x="84" y="0"/>
                    </a:moveTo>
                    <a:lnTo>
                      <a:pt x="84" y="0"/>
                    </a:lnTo>
                    <a:lnTo>
                      <a:pt x="0" y="70"/>
                    </a:lnTo>
                    <a:lnTo>
                      <a:pt x="0" y="104"/>
                    </a:lnTo>
                    <a:lnTo>
                      <a:pt x="84" y="26"/>
                    </a:lnTo>
                    <a:lnTo>
                      <a:pt x="84" y="0"/>
                    </a:lnTo>
                  </a:path>
                </a:pathLst>
              </a:custGeom>
              <a:grpFill/>
              <a:ln>
                <a:noFill/>
              </a:ln>
            </p:spPr>
            <p:txBody>
              <a:bodyPr/>
              <a:lstStyle/>
              <a:p>
                <a:pPr fontAlgn="auto">
                  <a:spcBef>
                    <a:spcPts val="0"/>
                  </a:spcBef>
                  <a:spcAft>
                    <a:spcPts val="0"/>
                  </a:spcAft>
                  <a:defRPr/>
                </a:pPr>
                <a:endParaRPr lang="zh-CN" altLang="en-US"/>
              </a:p>
            </p:txBody>
          </p:sp>
          <p:sp>
            <p:nvSpPr>
              <p:cNvPr id="1214" name="Freeform 659"/>
              <p:cNvSpPr/>
              <p:nvPr/>
            </p:nvSpPr>
            <p:spPr bwMode="auto">
              <a:xfrm>
                <a:off x="4516" y="2069"/>
                <a:ext cx="60" cy="104"/>
              </a:xfrm>
              <a:custGeom>
                <a:avLst/>
                <a:gdLst>
                  <a:gd name="T0" fmla="*/ 60 w 60"/>
                  <a:gd name="T1" fmla="*/ 0 h 104"/>
                  <a:gd name="T2" fmla="*/ 60 w 60"/>
                  <a:gd name="T3" fmla="*/ 0 h 104"/>
                  <a:gd name="T4" fmla="*/ 0 w 60"/>
                  <a:gd name="T5" fmla="*/ 54 h 104"/>
                  <a:gd name="T6" fmla="*/ 0 w 60"/>
                  <a:gd name="T7" fmla="*/ 104 h 104"/>
                  <a:gd name="T8" fmla="*/ 60 w 60"/>
                  <a:gd name="T9" fmla="*/ 44 h 104"/>
                  <a:gd name="T10" fmla="*/ 60 w 60"/>
                  <a:gd name="T11" fmla="*/ 0 h 104"/>
                </a:gdLst>
                <a:ahLst/>
                <a:cxnLst>
                  <a:cxn ang="0">
                    <a:pos x="T0" y="T1"/>
                  </a:cxn>
                  <a:cxn ang="0">
                    <a:pos x="T2" y="T3"/>
                  </a:cxn>
                  <a:cxn ang="0">
                    <a:pos x="T4" y="T5"/>
                  </a:cxn>
                  <a:cxn ang="0">
                    <a:pos x="T6" y="T7"/>
                  </a:cxn>
                  <a:cxn ang="0">
                    <a:pos x="T8" y="T9"/>
                  </a:cxn>
                  <a:cxn ang="0">
                    <a:pos x="T10" y="T11"/>
                  </a:cxn>
                </a:cxnLst>
                <a:rect l="0" t="0" r="r" b="b"/>
                <a:pathLst>
                  <a:path w="60" h="104">
                    <a:moveTo>
                      <a:pt x="60" y="0"/>
                    </a:moveTo>
                    <a:lnTo>
                      <a:pt x="60" y="0"/>
                    </a:lnTo>
                    <a:lnTo>
                      <a:pt x="0" y="54"/>
                    </a:lnTo>
                    <a:lnTo>
                      <a:pt x="0" y="104"/>
                    </a:lnTo>
                    <a:lnTo>
                      <a:pt x="60" y="44"/>
                    </a:lnTo>
                    <a:lnTo>
                      <a:pt x="60" y="0"/>
                    </a:lnTo>
                    <a:close/>
                  </a:path>
                </a:pathLst>
              </a:custGeom>
              <a:grpFill/>
              <a:ln>
                <a:noFill/>
              </a:ln>
            </p:spPr>
            <p:txBody>
              <a:bodyPr/>
              <a:lstStyle/>
              <a:p>
                <a:pPr fontAlgn="auto">
                  <a:spcBef>
                    <a:spcPts val="0"/>
                  </a:spcBef>
                  <a:spcAft>
                    <a:spcPts val="0"/>
                  </a:spcAft>
                  <a:defRPr/>
                </a:pPr>
                <a:endParaRPr lang="zh-CN" altLang="en-US"/>
              </a:p>
            </p:txBody>
          </p:sp>
          <p:sp>
            <p:nvSpPr>
              <p:cNvPr id="1215" name="Freeform 660"/>
              <p:cNvSpPr/>
              <p:nvPr/>
            </p:nvSpPr>
            <p:spPr bwMode="auto">
              <a:xfrm>
                <a:off x="4516" y="2069"/>
                <a:ext cx="60" cy="104"/>
              </a:xfrm>
              <a:custGeom>
                <a:avLst/>
                <a:gdLst>
                  <a:gd name="T0" fmla="*/ 60 w 60"/>
                  <a:gd name="T1" fmla="*/ 0 h 104"/>
                  <a:gd name="T2" fmla="*/ 60 w 60"/>
                  <a:gd name="T3" fmla="*/ 0 h 104"/>
                  <a:gd name="T4" fmla="*/ 0 w 60"/>
                  <a:gd name="T5" fmla="*/ 54 h 104"/>
                  <a:gd name="T6" fmla="*/ 0 w 60"/>
                  <a:gd name="T7" fmla="*/ 104 h 104"/>
                  <a:gd name="T8" fmla="*/ 60 w 60"/>
                  <a:gd name="T9" fmla="*/ 44 h 104"/>
                  <a:gd name="T10" fmla="*/ 60 w 60"/>
                  <a:gd name="T11" fmla="*/ 0 h 104"/>
                </a:gdLst>
                <a:ahLst/>
                <a:cxnLst>
                  <a:cxn ang="0">
                    <a:pos x="T0" y="T1"/>
                  </a:cxn>
                  <a:cxn ang="0">
                    <a:pos x="T2" y="T3"/>
                  </a:cxn>
                  <a:cxn ang="0">
                    <a:pos x="T4" y="T5"/>
                  </a:cxn>
                  <a:cxn ang="0">
                    <a:pos x="T6" y="T7"/>
                  </a:cxn>
                  <a:cxn ang="0">
                    <a:pos x="T8" y="T9"/>
                  </a:cxn>
                  <a:cxn ang="0">
                    <a:pos x="T10" y="T11"/>
                  </a:cxn>
                </a:cxnLst>
                <a:rect l="0" t="0" r="r" b="b"/>
                <a:pathLst>
                  <a:path w="60" h="104">
                    <a:moveTo>
                      <a:pt x="60" y="0"/>
                    </a:moveTo>
                    <a:lnTo>
                      <a:pt x="60" y="0"/>
                    </a:lnTo>
                    <a:lnTo>
                      <a:pt x="0" y="54"/>
                    </a:lnTo>
                    <a:lnTo>
                      <a:pt x="0" y="104"/>
                    </a:lnTo>
                    <a:lnTo>
                      <a:pt x="60" y="44"/>
                    </a:lnTo>
                    <a:lnTo>
                      <a:pt x="60" y="0"/>
                    </a:lnTo>
                  </a:path>
                </a:pathLst>
              </a:custGeom>
              <a:grpFill/>
              <a:ln>
                <a:noFill/>
              </a:ln>
            </p:spPr>
            <p:txBody>
              <a:bodyPr/>
              <a:lstStyle/>
              <a:p>
                <a:pPr fontAlgn="auto">
                  <a:spcBef>
                    <a:spcPts val="0"/>
                  </a:spcBef>
                  <a:spcAft>
                    <a:spcPts val="0"/>
                  </a:spcAft>
                  <a:defRPr/>
                </a:pPr>
                <a:endParaRPr lang="zh-CN" altLang="en-US"/>
              </a:p>
            </p:txBody>
          </p:sp>
          <p:sp>
            <p:nvSpPr>
              <p:cNvPr id="1216" name="Freeform 661"/>
              <p:cNvSpPr/>
              <p:nvPr/>
            </p:nvSpPr>
            <p:spPr bwMode="auto">
              <a:xfrm>
                <a:off x="4600" y="2025"/>
                <a:ext cx="24" cy="64"/>
              </a:xfrm>
              <a:custGeom>
                <a:avLst/>
                <a:gdLst>
                  <a:gd name="T0" fmla="*/ 24 w 24"/>
                  <a:gd name="T1" fmla="*/ 0 h 64"/>
                  <a:gd name="T2" fmla="*/ 0 w 24"/>
                  <a:gd name="T3" fmla="*/ 22 h 64"/>
                  <a:gd name="T4" fmla="*/ 0 w 24"/>
                  <a:gd name="T5" fmla="*/ 64 h 64"/>
                  <a:gd name="T6" fmla="*/ 24 w 24"/>
                  <a:gd name="T7" fmla="*/ 40 h 64"/>
                  <a:gd name="T8" fmla="*/ 24 w 24"/>
                  <a:gd name="T9" fmla="*/ 0 h 64"/>
                </a:gdLst>
                <a:ahLst/>
                <a:cxnLst>
                  <a:cxn ang="0">
                    <a:pos x="T0" y="T1"/>
                  </a:cxn>
                  <a:cxn ang="0">
                    <a:pos x="T2" y="T3"/>
                  </a:cxn>
                  <a:cxn ang="0">
                    <a:pos x="T4" y="T5"/>
                  </a:cxn>
                  <a:cxn ang="0">
                    <a:pos x="T6" y="T7"/>
                  </a:cxn>
                  <a:cxn ang="0">
                    <a:pos x="T8" y="T9"/>
                  </a:cxn>
                </a:cxnLst>
                <a:rect l="0" t="0" r="r" b="b"/>
                <a:pathLst>
                  <a:path w="24" h="64">
                    <a:moveTo>
                      <a:pt x="24" y="0"/>
                    </a:moveTo>
                    <a:lnTo>
                      <a:pt x="0" y="22"/>
                    </a:lnTo>
                    <a:lnTo>
                      <a:pt x="0" y="64"/>
                    </a:lnTo>
                    <a:lnTo>
                      <a:pt x="24" y="40"/>
                    </a:lnTo>
                    <a:lnTo>
                      <a:pt x="24" y="0"/>
                    </a:lnTo>
                    <a:close/>
                  </a:path>
                </a:pathLst>
              </a:custGeom>
              <a:grpFill/>
              <a:ln>
                <a:noFill/>
              </a:ln>
            </p:spPr>
            <p:txBody>
              <a:bodyPr/>
              <a:lstStyle/>
              <a:p>
                <a:pPr fontAlgn="auto">
                  <a:spcBef>
                    <a:spcPts val="0"/>
                  </a:spcBef>
                  <a:spcAft>
                    <a:spcPts val="0"/>
                  </a:spcAft>
                  <a:defRPr/>
                </a:pPr>
                <a:endParaRPr lang="zh-CN" altLang="en-US"/>
              </a:p>
            </p:txBody>
          </p:sp>
          <p:sp>
            <p:nvSpPr>
              <p:cNvPr id="1217" name="Freeform 662"/>
              <p:cNvSpPr/>
              <p:nvPr/>
            </p:nvSpPr>
            <p:spPr bwMode="auto">
              <a:xfrm>
                <a:off x="4600" y="2025"/>
                <a:ext cx="24" cy="64"/>
              </a:xfrm>
              <a:custGeom>
                <a:avLst/>
                <a:gdLst>
                  <a:gd name="T0" fmla="*/ 24 w 24"/>
                  <a:gd name="T1" fmla="*/ 0 h 64"/>
                  <a:gd name="T2" fmla="*/ 0 w 24"/>
                  <a:gd name="T3" fmla="*/ 22 h 64"/>
                  <a:gd name="T4" fmla="*/ 0 w 24"/>
                  <a:gd name="T5" fmla="*/ 64 h 64"/>
                  <a:gd name="T6" fmla="*/ 24 w 24"/>
                  <a:gd name="T7" fmla="*/ 40 h 64"/>
                  <a:gd name="T8" fmla="*/ 24 w 24"/>
                  <a:gd name="T9" fmla="*/ 0 h 64"/>
                </a:gdLst>
                <a:ahLst/>
                <a:cxnLst>
                  <a:cxn ang="0">
                    <a:pos x="T0" y="T1"/>
                  </a:cxn>
                  <a:cxn ang="0">
                    <a:pos x="T2" y="T3"/>
                  </a:cxn>
                  <a:cxn ang="0">
                    <a:pos x="T4" y="T5"/>
                  </a:cxn>
                  <a:cxn ang="0">
                    <a:pos x="T6" y="T7"/>
                  </a:cxn>
                  <a:cxn ang="0">
                    <a:pos x="T8" y="T9"/>
                  </a:cxn>
                </a:cxnLst>
                <a:rect l="0" t="0" r="r" b="b"/>
                <a:pathLst>
                  <a:path w="24" h="64">
                    <a:moveTo>
                      <a:pt x="24" y="0"/>
                    </a:moveTo>
                    <a:lnTo>
                      <a:pt x="0" y="22"/>
                    </a:lnTo>
                    <a:lnTo>
                      <a:pt x="0" y="64"/>
                    </a:lnTo>
                    <a:lnTo>
                      <a:pt x="24" y="40"/>
                    </a:lnTo>
                    <a:lnTo>
                      <a:pt x="24" y="0"/>
                    </a:lnTo>
                  </a:path>
                </a:pathLst>
              </a:custGeom>
              <a:grpFill/>
              <a:ln>
                <a:noFill/>
              </a:ln>
            </p:spPr>
            <p:txBody>
              <a:bodyPr/>
              <a:lstStyle/>
              <a:p>
                <a:pPr fontAlgn="auto">
                  <a:spcBef>
                    <a:spcPts val="0"/>
                  </a:spcBef>
                  <a:spcAft>
                    <a:spcPts val="0"/>
                  </a:spcAft>
                  <a:defRPr/>
                </a:pPr>
                <a:endParaRPr lang="zh-CN" altLang="en-US"/>
              </a:p>
            </p:txBody>
          </p:sp>
          <p:sp>
            <p:nvSpPr>
              <p:cNvPr id="1218" name="Freeform 663"/>
              <p:cNvSpPr/>
              <p:nvPr/>
            </p:nvSpPr>
            <p:spPr bwMode="auto">
              <a:xfrm>
                <a:off x="4648" y="1960"/>
                <a:ext cx="46" cy="81"/>
              </a:xfrm>
              <a:custGeom>
                <a:avLst/>
                <a:gdLst>
                  <a:gd name="T0" fmla="*/ 46 w 46"/>
                  <a:gd name="T1" fmla="*/ 0 h 81"/>
                  <a:gd name="T2" fmla="*/ 0 w 46"/>
                  <a:gd name="T3" fmla="*/ 43 h 81"/>
                  <a:gd name="T4" fmla="*/ 0 w 46"/>
                  <a:gd name="T5" fmla="*/ 81 h 81"/>
                  <a:gd name="T6" fmla="*/ 46 w 46"/>
                  <a:gd name="T7" fmla="*/ 33 h 81"/>
                  <a:gd name="T8" fmla="*/ 46 w 46"/>
                  <a:gd name="T9" fmla="*/ 0 h 81"/>
                </a:gdLst>
                <a:ahLst/>
                <a:cxnLst>
                  <a:cxn ang="0">
                    <a:pos x="T0" y="T1"/>
                  </a:cxn>
                  <a:cxn ang="0">
                    <a:pos x="T2" y="T3"/>
                  </a:cxn>
                  <a:cxn ang="0">
                    <a:pos x="T4" y="T5"/>
                  </a:cxn>
                  <a:cxn ang="0">
                    <a:pos x="T6" y="T7"/>
                  </a:cxn>
                  <a:cxn ang="0">
                    <a:pos x="T8" y="T9"/>
                  </a:cxn>
                </a:cxnLst>
                <a:rect l="0" t="0" r="r" b="b"/>
                <a:pathLst>
                  <a:path w="46" h="81">
                    <a:moveTo>
                      <a:pt x="46" y="0"/>
                    </a:moveTo>
                    <a:lnTo>
                      <a:pt x="0" y="43"/>
                    </a:lnTo>
                    <a:lnTo>
                      <a:pt x="0" y="81"/>
                    </a:lnTo>
                    <a:lnTo>
                      <a:pt x="46" y="33"/>
                    </a:lnTo>
                    <a:lnTo>
                      <a:pt x="46" y="0"/>
                    </a:lnTo>
                    <a:close/>
                  </a:path>
                </a:pathLst>
              </a:custGeom>
              <a:grpFill/>
              <a:ln>
                <a:noFill/>
              </a:ln>
            </p:spPr>
            <p:txBody>
              <a:bodyPr/>
              <a:lstStyle/>
              <a:p>
                <a:pPr fontAlgn="auto">
                  <a:spcBef>
                    <a:spcPts val="0"/>
                  </a:spcBef>
                  <a:spcAft>
                    <a:spcPts val="0"/>
                  </a:spcAft>
                  <a:defRPr/>
                </a:pPr>
                <a:endParaRPr lang="zh-CN" altLang="en-US"/>
              </a:p>
            </p:txBody>
          </p:sp>
          <p:sp>
            <p:nvSpPr>
              <p:cNvPr id="1219" name="Freeform 664"/>
              <p:cNvSpPr/>
              <p:nvPr/>
            </p:nvSpPr>
            <p:spPr bwMode="auto">
              <a:xfrm>
                <a:off x="4648" y="1960"/>
                <a:ext cx="46" cy="81"/>
              </a:xfrm>
              <a:custGeom>
                <a:avLst/>
                <a:gdLst>
                  <a:gd name="T0" fmla="*/ 46 w 46"/>
                  <a:gd name="T1" fmla="*/ 0 h 81"/>
                  <a:gd name="T2" fmla="*/ 0 w 46"/>
                  <a:gd name="T3" fmla="*/ 43 h 81"/>
                  <a:gd name="T4" fmla="*/ 0 w 46"/>
                  <a:gd name="T5" fmla="*/ 81 h 81"/>
                  <a:gd name="T6" fmla="*/ 46 w 46"/>
                  <a:gd name="T7" fmla="*/ 33 h 81"/>
                  <a:gd name="T8" fmla="*/ 46 w 46"/>
                  <a:gd name="T9" fmla="*/ 0 h 81"/>
                </a:gdLst>
                <a:ahLst/>
                <a:cxnLst>
                  <a:cxn ang="0">
                    <a:pos x="T0" y="T1"/>
                  </a:cxn>
                  <a:cxn ang="0">
                    <a:pos x="T2" y="T3"/>
                  </a:cxn>
                  <a:cxn ang="0">
                    <a:pos x="T4" y="T5"/>
                  </a:cxn>
                  <a:cxn ang="0">
                    <a:pos x="T6" y="T7"/>
                  </a:cxn>
                  <a:cxn ang="0">
                    <a:pos x="T8" y="T9"/>
                  </a:cxn>
                </a:cxnLst>
                <a:rect l="0" t="0" r="r" b="b"/>
                <a:pathLst>
                  <a:path w="46" h="81">
                    <a:moveTo>
                      <a:pt x="46" y="0"/>
                    </a:moveTo>
                    <a:lnTo>
                      <a:pt x="0" y="43"/>
                    </a:lnTo>
                    <a:lnTo>
                      <a:pt x="0" y="81"/>
                    </a:lnTo>
                    <a:lnTo>
                      <a:pt x="46" y="33"/>
                    </a:lnTo>
                    <a:lnTo>
                      <a:pt x="46" y="0"/>
                    </a:lnTo>
                  </a:path>
                </a:pathLst>
              </a:custGeom>
              <a:grpFill/>
              <a:ln>
                <a:noFill/>
              </a:ln>
            </p:spPr>
            <p:txBody>
              <a:bodyPr/>
              <a:lstStyle/>
              <a:p>
                <a:pPr fontAlgn="auto">
                  <a:spcBef>
                    <a:spcPts val="0"/>
                  </a:spcBef>
                  <a:spcAft>
                    <a:spcPts val="0"/>
                  </a:spcAft>
                  <a:defRPr/>
                </a:pPr>
                <a:endParaRPr lang="zh-CN" altLang="en-US"/>
              </a:p>
            </p:txBody>
          </p:sp>
          <p:sp>
            <p:nvSpPr>
              <p:cNvPr id="1220" name="Freeform 665"/>
              <p:cNvSpPr/>
              <p:nvPr/>
            </p:nvSpPr>
            <p:spPr bwMode="auto">
              <a:xfrm>
                <a:off x="4740" y="1900"/>
                <a:ext cx="22" cy="46"/>
              </a:xfrm>
              <a:custGeom>
                <a:avLst/>
                <a:gdLst>
                  <a:gd name="T0" fmla="*/ 22 w 22"/>
                  <a:gd name="T1" fmla="*/ 0 h 46"/>
                  <a:gd name="T2" fmla="*/ 22 w 22"/>
                  <a:gd name="T3" fmla="*/ 0 h 46"/>
                  <a:gd name="T4" fmla="*/ 0 w 22"/>
                  <a:gd name="T5" fmla="*/ 20 h 46"/>
                  <a:gd name="T6" fmla="*/ 0 w 22"/>
                  <a:gd name="T7" fmla="*/ 46 h 46"/>
                  <a:gd name="T8" fmla="*/ 22 w 22"/>
                  <a:gd name="T9" fmla="*/ 26 h 46"/>
                  <a:gd name="T10" fmla="*/ 22 w 22"/>
                  <a:gd name="T11" fmla="*/ 0 h 46"/>
                </a:gdLst>
                <a:ahLst/>
                <a:cxnLst>
                  <a:cxn ang="0">
                    <a:pos x="T0" y="T1"/>
                  </a:cxn>
                  <a:cxn ang="0">
                    <a:pos x="T2" y="T3"/>
                  </a:cxn>
                  <a:cxn ang="0">
                    <a:pos x="T4" y="T5"/>
                  </a:cxn>
                  <a:cxn ang="0">
                    <a:pos x="T6" y="T7"/>
                  </a:cxn>
                  <a:cxn ang="0">
                    <a:pos x="T8" y="T9"/>
                  </a:cxn>
                  <a:cxn ang="0">
                    <a:pos x="T10" y="T11"/>
                  </a:cxn>
                </a:cxnLst>
                <a:rect l="0" t="0" r="r" b="b"/>
                <a:pathLst>
                  <a:path w="22" h="46">
                    <a:moveTo>
                      <a:pt x="22" y="0"/>
                    </a:moveTo>
                    <a:lnTo>
                      <a:pt x="22" y="0"/>
                    </a:lnTo>
                    <a:lnTo>
                      <a:pt x="0" y="20"/>
                    </a:lnTo>
                    <a:lnTo>
                      <a:pt x="0" y="46"/>
                    </a:lnTo>
                    <a:lnTo>
                      <a:pt x="22" y="26"/>
                    </a:lnTo>
                    <a:lnTo>
                      <a:pt x="22" y="0"/>
                    </a:lnTo>
                    <a:close/>
                  </a:path>
                </a:pathLst>
              </a:custGeom>
              <a:grpFill/>
              <a:ln>
                <a:noFill/>
              </a:ln>
            </p:spPr>
            <p:txBody>
              <a:bodyPr/>
              <a:lstStyle/>
              <a:p>
                <a:pPr fontAlgn="auto">
                  <a:spcBef>
                    <a:spcPts val="0"/>
                  </a:spcBef>
                  <a:spcAft>
                    <a:spcPts val="0"/>
                  </a:spcAft>
                  <a:defRPr/>
                </a:pPr>
                <a:endParaRPr lang="zh-CN" altLang="en-US"/>
              </a:p>
            </p:txBody>
          </p:sp>
          <p:sp>
            <p:nvSpPr>
              <p:cNvPr id="1221" name="Freeform 666"/>
              <p:cNvSpPr/>
              <p:nvPr/>
            </p:nvSpPr>
            <p:spPr bwMode="auto">
              <a:xfrm>
                <a:off x="4740" y="1900"/>
                <a:ext cx="22" cy="46"/>
              </a:xfrm>
              <a:custGeom>
                <a:avLst/>
                <a:gdLst>
                  <a:gd name="T0" fmla="*/ 22 w 22"/>
                  <a:gd name="T1" fmla="*/ 0 h 46"/>
                  <a:gd name="T2" fmla="*/ 22 w 22"/>
                  <a:gd name="T3" fmla="*/ 0 h 46"/>
                  <a:gd name="T4" fmla="*/ 0 w 22"/>
                  <a:gd name="T5" fmla="*/ 20 h 46"/>
                  <a:gd name="T6" fmla="*/ 0 w 22"/>
                  <a:gd name="T7" fmla="*/ 46 h 46"/>
                  <a:gd name="T8" fmla="*/ 22 w 22"/>
                  <a:gd name="T9" fmla="*/ 26 h 46"/>
                  <a:gd name="T10" fmla="*/ 22 w 22"/>
                  <a:gd name="T11" fmla="*/ 0 h 46"/>
                </a:gdLst>
                <a:ahLst/>
                <a:cxnLst>
                  <a:cxn ang="0">
                    <a:pos x="T0" y="T1"/>
                  </a:cxn>
                  <a:cxn ang="0">
                    <a:pos x="T2" y="T3"/>
                  </a:cxn>
                  <a:cxn ang="0">
                    <a:pos x="T4" y="T5"/>
                  </a:cxn>
                  <a:cxn ang="0">
                    <a:pos x="T6" y="T7"/>
                  </a:cxn>
                  <a:cxn ang="0">
                    <a:pos x="T8" y="T9"/>
                  </a:cxn>
                  <a:cxn ang="0">
                    <a:pos x="T10" y="T11"/>
                  </a:cxn>
                </a:cxnLst>
                <a:rect l="0" t="0" r="r" b="b"/>
                <a:pathLst>
                  <a:path w="22" h="46">
                    <a:moveTo>
                      <a:pt x="22" y="0"/>
                    </a:moveTo>
                    <a:lnTo>
                      <a:pt x="22" y="0"/>
                    </a:lnTo>
                    <a:lnTo>
                      <a:pt x="0" y="20"/>
                    </a:lnTo>
                    <a:lnTo>
                      <a:pt x="0" y="46"/>
                    </a:lnTo>
                    <a:lnTo>
                      <a:pt x="22" y="26"/>
                    </a:lnTo>
                    <a:lnTo>
                      <a:pt x="22" y="0"/>
                    </a:lnTo>
                  </a:path>
                </a:pathLst>
              </a:custGeom>
              <a:grpFill/>
              <a:ln>
                <a:noFill/>
              </a:ln>
            </p:spPr>
            <p:txBody>
              <a:bodyPr/>
              <a:lstStyle/>
              <a:p>
                <a:pPr fontAlgn="auto">
                  <a:spcBef>
                    <a:spcPts val="0"/>
                  </a:spcBef>
                  <a:spcAft>
                    <a:spcPts val="0"/>
                  </a:spcAft>
                  <a:defRPr/>
                </a:pPr>
                <a:endParaRPr lang="zh-CN" altLang="en-US"/>
              </a:p>
            </p:txBody>
          </p:sp>
          <p:sp>
            <p:nvSpPr>
              <p:cNvPr id="1222" name="Freeform 667"/>
              <p:cNvSpPr/>
              <p:nvPr/>
            </p:nvSpPr>
            <p:spPr bwMode="auto">
              <a:xfrm>
                <a:off x="4582" y="2047"/>
                <a:ext cx="92" cy="132"/>
              </a:xfrm>
              <a:custGeom>
                <a:avLst/>
                <a:gdLst>
                  <a:gd name="T0" fmla="*/ 92 w 92"/>
                  <a:gd name="T1" fmla="*/ 0 h 132"/>
                  <a:gd name="T2" fmla="*/ 92 w 92"/>
                  <a:gd name="T3" fmla="*/ 0 h 132"/>
                  <a:gd name="T4" fmla="*/ 0 w 92"/>
                  <a:gd name="T5" fmla="*/ 90 h 132"/>
                  <a:gd name="T6" fmla="*/ 0 w 92"/>
                  <a:gd name="T7" fmla="*/ 132 h 132"/>
                  <a:gd name="T8" fmla="*/ 92 w 92"/>
                  <a:gd name="T9" fmla="*/ 34 h 132"/>
                  <a:gd name="T10" fmla="*/ 92 w 92"/>
                  <a:gd name="T11" fmla="*/ 0 h 132"/>
                </a:gdLst>
                <a:ahLst/>
                <a:cxnLst>
                  <a:cxn ang="0">
                    <a:pos x="T0" y="T1"/>
                  </a:cxn>
                  <a:cxn ang="0">
                    <a:pos x="T2" y="T3"/>
                  </a:cxn>
                  <a:cxn ang="0">
                    <a:pos x="T4" y="T5"/>
                  </a:cxn>
                  <a:cxn ang="0">
                    <a:pos x="T6" y="T7"/>
                  </a:cxn>
                  <a:cxn ang="0">
                    <a:pos x="T8" y="T9"/>
                  </a:cxn>
                  <a:cxn ang="0">
                    <a:pos x="T10" y="T11"/>
                  </a:cxn>
                </a:cxnLst>
                <a:rect l="0" t="0" r="r" b="b"/>
                <a:pathLst>
                  <a:path w="92" h="132">
                    <a:moveTo>
                      <a:pt x="92" y="0"/>
                    </a:moveTo>
                    <a:lnTo>
                      <a:pt x="92" y="0"/>
                    </a:lnTo>
                    <a:lnTo>
                      <a:pt x="0" y="90"/>
                    </a:lnTo>
                    <a:lnTo>
                      <a:pt x="0" y="132"/>
                    </a:lnTo>
                    <a:lnTo>
                      <a:pt x="92" y="34"/>
                    </a:lnTo>
                    <a:lnTo>
                      <a:pt x="92" y="0"/>
                    </a:lnTo>
                    <a:close/>
                  </a:path>
                </a:pathLst>
              </a:custGeom>
              <a:grpFill/>
              <a:ln>
                <a:noFill/>
              </a:ln>
            </p:spPr>
            <p:txBody>
              <a:bodyPr/>
              <a:lstStyle/>
              <a:p>
                <a:pPr fontAlgn="auto">
                  <a:spcBef>
                    <a:spcPts val="0"/>
                  </a:spcBef>
                  <a:spcAft>
                    <a:spcPts val="0"/>
                  </a:spcAft>
                  <a:defRPr/>
                </a:pPr>
                <a:endParaRPr lang="zh-CN" altLang="en-US"/>
              </a:p>
            </p:txBody>
          </p:sp>
          <p:sp>
            <p:nvSpPr>
              <p:cNvPr id="1223" name="Freeform 668"/>
              <p:cNvSpPr/>
              <p:nvPr/>
            </p:nvSpPr>
            <p:spPr bwMode="auto">
              <a:xfrm>
                <a:off x="4582" y="2047"/>
                <a:ext cx="92" cy="132"/>
              </a:xfrm>
              <a:custGeom>
                <a:avLst/>
                <a:gdLst>
                  <a:gd name="T0" fmla="*/ 92 w 92"/>
                  <a:gd name="T1" fmla="*/ 0 h 132"/>
                  <a:gd name="T2" fmla="*/ 92 w 92"/>
                  <a:gd name="T3" fmla="*/ 0 h 132"/>
                  <a:gd name="T4" fmla="*/ 0 w 92"/>
                  <a:gd name="T5" fmla="*/ 90 h 132"/>
                  <a:gd name="T6" fmla="*/ 0 w 92"/>
                  <a:gd name="T7" fmla="*/ 132 h 132"/>
                  <a:gd name="T8" fmla="*/ 92 w 92"/>
                  <a:gd name="T9" fmla="*/ 34 h 132"/>
                  <a:gd name="T10" fmla="*/ 92 w 92"/>
                  <a:gd name="T11" fmla="*/ 0 h 132"/>
                </a:gdLst>
                <a:ahLst/>
                <a:cxnLst>
                  <a:cxn ang="0">
                    <a:pos x="T0" y="T1"/>
                  </a:cxn>
                  <a:cxn ang="0">
                    <a:pos x="T2" y="T3"/>
                  </a:cxn>
                  <a:cxn ang="0">
                    <a:pos x="T4" y="T5"/>
                  </a:cxn>
                  <a:cxn ang="0">
                    <a:pos x="T6" y="T7"/>
                  </a:cxn>
                  <a:cxn ang="0">
                    <a:pos x="T8" y="T9"/>
                  </a:cxn>
                  <a:cxn ang="0">
                    <a:pos x="T10" y="T11"/>
                  </a:cxn>
                </a:cxnLst>
                <a:rect l="0" t="0" r="r" b="b"/>
                <a:pathLst>
                  <a:path w="92" h="132">
                    <a:moveTo>
                      <a:pt x="92" y="0"/>
                    </a:moveTo>
                    <a:lnTo>
                      <a:pt x="92" y="0"/>
                    </a:lnTo>
                    <a:lnTo>
                      <a:pt x="0" y="90"/>
                    </a:lnTo>
                    <a:lnTo>
                      <a:pt x="0" y="132"/>
                    </a:lnTo>
                    <a:lnTo>
                      <a:pt x="92" y="34"/>
                    </a:lnTo>
                    <a:lnTo>
                      <a:pt x="92" y="0"/>
                    </a:lnTo>
                  </a:path>
                </a:pathLst>
              </a:custGeom>
              <a:grpFill/>
              <a:ln>
                <a:noFill/>
              </a:ln>
            </p:spPr>
            <p:txBody>
              <a:bodyPr/>
              <a:lstStyle/>
              <a:p>
                <a:pPr fontAlgn="auto">
                  <a:spcBef>
                    <a:spcPts val="0"/>
                  </a:spcBef>
                  <a:spcAft>
                    <a:spcPts val="0"/>
                  </a:spcAft>
                  <a:defRPr/>
                </a:pPr>
                <a:endParaRPr lang="zh-CN" altLang="en-US"/>
              </a:p>
            </p:txBody>
          </p:sp>
          <p:sp>
            <p:nvSpPr>
              <p:cNvPr id="1224" name="Freeform 669"/>
              <p:cNvSpPr/>
              <p:nvPr/>
            </p:nvSpPr>
            <p:spPr bwMode="auto">
              <a:xfrm>
                <a:off x="4698" y="1962"/>
                <a:ext cx="64" cy="93"/>
              </a:xfrm>
              <a:custGeom>
                <a:avLst/>
                <a:gdLst>
                  <a:gd name="T0" fmla="*/ 64 w 64"/>
                  <a:gd name="T1" fmla="*/ 0 h 93"/>
                  <a:gd name="T2" fmla="*/ 64 w 64"/>
                  <a:gd name="T3" fmla="*/ 0 h 93"/>
                  <a:gd name="T4" fmla="*/ 0 w 64"/>
                  <a:gd name="T5" fmla="*/ 61 h 93"/>
                  <a:gd name="T6" fmla="*/ 0 w 64"/>
                  <a:gd name="T7" fmla="*/ 93 h 93"/>
                  <a:gd name="T8" fmla="*/ 0 w 64"/>
                  <a:gd name="T9" fmla="*/ 93 h 93"/>
                  <a:gd name="T10" fmla="*/ 64 w 64"/>
                  <a:gd name="T11" fmla="*/ 25 h 93"/>
                  <a:gd name="T12" fmla="*/ 64 w 64"/>
                  <a:gd name="T13" fmla="*/ 0 h 93"/>
                </a:gdLst>
                <a:ahLst/>
                <a:cxnLst>
                  <a:cxn ang="0">
                    <a:pos x="T0" y="T1"/>
                  </a:cxn>
                  <a:cxn ang="0">
                    <a:pos x="T2" y="T3"/>
                  </a:cxn>
                  <a:cxn ang="0">
                    <a:pos x="T4" y="T5"/>
                  </a:cxn>
                  <a:cxn ang="0">
                    <a:pos x="T6" y="T7"/>
                  </a:cxn>
                  <a:cxn ang="0">
                    <a:pos x="T8" y="T9"/>
                  </a:cxn>
                  <a:cxn ang="0">
                    <a:pos x="T10" y="T11"/>
                  </a:cxn>
                  <a:cxn ang="0">
                    <a:pos x="T12" y="T13"/>
                  </a:cxn>
                </a:cxnLst>
                <a:rect l="0" t="0" r="r" b="b"/>
                <a:pathLst>
                  <a:path w="64" h="93">
                    <a:moveTo>
                      <a:pt x="64" y="0"/>
                    </a:moveTo>
                    <a:lnTo>
                      <a:pt x="64" y="0"/>
                    </a:lnTo>
                    <a:lnTo>
                      <a:pt x="0" y="61"/>
                    </a:lnTo>
                    <a:lnTo>
                      <a:pt x="0" y="93"/>
                    </a:lnTo>
                    <a:lnTo>
                      <a:pt x="0" y="93"/>
                    </a:lnTo>
                    <a:lnTo>
                      <a:pt x="64" y="25"/>
                    </a:lnTo>
                    <a:lnTo>
                      <a:pt x="64" y="0"/>
                    </a:lnTo>
                    <a:close/>
                  </a:path>
                </a:pathLst>
              </a:custGeom>
              <a:grpFill/>
              <a:ln>
                <a:noFill/>
              </a:ln>
            </p:spPr>
            <p:txBody>
              <a:bodyPr/>
              <a:lstStyle/>
              <a:p>
                <a:pPr fontAlgn="auto">
                  <a:spcBef>
                    <a:spcPts val="0"/>
                  </a:spcBef>
                  <a:spcAft>
                    <a:spcPts val="0"/>
                  </a:spcAft>
                  <a:defRPr/>
                </a:pPr>
                <a:endParaRPr lang="zh-CN" altLang="en-US"/>
              </a:p>
            </p:txBody>
          </p:sp>
          <p:sp>
            <p:nvSpPr>
              <p:cNvPr id="1225" name="Freeform 670"/>
              <p:cNvSpPr/>
              <p:nvPr/>
            </p:nvSpPr>
            <p:spPr bwMode="auto">
              <a:xfrm>
                <a:off x="4698" y="1962"/>
                <a:ext cx="64" cy="93"/>
              </a:xfrm>
              <a:custGeom>
                <a:avLst/>
                <a:gdLst>
                  <a:gd name="T0" fmla="*/ 64 w 64"/>
                  <a:gd name="T1" fmla="*/ 0 h 93"/>
                  <a:gd name="T2" fmla="*/ 64 w 64"/>
                  <a:gd name="T3" fmla="*/ 0 h 93"/>
                  <a:gd name="T4" fmla="*/ 0 w 64"/>
                  <a:gd name="T5" fmla="*/ 61 h 93"/>
                  <a:gd name="T6" fmla="*/ 0 w 64"/>
                  <a:gd name="T7" fmla="*/ 93 h 93"/>
                  <a:gd name="T8" fmla="*/ 0 w 64"/>
                  <a:gd name="T9" fmla="*/ 93 h 93"/>
                  <a:gd name="T10" fmla="*/ 64 w 64"/>
                  <a:gd name="T11" fmla="*/ 25 h 93"/>
                  <a:gd name="T12" fmla="*/ 64 w 64"/>
                  <a:gd name="T13" fmla="*/ 0 h 93"/>
                </a:gdLst>
                <a:ahLst/>
                <a:cxnLst>
                  <a:cxn ang="0">
                    <a:pos x="T0" y="T1"/>
                  </a:cxn>
                  <a:cxn ang="0">
                    <a:pos x="T2" y="T3"/>
                  </a:cxn>
                  <a:cxn ang="0">
                    <a:pos x="T4" y="T5"/>
                  </a:cxn>
                  <a:cxn ang="0">
                    <a:pos x="T6" y="T7"/>
                  </a:cxn>
                  <a:cxn ang="0">
                    <a:pos x="T8" y="T9"/>
                  </a:cxn>
                  <a:cxn ang="0">
                    <a:pos x="T10" y="T11"/>
                  </a:cxn>
                  <a:cxn ang="0">
                    <a:pos x="T12" y="T13"/>
                  </a:cxn>
                </a:cxnLst>
                <a:rect l="0" t="0" r="r" b="b"/>
                <a:pathLst>
                  <a:path w="64" h="93">
                    <a:moveTo>
                      <a:pt x="64" y="0"/>
                    </a:moveTo>
                    <a:lnTo>
                      <a:pt x="64" y="0"/>
                    </a:lnTo>
                    <a:lnTo>
                      <a:pt x="0" y="61"/>
                    </a:lnTo>
                    <a:lnTo>
                      <a:pt x="0" y="93"/>
                    </a:lnTo>
                    <a:lnTo>
                      <a:pt x="0" y="93"/>
                    </a:lnTo>
                    <a:lnTo>
                      <a:pt x="64" y="25"/>
                    </a:lnTo>
                    <a:lnTo>
                      <a:pt x="64" y="0"/>
                    </a:lnTo>
                  </a:path>
                </a:pathLst>
              </a:custGeom>
              <a:grpFill/>
              <a:ln>
                <a:noFill/>
              </a:ln>
            </p:spPr>
            <p:txBody>
              <a:bodyPr/>
              <a:lstStyle/>
              <a:p>
                <a:pPr fontAlgn="auto">
                  <a:spcBef>
                    <a:spcPts val="0"/>
                  </a:spcBef>
                  <a:spcAft>
                    <a:spcPts val="0"/>
                  </a:spcAft>
                  <a:defRPr/>
                </a:pPr>
                <a:endParaRPr lang="zh-CN" altLang="en-US"/>
              </a:p>
            </p:txBody>
          </p:sp>
          <p:sp>
            <p:nvSpPr>
              <p:cNvPr id="1226" name="Freeform 671"/>
              <p:cNvSpPr/>
              <p:nvPr/>
            </p:nvSpPr>
            <p:spPr bwMode="auto">
              <a:xfrm>
                <a:off x="4558" y="2143"/>
                <a:ext cx="92" cy="138"/>
              </a:xfrm>
              <a:custGeom>
                <a:avLst/>
                <a:gdLst>
                  <a:gd name="T0" fmla="*/ 92 w 92"/>
                  <a:gd name="T1" fmla="*/ 0 h 138"/>
                  <a:gd name="T2" fmla="*/ 92 w 92"/>
                  <a:gd name="T3" fmla="*/ 0 h 138"/>
                  <a:gd name="T4" fmla="*/ 0 w 92"/>
                  <a:gd name="T5" fmla="*/ 94 h 138"/>
                  <a:gd name="T6" fmla="*/ 0 w 92"/>
                  <a:gd name="T7" fmla="*/ 138 h 138"/>
                  <a:gd name="T8" fmla="*/ 92 w 92"/>
                  <a:gd name="T9" fmla="*/ 36 h 138"/>
                  <a:gd name="T10" fmla="*/ 92 w 92"/>
                  <a:gd name="T11" fmla="*/ 0 h 138"/>
                </a:gdLst>
                <a:ahLst/>
                <a:cxnLst>
                  <a:cxn ang="0">
                    <a:pos x="T0" y="T1"/>
                  </a:cxn>
                  <a:cxn ang="0">
                    <a:pos x="T2" y="T3"/>
                  </a:cxn>
                  <a:cxn ang="0">
                    <a:pos x="T4" y="T5"/>
                  </a:cxn>
                  <a:cxn ang="0">
                    <a:pos x="T6" y="T7"/>
                  </a:cxn>
                  <a:cxn ang="0">
                    <a:pos x="T8" y="T9"/>
                  </a:cxn>
                  <a:cxn ang="0">
                    <a:pos x="T10" y="T11"/>
                  </a:cxn>
                </a:cxnLst>
                <a:rect l="0" t="0" r="r" b="b"/>
                <a:pathLst>
                  <a:path w="92" h="138">
                    <a:moveTo>
                      <a:pt x="92" y="0"/>
                    </a:moveTo>
                    <a:lnTo>
                      <a:pt x="92" y="0"/>
                    </a:lnTo>
                    <a:lnTo>
                      <a:pt x="0" y="94"/>
                    </a:lnTo>
                    <a:lnTo>
                      <a:pt x="0" y="138"/>
                    </a:lnTo>
                    <a:lnTo>
                      <a:pt x="92" y="36"/>
                    </a:lnTo>
                    <a:lnTo>
                      <a:pt x="92" y="0"/>
                    </a:lnTo>
                    <a:close/>
                  </a:path>
                </a:pathLst>
              </a:custGeom>
              <a:grpFill/>
              <a:ln>
                <a:noFill/>
              </a:ln>
            </p:spPr>
            <p:txBody>
              <a:bodyPr/>
              <a:lstStyle/>
              <a:p>
                <a:pPr fontAlgn="auto">
                  <a:spcBef>
                    <a:spcPts val="0"/>
                  </a:spcBef>
                  <a:spcAft>
                    <a:spcPts val="0"/>
                  </a:spcAft>
                  <a:defRPr/>
                </a:pPr>
                <a:endParaRPr lang="zh-CN" altLang="en-US"/>
              </a:p>
            </p:txBody>
          </p:sp>
          <p:sp>
            <p:nvSpPr>
              <p:cNvPr id="1227" name="Freeform 672"/>
              <p:cNvSpPr/>
              <p:nvPr/>
            </p:nvSpPr>
            <p:spPr bwMode="auto">
              <a:xfrm>
                <a:off x="4558" y="2143"/>
                <a:ext cx="92" cy="138"/>
              </a:xfrm>
              <a:custGeom>
                <a:avLst/>
                <a:gdLst>
                  <a:gd name="T0" fmla="*/ 92 w 92"/>
                  <a:gd name="T1" fmla="*/ 0 h 138"/>
                  <a:gd name="T2" fmla="*/ 92 w 92"/>
                  <a:gd name="T3" fmla="*/ 0 h 138"/>
                  <a:gd name="T4" fmla="*/ 0 w 92"/>
                  <a:gd name="T5" fmla="*/ 94 h 138"/>
                  <a:gd name="T6" fmla="*/ 0 w 92"/>
                  <a:gd name="T7" fmla="*/ 138 h 138"/>
                  <a:gd name="T8" fmla="*/ 92 w 92"/>
                  <a:gd name="T9" fmla="*/ 36 h 138"/>
                  <a:gd name="T10" fmla="*/ 92 w 92"/>
                  <a:gd name="T11" fmla="*/ 0 h 138"/>
                </a:gdLst>
                <a:ahLst/>
                <a:cxnLst>
                  <a:cxn ang="0">
                    <a:pos x="T0" y="T1"/>
                  </a:cxn>
                  <a:cxn ang="0">
                    <a:pos x="T2" y="T3"/>
                  </a:cxn>
                  <a:cxn ang="0">
                    <a:pos x="T4" y="T5"/>
                  </a:cxn>
                  <a:cxn ang="0">
                    <a:pos x="T6" y="T7"/>
                  </a:cxn>
                  <a:cxn ang="0">
                    <a:pos x="T8" y="T9"/>
                  </a:cxn>
                  <a:cxn ang="0">
                    <a:pos x="T10" y="T11"/>
                  </a:cxn>
                </a:cxnLst>
                <a:rect l="0" t="0" r="r" b="b"/>
                <a:pathLst>
                  <a:path w="92" h="138">
                    <a:moveTo>
                      <a:pt x="92" y="0"/>
                    </a:moveTo>
                    <a:lnTo>
                      <a:pt x="92" y="0"/>
                    </a:lnTo>
                    <a:lnTo>
                      <a:pt x="0" y="94"/>
                    </a:lnTo>
                    <a:lnTo>
                      <a:pt x="0" y="138"/>
                    </a:lnTo>
                    <a:lnTo>
                      <a:pt x="92" y="36"/>
                    </a:lnTo>
                    <a:lnTo>
                      <a:pt x="92" y="0"/>
                    </a:lnTo>
                  </a:path>
                </a:pathLst>
              </a:custGeom>
              <a:grpFill/>
              <a:ln>
                <a:noFill/>
              </a:ln>
            </p:spPr>
            <p:txBody>
              <a:bodyPr/>
              <a:lstStyle/>
              <a:p>
                <a:pPr fontAlgn="auto">
                  <a:spcBef>
                    <a:spcPts val="0"/>
                  </a:spcBef>
                  <a:spcAft>
                    <a:spcPts val="0"/>
                  </a:spcAft>
                  <a:defRPr/>
                </a:pPr>
                <a:endParaRPr lang="zh-CN" altLang="en-US"/>
              </a:p>
            </p:txBody>
          </p:sp>
          <p:sp>
            <p:nvSpPr>
              <p:cNvPr id="1228" name="Freeform 673"/>
              <p:cNvSpPr/>
              <p:nvPr/>
            </p:nvSpPr>
            <p:spPr bwMode="auto">
              <a:xfrm>
                <a:off x="4674" y="2073"/>
                <a:ext cx="44" cy="80"/>
              </a:xfrm>
              <a:custGeom>
                <a:avLst/>
                <a:gdLst>
                  <a:gd name="T0" fmla="*/ 44 w 44"/>
                  <a:gd name="T1" fmla="*/ 0 h 80"/>
                  <a:gd name="T2" fmla="*/ 0 w 44"/>
                  <a:gd name="T3" fmla="*/ 46 h 80"/>
                  <a:gd name="T4" fmla="*/ 0 w 44"/>
                  <a:gd name="T5" fmla="*/ 80 h 80"/>
                  <a:gd name="T6" fmla="*/ 44 w 44"/>
                  <a:gd name="T7" fmla="*/ 30 h 80"/>
                  <a:gd name="T8" fmla="*/ 44 w 44"/>
                  <a:gd name="T9" fmla="*/ 0 h 80"/>
                </a:gdLst>
                <a:ahLst/>
                <a:cxnLst>
                  <a:cxn ang="0">
                    <a:pos x="T0" y="T1"/>
                  </a:cxn>
                  <a:cxn ang="0">
                    <a:pos x="T2" y="T3"/>
                  </a:cxn>
                  <a:cxn ang="0">
                    <a:pos x="T4" y="T5"/>
                  </a:cxn>
                  <a:cxn ang="0">
                    <a:pos x="T6" y="T7"/>
                  </a:cxn>
                  <a:cxn ang="0">
                    <a:pos x="T8" y="T9"/>
                  </a:cxn>
                </a:cxnLst>
                <a:rect l="0" t="0" r="r" b="b"/>
                <a:pathLst>
                  <a:path w="44" h="80">
                    <a:moveTo>
                      <a:pt x="44" y="0"/>
                    </a:moveTo>
                    <a:lnTo>
                      <a:pt x="0" y="46"/>
                    </a:lnTo>
                    <a:lnTo>
                      <a:pt x="0" y="80"/>
                    </a:lnTo>
                    <a:lnTo>
                      <a:pt x="44" y="30"/>
                    </a:lnTo>
                    <a:lnTo>
                      <a:pt x="44" y="0"/>
                    </a:lnTo>
                    <a:close/>
                  </a:path>
                </a:pathLst>
              </a:custGeom>
              <a:grpFill/>
              <a:ln>
                <a:noFill/>
              </a:ln>
            </p:spPr>
            <p:txBody>
              <a:bodyPr/>
              <a:lstStyle/>
              <a:p>
                <a:pPr fontAlgn="auto">
                  <a:spcBef>
                    <a:spcPts val="0"/>
                  </a:spcBef>
                  <a:spcAft>
                    <a:spcPts val="0"/>
                  </a:spcAft>
                  <a:defRPr/>
                </a:pPr>
                <a:endParaRPr lang="zh-CN" altLang="en-US"/>
              </a:p>
            </p:txBody>
          </p:sp>
          <p:sp>
            <p:nvSpPr>
              <p:cNvPr id="1229" name="Freeform 674"/>
              <p:cNvSpPr/>
              <p:nvPr/>
            </p:nvSpPr>
            <p:spPr bwMode="auto">
              <a:xfrm>
                <a:off x="4674" y="2073"/>
                <a:ext cx="44" cy="80"/>
              </a:xfrm>
              <a:custGeom>
                <a:avLst/>
                <a:gdLst>
                  <a:gd name="T0" fmla="*/ 44 w 44"/>
                  <a:gd name="T1" fmla="*/ 0 h 80"/>
                  <a:gd name="T2" fmla="*/ 0 w 44"/>
                  <a:gd name="T3" fmla="*/ 46 h 80"/>
                  <a:gd name="T4" fmla="*/ 0 w 44"/>
                  <a:gd name="T5" fmla="*/ 80 h 80"/>
                  <a:gd name="T6" fmla="*/ 44 w 44"/>
                  <a:gd name="T7" fmla="*/ 30 h 80"/>
                  <a:gd name="T8" fmla="*/ 44 w 44"/>
                  <a:gd name="T9" fmla="*/ 0 h 80"/>
                </a:gdLst>
                <a:ahLst/>
                <a:cxnLst>
                  <a:cxn ang="0">
                    <a:pos x="T0" y="T1"/>
                  </a:cxn>
                  <a:cxn ang="0">
                    <a:pos x="T2" y="T3"/>
                  </a:cxn>
                  <a:cxn ang="0">
                    <a:pos x="T4" y="T5"/>
                  </a:cxn>
                  <a:cxn ang="0">
                    <a:pos x="T6" y="T7"/>
                  </a:cxn>
                  <a:cxn ang="0">
                    <a:pos x="T8" y="T9"/>
                  </a:cxn>
                </a:cxnLst>
                <a:rect l="0" t="0" r="r" b="b"/>
                <a:pathLst>
                  <a:path w="44" h="80">
                    <a:moveTo>
                      <a:pt x="44" y="0"/>
                    </a:moveTo>
                    <a:lnTo>
                      <a:pt x="0" y="46"/>
                    </a:lnTo>
                    <a:lnTo>
                      <a:pt x="0" y="80"/>
                    </a:lnTo>
                    <a:lnTo>
                      <a:pt x="44" y="30"/>
                    </a:lnTo>
                    <a:lnTo>
                      <a:pt x="44" y="0"/>
                    </a:lnTo>
                  </a:path>
                </a:pathLst>
              </a:custGeom>
              <a:grpFill/>
              <a:ln>
                <a:noFill/>
              </a:ln>
            </p:spPr>
            <p:txBody>
              <a:bodyPr/>
              <a:lstStyle/>
              <a:p>
                <a:pPr fontAlgn="auto">
                  <a:spcBef>
                    <a:spcPts val="0"/>
                  </a:spcBef>
                  <a:spcAft>
                    <a:spcPts val="0"/>
                  </a:spcAft>
                  <a:defRPr/>
                </a:pPr>
                <a:endParaRPr lang="zh-CN" altLang="en-US"/>
              </a:p>
            </p:txBody>
          </p:sp>
          <p:sp>
            <p:nvSpPr>
              <p:cNvPr id="1230" name="Freeform 675"/>
              <p:cNvSpPr/>
              <p:nvPr/>
            </p:nvSpPr>
            <p:spPr bwMode="auto">
              <a:xfrm>
                <a:off x="4754" y="2029"/>
                <a:ext cx="8" cy="34"/>
              </a:xfrm>
              <a:custGeom>
                <a:avLst/>
                <a:gdLst>
                  <a:gd name="T0" fmla="*/ 8 w 8"/>
                  <a:gd name="T1" fmla="*/ 0 h 34"/>
                  <a:gd name="T2" fmla="*/ 8 w 8"/>
                  <a:gd name="T3" fmla="*/ 0 h 34"/>
                  <a:gd name="T4" fmla="*/ 0 w 8"/>
                  <a:gd name="T5" fmla="*/ 8 h 34"/>
                  <a:gd name="T6" fmla="*/ 0 w 8"/>
                  <a:gd name="T7" fmla="*/ 34 h 34"/>
                  <a:gd name="T8" fmla="*/ 8 w 8"/>
                  <a:gd name="T9" fmla="*/ 26 h 34"/>
                  <a:gd name="T10" fmla="*/ 8 w 8"/>
                  <a:gd name="T11" fmla="*/ 0 h 34"/>
                </a:gdLst>
                <a:ahLst/>
                <a:cxnLst>
                  <a:cxn ang="0">
                    <a:pos x="T0" y="T1"/>
                  </a:cxn>
                  <a:cxn ang="0">
                    <a:pos x="T2" y="T3"/>
                  </a:cxn>
                  <a:cxn ang="0">
                    <a:pos x="T4" y="T5"/>
                  </a:cxn>
                  <a:cxn ang="0">
                    <a:pos x="T6" y="T7"/>
                  </a:cxn>
                  <a:cxn ang="0">
                    <a:pos x="T8" y="T9"/>
                  </a:cxn>
                  <a:cxn ang="0">
                    <a:pos x="T10" y="T11"/>
                  </a:cxn>
                </a:cxnLst>
                <a:rect l="0" t="0" r="r" b="b"/>
                <a:pathLst>
                  <a:path w="8" h="34">
                    <a:moveTo>
                      <a:pt x="8" y="0"/>
                    </a:moveTo>
                    <a:lnTo>
                      <a:pt x="8" y="0"/>
                    </a:lnTo>
                    <a:lnTo>
                      <a:pt x="0" y="8"/>
                    </a:lnTo>
                    <a:lnTo>
                      <a:pt x="0" y="34"/>
                    </a:lnTo>
                    <a:lnTo>
                      <a:pt x="8" y="26"/>
                    </a:lnTo>
                    <a:lnTo>
                      <a:pt x="8" y="0"/>
                    </a:lnTo>
                    <a:close/>
                  </a:path>
                </a:pathLst>
              </a:custGeom>
              <a:grpFill/>
              <a:ln>
                <a:noFill/>
              </a:ln>
            </p:spPr>
            <p:txBody>
              <a:bodyPr/>
              <a:lstStyle/>
              <a:p>
                <a:pPr fontAlgn="auto">
                  <a:spcBef>
                    <a:spcPts val="0"/>
                  </a:spcBef>
                  <a:spcAft>
                    <a:spcPts val="0"/>
                  </a:spcAft>
                  <a:defRPr/>
                </a:pPr>
                <a:endParaRPr lang="zh-CN" altLang="en-US"/>
              </a:p>
            </p:txBody>
          </p:sp>
          <p:sp>
            <p:nvSpPr>
              <p:cNvPr id="1231" name="Freeform 676"/>
              <p:cNvSpPr/>
              <p:nvPr/>
            </p:nvSpPr>
            <p:spPr bwMode="auto">
              <a:xfrm>
                <a:off x="4754" y="2029"/>
                <a:ext cx="8" cy="34"/>
              </a:xfrm>
              <a:custGeom>
                <a:avLst/>
                <a:gdLst>
                  <a:gd name="T0" fmla="*/ 8 w 8"/>
                  <a:gd name="T1" fmla="*/ 0 h 34"/>
                  <a:gd name="T2" fmla="*/ 8 w 8"/>
                  <a:gd name="T3" fmla="*/ 0 h 34"/>
                  <a:gd name="T4" fmla="*/ 0 w 8"/>
                  <a:gd name="T5" fmla="*/ 8 h 34"/>
                  <a:gd name="T6" fmla="*/ 0 w 8"/>
                  <a:gd name="T7" fmla="*/ 34 h 34"/>
                  <a:gd name="T8" fmla="*/ 8 w 8"/>
                  <a:gd name="T9" fmla="*/ 26 h 34"/>
                  <a:gd name="T10" fmla="*/ 8 w 8"/>
                  <a:gd name="T11" fmla="*/ 0 h 34"/>
                </a:gdLst>
                <a:ahLst/>
                <a:cxnLst>
                  <a:cxn ang="0">
                    <a:pos x="T0" y="T1"/>
                  </a:cxn>
                  <a:cxn ang="0">
                    <a:pos x="T2" y="T3"/>
                  </a:cxn>
                  <a:cxn ang="0">
                    <a:pos x="T4" y="T5"/>
                  </a:cxn>
                  <a:cxn ang="0">
                    <a:pos x="T6" y="T7"/>
                  </a:cxn>
                  <a:cxn ang="0">
                    <a:pos x="T8" y="T9"/>
                  </a:cxn>
                  <a:cxn ang="0">
                    <a:pos x="T10" y="T11"/>
                  </a:cxn>
                </a:cxnLst>
                <a:rect l="0" t="0" r="r" b="b"/>
                <a:pathLst>
                  <a:path w="8" h="34">
                    <a:moveTo>
                      <a:pt x="8" y="0"/>
                    </a:moveTo>
                    <a:lnTo>
                      <a:pt x="8" y="0"/>
                    </a:lnTo>
                    <a:lnTo>
                      <a:pt x="0" y="8"/>
                    </a:lnTo>
                    <a:lnTo>
                      <a:pt x="0" y="34"/>
                    </a:lnTo>
                    <a:lnTo>
                      <a:pt x="8" y="26"/>
                    </a:lnTo>
                    <a:lnTo>
                      <a:pt x="8" y="0"/>
                    </a:lnTo>
                  </a:path>
                </a:pathLst>
              </a:custGeom>
              <a:grpFill/>
              <a:ln>
                <a:noFill/>
              </a:ln>
            </p:spPr>
            <p:txBody>
              <a:bodyPr/>
              <a:lstStyle/>
              <a:p>
                <a:pPr fontAlgn="auto">
                  <a:spcBef>
                    <a:spcPts val="0"/>
                  </a:spcBef>
                  <a:spcAft>
                    <a:spcPts val="0"/>
                  </a:spcAft>
                  <a:defRPr/>
                </a:pPr>
                <a:endParaRPr lang="zh-CN" altLang="en-US"/>
              </a:p>
            </p:txBody>
          </p:sp>
          <p:sp>
            <p:nvSpPr>
              <p:cNvPr id="1232" name="Freeform 677"/>
              <p:cNvSpPr/>
              <p:nvPr/>
            </p:nvSpPr>
            <p:spPr bwMode="auto">
              <a:xfrm>
                <a:off x="4564" y="2267"/>
                <a:ext cx="36" cy="84"/>
              </a:xfrm>
              <a:custGeom>
                <a:avLst/>
                <a:gdLst>
                  <a:gd name="T0" fmla="*/ 36 w 36"/>
                  <a:gd name="T1" fmla="*/ 0 h 84"/>
                  <a:gd name="T2" fmla="*/ 36 w 36"/>
                  <a:gd name="T3" fmla="*/ 0 h 84"/>
                  <a:gd name="T4" fmla="*/ 0 w 36"/>
                  <a:gd name="T5" fmla="*/ 40 h 84"/>
                  <a:gd name="T6" fmla="*/ 0 w 36"/>
                  <a:gd name="T7" fmla="*/ 84 h 84"/>
                  <a:gd name="T8" fmla="*/ 0 w 36"/>
                  <a:gd name="T9" fmla="*/ 84 h 84"/>
                  <a:gd name="T10" fmla="*/ 36 w 36"/>
                  <a:gd name="T11" fmla="*/ 42 h 84"/>
                  <a:gd name="T12" fmla="*/ 36 w 36"/>
                  <a:gd name="T13" fmla="*/ 0 h 84"/>
                </a:gdLst>
                <a:ahLst/>
                <a:cxnLst>
                  <a:cxn ang="0">
                    <a:pos x="T0" y="T1"/>
                  </a:cxn>
                  <a:cxn ang="0">
                    <a:pos x="T2" y="T3"/>
                  </a:cxn>
                  <a:cxn ang="0">
                    <a:pos x="T4" y="T5"/>
                  </a:cxn>
                  <a:cxn ang="0">
                    <a:pos x="T6" y="T7"/>
                  </a:cxn>
                  <a:cxn ang="0">
                    <a:pos x="T8" y="T9"/>
                  </a:cxn>
                  <a:cxn ang="0">
                    <a:pos x="T10" y="T11"/>
                  </a:cxn>
                  <a:cxn ang="0">
                    <a:pos x="T12" y="T13"/>
                  </a:cxn>
                </a:cxnLst>
                <a:rect l="0" t="0" r="r" b="b"/>
                <a:pathLst>
                  <a:path w="36" h="84">
                    <a:moveTo>
                      <a:pt x="36" y="0"/>
                    </a:moveTo>
                    <a:lnTo>
                      <a:pt x="36" y="0"/>
                    </a:lnTo>
                    <a:lnTo>
                      <a:pt x="0" y="40"/>
                    </a:lnTo>
                    <a:lnTo>
                      <a:pt x="0" y="84"/>
                    </a:lnTo>
                    <a:lnTo>
                      <a:pt x="0" y="84"/>
                    </a:lnTo>
                    <a:lnTo>
                      <a:pt x="36" y="42"/>
                    </a:lnTo>
                    <a:lnTo>
                      <a:pt x="36" y="0"/>
                    </a:lnTo>
                    <a:close/>
                  </a:path>
                </a:pathLst>
              </a:custGeom>
              <a:grpFill/>
              <a:ln>
                <a:noFill/>
              </a:ln>
            </p:spPr>
            <p:txBody>
              <a:bodyPr/>
              <a:lstStyle/>
              <a:p>
                <a:pPr fontAlgn="auto">
                  <a:spcBef>
                    <a:spcPts val="0"/>
                  </a:spcBef>
                  <a:spcAft>
                    <a:spcPts val="0"/>
                  </a:spcAft>
                  <a:defRPr/>
                </a:pPr>
                <a:endParaRPr lang="zh-CN" altLang="en-US"/>
              </a:p>
            </p:txBody>
          </p:sp>
          <p:sp>
            <p:nvSpPr>
              <p:cNvPr id="1233" name="Freeform 678"/>
              <p:cNvSpPr/>
              <p:nvPr/>
            </p:nvSpPr>
            <p:spPr bwMode="auto">
              <a:xfrm>
                <a:off x="4564" y="2267"/>
                <a:ext cx="36" cy="84"/>
              </a:xfrm>
              <a:custGeom>
                <a:avLst/>
                <a:gdLst>
                  <a:gd name="T0" fmla="*/ 36 w 36"/>
                  <a:gd name="T1" fmla="*/ 0 h 84"/>
                  <a:gd name="T2" fmla="*/ 36 w 36"/>
                  <a:gd name="T3" fmla="*/ 0 h 84"/>
                  <a:gd name="T4" fmla="*/ 0 w 36"/>
                  <a:gd name="T5" fmla="*/ 40 h 84"/>
                  <a:gd name="T6" fmla="*/ 0 w 36"/>
                  <a:gd name="T7" fmla="*/ 84 h 84"/>
                  <a:gd name="T8" fmla="*/ 0 w 36"/>
                  <a:gd name="T9" fmla="*/ 84 h 84"/>
                  <a:gd name="T10" fmla="*/ 36 w 36"/>
                  <a:gd name="T11" fmla="*/ 42 h 84"/>
                  <a:gd name="T12" fmla="*/ 36 w 36"/>
                  <a:gd name="T13" fmla="*/ 0 h 84"/>
                </a:gdLst>
                <a:ahLst/>
                <a:cxnLst>
                  <a:cxn ang="0">
                    <a:pos x="T0" y="T1"/>
                  </a:cxn>
                  <a:cxn ang="0">
                    <a:pos x="T2" y="T3"/>
                  </a:cxn>
                  <a:cxn ang="0">
                    <a:pos x="T4" y="T5"/>
                  </a:cxn>
                  <a:cxn ang="0">
                    <a:pos x="T6" y="T7"/>
                  </a:cxn>
                  <a:cxn ang="0">
                    <a:pos x="T8" y="T9"/>
                  </a:cxn>
                  <a:cxn ang="0">
                    <a:pos x="T10" y="T11"/>
                  </a:cxn>
                  <a:cxn ang="0">
                    <a:pos x="T12" y="T13"/>
                  </a:cxn>
                </a:cxnLst>
                <a:rect l="0" t="0" r="r" b="b"/>
                <a:pathLst>
                  <a:path w="36" h="84">
                    <a:moveTo>
                      <a:pt x="36" y="0"/>
                    </a:moveTo>
                    <a:lnTo>
                      <a:pt x="36" y="0"/>
                    </a:lnTo>
                    <a:lnTo>
                      <a:pt x="0" y="40"/>
                    </a:lnTo>
                    <a:lnTo>
                      <a:pt x="0" y="84"/>
                    </a:lnTo>
                    <a:lnTo>
                      <a:pt x="0" y="84"/>
                    </a:lnTo>
                    <a:lnTo>
                      <a:pt x="36" y="42"/>
                    </a:lnTo>
                    <a:lnTo>
                      <a:pt x="36" y="0"/>
                    </a:lnTo>
                  </a:path>
                </a:pathLst>
              </a:custGeom>
              <a:grpFill/>
              <a:ln>
                <a:noFill/>
              </a:ln>
            </p:spPr>
            <p:txBody>
              <a:bodyPr/>
              <a:lstStyle/>
              <a:p>
                <a:pPr fontAlgn="auto">
                  <a:spcBef>
                    <a:spcPts val="0"/>
                  </a:spcBef>
                  <a:spcAft>
                    <a:spcPts val="0"/>
                  </a:spcAft>
                  <a:defRPr/>
                </a:pPr>
                <a:endParaRPr lang="zh-CN" altLang="en-US"/>
              </a:p>
            </p:txBody>
          </p:sp>
          <p:sp>
            <p:nvSpPr>
              <p:cNvPr id="1234" name="Freeform 679"/>
              <p:cNvSpPr/>
              <p:nvPr/>
            </p:nvSpPr>
            <p:spPr bwMode="auto">
              <a:xfrm>
                <a:off x="4624" y="2093"/>
                <a:ext cx="138" cy="188"/>
              </a:xfrm>
              <a:custGeom>
                <a:avLst/>
                <a:gdLst>
                  <a:gd name="T0" fmla="*/ 138 w 138"/>
                  <a:gd name="T1" fmla="*/ 0 h 188"/>
                  <a:gd name="T2" fmla="*/ 138 w 138"/>
                  <a:gd name="T3" fmla="*/ 0 h 188"/>
                  <a:gd name="T4" fmla="*/ 0 w 138"/>
                  <a:gd name="T5" fmla="*/ 148 h 188"/>
                  <a:gd name="T6" fmla="*/ 0 w 138"/>
                  <a:gd name="T7" fmla="*/ 188 h 188"/>
                  <a:gd name="T8" fmla="*/ 138 w 138"/>
                  <a:gd name="T9" fmla="*/ 24 h 188"/>
                  <a:gd name="T10" fmla="*/ 138 w 138"/>
                  <a:gd name="T11" fmla="*/ 0 h 188"/>
                </a:gdLst>
                <a:ahLst/>
                <a:cxnLst>
                  <a:cxn ang="0">
                    <a:pos x="T0" y="T1"/>
                  </a:cxn>
                  <a:cxn ang="0">
                    <a:pos x="T2" y="T3"/>
                  </a:cxn>
                  <a:cxn ang="0">
                    <a:pos x="T4" y="T5"/>
                  </a:cxn>
                  <a:cxn ang="0">
                    <a:pos x="T6" y="T7"/>
                  </a:cxn>
                  <a:cxn ang="0">
                    <a:pos x="T8" y="T9"/>
                  </a:cxn>
                  <a:cxn ang="0">
                    <a:pos x="T10" y="T11"/>
                  </a:cxn>
                </a:cxnLst>
                <a:rect l="0" t="0" r="r" b="b"/>
                <a:pathLst>
                  <a:path w="138" h="188">
                    <a:moveTo>
                      <a:pt x="138" y="0"/>
                    </a:moveTo>
                    <a:lnTo>
                      <a:pt x="138" y="0"/>
                    </a:lnTo>
                    <a:lnTo>
                      <a:pt x="0" y="148"/>
                    </a:lnTo>
                    <a:lnTo>
                      <a:pt x="0" y="188"/>
                    </a:lnTo>
                    <a:lnTo>
                      <a:pt x="138" y="24"/>
                    </a:lnTo>
                    <a:lnTo>
                      <a:pt x="138" y="0"/>
                    </a:lnTo>
                    <a:close/>
                  </a:path>
                </a:pathLst>
              </a:custGeom>
              <a:grpFill/>
              <a:ln>
                <a:noFill/>
              </a:ln>
            </p:spPr>
            <p:txBody>
              <a:bodyPr/>
              <a:lstStyle/>
              <a:p>
                <a:pPr fontAlgn="auto">
                  <a:spcBef>
                    <a:spcPts val="0"/>
                  </a:spcBef>
                  <a:spcAft>
                    <a:spcPts val="0"/>
                  </a:spcAft>
                  <a:defRPr/>
                </a:pPr>
                <a:endParaRPr lang="zh-CN" altLang="en-US"/>
              </a:p>
            </p:txBody>
          </p:sp>
          <p:sp>
            <p:nvSpPr>
              <p:cNvPr id="1235" name="Freeform 680"/>
              <p:cNvSpPr/>
              <p:nvPr/>
            </p:nvSpPr>
            <p:spPr bwMode="auto">
              <a:xfrm>
                <a:off x="4624" y="2093"/>
                <a:ext cx="138" cy="188"/>
              </a:xfrm>
              <a:custGeom>
                <a:avLst/>
                <a:gdLst>
                  <a:gd name="T0" fmla="*/ 138 w 138"/>
                  <a:gd name="T1" fmla="*/ 0 h 188"/>
                  <a:gd name="T2" fmla="*/ 138 w 138"/>
                  <a:gd name="T3" fmla="*/ 0 h 188"/>
                  <a:gd name="T4" fmla="*/ 0 w 138"/>
                  <a:gd name="T5" fmla="*/ 148 h 188"/>
                  <a:gd name="T6" fmla="*/ 0 w 138"/>
                  <a:gd name="T7" fmla="*/ 188 h 188"/>
                  <a:gd name="T8" fmla="*/ 138 w 138"/>
                  <a:gd name="T9" fmla="*/ 24 h 188"/>
                  <a:gd name="T10" fmla="*/ 138 w 138"/>
                  <a:gd name="T11" fmla="*/ 0 h 188"/>
                </a:gdLst>
                <a:ahLst/>
                <a:cxnLst>
                  <a:cxn ang="0">
                    <a:pos x="T0" y="T1"/>
                  </a:cxn>
                  <a:cxn ang="0">
                    <a:pos x="T2" y="T3"/>
                  </a:cxn>
                  <a:cxn ang="0">
                    <a:pos x="T4" y="T5"/>
                  </a:cxn>
                  <a:cxn ang="0">
                    <a:pos x="T6" y="T7"/>
                  </a:cxn>
                  <a:cxn ang="0">
                    <a:pos x="T8" y="T9"/>
                  </a:cxn>
                  <a:cxn ang="0">
                    <a:pos x="T10" y="T11"/>
                  </a:cxn>
                </a:cxnLst>
                <a:rect l="0" t="0" r="r" b="b"/>
                <a:pathLst>
                  <a:path w="138" h="188">
                    <a:moveTo>
                      <a:pt x="138" y="0"/>
                    </a:moveTo>
                    <a:lnTo>
                      <a:pt x="138" y="0"/>
                    </a:lnTo>
                    <a:lnTo>
                      <a:pt x="0" y="148"/>
                    </a:lnTo>
                    <a:lnTo>
                      <a:pt x="0" y="188"/>
                    </a:lnTo>
                    <a:lnTo>
                      <a:pt x="138" y="24"/>
                    </a:lnTo>
                    <a:lnTo>
                      <a:pt x="138" y="0"/>
                    </a:lnTo>
                  </a:path>
                </a:pathLst>
              </a:custGeom>
              <a:grpFill/>
              <a:ln>
                <a:noFill/>
              </a:ln>
            </p:spPr>
            <p:txBody>
              <a:bodyPr/>
              <a:lstStyle/>
              <a:p>
                <a:pPr fontAlgn="auto">
                  <a:spcBef>
                    <a:spcPts val="0"/>
                  </a:spcBef>
                  <a:spcAft>
                    <a:spcPts val="0"/>
                  </a:spcAft>
                  <a:defRPr/>
                </a:pPr>
                <a:endParaRPr lang="zh-CN" altLang="en-US"/>
              </a:p>
            </p:txBody>
          </p:sp>
          <p:sp>
            <p:nvSpPr>
              <p:cNvPr id="1236" name="Freeform 681"/>
              <p:cNvSpPr/>
              <p:nvPr/>
            </p:nvSpPr>
            <p:spPr bwMode="auto">
              <a:xfrm>
                <a:off x="4678" y="2159"/>
                <a:ext cx="84" cy="128"/>
              </a:xfrm>
              <a:custGeom>
                <a:avLst/>
                <a:gdLst>
                  <a:gd name="T0" fmla="*/ 84 w 84"/>
                  <a:gd name="T1" fmla="*/ 0 h 128"/>
                  <a:gd name="T2" fmla="*/ 84 w 84"/>
                  <a:gd name="T3" fmla="*/ 0 h 128"/>
                  <a:gd name="T4" fmla="*/ 0 w 84"/>
                  <a:gd name="T5" fmla="*/ 94 h 128"/>
                  <a:gd name="T6" fmla="*/ 0 w 84"/>
                  <a:gd name="T7" fmla="*/ 128 h 128"/>
                  <a:gd name="T8" fmla="*/ 84 w 84"/>
                  <a:gd name="T9" fmla="*/ 26 h 128"/>
                  <a:gd name="T10" fmla="*/ 84 w 84"/>
                  <a:gd name="T11" fmla="*/ 0 h 128"/>
                </a:gdLst>
                <a:ahLst/>
                <a:cxnLst>
                  <a:cxn ang="0">
                    <a:pos x="T0" y="T1"/>
                  </a:cxn>
                  <a:cxn ang="0">
                    <a:pos x="T2" y="T3"/>
                  </a:cxn>
                  <a:cxn ang="0">
                    <a:pos x="T4" y="T5"/>
                  </a:cxn>
                  <a:cxn ang="0">
                    <a:pos x="T6" y="T7"/>
                  </a:cxn>
                  <a:cxn ang="0">
                    <a:pos x="T8" y="T9"/>
                  </a:cxn>
                  <a:cxn ang="0">
                    <a:pos x="T10" y="T11"/>
                  </a:cxn>
                </a:cxnLst>
                <a:rect l="0" t="0" r="r" b="b"/>
                <a:pathLst>
                  <a:path w="84" h="128">
                    <a:moveTo>
                      <a:pt x="84" y="0"/>
                    </a:moveTo>
                    <a:lnTo>
                      <a:pt x="84" y="0"/>
                    </a:lnTo>
                    <a:lnTo>
                      <a:pt x="0" y="94"/>
                    </a:lnTo>
                    <a:lnTo>
                      <a:pt x="0" y="128"/>
                    </a:lnTo>
                    <a:lnTo>
                      <a:pt x="84" y="26"/>
                    </a:lnTo>
                    <a:lnTo>
                      <a:pt x="84" y="0"/>
                    </a:lnTo>
                    <a:close/>
                  </a:path>
                </a:pathLst>
              </a:custGeom>
              <a:grpFill/>
              <a:ln>
                <a:noFill/>
              </a:ln>
            </p:spPr>
            <p:txBody>
              <a:bodyPr/>
              <a:lstStyle/>
              <a:p>
                <a:pPr fontAlgn="auto">
                  <a:spcBef>
                    <a:spcPts val="0"/>
                  </a:spcBef>
                  <a:spcAft>
                    <a:spcPts val="0"/>
                  </a:spcAft>
                  <a:defRPr/>
                </a:pPr>
                <a:endParaRPr lang="zh-CN" altLang="en-US"/>
              </a:p>
            </p:txBody>
          </p:sp>
          <p:sp>
            <p:nvSpPr>
              <p:cNvPr id="1237" name="Freeform 682"/>
              <p:cNvSpPr/>
              <p:nvPr/>
            </p:nvSpPr>
            <p:spPr bwMode="auto">
              <a:xfrm>
                <a:off x="4678" y="2159"/>
                <a:ext cx="84" cy="128"/>
              </a:xfrm>
              <a:custGeom>
                <a:avLst/>
                <a:gdLst>
                  <a:gd name="T0" fmla="*/ 84 w 84"/>
                  <a:gd name="T1" fmla="*/ 0 h 128"/>
                  <a:gd name="T2" fmla="*/ 84 w 84"/>
                  <a:gd name="T3" fmla="*/ 0 h 128"/>
                  <a:gd name="T4" fmla="*/ 0 w 84"/>
                  <a:gd name="T5" fmla="*/ 94 h 128"/>
                  <a:gd name="T6" fmla="*/ 0 w 84"/>
                  <a:gd name="T7" fmla="*/ 128 h 128"/>
                  <a:gd name="T8" fmla="*/ 84 w 84"/>
                  <a:gd name="T9" fmla="*/ 26 h 128"/>
                  <a:gd name="T10" fmla="*/ 84 w 84"/>
                  <a:gd name="T11" fmla="*/ 0 h 128"/>
                </a:gdLst>
                <a:ahLst/>
                <a:cxnLst>
                  <a:cxn ang="0">
                    <a:pos x="T0" y="T1"/>
                  </a:cxn>
                  <a:cxn ang="0">
                    <a:pos x="T2" y="T3"/>
                  </a:cxn>
                  <a:cxn ang="0">
                    <a:pos x="T4" y="T5"/>
                  </a:cxn>
                  <a:cxn ang="0">
                    <a:pos x="T6" y="T7"/>
                  </a:cxn>
                  <a:cxn ang="0">
                    <a:pos x="T8" y="T9"/>
                  </a:cxn>
                  <a:cxn ang="0">
                    <a:pos x="T10" y="T11"/>
                  </a:cxn>
                </a:cxnLst>
                <a:rect l="0" t="0" r="r" b="b"/>
                <a:pathLst>
                  <a:path w="84" h="128">
                    <a:moveTo>
                      <a:pt x="84" y="0"/>
                    </a:moveTo>
                    <a:lnTo>
                      <a:pt x="84" y="0"/>
                    </a:lnTo>
                    <a:lnTo>
                      <a:pt x="0" y="94"/>
                    </a:lnTo>
                    <a:lnTo>
                      <a:pt x="0" y="128"/>
                    </a:lnTo>
                    <a:lnTo>
                      <a:pt x="84" y="26"/>
                    </a:lnTo>
                    <a:lnTo>
                      <a:pt x="84" y="0"/>
                    </a:lnTo>
                  </a:path>
                </a:pathLst>
              </a:custGeom>
              <a:grpFill/>
              <a:ln>
                <a:noFill/>
              </a:ln>
            </p:spPr>
            <p:txBody>
              <a:bodyPr/>
              <a:lstStyle/>
              <a:p>
                <a:pPr fontAlgn="auto">
                  <a:spcBef>
                    <a:spcPts val="0"/>
                  </a:spcBef>
                  <a:spcAft>
                    <a:spcPts val="0"/>
                  </a:spcAft>
                  <a:defRPr/>
                </a:pPr>
                <a:endParaRPr lang="zh-CN" altLang="en-US"/>
              </a:p>
            </p:txBody>
          </p:sp>
          <p:sp>
            <p:nvSpPr>
              <p:cNvPr id="1238" name="Rectangle 683"/>
              <p:cNvSpPr>
                <a:spLocks noChangeArrowheads="1"/>
              </p:cNvSpPr>
              <p:nvPr/>
            </p:nvSpPr>
            <p:spPr bwMode="auto">
              <a:xfrm>
                <a:off x="4682" y="1332"/>
                <a:ext cx="1" cy="1"/>
              </a:xfrm>
              <a:prstGeom prst="rect">
                <a:avLst/>
              </a:prstGeom>
              <a:grpFill/>
              <a:ln>
                <a:noFill/>
              </a:ln>
            </p:spPr>
            <p:txBody>
              <a:bodyPr/>
              <a:lstStyle/>
              <a:p>
                <a:pPr fontAlgn="auto">
                  <a:spcBef>
                    <a:spcPts val="0"/>
                  </a:spcBef>
                  <a:spcAft>
                    <a:spcPts val="0"/>
                  </a:spcAft>
                  <a:defRPr/>
                </a:pPr>
                <a:endParaRPr lang="zh-CN" altLang="en-US"/>
              </a:p>
            </p:txBody>
          </p:sp>
          <p:sp>
            <p:nvSpPr>
              <p:cNvPr id="1239" name="Freeform 684"/>
              <p:cNvSpPr/>
              <p:nvPr/>
            </p:nvSpPr>
            <p:spPr bwMode="auto">
              <a:xfrm>
                <a:off x="4682" y="1332"/>
                <a:ext cx="0" cy="0"/>
              </a:xfrm>
              <a:custGeom>
                <a:avLst/>
                <a:gdLst/>
                <a:ahLst/>
                <a:cxnLst>
                  <a:cxn ang="0">
                    <a:pos x="0" y="0"/>
                  </a:cxn>
                  <a:cxn ang="0">
                    <a:pos x="0" y="0"/>
                  </a:cxn>
                  <a:cxn ang="0">
                    <a:pos x="0" y="0"/>
                  </a:cxn>
                  <a:cxn ang="0">
                    <a:pos x="0" y="0"/>
                  </a:cxn>
                </a:cxnLst>
                <a:rect l="0" t="0" r="r" b="b"/>
                <a:pathLst>
                  <a:path>
                    <a:moveTo>
                      <a:pt x="0" y="0"/>
                    </a:moveTo>
                    <a:lnTo>
                      <a:pt x="0" y="0"/>
                    </a:lnTo>
                    <a:lnTo>
                      <a:pt x="0" y="0"/>
                    </a:lnTo>
                    <a:lnTo>
                      <a:pt x="0" y="0"/>
                    </a:lnTo>
                  </a:path>
                </a:pathLst>
              </a:custGeom>
              <a:grpFill/>
              <a:ln>
                <a:noFill/>
              </a:ln>
            </p:spPr>
            <p:txBody>
              <a:bodyPr/>
              <a:lstStyle/>
              <a:p>
                <a:pPr fontAlgn="auto">
                  <a:spcBef>
                    <a:spcPts val="0"/>
                  </a:spcBef>
                  <a:spcAft>
                    <a:spcPts val="0"/>
                  </a:spcAft>
                  <a:defRPr/>
                </a:pPr>
                <a:endParaRPr lang="zh-CN" altLang="en-US"/>
              </a:p>
            </p:txBody>
          </p:sp>
          <p:sp>
            <p:nvSpPr>
              <p:cNvPr id="1240" name="Freeform 685"/>
              <p:cNvSpPr/>
              <p:nvPr/>
            </p:nvSpPr>
            <p:spPr bwMode="auto">
              <a:xfrm>
                <a:off x="4682" y="1332"/>
                <a:ext cx="0" cy="0"/>
              </a:xfrm>
              <a:custGeom>
                <a:avLst/>
                <a:gdLst/>
                <a:ahLst/>
                <a:cxnLst>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close/>
                  </a:path>
                </a:pathLst>
              </a:custGeom>
              <a:grpFill/>
              <a:ln>
                <a:noFill/>
              </a:ln>
            </p:spPr>
            <p:txBody>
              <a:bodyPr/>
              <a:lstStyle/>
              <a:p>
                <a:pPr fontAlgn="auto">
                  <a:spcBef>
                    <a:spcPts val="0"/>
                  </a:spcBef>
                  <a:spcAft>
                    <a:spcPts val="0"/>
                  </a:spcAft>
                  <a:defRPr/>
                </a:pPr>
                <a:endParaRPr lang="zh-CN" altLang="en-US"/>
              </a:p>
            </p:txBody>
          </p:sp>
          <p:sp>
            <p:nvSpPr>
              <p:cNvPr id="1241" name="Freeform 686"/>
              <p:cNvSpPr/>
              <p:nvPr/>
            </p:nvSpPr>
            <p:spPr bwMode="auto">
              <a:xfrm>
                <a:off x="4682" y="1332"/>
                <a:ext cx="0" cy="0"/>
              </a:xfrm>
              <a:custGeom>
                <a:avLst/>
                <a:gdLst/>
                <a:ahLst/>
                <a:cxnLst>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path>
                </a:pathLst>
              </a:custGeom>
              <a:grpFill/>
              <a:ln>
                <a:noFill/>
              </a:ln>
            </p:spPr>
            <p:txBody>
              <a:bodyPr/>
              <a:lstStyle/>
              <a:p>
                <a:pPr fontAlgn="auto">
                  <a:spcBef>
                    <a:spcPts val="0"/>
                  </a:spcBef>
                  <a:spcAft>
                    <a:spcPts val="0"/>
                  </a:spcAft>
                  <a:defRPr/>
                </a:pPr>
                <a:endParaRPr lang="zh-CN" altLang="en-US"/>
              </a:p>
            </p:txBody>
          </p:sp>
          <p:sp>
            <p:nvSpPr>
              <p:cNvPr id="1242" name="Rectangle 687"/>
              <p:cNvSpPr>
                <a:spLocks noChangeArrowheads="1"/>
              </p:cNvSpPr>
              <p:nvPr/>
            </p:nvSpPr>
            <p:spPr bwMode="auto">
              <a:xfrm>
                <a:off x="5550" y="1654"/>
                <a:ext cx="12" cy="32"/>
              </a:xfrm>
              <a:prstGeom prst="rect">
                <a:avLst/>
              </a:prstGeom>
              <a:grpFill/>
              <a:ln>
                <a:noFill/>
              </a:ln>
            </p:spPr>
            <p:txBody>
              <a:bodyPr/>
              <a:lstStyle/>
              <a:p>
                <a:pPr fontAlgn="auto">
                  <a:spcBef>
                    <a:spcPts val="0"/>
                  </a:spcBef>
                  <a:spcAft>
                    <a:spcPts val="0"/>
                  </a:spcAft>
                  <a:defRPr/>
                </a:pPr>
                <a:endParaRPr lang="zh-CN" altLang="en-US"/>
              </a:p>
            </p:txBody>
          </p:sp>
          <p:sp>
            <p:nvSpPr>
              <p:cNvPr id="1243" name="Rectangle 688"/>
              <p:cNvSpPr>
                <a:spLocks noChangeArrowheads="1"/>
              </p:cNvSpPr>
              <p:nvPr/>
            </p:nvSpPr>
            <p:spPr bwMode="auto">
              <a:xfrm>
                <a:off x="5570" y="1654"/>
                <a:ext cx="14" cy="32"/>
              </a:xfrm>
              <a:prstGeom prst="rect">
                <a:avLst/>
              </a:prstGeom>
              <a:grpFill/>
              <a:ln>
                <a:noFill/>
              </a:ln>
            </p:spPr>
            <p:txBody>
              <a:bodyPr/>
              <a:lstStyle/>
              <a:p>
                <a:pPr fontAlgn="auto">
                  <a:spcBef>
                    <a:spcPts val="0"/>
                  </a:spcBef>
                  <a:spcAft>
                    <a:spcPts val="0"/>
                  </a:spcAft>
                  <a:defRPr/>
                </a:pPr>
                <a:endParaRPr lang="zh-CN" altLang="en-US"/>
              </a:p>
            </p:txBody>
          </p:sp>
          <p:sp>
            <p:nvSpPr>
              <p:cNvPr id="1244" name="Rectangle 689"/>
              <p:cNvSpPr>
                <a:spLocks noChangeArrowheads="1"/>
              </p:cNvSpPr>
              <p:nvPr/>
            </p:nvSpPr>
            <p:spPr bwMode="auto">
              <a:xfrm>
                <a:off x="5592" y="1654"/>
                <a:ext cx="12" cy="32"/>
              </a:xfrm>
              <a:prstGeom prst="rect">
                <a:avLst/>
              </a:prstGeom>
              <a:grpFill/>
              <a:ln>
                <a:noFill/>
              </a:ln>
            </p:spPr>
            <p:txBody>
              <a:bodyPr/>
              <a:lstStyle/>
              <a:p>
                <a:pPr fontAlgn="auto">
                  <a:spcBef>
                    <a:spcPts val="0"/>
                  </a:spcBef>
                  <a:spcAft>
                    <a:spcPts val="0"/>
                  </a:spcAft>
                  <a:defRPr/>
                </a:pPr>
                <a:endParaRPr lang="zh-CN" altLang="en-US"/>
              </a:p>
            </p:txBody>
          </p:sp>
          <p:sp>
            <p:nvSpPr>
              <p:cNvPr id="1245" name="Rectangle 690"/>
              <p:cNvSpPr>
                <a:spLocks noChangeArrowheads="1"/>
              </p:cNvSpPr>
              <p:nvPr/>
            </p:nvSpPr>
            <p:spPr bwMode="auto">
              <a:xfrm>
                <a:off x="5550" y="1710"/>
                <a:ext cx="12" cy="32"/>
              </a:xfrm>
              <a:prstGeom prst="rect">
                <a:avLst/>
              </a:prstGeom>
              <a:grpFill/>
              <a:ln>
                <a:noFill/>
              </a:ln>
            </p:spPr>
            <p:txBody>
              <a:bodyPr/>
              <a:lstStyle/>
              <a:p>
                <a:pPr fontAlgn="auto">
                  <a:spcBef>
                    <a:spcPts val="0"/>
                  </a:spcBef>
                  <a:spcAft>
                    <a:spcPts val="0"/>
                  </a:spcAft>
                  <a:defRPr/>
                </a:pPr>
                <a:endParaRPr lang="zh-CN" altLang="en-US"/>
              </a:p>
            </p:txBody>
          </p:sp>
          <p:sp>
            <p:nvSpPr>
              <p:cNvPr id="1246" name="Rectangle 691"/>
              <p:cNvSpPr>
                <a:spLocks noChangeArrowheads="1"/>
              </p:cNvSpPr>
              <p:nvPr/>
            </p:nvSpPr>
            <p:spPr bwMode="auto">
              <a:xfrm>
                <a:off x="5570" y="1710"/>
                <a:ext cx="34" cy="32"/>
              </a:xfrm>
              <a:prstGeom prst="rect">
                <a:avLst/>
              </a:prstGeom>
              <a:grpFill/>
              <a:ln>
                <a:noFill/>
              </a:ln>
            </p:spPr>
            <p:txBody>
              <a:bodyPr/>
              <a:lstStyle/>
              <a:p>
                <a:pPr fontAlgn="auto">
                  <a:spcBef>
                    <a:spcPts val="0"/>
                  </a:spcBef>
                  <a:spcAft>
                    <a:spcPts val="0"/>
                  </a:spcAft>
                  <a:defRPr/>
                </a:pPr>
                <a:endParaRPr lang="zh-CN" altLang="en-US"/>
              </a:p>
            </p:txBody>
          </p:sp>
          <p:sp>
            <p:nvSpPr>
              <p:cNvPr id="1247" name="Rectangle 692"/>
              <p:cNvSpPr>
                <a:spLocks noChangeArrowheads="1"/>
              </p:cNvSpPr>
              <p:nvPr/>
            </p:nvSpPr>
            <p:spPr bwMode="auto">
              <a:xfrm>
                <a:off x="5550" y="1768"/>
                <a:ext cx="206" cy="30"/>
              </a:xfrm>
              <a:prstGeom prst="rect">
                <a:avLst/>
              </a:prstGeom>
              <a:grpFill/>
              <a:ln>
                <a:noFill/>
              </a:ln>
            </p:spPr>
            <p:txBody>
              <a:bodyPr/>
              <a:lstStyle/>
              <a:p>
                <a:pPr fontAlgn="auto">
                  <a:spcBef>
                    <a:spcPts val="0"/>
                  </a:spcBef>
                  <a:spcAft>
                    <a:spcPts val="0"/>
                  </a:spcAft>
                  <a:defRPr/>
                </a:pPr>
                <a:endParaRPr lang="zh-CN" altLang="en-US"/>
              </a:p>
            </p:txBody>
          </p:sp>
          <p:sp>
            <p:nvSpPr>
              <p:cNvPr id="1248" name="Rectangle 693"/>
              <p:cNvSpPr>
                <a:spLocks noChangeArrowheads="1"/>
              </p:cNvSpPr>
              <p:nvPr/>
            </p:nvSpPr>
            <p:spPr bwMode="auto">
              <a:xfrm>
                <a:off x="5550" y="1824"/>
                <a:ext cx="12" cy="30"/>
              </a:xfrm>
              <a:prstGeom prst="rect">
                <a:avLst/>
              </a:prstGeom>
              <a:grpFill/>
              <a:ln>
                <a:noFill/>
              </a:ln>
            </p:spPr>
            <p:txBody>
              <a:bodyPr/>
              <a:lstStyle/>
              <a:p>
                <a:pPr fontAlgn="auto">
                  <a:spcBef>
                    <a:spcPts val="0"/>
                  </a:spcBef>
                  <a:spcAft>
                    <a:spcPts val="0"/>
                  </a:spcAft>
                  <a:defRPr/>
                </a:pPr>
                <a:endParaRPr lang="zh-CN" altLang="en-US"/>
              </a:p>
            </p:txBody>
          </p:sp>
          <p:sp>
            <p:nvSpPr>
              <p:cNvPr id="1249" name="Rectangle 694"/>
              <p:cNvSpPr>
                <a:spLocks noChangeArrowheads="1"/>
              </p:cNvSpPr>
              <p:nvPr/>
            </p:nvSpPr>
            <p:spPr bwMode="auto">
              <a:xfrm>
                <a:off x="5570" y="1824"/>
                <a:ext cx="14" cy="30"/>
              </a:xfrm>
              <a:prstGeom prst="rect">
                <a:avLst/>
              </a:prstGeom>
              <a:grpFill/>
              <a:ln>
                <a:noFill/>
              </a:ln>
            </p:spPr>
            <p:txBody>
              <a:bodyPr/>
              <a:lstStyle/>
              <a:p>
                <a:pPr fontAlgn="auto">
                  <a:spcBef>
                    <a:spcPts val="0"/>
                  </a:spcBef>
                  <a:spcAft>
                    <a:spcPts val="0"/>
                  </a:spcAft>
                  <a:defRPr/>
                </a:pPr>
                <a:endParaRPr lang="zh-CN" altLang="en-US"/>
              </a:p>
            </p:txBody>
          </p:sp>
          <p:sp>
            <p:nvSpPr>
              <p:cNvPr id="1250" name="Rectangle 695"/>
              <p:cNvSpPr>
                <a:spLocks noChangeArrowheads="1"/>
              </p:cNvSpPr>
              <p:nvPr/>
            </p:nvSpPr>
            <p:spPr bwMode="auto">
              <a:xfrm>
                <a:off x="5614" y="1824"/>
                <a:ext cx="56" cy="30"/>
              </a:xfrm>
              <a:prstGeom prst="rect">
                <a:avLst/>
              </a:prstGeom>
              <a:grpFill/>
              <a:ln>
                <a:noFill/>
              </a:ln>
            </p:spPr>
            <p:txBody>
              <a:bodyPr/>
              <a:lstStyle/>
              <a:p>
                <a:pPr fontAlgn="auto">
                  <a:spcBef>
                    <a:spcPts val="0"/>
                  </a:spcBef>
                  <a:spcAft>
                    <a:spcPts val="0"/>
                  </a:spcAft>
                  <a:defRPr/>
                </a:pPr>
                <a:endParaRPr lang="zh-CN" altLang="en-US"/>
              </a:p>
            </p:txBody>
          </p:sp>
          <p:sp>
            <p:nvSpPr>
              <p:cNvPr id="1251" name="Rectangle 696"/>
              <p:cNvSpPr>
                <a:spLocks noChangeArrowheads="1"/>
              </p:cNvSpPr>
              <p:nvPr/>
            </p:nvSpPr>
            <p:spPr bwMode="auto">
              <a:xfrm>
                <a:off x="5550" y="1936"/>
                <a:ext cx="12" cy="33"/>
              </a:xfrm>
              <a:prstGeom prst="rect">
                <a:avLst/>
              </a:prstGeom>
              <a:grpFill/>
              <a:ln>
                <a:noFill/>
              </a:ln>
            </p:spPr>
            <p:txBody>
              <a:bodyPr/>
              <a:lstStyle/>
              <a:p>
                <a:pPr fontAlgn="auto">
                  <a:spcBef>
                    <a:spcPts val="0"/>
                  </a:spcBef>
                  <a:spcAft>
                    <a:spcPts val="0"/>
                  </a:spcAft>
                  <a:defRPr/>
                </a:pPr>
                <a:endParaRPr lang="zh-CN" altLang="en-US"/>
              </a:p>
            </p:txBody>
          </p:sp>
          <p:sp>
            <p:nvSpPr>
              <p:cNvPr id="1252" name="Rectangle 697"/>
              <p:cNvSpPr>
                <a:spLocks noChangeArrowheads="1"/>
              </p:cNvSpPr>
              <p:nvPr/>
            </p:nvSpPr>
            <p:spPr bwMode="auto">
              <a:xfrm>
                <a:off x="5592" y="1936"/>
                <a:ext cx="100" cy="33"/>
              </a:xfrm>
              <a:prstGeom prst="rect">
                <a:avLst/>
              </a:prstGeom>
              <a:grpFill/>
              <a:ln>
                <a:noFill/>
              </a:ln>
            </p:spPr>
            <p:txBody>
              <a:bodyPr/>
              <a:lstStyle/>
              <a:p>
                <a:pPr fontAlgn="auto">
                  <a:spcBef>
                    <a:spcPts val="0"/>
                  </a:spcBef>
                  <a:spcAft>
                    <a:spcPts val="0"/>
                  </a:spcAft>
                  <a:defRPr/>
                </a:pPr>
                <a:endParaRPr lang="zh-CN" altLang="en-US"/>
              </a:p>
            </p:txBody>
          </p:sp>
          <p:sp>
            <p:nvSpPr>
              <p:cNvPr id="1253" name="Rectangle 698"/>
              <p:cNvSpPr>
                <a:spLocks noChangeArrowheads="1"/>
              </p:cNvSpPr>
              <p:nvPr/>
            </p:nvSpPr>
            <p:spPr bwMode="auto">
              <a:xfrm>
                <a:off x="5656" y="1993"/>
                <a:ext cx="36" cy="32"/>
              </a:xfrm>
              <a:prstGeom prst="rect">
                <a:avLst/>
              </a:prstGeom>
              <a:grpFill/>
              <a:ln>
                <a:noFill/>
              </a:ln>
            </p:spPr>
            <p:txBody>
              <a:bodyPr/>
              <a:lstStyle/>
              <a:p>
                <a:pPr fontAlgn="auto">
                  <a:spcBef>
                    <a:spcPts val="0"/>
                  </a:spcBef>
                  <a:spcAft>
                    <a:spcPts val="0"/>
                  </a:spcAft>
                  <a:defRPr/>
                </a:pPr>
                <a:endParaRPr lang="zh-CN" altLang="en-US"/>
              </a:p>
            </p:txBody>
          </p:sp>
          <p:sp>
            <p:nvSpPr>
              <p:cNvPr id="1254" name="Rectangle 699"/>
              <p:cNvSpPr>
                <a:spLocks noChangeArrowheads="1"/>
              </p:cNvSpPr>
              <p:nvPr/>
            </p:nvSpPr>
            <p:spPr bwMode="auto">
              <a:xfrm>
                <a:off x="5550" y="2049"/>
                <a:ext cx="12" cy="32"/>
              </a:xfrm>
              <a:prstGeom prst="rect">
                <a:avLst/>
              </a:prstGeom>
              <a:grpFill/>
              <a:ln>
                <a:noFill/>
              </a:ln>
            </p:spPr>
            <p:txBody>
              <a:bodyPr/>
              <a:lstStyle/>
              <a:p>
                <a:pPr fontAlgn="auto">
                  <a:spcBef>
                    <a:spcPts val="0"/>
                  </a:spcBef>
                  <a:spcAft>
                    <a:spcPts val="0"/>
                  </a:spcAft>
                  <a:defRPr/>
                </a:pPr>
                <a:endParaRPr lang="zh-CN" altLang="en-US"/>
              </a:p>
            </p:txBody>
          </p:sp>
          <p:sp>
            <p:nvSpPr>
              <p:cNvPr id="1255" name="Rectangle 700"/>
              <p:cNvSpPr>
                <a:spLocks noChangeArrowheads="1"/>
              </p:cNvSpPr>
              <p:nvPr/>
            </p:nvSpPr>
            <p:spPr bwMode="auto">
              <a:xfrm>
                <a:off x="5592" y="2049"/>
                <a:ext cx="56" cy="32"/>
              </a:xfrm>
              <a:prstGeom prst="rect">
                <a:avLst/>
              </a:prstGeom>
              <a:grpFill/>
              <a:ln>
                <a:noFill/>
              </a:ln>
            </p:spPr>
            <p:txBody>
              <a:bodyPr/>
              <a:lstStyle/>
              <a:p>
                <a:pPr fontAlgn="auto">
                  <a:spcBef>
                    <a:spcPts val="0"/>
                  </a:spcBef>
                  <a:spcAft>
                    <a:spcPts val="0"/>
                  </a:spcAft>
                  <a:defRPr/>
                </a:pPr>
                <a:endParaRPr lang="zh-CN" altLang="en-US"/>
              </a:p>
            </p:txBody>
          </p:sp>
          <p:sp>
            <p:nvSpPr>
              <p:cNvPr id="1256" name="Rectangle 701"/>
              <p:cNvSpPr>
                <a:spLocks noChangeArrowheads="1"/>
              </p:cNvSpPr>
              <p:nvPr/>
            </p:nvSpPr>
            <p:spPr bwMode="auto">
              <a:xfrm>
                <a:off x="5570" y="2161"/>
                <a:ext cx="14" cy="32"/>
              </a:xfrm>
              <a:prstGeom prst="rect">
                <a:avLst/>
              </a:prstGeom>
              <a:grpFill/>
              <a:ln>
                <a:noFill/>
              </a:ln>
            </p:spPr>
            <p:txBody>
              <a:bodyPr/>
              <a:lstStyle/>
              <a:p>
                <a:pPr fontAlgn="auto">
                  <a:spcBef>
                    <a:spcPts val="0"/>
                  </a:spcBef>
                  <a:spcAft>
                    <a:spcPts val="0"/>
                  </a:spcAft>
                  <a:defRPr/>
                </a:pPr>
                <a:endParaRPr lang="zh-CN" altLang="en-US"/>
              </a:p>
            </p:txBody>
          </p:sp>
          <p:sp>
            <p:nvSpPr>
              <p:cNvPr id="1257" name="Rectangle 702"/>
              <p:cNvSpPr>
                <a:spLocks noChangeArrowheads="1"/>
              </p:cNvSpPr>
              <p:nvPr/>
            </p:nvSpPr>
            <p:spPr bwMode="auto">
              <a:xfrm>
                <a:off x="5614" y="2161"/>
                <a:ext cx="204" cy="32"/>
              </a:xfrm>
              <a:prstGeom prst="rect">
                <a:avLst/>
              </a:prstGeom>
              <a:grpFill/>
              <a:ln>
                <a:noFill/>
              </a:ln>
            </p:spPr>
            <p:txBody>
              <a:bodyPr/>
              <a:lstStyle/>
              <a:p>
                <a:pPr fontAlgn="auto">
                  <a:spcBef>
                    <a:spcPts val="0"/>
                  </a:spcBef>
                  <a:spcAft>
                    <a:spcPts val="0"/>
                  </a:spcAft>
                  <a:defRPr/>
                </a:pPr>
                <a:endParaRPr lang="zh-CN" altLang="en-US"/>
              </a:p>
            </p:txBody>
          </p:sp>
          <p:sp>
            <p:nvSpPr>
              <p:cNvPr id="1258" name="Rectangle 703"/>
              <p:cNvSpPr>
                <a:spLocks noChangeArrowheads="1"/>
              </p:cNvSpPr>
              <p:nvPr/>
            </p:nvSpPr>
            <p:spPr bwMode="auto">
              <a:xfrm>
                <a:off x="5550" y="2329"/>
                <a:ext cx="12" cy="32"/>
              </a:xfrm>
              <a:prstGeom prst="rect">
                <a:avLst/>
              </a:prstGeom>
              <a:grpFill/>
              <a:ln>
                <a:noFill/>
              </a:ln>
            </p:spPr>
            <p:txBody>
              <a:bodyPr/>
              <a:lstStyle/>
              <a:p>
                <a:pPr fontAlgn="auto">
                  <a:spcBef>
                    <a:spcPts val="0"/>
                  </a:spcBef>
                  <a:spcAft>
                    <a:spcPts val="0"/>
                  </a:spcAft>
                  <a:defRPr/>
                </a:pPr>
                <a:endParaRPr lang="zh-CN" altLang="en-US"/>
              </a:p>
            </p:txBody>
          </p:sp>
          <p:sp>
            <p:nvSpPr>
              <p:cNvPr id="1259" name="Rectangle 704"/>
              <p:cNvSpPr>
                <a:spLocks noChangeArrowheads="1"/>
              </p:cNvSpPr>
              <p:nvPr/>
            </p:nvSpPr>
            <p:spPr bwMode="auto">
              <a:xfrm>
                <a:off x="5592" y="2329"/>
                <a:ext cx="56" cy="32"/>
              </a:xfrm>
              <a:prstGeom prst="rect">
                <a:avLst/>
              </a:prstGeom>
              <a:grpFill/>
              <a:ln>
                <a:noFill/>
              </a:ln>
            </p:spPr>
            <p:txBody>
              <a:bodyPr/>
              <a:lstStyle/>
              <a:p>
                <a:pPr fontAlgn="auto">
                  <a:spcBef>
                    <a:spcPts val="0"/>
                  </a:spcBef>
                  <a:spcAft>
                    <a:spcPts val="0"/>
                  </a:spcAft>
                  <a:defRPr/>
                </a:pPr>
                <a:endParaRPr lang="zh-CN" altLang="en-US"/>
              </a:p>
            </p:txBody>
          </p:sp>
          <p:sp>
            <p:nvSpPr>
              <p:cNvPr id="1260" name="Rectangle 705"/>
              <p:cNvSpPr>
                <a:spLocks noChangeArrowheads="1"/>
              </p:cNvSpPr>
              <p:nvPr/>
            </p:nvSpPr>
            <p:spPr bwMode="auto">
              <a:xfrm>
                <a:off x="5656" y="2329"/>
                <a:ext cx="14" cy="32"/>
              </a:xfrm>
              <a:prstGeom prst="rect">
                <a:avLst/>
              </a:prstGeom>
              <a:grpFill/>
              <a:ln>
                <a:noFill/>
              </a:ln>
            </p:spPr>
            <p:txBody>
              <a:bodyPr/>
              <a:lstStyle/>
              <a:p>
                <a:pPr fontAlgn="auto">
                  <a:spcBef>
                    <a:spcPts val="0"/>
                  </a:spcBef>
                  <a:spcAft>
                    <a:spcPts val="0"/>
                  </a:spcAft>
                  <a:defRPr/>
                </a:pPr>
                <a:endParaRPr lang="zh-CN" altLang="en-US"/>
              </a:p>
            </p:txBody>
          </p:sp>
          <p:sp>
            <p:nvSpPr>
              <p:cNvPr id="1261" name="Rectangle 706"/>
              <p:cNvSpPr>
                <a:spLocks noChangeArrowheads="1"/>
              </p:cNvSpPr>
              <p:nvPr/>
            </p:nvSpPr>
            <p:spPr bwMode="auto">
              <a:xfrm>
                <a:off x="5570" y="2387"/>
                <a:ext cx="14" cy="30"/>
              </a:xfrm>
              <a:prstGeom prst="rect">
                <a:avLst/>
              </a:prstGeom>
              <a:grpFill/>
              <a:ln>
                <a:noFill/>
              </a:ln>
            </p:spPr>
            <p:txBody>
              <a:bodyPr/>
              <a:lstStyle/>
              <a:p>
                <a:pPr fontAlgn="auto">
                  <a:spcBef>
                    <a:spcPts val="0"/>
                  </a:spcBef>
                  <a:spcAft>
                    <a:spcPts val="0"/>
                  </a:spcAft>
                  <a:defRPr/>
                </a:pPr>
                <a:endParaRPr lang="zh-CN" altLang="en-US"/>
              </a:p>
            </p:txBody>
          </p:sp>
          <p:sp>
            <p:nvSpPr>
              <p:cNvPr id="1262" name="Rectangle 707"/>
              <p:cNvSpPr>
                <a:spLocks noChangeArrowheads="1"/>
              </p:cNvSpPr>
              <p:nvPr/>
            </p:nvSpPr>
            <p:spPr bwMode="auto">
              <a:xfrm>
                <a:off x="5570" y="2443"/>
                <a:ext cx="14" cy="30"/>
              </a:xfrm>
              <a:prstGeom prst="rect">
                <a:avLst/>
              </a:prstGeom>
              <a:grpFill/>
              <a:ln>
                <a:noFill/>
              </a:ln>
            </p:spPr>
            <p:txBody>
              <a:bodyPr/>
              <a:lstStyle/>
              <a:p>
                <a:pPr fontAlgn="auto">
                  <a:spcBef>
                    <a:spcPts val="0"/>
                  </a:spcBef>
                  <a:spcAft>
                    <a:spcPts val="0"/>
                  </a:spcAft>
                  <a:defRPr/>
                </a:pPr>
                <a:endParaRPr lang="zh-CN" altLang="en-US"/>
              </a:p>
            </p:txBody>
          </p:sp>
          <p:sp>
            <p:nvSpPr>
              <p:cNvPr id="1263" name="Rectangle 708"/>
              <p:cNvSpPr>
                <a:spLocks noChangeArrowheads="1"/>
              </p:cNvSpPr>
              <p:nvPr/>
            </p:nvSpPr>
            <p:spPr bwMode="auto">
              <a:xfrm>
                <a:off x="5550" y="2499"/>
                <a:ext cx="12" cy="30"/>
              </a:xfrm>
              <a:prstGeom prst="rect">
                <a:avLst/>
              </a:prstGeom>
              <a:grpFill/>
              <a:ln>
                <a:noFill/>
              </a:ln>
            </p:spPr>
            <p:txBody>
              <a:bodyPr/>
              <a:lstStyle/>
              <a:p>
                <a:pPr fontAlgn="auto">
                  <a:spcBef>
                    <a:spcPts val="0"/>
                  </a:spcBef>
                  <a:spcAft>
                    <a:spcPts val="0"/>
                  </a:spcAft>
                  <a:defRPr/>
                </a:pPr>
                <a:endParaRPr lang="zh-CN" altLang="en-US"/>
              </a:p>
            </p:txBody>
          </p:sp>
          <p:sp>
            <p:nvSpPr>
              <p:cNvPr id="1264" name="Rectangle 709"/>
              <p:cNvSpPr>
                <a:spLocks noChangeArrowheads="1"/>
              </p:cNvSpPr>
              <p:nvPr/>
            </p:nvSpPr>
            <p:spPr bwMode="auto">
              <a:xfrm>
                <a:off x="5592" y="2499"/>
                <a:ext cx="100" cy="30"/>
              </a:xfrm>
              <a:prstGeom prst="rect">
                <a:avLst/>
              </a:prstGeom>
              <a:grpFill/>
              <a:ln>
                <a:noFill/>
              </a:ln>
            </p:spPr>
            <p:txBody>
              <a:bodyPr/>
              <a:lstStyle/>
              <a:p>
                <a:pPr fontAlgn="auto">
                  <a:spcBef>
                    <a:spcPts val="0"/>
                  </a:spcBef>
                  <a:spcAft>
                    <a:spcPts val="0"/>
                  </a:spcAft>
                  <a:defRPr/>
                </a:pPr>
                <a:endParaRPr lang="zh-CN" altLang="en-US"/>
              </a:p>
            </p:txBody>
          </p:sp>
          <p:sp>
            <p:nvSpPr>
              <p:cNvPr id="1265" name="Rectangle 710"/>
              <p:cNvSpPr>
                <a:spLocks noChangeArrowheads="1"/>
              </p:cNvSpPr>
              <p:nvPr/>
            </p:nvSpPr>
            <p:spPr bwMode="auto">
              <a:xfrm>
                <a:off x="5550" y="2555"/>
                <a:ext cx="34" cy="32"/>
              </a:xfrm>
              <a:prstGeom prst="rect">
                <a:avLst/>
              </a:prstGeom>
              <a:grpFill/>
              <a:ln>
                <a:noFill/>
              </a:ln>
            </p:spPr>
            <p:txBody>
              <a:bodyPr/>
              <a:lstStyle/>
              <a:p>
                <a:pPr fontAlgn="auto">
                  <a:spcBef>
                    <a:spcPts val="0"/>
                  </a:spcBef>
                  <a:spcAft>
                    <a:spcPts val="0"/>
                  </a:spcAft>
                  <a:defRPr/>
                </a:pPr>
                <a:endParaRPr lang="zh-CN" altLang="en-US"/>
              </a:p>
            </p:txBody>
          </p:sp>
          <p:sp>
            <p:nvSpPr>
              <p:cNvPr id="1266" name="Rectangle 711"/>
              <p:cNvSpPr>
                <a:spLocks noChangeArrowheads="1"/>
              </p:cNvSpPr>
              <p:nvPr/>
            </p:nvSpPr>
            <p:spPr bwMode="auto">
              <a:xfrm>
                <a:off x="5592" y="2611"/>
                <a:ext cx="12" cy="33"/>
              </a:xfrm>
              <a:prstGeom prst="rect">
                <a:avLst/>
              </a:prstGeom>
              <a:grpFill/>
              <a:ln>
                <a:noFill/>
              </a:ln>
            </p:spPr>
            <p:txBody>
              <a:bodyPr/>
              <a:lstStyle/>
              <a:p>
                <a:pPr fontAlgn="auto">
                  <a:spcBef>
                    <a:spcPts val="0"/>
                  </a:spcBef>
                  <a:spcAft>
                    <a:spcPts val="0"/>
                  </a:spcAft>
                  <a:defRPr/>
                </a:pPr>
                <a:endParaRPr lang="zh-CN" altLang="en-US"/>
              </a:p>
            </p:txBody>
          </p:sp>
          <p:sp>
            <p:nvSpPr>
              <p:cNvPr id="1267" name="Rectangle 712"/>
              <p:cNvSpPr>
                <a:spLocks noChangeArrowheads="1"/>
              </p:cNvSpPr>
              <p:nvPr/>
            </p:nvSpPr>
            <p:spPr bwMode="auto">
              <a:xfrm>
                <a:off x="5636" y="2611"/>
                <a:ext cx="12" cy="33"/>
              </a:xfrm>
              <a:prstGeom prst="rect">
                <a:avLst/>
              </a:prstGeom>
              <a:grpFill/>
              <a:ln>
                <a:noFill/>
              </a:ln>
            </p:spPr>
            <p:txBody>
              <a:bodyPr/>
              <a:lstStyle/>
              <a:p>
                <a:pPr fontAlgn="auto">
                  <a:spcBef>
                    <a:spcPts val="0"/>
                  </a:spcBef>
                  <a:spcAft>
                    <a:spcPts val="0"/>
                  </a:spcAft>
                  <a:defRPr/>
                </a:pPr>
                <a:endParaRPr lang="zh-CN" altLang="en-US"/>
              </a:p>
            </p:txBody>
          </p:sp>
          <p:sp>
            <p:nvSpPr>
              <p:cNvPr id="1268" name="Rectangle 713"/>
              <p:cNvSpPr>
                <a:spLocks noChangeArrowheads="1"/>
              </p:cNvSpPr>
              <p:nvPr/>
            </p:nvSpPr>
            <p:spPr bwMode="auto">
              <a:xfrm>
                <a:off x="5656" y="2611"/>
                <a:ext cx="14" cy="33"/>
              </a:xfrm>
              <a:prstGeom prst="rect">
                <a:avLst/>
              </a:prstGeom>
              <a:grpFill/>
              <a:ln>
                <a:noFill/>
              </a:ln>
            </p:spPr>
            <p:txBody>
              <a:bodyPr/>
              <a:lstStyle/>
              <a:p>
                <a:pPr fontAlgn="auto">
                  <a:spcBef>
                    <a:spcPts val="0"/>
                  </a:spcBef>
                  <a:spcAft>
                    <a:spcPts val="0"/>
                  </a:spcAft>
                  <a:defRPr/>
                </a:pPr>
                <a:endParaRPr lang="zh-CN" altLang="en-US"/>
              </a:p>
            </p:txBody>
          </p:sp>
          <p:sp>
            <p:nvSpPr>
              <p:cNvPr id="1269" name="Rectangle 714"/>
              <p:cNvSpPr>
                <a:spLocks noChangeArrowheads="1"/>
              </p:cNvSpPr>
              <p:nvPr/>
            </p:nvSpPr>
            <p:spPr bwMode="auto">
              <a:xfrm>
                <a:off x="5550" y="2724"/>
                <a:ext cx="12" cy="32"/>
              </a:xfrm>
              <a:prstGeom prst="rect">
                <a:avLst/>
              </a:prstGeom>
              <a:grpFill/>
              <a:ln>
                <a:noFill/>
              </a:ln>
            </p:spPr>
            <p:txBody>
              <a:bodyPr/>
              <a:lstStyle/>
              <a:p>
                <a:pPr fontAlgn="auto">
                  <a:spcBef>
                    <a:spcPts val="0"/>
                  </a:spcBef>
                  <a:spcAft>
                    <a:spcPts val="0"/>
                  </a:spcAft>
                  <a:defRPr/>
                </a:pPr>
                <a:endParaRPr lang="zh-CN" altLang="en-US"/>
              </a:p>
            </p:txBody>
          </p:sp>
          <p:sp>
            <p:nvSpPr>
              <p:cNvPr id="1270" name="Rectangle 715"/>
              <p:cNvSpPr>
                <a:spLocks noChangeArrowheads="1"/>
              </p:cNvSpPr>
              <p:nvPr/>
            </p:nvSpPr>
            <p:spPr bwMode="auto">
              <a:xfrm>
                <a:off x="5592" y="2724"/>
                <a:ext cx="78" cy="32"/>
              </a:xfrm>
              <a:prstGeom prst="rect">
                <a:avLst/>
              </a:prstGeom>
              <a:grpFill/>
              <a:ln>
                <a:noFill/>
              </a:ln>
            </p:spPr>
            <p:txBody>
              <a:bodyPr/>
              <a:lstStyle/>
              <a:p>
                <a:pPr fontAlgn="auto">
                  <a:spcBef>
                    <a:spcPts val="0"/>
                  </a:spcBef>
                  <a:spcAft>
                    <a:spcPts val="0"/>
                  </a:spcAft>
                  <a:defRPr/>
                </a:pPr>
                <a:endParaRPr lang="zh-CN" altLang="en-US"/>
              </a:p>
            </p:txBody>
          </p:sp>
          <p:sp>
            <p:nvSpPr>
              <p:cNvPr id="1271" name="Rectangle 716"/>
              <p:cNvSpPr>
                <a:spLocks noChangeArrowheads="1"/>
              </p:cNvSpPr>
              <p:nvPr/>
            </p:nvSpPr>
            <p:spPr bwMode="auto">
              <a:xfrm>
                <a:off x="5570" y="2780"/>
                <a:ext cx="14" cy="32"/>
              </a:xfrm>
              <a:prstGeom prst="rect">
                <a:avLst/>
              </a:prstGeom>
              <a:grpFill/>
              <a:ln>
                <a:noFill/>
              </a:ln>
            </p:spPr>
            <p:txBody>
              <a:bodyPr/>
              <a:lstStyle/>
              <a:p>
                <a:pPr fontAlgn="auto">
                  <a:spcBef>
                    <a:spcPts val="0"/>
                  </a:spcBef>
                  <a:spcAft>
                    <a:spcPts val="0"/>
                  </a:spcAft>
                  <a:defRPr/>
                </a:pPr>
                <a:endParaRPr lang="zh-CN" altLang="en-US"/>
              </a:p>
            </p:txBody>
          </p:sp>
          <p:sp>
            <p:nvSpPr>
              <p:cNvPr id="1272" name="Rectangle 717"/>
              <p:cNvSpPr>
                <a:spLocks noChangeArrowheads="1"/>
              </p:cNvSpPr>
              <p:nvPr/>
            </p:nvSpPr>
            <p:spPr bwMode="auto">
              <a:xfrm>
                <a:off x="5614" y="2780"/>
                <a:ext cx="78" cy="32"/>
              </a:xfrm>
              <a:prstGeom prst="rect">
                <a:avLst/>
              </a:prstGeom>
              <a:grpFill/>
              <a:ln>
                <a:noFill/>
              </a:ln>
            </p:spPr>
            <p:txBody>
              <a:bodyPr/>
              <a:lstStyle/>
              <a:p>
                <a:pPr fontAlgn="auto">
                  <a:spcBef>
                    <a:spcPts val="0"/>
                  </a:spcBef>
                  <a:spcAft>
                    <a:spcPts val="0"/>
                  </a:spcAft>
                  <a:defRPr/>
                </a:pPr>
                <a:endParaRPr lang="zh-CN" altLang="en-US"/>
              </a:p>
            </p:txBody>
          </p:sp>
          <p:sp>
            <p:nvSpPr>
              <p:cNvPr id="1273" name="Rectangle 718"/>
              <p:cNvSpPr>
                <a:spLocks noChangeArrowheads="1"/>
              </p:cNvSpPr>
              <p:nvPr/>
            </p:nvSpPr>
            <p:spPr bwMode="auto">
              <a:xfrm>
                <a:off x="5550" y="2836"/>
                <a:ext cx="12" cy="32"/>
              </a:xfrm>
              <a:prstGeom prst="rect">
                <a:avLst/>
              </a:prstGeom>
              <a:grpFill/>
              <a:ln>
                <a:noFill/>
              </a:ln>
            </p:spPr>
            <p:txBody>
              <a:bodyPr/>
              <a:lstStyle/>
              <a:p>
                <a:pPr fontAlgn="auto">
                  <a:spcBef>
                    <a:spcPts val="0"/>
                  </a:spcBef>
                  <a:spcAft>
                    <a:spcPts val="0"/>
                  </a:spcAft>
                  <a:defRPr/>
                </a:pPr>
                <a:endParaRPr lang="zh-CN" altLang="en-US"/>
              </a:p>
            </p:txBody>
          </p:sp>
          <p:sp>
            <p:nvSpPr>
              <p:cNvPr id="1274" name="Rectangle 719"/>
              <p:cNvSpPr>
                <a:spLocks noChangeArrowheads="1"/>
              </p:cNvSpPr>
              <p:nvPr/>
            </p:nvSpPr>
            <p:spPr bwMode="auto">
              <a:xfrm>
                <a:off x="5592" y="2836"/>
                <a:ext cx="12" cy="32"/>
              </a:xfrm>
              <a:prstGeom prst="rect">
                <a:avLst/>
              </a:prstGeom>
              <a:grpFill/>
              <a:ln>
                <a:noFill/>
              </a:ln>
            </p:spPr>
            <p:txBody>
              <a:bodyPr/>
              <a:lstStyle/>
              <a:p>
                <a:pPr fontAlgn="auto">
                  <a:spcBef>
                    <a:spcPts val="0"/>
                  </a:spcBef>
                  <a:spcAft>
                    <a:spcPts val="0"/>
                  </a:spcAft>
                  <a:defRPr/>
                </a:pPr>
                <a:endParaRPr lang="zh-CN" altLang="en-US"/>
              </a:p>
            </p:txBody>
          </p:sp>
          <p:sp>
            <p:nvSpPr>
              <p:cNvPr id="1275" name="Rectangle 720"/>
              <p:cNvSpPr>
                <a:spLocks noChangeArrowheads="1"/>
              </p:cNvSpPr>
              <p:nvPr/>
            </p:nvSpPr>
            <p:spPr bwMode="auto">
              <a:xfrm>
                <a:off x="5744" y="1654"/>
                <a:ext cx="12" cy="32"/>
              </a:xfrm>
              <a:prstGeom prst="rect">
                <a:avLst/>
              </a:prstGeom>
              <a:grpFill/>
              <a:ln>
                <a:noFill/>
              </a:ln>
            </p:spPr>
            <p:txBody>
              <a:bodyPr/>
              <a:lstStyle/>
              <a:p>
                <a:pPr fontAlgn="auto">
                  <a:spcBef>
                    <a:spcPts val="0"/>
                  </a:spcBef>
                  <a:spcAft>
                    <a:spcPts val="0"/>
                  </a:spcAft>
                  <a:defRPr/>
                </a:pPr>
                <a:endParaRPr lang="zh-CN" altLang="en-US"/>
              </a:p>
            </p:txBody>
          </p:sp>
          <p:sp>
            <p:nvSpPr>
              <p:cNvPr id="1276" name="Rectangle 721"/>
              <p:cNvSpPr>
                <a:spLocks noChangeArrowheads="1"/>
              </p:cNvSpPr>
              <p:nvPr/>
            </p:nvSpPr>
            <p:spPr bwMode="auto">
              <a:xfrm>
                <a:off x="5766" y="1654"/>
                <a:ext cx="12" cy="32"/>
              </a:xfrm>
              <a:prstGeom prst="rect">
                <a:avLst/>
              </a:prstGeom>
              <a:grpFill/>
              <a:ln>
                <a:noFill/>
              </a:ln>
            </p:spPr>
            <p:txBody>
              <a:bodyPr/>
              <a:lstStyle/>
              <a:p>
                <a:pPr fontAlgn="auto">
                  <a:spcBef>
                    <a:spcPts val="0"/>
                  </a:spcBef>
                  <a:spcAft>
                    <a:spcPts val="0"/>
                  </a:spcAft>
                  <a:defRPr/>
                </a:pPr>
                <a:endParaRPr lang="zh-CN" altLang="en-US"/>
              </a:p>
            </p:txBody>
          </p:sp>
          <p:sp>
            <p:nvSpPr>
              <p:cNvPr id="1277" name="Rectangle 722"/>
              <p:cNvSpPr>
                <a:spLocks noChangeArrowheads="1"/>
              </p:cNvSpPr>
              <p:nvPr/>
            </p:nvSpPr>
            <p:spPr bwMode="auto">
              <a:xfrm>
                <a:off x="5786" y="1654"/>
                <a:ext cx="14" cy="32"/>
              </a:xfrm>
              <a:prstGeom prst="rect">
                <a:avLst/>
              </a:prstGeom>
              <a:grpFill/>
              <a:ln>
                <a:noFill/>
              </a:ln>
            </p:spPr>
            <p:txBody>
              <a:bodyPr/>
              <a:lstStyle/>
              <a:p>
                <a:pPr fontAlgn="auto">
                  <a:spcBef>
                    <a:spcPts val="0"/>
                  </a:spcBef>
                  <a:spcAft>
                    <a:spcPts val="0"/>
                  </a:spcAft>
                  <a:defRPr/>
                </a:pPr>
                <a:endParaRPr lang="zh-CN" altLang="en-US"/>
              </a:p>
            </p:txBody>
          </p:sp>
          <p:sp>
            <p:nvSpPr>
              <p:cNvPr id="1278" name="Rectangle 723"/>
              <p:cNvSpPr>
                <a:spLocks noChangeArrowheads="1"/>
              </p:cNvSpPr>
              <p:nvPr/>
            </p:nvSpPr>
            <p:spPr bwMode="auto">
              <a:xfrm>
                <a:off x="5680" y="1710"/>
                <a:ext cx="12" cy="32"/>
              </a:xfrm>
              <a:prstGeom prst="rect">
                <a:avLst/>
              </a:prstGeom>
              <a:grpFill/>
              <a:ln>
                <a:noFill/>
              </a:ln>
            </p:spPr>
            <p:txBody>
              <a:bodyPr/>
              <a:lstStyle/>
              <a:p>
                <a:pPr fontAlgn="auto">
                  <a:spcBef>
                    <a:spcPts val="0"/>
                  </a:spcBef>
                  <a:spcAft>
                    <a:spcPts val="0"/>
                  </a:spcAft>
                  <a:defRPr/>
                </a:pPr>
                <a:endParaRPr lang="zh-CN" altLang="en-US"/>
              </a:p>
            </p:txBody>
          </p:sp>
          <p:sp>
            <p:nvSpPr>
              <p:cNvPr id="1279" name="Rectangle 724"/>
              <p:cNvSpPr>
                <a:spLocks noChangeArrowheads="1"/>
              </p:cNvSpPr>
              <p:nvPr/>
            </p:nvSpPr>
            <p:spPr bwMode="auto">
              <a:xfrm>
                <a:off x="5722" y="1710"/>
                <a:ext cx="256" cy="32"/>
              </a:xfrm>
              <a:prstGeom prst="rect">
                <a:avLst/>
              </a:prstGeom>
              <a:grpFill/>
              <a:ln>
                <a:noFill/>
              </a:ln>
            </p:spPr>
            <p:txBody>
              <a:bodyPr/>
              <a:lstStyle/>
              <a:p>
                <a:pPr fontAlgn="auto">
                  <a:spcBef>
                    <a:spcPts val="0"/>
                  </a:spcBef>
                  <a:spcAft>
                    <a:spcPts val="0"/>
                  </a:spcAft>
                  <a:defRPr/>
                </a:pPr>
                <a:endParaRPr lang="zh-CN" altLang="en-US"/>
              </a:p>
            </p:txBody>
          </p:sp>
          <p:sp>
            <p:nvSpPr>
              <p:cNvPr id="1280" name="Rectangle 725"/>
              <p:cNvSpPr>
                <a:spLocks noChangeArrowheads="1"/>
              </p:cNvSpPr>
              <p:nvPr/>
            </p:nvSpPr>
            <p:spPr bwMode="auto">
              <a:xfrm>
                <a:off x="5680" y="1824"/>
                <a:ext cx="12" cy="30"/>
              </a:xfrm>
              <a:prstGeom prst="rect">
                <a:avLst/>
              </a:prstGeom>
              <a:grpFill/>
              <a:ln>
                <a:noFill/>
              </a:ln>
            </p:spPr>
            <p:txBody>
              <a:bodyPr/>
              <a:lstStyle/>
              <a:p>
                <a:pPr fontAlgn="auto">
                  <a:spcBef>
                    <a:spcPts val="0"/>
                  </a:spcBef>
                  <a:spcAft>
                    <a:spcPts val="0"/>
                  </a:spcAft>
                  <a:defRPr/>
                </a:pPr>
                <a:endParaRPr lang="zh-CN" altLang="en-US"/>
              </a:p>
            </p:txBody>
          </p:sp>
          <p:sp>
            <p:nvSpPr>
              <p:cNvPr id="1281" name="Rectangle 726"/>
              <p:cNvSpPr>
                <a:spLocks noChangeArrowheads="1"/>
              </p:cNvSpPr>
              <p:nvPr/>
            </p:nvSpPr>
            <p:spPr bwMode="auto">
              <a:xfrm>
                <a:off x="5786" y="1880"/>
                <a:ext cx="14" cy="30"/>
              </a:xfrm>
              <a:prstGeom prst="rect">
                <a:avLst/>
              </a:prstGeom>
              <a:grpFill/>
              <a:ln>
                <a:noFill/>
              </a:ln>
            </p:spPr>
            <p:txBody>
              <a:bodyPr/>
              <a:lstStyle/>
              <a:p>
                <a:pPr fontAlgn="auto">
                  <a:spcBef>
                    <a:spcPts val="0"/>
                  </a:spcBef>
                  <a:spcAft>
                    <a:spcPts val="0"/>
                  </a:spcAft>
                  <a:defRPr/>
                </a:pPr>
                <a:endParaRPr lang="zh-CN" altLang="en-US"/>
              </a:p>
            </p:txBody>
          </p:sp>
          <p:sp>
            <p:nvSpPr>
              <p:cNvPr id="1282" name="Rectangle 727"/>
              <p:cNvSpPr>
                <a:spLocks noChangeArrowheads="1"/>
              </p:cNvSpPr>
              <p:nvPr/>
            </p:nvSpPr>
            <p:spPr bwMode="auto">
              <a:xfrm>
                <a:off x="5700" y="1993"/>
                <a:ext cx="14" cy="32"/>
              </a:xfrm>
              <a:prstGeom prst="rect">
                <a:avLst/>
              </a:prstGeom>
              <a:grpFill/>
              <a:ln>
                <a:noFill/>
              </a:ln>
            </p:spPr>
            <p:txBody>
              <a:bodyPr/>
              <a:lstStyle/>
              <a:p>
                <a:pPr fontAlgn="auto">
                  <a:spcBef>
                    <a:spcPts val="0"/>
                  </a:spcBef>
                  <a:spcAft>
                    <a:spcPts val="0"/>
                  </a:spcAft>
                  <a:defRPr/>
                </a:pPr>
                <a:endParaRPr lang="zh-CN" altLang="en-US"/>
              </a:p>
            </p:txBody>
          </p:sp>
          <p:sp>
            <p:nvSpPr>
              <p:cNvPr id="1283" name="Rectangle 728"/>
              <p:cNvSpPr>
                <a:spLocks noChangeArrowheads="1"/>
              </p:cNvSpPr>
              <p:nvPr/>
            </p:nvSpPr>
            <p:spPr bwMode="auto">
              <a:xfrm>
                <a:off x="5786" y="2049"/>
                <a:ext cx="76" cy="32"/>
              </a:xfrm>
              <a:prstGeom prst="rect">
                <a:avLst/>
              </a:prstGeom>
              <a:grpFill/>
              <a:ln>
                <a:noFill/>
              </a:ln>
            </p:spPr>
            <p:txBody>
              <a:bodyPr/>
              <a:lstStyle/>
              <a:p>
                <a:pPr fontAlgn="auto">
                  <a:spcBef>
                    <a:spcPts val="0"/>
                  </a:spcBef>
                  <a:spcAft>
                    <a:spcPts val="0"/>
                  </a:spcAft>
                  <a:defRPr/>
                </a:pPr>
                <a:endParaRPr lang="zh-CN" altLang="en-US"/>
              </a:p>
            </p:txBody>
          </p:sp>
          <p:sp>
            <p:nvSpPr>
              <p:cNvPr id="1284" name="Rectangle 729"/>
              <p:cNvSpPr>
                <a:spLocks noChangeArrowheads="1"/>
              </p:cNvSpPr>
              <p:nvPr/>
            </p:nvSpPr>
            <p:spPr bwMode="auto">
              <a:xfrm>
                <a:off x="5636" y="2273"/>
                <a:ext cx="56" cy="32"/>
              </a:xfrm>
              <a:prstGeom prst="rect">
                <a:avLst/>
              </a:prstGeom>
              <a:grpFill/>
              <a:ln>
                <a:noFill/>
              </a:ln>
            </p:spPr>
            <p:txBody>
              <a:bodyPr/>
              <a:lstStyle/>
              <a:p>
                <a:pPr fontAlgn="auto">
                  <a:spcBef>
                    <a:spcPts val="0"/>
                  </a:spcBef>
                  <a:spcAft>
                    <a:spcPts val="0"/>
                  </a:spcAft>
                  <a:defRPr/>
                </a:pPr>
                <a:endParaRPr lang="zh-CN" altLang="en-US"/>
              </a:p>
            </p:txBody>
          </p:sp>
          <p:sp>
            <p:nvSpPr>
              <p:cNvPr id="1285" name="Rectangle 730"/>
              <p:cNvSpPr>
                <a:spLocks noChangeArrowheads="1"/>
              </p:cNvSpPr>
              <p:nvPr/>
            </p:nvSpPr>
            <p:spPr bwMode="auto">
              <a:xfrm>
                <a:off x="5744" y="2273"/>
                <a:ext cx="12" cy="32"/>
              </a:xfrm>
              <a:prstGeom prst="rect">
                <a:avLst/>
              </a:prstGeom>
              <a:grpFill/>
              <a:ln>
                <a:noFill/>
              </a:ln>
            </p:spPr>
            <p:txBody>
              <a:bodyPr/>
              <a:lstStyle/>
              <a:p>
                <a:pPr fontAlgn="auto">
                  <a:spcBef>
                    <a:spcPts val="0"/>
                  </a:spcBef>
                  <a:spcAft>
                    <a:spcPts val="0"/>
                  </a:spcAft>
                  <a:defRPr/>
                </a:pPr>
                <a:endParaRPr lang="zh-CN" altLang="en-US"/>
              </a:p>
            </p:txBody>
          </p:sp>
          <p:sp>
            <p:nvSpPr>
              <p:cNvPr id="1286" name="Rectangle 731"/>
              <p:cNvSpPr>
                <a:spLocks noChangeArrowheads="1"/>
              </p:cNvSpPr>
              <p:nvPr/>
            </p:nvSpPr>
            <p:spPr bwMode="auto">
              <a:xfrm>
                <a:off x="5786" y="2273"/>
                <a:ext cx="14" cy="32"/>
              </a:xfrm>
              <a:prstGeom prst="rect">
                <a:avLst/>
              </a:prstGeom>
              <a:grpFill/>
              <a:ln>
                <a:noFill/>
              </a:ln>
            </p:spPr>
            <p:txBody>
              <a:bodyPr/>
              <a:lstStyle/>
              <a:p>
                <a:pPr fontAlgn="auto">
                  <a:spcBef>
                    <a:spcPts val="0"/>
                  </a:spcBef>
                  <a:spcAft>
                    <a:spcPts val="0"/>
                  </a:spcAft>
                  <a:defRPr/>
                </a:pPr>
                <a:endParaRPr lang="zh-CN" altLang="en-US"/>
              </a:p>
            </p:txBody>
          </p:sp>
          <p:sp>
            <p:nvSpPr>
              <p:cNvPr id="1287" name="Rectangle 732"/>
              <p:cNvSpPr>
                <a:spLocks noChangeArrowheads="1"/>
              </p:cNvSpPr>
              <p:nvPr/>
            </p:nvSpPr>
            <p:spPr bwMode="auto">
              <a:xfrm>
                <a:off x="5656" y="2387"/>
                <a:ext cx="100" cy="30"/>
              </a:xfrm>
              <a:prstGeom prst="rect">
                <a:avLst/>
              </a:prstGeom>
              <a:grpFill/>
              <a:ln>
                <a:noFill/>
              </a:ln>
            </p:spPr>
            <p:txBody>
              <a:bodyPr/>
              <a:lstStyle/>
              <a:p>
                <a:pPr fontAlgn="auto">
                  <a:spcBef>
                    <a:spcPts val="0"/>
                  </a:spcBef>
                  <a:spcAft>
                    <a:spcPts val="0"/>
                  </a:spcAft>
                  <a:defRPr/>
                </a:pPr>
                <a:endParaRPr lang="zh-CN" altLang="en-US"/>
              </a:p>
            </p:txBody>
          </p:sp>
          <p:sp>
            <p:nvSpPr>
              <p:cNvPr id="1288" name="Rectangle 733"/>
              <p:cNvSpPr>
                <a:spLocks noChangeArrowheads="1"/>
              </p:cNvSpPr>
              <p:nvPr/>
            </p:nvSpPr>
            <p:spPr bwMode="auto">
              <a:xfrm>
                <a:off x="5786" y="2387"/>
                <a:ext cx="14" cy="30"/>
              </a:xfrm>
              <a:prstGeom prst="rect">
                <a:avLst/>
              </a:prstGeom>
              <a:grpFill/>
              <a:ln>
                <a:noFill/>
              </a:ln>
            </p:spPr>
            <p:txBody>
              <a:bodyPr/>
              <a:lstStyle/>
              <a:p>
                <a:pPr fontAlgn="auto">
                  <a:spcBef>
                    <a:spcPts val="0"/>
                  </a:spcBef>
                  <a:spcAft>
                    <a:spcPts val="0"/>
                  </a:spcAft>
                  <a:defRPr/>
                </a:pPr>
                <a:endParaRPr lang="zh-CN" altLang="en-US"/>
              </a:p>
            </p:txBody>
          </p:sp>
          <p:sp>
            <p:nvSpPr>
              <p:cNvPr id="1289" name="Rectangle 734"/>
              <p:cNvSpPr>
                <a:spLocks noChangeArrowheads="1"/>
              </p:cNvSpPr>
              <p:nvPr/>
            </p:nvSpPr>
            <p:spPr bwMode="auto">
              <a:xfrm>
                <a:off x="5786" y="2499"/>
                <a:ext cx="152" cy="30"/>
              </a:xfrm>
              <a:prstGeom prst="rect">
                <a:avLst/>
              </a:prstGeom>
              <a:grpFill/>
              <a:ln>
                <a:noFill/>
              </a:ln>
            </p:spPr>
            <p:txBody>
              <a:bodyPr/>
              <a:lstStyle/>
              <a:p>
                <a:pPr fontAlgn="auto">
                  <a:spcBef>
                    <a:spcPts val="0"/>
                  </a:spcBef>
                  <a:spcAft>
                    <a:spcPts val="0"/>
                  </a:spcAft>
                  <a:defRPr/>
                </a:pPr>
                <a:endParaRPr lang="zh-CN" altLang="en-US"/>
              </a:p>
            </p:txBody>
          </p:sp>
          <p:sp>
            <p:nvSpPr>
              <p:cNvPr id="1290" name="Rectangle 735"/>
              <p:cNvSpPr>
                <a:spLocks noChangeArrowheads="1"/>
              </p:cNvSpPr>
              <p:nvPr/>
            </p:nvSpPr>
            <p:spPr bwMode="auto">
              <a:xfrm>
                <a:off x="5786" y="2611"/>
                <a:ext cx="14" cy="33"/>
              </a:xfrm>
              <a:prstGeom prst="rect">
                <a:avLst/>
              </a:prstGeom>
              <a:grpFill/>
              <a:ln>
                <a:noFill/>
              </a:ln>
            </p:spPr>
            <p:txBody>
              <a:bodyPr/>
              <a:lstStyle/>
              <a:p>
                <a:pPr fontAlgn="auto">
                  <a:spcBef>
                    <a:spcPts val="0"/>
                  </a:spcBef>
                  <a:spcAft>
                    <a:spcPts val="0"/>
                  </a:spcAft>
                  <a:defRPr/>
                </a:pPr>
                <a:endParaRPr lang="zh-CN" altLang="en-US"/>
              </a:p>
            </p:txBody>
          </p:sp>
          <p:sp>
            <p:nvSpPr>
              <p:cNvPr id="1291" name="Rectangle 736"/>
              <p:cNvSpPr>
                <a:spLocks noChangeArrowheads="1"/>
              </p:cNvSpPr>
              <p:nvPr/>
            </p:nvSpPr>
            <p:spPr bwMode="auto">
              <a:xfrm>
                <a:off x="5700" y="2668"/>
                <a:ext cx="14" cy="32"/>
              </a:xfrm>
              <a:prstGeom prst="rect">
                <a:avLst/>
              </a:prstGeom>
              <a:grpFill/>
              <a:ln>
                <a:noFill/>
              </a:ln>
            </p:spPr>
            <p:txBody>
              <a:bodyPr/>
              <a:lstStyle/>
              <a:p>
                <a:pPr fontAlgn="auto">
                  <a:spcBef>
                    <a:spcPts val="0"/>
                  </a:spcBef>
                  <a:spcAft>
                    <a:spcPts val="0"/>
                  </a:spcAft>
                  <a:defRPr/>
                </a:pPr>
                <a:endParaRPr lang="zh-CN" altLang="en-US"/>
              </a:p>
            </p:txBody>
          </p:sp>
          <p:sp>
            <p:nvSpPr>
              <p:cNvPr id="1292" name="Rectangle 737"/>
              <p:cNvSpPr>
                <a:spLocks noChangeArrowheads="1"/>
              </p:cNvSpPr>
              <p:nvPr/>
            </p:nvSpPr>
            <p:spPr bwMode="auto">
              <a:xfrm>
                <a:off x="5722" y="2668"/>
                <a:ext cx="12" cy="32"/>
              </a:xfrm>
              <a:prstGeom prst="rect">
                <a:avLst/>
              </a:prstGeom>
              <a:grpFill/>
              <a:ln>
                <a:noFill/>
              </a:ln>
            </p:spPr>
            <p:txBody>
              <a:bodyPr/>
              <a:lstStyle/>
              <a:p>
                <a:pPr fontAlgn="auto">
                  <a:spcBef>
                    <a:spcPts val="0"/>
                  </a:spcBef>
                  <a:spcAft>
                    <a:spcPts val="0"/>
                  </a:spcAft>
                  <a:defRPr/>
                </a:pPr>
                <a:endParaRPr lang="zh-CN" altLang="en-US"/>
              </a:p>
            </p:txBody>
          </p:sp>
          <p:sp>
            <p:nvSpPr>
              <p:cNvPr id="1293" name="Rectangle 738"/>
              <p:cNvSpPr>
                <a:spLocks noChangeArrowheads="1"/>
              </p:cNvSpPr>
              <p:nvPr/>
            </p:nvSpPr>
            <p:spPr bwMode="auto">
              <a:xfrm>
                <a:off x="5786" y="2668"/>
                <a:ext cx="76" cy="32"/>
              </a:xfrm>
              <a:prstGeom prst="rect">
                <a:avLst/>
              </a:prstGeom>
              <a:grpFill/>
              <a:ln>
                <a:noFill/>
              </a:ln>
            </p:spPr>
            <p:txBody>
              <a:bodyPr/>
              <a:lstStyle/>
              <a:p>
                <a:pPr fontAlgn="auto">
                  <a:spcBef>
                    <a:spcPts val="0"/>
                  </a:spcBef>
                  <a:spcAft>
                    <a:spcPts val="0"/>
                  </a:spcAft>
                  <a:defRPr/>
                </a:pPr>
                <a:endParaRPr lang="zh-CN" altLang="en-US"/>
              </a:p>
            </p:txBody>
          </p:sp>
          <p:sp>
            <p:nvSpPr>
              <p:cNvPr id="1294" name="Rectangle 739"/>
              <p:cNvSpPr>
                <a:spLocks noChangeArrowheads="1"/>
              </p:cNvSpPr>
              <p:nvPr/>
            </p:nvSpPr>
            <p:spPr bwMode="auto">
              <a:xfrm>
                <a:off x="5700" y="2780"/>
                <a:ext cx="14" cy="32"/>
              </a:xfrm>
              <a:prstGeom prst="rect">
                <a:avLst/>
              </a:prstGeom>
              <a:grpFill/>
              <a:ln>
                <a:noFill/>
              </a:ln>
            </p:spPr>
            <p:txBody>
              <a:bodyPr/>
              <a:lstStyle/>
              <a:p>
                <a:pPr fontAlgn="auto">
                  <a:spcBef>
                    <a:spcPts val="0"/>
                  </a:spcBef>
                  <a:spcAft>
                    <a:spcPts val="0"/>
                  </a:spcAft>
                  <a:defRPr/>
                </a:pPr>
                <a:endParaRPr lang="zh-CN" altLang="en-US"/>
              </a:p>
            </p:txBody>
          </p:sp>
          <p:sp>
            <p:nvSpPr>
              <p:cNvPr id="1295" name="Rectangle 740"/>
              <p:cNvSpPr>
                <a:spLocks noChangeArrowheads="1"/>
              </p:cNvSpPr>
              <p:nvPr/>
            </p:nvSpPr>
            <p:spPr bwMode="auto">
              <a:xfrm>
                <a:off x="5592" y="2890"/>
                <a:ext cx="12" cy="32"/>
              </a:xfrm>
              <a:prstGeom prst="rect">
                <a:avLst/>
              </a:prstGeom>
              <a:grpFill/>
              <a:ln>
                <a:noFill/>
              </a:ln>
            </p:spPr>
            <p:txBody>
              <a:bodyPr/>
              <a:lstStyle/>
              <a:p>
                <a:pPr fontAlgn="auto">
                  <a:spcBef>
                    <a:spcPts val="0"/>
                  </a:spcBef>
                  <a:spcAft>
                    <a:spcPts val="0"/>
                  </a:spcAft>
                  <a:defRPr/>
                </a:pPr>
                <a:endParaRPr lang="zh-CN" altLang="en-US"/>
              </a:p>
            </p:txBody>
          </p:sp>
          <p:sp>
            <p:nvSpPr>
              <p:cNvPr id="1296" name="Rectangle 741"/>
              <p:cNvSpPr>
                <a:spLocks noChangeArrowheads="1"/>
              </p:cNvSpPr>
              <p:nvPr/>
            </p:nvSpPr>
            <p:spPr bwMode="auto">
              <a:xfrm>
                <a:off x="5722" y="2890"/>
                <a:ext cx="12" cy="32"/>
              </a:xfrm>
              <a:prstGeom prst="rect">
                <a:avLst/>
              </a:prstGeom>
              <a:grpFill/>
              <a:ln>
                <a:noFill/>
              </a:ln>
            </p:spPr>
            <p:txBody>
              <a:bodyPr/>
              <a:lstStyle/>
              <a:p>
                <a:pPr fontAlgn="auto">
                  <a:spcBef>
                    <a:spcPts val="0"/>
                  </a:spcBef>
                  <a:spcAft>
                    <a:spcPts val="0"/>
                  </a:spcAft>
                  <a:defRPr/>
                </a:pPr>
                <a:endParaRPr lang="zh-CN" altLang="en-US"/>
              </a:p>
            </p:txBody>
          </p:sp>
          <p:sp>
            <p:nvSpPr>
              <p:cNvPr id="1297" name="Rectangle 742"/>
              <p:cNvSpPr>
                <a:spLocks noChangeArrowheads="1"/>
              </p:cNvSpPr>
              <p:nvPr/>
            </p:nvSpPr>
            <p:spPr bwMode="auto">
              <a:xfrm>
                <a:off x="5550" y="2942"/>
                <a:ext cx="12" cy="32"/>
              </a:xfrm>
              <a:prstGeom prst="rect">
                <a:avLst/>
              </a:prstGeom>
              <a:grpFill/>
              <a:ln>
                <a:noFill/>
              </a:ln>
            </p:spPr>
            <p:txBody>
              <a:bodyPr/>
              <a:lstStyle/>
              <a:p>
                <a:pPr fontAlgn="auto">
                  <a:spcBef>
                    <a:spcPts val="0"/>
                  </a:spcBef>
                  <a:spcAft>
                    <a:spcPts val="0"/>
                  </a:spcAft>
                  <a:defRPr/>
                </a:pPr>
                <a:endParaRPr lang="zh-CN" altLang="en-US"/>
              </a:p>
            </p:txBody>
          </p:sp>
          <p:sp>
            <p:nvSpPr>
              <p:cNvPr id="1298" name="Rectangle 743"/>
              <p:cNvSpPr>
                <a:spLocks noChangeArrowheads="1"/>
              </p:cNvSpPr>
              <p:nvPr/>
            </p:nvSpPr>
            <p:spPr bwMode="auto">
              <a:xfrm>
                <a:off x="5636" y="2942"/>
                <a:ext cx="12" cy="32"/>
              </a:xfrm>
              <a:prstGeom prst="rect">
                <a:avLst/>
              </a:prstGeom>
              <a:grpFill/>
              <a:ln>
                <a:noFill/>
              </a:ln>
            </p:spPr>
            <p:txBody>
              <a:bodyPr/>
              <a:lstStyle/>
              <a:p>
                <a:pPr fontAlgn="auto">
                  <a:spcBef>
                    <a:spcPts val="0"/>
                  </a:spcBef>
                  <a:spcAft>
                    <a:spcPts val="0"/>
                  </a:spcAft>
                  <a:defRPr/>
                </a:pPr>
                <a:endParaRPr lang="zh-CN" altLang="en-US"/>
              </a:p>
            </p:txBody>
          </p:sp>
          <p:sp>
            <p:nvSpPr>
              <p:cNvPr id="1299" name="Rectangle 744"/>
              <p:cNvSpPr>
                <a:spLocks noChangeArrowheads="1"/>
              </p:cNvSpPr>
              <p:nvPr/>
            </p:nvSpPr>
            <p:spPr bwMode="auto">
              <a:xfrm>
                <a:off x="5658" y="2942"/>
                <a:ext cx="142" cy="32"/>
              </a:xfrm>
              <a:prstGeom prst="rect">
                <a:avLst/>
              </a:prstGeom>
              <a:grpFill/>
              <a:ln>
                <a:noFill/>
              </a:ln>
            </p:spPr>
            <p:txBody>
              <a:bodyPr/>
              <a:lstStyle/>
              <a:p>
                <a:pPr fontAlgn="auto">
                  <a:spcBef>
                    <a:spcPts val="0"/>
                  </a:spcBef>
                  <a:spcAft>
                    <a:spcPts val="0"/>
                  </a:spcAft>
                  <a:defRPr/>
                </a:pPr>
                <a:endParaRPr lang="zh-CN" altLang="en-US"/>
              </a:p>
            </p:txBody>
          </p:sp>
          <p:sp>
            <p:nvSpPr>
              <p:cNvPr id="1300" name="Rectangle 745"/>
              <p:cNvSpPr>
                <a:spLocks noChangeArrowheads="1"/>
              </p:cNvSpPr>
              <p:nvPr/>
            </p:nvSpPr>
            <p:spPr bwMode="auto">
              <a:xfrm>
                <a:off x="5656" y="2992"/>
                <a:ext cx="14" cy="32"/>
              </a:xfrm>
              <a:prstGeom prst="rect">
                <a:avLst/>
              </a:prstGeom>
              <a:grpFill/>
              <a:ln>
                <a:noFill/>
              </a:ln>
            </p:spPr>
            <p:txBody>
              <a:bodyPr/>
              <a:lstStyle/>
              <a:p>
                <a:pPr fontAlgn="auto">
                  <a:spcBef>
                    <a:spcPts val="0"/>
                  </a:spcBef>
                  <a:spcAft>
                    <a:spcPts val="0"/>
                  </a:spcAft>
                  <a:defRPr/>
                </a:pPr>
                <a:endParaRPr lang="zh-CN" altLang="en-US"/>
              </a:p>
            </p:txBody>
          </p:sp>
          <p:sp>
            <p:nvSpPr>
              <p:cNvPr id="1301" name="Rectangle 746"/>
              <p:cNvSpPr>
                <a:spLocks noChangeArrowheads="1"/>
              </p:cNvSpPr>
              <p:nvPr/>
            </p:nvSpPr>
            <p:spPr bwMode="auto">
              <a:xfrm>
                <a:off x="5614" y="2992"/>
                <a:ext cx="12" cy="32"/>
              </a:xfrm>
              <a:prstGeom prst="rect">
                <a:avLst/>
              </a:prstGeom>
              <a:grpFill/>
              <a:ln>
                <a:noFill/>
              </a:ln>
            </p:spPr>
            <p:txBody>
              <a:bodyPr/>
              <a:lstStyle/>
              <a:p>
                <a:pPr fontAlgn="auto">
                  <a:spcBef>
                    <a:spcPts val="0"/>
                  </a:spcBef>
                  <a:spcAft>
                    <a:spcPts val="0"/>
                  </a:spcAft>
                  <a:defRPr/>
                </a:pPr>
                <a:endParaRPr lang="zh-CN" altLang="en-US"/>
              </a:p>
            </p:txBody>
          </p:sp>
          <p:sp>
            <p:nvSpPr>
              <p:cNvPr id="1302" name="Rectangle 747"/>
              <p:cNvSpPr>
                <a:spLocks noChangeArrowheads="1"/>
              </p:cNvSpPr>
              <p:nvPr/>
            </p:nvSpPr>
            <p:spPr bwMode="auto">
              <a:xfrm>
                <a:off x="5550" y="3042"/>
                <a:ext cx="12" cy="32"/>
              </a:xfrm>
              <a:prstGeom prst="rect">
                <a:avLst/>
              </a:prstGeom>
              <a:grpFill/>
              <a:ln>
                <a:noFill/>
              </a:ln>
            </p:spPr>
            <p:txBody>
              <a:bodyPr/>
              <a:lstStyle/>
              <a:p>
                <a:pPr fontAlgn="auto">
                  <a:spcBef>
                    <a:spcPts val="0"/>
                  </a:spcBef>
                  <a:spcAft>
                    <a:spcPts val="0"/>
                  </a:spcAft>
                  <a:defRPr/>
                </a:pPr>
                <a:endParaRPr lang="zh-CN" altLang="en-US"/>
              </a:p>
            </p:txBody>
          </p:sp>
          <p:sp>
            <p:nvSpPr>
              <p:cNvPr id="1303" name="Rectangle 748"/>
              <p:cNvSpPr>
                <a:spLocks noChangeArrowheads="1"/>
              </p:cNvSpPr>
              <p:nvPr/>
            </p:nvSpPr>
            <p:spPr bwMode="auto">
              <a:xfrm>
                <a:off x="5592" y="3042"/>
                <a:ext cx="12" cy="32"/>
              </a:xfrm>
              <a:prstGeom prst="rect">
                <a:avLst/>
              </a:prstGeom>
              <a:grpFill/>
              <a:ln>
                <a:noFill/>
              </a:ln>
            </p:spPr>
            <p:txBody>
              <a:bodyPr/>
              <a:lstStyle/>
              <a:p>
                <a:pPr fontAlgn="auto">
                  <a:spcBef>
                    <a:spcPts val="0"/>
                  </a:spcBef>
                  <a:spcAft>
                    <a:spcPts val="0"/>
                  </a:spcAft>
                  <a:defRPr/>
                </a:pPr>
                <a:endParaRPr lang="zh-CN" altLang="en-US"/>
              </a:p>
            </p:txBody>
          </p:sp>
          <p:sp>
            <p:nvSpPr>
              <p:cNvPr id="1304" name="Rectangle 749"/>
              <p:cNvSpPr>
                <a:spLocks noChangeArrowheads="1"/>
              </p:cNvSpPr>
              <p:nvPr/>
            </p:nvSpPr>
            <p:spPr bwMode="auto">
              <a:xfrm>
                <a:off x="5614" y="3092"/>
                <a:ext cx="12" cy="32"/>
              </a:xfrm>
              <a:prstGeom prst="rect">
                <a:avLst/>
              </a:prstGeom>
              <a:grpFill/>
              <a:ln>
                <a:noFill/>
              </a:ln>
            </p:spPr>
            <p:txBody>
              <a:bodyPr/>
              <a:lstStyle/>
              <a:p>
                <a:pPr fontAlgn="auto">
                  <a:spcBef>
                    <a:spcPts val="0"/>
                  </a:spcBef>
                  <a:spcAft>
                    <a:spcPts val="0"/>
                  </a:spcAft>
                  <a:defRPr/>
                </a:pPr>
                <a:endParaRPr lang="zh-CN" altLang="en-US"/>
              </a:p>
            </p:txBody>
          </p:sp>
          <p:sp>
            <p:nvSpPr>
              <p:cNvPr id="1305" name="Rectangle 750"/>
              <p:cNvSpPr>
                <a:spLocks noChangeArrowheads="1"/>
              </p:cNvSpPr>
              <p:nvPr/>
            </p:nvSpPr>
            <p:spPr bwMode="auto">
              <a:xfrm>
                <a:off x="5722" y="3092"/>
                <a:ext cx="12" cy="32"/>
              </a:xfrm>
              <a:prstGeom prst="rect">
                <a:avLst/>
              </a:prstGeom>
              <a:grpFill/>
              <a:ln>
                <a:noFill/>
              </a:ln>
            </p:spPr>
            <p:txBody>
              <a:bodyPr/>
              <a:lstStyle/>
              <a:p>
                <a:pPr fontAlgn="auto">
                  <a:spcBef>
                    <a:spcPts val="0"/>
                  </a:spcBef>
                  <a:spcAft>
                    <a:spcPts val="0"/>
                  </a:spcAft>
                  <a:defRPr/>
                </a:pPr>
                <a:endParaRPr lang="zh-CN" altLang="en-US"/>
              </a:p>
            </p:txBody>
          </p:sp>
          <p:sp>
            <p:nvSpPr>
              <p:cNvPr id="1306" name="Rectangle 751"/>
              <p:cNvSpPr>
                <a:spLocks noChangeArrowheads="1"/>
              </p:cNvSpPr>
              <p:nvPr/>
            </p:nvSpPr>
            <p:spPr bwMode="auto">
              <a:xfrm>
                <a:off x="5550" y="3142"/>
                <a:ext cx="12" cy="32"/>
              </a:xfrm>
              <a:prstGeom prst="rect">
                <a:avLst/>
              </a:prstGeom>
              <a:grpFill/>
              <a:ln>
                <a:noFill/>
              </a:ln>
            </p:spPr>
            <p:txBody>
              <a:bodyPr/>
              <a:lstStyle/>
              <a:p>
                <a:pPr fontAlgn="auto">
                  <a:spcBef>
                    <a:spcPts val="0"/>
                  </a:spcBef>
                  <a:spcAft>
                    <a:spcPts val="0"/>
                  </a:spcAft>
                  <a:defRPr/>
                </a:pPr>
                <a:endParaRPr lang="zh-CN" altLang="en-US"/>
              </a:p>
            </p:txBody>
          </p:sp>
          <p:sp>
            <p:nvSpPr>
              <p:cNvPr id="1307" name="Rectangle 752"/>
              <p:cNvSpPr>
                <a:spLocks noChangeArrowheads="1"/>
              </p:cNvSpPr>
              <p:nvPr/>
            </p:nvSpPr>
            <p:spPr bwMode="auto">
              <a:xfrm>
                <a:off x="5700" y="3142"/>
                <a:ext cx="14" cy="32"/>
              </a:xfrm>
              <a:prstGeom prst="rect">
                <a:avLst/>
              </a:prstGeom>
              <a:grpFill/>
              <a:ln>
                <a:noFill/>
              </a:ln>
            </p:spPr>
            <p:txBody>
              <a:bodyPr/>
              <a:lstStyle/>
              <a:p>
                <a:pPr fontAlgn="auto">
                  <a:spcBef>
                    <a:spcPts val="0"/>
                  </a:spcBef>
                  <a:spcAft>
                    <a:spcPts val="0"/>
                  </a:spcAft>
                  <a:defRPr/>
                </a:pPr>
                <a:endParaRPr lang="zh-CN" altLang="en-US"/>
              </a:p>
            </p:txBody>
          </p:sp>
          <p:sp>
            <p:nvSpPr>
              <p:cNvPr id="1308" name="Rectangle 753"/>
              <p:cNvSpPr>
                <a:spLocks noChangeArrowheads="1"/>
              </p:cNvSpPr>
              <p:nvPr/>
            </p:nvSpPr>
            <p:spPr bwMode="auto">
              <a:xfrm>
                <a:off x="5614" y="3194"/>
                <a:ext cx="12" cy="32"/>
              </a:xfrm>
              <a:prstGeom prst="rect">
                <a:avLst/>
              </a:prstGeom>
              <a:grpFill/>
              <a:ln>
                <a:noFill/>
              </a:ln>
            </p:spPr>
            <p:txBody>
              <a:bodyPr/>
              <a:lstStyle/>
              <a:p>
                <a:pPr fontAlgn="auto">
                  <a:spcBef>
                    <a:spcPts val="0"/>
                  </a:spcBef>
                  <a:spcAft>
                    <a:spcPts val="0"/>
                  </a:spcAft>
                  <a:defRPr/>
                </a:pPr>
                <a:endParaRPr lang="zh-CN" altLang="en-US"/>
              </a:p>
            </p:txBody>
          </p:sp>
          <p:sp>
            <p:nvSpPr>
              <p:cNvPr id="1309" name="Rectangle 754"/>
              <p:cNvSpPr>
                <a:spLocks noChangeArrowheads="1"/>
              </p:cNvSpPr>
              <p:nvPr/>
            </p:nvSpPr>
            <p:spPr bwMode="auto">
              <a:xfrm>
                <a:off x="5680" y="3194"/>
                <a:ext cx="12" cy="32"/>
              </a:xfrm>
              <a:prstGeom prst="rect">
                <a:avLst/>
              </a:prstGeom>
              <a:grpFill/>
              <a:ln>
                <a:noFill/>
              </a:ln>
            </p:spPr>
            <p:txBody>
              <a:bodyPr/>
              <a:lstStyle/>
              <a:p>
                <a:pPr fontAlgn="auto">
                  <a:spcBef>
                    <a:spcPts val="0"/>
                  </a:spcBef>
                  <a:spcAft>
                    <a:spcPts val="0"/>
                  </a:spcAft>
                  <a:defRPr/>
                </a:pPr>
                <a:endParaRPr lang="zh-CN" altLang="en-US"/>
              </a:p>
            </p:txBody>
          </p:sp>
          <p:sp>
            <p:nvSpPr>
              <p:cNvPr id="1310" name="Rectangle 755"/>
              <p:cNvSpPr>
                <a:spLocks noChangeArrowheads="1"/>
              </p:cNvSpPr>
              <p:nvPr/>
            </p:nvSpPr>
            <p:spPr bwMode="auto">
              <a:xfrm>
                <a:off x="5550" y="3294"/>
                <a:ext cx="12" cy="31"/>
              </a:xfrm>
              <a:prstGeom prst="rect">
                <a:avLst/>
              </a:prstGeom>
              <a:grpFill/>
              <a:ln>
                <a:noFill/>
              </a:ln>
            </p:spPr>
            <p:txBody>
              <a:bodyPr/>
              <a:lstStyle/>
              <a:p>
                <a:pPr fontAlgn="auto">
                  <a:spcBef>
                    <a:spcPts val="0"/>
                  </a:spcBef>
                  <a:spcAft>
                    <a:spcPts val="0"/>
                  </a:spcAft>
                  <a:defRPr/>
                </a:pPr>
                <a:endParaRPr lang="zh-CN" altLang="en-US"/>
              </a:p>
            </p:txBody>
          </p:sp>
          <p:sp>
            <p:nvSpPr>
              <p:cNvPr id="1311" name="Rectangle 756"/>
              <p:cNvSpPr>
                <a:spLocks noChangeArrowheads="1"/>
              </p:cNvSpPr>
              <p:nvPr/>
            </p:nvSpPr>
            <p:spPr bwMode="auto">
              <a:xfrm>
                <a:off x="5656" y="3294"/>
                <a:ext cx="14" cy="31"/>
              </a:xfrm>
              <a:prstGeom prst="rect">
                <a:avLst/>
              </a:prstGeom>
              <a:grpFill/>
              <a:ln>
                <a:noFill/>
              </a:ln>
            </p:spPr>
            <p:txBody>
              <a:bodyPr/>
              <a:lstStyle/>
              <a:p>
                <a:pPr fontAlgn="auto">
                  <a:spcBef>
                    <a:spcPts val="0"/>
                  </a:spcBef>
                  <a:spcAft>
                    <a:spcPts val="0"/>
                  </a:spcAft>
                  <a:defRPr/>
                </a:pPr>
                <a:endParaRPr lang="zh-CN" altLang="en-US"/>
              </a:p>
            </p:txBody>
          </p:sp>
          <p:sp>
            <p:nvSpPr>
              <p:cNvPr id="1312" name="Rectangle 757"/>
              <p:cNvSpPr>
                <a:spLocks noChangeArrowheads="1"/>
              </p:cNvSpPr>
              <p:nvPr/>
            </p:nvSpPr>
            <p:spPr bwMode="auto">
              <a:xfrm>
                <a:off x="5614" y="3343"/>
                <a:ext cx="12" cy="32"/>
              </a:xfrm>
              <a:prstGeom prst="rect">
                <a:avLst/>
              </a:prstGeom>
              <a:grpFill/>
              <a:ln>
                <a:noFill/>
              </a:ln>
            </p:spPr>
            <p:txBody>
              <a:bodyPr/>
              <a:lstStyle/>
              <a:p>
                <a:pPr fontAlgn="auto">
                  <a:spcBef>
                    <a:spcPts val="0"/>
                  </a:spcBef>
                  <a:spcAft>
                    <a:spcPts val="0"/>
                  </a:spcAft>
                  <a:defRPr/>
                </a:pPr>
                <a:endParaRPr lang="zh-CN" altLang="en-US"/>
              </a:p>
            </p:txBody>
          </p:sp>
          <p:sp>
            <p:nvSpPr>
              <p:cNvPr id="1313" name="Rectangle 758"/>
              <p:cNvSpPr>
                <a:spLocks noChangeArrowheads="1"/>
              </p:cNvSpPr>
              <p:nvPr/>
            </p:nvSpPr>
            <p:spPr bwMode="auto">
              <a:xfrm>
                <a:off x="5550" y="3393"/>
                <a:ext cx="12" cy="30"/>
              </a:xfrm>
              <a:prstGeom prst="rect">
                <a:avLst/>
              </a:prstGeom>
              <a:grpFill/>
              <a:ln>
                <a:noFill/>
              </a:ln>
            </p:spPr>
            <p:txBody>
              <a:bodyPr/>
              <a:lstStyle/>
              <a:p>
                <a:pPr fontAlgn="auto">
                  <a:spcBef>
                    <a:spcPts val="0"/>
                  </a:spcBef>
                  <a:spcAft>
                    <a:spcPts val="0"/>
                  </a:spcAft>
                  <a:defRPr/>
                </a:pPr>
                <a:endParaRPr lang="zh-CN" altLang="en-US"/>
              </a:p>
            </p:txBody>
          </p:sp>
          <p:sp>
            <p:nvSpPr>
              <p:cNvPr id="1314" name="Rectangle 759"/>
              <p:cNvSpPr>
                <a:spLocks noChangeArrowheads="1"/>
              </p:cNvSpPr>
              <p:nvPr/>
            </p:nvSpPr>
            <p:spPr bwMode="auto">
              <a:xfrm>
                <a:off x="5656" y="3393"/>
                <a:ext cx="14" cy="30"/>
              </a:xfrm>
              <a:prstGeom prst="rect">
                <a:avLst/>
              </a:prstGeom>
              <a:grpFill/>
              <a:ln>
                <a:noFill/>
              </a:ln>
            </p:spPr>
            <p:txBody>
              <a:bodyPr/>
              <a:lstStyle/>
              <a:p>
                <a:pPr fontAlgn="auto">
                  <a:spcBef>
                    <a:spcPts val="0"/>
                  </a:spcBef>
                  <a:spcAft>
                    <a:spcPts val="0"/>
                  </a:spcAft>
                  <a:defRPr/>
                </a:pPr>
                <a:endParaRPr lang="zh-CN" altLang="en-US"/>
              </a:p>
            </p:txBody>
          </p:sp>
          <p:sp>
            <p:nvSpPr>
              <p:cNvPr id="1315" name="Rectangle 760"/>
              <p:cNvSpPr>
                <a:spLocks noChangeArrowheads="1"/>
              </p:cNvSpPr>
              <p:nvPr/>
            </p:nvSpPr>
            <p:spPr bwMode="auto">
              <a:xfrm>
                <a:off x="5786" y="3393"/>
                <a:ext cx="14" cy="30"/>
              </a:xfrm>
              <a:prstGeom prst="rect">
                <a:avLst/>
              </a:prstGeom>
              <a:grpFill/>
              <a:ln>
                <a:noFill/>
              </a:ln>
            </p:spPr>
            <p:txBody>
              <a:bodyPr/>
              <a:lstStyle/>
              <a:p>
                <a:pPr fontAlgn="auto">
                  <a:spcBef>
                    <a:spcPts val="0"/>
                  </a:spcBef>
                  <a:spcAft>
                    <a:spcPts val="0"/>
                  </a:spcAft>
                  <a:defRPr/>
                </a:pPr>
                <a:endParaRPr lang="zh-CN" altLang="en-US"/>
              </a:p>
            </p:txBody>
          </p:sp>
          <p:sp>
            <p:nvSpPr>
              <p:cNvPr id="1316" name="Rectangle 761"/>
              <p:cNvSpPr>
                <a:spLocks noChangeArrowheads="1"/>
              </p:cNvSpPr>
              <p:nvPr/>
            </p:nvSpPr>
            <p:spPr bwMode="auto">
              <a:xfrm>
                <a:off x="5786" y="3507"/>
                <a:ext cx="14" cy="30"/>
              </a:xfrm>
              <a:prstGeom prst="rect">
                <a:avLst/>
              </a:prstGeom>
              <a:grpFill/>
              <a:ln>
                <a:noFill/>
              </a:ln>
            </p:spPr>
            <p:txBody>
              <a:bodyPr/>
              <a:lstStyle/>
              <a:p>
                <a:pPr fontAlgn="auto">
                  <a:spcBef>
                    <a:spcPts val="0"/>
                  </a:spcBef>
                  <a:spcAft>
                    <a:spcPts val="0"/>
                  </a:spcAft>
                  <a:defRPr/>
                </a:pPr>
                <a:endParaRPr lang="zh-CN" altLang="en-US"/>
              </a:p>
            </p:txBody>
          </p:sp>
          <p:sp>
            <p:nvSpPr>
              <p:cNvPr id="1317" name="Rectangle 762"/>
              <p:cNvSpPr>
                <a:spLocks noChangeArrowheads="1"/>
              </p:cNvSpPr>
              <p:nvPr/>
            </p:nvSpPr>
            <p:spPr bwMode="auto">
              <a:xfrm>
                <a:off x="5550" y="3563"/>
                <a:ext cx="12" cy="32"/>
              </a:xfrm>
              <a:prstGeom prst="rect">
                <a:avLst/>
              </a:prstGeom>
              <a:grpFill/>
              <a:ln>
                <a:noFill/>
              </a:ln>
            </p:spPr>
            <p:txBody>
              <a:bodyPr/>
              <a:lstStyle/>
              <a:p>
                <a:pPr fontAlgn="auto">
                  <a:spcBef>
                    <a:spcPts val="0"/>
                  </a:spcBef>
                  <a:spcAft>
                    <a:spcPts val="0"/>
                  </a:spcAft>
                  <a:defRPr/>
                </a:pPr>
                <a:endParaRPr lang="zh-CN" altLang="en-US"/>
              </a:p>
            </p:txBody>
          </p:sp>
          <p:sp>
            <p:nvSpPr>
              <p:cNvPr id="1318" name="Rectangle 763"/>
              <p:cNvSpPr>
                <a:spLocks noChangeArrowheads="1"/>
              </p:cNvSpPr>
              <p:nvPr/>
            </p:nvSpPr>
            <p:spPr bwMode="auto">
              <a:xfrm>
                <a:off x="5656" y="3621"/>
                <a:ext cx="14" cy="30"/>
              </a:xfrm>
              <a:prstGeom prst="rect">
                <a:avLst/>
              </a:prstGeom>
              <a:grpFill/>
              <a:ln>
                <a:noFill/>
              </a:ln>
            </p:spPr>
            <p:txBody>
              <a:bodyPr/>
              <a:lstStyle/>
              <a:p>
                <a:pPr fontAlgn="auto">
                  <a:spcBef>
                    <a:spcPts val="0"/>
                  </a:spcBef>
                  <a:spcAft>
                    <a:spcPts val="0"/>
                  </a:spcAft>
                  <a:defRPr/>
                </a:pPr>
                <a:endParaRPr lang="zh-CN" altLang="en-US"/>
              </a:p>
            </p:txBody>
          </p:sp>
          <p:sp>
            <p:nvSpPr>
              <p:cNvPr id="1319" name="Rectangle 764"/>
              <p:cNvSpPr>
                <a:spLocks noChangeArrowheads="1"/>
              </p:cNvSpPr>
              <p:nvPr/>
            </p:nvSpPr>
            <p:spPr bwMode="auto">
              <a:xfrm>
                <a:off x="5656" y="3675"/>
                <a:ext cx="14" cy="30"/>
              </a:xfrm>
              <a:prstGeom prst="rect">
                <a:avLst/>
              </a:prstGeom>
              <a:grpFill/>
              <a:ln>
                <a:noFill/>
              </a:ln>
            </p:spPr>
            <p:txBody>
              <a:bodyPr/>
              <a:lstStyle/>
              <a:p>
                <a:pPr fontAlgn="auto">
                  <a:spcBef>
                    <a:spcPts val="0"/>
                  </a:spcBef>
                  <a:spcAft>
                    <a:spcPts val="0"/>
                  </a:spcAft>
                  <a:defRPr/>
                </a:pPr>
                <a:endParaRPr lang="zh-CN" altLang="en-US"/>
              </a:p>
            </p:txBody>
          </p:sp>
          <p:sp>
            <p:nvSpPr>
              <p:cNvPr id="1320" name="Rectangle 765"/>
              <p:cNvSpPr>
                <a:spLocks noChangeArrowheads="1"/>
              </p:cNvSpPr>
              <p:nvPr/>
            </p:nvSpPr>
            <p:spPr bwMode="auto">
              <a:xfrm>
                <a:off x="5786" y="3621"/>
                <a:ext cx="14" cy="30"/>
              </a:xfrm>
              <a:prstGeom prst="rect">
                <a:avLst/>
              </a:prstGeom>
              <a:grpFill/>
              <a:ln>
                <a:noFill/>
              </a:ln>
            </p:spPr>
            <p:txBody>
              <a:bodyPr/>
              <a:lstStyle/>
              <a:p>
                <a:pPr fontAlgn="auto">
                  <a:spcBef>
                    <a:spcPts val="0"/>
                  </a:spcBef>
                  <a:spcAft>
                    <a:spcPts val="0"/>
                  </a:spcAft>
                  <a:defRPr/>
                </a:pPr>
                <a:endParaRPr lang="zh-CN" altLang="en-US"/>
              </a:p>
            </p:txBody>
          </p:sp>
          <p:sp>
            <p:nvSpPr>
              <p:cNvPr id="1321" name="Rectangle 766"/>
              <p:cNvSpPr>
                <a:spLocks noChangeArrowheads="1"/>
              </p:cNvSpPr>
              <p:nvPr/>
            </p:nvSpPr>
            <p:spPr bwMode="auto">
              <a:xfrm>
                <a:off x="5784" y="1654"/>
                <a:ext cx="14" cy="32"/>
              </a:xfrm>
              <a:prstGeom prst="rect">
                <a:avLst/>
              </a:prstGeom>
              <a:grpFill/>
              <a:ln>
                <a:noFill/>
              </a:ln>
            </p:spPr>
            <p:txBody>
              <a:bodyPr/>
              <a:lstStyle/>
              <a:p>
                <a:pPr fontAlgn="auto">
                  <a:spcBef>
                    <a:spcPts val="0"/>
                  </a:spcBef>
                  <a:spcAft>
                    <a:spcPts val="0"/>
                  </a:spcAft>
                  <a:defRPr/>
                </a:pPr>
                <a:endParaRPr lang="zh-CN" altLang="en-US"/>
              </a:p>
            </p:txBody>
          </p:sp>
          <p:sp>
            <p:nvSpPr>
              <p:cNvPr id="1322" name="Rectangle 767"/>
              <p:cNvSpPr>
                <a:spLocks noChangeArrowheads="1"/>
              </p:cNvSpPr>
              <p:nvPr/>
            </p:nvSpPr>
            <p:spPr bwMode="auto">
              <a:xfrm>
                <a:off x="5806" y="1654"/>
                <a:ext cx="12" cy="32"/>
              </a:xfrm>
              <a:prstGeom prst="rect">
                <a:avLst/>
              </a:prstGeom>
              <a:grpFill/>
              <a:ln>
                <a:noFill/>
              </a:ln>
            </p:spPr>
            <p:txBody>
              <a:bodyPr/>
              <a:lstStyle/>
              <a:p>
                <a:pPr fontAlgn="auto">
                  <a:spcBef>
                    <a:spcPts val="0"/>
                  </a:spcBef>
                  <a:spcAft>
                    <a:spcPts val="0"/>
                  </a:spcAft>
                  <a:defRPr/>
                </a:pPr>
                <a:endParaRPr lang="zh-CN" altLang="en-US"/>
              </a:p>
            </p:txBody>
          </p:sp>
          <p:sp>
            <p:nvSpPr>
              <p:cNvPr id="1323" name="Rectangle 768"/>
              <p:cNvSpPr>
                <a:spLocks noChangeArrowheads="1"/>
              </p:cNvSpPr>
              <p:nvPr/>
            </p:nvSpPr>
            <p:spPr bwMode="auto">
              <a:xfrm>
                <a:off x="5828" y="1654"/>
                <a:ext cx="12" cy="32"/>
              </a:xfrm>
              <a:prstGeom prst="rect">
                <a:avLst/>
              </a:prstGeom>
              <a:grpFill/>
              <a:ln>
                <a:noFill/>
              </a:ln>
            </p:spPr>
            <p:txBody>
              <a:bodyPr/>
              <a:lstStyle/>
              <a:p>
                <a:pPr fontAlgn="auto">
                  <a:spcBef>
                    <a:spcPts val="0"/>
                  </a:spcBef>
                  <a:spcAft>
                    <a:spcPts val="0"/>
                  </a:spcAft>
                  <a:defRPr/>
                </a:pPr>
                <a:endParaRPr lang="zh-CN" altLang="en-US"/>
              </a:p>
            </p:txBody>
          </p:sp>
          <p:sp>
            <p:nvSpPr>
              <p:cNvPr id="1324" name="Rectangle 769"/>
              <p:cNvSpPr>
                <a:spLocks noChangeArrowheads="1"/>
              </p:cNvSpPr>
              <p:nvPr/>
            </p:nvSpPr>
            <p:spPr bwMode="auto">
              <a:xfrm>
                <a:off x="5870" y="1654"/>
                <a:ext cx="14" cy="32"/>
              </a:xfrm>
              <a:prstGeom prst="rect">
                <a:avLst/>
              </a:prstGeom>
              <a:grpFill/>
              <a:ln>
                <a:noFill/>
              </a:ln>
            </p:spPr>
            <p:txBody>
              <a:bodyPr/>
              <a:lstStyle/>
              <a:p>
                <a:pPr fontAlgn="auto">
                  <a:spcBef>
                    <a:spcPts val="0"/>
                  </a:spcBef>
                  <a:spcAft>
                    <a:spcPts val="0"/>
                  </a:spcAft>
                  <a:defRPr/>
                </a:pPr>
                <a:endParaRPr lang="zh-CN" altLang="en-US"/>
              </a:p>
            </p:txBody>
          </p:sp>
          <p:sp>
            <p:nvSpPr>
              <p:cNvPr id="1325" name="Rectangle 770"/>
              <p:cNvSpPr>
                <a:spLocks noChangeArrowheads="1"/>
              </p:cNvSpPr>
              <p:nvPr/>
            </p:nvSpPr>
            <p:spPr bwMode="auto">
              <a:xfrm>
                <a:off x="5892" y="1654"/>
                <a:ext cx="12" cy="32"/>
              </a:xfrm>
              <a:prstGeom prst="rect">
                <a:avLst/>
              </a:prstGeom>
              <a:grpFill/>
              <a:ln>
                <a:noFill/>
              </a:ln>
            </p:spPr>
            <p:txBody>
              <a:bodyPr/>
              <a:lstStyle/>
              <a:p>
                <a:pPr fontAlgn="auto">
                  <a:spcBef>
                    <a:spcPts val="0"/>
                  </a:spcBef>
                  <a:spcAft>
                    <a:spcPts val="0"/>
                  </a:spcAft>
                  <a:defRPr/>
                </a:pPr>
                <a:endParaRPr lang="zh-CN" altLang="en-US"/>
              </a:p>
            </p:txBody>
          </p:sp>
          <p:sp>
            <p:nvSpPr>
              <p:cNvPr id="1326" name="Rectangle 771"/>
              <p:cNvSpPr>
                <a:spLocks noChangeArrowheads="1"/>
              </p:cNvSpPr>
              <p:nvPr/>
            </p:nvSpPr>
            <p:spPr bwMode="auto">
              <a:xfrm>
                <a:off x="5892" y="1768"/>
                <a:ext cx="12" cy="30"/>
              </a:xfrm>
              <a:prstGeom prst="rect">
                <a:avLst/>
              </a:prstGeom>
              <a:grpFill/>
              <a:ln>
                <a:noFill/>
              </a:ln>
            </p:spPr>
            <p:txBody>
              <a:bodyPr/>
              <a:lstStyle/>
              <a:p>
                <a:pPr fontAlgn="auto">
                  <a:spcBef>
                    <a:spcPts val="0"/>
                  </a:spcBef>
                  <a:spcAft>
                    <a:spcPts val="0"/>
                  </a:spcAft>
                  <a:defRPr/>
                </a:pPr>
                <a:endParaRPr lang="zh-CN" altLang="en-US"/>
              </a:p>
            </p:txBody>
          </p:sp>
          <p:sp>
            <p:nvSpPr>
              <p:cNvPr id="1327" name="Rectangle 772"/>
              <p:cNvSpPr>
                <a:spLocks noChangeArrowheads="1"/>
              </p:cNvSpPr>
              <p:nvPr/>
            </p:nvSpPr>
            <p:spPr bwMode="auto">
              <a:xfrm>
                <a:off x="5806" y="1880"/>
                <a:ext cx="122" cy="30"/>
              </a:xfrm>
              <a:prstGeom prst="rect">
                <a:avLst/>
              </a:prstGeom>
              <a:grpFill/>
              <a:ln>
                <a:noFill/>
              </a:ln>
            </p:spPr>
            <p:txBody>
              <a:bodyPr/>
              <a:lstStyle/>
              <a:p>
                <a:pPr fontAlgn="auto">
                  <a:spcBef>
                    <a:spcPts val="0"/>
                  </a:spcBef>
                  <a:spcAft>
                    <a:spcPts val="0"/>
                  </a:spcAft>
                  <a:defRPr/>
                </a:pPr>
                <a:endParaRPr lang="zh-CN" altLang="en-US"/>
              </a:p>
            </p:txBody>
          </p:sp>
          <p:sp>
            <p:nvSpPr>
              <p:cNvPr id="1328" name="Rectangle 773"/>
              <p:cNvSpPr>
                <a:spLocks noChangeArrowheads="1"/>
              </p:cNvSpPr>
              <p:nvPr/>
            </p:nvSpPr>
            <p:spPr bwMode="auto">
              <a:xfrm>
                <a:off x="5784" y="2049"/>
                <a:ext cx="76" cy="32"/>
              </a:xfrm>
              <a:prstGeom prst="rect">
                <a:avLst/>
              </a:prstGeom>
              <a:grpFill/>
              <a:ln>
                <a:noFill/>
              </a:ln>
            </p:spPr>
            <p:txBody>
              <a:bodyPr/>
              <a:lstStyle/>
              <a:p>
                <a:pPr fontAlgn="auto">
                  <a:spcBef>
                    <a:spcPts val="0"/>
                  </a:spcBef>
                  <a:spcAft>
                    <a:spcPts val="0"/>
                  </a:spcAft>
                  <a:defRPr/>
                </a:pPr>
                <a:endParaRPr lang="zh-CN" altLang="en-US"/>
              </a:p>
            </p:txBody>
          </p:sp>
          <p:sp>
            <p:nvSpPr>
              <p:cNvPr id="1329" name="Rectangle 774"/>
              <p:cNvSpPr>
                <a:spLocks noChangeArrowheads="1"/>
              </p:cNvSpPr>
              <p:nvPr/>
            </p:nvSpPr>
            <p:spPr bwMode="auto">
              <a:xfrm>
                <a:off x="5592" y="2105"/>
                <a:ext cx="226" cy="32"/>
              </a:xfrm>
              <a:prstGeom prst="rect">
                <a:avLst/>
              </a:prstGeom>
              <a:grpFill/>
              <a:ln>
                <a:noFill/>
              </a:ln>
            </p:spPr>
            <p:txBody>
              <a:bodyPr/>
              <a:lstStyle/>
              <a:p>
                <a:pPr fontAlgn="auto">
                  <a:spcBef>
                    <a:spcPts val="0"/>
                  </a:spcBef>
                  <a:spcAft>
                    <a:spcPts val="0"/>
                  </a:spcAft>
                  <a:defRPr/>
                </a:pPr>
                <a:endParaRPr lang="zh-CN" altLang="en-US"/>
              </a:p>
            </p:txBody>
          </p:sp>
          <p:sp>
            <p:nvSpPr>
              <p:cNvPr id="1330" name="Rectangle 775"/>
              <p:cNvSpPr>
                <a:spLocks noChangeArrowheads="1"/>
              </p:cNvSpPr>
              <p:nvPr/>
            </p:nvSpPr>
            <p:spPr bwMode="auto">
              <a:xfrm>
                <a:off x="5850" y="2105"/>
                <a:ext cx="78" cy="32"/>
              </a:xfrm>
              <a:prstGeom prst="rect">
                <a:avLst/>
              </a:prstGeom>
              <a:grpFill/>
              <a:ln>
                <a:noFill/>
              </a:ln>
            </p:spPr>
            <p:txBody>
              <a:bodyPr/>
              <a:lstStyle/>
              <a:p>
                <a:pPr fontAlgn="auto">
                  <a:spcBef>
                    <a:spcPts val="0"/>
                  </a:spcBef>
                  <a:spcAft>
                    <a:spcPts val="0"/>
                  </a:spcAft>
                  <a:defRPr/>
                </a:pPr>
                <a:endParaRPr lang="zh-CN" altLang="en-US"/>
              </a:p>
            </p:txBody>
          </p:sp>
          <p:sp>
            <p:nvSpPr>
              <p:cNvPr id="1331" name="Rectangle 776"/>
              <p:cNvSpPr>
                <a:spLocks noChangeArrowheads="1"/>
              </p:cNvSpPr>
              <p:nvPr/>
            </p:nvSpPr>
            <p:spPr bwMode="auto">
              <a:xfrm>
                <a:off x="5684" y="2217"/>
                <a:ext cx="220" cy="32"/>
              </a:xfrm>
              <a:prstGeom prst="rect">
                <a:avLst/>
              </a:prstGeom>
              <a:grpFill/>
              <a:ln>
                <a:noFill/>
              </a:ln>
            </p:spPr>
            <p:txBody>
              <a:bodyPr/>
              <a:lstStyle/>
              <a:p>
                <a:pPr fontAlgn="auto">
                  <a:spcBef>
                    <a:spcPts val="0"/>
                  </a:spcBef>
                  <a:spcAft>
                    <a:spcPts val="0"/>
                  </a:spcAft>
                  <a:defRPr/>
                </a:pPr>
                <a:endParaRPr lang="zh-CN" altLang="en-US"/>
              </a:p>
            </p:txBody>
          </p:sp>
          <p:sp>
            <p:nvSpPr>
              <p:cNvPr id="1332" name="Rectangle 777"/>
              <p:cNvSpPr>
                <a:spLocks noChangeArrowheads="1"/>
              </p:cNvSpPr>
              <p:nvPr/>
            </p:nvSpPr>
            <p:spPr bwMode="auto">
              <a:xfrm>
                <a:off x="5784" y="2273"/>
                <a:ext cx="14" cy="32"/>
              </a:xfrm>
              <a:prstGeom prst="rect">
                <a:avLst/>
              </a:prstGeom>
              <a:grpFill/>
              <a:ln>
                <a:noFill/>
              </a:ln>
            </p:spPr>
            <p:txBody>
              <a:bodyPr/>
              <a:lstStyle/>
              <a:p>
                <a:pPr fontAlgn="auto">
                  <a:spcBef>
                    <a:spcPts val="0"/>
                  </a:spcBef>
                  <a:spcAft>
                    <a:spcPts val="0"/>
                  </a:spcAft>
                  <a:defRPr/>
                </a:pPr>
                <a:endParaRPr lang="zh-CN" altLang="en-US"/>
              </a:p>
            </p:txBody>
          </p:sp>
          <p:sp>
            <p:nvSpPr>
              <p:cNvPr id="1333" name="Rectangle 778"/>
              <p:cNvSpPr>
                <a:spLocks noChangeArrowheads="1"/>
              </p:cNvSpPr>
              <p:nvPr/>
            </p:nvSpPr>
            <p:spPr bwMode="auto">
              <a:xfrm>
                <a:off x="5806" y="2273"/>
                <a:ext cx="12" cy="32"/>
              </a:xfrm>
              <a:prstGeom prst="rect">
                <a:avLst/>
              </a:prstGeom>
              <a:grpFill/>
              <a:ln>
                <a:noFill/>
              </a:ln>
            </p:spPr>
            <p:txBody>
              <a:bodyPr/>
              <a:lstStyle/>
              <a:p>
                <a:pPr fontAlgn="auto">
                  <a:spcBef>
                    <a:spcPts val="0"/>
                  </a:spcBef>
                  <a:spcAft>
                    <a:spcPts val="0"/>
                  </a:spcAft>
                  <a:defRPr/>
                </a:pPr>
                <a:endParaRPr lang="zh-CN" altLang="en-US"/>
              </a:p>
            </p:txBody>
          </p:sp>
          <p:sp>
            <p:nvSpPr>
              <p:cNvPr id="1334" name="Rectangle 779"/>
              <p:cNvSpPr>
                <a:spLocks noChangeArrowheads="1"/>
              </p:cNvSpPr>
              <p:nvPr/>
            </p:nvSpPr>
            <p:spPr bwMode="auto">
              <a:xfrm>
                <a:off x="5806" y="2387"/>
                <a:ext cx="122" cy="30"/>
              </a:xfrm>
              <a:prstGeom prst="rect">
                <a:avLst/>
              </a:prstGeom>
              <a:grpFill/>
              <a:ln>
                <a:noFill/>
              </a:ln>
            </p:spPr>
            <p:txBody>
              <a:bodyPr/>
              <a:lstStyle/>
              <a:p>
                <a:pPr fontAlgn="auto">
                  <a:spcBef>
                    <a:spcPts val="0"/>
                  </a:spcBef>
                  <a:spcAft>
                    <a:spcPts val="0"/>
                  </a:spcAft>
                  <a:defRPr/>
                </a:pPr>
                <a:endParaRPr lang="zh-CN" altLang="en-US"/>
              </a:p>
            </p:txBody>
          </p:sp>
          <p:sp>
            <p:nvSpPr>
              <p:cNvPr id="1335" name="Rectangle 780"/>
              <p:cNvSpPr>
                <a:spLocks noChangeArrowheads="1"/>
              </p:cNvSpPr>
              <p:nvPr/>
            </p:nvSpPr>
            <p:spPr bwMode="auto">
              <a:xfrm>
                <a:off x="5892" y="2443"/>
                <a:ext cx="12" cy="30"/>
              </a:xfrm>
              <a:prstGeom prst="rect">
                <a:avLst/>
              </a:prstGeom>
              <a:grpFill/>
              <a:ln>
                <a:noFill/>
              </a:ln>
            </p:spPr>
            <p:txBody>
              <a:bodyPr/>
              <a:lstStyle/>
              <a:p>
                <a:pPr fontAlgn="auto">
                  <a:spcBef>
                    <a:spcPts val="0"/>
                  </a:spcBef>
                  <a:spcAft>
                    <a:spcPts val="0"/>
                  </a:spcAft>
                  <a:defRPr/>
                </a:pPr>
                <a:endParaRPr lang="zh-CN" altLang="en-US"/>
              </a:p>
            </p:txBody>
          </p:sp>
          <p:sp>
            <p:nvSpPr>
              <p:cNvPr id="1336" name="Rectangle 781"/>
              <p:cNvSpPr>
                <a:spLocks noChangeArrowheads="1"/>
              </p:cNvSpPr>
              <p:nvPr/>
            </p:nvSpPr>
            <p:spPr bwMode="auto">
              <a:xfrm>
                <a:off x="5784" y="2499"/>
                <a:ext cx="152" cy="30"/>
              </a:xfrm>
              <a:prstGeom prst="rect">
                <a:avLst/>
              </a:prstGeom>
              <a:grpFill/>
              <a:ln>
                <a:noFill/>
              </a:ln>
            </p:spPr>
            <p:txBody>
              <a:bodyPr/>
              <a:lstStyle/>
              <a:p>
                <a:pPr fontAlgn="auto">
                  <a:spcBef>
                    <a:spcPts val="0"/>
                  </a:spcBef>
                  <a:spcAft>
                    <a:spcPts val="0"/>
                  </a:spcAft>
                  <a:defRPr/>
                </a:pPr>
                <a:endParaRPr lang="zh-CN" altLang="en-US"/>
              </a:p>
            </p:txBody>
          </p:sp>
          <p:sp>
            <p:nvSpPr>
              <p:cNvPr id="1337" name="Rectangle 782"/>
              <p:cNvSpPr>
                <a:spLocks noChangeArrowheads="1"/>
              </p:cNvSpPr>
              <p:nvPr/>
            </p:nvSpPr>
            <p:spPr bwMode="auto">
              <a:xfrm>
                <a:off x="5784" y="2668"/>
                <a:ext cx="76" cy="32"/>
              </a:xfrm>
              <a:prstGeom prst="rect">
                <a:avLst/>
              </a:prstGeom>
              <a:grpFill/>
              <a:ln>
                <a:noFill/>
              </a:ln>
            </p:spPr>
            <p:txBody>
              <a:bodyPr/>
              <a:lstStyle/>
              <a:p>
                <a:pPr fontAlgn="auto">
                  <a:spcBef>
                    <a:spcPts val="0"/>
                  </a:spcBef>
                  <a:spcAft>
                    <a:spcPts val="0"/>
                  </a:spcAft>
                  <a:defRPr/>
                </a:pPr>
                <a:endParaRPr lang="zh-CN" altLang="en-US"/>
              </a:p>
            </p:txBody>
          </p:sp>
          <p:sp>
            <p:nvSpPr>
              <p:cNvPr id="1338" name="Rectangle 783"/>
              <p:cNvSpPr>
                <a:spLocks noChangeArrowheads="1"/>
              </p:cNvSpPr>
              <p:nvPr/>
            </p:nvSpPr>
            <p:spPr bwMode="auto">
              <a:xfrm>
                <a:off x="5892" y="2668"/>
                <a:ext cx="12" cy="32"/>
              </a:xfrm>
              <a:prstGeom prst="rect">
                <a:avLst/>
              </a:prstGeom>
              <a:grpFill/>
              <a:ln>
                <a:noFill/>
              </a:ln>
            </p:spPr>
            <p:txBody>
              <a:bodyPr/>
              <a:lstStyle/>
              <a:p>
                <a:pPr fontAlgn="auto">
                  <a:spcBef>
                    <a:spcPts val="0"/>
                  </a:spcBef>
                  <a:spcAft>
                    <a:spcPts val="0"/>
                  </a:spcAft>
                  <a:defRPr/>
                </a:pPr>
                <a:endParaRPr lang="zh-CN" altLang="en-US"/>
              </a:p>
            </p:txBody>
          </p:sp>
          <p:sp>
            <p:nvSpPr>
              <p:cNvPr id="1339" name="Rectangle 784"/>
              <p:cNvSpPr>
                <a:spLocks noChangeArrowheads="1"/>
              </p:cNvSpPr>
              <p:nvPr/>
            </p:nvSpPr>
            <p:spPr bwMode="auto">
              <a:xfrm>
                <a:off x="5806" y="2780"/>
                <a:ext cx="12" cy="32"/>
              </a:xfrm>
              <a:prstGeom prst="rect">
                <a:avLst/>
              </a:prstGeom>
              <a:grpFill/>
              <a:ln>
                <a:noFill/>
              </a:ln>
            </p:spPr>
            <p:txBody>
              <a:bodyPr/>
              <a:lstStyle/>
              <a:p>
                <a:pPr fontAlgn="auto">
                  <a:spcBef>
                    <a:spcPts val="0"/>
                  </a:spcBef>
                  <a:spcAft>
                    <a:spcPts val="0"/>
                  </a:spcAft>
                  <a:defRPr/>
                </a:pPr>
                <a:endParaRPr lang="zh-CN" altLang="en-US"/>
              </a:p>
            </p:txBody>
          </p:sp>
          <p:sp>
            <p:nvSpPr>
              <p:cNvPr id="1340" name="Rectangle 785"/>
              <p:cNvSpPr>
                <a:spLocks noChangeArrowheads="1"/>
              </p:cNvSpPr>
              <p:nvPr/>
            </p:nvSpPr>
            <p:spPr bwMode="auto">
              <a:xfrm>
                <a:off x="5828" y="2780"/>
                <a:ext cx="76" cy="32"/>
              </a:xfrm>
              <a:prstGeom prst="rect">
                <a:avLst/>
              </a:prstGeom>
              <a:grpFill/>
              <a:ln>
                <a:noFill/>
              </a:ln>
            </p:spPr>
            <p:txBody>
              <a:bodyPr/>
              <a:lstStyle/>
              <a:p>
                <a:pPr fontAlgn="auto">
                  <a:spcBef>
                    <a:spcPts val="0"/>
                  </a:spcBef>
                  <a:spcAft>
                    <a:spcPts val="0"/>
                  </a:spcAft>
                  <a:defRPr/>
                </a:pPr>
                <a:endParaRPr lang="zh-CN" altLang="en-US"/>
              </a:p>
            </p:txBody>
          </p:sp>
          <p:sp>
            <p:nvSpPr>
              <p:cNvPr id="1341" name="Rectangle 786"/>
              <p:cNvSpPr>
                <a:spLocks noChangeArrowheads="1"/>
              </p:cNvSpPr>
              <p:nvPr/>
            </p:nvSpPr>
            <p:spPr bwMode="auto">
              <a:xfrm>
                <a:off x="5914" y="1654"/>
                <a:ext cx="14" cy="32"/>
              </a:xfrm>
              <a:prstGeom prst="rect">
                <a:avLst/>
              </a:prstGeom>
              <a:grpFill/>
              <a:ln>
                <a:noFill/>
              </a:ln>
            </p:spPr>
            <p:txBody>
              <a:bodyPr/>
              <a:lstStyle/>
              <a:p>
                <a:pPr fontAlgn="auto">
                  <a:spcBef>
                    <a:spcPts val="0"/>
                  </a:spcBef>
                  <a:spcAft>
                    <a:spcPts val="0"/>
                  </a:spcAft>
                  <a:defRPr/>
                </a:pPr>
                <a:endParaRPr lang="zh-CN" altLang="en-US"/>
              </a:p>
            </p:txBody>
          </p:sp>
          <p:sp>
            <p:nvSpPr>
              <p:cNvPr id="1342" name="Rectangle 787"/>
              <p:cNvSpPr>
                <a:spLocks noChangeArrowheads="1"/>
              </p:cNvSpPr>
              <p:nvPr/>
            </p:nvSpPr>
            <p:spPr bwMode="auto">
              <a:xfrm>
                <a:off x="5936" y="1654"/>
                <a:ext cx="12" cy="32"/>
              </a:xfrm>
              <a:prstGeom prst="rect">
                <a:avLst/>
              </a:prstGeom>
              <a:grpFill/>
              <a:ln>
                <a:noFill/>
              </a:ln>
            </p:spPr>
            <p:txBody>
              <a:bodyPr/>
              <a:lstStyle/>
              <a:p>
                <a:pPr fontAlgn="auto">
                  <a:spcBef>
                    <a:spcPts val="0"/>
                  </a:spcBef>
                  <a:spcAft>
                    <a:spcPts val="0"/>
                  </a:spcAft>
                  <a:defRPr/>
                </a:pPr>
                <a:endParaRPr lang="zh-CN" altLang="en-US"/>
              </a:p>
            </p:txBody>
          </p:sp>
          <p:sp>
            <p:nvSpPr>
              <p:cNvPr id="1343" name="Rectangle 788"/>
              <p:cNvSpPr>
                <a:spLocks noChangeArrowheads="1"/>
              </p:cNvSpPr>
              <p:nvPr/>
            </p:nvSpPr>
            <p:spPr bwMode="auto">
              <a:xfrm>
                <a:off x="5980" y="1654"/>
                <a:ext cx="12" cy="32"/>
              </a:xfrm>
              <a:prstGeom prst="rect">
                <a:avLst/>
              </a:prstGeom>
              <a:grpFill/>
              <a:ln>
                <a:noFill/>
              </a:ln>
            </p:spPr>
            <p:txBody>
              <a:bodyPr/>
              <a:lstStyle/>
              <a:p>
                <a:pPr fontAlgn="auto">
                  <a:spcBef>
                    <a:spcPts val="0"/>
                  </a:spcBef>
                  <a:spcAft>
                    <a:spcPts val="0"/>
                  </a:spcAft>
                  <a:defRPr/>
                </a:pPr>
                <a:endParaRPr lang="zh-CN" altLang="en-US"/>
              </a:p>
            </p:txBody>
          </p:sp>
          <p:sp>
            <p:nvSpPr>
              <p:cNvPr id="1344" name="Rectangle 789"/>
              <p:cNvSpPr>
                <a:spLocks noChangeArrowheads="1"/>
              </p:cNvSpPr>
              <p:nvPr/>
            </p:nvSpPr>
            <p:spPr bwMode="auto">
              <a:xfrm>
                <a:off x="6000" y="1654"/>
                <a:ext cx="14" cy="32"/>
              </a:xfrm>
              <a:prstGeom prst="rect">
                <a:avLst/>
              </a:prstGeom>
              <a:grpFill/>
              <a:ln>
                <a:noFill/>
              </a:ln>
            </p:spPr>
            <p:txBody>
              <a:bodyPr/>
              <a:lstStyle/>
              <a:p>
                <a:pPr fontAlgn="auto">
                  <a:spcBef>
                    <a:spcPts val="0"/>
                  </a:spcBef>
                  <a:spcAft>
                    <a:spcPts val="0"/>
                  </a:spcAft>
                  <a:defRPr/>
                </a:pPr>
                <a:endParaRPr lang="zh-CN" altLang="en-US"/>
              </a:p>
            </p:txBody>
          </p:sp>
          <p:sp>
            <p:nvSpPr>
              <p:cNvPr id="1345" name="Rectangle 790"/>
              <p:cNvSpPr>
                <a:spLocks noChangeArrowheads="1"/>
              </p:cNvSpPr>
              <p:nvPr/>
            </p:nvSpPr>
            <p:spPr bwMode="auto">
              <a:xfrm>
                <a:off x="6022" y="1654"/>
                <a:ext cx="12" cy="32"/>
              </a:xfrm>
              <a:prstGeom prst="rect">
                <a:avLst/>
              </a:prstGeom>
              <a:grpFill/>
              <a:ln>
                <a:noFill/>
              </a:ln>
            </p:spPr>
            <p:txBody>
              <a:bodyPr/>
              <a:lstStyle/>
              <a:p>
                <a:pPr fontAlgn="auto">
                  <a:spcBef>
                    <a:spcPts val="0"/>
                  </a:spcBef>
                  <a:spcAft>
                    <a:spcPts val="0"/>
                  </a:spcAft>
                  <a:defRPr/>
                </a:pPr>
                <a:endParaRPr lang="zh-CN" altLang="en-US"/>
              </a:p>
            </p:txBody>
          </p:sp>
          <p:sp>
            <p:nvSpPr>
              <p:cNvPr id="1346" name="Rectangle 791"/>
              <p:cNvSpPr>
                <a:spLocks noChangeArrowheads="1"/>
              </p:cNvSpPr>
              <p:nvPr/>
            </p:nvSpPr>
            <p:spPr bwMode="auto">
              <a:xfrm>
                <a:off x="6022" y="1768"/>
                <a:ext cx="12" cy="30"/>
              </a:xfrm>
              <a:prstGeom prst="rect">
                <a:avLst/>
              </a:prstGeom>
              <a:grpFill/>
              <a:ln>
                <a:noFill/>
              </a:ln>
            </p:spPr>
            <p:txBody>
              <a:bodyPr/>
              <a:lstStyle/>
              <a:p>
                <a:pPr fontAlgn="auto">
                  <a:spcBef>
                    <a:spcPts val="0"/>
                  </a:spcBef>
                  <a:spcAft>
                    <a:spcPts val="0"/>
                  </a:spcAft>
                  <a:defRPr/>
                </a:pPr>
                <a:endParaRPr lang="zh-CN" altLang="en-US"/>
              </a:p>
            </p:txBody>
          </p:sp>
          <p:sp>
            <p:nvSpPr>
              <p:cNvPr id="1347" name="Rectangle 792"/>
              <p:cNvSpPr>
                <a:spLocks noChangeArrowheads="1"/>
              </p:cNvSpPr>
              <p:nvPr/>
            </p:nvSpPr>
            <p:spPr bwMode="auto">
              <a:xfrm>
                <a:off x="5700" y="1824"/>
                <a:ext cx="228" cy="30"/>
              </a:xfrm>
              <a:prstGeom prst="rect">
                <a:avLst/>
              </a:prstGeom>
              <a:grpFill/>
              <a:ln>
                <a:noFill/>
              </a:ln>
            </p:spPr>
            <p:txBody>
              <a:bodyPr/>
              <a:lstStyle/>
              <a:p>
                <a:pPr fontAlgn="auto">
                  <a:spcBef>
                    <a:spcPts val="0"/>
                  </a:spcBef>
                  <a:spcAft>
                    <a:spcPts val="0"/>
                  </a:spcAft>
                  <a:defRPr/>
                </a:pPr>
                <a:endParaRPr lang="zh-CN" altLang="en-US"/>
              </a:p>
            </p:txBody>
          </p:sp>
          <p:sp>
            <p:nvSpPr>
              <p:cNvPr id="1348" name="Rectangle 793"/>
              <p:cNvSpPr>
                <a:spLocks noChangeArrowheads="1"/>
              </p:cNvSpPr>
              <p:nvPr/>
            </p:nvSpPr>
            <p:spPr bwMode="auto">
              <a:xfrm>
                <a:off x="5942" y="1824"/>
                <a:ext cx="72" cy="30"/>
              </a:xfrm>
              <a:prstGeom prst="rect">
                <a:avLst/>
              </a:prstGeom>
              <a:grpFill/>
              <a:ln>
                <a:noFill/>
              </a:ln>
            </p:spPr>
            <p:txBody>
              <a:bodyPr/>
              <a:lstStyle/>
              <a:p>
                <a:pPr fontAlgn="auto">
                  <a:spcBef>
                    <a:spcPts val="0"/>
                  </a:spcBef>
                  <a:spcAft>
                    <a:spcPts val="0"/>
                  </a:spcAft>
                  <a:defRPr/>
                </a:pPr>
                <a:endParaRPr lang="zh-CN" altLang="en-US"/>
              </a:p>
            </p:txBody>
          </p:sp>
          <p:sp>
            <p:nvSpPr>
              <p:cNvPr id="1349" name="Rectangle 794"/>
              <p:cNvSpPr>
                <a:spLocks noChangeArrowheads="1"/>
              </p:cNvSpPr>
              <p:nvPr/>
            </p:nvSpPr>
            <p:spPr bwMode="auto">
              <a:xfrm>
                <a:off x="6022" y="1824"/>
                <a:ext cx="12" cy="30"/>
              </a:xfrm>
              <a:prstGeom prst="rect">
                <a:avLst/>
              </a:prstGeom>
              <a:grpFill/>
              <a:ln>
                <a:noFill/>
              </a:ln>
            </p:spPr>
            <p:txBody>
              <a:bodyPr/>
              <a:lstStyle/>
              <a:p>
                <a:pPr fontAlgn="auto">
                  <a:spcBef>
                    <a:spcPts val="0"/>
                  </a:spcBef>
                  <a:spcAft>
                    <a:spcPts val="0"/>
                  </a:spcAft>
                  <a:defRPr/>
                </a:pPr>
                <a:endParaRPr lang="zh-CN" altLang="en-US"/>
              </a:p>
            </p:txBody>
          </p:sp>
          <p:sp>
            <p:nvSpPr>
              <p:cNvPr id="1350" name="Rectangle 795"/>
              <p:cNvSpPr>
                <a:spLocks noChangeArrowheads="1"/>
              </p:cNvSpPr>
              <p:nvPr/>
            </p:nvSpPr>
            <p:spPr bwMode="auto">
              <a:xfrm>
                <a:off x="6022" y="1880"/>
                <a:ext cx="12" cy="30"/>
              </a:xfrm>
              <a:prstGeom prst="rect">
                <a:avLst/>
              </a:prstGeom>
              <a:grpFill/>
              <a:ln>
                <a:noFill/>
              </a:ln>
            </p:spPr>
            <p:txBody>
              <a:bodyPr/>
              <a:lstStyle/>
              <a:p>
                <a:pPr fontAlgn="auto">
                  <a:spcBef>
                    <a:spcPts val="0"/>
                  </a:spcBef>
                  <a:spcAft>
                    <a:spcPts val="0"/>
                  </a:spcAft>
                  <a:defRPr/>
                </a:pPr>
                <a:endParaRPr lang="zh-CN" altLang="en-US"/>
              </a:p>
            </p:txBody>
          </p:sp>
          <p:sp>
            <p:nvSpPr>
              <p:cNvPr id="1351" name="Rectangle 796"/>
              <p:cNvSpPr>
                <a:spLocks noChangeArrowheads="1"/>
              </p:cNvSpPr>
              <p:nvPr/>
            </p:nvSpPr>
            <p:spPr bwMode="auto">
              <a:xfrm>
                <a:off x="5700" y="1936"/>
                <a:ext cx="228" cy="33"/>
              </a:xfrm>
              <a:prstGeom prst="rect">
                <a:avLst/>
              </a:prstGeom>
              <a:grpFill/>
              <a:ln>
                <a:noFill/>
              </a:ln>
            </p:spPr>
            <p:txBody>
              <a:bodyPr/>
              <a:lstStyle/>
              <a:p>
                <a:pPr fontAlgn="auto">
                  <a:spcBef>
                    <a:spcPts val="0"/>
                  </a:spcBef>
                  <a:spcAft>
                    <a:spcPts val="0"/>
                  </a:spcAft>
                  <a:defRPr/>
                </a:pPr>
                <a:endParaRPr lang="zh-CN" altLang="en-US"/>
              </a:p>
            </p:txBody>
          </p:sp>
          <p:sp>
            <p:nvSpPr>
              <p:cNvPr id="1352" name="Rectangle 797"/>
              <p:cNvSpPr>
                <a:spLocks noChangeArrowheads="1"/>
              </p:cNvSpPr>
              <p:nvPr/>
            </p:nvSpPr>
            <p:spPr bwMode="auto">
              <a:xfrm>
                <a:off x="5958" y="1936"/>
                <a:ext cx="12" cy="33"/>
              </a:xfrm>
              <a:prstGeom prst="rect">
                <a:avLst/>
              </a:prstGeom>
              <a:grpFill/>
              <a:ln>
                <a:noFill/>
              </a:ln>
            </p:spPr>
            <p:txBody>
              <a:bodyPr/>
              <a:lstStyle/>
              <a:p>
                <a:pPr fontAlgn="auto">
                  <a:spcBef>
                    <a:spcPts val="0"/>
                  </a:spcBef>
                  <a:spcAft>
                    <a:spcPts val="0"/>
                  </a:spcAft>
                  <a:defRPr/>
                </a:pPr>
                <a:endParaRPr lang="zh-CN" altLang="en-US"/>
              </a:p>
            </p:txBody>
          </p:sp>
          <p:sp>
            <p:nvSpPr>
              <p:cNvPr id="1353" name="Rectangle 798"/>
              <p:cNvSpPr>
                <a:spLocks noChangeArrowheads="1"/>
              </p:cNvSpPr>
              <p:nvPr/>
            </p:nvSpPr>
            <p:spPr bwMode="auto">
              <a:xfrm>
                <a:off x="5978" y="1936"/>
                <a:ext cx="36" cy="33"/>
              </a:xfrm>
              <a:prstGeom prst="rect">
                <a:avLst/>
              </a:prstGeom>
              <a:grpFill/>
              <a:ln>
                <a:noFill/>
              </a:ln>
            </p:spPr>
            <p:txBody>
              <a:bodyPr/>
              <a:lstStyle/>
              <a:p>
                <a:pPr fontAlgn="auto">
                  <a:spcBef>
                    <a:spcPts val="0"/>
                  </a:spcBef>
                  <a:spcAft>
                    <a:spcPts val="0"/>
                  </a:spcAft>
                  <a:defRPr/>
                </a:pPr>
                <a:endParaRPr lang="zh-CN" altLang="en-US"/>
              </a:p>
            </p:txBody>
          </p:sp>
          <p:sp>
            <p:nvSpPr>
              <p:cNvPr id="1354" name="Rectangle 799"/>
              <p:cNvSpPr>
                <a:spLocks noChangeArrowheads="1"/>
              </p:cNvSpPr>
              <p:nvPr/>
            </p:nvSpPr>
            <p:spPr bwMode="auto">
              <a:xfrm>
                <a:off x="5914" y="2049"/>
                <a:ext cx="14" cy="32"/>
              </a:xfrm>
              <a:prstGeom prst="rect">
                <a:avLst/>
              </a:prstGeom>
              <a:grpFill/>
              <a:ln>
                <a:noFill/>
              </a:ln>
            </p:spPr>
            <p:txBody>
              <a:bodyPr/>
              <a:lstStyle/>
              <a:p>
                <a:pPr fontAlgn="auto">
                  <a:spcBef>
                    <a:spcPts val="0"/>
                  </a:spcBef>
                  <a:spcAft>
                    <a:spcPts val="0"/>
                  </a:spcAft>
                  <a:defRPr/>
                </a:pPr>
                <a:endParaRPr lang="zh-CN" altLang="en-US"/>
              </a:p>
            </p:txBody>
          </p:sp>
          <p:sp>
            <p:nvSpPr>
              <p:cNvPr id="1355" name="Rectangle 800"/>
              <p:cNvSpPr>
                <a:spLocks noChangeArrowheads="1"/>
              </p:cNvSpPr>
              <p:nvPr/>
            </p:nvSpPr>
            <p:spPr bwMode="auto">
              <a:xfrm>
                <a:off x="5958" y="2049"/>
                <a:ext cx="12" cy="32"/>
              </a:xfrm>
              <a:prstGeom prst="rect">
                <a:avLst/>
              </a:prstGeom>
              <a:grpFill/>
              <a:ln>
                <a:noFill/>
              </a:ln>
            </p:spPr>
            <p:txBody>
              <a:bodyPr/>
              <a:lstStyle/>
              <a:p>
                <a:pPr fontAlgn="auto">
                  <a:spcBef>
                    <a:spcPts val="0"/>
                  </a:spcBef>
                  <a:spcAft>
                    <a:spcPts val="0"/>
                  </a:spcAft>
                  <a:defRPr/>
                </a:pPr>
                <a:endParaRPr lang="zh-CN" altLang="en-US"/>
              </a:p>
            </p:txBody>
          </p:sp>
          <p:sp>
            <p:nvSpPr>
              <p:cNvPr id="1356" name="Rectangle 801"/>
              <p:cNvSpPr>
                <a:spLocks noChangeArrowheads="1"/>
              </p:cNvSpPr>
              <p:nvPr/>
            </p:nvSpPr>
            <p:spPr bwMode="auto">
              <a:xfrm>
                <a:off x="6022" y="2049"/>
                <a:ext cx="12" cy="32"/>
              </a:xfrm>
              <a:prstGeom prst="rect">
                <a:avLst/>
              </a:prstGeom>
              <a:grpFill/>
              <a:ln>
                <a:noFill/>
              </a:ln>
            </p:spPr>
            <p:txBody>
              <a:bodyPr/>
              <a:lstStyle/>
              <a:p>
                <a:pPr fontAlgn="auto">
                  <a:spcBef>
                    <a:spcPts val="0"/>
                  </a:spcBef>
                  <a:spcAft>
                    <a:spcPts val="0"/>
                  </a:spcAft>
                  <a:defRPr/>
                </a:pPr>
                <a:endParaRPr lang="zh-CN" altLang="en-US"/>
              </a:p>
            </p:txBody>
          </p:sp>
          <p:sp>
            <p:nvSpPr>
              <p:cNvPr id="1357" name="Rectangle 802"/>
              <p:cNvSpPr>
                <a:spLocks noChangeArrowheads="1"/>
              </p:cNvSpPr>
              <p:nvPr/>
            </p:nvSpPr>
            <p:spPr bwMode="auto">
              <a:xfrm>
                <a:off x="5936" y="2105"/>
                <a:ext cx="12" cy="32"/>
              </a:xfrm>
              <a:prstGeom prst="rect">
                <a:avLst/>
              </a:prstGeom>
              <a:grpFill/>
              <a:ln>
                <a:noFill/>
              </a:ln>
            </p:spPr>
            <p:txBody>
              <a:bodyPr/>
              <a:lstStyle/>
              <a:p>
                <a:pPr fontAlgn="auto">
                  <a:spcBef>
                    <a:spcPts val="0"/>
                  </a:spcBef>
                  <a:spcAft>
                    <a:spcPts val="0"/>
                  </a:spcAft>
                  <a:defRPr/>
                </a:pPr>
                <a:endParaRPr lang="zh-CN" altLang="en-US"/>
              </a:p>
            </p:txBody>
          </p:sp>
          <p:sp>
            <p:nvSpPr>
              <p:cNvPr id="1358" name="Rectangle 803"/>
              <p:cNvSpPr>
                <a:spLocks noChangeArrowheads="1"/>
              </p:cNvSpPr>
              <p:nvPr/>
            </p:nvSpPr>
            <p:spPr bwMode="auto">
              <a:xfrm>
                <a:off x="6000" y="2105"/>
                <a:ext cx="14" cy="32"/>
              </a:xfrm>
              <a:prstGeom prst="rect">
                <a:avLst/>
              </a:prstGeom>
              <a:grpFill/>
              <a:ln>
                <a:noFill/>
              </a:ln>
            </p:spPr>
            <p:txBody>
              <a:bodyPr/>
              <a:lstStyle/>
              <a:p>
                <a:pPr fontAlgn="auto">
                  <a:spcBef>
                    <a:spcPts val="0"/>
                  </a:spcBef>
                  <a:spcAft>
                    <a:spcPts val="0"/>
                  </a:spcAft>
                  <a:defRPr/>
                </a:pPr>
                <a:endParaRPr lang="zh-CN" altLang="en-US"/>
              </a:p>
            </p:txBody>
          </p:sp>
          <p:sp>
            <p:nvSpPr>
              <p:cNvPr id="1359" name="Rectangle 804"/>
              <p:cNvSpPr>
                <a:spLocks noChangeArrowheads="1"/>
              </p:cNvSpPr>
              <p:nvPr/>
            </p:nvSpPr>
            <p:spPr bwMode="auto">
              <a:xfrm>
                <a:off x="6022" y="2105"/>
                <a:ext cx="12" cy="32"/>
              </a:xfrm>
              <a:prstGeom prst="rect">
                <a:avLst/>
              </a:prstGeom>
              <a:grpFill/>
              <a:ln>
                <a:noFill/>
              </a:ln>
            </p:spPr>
            <p:txBody>
              <a:bodyPr/>
              <a:lstStyle/>
              <a:p>
                <a:pPr fontAlgn="auto">
                  <a:spcBef>
                    <a:spcPts val="0"/>
                  </a:spcBef>
                  <a:spcAft>
                    <a:spcPts val="0"/>
                  </a:spcAft>
                  <a:defRPr/>
                </a:pPr>
                <a:endParaRPr lang="zh-CN" altLang="en-US"/>
              </a:p>
            </p:txBody>
          </p:sp>
          <p:sp>
            <p:nvSpPr>
              <p:cNvPr id="1360" name="Rectangle 805"/>
              <p:cNvSpPr>
                <a:spLocks noChangeArrowheads="1"/>
              </p:cNvSpPr>
              <p:nvPr/>
            </p:nvSpPr>
            <p:spPr bwMode="auto">
              <a:xfrm>
                <a:off x="5980" y="2161"/>
                <a:ext cx="12" cy="32"/>
              </a:xfrm>
              <a:prstGeom prst="rect">
                <a:avLst/>
              </a:prstGeom>
              <a:grpFill/>
              <a:ln>
                <a:noFill/>
              </a:ln>
            </p:spPr>
            <p:txBody>
              <a:bodyPr/>
              <a:lstStyle/>
              <a:p>
                <a:pPr fontAlgn="auto">
                  <a:spcBef>
                    <a:spcPts val="0"/>
                  </a:spcBef>
                  <a:spcAft>
                    <a:spcPts val="0"/>
                  </a:spcAft>
                  <a:defRPr/>
                </a:pPr>
                <a:endParaRPr lang="zh-CN" altLang="en-US"/>
              </a:p>
            </p:txBody>
          </p:sp>
          <p:sp>
            <p:nvSpPr>
              <p:cNvPr id="1361" name="Rectangle 806"/>
              <p:cNvSpPr>
                <a:spLocks noChangeArrowheads="1"/>
              </p:cNvSpPr>
              <p:nvPr/>
            </p:nvSpPr>
            <p:spPr bwMode="auto">
              <a:xfrm>
                <a:off x="6022" y="2161"/>
                <a:ext cx="12" cy="32"/>
              </a:xfrm>
              <a:prstGeom prst="rect">
                <a:avLst/>
              </a:prstGeom>
              <a:grpFill/>
              <a:ln>
                <a:noFill/>
              </a:ln>
            </p:spPr>
            <p:txBody>
              <a:bodyPr/>
              <a:lstStyle/>
              <a:p>
                <a:pPr fontAlgn="auto">
                  <a:spcBef>
                    <a:spcPts val="0"/>
                  </a:spcBef>
                  <a:spcAft>
                    <a:spcPts val="0"/>
                  </a:spcAft>
                  <a:defRPr/>
                </a:pPr>
                <a:endParaRPr lang="zh-CN" altLang="en-US"/>
              </a:p>
            </p:txBody>
          </p:sp>
          <p:sp>
            <p:nvSpPr>
              <p:cNvPr id="1362" name="Rectangle 807"/>
              <p:cNvSpPr>
                <a:spLocks noChangeArrowheads="1"/>
              </p:cNvSpPr>
              <p:nvPr/>
            </p:nvSpPr>
            <p:spPr bwMode="auto">
              <a:xfrm>
                <a:off x="5980" y="2217"/>
                <a:ext cx="34" cy="32"/>
              </a:xfrm>
              <a:prstGeom prst="rect">
                <a:avLst/>
              </a:prstGeom>
              <a:grpFill/>
              <a:ln>
                <a:noFill/>
              </a:ln>
            </p:spPr>
            <p:txBody>
              <a:bodyPr/>
              <a:lstStyle/>
              <a:p>
                <a:pPr fontAlgn="auto">
                  <a:spcBef>
                    <a:spcPts val="0"/>
                  </a:spcBef>
                  <a:spcAft>
                    <a:spcPts val="0"/>
                  </a:spcAft>
                  <a:defRPr/>
                </a:pPr>
                <a:endParaRPr lang="zh-CN" altLang="en-US"/>
              </a:p>
            </p:txBody>
          </p:sp>
          <p:sp>
            <p:nvSpPr>
              <p:cNvPr id="1363" name="Rectangle 808"/>
              <p:cNvSpPr>
                <a:spLocks noChangeArrowheads="1"/>
              </p:cNvSpPr>
              <p:nvPr/>
            </p:nvSpPr>
            <p:spPr bwMode="auto">
              <a:xfrm>
                <a:off x="6022" y="2217"/>
                <a:ext cx="12" cy="32"/>
              </a:xfrm>
              <a:prstGeom prst="rect">
                <a:avLst/>
              </a:prstGeom>
              <a:grpFill/>
              <a:ln>
                <a:noFill/>
              </a:ln>
            </p:spPr>
            <p:txBody>
              <a:bodyPr/>
              <a:lstStyle/>
              <a:p>
                <a:pPr fontAlgn="auto">
                  <a:spcBef>
                    <a:spcPts val="0"/>
                  </a:spcBef>
                  <a:spcAft>
                    <a:spcPts val="0"/>
                  </a:spcAft>
                  <a:defRPr/>
                </a:pPr>
                <a:endParaRPr lang="zh-CN" altLang="en-US"/>
              </a:p>
            </p:txBody>
          </p:sp>
          <p:sp>
            <p:nvSpPr>
              <p:cNvPr id="1364" name="Rectangle 809"/>
              <p:cNvSpPr>
                <a:spLocks noChangeArrowheads="1"/>
              </p:cNvSpPr>
              <p:nvPr/>
            </p:nvSpPr>
            <p:spPr bwMode="auto">
              <a:xfrm>
                <a:off x="5870" y="2273"/>
                <a:ext cx="58" cy="32"/>
              </a:xfrm>
              <a:prstGeom prst="rect">
                <a:avLst/>
              </a:prstGeom>
              <a:grpFill/>
              <a:ln>
                <a:noFill/>
              </a:ln>
            </p:spPr>
            <p:txBody>
              <a:bodyPr/>
              <a:lstStyle/>
              <a:p>
                <a:pPr fontAlgn="auto">
                  <a:spcBef>
                    <a:spcPts val="0"/>
                  </a:spcBef>
                  <a:spcAft>
                    <a:spcPts val="0"/>
                  </a:spcAft>
                  <a:defRPr/>
                </a:pPr>
                <a:endParaRPr lang="zh-CN" altLang="en-US"/>
              </a:p>
            </p:txBody>
          </p:sp>
          <p:sp>
            <p:nvSpPr>
              <p:cNvPr id="1365" name="Rectangle 810"/>
              <p:cNvSpPr>
                <a:spLocks noChangeArrowheads="1"/>
              </p:cNvSpPr>
              <p:nvPr/>
            </p:nvSpPr>
            <p:spPr bwMode="auto">
              <a:xfrm>
                <a:off x="5980" y="2273"/>
                <a:ext cx="12" cy="32"/>
              </a:xfrm>
              <a:prstGeom prst="rect">
                <a:avLst/>
              </a:prstGeom>
              <a:grpFill/>
              <a:ln>
                <a:noFill/>
              </a:ln>
            </p:spPr>
            <p:txBody>
              <a:bodyPr/>
              <a:lstStyle/>
              <a:p>
                <a:pPr fontAlgn="auto">
                  <a:spcBef>
                    <a:spcPts val="0"/>
                  </a:spcBef>
                  <a:spcAft>
                    <a:spcPts val="0"/>
                  </a:spcAft>
                  <a:defRPr/>
                </a:pPr>
                <a:endParaRPr lang="zh-CN" altLang="en-US"/>
              </a:p>
            </p:txBody>
          </p:sp>
        </p:grpSp>
        <p:grpSp>
          <p:nvGrpSpPr>
            <p:cNvPr id="12" name="Group 1012"/>
            <p:cNvGrpSpPr/>
            <p:nvPr/>
          </p:nvGrpSpPr>
          <p:grpSpPr bwMode="auto">
            <a:xfrm>
              <a:off x="-3900818" y="-1035049"/>
              <a:ext cx="2209875" cy="4397375"/>
              <a:chOff x="4814" y="935"/>
              <a:chExt cx="1392" cy="2770"/>
            </a:xfrm>
            <a:grpFill/>
          </p:grpSpPr>
          <p:sp>
            <p:nvSpPr>
              <p:cNvPr id="966" name="Rectangle 812"/>
              <p:cNvSpPr>
                <a:spLocks noChangeArrowheads="1"/>
              </p:cNvSpPr>
              <p:nvPr/>
            </p:nvSpPr>
            <p:spPr bwMode="auto">
              <a:xfrm>
                <a:off x="6022" y="2273"/>
                <a:ext cx="12" cy="32"/>
              </a:xfrm>
              <a:prstGeom prst="rect">
                <a:avLst/>
              </a:prstGeom>
              <a:grpFill/>
              <a:ln>
                <a:noFill/>
              </a:ln>
            </p:spPr>
            <p:txBody>
              <a:bodyPr/>
              <a:lstStyle/>
              <a:p>
                <a:pPr fontAlgn="auto">
                  <a:spcBef>
                    <a:spcPts val="0"/>
                  </a:spcBef>
                  <a:spcAft>
                    <a:spcPts val="0"/>
                  </a:spcAft>
                  <a:defRPr/>
                </a:pPr>
                <a:endParaRPr lang="zh-CN" altLang="en-US"/>
              </a:p>
            </p:txBody>
          </p:sp>
          <p:sp>
            <p:nvSpPr>
              <p:cNvPr id="967" name="Rectangle 813"/>
              <p:cNvSpPr>
                <a:spLocks noChangeArrowheads="1"/>
              </p:cNvSpPr>
              <p:nvPr/>
            </p:nvSpPr>
            <p:spPr bwMode="auto">
              <a:xfrm>
                <a:off x="6002" y="2329"/>
                <a:ext cx="32" cy="32"/>
              </a:xfrm>
              <a:prstGeom prst="rect">
                <a:avLst/>
              </a:prstGeom>
              <a:grpFill/>
              <a:ln>
                <a:noFill/>
              </a:ln>
            </p:spPr>
            <p:txBody>
              <a:bodyPr/>
              <a:lstStyle/>
              <a:p>
                <a:pPr fontAlgn="auto">
                  <a:spcBef>
                    <a:spcPts val="0"/>
                  </a:spcBef>
                  <a:spcAft>
                    <a:spcPts val="0"/>
                  </a:spcAft>
                  <a:defRPr/>
                </a:pPr>
                <a:endParaRPr lang="zh-CN" altLang="en-US"/>
              </a:p>
            </p:txBody>
          </p:sp>
          <p:sp>
            <p:nvSpPr>
              <p:cNvPr id="968" name="Rectangle 814"/>
              <p:cNvSpPr>
                <a:spLocks noChangeArrowheads="1"/>
              </p:cNvSpPr>
              <p:nvPr/>
            </p:nvSpPr>
            <p:spPr bwMode="auto">
              <a:xfrm>
                <a:off x="5936" y="2387"/>
                <a:ext cx="12" cy="30"/>
              </a:xfrm>
              <a:prstGeom prst="rect">
                <a:avLst/>
              </a:prstGeom>
              <a:grpFill/>
              <a:ln>
                <a:noFill/>
              </a:ln>
            </p:spPr>
            <p:txBody>
              <a:bodyPr/>
              <a:lstStyle/>
              <a:p>
                <a:pPr fontAlgn="auto">
                  <a:spcBef>
                    <a:spcPts val="0"/>
                  </a:spcBef>
                  <a:spcAft>
                    <a:spcPts val="0"/>
                  </a:spcAft>
                  <a:defRPr/>
                </a:pPr>
                <a:endParaRPr lang="zh-CN" altLang="en-US"/>
              </a:p>
            </p:txBody>
          </p:sp>
          <p:sp>
            <p:nvSpPr>
              <p:cNvPr id="969" name="Rectangle 815"/>
              <p:cNvSpPr>
                <a:spLocks noChangeArrowheads="1"/>
              </p:cNvSpPr>
              <p:nvPr/>
            </p:nvSpPr>
            <p:spPr bwMode="auto">
              <a:xfrm>
                <a:off x="5980" y="2387"/>
                <a:ext cx="12" cy="30"/>
              </a:xfrm>
              <a:prstGeom prst="rect">
                <a:avLst/>
              </a:prstGeom>
              <a:grpFill/>
              <a:ln>
                <a:noFill/>
              </a:ln>
            </p:spPr>
            <p:txBody>
              <a:bodyPr/>
              <a:lstStyle/>
              <a:p>
                <a:pPr fontAlgn="auto">
                  <a:spcBef>
                    <a:spcPts val="0"/>
                  </a:spcBef>
                  <a:spcAft>
                    <a:spcPts val="0"/>
                  </a:spcAft>
                  <a:defRPr/>
                </a:pPr>
                <a:endParaRPr lang="zh-CN" altLang="en-US"/>
              </a:p>
            </p:txBody>
          </p:sp>
          <p:sp>
            <p:nvSpPr>
              <p:cNvPr id="970" name="Rectangle 816"/>
              <p:cNvSpPr>
                <a:spLocks noChangeArrowheads="1"/>
              </p:cNvSpPr>
              <p:nvPr/>
            </p:nvSpPr>
            <p:spPr bwMode="auto">
              <a:xfrm>
                <a:off x="6000" y="2387"/>
                <a:ext cx="14" cy="30"/>
              </a:xfrm>
              <a:prstGeom prst="rect">
                <a:avLst/>
              </a:prstGeom>
              <a:grpFill/>
              <a:ln>
                <a:noFill/>
              </a:ln>
            </p:spPr>
            <p:txBody>
              <a:bodyPr/>
              <a:lstStyle/>
              <a:p>
                <a:pPr fontAlgn="auto">
                  <a:spcBef>
                    <a:spcPts val="0"/>
                  </a:spcBef>
                  <a:spcAft>
                    <a:spcPts val="0"/>
                  </a:spcAft>
                  <a:defRPr/>
                </a:pPr>
                <a:endParaRPr lang="zh-CN" altLang="en-US"/>
              </a:p>
            </p:txBody>
          </p:sp>
          <p:sp>
            <p:nvSpPr>
              <p:cNvPr id="971" name="Rectangle 817"/>
              <p:cNvSpPr>
                <a:spLocks noChangeArrowheads="1"/>
              </p:cNvSpPr>
              <p:nvPr/>
            </p:nvSpPr>
            <p:spPr bwMode="auto">
              <a:xfrm>
                <a:off x="6022" y="2387"/>
                <a:ext cx="12" cy="30"/>
              </a:xfrm>
              <a:prstGeom prst="rect">
                <a:avLst/>
              </a:prstGeom>
              <a:grpFill/>
              <a:ln>
                <a:noFill/>
              </a:ln>
            </p:spPr>
            <p:txBody>
              <a:bodyPr/>
              <a:lstStyle/>
              <a:p>
                <a:pPr fontAlgn="auto">
                  <a:spcBef>
                    <a:spcPts val="0"/>
                  </a:spcBef>
                  <a:spcAft>
                    <a:spcPts val="0"/>
                  </a:spcAft>
                  <a:defRPr/>
                </a:pPr>
                <a:endParaRPr lang="zh-CN" altLang="en-US"/>
              </a:p>
            </p:txBody>
          </p:sp>
          <p:sp>
            <p:nvSpPr>
              <p:cNvPr id="972" name="Rectangle 818"/>
              <p:cNvSpPr>
                <a:spLocks noChangeArrowheads="1"/>
              </p:cNvSpPr>
              <p:nvPr/>
            </p:nvSpPr>
            <p:spPr bwMode="auto">
              <a:xfrm>
                <a:off x="5936" y="2443"/>
                <a:ext cx="56" cy="30"/>
              </a:xfrm>
              <a:prstGeom prst="rect">
                <a:avLst/>
              </a:prstGeom>
              <a:grpFill/>
              <a:ln>
                <a:noFill/>
              </a:ln>
            </p:spPr>
            <p:txBody>
              <a:bodyPr/>
              <a:lstStyle/>
              <a:p>
                <a:pPr fontAlgn="auto">
                  <a:spcBef>
                    <a:spcPts val="0"/>
                  </a:spcBef>
                  <a:spcAft>
                    <a:spcPts val="0"/>
                  </a:spcAft>
                  <a:defRPr/>
                </a:pPr>
                <a:endParaRPr lang="zh-CN" altLang="en-US"/>
              </a:p>
            </p:txBody>
          </p:sp>
          <p:sp>
            <p:nvSpPr>
              <p:cNvPr id="973" name="Rectangle 819"/>
              <p:cNvSpPr>
                <a:spLocks noChangeArrowheads="1"/>
              </p:cNvSpPr>
              <p:nvPr/>
            </p:nvSpPr>
            <p:spPr bwMode="auto">
              <a:xfrm>
                <a:off x="6022" y="2443"/>
                <a:ext cx="12" cy="30"/>
              </a:xfrm>
              <a:prstGeom prst="rect">
                <a:avLst/>
              </a:prstGeom>
              <a:grpFill/>
              <a:ln>
                <a:noFill/>
              </a:ln>
            </p:spPr>
            <p:txBody>
              <a:bodyPr/>
              <a:lstStyle/>
              <a:p>
                <a:pPr fontAlgn="auto">
                  <a:spcBef>
                    <a:spcPts val="0"/>
                  </a:spcBef>
                  <a:spcAft>
                    <a:spcPts val="0"/>
                  </a:spcAft>
                  <a:defRPr/>
                </a:pPr>
                <a:endParaRPr lang="zh-CN" altLang="en-US"/>
              </a:p>
            </p:txBody>
          </p:sp>
          <p:sp>
            <p:nvSpPr>
              <p:cNvPr id="974" name="Rectangle 820"/>
              <p:cNvSpPr>
                <a:spLocks noChangeArrowheads="1"/>
              </p:cNvSpPr>
              <p:nvPr/>
            </p:nvSpPr>
            <p:spPr bwMode="auto">
              <a:xfrm>
                <a:off x="6022" y="2499"/>
                <a:ext cx="12" cy="30"/>
              </a:xfrm>
              <a:prstGeom prst="rect">
                <a:avLst/>
              </a:prstGeom>
              <a:grpFill/>
              <a:ln>
                <a:noFill/>
              </a:ln>
            </p:spPr>
            <p:txBody>
              <a:bodyPr/>
              <a:lstStyle/>
              <a:p>
                <a:pPr fontAlgn="auto">
                  <a:spcBef>
                    <a:spcPts val="0"/>
                  </a:spcBef>
                  <a:spcAft>
                    <a:spcPts val="0"/>
                  </a:spcAft>
                  <a:defRPr/>
                </a:pPr>
                <a:endParaRPr lang="zh-CN" altLang="en-US"/>
              </a:p>
            </p:txBody>
          </p:sp>
          <p:sp>
            <p:nvSpPr>
              <p:cNvPr id="975" name="Rectangle 821"/>
              <p:cNvSpPr>
                <a:spLocks noChangeArrowheads="1"/>
              </p:cNvSpPr>
              <p:nvPr/>
            </p:nvSpPr>
            <p:spPr bwMode="auto">
              <a:xfrm>
                <a:off x="5914" y="2555"/>
                <a:ext cx="14" cy="32"/>
              </a:xfrm>
              <a:prstGeom prst="rect">
                <a:avLst/>
              </a:prstGeom>
              <a:grpFill/>
              <a:ln>
                <a:noFill/>
              </a:ln>
            </p:spPr>
            <p:txBody>
              <a:bodyPr/>
              <a:lstStyle/>
              <a:p>
                <a:pPr fontAlgn="auto">
                  <a:spcBef>
                    <a:spcPts val="0"/>
                  </a:spcBef>
                  <a:spcAft>
                    <a:spcPts val="0"/>
                  </a:spcAft>
                  <a:defRPr/>
                </a:pPr>
                <a:endParaRPr lang="zh-CN" altLang="en-US"/>
              </a:p>
            </p:txBody>
          </p:sp>
          <p:sp>
            <p:nvSpPr>
              <p:cNvPr id="976" name="Rectangle 822"/>
              <p:cNvSpPr>
                <a:spLocks noChangeArrowheads="1"/>
              </p:cNvSpPr>
              <p:nvPr/>
            </p:nvSpPr>
            <p:spPr bwMode="auto">
              <a:xfrm>
                <a:off x="5980" y="2555"/>
                <a:ext cx="12" cy="32"/>
              </a:xfrm>
              <a:prstGeom prst="rect">
                <a:avLst/>
              </a:prstGeom>
              <a:grpFill/>
              <a:ln>
                <a:noFill/>
              </a:ln>
            </p:spPr>
            <p:txBody>
              <a:bodyPr/>
              <a:lstStyle/>
              <a:p>
                <a:pPr fontAlgn="auto">
                  <a:spcBef>
                    <a:spcPts val="0"/>
                  </a:spcBef>
                  <a:spcAft>
                    <a:spcPts val="0"/>
                  </a:spcAft>
                  <a:defRPr/>
                </a:pPr>
                <a:endParaRPr lang="zh-CN" altLang="en-US"/>
              </a:p>
            </p:txBody>
          </p:sp>
          <p:sp>
            <p:nvSpPr>
              <p:cNvPr id="977" name="Rectangle 823"/>
              <p:cNvSpPr>
                <a:spLocks noChangeArrowheads="1"/>
              </p:cNvSpPr>
              <p:nvPr/>
            </p:nvSpPr>
            <p:spPr bwMode="auto">
              <a:xfrm>
                <a:off x="6002" y="2555"/>
                <a:ext cx="32" cy="32"/>
              </a:xfrm>
              <a:prstGeom prst="rect">
                <a:avLst/>
              </a:prstGeom>
              <a:grpFill/>
              <a:ln>
                <a:noFill/>
              </a:ln>
            </p:spPr>
            <p:txBody>
              <a:bodyPr/>
              <a:lstStyle/>
              <a:p>
                <a:pPr fontAlgn="auto">
                  <a:spcBef>
                    <a:spcPts val="0"/>
                  </a:spcBef>
                  <a:spcAft>
                    <a:spcPts val="0"/>
                  </a:spcAft>
                  <a:defRPr/>
                </a:pPr>
                <a:endParaRPr lang="zh-CN" altLang="en-US"/>
              </a:p>
            </p:txBody>
          </p:sp>
          <p:sp>
            <p:nvSpPr>
              <p:cNvPr id="978" name="Rectangle 824"/>
              <p:cNvSpPr>
                <a:spLocks noChangeArrowheads="1"/>
              </p:cNvSpPr>
              <p:nvPr/>
            </p:nvSpPr>
            <p:spPr bwMode="auto">
              <a:xfrm>
                <a:off x="6022" y="2611"/>
                <a:ext cx="12" cy="33"/>
              </a:xfrm>
              <a:prstGeom prst="rect">
                <a:avLst/>
              </a:prstGeom>
              <a:grpFill/>
              <a:ln>
                <a:noFill/>
              </a:ln>
            </p:spPr>
            <p:txBody>
              <a:bodyPr/>
              <a:lstStyle/>
              <a:p>
                <a:pPr fontAlgn="auto">
                  <a:spcBef>
                    <a:spcPts val="0"/>
                  </a:spcBef>
                  <a:spcAft>
                    <a:spcPts val="0"/>
                  </a:spcAft>
                  <a:defRPr/>
                </a:pPr>
                <a:endParaRPr lang="zh-CN" altLang="en-US"/>
              </a:p>
            </p:txBody>
          </p:sp>
          <p:sp>
            <p:nvSpPr>
              <p:cNvPr id="979" name="Rectangle 825"/>
              <p:cNvSpPr>
                <a:spLocks noChangeArrowheads="1"/>
              </p:cNvSpPr>
              <p:nvPr/>
            </p:nvSpPr>
            <p:spPr bwMode="auto">
              <a:xfrm>
                <a:off x="5958" y="2668"/>
                <a:ext cx="12" cy="32"/>
              </a:xfrm>
              <a:prstGeom prst="rect">
                <a:avLst/>
              </a:prstGeom>
              <a:grpFill/>
              <a:ln>
                <a:noFill/>
              </a:ln>
            </p:spPr>
            <p:txBody>
              <a:bodyPr/>
              <a:lstStyle/>
              <a:p>
                <a:pPr fontAlgn="auto">
                  <a:spcBef>
                    <a:spcPts val="0"/>
                  </a:spcBef>
                  <a:spcAft>
                    <a:spcPts val="0"/>
                  </a:spcAft>
                  <a:defRPr/>
                </a:pPr>
                <a:endParaRPr lang="zh-CN" altLang="en-US"/>
              </a:p>
            </p:txBody>
          </p:sp>
          <p:sp>
            <p:nvSpPr>
              <p:cNvPr id="980" name="Rectangle 826"/>
              <p:cNvSpPr>
                <a:spLocks noChangeArrowheads="1"/>
              </p:cNvSpPr>
              <p:nvPr/>
            </p:nvSpPr>
            <p:spPr bwMode="auto">
              <a:xfrm>
                <a:off x="6022" y="2668"/>
                <a:ext cx="12" cy="32"/>
              </a:xfrm>
              <a:prstGeom prst="rect">
                <a:avLst/>
              </a:prstGeom>
              <a:grpFill/>
              <a:ln>
                <a:noFill/>
              </a:ln>
            </p:spPr>
            <p:txBody>
              <a:bodyPr/>
              <a:lstStyle/>
              <a:p>
                <a:pPr fontAlgn="auto">
                  <a:spcBef>
                    <a:spcPts val="0"/>
                  </a:spcBef>
                  <a:spcAft>
                    <a:spcPts val="0"/>
                  </a:spcAft>
                  <a:defRPr/>
                </a:pPr>
                <a:endParaRPr lang="zh-CN" altLang="en-US"/>
              </a:p>
            </p:txBody>
          </p:sp>
          <p:sp>
            <p:nvSpPr>
              <p:cNvPr id="981" name="Rectangle 827"/>
              <p:cNvSpPr>
                <a:spLocks noChangeArrowheads="1"/>
              </p:cNvSpPr>
              <p:nvPr/>
            </p:nvSpPr>
            <p:spPr bwMode="auto">
              <a:xfrm>
                <a:off x="6000" y="2724"/>
                <a:ext cx="14" cy="32"/>
              </a:xfrm>
              <a:prstGeom prst="rect">
                <a:avLst/>
              </a:prstGeom>
              <a:grpFill/>
              <a:ln>
                <a:noFill/>
              </a:ln>
            </p:spPr>
            <p:txBody>
              <a:bodyPr/>
              <a:lstStyle/>
              <a:p>
                <a:pPr fontAlgn="auto">
                  <a:spcBef>
                    <a:spcPts val="0"/>
                  </a:spcBef>
                  <a:spcAft>
                    <a:spcPts val="0"/>
                  </a:spcAft>
                  <a:defRPr/>
                </a:pPr>
                <a:endParaRPr lang="zh-CN" altLang="en-US"/>
              </a:p>
            </p:txBody>
          </p:sp>
          <p:sp>
            <p:nvSpPr>
              <p:cNvPr id="982" name="Rectangle 828"/>
              <p:cNvSpPr>
                <a:spLocks noChangeArrowheads="1"/>
              </p:cNvSpPr>
              <p:nvPr/>
            </p:nvSpPr>
            <p:spPr bwMode="auto">
              <a:xfrm>
                <a:off x="5936" y="2780"/>
                <a:ext cx="12" cy="32"/>
              </a:xfrm>
              <a:prstGeom prst="rect">
                <a:avLst/>
              </a:prstGeom>
              <a:grpFill/>
              <a:ln>
                <a:noFill/>
              </a:ln>
            </p:spPr>
            <p:txBody>
              <a:bodyPr/>
              <a:lstStyle/>
              <a:p>
                <a:pPr fontAlgn="auto">
                  <a:spcBef>
                    <a:spcPts val="0"/>
                  </a:spcBef>
                  <a:spcAft>
                    <a:spcPts val="0"/>
                  </a:spcAft>
                  <a:defRPr/>
                </a:pPr>
                <a:endParaRPr lang="zh-CN" altLang="en-US"/>
              </a:p>
            </p:txBody>
          </p:sp>
          <p:sp>
            <p:nvSpPr>
              <p:cNvPr id="983" name="Rectangle 829"/>
              <p:cNvSpPr>
                <a:spLocks noChangeArrowheads="1"/>
              </p:cNvSpPr>
              <p:nvPr/>
            </p:nvSpPr>
            <p:spPr bwMode="auto">
              <a:xfrm>
                <a:off x="5980" y="2780"/>
                <a:ext cx="12" cy="32"/>
              </a:xfrm>
              <a:prstGeom prst="rect">
                <a:avLst/>
              </a:prstGeom>
              <a:grpFill/>
              <a:ln>
                <a:noFill/>
              </a:ln>
            </p:spPr>
            <p:txBody>
              <a:bodyPr/>
              <a:lstStyle/>
              <a:p>
                <a:pPr fontAlgn="auto">
                  <a:spcBef>
                    <a:spcPts val="0"/>
                  </a:spcBef>
                  <a:spcAft>
                    <a:spcPts val="0"/>
                  </a:spcAft>
                  <a:defRPr/>
                </a:pPr>
                <a:endParaRPr lang="zh-CN" altLang="en-US"/>
              </a:p>
            </p:txBody>
          </p:sp>
          <p:sp>
            <p:nvSpPr>
              <p:cNvPr id="984" name="Rectangle 830"/>
              <p:cNvSpPr>
                <a:spLocks noChangeArrowheads="1"/>
              </p:cNvSpPr>
              <p:nvPr/>
            </p:nvSpPr>
            <p:spPr bwMode="auto">
              <a:xfrm>
                <a:off x="6022" y="2780"/>
                <a:ext cx="12" cy="32"/>
              </a:xfrm>
              <a:prstGeom prst="rect">
                <a:avLst/>
              </a:prstGeom>
              <a:grpFill/>
              <a:ln>
                <a:noFill/>
              </a:ln>
            </p:spPr>
            <p:txBody>
              <a:bodyPr/>
              <a:lstStyle/>
              <a:p>
                <a:pPr fontAlgn="auto">
                  <a:spcBef>
                    <a:spcPts val="0"/>
                  </a:spcBef>
                  <a:spcAft>
                    <a:spcPts val="0"/>
                  </a:spcAft>
                  <a:defRPr/>
                </a:pPr>
                <a:endParaRPr lang="zh-CN" altLang="en-US"/>
              </a:p>
            </p:txBody>
          </p:sp>
          <p:sp>
            <p:nvSpPr>
              <p:cNvPr id="985" name="Rectangle 831"/>
              <p:cNvSpPr>
                <a:spLocks noChangeArrowheads="1"/>
              </p:cNvSpPr>
              <p:nvPr/>
            </p:nvSpPr>
            <p:spPr bwMode="auto">
              <a:xfrm>
                <a:off x="5914" y="2836"/>
                <a:ext cx="14" cy="32"/>
              </a:xfrm>
              <a:prstGeom prst="rect">
                <a:avLst/>
              </a:prstGeom>
              <a:grpFill/>
              <a:ln>
                <a:noFill/>
              </a:ln>
            </p:spPr>
            <p:txBody>
              <a:bodyPr/>
              <a:lstStyle/>
              <a:p>
                <a:pPr fontAlgn="auto">
                  <a:spcBef>
                    <a:spcPts val="0"/>
                  </a:spcBef>
                  <a:spcAft>
                    <a:spcPts val="0"/>
                  </a:spcAft>
                  <a:defRPr/>
                </a:pPr>
                <a:endParaRPr lang="zh-CN" altLang="en-US"/>
              </a:p>
            </p:txBody>
          </p:sp>
          <p:sp>
            <p:nvSpPr>
              <p:cNvPr id="986" name="Rectangle 832"/>
              <p:cNvSpPr>
                <a:spLocks noChangeArrowheads="1"/>
              </p:cNvSpPr>
              <p:nvPr/>
            </p:nvSpPr>
            <p:spPr bwMode="auto">
              <a:xfrm>
                <a:off x="6022" y="2836"/>
                <a:ext cx="12" cy="32"/>
              </a:xfrm>
              <a:prstGeom prst="rect">
                <a:avLst/>
              </a:prstGeom>
              <a:grpFill/>
              <a:ln>
                <a:noFill/>
              </a:ln>
            </p:spPr>
            <p:txBody>
              <a:bodyPr/>
              <a:lstStyle/>
              <a:p>
                <a:pPr fontAlgn="auto">
                  <a:spcBef>
                    <a:spcPts val="0"/>
                  </a:spcBef>
                  <a:spcAft>
                    <a:spcPts val="0"/>
                  </a:spcAft>
                  <a:defRPr/>
                </a:pPr>
                <a:endParaRPr lang="zh-CN" altLang="en-US"/>
              </a:p>
            </p:txBody>
          </p:sp>
          <p:sp>
            <p:nvSpPr>
              <p:cNvPr id="987" name="Rectangle 833"/>
              <p:cNvSpPr>
                <a:spLocks noChangeArrowheads="1"/>
              </p:cNvSpPr>
              <p:nvPr/>
            </p:nvSpPr>
            <p:spPr bwMode="auto">
              <a:xfrm>
                <a:off x="5914" y="2890"/>
                <a:ext cx="14" cy="32"/>
              </a:xfrm>
              <a:prstGeom prst="rect">
                <a:avLst/>
              </a:prstGeom>
              <a:grpFill/>
              <a:ln>
                <a:noFill/>
              </a:ln>
            </p:spPr>
            <p:txBody>
              <a:bodyPr/>
              <a:lstStyle/>
              <a:p>
                <a:pPr fontAlgn="auto">
                  <a:spcBef>
                    <a:spcPts val="0"/>
                  </a:spcBef>
                  <a:spcAft>
                    <a:spcPts val="0"/>
                  </a:spcAft>
                  <a:defRPr/>
                </a:pPr>
                <a:endParaRPr lang="zh-CN" altLang="en-US"/>
              </a:p>
            </p:txBody>
          </p:sp>
          <p:sp>
            <p:nvSpPr>
              <p:cNvPr id="988" name="Rectangle 834"/>
              <p:cNvSpPr>
                <a:spLocks noChangeArrowheads="1"/>
              </p:cNvSpPr>
              <p:nvPr/>
            </p:nvSpPr>
            <p:spPr bwMode="auto">
              <a:xfrm>
                <a:off x="5958" y="2890"/>
                <a:ext cx="12" cy="32"/>
              </a:xfrm>
              <a:prstGeom prst="rect">
                <a:avLst/>
              </a:prstGeom>
              <a:grpFill/>
              <a:ln>
                <a:noFill/>
              </a:ln>
            </p:spPr>
            <p:txBody>
              <a:bodyPr/>
              <a:lstStyle/>
              <a:p>
                <a:pPr fontAlgn="auto">
                  <a:spcBef>
                    <a:spcPts val="0"/>
                  </a:spcBef>
                  <a:spcAft>
                    <a:spcPts val="0"/>
                  </a:spcAft>
                  <a:defRPr/>
                </a:pPr>
                <a:endParaRPr lang="zh-CN" altLang="en-US"/>
              </a:p>
            </p:txBody>
          </p:sp>
          <p:sp>
            <p:nvSpPr>
              <p:cNvPr id="989" name="Rectangle 835"/>
              <p:cNvSpPr>
                <a:spLocks noChangeArrowheads="1"/>
              </p:cNvSpPr>
              <p:nvPr/>
            </p:nvSpPr>
            <p:spPr bwMode="auto">
              <a:xfrm>
                <a:off x="5656" y="2942"/>
                <a:ext cx="142" cy="32"/>
              </a:xfrm>
              <a:prstGeom prst="rect">
                <a:avLst/>
              </a:prstGeom>
              <a:grpFill/>
              <a:ln>
                <a:noFill/>
              </a:ln>
            </p:spPr>
            <p:txBody>
              <a:bodyPr/>
              <a:lstStyle/>
              <a:p>
                <a:pPr fontAlgn="auto">
                  <a:spcBef>
                    <a:spcPts val="0"/>
                  </a:spcBef>
                  <a:spcAft>
                    <a:spcPts val="0"/>
                  </a:spcAft>
                  <a:defRPr/>
                </a:pPr>
                <a:endParaRPr lang="zh-CN" altLang="en-US"/>
              </a:p>
            </p:txBody>
          </p:sp>
          <p:sp>
            <p:nvSpPr>
              <p:cNvPr id="990" name="Rectangle 836"/>
              <p:cNvSpPr>
                <a:spLocks noChangeArrowheads="1"/>
              </p:cNvSpPr>
              <p:nvPr/>
            </p:nvSpPr>
            <p:spPr bwMode="auto">
              <a:xfrm>
                <a:off x="5806" y="2942"/>
                <a:ext cx="12" cy="32"/>
              </a:xfrm>
              <a:prstGeom prst="rect">
                <a:avLst/>
              </a:prstGeom>
              <a:grpFill/>
              <a:ln>
                <a:noFill/>
              </a:ln>
            </p:spPr>
            <p:txBody>
              <a:bodyPr/>
              <a:lstStyle/>
              <a:p>
                <a:pPr fontAlgn="auto">
                  <a:spcBef>
                    <a:spcPts val="0"/>
                  </a:spcBef>
                  <a:spcAft>
                    <a:spcPts val="0"/>
                  </a:spcAft>
                  <a:defRPr/>
                </a:pPr>
                <a:endParaRPr lang="zh-CN" altLang="en-US"/>
              </a:p>
            </p:txBody>
          </p:sp>
          <p:sp>
            <p:nvSpPr>
              <p:cNvPr id="991" name="Rectangle 837"/>
              <p:cNvSpPr>
                <a:spLocks noChangeArrowheads="1"/>
              </p:cNvSpPr>
              <p:nvPr/>
            </p:nvSpPr>
            <p:spPr bwMode="auto">
              <a:xfrm>
                <a:off x="5870" y="2942"/>
                <a:ext cx="14" cy="32"/>
              </a:xfrm>
              <a:prstGeom prst="rect">
                <a:avLst/>
              </a:prstGeom>
              <a:grpFill/>
              <a:ln>
                <a:noFill/>
              </a:ln>
            </p:spPr>
            <p:txBody>
              <a:bodyPr/>
              <a:lstStyle/>
              <a:p>
                <a:pPr fontAlgn="auto">
                  <a:spcBef>
                    <a:spcPts val="0"/>
                  </a:spcBef>
                  <a:spcAft>
                    <a:spcPts val="0"/>
                  </a:spcAft>
                  <a:defRPr/>
                </a:pPr>
                <a:endParaRPr lang="zh-CN" altLang="en-US"/>
              </a:p>
            </p:txBody>
          </p:sp>
          <p:sp>
            <p:nvSpPr>
              <p:cNvPr id="992" name="Rectangle 838"/>
              <p:cNvSpPr>
                <a:spLocks noChangeArrowheads="1"/>
              </p:cNvSpPr>
              <p:nvPr/>
            </p:nvSpPr>
            <p:spPr bwMode="auto">
              <a:xfrm>
                <a:off x="5914" y="2942"/>
                <a:ext cx="14" cy="32"/>
              </a:xfrm>
              <a:prstGeom prst="rect">
                <a:avLst/>
              </a:prstGeom>
              <a:grpFill/>
              <a:ln>
                <a:noFill/>
              </a:ln>
            </p:spPr>
            <p:txBody>
              <a:bodyPr/>
              <a:lstStyle/>
              <a:p>
                <a:pPr fontAlgn="auto">
                  <a:spcBef>
                    <a:spcPts val="0"/>
                  </a:spcBef>
                  <a:spcAft>
                    <a:spcPts val="0"/>
                  </a:spcAft>
                  <a:defRPr/>
                </a:pPr>
                <a:endParaRPr lang="zh-CN" altLang="en-US"/>
              </a:p>
            </p:txBody>
          </p:sp>
          <p:sp>
            <p:nvSpPr>
              <p:cNvPr id="993" name="Rectangle 839"/>
              <p:cNvSpPr>
                <a:spLocks noChangeArrowheads="1"/>
              </p:cNvSpPr>
              <p:nvPr/>
            </p:nvSpPr>
            <p:spPr bwMode="auto">
              <a:xfrm>
                <a:off x="6022" y="2942"/>
                <a:ext cx="12" cy="32"/>
              </a:xfrm>
              <a:prstGeom prst="rect">
                <a:avLst/>
              </a:prstGeom>
              <a:grpFill/>
              <a:ln>
                <a:noFill/>
              </a:ln>
            </p:spPr>
            <p:txBody>
              <a:bodyPr/>
              <a:lstStyle/>
              <a:p>
                <a:pPr fontAlgn="auto">
                  <a:spcBef>
                    <a:spcPts val="0"/>
                  </a:spcBef>
                  <a:spcAft>
                    <a:spcPts val="0"/>
                  </a:spcAft>
                  <a:defRPr/>
                </a:pPr>
                <a:endParaRPr lang="zh-CN" altLang="en-US"/>
              </a:p>
            </p:txBody>
          </p:sp>
          <p:sp>
            <p:nvSpPr>
              <p:cNvPr id="994" name="Rectangle 840"/>
              <p:cNvSpPr>
                <a:spLocks noChangeArrowheads="1"/>
              </p:cNvSpPr>
              <p:nvPr/>
            </p:nvSpPr>
            <p:spPr bwMode="auto">
              <a:xfrm>
                <a:off x="5850" y="2992"/>
                <a:ext cx="12" cy="32"/>
              </a:xfrm>
              <a:prstGeom prst="rect">
                <a:avLst/>
              </a:prstGeom>
              <a:grpFill/>
              <a:ln>
                <a:noFill/>
              </a:ln>
            </p:spPr>
            <p:txBody>
              <a:bodyPr/>
              <a:lstStyle/>
              <a:p>
                <a:pPr fontAlgn="auto">
                  <a:spcBef>
                    <a:spcPts val="0"/>
                  </a:spcBef>
                  <a:spcAft>
                    <a:spcPts val="0"/>
                  </a:spcAft>
                  <a:defRPr/>
                </a:pPr>
                <a:endParaRPr lang="zh-CN" altLang="en-US"/>
              </a:p>
            </p:txBody>
          </p:sp>
          <p:sp>
            <p:nvSpPr>
              <p:cNvPr id="995" name="Rectangle 841"/>
              <p:cNvSpPr>
                <a:spLocks noChangeArrowheads="1"/>
              </p:cNvSpPr>
              <p:nvPr/>
            </p:nvSpPr>
            <p:spPr bwMode="auto">
              <a:xfrm>
                <a:off x="6000" y="2992"/>
                <a:ext cx="14" cy="32"/>
              </a:xfrm>
              <a:prstGeom prst="rect">
                <a:avLst/>
              </a:prstGeom>
              <a:grpFill/>
              <a:ln>
                <a:noFill/>
              </a:ln>
            </p:spPr>
            <p:txBody>
              <a:bodyPr/>
              <a:lstStyle/>
              <a:p>
                <a:pPr fontAlgn="auto">
                  <a:spcBef>
                    <a:spcPts val="0"/>
                  </a:spcBef>
                  <a:spcAft>
                    <a:spcPts val="0"/>
                  </a:spcAft>
                  <a:defRPr/>
                </a:pPr>
                <a:endParaRPr lang="zh-CN" altLang="en-US"/>
              </a:p>
            </p:txBody>
          </p:sp>
          <p:sp>
            <p:nvSpPr>
              <p:cNvPr id="996" name="Rectangle 842"/>
              <p:cNvSpPr>
                <a:spLocks noChangeArrowheads="1"/>
              </p:cNvSpPr>
              <p:nvPr/>
            </p:nvSpPr>
            <p:spPr bwMode="auto">
              <a:xfrm>
                <a:off x="6022" y="2992"/>
                <a:ext cx="12" cy="32"/>
              </a:xfrm>
              <a:prstGeom prst="rect">
                <a:avLst/>
              </a:prstGeom>
              <a:grpFill/>
              <a:ln>
                <a:noFill/>
              </a:ln>
            </p:spPr>
            <p:txBody>
              <a:bodyPr/>
              <a:lstStyle/>
              <a:p>
                <a:pPr fontAlgn="auto">
                  <a:spcBef>
                    <a:spcPts val="0"/>
                  </a:spcBef>
                  <a:spcAft>
                    <a:spcPts val="0"/>
                  </a:spcAft>
                  <a:defRPr/>
                </a:pPr>
                <a:endParaRPr lang="zh-CN" altLang="en-US"/>
              </a:p>
            </p:txBody>
          </p:sp>
          <p:sp>
            <p:nvSpPr>
              <p:cNvPr id="997" name="Rectangle 843"/>
              <p:cNvSpPr>
                <a:spLocks noChangeArrowheads="1"/>
              </p:cNvSpPr>
              <p:nvPr/>
            </p:nvSpPr>
            <p:spPr bwMode="auto">
              <a:xfrm>
                <a:off x="5936" y="3042"/>
                <a:ext cx="12" cy="32"/>
              </a:xfrm>
              <a:prstGeom prst="rect">
                <a:avLst/>
              </a:prstGeom>
              <a:grpFill/>
              <a:ln>
                <a:noFill/>
              </a:ln>
            </p:spPr>
            <p:txBody>
              <a:bodyPr/>
              <a:lstStyle/>
              <a:p>
                <a:pPr fontAlgn="auto">
                  <a:spcBef>
                    <a:spcPts val="0"/>
                  </a:spcBef>
                  <a:spcAft>
                    <a:spcPts val="0"/>
                  </a:spcAft>
                  <a:defRPr/>
                </a:pPr>
                <a:endParaRPr lang="zh-CN" altLang="en-US"/>
              </a:p>
            </p:txBody>
          </p:sp>
          <p:sp>
            <p:nvSpPr>
              <p:cNvPr id="998" name="Rectangle 844"/>
              <p:cNvSpPr>
                <a:spLocks noChangeArrowheads="1"/>
              </p:cNvSpPr>
              <p:nvPr/>
            </p:nvSpPr>
            <p:spPr bwMode="auto">
              <a:xfrm>
                <a:off x="5980" y="3042"/>
                <a:ext cx="12" cy="32"/>
              </a:xfrm>
              <a:prstGeom prst="rect">
                <a:avLst/>
              </a:prstGeom>
              <a:grpFill/>
              <a:ln>
                <a:noFill/>
              </a:ln>
            </p:spPr>
            <p:txBody>
              <a:bodyPr/>
              <a:lstStyle/>
              <a:p>
                <a:pPr fontAlgn="auto">
                  <a:spcBef>
                    <a:spcPts val="0"/>
                  </a:spcBef>
                  <a:spcAft>
                    <a:spcPts val="0"/>
                  </a:spcAft>
                  <a:defRPr/>
                </a:pPr>
                <a:endParaRPr lang="zh-CN" altLang="en-US"/>
              </a:p>
            </p:txBody>
          </p:sp>
          <p:sp>
            <p:nvSpPr>
              <p:cNvPr id="999" name="Rectangle 845"/>
              <p:cNvSpPr>
                <a:spLocks noChangeArrowheads="1"/>
              </p:cNvSpPr>
              <p:nvPr/>
            </p:nvSpPr>
            <p:spPr bwMode="auto">
              <a:xfrm>
                <a:off x="6022" y="3042"/>
                <a:ext cx="12" cy="32"/>
              </a:xfrm>
              <a:prstGeom prst="rect">
                <a:avLst/>
              </a:prstGeom>
              <a:grpFill/>
              <a:ln>
                <a:noFill/>
              </a:ln>
            </p:spPr>
            <p:txBody>
              <a:bodyPr/>
              <a:lstStyle/>
              <a:p>
                <a:pPr fontAlgn="auto">
                  <a:spcBef>
                    <a:spcPts val="0"/>
                  </a:spcBef>
                  <a:spcAft>
                    <a:spcPts val="0"/>
                  </a:spcAft>
                  <a:defRPr/>
                </a:pPr>
                <a:endParaRPr lang="zh-CN" altLang="en-US"/>
              </a:p>
            </p:txBody>
          </p:sp>
          <p:sp>
            <p:nvSpPr>
              <p:cNvPr id="1000" name="Rectangle 846"/>
              <p:cNvSpPr>
                <a:spLocks noChangeArrowheads="1"/>
              </p:cNvSpPr>
              <p:nvPr/>
            </p:nvSpPr>
            <p:spPr bwMode="auto">
              <a:xfrm>
                <a:off x="5850" y="3092"/>
                <a:ext cx="12" cy="32"/>
              </a:xfrm>
              <a:prstGeom prst="rect">
                <a:avLst/>
              </a:prstGeom>
              <a:grpFill/>
              <a:ln>
                <a:noFill/>
              </a:ln>
            </p:spPr>
            <p:txBody>
              <a:bodyPr/>
              <a:lstStyle/>
              <a:p>
                <a:pPr fontAlgn="auto">
                  <a:spcBef>
                    <a:spcPts val="0"/>
                  </a:spcBef>
                  <a:spcAft>
                    <a:spcPts val="0"/>
                  </a:spcAft>
                  <a:defRPr/>
                </a:pPr>
                <a:endParaRPr lang="zh-CN" altLang="en-US"/>
              </a:p>
            </p:txBody>
          </p:sp>
          <p:sp>
            <p:nvSpPr>
              <p:cNvPr id="1001" name="Rectangle 847"/>
              <p:cNvSpPr>
                <a:spLocks noChangeArrowheads="1"/>
              </p:cNvSpPr>
              <p:nvPr/>
            </p:nvSpPr>
            <p:spPr bwMode="auto">
              <a:xfrm>
                <a:off x="5806" y="3092"/>
                <a:ext cx="12" cy="32"/>
              </a:xfrm>
              <a:prstGeom prst="rect">
                <a:avLst/>
              </a:prstGeom>
              <a:grpFill/>
              <a:ln>
                <a:noFill/>
              </a:ln>
            </p:spPr>
            <p:txBody>
              <a:bodyPr/>
              <a:lstStyle/>
              <a:p>
                <a:pPr fontAlgn="auto">
                  <a:spcBef>
                    <a:spcPts val="0"/>
                  </a:spcBef>
                  <a:spcAft>
                    <a:spcPts val="0"/>
                  </a:spcAft>
                  <a:defRPr/>
                </a:pPr>
                <a:endParaRPr lang="zh-CN" altLang="en-US"/>
              </a:p>
            </p:txBody>
          </p:sp>
          <p:sp>
            <p:nvSpPr>
              <p:cNvPr id="1002" name="Rectangle 848"/>
              <p:cNvSpPr>
                <a:spLocks noChangeArrowheads="1"/>
              </p:cNvSpPr>
              <p:nvPr/>
            </p:nvSpPr>
            <p:spPr bwMode="auto">
              <a:xfrm>
                <a:off x="5958" y="3092"/>
                <a:ext cx="12" cy="32"/>
              </a:xfrm>
              <a:prstGeom prst="rect">
                <a:avLst/>
              </a:prstGeom>
              <a:grpFill/>
              <a:ln>
                <a:noFill/>
              </a:ln>
            </p:spPr>
            <p:txBody>
              <a:bodyPr/>
              <a:lstStyle/>
              <a:p>
                <a:pPr fontAlgn="auto">
                  <a:spcBef>
                    <a:spcPts val="0"/>
                  </a:spcBef>
                  <a:spcAft>
                    <a:spcPts val="0"/>
                  </a:spcAft>
                  <a:defRPr/>
                </a:pPr>
                <a:endParaRPr lang="zh-CN" altLang="en-US"/>
              </a:p>
            </p:txBody>
          </p:sp>
          <p:sp>
            <p:nvSpPr>
              <p:cNvPr id="1003" name="Rectangle 849"/>
              <p:cNvSpPr>
                <a:spLocks noChangeArrowheads="1"/>
              </p:cNvSpPr>
              <p:nvPr/>
            </p:nvSpPr>
            <p:spPr bwMode="auto">
              <a:xfrm>
                <a:off x="5980" y="3092"/>
                <a:ext cx="12" cy="32"/>
              </a:xfrm>
              <a:prstGeom prst="rect">
                <a:avLst/>
              </a:prstGeom>
              <a:grpFill/>
              <a:ln>
                <a:noFill/>
              </a:ln>
            </p:spPr>
            <p:txBody>
              <a:bodyPr/>
              <a:lstStyle/>
              <a:p>
                <a:pPr fontAlgn="auto">
                  <a:spcBef>
                    <a:spcPts val="0"/>
                  </a:spcBef>
                  <a:spcAft>
                    <a:spcPts val="0"/>
                  </a:spcAft>
                  <a:defRPr/>
                </a:pPr>
                <a:endParaRPr lang="zh-CN" altLang="en-US"/>
              </a:p>
            </p:txBody>
          </p:sp>
          <p:sp>
            <p:nvSpPr>
              <p:cNvPr id="1004" name="Rectangle 850"/>
              <p:cNvSpPr>
                <a:spLocks noChangeArrowheads="1"/>
              </p:cNvSpPr>
              <p:nvPr/>
            </p:nvSpPr>
            <p:spPr bwMode="auto">
              <a:xfrm>
                <a:off x="5936" y="3142"/>
                <a:ext cx="12" cy="32"/>
              </a:xfrm>
              <a:prstGeom prst="rect">
                <a:avLst/>
              </a:prstGeom>
              <a:grpFill/>
              <a:ln>
                <a:noFill/>
              </a:ln>
            </p:spPr>
            <p:txBody>
              <a:bodyPr/>
              <a:lstStyle/>
              <a:p>
                <a:pPr fontAlgn="auto">
                  <a:spcBef>
                    <a:spcPts val="0"/>
                  </a:spcBef>
                  <a:spcAft>
                    <a:spcPts val="0"/>
                  </a:spcAft>
                  <a:defRPr/>
                </a:pPr>
                <a:endParaRPr lang="zh-CN" altLang="en-US"/>
              </a:p>
            </p:txBody>
          </p:sp>
          <p:sp>
            <p:nvSpPr>
              <p:cNvPr id="1005" name="Rectangle 851"/>
              <p:cNvSpPr>
                <a:spLocks noChangeArrowheads="1"/>
              </p:cNvSpPr>
              <p:nvPr/>
            </p:nvSpPr>
            <p:spPr bwMode="auto">
              <a:xfrm>
                <a:off x="5892" y="3142"/>
                <a:ext cx="12" cy="32"/>
              </a:xfrm>
              <a:prstGeom prst="rect">
                <a:avLst/>
              </a:prstGeom>
              <a:grpFill/>
              <a:ln>
                <a:noFill/>
              </a:ln>
            </p:spPr>
            <p:txBody>
              <a:bodyPr/>
              <a:lstStyle/>
              <a:p>
                <a:pPr fontAlgn="auto">
                  <a:spcBef>
                    <a:spcPts val="0"/>
                  </a:spcBef>
                  <a:spcAft>
                    <a:spcPts val="0"/>
                  </a:spcAft>
                  <a:defRPr/>
                </a:pPr>
                <a:endParaRPr lang="zh-CN" altLang="en-US"/>
              </a:p>
            </p:txBody>
          </p:sp>
          <p:sp>
            <p:nvSpPr>
              <p:cNvPr id="1006" name="Rectangle 852"/>
              <p:cNvSpPr>
                <a:spLocks noChangeArrowheads="1"/>
              </p:cNvSpPr>
              <p:nvPr/>
            </p:nvSpPr>
            <p:spPr bwMode="auto">
              <a:xfrm>
                <a:off x="6022" y="3142"/>
                <a:ext cx="12" cy="32"/>
              </a:xfrm>
              <a:prstGeom prst="rect">
                <a:avLst/>
              </a:prstGeom>
              <a:grpFill/>
              <a:ln>
                <a:noFill/>
              </a:ln>
            </p:spPr>
            <p:txBody>
              <a:bodyPr/>
              <a:lstStyle/>
              <a:p>
                <a:pPr fontAlgn="auto">
                  <a:spcBef>
                    <a:spcPts val="0"/>
                  </a:spcBef>
                  <a:spcAft>
                    <a:spcPts val="0"/>
                  </a:spcAft>
                  <a:defRPr/>
                </a:pPr>
                <a:endParaRPr lang="zh-CN" altLang="en-US"/>
              </a:p>
            </p:txBody>
          </p:sp>
          <p:sp>
            <p:nvSpPr>
              <p:cNvPr id="1007" name="Rectangle 853"/>
              <p:cNvSpPr>
                <a:spLocks noChangeArrowheads="1"/>
              </p:cNvSpPr>
              <p:nvPr/>
            </p:nvSpPr>
            <p:spPr bwMode="auto">
              <a:xfrm>
                <a:off x="5850" y="3194"/>
                <a:ext cx="12" cy="32"/>
              </a:xfrm>
              <a:prstGeom prst="rect">
                <a:avLst/>
              </a:prstGeom>
              <a:grpFill/>
              <a:ln>
                <a:noFill/>
              </a:ln>
            </p:spPr>
            <p:txBody>
              <a:bodyPr/>
              <a:lstStyle/>
              <a:p>
                <a:pPr fontAlgn="auto">
                  <a:spcBef>
                    <a:spcPts val="0"/>
                  </a:spcBef>
                  <a:spcAft>
                    <a:spcPts val="0"/>
                  </a:spcAft>
                  <a:defRPr/>
                </a:pPr>
                <a:endParaRPr lang="zh-CN" altLang="en-US"/>
              </a:p>
            </p:txBody>
          </p:sp>
          <p:sp>
            <p:nvSpPr>
              <p:cNvPr id="1008" name="Rectangle 854"/>
              <p:cNvSpPr>
                <a:spLocks noChangeArrowheads="1"/>
              </p:cNvSpPr>
              <p:nvPr/>
            </p:nvSpPr>
            <p:spPr bwMode="auto">
              <a:xfrm>
                <a:off x="6022" y="3194"/>
                <a:ext cx="12" cy="32"/>
              </a:xfrm>
              <a:prstGeom prst="rect">
                <a:avLst/>
              </a:prstGeom>
              <a:grpFill/>
              <a:ln>
                <a:noFill/>
              </a:ln>
            </p:spPr>
            <p:txBody>
              <a:bodyPr/>
              <a:lstStyle/>
              <a:p>
                <a:pPr fontAlgn="auto">
                  <a:spcBef>
                    <a:spcPts val="0"/>
                  </a:spcBef>
                  <a:spcAft>
                    <a:spcPts val="0"/>
                  </a:spcAft>
                  <a:defRPr/>
                </a:pPr>
                <a:endParaRPr lang="zh-CN" altLang="en-US"/>
              </a:p>
            </p:txBody>
          </p:sp>
          <p:sp>
            <p:nvSpPr>
              <p:cNvPr id="1009" name="Rectangle 855"/>
              <p:cNvSpPr>
                <a:spLocks noChangeArrowheads="1"/>
              </p:cNvSpPr>
              <p:nvPr/>
            </p:nvSpPr>
            <p:spPr bwMode="auto">
              <a:xfrm>
                <a:off x="5936" y="3244"/>
                <a:ext cx="12" cy="32"/>
              </a:xfrm>
              <a:prstGeom prst="rect">
                <a:avLst/>
              </a:prstGeom>
              <a:grpFill/>
              <a:ln>
                <a:noFill/>
              </a:ln>
            </p:spPr>
            <p:txBody>
              <a:bodyPr/>
              <a:lstStyle/>
              <a:p>
                <a:pPr fontAlgn="auto">
                  <a:spcBef>
                    <a:spcPts val="0"/>
                  </a:spcBef>
                  <a:spcAft>
                    <a:spcPts val="0"/>
                  </a:spcAft>
                  <a:defRPr/>
                </a:pPr>
                <a:endParaRPr lang="zh-CN" altLang="en-US"/>
              </a:p>
            </p:txBody>
          </p:sp>
          <p:sp>
            <p:nvSpPr>
              <p:cNvPr id="1010" name="Rectangle 856"/>
              <p:cNvSpPr>
                <a:spLocks noChangeArrowheads="1"/>
              </p:cNvSpPr>
              <p:nvPr/>
            </p:nvSpPr>
            <p:spPr bwMode="auto">
              <a:xfrm>
                <a:off x="5828" y="3244"/>
                <a:ext cx="12" cy="32"/>
              </a:xfrm>
              <a:prstGeom prst="rect">
                <a:avLst/>
              </a:prstGeom>
              <a:grpFill/>
              <a:ln>
                <a:noFill/>
              </a:ln>
            </p:spPr>
            <p:txBody>
              <a:bodyPr/>
              <a:lstStyle/>
              <a:p>
                <a:pPr fontAlgn="auto">
                  <a:spcBef>
                    <a:spcPts val="0"/>
                  </a:spcBef>
                  <a:spcAft>
                    <a:spcPts val="0"/>
                  </a:spcAft>
                  <a:defRPr/>
                </a:pPr>
                <a:endParaRPr lang="zh-CN" altLang="en-US"/>
              </a:p>
            </p:txBody>
          </p:sp>
          <p:sp>
            <p:nvSpPr>
              <p:cNvPr id="1011" name="Rectangle 857"/>
              <p:cNvSpPr>
                <a:spLocks noChangeArrowheads="1"/>
              </p:cNvSpPr>
              <p:nvPr/>
            </p:nvSpPr>
            <p:spPr bwMode="auto">
              <a:xfrm>
                <a:off x="5892" y="3244"/>
                <a:ext cx="12" cy="32"/>
              </a:xfrm>
              <a:prstGeom prst="rect">
                <a:avLst/>
              </a:prstGeom>
              <a:grpFill/>
              <a:ln>
                <a:noFill/>
              </a:ln>
            </p:spPr>
            <p:txBody>
              <a:bodyPr/>
              <a:lstStyle/>
              <a:p>
                <a:pPr fontAlgn="auto">
                  <a:spcBef>
                    <a:spcPts val="0"/>
                  </a:spcBef>
                  <a:spcAft>
                    <a:spcPts val="0"/>
                  </a:spcAft>
                  <a:defRPr/>
                </a:pPr>
                <a:endParaRPr lang="zh-CN" altLang="en-US"/>
              </a:p>
            </p:txBody>
          </p:sp>
          <p:sp>
            <p:nvSpPr>
              <p:cNvPr id="1012" name="Rectangle 858"/>
              <p:cNvSpPr>
                <a:spLocks noChangeArrowheads="1"/>
              </p:cNvSpPr>
              <p:nvPr/>
            </p:nvSpPr>
            <p:spPr bwMode="auto">
              <a:xfrm>
                <a:off x="5892" y="3294"/>
                <a:ext cx="12" cy="31"/>
              </a:xfrm>
              <a:prstGeom prst="rect">
                <a:avLst/>
              </a:prstGeom>
              <a:grpFill/>
              <a:ln>
                <a:noFill/>
              </a:ln>
            </p:spPr>
            <p:txBody>
              <a:bodyPr/>
              <a:lstStyle/>
              <a:p>
                <a:pPr fontAlgn="auto">
                  <a:spcBef>
                    <a:spcPts val="0"/>
                  </a:spcBef>
                  <a:spcAft>
                    <a:spcPts val="0"/>
                  </a:spcAft>
                  <a:defRPr/>
                </a:pPr>
                <a:endParaRPr lang="zh-CN" altLang="en-US"/>
              </a:p>
            </p:txBody>
          </p:sp>
          <p:sp>
            <p:nvSpPr>
              <p:cNvPr id="1013" name="Rectangle 859"/>
              <p:cNvSpPr>
                <a:spLocks noChangeArrowheads="1"/>
              </p:cNvSpPr>
              <p:nvPr/>
            </p:nvSpPr>
            <p:spPr bwMode="auto">
              <a:xfrm>
                <a:off x="6022" y="3294"/>
                <a:ext cx="12" cy="31"/>
              </a:xfrm>
              <a:prstGeom prst="rect">
                <a:avLst/>
              </a:prstGeom>
              <a:grpFill/>
              <a:ln>
                <a:noFill/>
              </a:ln>
            </p:spPr>
            <p:txBody>
              <a:bodyPr/>
              <a:lstStyle/>
              <a:p>
                <a:pPr fontAlgn="auto">
                  <a:spcBef>
                    <a:spcPts val="0"/>
                  </a:spcBef>
                  <a:spcAft>
                    <a:spcPts val="0"/>
                  </a:spcAft>
                  <a:defRPr/>
                </a:pPr>
                <a:endParaRPr lang="zh-CN" altLang="en-US"/>
              </a:p>
            </p:txBody>
          </p:sp>
          <p:sp>
            <p:nvSpPr>
              <p:cNvPr id="1014" name="Rectangle 860"/>
              <p:cNvSpPr>
                <a:spLocks noChangeArrowheads="1"/>
              </p:cNvSpPr>
              <p:nvPr/>
            </p:nvSpPr>
            <p:spPr bwMode="auto">
              <a:xfrm>
                <a:off x="5936" y="3343"/>
                <a:ext cx="12" cy="32"/>
              </a:xfrm>
              <a:prstGeom prst="rect">
                <a:avLst/>
              </a:prstGeom>
              <a:grpFill/>
              <a:ln>
                <a:noFill/>
              </a:ln>
            </p:spPr>
            <p:txBody>
              <a:bodyPr/>
              <a:lstStyle/>
              <a:p>
                <a:pPr fontAlgn="auto">
                  <a:spcBef>
                    <a:spcPts val="0"/>
                  </a:spcBef>
                  <a:spcAft>
                    <a:spcPts val="0"/>
                  </a:spcAft>
                  <a:defRPr/>
                </a:pPr>
                <a:endParaRPr lang="zh-CN" altLang="en-US"/>
              </a:p>
            </p:txBody>
          </p:sp>
          <p:sp>
            <p:nvSpPr>
              <p:cNvPr id="1015" name="Rectangle 861"/>
              <p:cNvSpPr>
                <a:spLocks noChangeArrowheads="1"/>
              </p:cNvSpPr>
              <p:nvPr/>
            </p:nvSpPr>
            <p:spPr bwMode="auto">
              <a:xfrm>
                <a:off x="5850" y="3343"/>
                <a:ext cx="12" cy="32"/>
              </a:xfrm>
              <a:prstGeom prst="rect">
                <a:avLst/>
              </a:prstGeom>
              <a:grpFill/>
              <a:ln>
                <a:noFill/>
              </a:ln>
            </p:spPr>
            <p:txBody>
              <a:bodyPr/>
              <a:lstStyle/>
              <a:p>
                <a:pPr fontAlgn="auto">
                  <a:spcBef>
                    <a:spcPts val="0"/>
                  </a:spcBef>
                  <a:spcAft>
                    <a:spcPts val="0"/>
                  </a:spcAft>
                  <a:defRPr/>
                </a:pPr>
                <a:endParaRPr lang="zh-CN" altLang="en-US"/>
              </a:p>
            </p:txBody>
          </p:sp>
          <p:sp>
            <p:nvSpPr>
              <p:cNvPr id="1016" name="Rectangle 862"/>
              <p:cNvSpPr>
                <a:spLocks noChangeArrowheads="1"/>
              </p:cNvSpPr>
              <p:nvPr/>
            </p:nvSpPr>
            <p:spPr bwMode="auto">
              <a:xfrm>
                <a:off x="5784" y="3393"/>
                <a:ext cx="14" cy="30"/>
              </a:xfrm>
              <a:prstGeom prst="rect">
                <a:avLst/>
              </a:prstGeom>
              <a:grpFill/>
              <a:ln>
                <a:noFill/>
              </a:ln>
            </p:spPr>
            <p:txBody>
              <a:bodyPr/>
              <a:lstStyle/>
              <a:p>
                <a:pPr fontAlgn="auto">
                  <a:spcBef>
                    <a:spcPts val="0"/>
                  </a:spcBef>
                  <a:spcAft>
                    <a:spcPts val="0"/>
                  </a:spcAft>
                  <a:defRPr/>
                </a:pPr>
                <a:endParaRPr lang="zh-CN" altLang="en-US"/>
              </a:p>
            </p:txBody>
          </p:sp>
          <p:sp>
            <p:nvSpPr>
              <p:cNvPr id="1017" name="Rectangle 863"/>
              <p:cNvSpPr>
                <a:spLocks noChangeArrowheads="1"/>
              </p:cNvSpPr>
              <p:nvPr/>
            </p:nvSpPr>
            <p:spPr bwMode="auto">
              <a:xfrm>
                <a:off x="5892" y="3393"/>
                <a:ext cx="12" cy="30"/>
              </a:xfrm>
              <a:prstGeom prst="rect">
                <a:avLst/>
              </a:prstGeom>
              <a:grpFill/>
              <a:ln>
                <a:noFill/>
              </a:ln>
            </p:spPr>
            <p:txBody>
              <a:bodyPr/>
              <a:lstStyle/>
              <a:p>
                <a:pPr fontAlgn="auto">
                  <a:spcBef>
                    <a:spcPts val="0"/>
                  </a:spcBef>
                  <a:spcAft>
                    <a:spcPts val="0"/>
                  </a:spcAft>
                  <a:defRPr/>
                </a:pPr>
                <a:endParaRPr lang="zh-CN" altLang="en-US"/>
              </a:p>
            </p:txBody>
          </p:sp>
          <p:sp>
            <p:nvSpPr>
              <p:cNvPr id="1018" name="Rectangle 864"/>
              <p:cNvSpPr>
                <a:spLocks noChangeArrowheads="1"/>
              </p:cNvSpPr>
              <p:nvPr/>
            </p:nvSpPr>
            <p:spPr bwMode="auto">
              <a:xfrm>
                <a:off x="6022" y="3393"/>
                <a:ext cx="12" cy="30"/>
              </a:xfrm>
              <a:prstGeom prst="rect">
                <a:avLst/>
              </a:prstGeom>
              <a:grpFill/>
              <a:ln>
                <a:noFill/>
              </a:ln>
            </p:spPr>
            <p:txBody>
              <a:bodyPr/>
              <a:lstStyle/>
              <a:p>
                <a:pPr fontAlgn="auto">
                  <a:spcBef>
                    <a:spcPts val="0"/>
                  </a:spcBef>
                  <a:spcAft>
                    <a:spcPts val="0"/>
                  </a:spcAft>
                  <a:defRPr/>
                </a:pPr>
                <a:endParaRPr lang="zh-CN" altLang="en-US"/>
              </a:p>
            </p:txBody>
          </p:sp>
          <p:sp>
            <p:nvSpPr>
              <p:cNvPr id="1019" name="Rectangle 865"/>
              <p:cNvSpPr>
                <a:spLocks noChangeArrowheads="1"/>
              </p:cNvSpPr>
              <p:nvPr/>
            </p:nvSpPr>
            <p:spPr bwMode="auto">
              <a:xfrm>
                <a:off x="6022" y="3449"/>
                <a:ext cx="12" cy="32"/>
              </a:xfrm>
              <a:prstGeom prst="rect">
                <a:avLst/>
              </a:prstGeom>
              <a:grpFill/>
              <a:ln>
                <a:noFill/>
              </a:ln>
            </p:spPr>
            <p:txBody>
              <a:bodyPr/>
              <a:lstStyle/>
              <a:p>
                <a:pPr fontAlgn="auto">
                  <a:spcBef>
                    <a:spcPts val="0"/>
                  </a:spcBef>
                  <a:spcAft>
                    <a:spcPts val="0"/>
                  </a:spcAft>
                  <a:defRPr/>
                </a:pPr>
                <a:endParaRPr lang="zh-CN" altLang="en-US"/>
              </a:p>
            </p:txBody>
          </p:sp>
          <p:sp>
            <p:nvSpPr>
              <p:cNvPr id="1020" name="Rectangle 866"/>
              <p:cNvSpPr>
                <a:spLocks noChangeArrowheads="1"/>
              </p:cNvSpPr>
              <p:nvPr/>
            </p:nvSpPr>
            <p:spPr bwMode="auto">
              <a:xfrm>
                <a:off x="5892" y="3507"/>
                <a:ext cx="12" cy="30"/>
              </a:xfrm>
              <a:prstGeom prst="rect">
                <a:avLst/>
              </a:prstGeom>
              <a:grpFill/>
              <a:ln>
                <a:noFill/>
              </a:ln>
            </p:spPr>
            <p:txBody>
              <a:bodyPr/>
              <a:lstStyle/>
              <a:p>
                <a:pPr fontAlgn="auto">
                  <a:spcBef>
                    <a:spcPts val="0"/>
                  </a:spcBef>
                  <a:spcAft>
                    <a:spcPts val="0"/>
                  </a:spcAft>
                  <a:defRPr/>
                </a:pPr>
                <a:endParaRPr lang="zh-CN" altLang="en-US"/>
              </a:p>
            </p:txBody>
          </p:sp>
          <p:sp>
            <p:nvSpPr>
              <p:cNvPr id="1021" name="Rectangle 867"/>
              <p:cNvSpPr>
                <a:spLocks noChangeArrowheads="1"/>
              </p:cNvSpPr>
              <p:nvPr/>
            </p:nvSpPr>
            <p:spPr bwMode="auto">
              <a:xfrm>
                <a:off x="6022" y="3507"/>
                <a:ext cx="12" cy="30"/>
              </a:xfrm>
              <a:prstGeom prst="rect">
                <a:avLst/>
              </a:prstGeom>
              <a:grpFill/>
              <a:ln>
                <a:noFill/>
              </a:ln>
            </p:spPr>
            <p:txBody>
              <a:bodyPr/>
              <a:lstStyle/>
              <a:p>
                <a:pPr fontAlgn="auto">
                  <a:spcBef>
                    <a:spcPts val="0"/>
                  </a:spcBef>
                  <a:spcAft>
                    <a:spcPts val="0"/>
                  </a:spcAft>
                  <a:defRPr/>
                </a:pPr>
                <a:endParaRPr lang="zh-CN" altLang="en-US"/>
              </a:p>
            </p:txBody>
          </p:sp>
          <p:sp>
            <p:nvSpPr>
              <p:cNvPr id="1022" name="Rectangle 868"/>
              <p:cNvSpPr>
                <a:spLocks noChangeArrowheads="1"/>
              </p:cNvSpPr>
              <p:nvPr/>
            </p:nvSpPr>
            <p:spPr bwMode="auto">
              <a:xfrm>
                <a:off x="5914" y="3563"/>
                <a:ext cx="14" cy="32"/>
              </a:xfrm>
              <a:prstGeom prst="rect">
                <a:avLst/>
              </a:prstGeom>
              <a:grpFill/>
              <a:ln>
                <a:noFill/>
              </a:ln>
            </p:spPr>
            <p:txBody>
              <a:bodyPr/>
              <a:lstStyle/>
              <a:p>
                <a:pPr fontAlgn="auto">
                  <a:spcBef>
                    <a:spcPts val="0"/>
                  </a:spcBef>
                  <a:spcAft>
                    <a:spcPts val="0"/>
                  </a:spcAft>
                  <a:defRPr/>
                </a:pPr>
                <a:endParaRPr lang="zh-CN" altLang="en-US"/>
              </a:p>
            </p:txBody>
          </p:sp>
          <p:sp>
            <p:nvSpPr>
              <p:cNvPr id="1023" name="Rectangle 869"/>
              <p:cNvSpPr>
                <a:spLocks noChangeArrowheads="1"/>
              </p:cNvSpPr>
              <p:nvPr/>
            </p:nvSpPr>
            <p:spPr bwMode="auto">
              <a:xfrm>
                <a:off x="5892" y="3675"/>
                <a:ext cx="12" cy="30"/>
              </a:xfrm>
              <a:prstGeom prst="rect">
                <a:avLst/>
              </a:prstGeom>
              <a:grpFill/>
              <a:ln>
                <a:noFill/>
              </a:ln>
            </p:spPr>
            <p:txBody>
              <a:bodyPr/>
              <a:lstStyle/>
              <a:p>
                <a:pPr fontAlgn="auto">
                  <a:spcBef>
                    <a:spcPts val="0"/>
                  </a:spcBef>
                  <a:spcAft>
                    <a:spcPts val="0"/>
                  </a:spcAft>
                  <a:defRPr/>
                </a:pPr>
                <a:endParaRPr lang="zh-CN" altLang="en-US"/>
              </a:p>
            </p:txBody>
          </p:sp>
          <p:sp>
            <p:nvSpPr>
              <p:cNvPr id="1024" name="Rectangle 870"/>
              <p:cNvSpPr>
                <a:spLocks noChangeArrowheads="1"/>
              </p:cNvSpPr>
              <p:nvPr/>
            </p:nvSpPr>
            <p:spPr bwMode="auto">
              <a:xfrm>
                <a:off x="6022" y="3621"/>
                <a:ext cx="12" cy="30"/>
              </a:xfrm>
              <a:prstGeom prst="rect">
                <a:avLst/>
              </a:prstGeom>
              <a:grpFill/>
              <a:ln>
                <a:noFill/>
              </a:ln>
            </p:spPr>
            <p:txBody>
              <a:bodyPr/>
              <a:lstStyle/>
              <a:p>
                <a:pPr fontAlgn="auto">
                  <a:spcBef>
                    <a:spcPts val="0"/>
                  </a:spcBef>
                  <a:spcAft>
                    <a:spcPts val="0"/>
                  </a:spcAft>
                  <a:defRPr/>
                </a:pPr>
                <a:endParaRPr lang="zh-CN" altLang="en-US"/>
              </a:p>
            </p:txBody>
          </p:sp>
          <p:sp>
            <p:nvSpPr>
              <p:cNvPr id="1025" name="Freeform 871"/>
              <p:cNvSpPr/>
              <p:nvPr/>
            </p:nvSpPr>
            <p:spPr bwMode="auto">
              <a:xfrm>
                <a:off x="6052" y="1656"/>
                <a:ext cx="154" cy="351"/>
              </a:xfrm>
              <a:custGeom>
                <a:avLst/>
                <a:gdLst>
                  <a:gd name="T0" fmla="*/ 0 w 154"/>
                  <a:gd name="T1" fmla="*/ 0 h 351"/>
                  <a:gd name="T2" fmla="*/ 0 w 154"/>
                  <a:gd name="T3" fmla="*/ 32 h 351"/>
                  <a:gd name="T4" fmla="*/ 154 w 154"/>
                  <a:gd name="T5" fmla="*/ 351 h 351"/>
                  <a:gd name="T6" fmla="*/ 154 w 154"/>
                  <a:gd name="T7" fmla="*/ 335 h 351"/>
                  <a:gd name="T8" fmla="*/ 0 w 154"/>
                  <a:gd name="T9" fmla="*/ 0 h 351"/>
                </a:gdLst>
                <a:ahLst/>
                <a:cxnLst>
                  <a:cxn ang="0">
                    <a:pos x="T0" y="T1"/>
                  </a:cxn>
                  <a:cxn ang="0">
                    <a:pos x="T2" y="T3"/>
                  </a:cxn>
                  <a:cxn ang="0">
                    <a:pos x="T4" y="T5"/>
                  </a:cxn>
                  <a:cxn ang="0">
                    <a:pos x="T6" y="T7"/>
                  </a:cxn>
                  <a:cxn ang="0">
                    <a:pos x="T8" y="T9"/>
                  </a:cxn>
                </a:cxnLst>
                <a:rect l="0" t="0" r="r" b="b"/>
                <a:pathLst>
                  <a:path w="154" h="351">
                    <a:moveTo>
                      <a:pt x="0" y="0"/>
                    </a:moveTo>
                    <a:lnTo>
                      <a:pt x="0" y="32"/>
                    </a:lnTo>
                    <a:lnTo>
                      <a:pt x="154" y="351"/>
                    </a:lnTo>
                    <a:lnTo>
                      <a:pt x="154" y="335"/>
                    </a:lnTo>
                    <a:lnTo>
                      <a:pt x="0" y="0"/>
                    </a:lnTo>
                    <a:close/>
                  </a:path>
                </a:pathLst>
              </a:custGeom>
              <a:grpFill/>
              <a:ln>
                <a:noFill/>
              </a:ln>
            </p:spPr>
            <p:txBody>
              <a:bodyPr/>
              <a:lstStyle/>
              <a:p>
                <a:pPr fontAlgn="auto">
                  <a:spcBef>
                    <a:spcPts val="0"/>
                  </a:spcBef>
                  <a:spcAft>
                    <a:spcPts val="0"/>
                  </a:spcAft>
                  <a:defRPr/>
                </a:pPr>
                <a:endParaRPr lang="zh-CN" altLang="en-US"/>
              </a:p>
            </p:txBody>
          </p:sp>
          <p:sp>
            <p:nvSpPr>
              <p:cNvPr id="1026" name="Freeform 872"/>
              <p:cNvSpPr/>
              <p:nvPr/>
            </p:nvSpPr>
            <p:spPr bwMode="auto">
              <a:xfrm>
                <a:off x="6052" y="1712"/>
                <a:ext cx="54" cy="136"/>
              </a:xfrm>
              <a:custGeom>
                <a:avLst/>
                <a:gdLst>
                  <a:gd name="T0" fmla="*/ 0 w 54"/>
                  <a:gd name="T1" fmla="*/ 0 h 136"/>
                  <a:gd name="T2" fmla="*/ 54 w 54"/>
                  <a:gd name="T3" fmla="*/ 110 h 136"/>
                  <a:gd name="T4" fmla="*/ 54 w 54"/>
                  <a:gd name="T5" fmla="*/ 136 h 136"/>
                  <a:gd name="T6" fmla="*/ 0 w 54"/>
                  <a:gd name="T7" fmla="*/ 32 h 136"/>
                  <a:gd name="T8" fmla="*/ 0 w 54"/>
                  <a:gd name="T9" fmla="*/ 0 h 136"/>
                </a:gdLst>
                <a:ahLst/>
                <a:cxnLst>
                  <a:cxn ang="0">
                    <a:pos x="T0" y="T1"/>
                  </a:cxn>
                  <a:cxn ang="0">
                    <a:pos x="T2" y="T3"/>
                  </a:cxn>
                  <a:cxn ang="0">
                    <a:pos x="T4" y="T5"/>
                  </a:cxn>
                  <a:cxn ang="0">
                    <a:pos x="T6" y="T7"/>
                  </a:cxn>
                  <a:cxn ang="0">
                    <a:pos x="T8" y="T9"/>
                  </a:cxn>
                </a:cxnLst>
                <a:rect l="0" t="0" r="r" b="b"/>
                <a:pathLst>
                  <a:path w="54" h="136">
                    <a:moveTo>
                      <a:pt x="0" y="0"/>
                    </a:moveTo>
                    <a:lnTo>
                      <a:pt x="54" y="110"/>
                    </a:lnTo>
                    <a:lnTo>
                      <a:pt x="54" y="136"/>
                    </a:lnTo>
                    <a:lnTo>
                      <a:pt x="0" y="32"/>
                    </a:lnTo>
                    <a:lnTo>
                      <a:pt x="0" y="0"/>
                    </a:lnTo>
                    <a:close/>
                  </a:path>
                </a:pathLst>
              </a:custGeom>
              <a:grpFill/>
              <a:ln>
                <a:noFill/>
              </a:ln>
            </p:spPr>
            <p:txBody>
              <a:bodyPr/>
              <a:lstStyle/>
              <a:p>
                <a:pPr fontAlgn="auto">
                  <a:spcBef>
                    <a:spcPts val="0"/>
                  </a:spcBef>
                  <a:spcAft>
                    <a:spcPts val="0"/>
                  </a:spcAft>
                  <a:defRPr/>
                </a:pPr>
                <a:endParaRPr lang="zh-CN" altLang="en-US"/>
              </a:p>
            </p:txBody>
          </p:sp>
          <p:sp>
            <p:nvSpPr>
              <p:cNvPr id="1027" name="Freeform 873"/>
              <p:cNvSpPr/>
              <p:nvPr/>
            </p:nvSpPr>
            <p:spPr bwMode="auto">
              <a:xfrm>
                <a:off x="6122" y="1854"/>
                <a:ext cx="48" cy="119"/>
              </a:xfrm>
              <a:custGeom>
                <a:avLst/>
                <a:gdLst>
                  <a:gd name="T0" fmla="*/ 48 w 48"/>
                  <a:gd name="T1" fmla="*/ 100 h 119"/>
                  <a:gd name="T2" fmla="*/ 48 w 48"/>
                  <a:gd name="T3" fmla="*/ 119 h 119"/>
                  <a:gd name="T4" fmla="*/ 0 w 48"/>
                  <a:gd name="T5" fmla="*/ 24 h 119"/>
                  <a:gd name="T6" fmla="*/ 0 w 48"/>
                  <a:gd name="T7" fmla="*/ 0 h 119"/>
                  <a:gd name="T8" fmla="*/ 48 w 48"/>
                  <a:gd name="T9" fmla="*/ 100 h 119"/>
                </a:gdLst>
                <a:ahLst/>
                <a:cxnLst>
                  <a:cxn ang="0">
                    <a:pos x="T0" y="T1"/>
                  </a:cxn>
                  <a:cxn ang="0">
                    <a:pos x="T2" y="T3"/>
                  </a:cxn>
                  <a:cxn ang="0">
                    <a:pos x="T4" y="T5"/>
                  </a:cxn>
                  <a:cxn ang="0">
                    <a:pos x="T6" y="T7"/>
                  </a:cxn>
                  <a:cxn ang="0">
                    <a:pos x="T8" y="T9"/>
                  </a:cxn>
                </a:cxnLst>
                <a:rect l="0" t="0" r="r" b="b"/>
                <a:pathLst>
                  <a:path w="48" h="119">
                    <a:moveTo>
                      <a:pt x="48" y="100"/>
                    </a:moveTo>
                    <a:lnTo>
                      <a:pt x="48" y="119"/>
                    </a:lnTo>
                    <a:lnTo>
                      <a:pt x="0" y="24"/>
                    </a:lnTo>
                    <a:lnTo>
                      <a:pt x="0" y="0"/>
                    </a:lnTo>
                    <a:lnTo>
                      <a:pt x="48" y="100"/>
                    </a:lnTo>
                    <a:close/>
                  </a:path>
                </a:pathLst>
              </a:custGeom>
              <a:grpFill/>
              <a:ln>
                <a:noFill/>
              </a:ln>
            </p:spPr>
            <p:txBody>
              <a:bodyPr/>
              <a:lstStyle/>
              <a:p>
                <a:pPr fontAlgn="auto">
                  <a:spcBef>
                    <a:spcPts val="0"/>
                  </a:spcBef>
                  <a:spcAft>
                    <a:spcPts val="0"/>
                  </a:spcAft>
                  <a:defRPr/>
                </a:pPr>
                <a:endParaRPr lang="zh-CN" altLang="en-US"/>
              </a:p>
            </p:txBody>
          </p:sp>
          <p:sp>
            <p:nvSpPr>
              <p:cNvPr id="1028" name="Freeform 874"/>
              <p:cNvSpPr/>
              <p:nvPr/>
            </p:nvSpPr>
            <p:spPr bwMode="auto">
              <a:xfrm>
                <a:off x="6186" y="1985"/>
                <a:ext cx="20" cy="56"/>
              </a:xfrm>
              <a:custGeom>
                <a:avLst/>
                <a:gdLst>
                  <a:gd name="T0" fmla="*/ 20 w 20"/>
                  <a:gd name="T1" fmla="*/ 40 h 56"/>
                  <a:gd name="T2" fmla="*/ 20 w 20"/>
                  <a:gd name="T3" fmla="*/ 56 h 56"/>
                  <a:gd name="T4" fmla="*/ 0 w 20"/>
                  <a:gd name="T5" fmla="*/ 18 h 56"/>
                  <a:gd name="T6" fmla="*/ 0 w 20"/>
                  <a:gd name="T7" fmla="*/ 0 h 56"/>
                  <a:gd name="T8" fmla="*/ 20 w 20"/>
                  <a:gd name="T9" fmla="*/ 40 h 56"/>
                </a:gdLst>
                <a:ahLst/>
                <a:cxnLst>
                  <a:cxn ang="0">
                    <a:pos x="T0" y="T1"/>
                  </a:cxn>
                  <a:cxn ang="0">
                    <a:pos x="T2" y="T3"/>
                  </a:cxn>
                  <a:cxn ang="0">
                    <a:pos x="T4" y="T5"/>
                  </a:cxn>
                  <a:cxn ang="0">
                    <a:pos x="T6" y="T7"/>
                  </a:cxn>
                  <a:cxn ang="0">
                    <a:pos x="T8" y="T9"/>
                  </a:cxn>
                </a:cxnLst>
                <a:rect l="0" t="0" r="r" b="b"/>
                <a:pathLst>
                  <a:path w="20" h="56">
                    <a:moveTo>
                      <a:pt x="20" y="40"/>
                    </a:moveTo>
                    <a:lnTo>
                      <a:pt x="20" y="56"/>
                    </a:lnTo>
                    <a:lnTo>
                      <a:pt x="0" y="18"/>
                    </a:lnTo>
                    <a:lnTo>
                      <a:pt x="0" y="0"/>
                    </a:lnTo>
                    <a:lnTo>
                      <a:pt x="20" y="40"/>
                    </a:lnTo>
                    <a:close/>
                  </a:path>
                </a:pathLst>
              </a:custGeom>
              <a:grpFill/>
              <a:ln>
                <a:noFill/>
              </a:ln>
            </p:spPr>
            <p:txBody>
              <a:bodyPr/>
              <a:lstStyle/>
              <a:p>
                <a:pPr fontAlgn="auto">
                  <a:spcBef>
                    <a:spcPts val="0"/>
                  </a:spcBef>
                  <a:spcAft>
                    <a:spcPts val="0"/>
                  </a:spcAft>
                  <a:defRPr/>
                </a:pPr>
                <a:endParaRPr lang="zh-CN" altLang="en-US"/>
              </a:p>
            </p:txBody>
          </p:sp>
          <p:sp>
            <p:nvSpPr>
              <p:cNvPr id="1029" name="Freeform 875"/>
              <p:cNvSpPr/>
              <p:nvPr/>
            </p:nvSpPr>
            <p:spPr bwMode="auto">
              <a:xfrm>
                <a:off x="6052" y="1768"/>
                <a:ext cx="154" cy="307"/>
              </a:xfrm>
              <a:custGeom>
                <a:avLst/>
                <a:gdLst>
                  <a:gd name="T0" fmla="*/ 0 w 154"/>
                  <a:gd name="T1" fmla="*/ 0 h 307"/>
                  <a:gd name="T2" fmla="*/ 0 w 154"/>
                  <a:gd name="T3" fmla="*/ 32 h 307"/>
                  <a:gd name="T4" fmla="*/ 154 w 154"/>
                  <a:gd name="T5" fmla="*/ 307 h 307"/>
                  <a:gd name="T6" fmla="*/ 154 w 154"/>
                  <a:gd name="T7" fmla="*/ 291 h 307"/>
                  <a:gd name="T8" fmla="*/ 0 w 154"/>
                  <a:gd name="T9" fmla="*/ 0 h 307"/>
                </a:gdLst>
                <a:ahLst/>
                <a:cxnLst>
                  <a:cxn ang="0">
                    <a:pos x="T0" y="T1"/>
                  </a:cxn>
                  <a:cxn ang="0">
                    <a:pos x="T2" y="T3"/>
                  </a:cxn>
                  <a:cxn ang="0">
                    <a:pos x="T4" y="T5"/>
                  </a:cxn>
                  <a:cxn ang="0">
                    <a:pos x="T6" y="T7"/>
                  </a:cxn>
                  <a:cxn ang="0">
                    <a:pos x="T8" y="T9"/>
                  </a:cxn>
                </a:cxnLst>
                <a:rect l="0" t="0" r="r" b="b"/>
                <a:pathLst>
                  <a:path w="154" h="307">
                    <a:moveTo>
                      <a:pt x="0" y="0"/>
                    </a:moveTo>
                    <a:lnTo>
                      <a:pt x="0" y="32"/>
                    </a:lnTo>
                    <a:lnTo>
                      <a:pt x="154" y="307"/>
                    </a:lnTo>
                    <a:lnTo>
                      <a:pt x="154" y="291"/>
                    </a:lnTo>
                    <a:lnTo>
                      <a:pt x="0" y="0"/>
                    </a:lnTo>
                    <a:close/>
                  </a:path>
                </a:pathLst>
              </a:custGeom>
              <a:grpFill/>
              <a:ln>
                <a:noFill/>
              </a:ln>
            </p:spPr>
            <p:txBody>
              <a:bodyPr/>
              <a:lstStyle/>
              <a:p>
                <a:pPr fontAlgn="auto">
                  <a:spcBef>
                    <a:spcPts val="0"/>
                  </a:spcBef>
                  <a:spcAft>
                    <a:spcPts val="0"/>
                  </a:spcAft>
                  <a:defRPr/>
                </a:pPr>
                <a:endParaRPr lang="zh-CN" altLang="en-US"/>
              </a:p>
            </p:txBody>
          </p:sp>
          <p:sp>
            <p:nvSpPr>
              <p:cNvPr id="1030" name="Freeform 876"/>
              <p:cNvSpPr/>
              <p:nvPr/>
            </p:nvSpPr>
            <p:spPr bwMode="auto">
              <a:xfrm>
                <a:off x="6052" y="1824"/>
                <a:ext cx="16" cy="60"/>
              </a:xfrm>
              <a:custGeom>
                <a:avLst/>
                <a:gdLst>
                  <a:gd name="T0" fmla="*/ 0 w 16"/>
                  <a:gd name="T1" fmla="*/ 0 h 60"/>
                  <a:gd name="T2" fmla="*/ 16 w 16"/>
                  <a:gd name="T3" fmla="*/ 30 h 60"/>
                  <a:gd name="T4" fmla="*/ 16 w 16"/>
                  <a:gd name="T5" fmla="*/ 60 h 60"/>
                  <a:gd name="T6" fmla="*/ 0 w 16"/>
                  <a:gd name="T7" fmla="*/ 32 h 60"/>
                  <a:gd name="T8" fmla="*/ 0 w 16"/>
                  <a:gd name="T9" fmla="*/ 0 h 60"/>
                </a:gdLst>
                <a:ahLst/>
                <a:cxnLst>
                  <a:cxn ang="0">
                    <a:pos x="T0" y="T1"/>
                  </a:cxn>
                  <a:cxn ang="0">
                    <a:pos x="T2" y="T3"/>
                  </a:cxn>
                  <a:cxn ang="0">
                    <a:pos x="T4" y="T5"/>
                  </a:cxn>
                  <a:cxn ang="0">
                    <a:pos x="T6" y="T7"/>
                  </a:cxn>
                  <a:cxn ang="0">
                    <a:pos x="T8" y="T9"/>
                  </a:cxn>
                </a:cxnLst>
                <a:rect l="0" t="0" r="r" b="b"/>
                <a:pathLst>
                  <a:path w="16" h="60">
                    <a:moveTo>
                      <a:pt x="0" y="0"/>
                    </a:moveTo>
                    <a:lnTo>
                      <a:pt x="16" y="30"/>
                    </a:lnTo>
                    <a:lnTo>
                      <a:pt x="16" y="60"/>
                    </a:lnTo>
                    <a:lnTo>
                      <a:pt x="0" y="32"/>
                    </a:lnTo>
                    <a:lnTo>
                      <a:pt x="0" y="0"/>
                    </a:lnTo>
                    <a:close/>
                  </a:path>
                </a:pathLst>
              </a:custGeom>
              <a:grpFill/>
              <a:ln>
                <a:noFill/>
              </a:ln>
            </p:spPr>
            <p:txBody>
              <a:bodyPr/>
              <a:lstStyle/>
              <a:p>
                <a:pPr fontAlgn="auto">
                  <a:spcBef>
                    <a:spcPts val="0"/>
                  </a:spcBef>
                  <a:spcAft>
                    <a:spcPts val="0"/>
                  </a:spcAft>
                  <a:defRPr/>
                </a:pPr>
                <a:endParaRPr lang="zh-CN" altLang="en-US"/>
              </a:p>
            </p:txBody>
          </p:sp>
          <p:sp>
            <p:nvSpPr>
              <p:cNvPr id="1031" name="Freeform 877"/>
              <p:cNvSpPr/>
              <p:nvPr/>
            </p:nvSpPr>
            <p:spPr bwMode="auto">
              <a:xfrm>
                <a:off x="6084" y="1882"/>
                <a:ext cx="34" cy="85"/>
              </a:xfrm>
              <a:custGeom>
                <a:avLst/>
                <a:gdLst>
                  <a:gd name="T0" fmla="*/ 34 w 34"/>
                  <a:gd name="T1" fmla="*/ 60 h 85"/>
                  <a:gd name="T2" fmla="*/ 34 w 34"/>
                  <a:gd name="T3" fmla="*/ 85 h 85"/>
                  <a:gd name="T4" fmla="*/ 0 w 34"/>
                  <a:gd name="T5" fmla="*/ 28 h 85"/>
                  <a:gd name="T6" fmla="*/ 0 w 34"/>
                  <a:gd name="T7" fmla="*/ 0 h 85"/>
                  <a:gd name="T8" fmla="*/ 34 w 34"/>
                  <a:gd name="T9" fmla="*/ 60 h 85"/>
                </a:gdLst>
                <a:ahLst/>
                <a:cxnLst>
                  <a:cxn ang="0">
                    <a:pos x="T0" y="T1"/>
                  </a:cxn>
                  <a:cxn ang="0">
                    <a:pos x="T2" y="T3"/>
                  </a:cxn>
                  <a:cxn ang="0">
                    <a:pos x="T4" y="T5"/>
                  </a:cxn>
                  <a:cxn ang="0">
                    <a:pos x="T6" y="T7"/>
                  </a:cxn>
                  <a:cxn ang="0">
                    <a:pos x="T8" y="T9"/>
                  </a:cxn>
                </a:cxnLst>
                <a:rect l="0" t="0" r="r" b="b"/>
                <a:pathLst>
                  <a:path w="34" h="85">
                    <a:moveTo>
                      <a:pt x="34" y="60"/>
                    </a:moveTo>
                    <a:lnTo>
                      <a:pt x="34" y="85"/>
                    </a:lnTo>
                    <a:lnTo>
                      <a:pt x="0" y="28"/>
                    </a:lnTo>
                    <a:lnTo>
                      <a:pt x="0" y="0"/>
                    </a:lnTo>
                    <a:lnTo>
                      <a:pt x="34" y="60"/>
                    </a:lnTo>
                    <a:close/>
                  </a:path>
                </a:pathLst>
              </a:custGeom>
              <a:grpFill/>
              <a:ln>
                <a:noFill/>
              </a:ln>
            </p:spPr>
            <p:txBody>
              <a:bodyPr/>
              <a:lstStyle/>
              <a:p>
                <a:pPr fontAlgn="auto">
                  <a:spcBef>
                    <a:spcPts val="0"/>
                  </a:spcBef>
                  <a:spcAft>
                    <a:spcPts val="0"/>
                  </a:spcAft>
                  <a:defRPr/>
                </a:pPr>
                <a:endParaRPr lang="zh-CN" altLang="en-US"/>
              </a:p>
            </p:txBody>
          </p:sp>
          <p:sp>
            <p:nvSpPr>
              <p:cNvPr id="1032" name="Freeform 878"/>
              <p:cNvSpPr/>
              <p:nvPr/>
            </p:nvSpPr>
            <p:spPr bwMode="auto">
              <a:xfrm>
                <a:off x="6172" y="2039"/>
                <a:ext cx="10" cy="36"/>
              </a:xfrm>
              <a:custGeom>
                <a:avLst/>
                <a:gdLst>
                  <a:gd name="T0" fmla="*/ 0 w 10"/>
                  <a:gd name="T1" fmla="*/ 0 h 36"/>
                  <a:gd name="T2" fmla="*/ 10 w 10"/>
                  <a:gd name="T3" fmla="*/ 18 h 36"/>
                  <a:gd name="T4" fmla="*/ 10 w 10"/>
                  <a:gd name="T5" fmla="*/ 36 h 36"/>
                  <a:gd name="T6" fmla="*/ 0 w 10"/>
                  <a:gd name="T7" fmla="*/ 18 h 36"/>
                  <a:gd name="T8" fmla="*/ 0 w 10"/>
                  <a:gd name="T9" fmla="*/ 0 h 36"/>
                </a:gdLst>
                <a:ahLst/>
                <a:cxnLst>
                  <a:cxn ang="0">
                    <a:pos x="T0" y="T1"/>
                  </a:cxn>
                  <a:cxn ang="0">
                    <a:pos x="T2" y="T3"/>
                  </a:cxn>
                  <a:cxn ang="0">
                    <a:pos x="T4" y="T5"/>
                  </a:cxn>
                  <a:cxn ang="0">
                    <a:pos x="T6" y="T7"/>
                  </a:cxn>
                  <a:cxn ang="0">
                    <a:pos x="T8" y="T9"/>
                  </a:cxn>
                </a:cxnLst>
                <a:rect l="0" t="0" r="r" b="b"/>
                <a:pathLst>
                  <a:path w="10" h="36">
                    <a:moveTo>
                      <a:pt x="0" y="0"/>
                    </a:moveTo>
                    <a:lnTo>
                      <a:pt x="10" y="18"/>
                    </a:lnTo>
                    <a:lnTo>
                      <a:pt x="10" y="36"/>
                    </a:lnTo>
                    <a:lnTo>
                      <a:pt x="0" y="18"/>
                    </a:lnTo>
                    <a:lnTo>
                      <a:pt x="0" y="0"/>
                    </a:lnTo>
                    <a:close/>
                  </a:path>
                </a:pathLst>
              </a:custGeom>
              <a:grpFill/>
              <a:ln>
                <a:noFill/>
              </a:ln>
            </p:spPr>
            <p:txBody>
              <a:bodyPr/>
              <a:lstStyle/>
              <a:p>
                <a:pPr fontAlgn="auto">
                  <a:spcBef>
                    <a:spcPts val="0"/>
                  </a:spcBef>
                  <a:spcAft>
                    <a:spcPts val="0"/>
                  </a:spcAft>
                  <a:defRPr/>
                </a:pPr>
                <a:endParaRPr lang="zh-CN" altLang="en-US"/>
              </a:p>
            </p:txBody>
          </p:sp>
          <p:sp>
            <p:nvSpPr>
              <p:cNvPr id="1033" name="Freeform 879"/>
              <p:cNvSpPr/>
              <p:nvPr/>
            </p:nvSpPr>
            <p:spPr bwMode="auto">
              <a:xfrm>
                <a:off x="6198" y="2083"/>
                <a:ext cx="8" cy="30"/>
              </a:xfrm>
              <a:custGeom>
                <a:avLst/>
                <a:gdLst>
                  <a:gd name="T0" fmla="*/ 8 w 8"/>
                  <a:gd name="T1" fmla="*/ 14 h 30"/>
                  <a:gd name="T2" fmla="*/ 8 w 8"/>
                  <a:gd name="T3" fmla="*/ 30 h 30"/>
                  <a:gd name="T4" fmla="*/ 0 w 8"/>
                  <a:gd name="T5" fmla="*/ 16 h 30"/>
                  <a:gd name="T6" fmla="*/ 0 w 8"/>
                  <a:gd name="T7" fmla="*/ 0 h 30"/>
                  <a:gd name="T8" fmla="*/ 8 w 8"/>
                  <a:gd name="T9" fmla="*/ 14 h 30"/>
                </a:gdLst>
                <a:ahLst/>
                <a:cxnLst>
                  <a:cxn ang="0">
                    <a:pos x="T0" y="T1"/>
                  </a:cxn>
                  <a:cxn ang="0">
                    <a:pos x="T2" y="T3"/>
                  </a:cxn>
                  <a:cxn ang="0">
                    <a:pos x="T4" y="T5"/>
                  </a:cxn>
                  <a:cxn ang="0">
                    <a:pos x="T6" y="T7"/>
                  </a:cxn>
                  <a:cxn ang="0">
                    <a:pos x="T8" y="T9"/>
                  </a:cxn>
                </a:cxnLst>
                <a:rect l="0" t="0" r="r" b="b"/>
                <a:pathLst>
                  <a:path w="8" h="30">
                    <a:moveTo>
                      <a:pt x="8" y="14"/>
                    </a:moveTo>
                    <a:lnTo>
                      <a:pt x="8" y="30"/>
                    </a:lnTo>
                    <a:lnTo>
                      <a:pt x="0" y="16"/>
                    </a:lnTo>
                    <a:lnTo>
                      <a:pt x="0" y="0"/>
                    </a:lnTo>
                    <a:lnTo>
                      <a:pt x="8" y="14"/>
                    </a:lnTo>
                    <a:close/>
                  </a:path>
                </a:pathLst>
              </a:custGeom>
              <a:grpFill/>
              <a:ln>
                <a:noFill/>
              </a:ln>
            </p:spPr>
            <p:txBody>
              <a:bodyPr/>
              <a:lstStyle/>
              <a:p>
                <a:pPr fontAlgn="auto">
                  <a:spcBef>
                    <a:spcPts val="0"/>
                  </a:spcBef>
                  <a:spcAft>
                    <a:spcPts val="0"/>
                  </a:spcAft>
                  <a:defRPr/>
                </a:pPr>
                <a:endParaRPr lang="zh-CN" altLang="en-US"/>
              </a:p>
            </p:txBody>
          </p:sp>
          <p:sp>
            <p:nvSpPr>
              <p:cNvPr id="1034" name="Freeform 880"/>
              <p:cNvSpPr/>
              <p:nvPr/>
            </p:nvSpPr>
            <p:spPr bwMode="auto">
              <a:xfrm>
                <a:off x="6052" y="1880"/>
                <a:ext cx="34" cy="87"/>
              </a:xfrm>
              <a:custGeom>
                <a:avLst/>
                <a:gdLst>
                  <a:gd name="T0" fmla="*/ 34 w 34"/>
                  <a:gd name="T1" fmla="*/ 58 h 87"/>
                  <a:gd name="T2" fmla="*/ 34 w 34"/>
                  <a:gd name="T3" fmla="*/ 87 h 87"/>
                  <a:gd name="T4" fmla="*/ 0 w 34"/>
                  <a:gd name="T5" fmla="*/ 32 h 87"/>
                  <a:gd name="T6" fmla="*/ 0 w 34"/>
                  <a:gd name="T7" fmla="*/ 0 h 87"/>
                  <a:gd name="T8" fmla="*/ 34 w 34"/>
                  <a:gd name="T9" fmla="*/ 58 h 87"/>
                </a:gdLst>
                <a:ahLst/>
                <a:cxnLst>
                  <a:cxn ang="0">
                    <a:pos x="T0" y="T1"/>
                  </a:cxn>
                  <a:cxn ang="0">
                    <a:pos x="T2" y="T3"/>
                  </a:cxn>
                  <a:cxn ang="0">
                    <a:pos x="T4" y="T5"/>
                  </a:cxn>
                  <a:cxn ang="0">
                    <a:pos x="T6" y="T7"/>
                  </a:cxn>
                  <a:cxn ang="0">
                    <a:pos x="T8" y="T9"/>
                  </a:cxn>
                </a:cxnLst>
                <a:rect l="0" t="0" r="r" b="b"/>
                <a:pathLst>
                  <a:path w="34" h="87">
                    <a:moveTo>
                      <a:pt x="34" y="58"/>
                    </a:moveTo>
                    <a:lnTo>
                      <a:pt x="34" y="87"/>
                    </a:lnTo>
                    <a:lnTo>
                      <a:pt x="0" y="32"/>
                    </a:lnTo>
                    <a:lnTo>
                      <a:pt x="0" y="0"/>
                    </a:lnTo>
                    <a:lnTo>
                      <a:pt x="34" y="58"/>
                    </a:lnTo>
                    <a:close/>
                  </a:path>
                </a:pathLst>
              </a:custGeom>
              <a:grpFill/>
              <a:ln>
                <a:noFill/>
              </a:ln>
            </p:spPr>
            <p:txBody>
              <a:bodyPr/>
              <a:lstStyle/>
              <a:p>
                <a:pPr fontAlgn="auto">
                  <a:spcBef>
                    <a:spcPts val="0"/>
                  </a:spcBef>
                  <a:spcAft>
                    <a:spcPts val="0"/>
                  </a:spcAft>
                  <a:defRPr/>
                </a:pPr>
                <a:endParaRPr lang="zh-CN" altLang="en-US"/>
              </a:p>
            </p:txBody>
          </p:sp>
          <p:sp>
            <p:nvSpPr>
              <p:cNvPr id="1035" name="Freeform 881"/>
              <p:cNvSpPr/>
              <p:nvPr/>
            </p:nvSpPr>
            <p:spPr bwMode="auto">
              <a:xfrm>
                <a:off x="6052" y="1940"/>
                <a:ext cx="58" cy="115"/>
              </a:xfrm>
              <a:custGeom>
                <a:avLst/>
                <a:gdLst>
                  <a:gd name="T0" fmla="*/ 58 w 58"/>
                  <a:gd name="T1" fmla="*/ 89 h 115"/>
                  <a:gd name="T2" fmla="*/ 58 w 58"/>
                  <a:gd name="T3" fmla="*/ 115 h 115"/>
                  <a:gd name="T4" fmla="*/ 0 w 58"/>
                  <a:gd name="T5" fmla="*/ 33 h 115"/>
                  <a:gd name="T6" fmla="*/ 0 w 58"/>
                  <a:gd name="T7" fmla="*/ 0 h 115"/>
                  <a:gd name="T8" fmla="*/ 58 w 58"/>
                  <a:gd name="T9" fmla="*/ 89 h 115"/>
                </a:gdLst>
                <a:ahLst/>
                <a:cxnLst>
                  <a:cxn ang="0">
                    <a:pos x="T0" y="T1"/>
                  </a:cxn>
                  <a:cxn ang="0">
                    <a:pos x="T2" y="T3"/>
                  </a:cxn>
                  <a:cxn ang="0">
                    <a:pos x="T4" y="T5"/>
                  </a:cxn>
                  <a:cxn ang="0">
                    <a:pos x="T6" y="T7"/>
                  </a:cxn>
                  <a:cxn ang="0">
                    <a:pos x="T8" y="T9"/>
                  </a:cxn>
                </a:cxnLst>
                <a:rect l="0" t="0" r="r" b="b"/>
                <a:pathLst>
                  <a:path w="58" h="115">
                    <a:moveTo>
                      <a:pt x="58" y="89"/>
                    </a:moveTo>
                    <a:lnTo>
                      <a:pt x="58" y="115"/>
                    </a:lnTo>
                    <a:lnTo>
                      <a:pt x="0" y="33"/>
                    </a:lnTo>
                    <a:lnTo>
                      <a:pt x="0" y="0"/>
                    </a:lnTo>
                    <a:lnTo>
                      <a:pt x="58" y="89"/>
                    </a:lnTo>
                    <a:close/>
                  </a:path>
                </a:pathLst>
              </a:custGeom>
              <a:grpFill/>
              <a:ln>
                <a:noFill/>
              </a:ln>
            </p:spPr>
            <p:txBody>
              <a:bodyPr/>
              <a:lstStyle/>
              <a:p>
                <a:pPr fontAlgn="auto">
                  <a:spcBef>
                    <a:spcPts val="0"/>
                  </a:spcBef>
                  <a:spcAft>
                    <a:spcPts val="0"/>
                  </a:spcAft>
                  <a:defRPr/>
                </a:pPr>
                <a:endParaRPr lang="zh-CN" altLang="en-US"/>
              </a:p>
            </p:txBody>
          </p:sp>
          <p:sp>
            <p:nvSpPr>
              <p:cNvPr id="1036" name="Freeform 882"/>
              <p:cNvSpPr/>
              <p:nvPr/>
            </p:nvSpPr>
            <p:spPr bwMode="auto">
              <a:xfrm>
                <a:off x="6170" y="2117"/>
                <a:ext cx="36" cy="70"/>
              </a:xfrm>
              <a:custGeom>
                <a:avLst/>
                <a:gdLst>
                  <a:gd name="T0" fmla="*/ 36 w 36"/>
                  <a:gd name="T1" fmla="*/ 56 h 70"/>
                  <a:gd name="T2" fmla="*/ 36 w 36"/>
                  <a:gd name="T3" fmla="*/ 70 h 70"/>
                  <a:gd name="T4" fmla="*/ 0 w 36"/>
                  <a:gd name="T5" fmla="*/ 20 h 70"/>
                  <a:gd name="T6" fmla="*/ 0 w 36"/>
                  <a:gd name="T7" fmla="*/ 0 h 70"/>
                  <a:gd name="T8" fmla="*/ 36 w 36"/>
                  <a:gd name="T9" fmla="*/ 56 h 70"/>
                </a:gdLst>
                <a:ahLst/>
                <a:cxnLst>
                  <a:cxn ang="0">
                    <a:pos x="T0" y="T1"/>
                  </a:cxn>
                  <a:cxn ang="0">
                    <a:pos x="T2" y="T3"/>
                  </a:cxn>
                  <a:cxn ang="0">
                    <a:pos x="T4" y="T5"/>
                  </a:cxn>
                  <a:cxn ang="0">
                    <a:pos x="T6" y="T7"/>
                  </a:cxn>
                  <a:cxn ang="0">
                    <a:pos x="T8" y="T9"/>
                  </a:cxn>
                </a:cxnLst>
                <a:rect l="0" t="0" r="r" b="b"/>
                <a:pathLst>
                  <a:path w="36" h="70">
                    <a:moveTo>
                      <a:pt x="36" y="56"/>
                    </a:moveTo>
                    <a:lnTo>
                      <a:pt x="36" y="70"/>
                    </a:lnTo>
                    <a:lnTo>
                      <a:pt x="0" y="20"/>
                    </a:lnTo>
                    <a:lnTo>
                      <a:pt x="0" y="0"/>
                    </a:lnTo>
                    <a:lnTo>
                      <a:pt x="36" y="56"/>
                    </a:lnTo>
                    <a:close/>
                  </a:path>
                </a:pathLst>
              </a:custGeom>
              <a:grpFill/>
              <a:ln>
                <a:noFill/>
              </a:ln>
            </p:spPr>
            <p:txBody>
              <a:bodyPr/>
              <a:lstStyle/>
              <a:p>
                <a:pPr fontAlgn="auto">
                  <a:spcBef>
                    <a:spcPts val="0"/>
                  </a:spcBef>
                  <a:spcAft>
                    <a:spcPts val="0"/>
                  </a:spcAft>
                  <a:defRPr/>
                </a:pPr>
                <a:endParaRPr lang="zh-CN" altLang="en-US"/>
              </a:p>
            </p:txBody>
          </p:sp>
          <p:sp>
            <p:nvSpPr>
              <p:cNvPr id="1037" name="Freeform 883"/>
              <p:cNvSpPr/>
              <p:nvPr/>
            </p:nvSpPr>
            <p:spPr bwMode="auto">
              <a:xfrm>
                <a:off x="6052" y="1993"/>
                <a:ext cx="16" cy="54"/>
              </a:xfrm>
              <a:custGeom>
                <a:avLst/>
                <a:gdLst>
                  <a:gd name="T0" fmla="*/ 0 w 16"/>
                  <a:gd name="T1" fmla="*/ 0 h 54"/>
                  <a:gd name="T2" fmla="*/ 16 w 16"/>
                  <a:gd name="T3" fmla="*/ 24 h 54"/>
                  <a:gd name="T4" fmla="*/ 16 w 16"/>
                  <a:gd name="T5" fmla="*/ 54 h 54"/>
                  <a:gd name="T6" fmla="*/ 0 w 16"/>
                  <a:gd name="T7" fmla="*/ 32 h 54"/>
                  <a:gd name="T8" fmla="*/ 0 w 16"/>
                  <a:gd name="T9" fmla="*/ 0 h 54"/>
                </a:gdLst>
                <a:ahLst/>
                <a:cxnLst>
                  <a:cxn ang="0">
                    <a:pos x="T0" y="T1"/>
                  </a:cxn>
                  <a:cxn ang="0">
                    <a:pos x="T2" y="T3"/>
                  </a:cxn>
                  <a:cxn ang="0">
                    <a:pos x="T4" y="T5"/>
                  </a:cxn>
                  <a:cxn ang="0">
                    <a:pos x="T6" y="T7"/>
                  </a:cxn>
                  <a:cxn ang="0">
                    <a:pos x="T8" y="T9"/>
                  </a:cxn>
                </a:cxnLst>
                <a:rect l="0" t="0" r="r" b="b"/>
                <a:pathLst>
                  <a:path w="16" h="54">
                    <a:moveTo>
                      <a:pt x="0" y="0"/>
                    </a:moveTo>
                    <a:lnTo>
                      <a:pt x="16" y="24"/>
                    </a:lnTo>
                    <a:lnTo>
                      <a:pt x="16" y="54"/>
                    </a:lnTo>
                    <a:lnTo>
                      <a:pt x="0" y="32"/>
                    </a:lnTo>
                    <a:lnTo>
                      <a:pt x="0" y="0"/>
                    </a:lnTo>
                    <a:close/>
                  </a:path>
                </a:pathLst>
              </a:custGeom>
              <a:grpFill/>
              <a:ln>
                <a:noFill/>
              </a:ln>
            </p:spPr>
            <p:txBody>
              <a:bodyPr/>
              <a:lstStyle/>
              <a:p>
                <a:pPr fontAlgn="auto">
                  <a:spcBef>
                    <a:spcPts val="0"/>
                  </a:spcBef>
                  <a:spcAft>
                    <a:spcPts val="0"/>
                  </a:spcAft>
                  <a:defRPr/>
                </a:pPr>
                <a:endParaRPr lang="zh-CN" altLang="en-US"/>
              </a:p>
            </p:txBody>
          </p:sp>
          <p:sp>
            <p:nvSpPr>
              <p:cNvPr id="1038" name="Freeform 884"/>
              <p:cNvSpPr/>
              <p:nvPr/>
            </p:nvSpPr>
            <p:spPr bwMode="auto">
              <a:xfrm>
                <a:off x="6084" y="2039"/>
                <a:ext cx="56" cy="102"/>
              </a:xfrm>
              <a:custGeom>
                <a:avLst/>
                <a:gdLst>
                  <a:gd name="T0" fmla="*/ 56 w 56"/>
                  <a:gd name="T1" fmla="*/ 78 h 102"/>
                  <a:gd name="T2" fmla="*/ 56 w 56"/>
                  <a:gd name="T3" fmla="*/ 102 h 102"/>
                  <a:gd name="T4" fmla="*/ 0 w 56"/>
                  <a:gd name="T5" fmla="*/ 28 h 102"/>
                  <a:gd name="T6" fmla="*/ 0 w 56"/>
                  <a:gd name="T7" fmla="*/ 0 h 102"/>
                  <a:gd name="T8" fmla="*/ 56 w 56"/>
                  <a:gd name="T9" fmla="*/ 78 h 102"/>
                </a:gdLst>
                <a:ahLst/>
                <a:cxnLst>
                  <a:cxn ang="0">
                    <a:pos x="T0" y="T1"/>
                  </a:cxn>
                  <a:cxn ang="0">
                    <a:pos x="T2" y="T3"/>
                  </a:cxn>
                  <a:cxn ang="0">
                    <a:pos x="T4" y="T5"/>
                  </a:cxn>
                  <a:cxn ang="0">
                    <a:pos x="T6" y="T7"/>
                  </a:cxn>
                  <a:cxn ang="0">
                    <a:pos x="T8" y="T9"/>
                  </a:cxn>
                </a:cxnLst>
                <a:rect l="0" t="0" r="r" b="b"/>
                <a:pathLst>
                  <a:path w="56" h="102">
                    <a:moveTo>
                      <a:pt x="56" y="78"/>
                    </a:moveTo>
                    <a:lnTo>
                      <a:pt x="56" y="102"/>
                    </a:lnTo>
                    <a:lnTo>
                      <a:pt x="0" y="28"/>
                    </a:lnTo>
                    <a:lnTo>
                      <a:pt x="0" y="0"/>
                    </a:lnTo>
                    <a:lnTo>
                      <a:pt x="56" y="78"/>
                    </a:lnTo>
                    <a:close/>
                  </a:path>
                </a:pathLst>
              </a:custGeom>
              <a:grpFill/>
              <a:ln>
                <a:noFill/>
              </a:ln>
            </p:spPr>
            <p:txBody>
              <a:bodyPr/>
              <a:lstStyle/>
              <a:p>
                <a:pPr fontAlgn="auto">
                  <a:spcBef>
                    <a:spcPts val="0"/>
                  </a:spcBef>
                  <a:spcAft>
                    <a:spcPts val="0"/>
                  </a:spcAft>
                  <a:defRPr/>
                </a:pPr>
                <a:endParaRPr lang="zh-CN" altLang="en-US"/>
              </a:p>
            </p:txBody>
          </p:sp>
          <p:sp>
            <p:nvSpPr>
              <p:cNvPr id="1039" name="Freeform 885"/>
              <p:cNvSpPr/>
              <p:nvPr/>
            </p:nvSpPr>
            <p:spPr bwMode="auto">
              <a:xfrm>
                <a:off x="6156" y="2139"/>
                <a:ext cx="10" cy="34"/>
              </a:xfrm>
              <a:custGeom>
                <a:avLst/>
                <a:gdLst>
                  <a:gd name="T0" fmla="*/ 0 w 10"/>
                  <a:gd name="T1" fmla="*/ 0 h 34"/>
                  <a:gd name="T2" fmla="*/ 10 w 10"/>
                  <a:gd name="T3" fmla="*/ 14 h 34"/>
                  <a:gd name="T4" fmla="*/ 10 w 10"/>
                  <a:gd name="T5" fmla="*/ 34 h 34"/>
                  <a:gd name="T6" fmla="*/ 0 w 10"/>
                  <a:gd name="T7" fmla="*/ 20 h 34"/>
                  <a:gd name="T8" fmla="*/ 0 w 10"/>
                  <a:gd name="T9" fmla="*/ 0 h 34"/>
                </a:gdLst>
                <a:ahLst/>
                <a:cxnLst>
                  <a:cxn ang="0">
                    <a:pos x="T0" y="T1"/>
                  </a:cxn>
                  <a:cxn ang="0">
                    <a:pos x="T2" y="T3"/>
                  </a:cxn>
                  <a:cxn ang="0">
                    <a:pos x="T4" y="T5"/>
                  </a:cxn>
                  <a:cxn ang="0">
                    <a:pos x="T6" y="T7"/>
                  </a:cxn>
                  <a:cxn ang="0">
                    <a:pos x="T8" y="T9"/>
                  </a:cxn>
                </a:cxnLst>
                <a:rect l="0" t="0" r="r" b="b"/>
                <a:pathLst>
                  <a:path w="10" h="34">
                    <a:moveTo>
                      <a:pt x="0" y="0"/>
                    </a:moveTo>
                    <a:lnTo>
                      <a:pt x="10" y="14"/>
                    </a:lnTo>
                    <a:lnTo>
                      <a:pt x="10" y="34"/>
                    </a:lnTo>
                    <a:lnTo>
                      <a:pt x="0" y="20"/>
                    </a:lnTo>
                    <a:lnTo>
                      <a:pt x="0" y="0"/>
                    </a:lnTo>
                    <a:close/>
                  </a:path>
                </a:pathLst>
              </a:custGeom>
              <a:grpFill/>
              <a:ln>
                <a:noFill/>
              </a:ln>
            </p:spPr>
            <p:txBody>
              <a:bodyPr/>
              <a:lstStyle/>
              <a:p>
                <a:pPr fontAlgn="auto">
                  <a:spcBef>
                    <a:spcPts val="0"/>
                  </a:spcBef>
                  <a:spcAft>
                    <a:spcPts val="0"/>
                  </a:spcAft>
                  <a:defRPr/>
                </a:pPr>
                <a:endParaRPr lang="zh-CN" altLang="en-US"/>
              </a:p>
            </p:txBody>
          </p:sp>
          <p:sp>
            <p:nvSpPr>
              <p:cNvPr id="1040" name="Freeform 886"/>
              <p:cNvSpPr/>
              <p:nvPr/>
            </p:nvSpPr>
            <p:spPr bwMode="auto">
              <a:xfrm>
                <a:off x="6180" y="2173"/>
                <a:ext cx="26" cy="52"/>
              </a:xfrm>
              <a:custGeom>
                <a:avLst/>
                <a:gdLst>
                  <a:gd name="T0" fmla="*/ 26 w 26"/>
                  <a:gd name="T1" fmla="*/ 36 h 52"/>
                  <a:gd name="T2" fmla="*/ 26 w 26"/>
                  <a:gd name="T3" fmla="*/ 52 h 52"/>
                  <a:gd name="T4" fmla="*/ 0 w 26"/>
                  <a:gd name="T5" fmla="*/ 18 h 52"/>
                  <a:gd name="T6" fmla="*/ 0 w 26"/>
                  <a:gd name="T7" fmla="*/ 0 h 52"/>
                  <a:gd name="T8" fmla="*/ 26 w 26"/>
                  <a:gd name="T9" fmla="*/ 36 h 52"/>
                </a:gdLst>
                <a:ahLst/>
                <a:cxnLst>
                  <a:cxn ang="0">
                    <a:pos x="T0" y="T1"/>
                  </a:cxn>
                  <a:cxn ang="0">
                    <a:pos x="T2" y="T3"/>
                  </a:cxn>
                  <a:cxn ang="0">
                    <a:pos x="T4" y="T5"/>
                  </a:cxn>
                  <a:cxn ang="0">
                    <a:pos x="T6" y="T7"/>
                  </a:cxn>
                  <a:cxn ang="0">
                    <a:pos x="T8" y="T9"/>
                  </a:cxn>
                </a:cxnLst>
                <a:rect l="0" t="0" r="r" b="b"/>
                <a:pathLst>
                  <a:path w="26" h="52">
                    <a:moveTo>
                      <a:pt x="26" y="36"/>
                    </a:moveTo>
                    <a:lnTo>
                      <a:pt x="26" y="52"/>
                    </a:lnTo>
                    <a:lnTo>
                      <a:pt x="0" y="18"/>
                    </a:lnTo>
                    <a:lnTo>
                      <a:pt x="0" y="0"/>
                    </a:lnTo>
                    <a:lnTo>
                      <a:pt x="26" y="36"/>
                    </a:lnTo>
                    <a:close/>
                  </a:path>
                </a:pathLst>
              </a:custGeom>
              <a:grpFill/>
              <a:ln>
                <a:noFill/>
              </a:ln>
            </p:spPr>
            <p:txBody>
              <a:bodyPr/>
              <a:lstStyle/>
              <a:p>
                <a:pPr fontAlgn="auto">
                  <a:spcBef>
                    <a:spcPts val="0"/>
                  </a:spcBef>
                  <a:spcAft>
                    <a:spcPts val="0"/>
                  </a:spcAft>
                  <a:defRPr/>
                </a:pPr>
                <a:endParaRPr lang="zh-CN" altLang="en-US"/>
              </a:p>
            </p:txBody>
          </p:sp>
          <p:sp>
            <p:nvSpPr>
              <p:cNvPr id="1041" name="Freeform 887"/>
              <p:cNvSpPr/>
              <p:nvPr/>
            </p:nvSpPr>
            <p:spPr bwMode="auto">
              <a:xfrm>
                <a:off x="6052" y="2051"/>
                <a:ext cx="48" cy="86"/>
              </a:xfrm>
              <a:custGeom>
                <a:avLst/>
                <a:gdLst>
                  <a:gd name="T0" fmla="*/ 0 w 48"/>
                  <a:gd name="T1" fmla="*/ 0 h 86"/>
                  <a:gd name="T2" fmla="*/ 48 w 48"/>
                  <a:gd name="T3" fmla="*/ 60 h 86"/>
                  <a:gd name="T4" fmla="*/ 48 w 48"/>
                  <a:gd name="T5" fmla="*/ 86 h 86"/>
                  <a:gd name="T6" fmla="*/ 0 w 48"/>
                  <a:gd name="T7" fmla="*/ 30 h 86"/>
                  <a:gd name="T8" fmla="*/ 0 w 48"/>
                  <a:gd name="T9" fmla="*/ 0 h 86"/>
                </a:gdLst>
                <a:ahLst/>
                <a:cxnLst>
                  <a:cxn ang="0">
                    <a:pos x="T0" y="T1"/>
                  </a:cxn>
                  <a:cxn ang="0">
                    <a:pos x="T2" y="T3"/>
                  </a:cxn>
                  <a:cxn ang="0">
                    <a:pos x="T4" y="T5"/>
                  </a:cxn>
                  <a:cxn ang="0">
                    <a:pos x="T6" y="T7"/>
                  </a:cxn>
                  <a:cxn ang="0">
                    <a:pos x="T8" y="T9"/>
                  </a:cxn>
                </a:cxnLst>
                <a:rect l="0" t="0" r="r" b="b"/>
                <a:pathLst>
                  <a:path w="48" h="86">
                    <a:moveTo>
                      <a:pt x="0" y="0"/>
                    </a:moveTo>
                    <a:lnTo>
                      <a:pt x="48" y="60"/>
                    </a:lnTo>
                    <a:lnTo>
                      <a:pt x="48" y="86"/>
                    </a:lnTo>
                    <a:lnTo>
                      <a:pt x="0" y="30"/>
                    </a:lnTo>
                    <a:lnTo>
                      <a:pt x="0" y="0"/>
                    </a:lnTo>
                    <a:close/>
                  </a:path>
                </a:pathLst>
              </a:custGeom>
              <a:grpFill/>
              <a:ln>
                <a:noFill/>
              </a:ln>
            </p:spPr>
            <p:txBody>
              <a:bodyPr/>
              <a:lstStyle/>
              <a:p>
                <a:pPr fontAlgn="auto">
                  <a:spcBef>
                    <a:spcPts val="0"/>
                  </a:spcBef>
                  <a:spcAft>
                    <a:spcPts val="0"/>
                  </a:spcAft>
                  <a:defRPr/>
                </a:pPr>
                <a:endParaRPr lang="zh-CN" altLang="en-US"/>
              </a:p>
            </p:txBody>
          </p:sp>
          <p:sp>
            <p:nvSpPr>
              <p:cNvPr id="1042" name="Freeform 888"/>
              <p:cNvSpPr/>
              <p:nvPr/>
            </p:nvSpPr>
            <p:spPr bwMode="auto">
              <a:xfrm>
                <a:off x="6116" y="2131"/>
                <a:ext cx="10" cy="38"/>
              </a:xfrm>
              <a:custGeom>
                <a:avLst/>
                <a:gdLst>
                  <a:gd name="T0" fmla="*/ 10 w 10"/>
                  <a:gd name="T1" fmla="*/ 38 h 38"/>
                  <a:gd name="T2" fmla="*/ 0 w 10"/>
                  <a:gd name="T3" fmla="*/ 24 h 38"/>
                  <a:gd name="T4" fmla="*/ 0 w 10"/>
                  <a:gd name="T5" fmla="*/ 0 h 38"/>
                  <a:gd name="T6" fmla="*/ 10 w 10"/>
                  <a:gd name="T7" fmla="*/ 14 h 38"/>
                  <a:gd name="T8" fmla="*/ 10 w 10"/>
                  <a:gd name="T9" fmla="*/ 36 h 38"/>
                  <a:gd name="T10" fmla="*/ 10 w 10"/>
                  <a:gd name="T11" fmla="*/ 38 h 38"/>
                </a:gdLst>
                <a:ahLst/>
                <a:cxnLst>
                  <a:cxn ang="0">
                    <a:pos x="T0" y="T1"/>
                  </a:cxn>
                  <a:cxn ang="0">
                    <a:pos x="T2" y="T3"/>
                  </a:cxn>
                  <a:cxn ang="0">
                    <a:pos x="T4" y="T5"/>
                  </a:cxn>
                  <a:cxn ang="0">
                    <a:pos x="T6" y="T7"/>
                  </a:cxn>
                  <a:cxn ang="0">
                    <a:pos x="T8" y="T9"/>
                  </a:cxn>
                  <a:cxn ang="0">
                    <a:pos x="T10" y="T11"/>
                  </a:cxn>
                </a:cxnLst>
                <a:rect l="0" t="0" r="r" b="b"/>
                <a:pathLst>
                  <a:path w="10" h="38">
                    <a:moveTo>
                      <a:pt x="10" y="38"/>
                    </a:moveTo>
                    <a:lnTo>
                      <a:pt x="0" y="24"/>
                    </a:lnTo>
                    <a:lnTo>
                      <a:pt x="0" y="0"/>
                    </a:lnTo>
                    <a:lnTo>
                      <a:pt x="10" y="14"/>
                    </a:lnTo>
                    <a:lnTo>
                      <a:pt x="10" y="36"/>
                    </a:lnTo>
                    <a:lnTo>
                      <a:pt x="10" y="38"/>
                    </a:lnTo>
                    <a:close/>
                  </a:path>
                </a:pathLst>
              </a:custGeom>
              <a:grpFill/>
              <a:ln>
                <a:noFill/>
              </a:ln>
            </p:spPr>
            <p:txBody>
              <a:bodyPr/>
              <a:lstStyle/>
              <a:p>
                <a:pPr fontAlgn="auto">
                  <a:spcBef>
                    <a:spcPts val="0"/>
                  </a:spcBef>
                  <a:spcAft>
                    <a:spcPts val="0"/>
                  </a:spcAft>
                  <a:defRPr/>
                </a:pPr>
                <a:endParaRPr lang="zh-CN" altLang="en-US"/>
              </a:p>
            </p:txBody>
          </p:sp>
          <p:sp>
            <p:nvSpPr>
              <p:cNvPr id="1043" name="Freeform 889"/>
              <p:cNvSpPr/>
              <p:nvPr/>
            </p:nvSpPr>
            <p:spPr bwMode="auto">
              <a:xfrm>
                <a:off x="6140" y="2163"/>
                <a:ext cx="32" cy="60"/>
              </a:xfrm>
              <a:custGeom>
                <a:avLst/>
                <a:gdLst>
                  <a:gd name="T0" fmla="*/ 32 w 32"/>
                  <a:gd name="T1" fmla="*/ 40 h 60"/>
                  <a:gd name="T2" fmla="*/ 32 w 32"/>
                  <a:gd name="T3" fmla="*/ 60 h 60"/>
                  <a:gd name="T4" fmla="*/ 0 w 32"/>
                  <a:gd name="T5" fmla="*/ 22 h 60"/>
                  <a:gd name="T6" fmla="*/ 0 w 32"/>
                  <a:gd name="T7" fmla="*/ 0 h 60"/>
                  <a:gd name="T8" fmla="*/ 32 w 32"/>
                  <a:gd name="T9" fmla="*/ 40 h 60"/>
                </a:gdLst>
                <a:ahLst/>
                <a:cxnLst>
                  <a:cxn ang="0">
                    <a:pos x="T0" y="T1"/>
                  </a:cxn>
                  <a:cxn ang="0">
                    <a:pos x="T2" y="T3"/>
                  </a:cxn>
                  <a:cxn ang="0">
                    <a:pos x="T4" y="T5"/>
                  </a:cxn>
                  <a:cxn ang="0">
                    <a:pos x="T6" y="T7"/>
                  </a:cxn>
                  <a:cxn ang="0">
                    <a:pos x="T8" y="T9"/>
                  </a:cxn>
                </a:cxnLst>
                <a:rect l="0" t="0" r="r" b="b"/>
                <a:pathLst>
                  <a:path w="32" h="60">
                    <a:moveTo>
                      <a:pt x="32" y="40"/>
                    </a:moveTo>
                    <a:lnTo>
                      <a:pt x="32" y="60"/>
                    </a:lnTo>
                    <a:lnTo>
                      <a:pt x="0" y="22"/>
                    </a:lnTo>
                    <a:lnTo>
                      <a:pt x="0" y="0"/>
                    </a:lnTo>
                    <a:lnTo>
                      <a:pt x="32" y="40"/>
                    </a:lnTo>
                    <a:close/>
                  </a:path>
                </a:pathLst>
              </a:custGeom>
              <a:grpFill/>
              <a:ln>
                <a:noFill/>
              </a:ln>
            </p:spPr>
            <p:txBody>
              <a:bodyPr/>
              <a:lstStyle/>
              <a:p>
                <a:pPr fontAlgn="auto">
                  <a:spcBef>
                    <a:spcPts val="0"/>
                  </a:spcBef>
                  <a:spcAft>
                    <a:spcPts val="0"/>
                  </a:spcAft>
                  <a:defRPr/>
                </a:pPr>
                <a:endParaRPr lang="zh-CN" altLang="en-US"/>
              </a:p>
            </p:txBody>
          </p:sp>
          <p:sp>
            <p:nvSpPr>
              <p:cNvPr id="1044" name="Freeform 890"/>
              <p:cNvSpPr/>
              <p:nvPr/>
            </p:nvSpPr>
            <p:spPr bwMode="auto">
              <a:xfrm>
                <a:off x="6052" y="2107"/>
                <a:ext cx="20" cy="50"/>
              </a:xfrm>
              <a:custGeom>
                <a:avLst/>
                <a:gdLst>
                  <a:gd name="T0" fmla="*/ 0 w 20"/>
                  <a:gd name="T1" fmla="*/ 0 h 50"/>
                  <a:gd name="T2" fmla="*/ 20 w 20"/>
                  <a:gd name="T3" fmla="*/ 22 h 50"/>
                  <a:gd name="T4" fmla="*/ 20 w 20"/>
                  <a:gd name="T5" fmla="*/ 50 h 50"/>
                  <a:gd name="T6" fmla="*/ 0 w 20"/>
                  <a:gd name="T7" fmla="*/ 30 h 50"/>
                  <a:gd name="T8" fmla="*/ 0 w 20"/>
                  <a:gd name="T9" fmla="*/ 0 h 50"/>
                </a:gdLst>
                <a:ahLst/>
                <a:cxnLst>
                  <a:cxn ang="0">
                    <a:pos x="T0" y="T1"/>
                  </a:cxn>
                  <a:cxn ang="0">
                    <a:pos x="T2" y="T3"/>
                  </a:cxn>
                  <a:cxn ang="0">
                    <a:pos x="T4" y="T5"/>
                  </a:cxn>
                  <a:cxn ang="0">
                    <a:pos x="T6" y="T7"/>
                  </a:cxn>
                  <a:cxn ang="0">
                    <a:pos x="T8" y="T9"/>
                  </a:cxn>
                </a:cxnLst>
                <a:rect l="0" t="0" r="r" b="b"/>
                <a:pathLst>
                  <a:path w="20" h="50">
                    <a:moveTo>
                      <a:pt x="0" y="0"/>
                    </a:moveTo>
                    <a:lnTo>
                      <a:pt x="20" y="22"/>
                    </a:lnTo>
                    <a:lnTo>
                      <a:pt x="20" y="50"/>
                    </a:lnTo>
                    <a:lnTo>
                      <a:pt x="0" y="30"/>
                    </a:lnTo>
                    <a:lnTo>
                      <a:pt x="0" y="0"/>
                    </a:lnTo>
                    <a:close/>
                  </a:path>
                </a:pathLst>
              </a:custGeom>
              <a:grpFill/>
              <a:ln>
                <a:noFill/>
              </a:ln>
            </p:spPr>
            <p:txBody>
              <a:bodyPr/>
              <a:lstStyle/>
              <a:p>
                <a:pPr fontAlgn="auto">
                  <a:spcBef>
                    <a:spcPts val="0"/>
                  </a:spcBef>
                  <a:spcAft>
                    <a:spcPts val="0"/>
                  </a:spcAft>
                  <a:defRPr/>
                </a:pPr>
                <a:endParaRPr lang="zh-CN" altLang="en-US"/>
              </a:p>
            </p:txBody>
          </p:sp>
          <p:sp>
            <p:nvSpPr>
              <p:cNvPr id="1045" name="Freeform 891"/>
              <p:cNvSpPr/>
              <p:nvPr/>
            </p:nvSpPr>
            <p:spPr bwMode="auto">
              <a:xfrm>
                <a:off x="6118" y="2231"/>
                <a:ext cx="14" cy="38"/>
              </a:xfrm>
              <a:custGeom>
                <a:avLst/>
                <a:gdLst>
                  <a:gd name="T0" fmla="*/ 0 w 14"/>
                  <a:gd name="T1" fmla="*/ 0 h 38"/>
                  <a:gd name="T2" fmla="*/ 14 w 14"/>
                  <a:gd name="T3" fmla="*/ 16 h 38"/>
                  <a:gd name="T4" fmla="*/ 14 w 14"/>
                  <a:gd name="T5" fmla="*/ 38 h 38"/>
                  <a:gd name="T6" fmla="*/ 0 w 14"/>
                  <a:gd name="T7" fmla="*/ 24 h 38"/>
                  <a:gd name="T8" fmla="*/ 0 w 14"/>
                  <a:gd name="T9" fmla="*/ 0 h 38"/>
                </a:gdLst>
                <a:ahLst/>
                <a:cxnLst>
                  <a:cxn ang="0">
                    <a:pos x="T0" y="T1"/>
                  </a:cxn>
                  <a:cxn ang="0">
                    <a:pos x="T2" y="T3"/>
                  </a:cxn>
                  <a:cxn ang="0">
                    <a:pos x="T4" y="T5"/>
                  </a:cxn>
                  <a:cxn ang="0">
                    <a:pos x="T6" y="T7"/>
                  </a:cxn>
                  <a:cxn ang="0">
                    <a:pos x="T8" y="T9"/>
                  </a:cxn>
                </a:cxnLst>
                <a:rect l="0" t="0" r="r" b="b"/>
                <a:pathLst>
                  <a:path w="14" h="38">
                    <a:moveTo>
                      <a:pt x="0" y="0"/>
                    </a:moveTo>
                    <a:lnTo>
                      <a:pt x="14" y="16"/>
                    </a:lnTo>
                    <a:lnTo>
                      <a:pt x="14" y="38"/>
                    </a:lnTo>
                    <a:lnTo>
                      <a:pt x="0" y="24"/>
                    </a:lnTo>
                    <a:lnTo>
                      <a:pt x="0" y="0"/>
                    </a:lnTo>
                    <a:close/>
                  </a:path>
                </a:pathLst>
              </a:custGeom>
              <a:grpFill/>
              <a:ln>
                <a:noFill/>
              </a:ln>
            </p:spPr>
            <p:txBody>
              <a:bodyPr/>
              <a:lstStyle/>
              <a:p>
                <a:pPr fontAlgn="auto">
                  <a:spcBef>
                    <a:spcPts val="0"/>
                  </a:spcBef>
                  <a:spcAft>
                    <a:spcPts val="0"/>
                  </a:spcAft>
                  <a:defRPr/>
                </a:pPr>
                <a:endParaRPr lang="zh-CN" altLang="en-US"/>
              </a:p>
            </p:txBody>
          </p:sp>
          <p:sp>
            <p:nvSpPr>
              <p:cNvPr id="1046" name="Freeform 892"/>
              <p:cNvSpPr/>
              <p:nvPr/>
            </p:nvSpPr>
            <p:spPr bwMode="auto">
              <a:xfrm>
                <a:off x="6146" y="2261"/>
                <a:ext cx="60" cy="76"/>
              </a:xfrm>
              <a:custGeom>
                <a:avLst/>
                <a:gdLst>
                  <a:gd name="T0" fmla="*/ 60 w 60"/>
                  <a:gd name="T1" fmla="*/ 60 h 76"/>
                  <a:gd name="T2" fmla="*/ 60 w 60"/>
                  <a:gd name="T3" fmla="*/ 76 h 76"/>
                  <a:gd name="T4" fmla="*/ 2 w 60"/>
                  <a:gd name="T5" fmla="*/ 22 h 76"/>
                  <a:gd name="T6" fmla="*/ 2 w 60"/>
                  <a:gd name="T7" fmla="*/ 2 h 76"/>
                  <a:gd name="T8" fmla="*/ 0 w 60"/>
                  <a:gd name="T9" fmla="*/ 0 h 76"/>
                  <a:gd name="T10" fmla="*/ 60 w 60"/>
                  <a:gd name="T11" fmla="*/ 60 h 76"/>
                </a:gdLst>
                <a:ahLst/>
                <a:cxnLst>
                  <a:cxn ang="0">
                    <a:pos x="T0" y="T1"/>
                  </a:cxn>
                  <a:cxn ang="0">
                    <a:pos x="T2" y="T3"/>
                  </a:cxn>
                  <a:cxn ang="0">
                    <a:pos x="T4" y="T5"/>
                  </a:cxn>
                  <a:cxn ang="0">
                    <a:pos x="T6" y="T7"/>
                  </a:cxn>
                  <a:cxn ang="0">
                    <a:pos x="T8" y="T9"/>
                  </a:cxn>
                  <a:cxn ang="0">
                    <a:pos x="T10" y="T11"/>
                  </a:cxn>
                </a:cxnLst>
                <a:rect l="0" t="0" r="r" b="b"/>
                <a:pathLst>
                  <a:path w="60" h="76">
                    <a:moveTo>
                      <a:pt x="60" y="60"/>
                    </a:moveTo>
                    <a:lnTo>
                      <a:pt x="60" y="76"/>
                    </a:lnTo>
                    <a:lnTo>
                      <a:pt x="2" y="22"/>
                    </a:lnTo>
                    <a:lnTo>
                      <a:pt x="2" y="2"/>
                    </a:lnTo>
                    <a:lnTo>
                      <a:pt x="0" y="0"/>
                    </a:lnTo>
                    <a:lnTo>
                      <a:pt x="60" y="60"/>
                    </a:lnTo>
                    <a:close/>
                  </a:path>
                </a:pathLst>
              </a:custGeom>
              <a:grpFill/>
              <a:ln>
                <a:noFill/>
              </a:ln>
            </p:spPr>
            <p:txBody>
              <a:bodyPr/>
              <a:lstStyle/>
              <a:p>
                <a:pPr fontAlgn="auto">
                  <a:spcBef>
                    <a:spcPts val="0"/>
                  </a:spcBef>
                  <a:spcAft>
                    <a:spcPts val="0"/>
                  </a:spcAft>
                  <a:defRPr/>
                </a:pPr>
                <a:endParaRPr lang="zh-CN" altLang="en-US"/>
              </a:p>
            </p:txBody>
          </p:sp>
          <p:sp>
            <p:nvSpPr>
              <p:cNvPr id="1047" name="Freeform 893"/>
              <p:cNvSpPr/>
              <p:nvPr/>
            </p:nvSpPr>
            <p:spPr bwMode="auto">
              <a:xfrm>
                <a:off x="6052" y="2219"/>
                <a:ext cx="24" cy="50"/>
              </a:xfrm>
              <a:custGeom>
                <a:avLst/>
                <a:gdLst>
                  <a:gd name="T0" fmla="*/ 0 w 24"/>
                  <a:gd name="T1" fmla="*/ 0 h 50"/>
                  <a:gd name="T2" fmla="*/ 24 w 24"/>
                  <a:gd name="T3" fmla="*/ 22 h 50"/>
                  <a:gd name="T4" fmla="*/ 24 w 24"/>
                  <a:gd name="T5" fmla="*/ 50 h 50"/>
                  <a:gd name="T6" fmla="*/ 0 w 24"/>
                  <a:gd name="T7" fmla="*/ 32 h 50"/>
                  <a:gd name="T8" fmla="*/ 0 w 24"/>
                  <a:gd name="T9" fmla="*/ 0 h 50"/>
                </a:gdLst>
                <a:ahLst/>
                <a:cxnLst>
                  <a:cxn ang="0">
                    <a:pos x="T0" y="T1"/>
                  </a:cxn>
                  <a:cxn ang="0">
                    <a:pos x="T2" y="T3"/>
                  </a:cxn>
                  <a:cxn ang="0">
                    <a:pos x="T4" y="T5"/>
                  </a:cxn>
                  <a:cxn ang="0">
                    <a:pos x="T6" y="T7"/>
                  </a:cxn>
                  <a:cxn ang="0">
                    <a:pos x="T8" y="T9"/>
                  </a:cxn>
                </a:cxnLst>
                <a:rect l="0" t="0" r="r" b="b"/>
                <a:pathLst>
                  <a:path w="24" h="50">
                    <a:moveTo>
                      <a:pt x="0" y="0"/>
                    </a:moveTo>
                    <a:lnTo>
                      <a:pt x="24" y="22"/>
                    </a:lnTo>
                    <a:lnTo>
                      <a:pt x="24" y="50"/>
                    </a:lnTo>
                    <a:lnTo>
                      <a:pt x="0" y="32"/>
                    </a:lnTo>
                    <a:lnTo>
                      <a:pt x="0" y="0"/>
                    </a:lnTo>
                    <a:close/>
                  </a:path>
                </a:pathLst>
              </a:custGeom>
              <a:grpFill/>
              <a:ln>
                <a:noFill/>
              </a:ln>
            </p:spPr>
            <p:txBody>
              <a:bodyPr/>
              <a:lstStyle/>
              <a:p>
                <a:pPr fontAlgn="auto">
                  <a:spcBef>
                    <a:spcPts val="0"/>
                  </a:spcBef>
                  <a:spcAft>
                    <a:spcPts val="0"/>
                  </a:spcAft>
                  <a:defRPr/>
                </a:pPr>
                <a:endParaRPr lang="zh-CN" altLang="en-US"/>
              </a:p>
            </p:txBody>
          </p:sp>
          <p:sp>
            <p:nvSpPr>
              <p:cNvPr id="1048" name="Freeform 894"/>
              <p:cNvSpPr/>
              <p:nvPr/>
            </p:nvSpPr>
            <p:spPr bwMode="auto">
              <a:xfrm>
                <a:off x="6192" y="2345"/>
                <a:ext cx="14" cy="28"/>
              </a:xfrm>
              <a:custGeom>
                <a:avLst/>
                <a:gdLst>
                  <a:gd name="T0" fmla="*/ 14 w 14"/>
                  <a:gd name="T1" fmla="*/ 14 h 28"/>
                  <a:gd name="T2" fmla="*/ 14 w 14"/>
                  <a:gd name="T3" fmla="*/ 28 h 28"/>
                  <a:gd name="T4" fmla="*/ 0 w 14"/>
                  <a:gd name="T5" fmla="*/ 18 h 28"/>
                  <a:gd name="T6" fmla="*/ 0 w 14"/>
                  <a:gd name="T7" fmla="*/ 0 h 28"/>
                  <a:gd name="T8" fmla="*/ 14 w 14"/>
                  <a:gd name="T9" fmla="*/ 14 h 28"/>
                </a:gdLst>
                <a:ahLst/>
                <a:cxnLst>
                  <a:cxn ang="0">
                    <a:pos x="T0" y="T1"/>
                  </a:cxn>
                  <a:cxn ang="0">
                    <a:pos x="T2" y="T3"/>
                  </a:cxn>
                  <a:cxn ang="0">
                    <a:pos x="T4" y="T5"/>
                  </a:cxn>
                  <a:cxn ang="0">
                    <a:pos x="T6" y="T7"/>
                  </a:cxn>
                  <a:cxn ang="0">
                    <a:pos x="T8" y="T9"/>
                  </a:cxn>
                </a:cxnLst>
                <a:rect l="0" t="0" r="r" b="b"/>
                <a:pathLst>
                  <a:path w="14" h="28">
                    <a:moveTo>
                      <a:pt x="14" y="14"/>
                    </a:moveTo>
                    <a:lnTo>
                      <a:pt x="14" y="28"/>
                    </a:lnTo>
                    <a:lnTo>
                      <a:pt x="0" y="18"/>
                    </a:lnTo>
                    <a:lnTo>
                      <a:pt x="0" y="0"/>
                    </a:lnTo>
                    <a:lnTo>
                      <a:pt x="14" y="14"/>
                    </a:lnTo>
                    <a:close/>
                  </a:path>
                </a:pathLst>
              </a:custGeom>
              <a:grpFill/>
              <a:ln>
                <a:noFill/>
              </a:ln>
            </p:spPr>
            <p:txBody>
              <a:bodyPr/>
              <a:lstStyle/>
              <a:p>
                <a:pPr fontAlgn="auto">
                  <a:spcBef>
                    <a:spcPts val="0"/>
                  </a:spcBef>
                  <a:spcAft>
                    <a:spcPts val="0"/>
                  </a:spcAft>
                  <a:defRPr/>
                </a:pPr>
                <a:endParaRPr lang="zh-CN" altLang="en-US"/>
              </a:p>
            </p:txBody>
          </p:sp>
          <p:sp>
            <p:nvSpPr>
              <p:cNvPr id="1049" name="Freeform 895"/>
              <p:cNvSpPr/>
              <p:nvPr/>
            </p:nvSpPr>
            <p:spPr bwMode="auto">
              <a:xfrm>
                <a:off x="6052" y="2275"/>
                <a:ext cx="58" cy="72"/>
              </a:xfrm>
              <a:custGeom>
                <a:avLst/>
                <a:gdLst>
                  <a:gd name="T0" fmla="*/ 0 w 58"/>
                  <a:gd name="T1" fmla="*/ 0 h 72"/>
                  <a:gd name="T2" fmla="*/ 58 w 58"/>
                  <a:gd name="T3" fmla="*/ 46 h 72"/>
                  <a:gd name="T4" fmla="*/ 58 w 58"/>
                  <a:gd name="T5" fmla="*/ 72 h 72"/>
                  <a:gd name="T6" fmla="*/ 0 w 58"/>
                  <a:gd name="T7" fmla="*/ 32 h 72"/>
                  <a:gd name="T8" fmla="*/ 0 w 58"/>
                  <a:gd name="T9" fmla="*/ 0 h 72"/>
                </a:gdLst>
                <a:ahLst/>
                <a:cxnLst>
                  <a:cxn ang="0">
                    <a:pos x="T0" y="T1"/>
                  </a:cxn>
                  <a:cxn ang="0">
                    <a:pos x="T2" y="T3"/>
                  </a:cxn>
                  <a:cxn ang="0">
                    <a:pos x="T4" y="T5"/>
                  </a:cxn>
                  <a:cxn ang="0">
                    <a:pos x="T6" y="T7"/>
                  </a:cxn>
                  <a:cxn ang="0">
                    <a:pos x="T8" y="T9"/>
                  </a:cxn>
                </a:cxnLst>
                <a:rect l="0" t="0" r="r" b="b"/>
                <a:pathLst>
                  <a:path w="58" h="72">
                    <a:moveTo>
                      <a:pt x="0" y="0"/>
                    </a:moveTo>
                    <a:lnTo>
                      <a:pt x="58" y="46"/>
                    </a:lnTo>
                    <a:lnTo>
                      <a:pt x="58" y="72"/>
                    </a:lnTo>
                    <a:lnTo>
                      <a:pt x="0" y="32"/>
                    </a:lnTo>
                    <a:lnTo>
                      <a:pt x="0" y="0"/>
                    </a:lnTo>
                    <a:close/>
                  </a:path>
                </a:pathLst>
              </a:custGeom>
              <a:grpFill/>
              <a:ln>
                <a:noFill/>
              </a:ln>
            </p:spPr>
            <p:txBody>
              <a:bodyPr/>
              <a:lstStyle/>
              <a:p>
                <a:pPr fontAlgn="auto">
                  <a:spcBef>
                    <a:spcPts val="0"/>
                  </a:spcBef>
                  <a:spcAft>
                    <a:spcPts val="0"/>
                  </a:spcAft>
                  <a:defRPr/>
                </a:pPr>
                <a:endParaRPr lang="zh-CN" altLang="en-US"/>
              </a:p>
            </p:txBody>
          </p:sp>
          <p:sp>
            <p:nvSpPr>
              <p:cNvPr id="1050" name="Freeform 896"/>
              <p:cNvSpPr/>
              <p:nvPr/>
            </p:nvSpPr>
            <p:spPr bwMode="auto">
              <a:xfrm>
                <a:off x="6124" y="2331"/>
                <a:ext cx="18" cy="36"/>
              </a:xfrm>
              <a:custGeom>
                <a:avLst/>
                <a:gdLst>
                  <a:gd name="T0" fmla="*/ 0 w 18"/>
                  <a:gd name="T1" fmla="*/ 0 h 36"/>
                  <a:gd name="T2" fmla="*/ 18 w 18"/>
                  <a:gd name="T3" fmla="*/ 14 h 36"/>
                  <a:gd name="T4" fmla="*/ 18 w 18"/>
                  <a:gd name="T5" fmla="*/ 36 h 36"/>
                  <a:gd name="T6" fmla="*/ 2 w 18"/>
                  <a:gd name="T7" fmla="*/ 26 h 36"/>
                  <a:gd name="T8" fmla="*/ 2 w 18"/>
                  <a:gd name="T9" fmla="*/ 2 h 36"/>
                  <a:gd name="T10" fmla="*/ 0 w 18"/>
                  <a:gd name="T11" fmla="*/ 0 h 36"/>
                </a:gdLst>
                <a:ahLst/>
                <a:cxnLst>
                  <a:cxn ang="0">
                    <a:pos x="T0" y="T1"/>
                  </a:cxn>
                  <a:cxn ang="0">
                    <a:pos x="T2" y="T3"/>
                  </a:cxn>
                  <a:cxn ang="0">
                    <a:pos x="T4" y="T5"/>
                  </a:cxn>
                  <a:cxn ang="0">
                    <a:pos x="T6" y="T7"/>
                  </a:cxn>
                  <a:cxn ang="0">
                    <a:pos x="T8" y="T9"/>
                  </a:cxn>
                  <a:cxn ang="0">
                    <a:pos x="T10" y="T11"/>
                  </a:cxn>
                </a:cxnLst>
                <a:rect l="0" t="0" r="r" b="b"/>
                <a:pathLst>
                  <a:path w="18" h="36">
                    <a:moveTo>
                      <a:pt x="0" y="0"/>
                    </a:moveTo>
                    <a:lnTo>
                      <a:pt x="18" y="14"/>
                    </a:lnTo>
                    <a:lnTo>
                      <a:pt x="18" y="36"/>
                    </a:lnTo>
                    <a:lnTo>
                      <a:pt x="2" y="26"/>
                    </a:lnTo>
                    <a:lnTo>
                      <a:pt x="2" y="2"/>
                    </a:lnTo>
                    <a:lnTo>
                      <a:pt x="0" y="0"/>
                    </a:lnTo>
                    <a:close/>
                  </a:path>
                </a:pathLst>
              </a:custGeom>
              <a:grpFill/>
              <a:ln>
                <a:noFill/>
              </a:ln>
            </p:spPr>
            <p:txBody>
              <a:bodyPr/>
              <a:lstStyle/>
              <a:p>
                <a:pPr fontAlgn="auto">
                  <a:spcBef>
                    <a:spcPts val="0"/>
                  </a:spcBef>
                  <a:spcAft>
                    <a:spcPts val="0"/>
                  </a:spcAft>
                  <a:defRPr/>
                </a:pPr>
                <a:endParaRPr lang="zh-CN" altLang="en-US"/>
              </a:p>
            </p:txBody>
          </p:sp>
          <p:sp>
            <p:nvSpPr>
              <p:cNvPr id="1051" name="Freeform 897"/>
              <p:cNvSpPr/>
              <p:nvPr/>
            </p:nvSpPr>
            <p:spPr bwMode="auto">
              <a:xfrm>
                <a:off x="6158" y="2357"/>
                <a:ext cx="48" cy="54"/>
              </a:xfrm>
              <a:custGeom>
                <a:avLst/>
                <a:gdLst>
                  <a:gd name="T0" fmla="*/ 48 w 48"/>
                  <a:gd name="T1" fmla="*/ 38 h 54"/>
                  <a:gd name="T2" fmla="*/ 48 w 48"/>
                  <a:gd name="T3" fmla="*/ 54 h 54"/>
                  <a:gd name="T4" fmla="*/ 0 w 48"/>
                  <a:gd name="T5" fmla="*/ 20 h 54"/>
                  <a:gd name="T6" fmla="*/ 0 w 48"/>
                  <a:gd name="T7" fmla="*/ 0 h 54"/>
                  <a:gd name="T8" fmla="*/ 48 w 48"/>
                  <a:gd name="T9" fmla="*/ 38 h 54"/>
                </a:gdLst>
                <a:ahLst/>
                <a:cxnLst>
                  <a:cxn ang="0">
                    <a:pos x="T0" y="T1"/>
                  </a:cxn>
                  <a:cxn ang="0">
                    <a:pos x="T2" y="T3"/>
                  </a:cxn>
                  <a:cxn ang="0">
                    <a:pos x="T4" y="T5"/>
                  </a:cxn>
                  <a:cxn ang="0">
                    <a:pos x="T6" y="T7"/>
                  </a:cxn>
                  <a:cxn ang="0">
                    <a:pos x="T8" y="T9"/>
                  </a:cxn>
                </a:cxnLst>
                <a:rect l="0" t="0" r="r" b="b"/>
                <a:pathLst>
                  <a:path w="48" h="54">
                    <a:moveTo>
                      <a:pt x="48" y="38"/>
                    </a:moveTo>
                    <a:lnTo>
                      <a:pt x="48" y="54"/>
                    </a:lnTo>
                    <a:lnTo>
                      <a:pt x="0" y="20"/>
                    </a:lnTo>
                    <a:lnTo>
                      <a:pt x="0" y="0"/>
                    </a:lnTo>
                    <a:lnTo>
                      <a:pt x="48" y="38"/>
                    </a:lnTo>
                    <a:close/>
                  </a:path>
                </a:pathLst>
              </a:custGeom>
              <a:grpFill/>
              <a:ln>
                <a:noFill/>
              </a:ln>
            </p:spPr>
            <p:txBody>
              <a:bodyPr/>
              <a:lstStyle/>
              <a:p>
                <a:pPr fontAlgn="auto">
                  <a:spcBef>
                    <a:spcPts val="0"/>
                  </a:spcBef>
                  <a:spcAft>
                    <a:spcPts val="0"/>
                  </a:spcAft>
                  <a:defRPr/>
                </a:pPr>
                <a:endParaRPr lang="zh-CN" altLang="en-US"/>
              </a:p>
            </p:txBody>
          </p:sp>
          <p:sp>
            <p:nvSpPr>
              <p:cNvPr id="1052" name="Freeform 898"/>
              <p:cNvSpPr/>
              <p:nvPr/>
            </p:nvSpPr>
            <p:spPr bwMode="auto">
              <a:xfrm>
                <a:off x="6086" y="2353"/>
                <a:ext cx="18" cy="38"/>
              </a:xfrm>
              <a:custGeom>
                <a:avLst/>
                <a:gdLst>
                  <a:gd name="T0" fmla="*/ 18 w 18"/>
                  <a:gd name="T1" fmla="*/ 12 h 38"/>
                  <a:gd name="T2" fmla="*/ 18 w 18"/>
                  <a:gd name="T3" fmla="*/ 38 h 38"/>
                  <a:gd name="T4" fmla="*/ 0 w 18"/>
                  <a:gd name="T5" fmla="*/ 28 h 38"/>
                  <a:gd name="T6" fmla="*/ 0 w 18"/>
                  <a:gd name="T7" fmla="*/ 0 h 38"/>
                  <a:gd name="T8" fmla="*/ 18 w 18"/>
                  <a:gd name="T9" fmla="*/ 12 h 38"/>
                </a:gdLst>
                <a:ahLst/>
                <a:cxnLst>
                  <a:cxn ang="0">
                    <a:pos x="T0" y="T1"/>
                  </a:cxn>
                  <a:cxn ang="0">
                    <a:pos x="T2" y="T3"/>
                  </a:cxn>
                  <a:cxn ang="0">
                    <a:pos x="T4" y="T5"/>
                  </a:cxn>
                  <a:cxn ang="0">
                    <a:pos x="T6" y="T7"/>
                  </a:cxn>
                  <a:cxn ang="0">
                    <a:pos x="T8" y="T9"/>
                  </a:cxn>
                </a:cxnLst>
                <a:rect l="0" t="0" r="r" b="b"/>
                <a:pathLst>
                  <a:path w="18" h="38">
                    <a:moveTo>
                      <a:pt x="18" y="12"/>
                    </a:moveTo>
                    <a:lnTo>
                      <a:pt x="18" y="38"/>
                    </a:lnTo>
                    <a:lnTo>
                      <a:pt x="0" y="28"/>
                    </a:lnTo>
                    <a:lnTo>
                      <a:pt x="0" y="0"/>
                    </a:lnTo>
                    <a:lnTo>
                      <a:pt x="18" y="12"/>
                    </a:lnTo>
                    <a:close/>
                  </a:path>
                </a:pathLst>
              </a:custGeom>
              <a:grpFill/>
              <a:ln>
                <a:noFill/>
              </a:ln>
            </p:spPr>
            <p:txBody>
              <a:bodyPr/>
              <a:lstStyle/>
              <a:p>
                <a:pPr fontAlgn="auto">
                  <a:spcBef>
                    <a:spcPts val="0"/>
                  </a:spcBef>
                  <a:spcAft>
                    <a:spcPts val="0"/>
                  </a:spcAft>
                  <a:defRPr/>
                </a:pPr>
                <a:endParaRPr lang="zh-CN" altLang="en-US"/>
              </a:p>
            </p:txBody>
          </p:sp>
          <p:sp>
            <p:nvSpPr>
              <p:cNvPr id="1053" name="Freeform 899"/>
              <p:cNvSpPr/>
              <p:nvPr/>
            </p:nvSpPr>
            <p:spPr bwMode="auto">
              <a:xfrm>
                <a:off x="6118" y="2373"/>
                <a:ext cx="88" cy="74"/>
              </a:xfrm>
              <a:custGeom>
                <a:avLst/>
                <a:gdLst>
                  <a:gd name="T0" fmla="*/ 88 w 88"/>
                  <a:gd name="T1" fmla="*/ 58 h 74"/>
                  <a:gd name="T2" fmla="*/ 88 w 88"/>
                  <a:gd name="T3" fmla="*/ 74 h 74"/>
                  <a:gd name="T4" fmla="*/ 66 w 88"/>
                  <a:gd name="T5" fmla="*/ 62 h 74"/>
                  <a:gd name="T6" fmla="*/ 50 w 88"/>
                  <a:gd name="T7" fmla="*/ 52 h 74"/>
                  <a:gd name="T8" fmla="*/ 0 w 88"/>
                  <a:gd name="T9" fmla="*/ 26 h 74"/>
                  <a:gd name="T10" fmla="*/ 0 w 88"/>
                  <a:gd name="T11" fmla="*/ 0 h 74"/>
                  <a:gd name="T12" fmla="*/ 50 w 88"/>
                  <a:gd name="T13" fmla="*/ 34 h 74"/>
                  <a:gd name="T14" fmla="*/ 66 w 88"/>
                  <a:gd name="T15" fmla="*/ 44 h 74"/>
                  <a:gd name="T16" fmla="*/ 88 w 88"/>
                  <a:gd name="T17" fmla="*/ 58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8" h="74">
                    <a:moveTo>
                      <a:pt x="88" y="58"/>
                    </a:moveTo>
                    <a:lnTo>
                      <a:pt x="88" y="74"/>
                    </a:lnTo>
                    <a:lnTo>
                      <a:pt x="66" y="62"/>
                    </a:lnTo>
                    <a:lnTo>
                      <a:pt x="50" y="52"/>
                    </a:lnTo>
                    <a:lnTo>
                      <a:pt x="0" y="26"/>
                    </a:lnTo>
                    <a:lnTo>
                      <a:pt x="0" y="0"/>
                    </a:lnTo>
                    <a:lnTo>
                      <a:pt x="50" y="34"/>
                    </a:lnTo>
                    <a:lnTo>
                      <a:pt x="66" y="44"/>
                    </a:lnTo>
                    <a:lnTo>
                      <a:pt x="88" y="58"/>
                    </a:lnTo>
                    <a:close/>
                  </a:path>
                </a:pathLst>
              </a:custGeom>
              <a:grpFill/>
              <a:ln>
                <a:noFill/>
              </a:ln>
            </p:spPr>
            <p:txBody>
              <a:bodyPr/>
              <a:lstStyle/>
              <a:p>
                <a:pPr fontAlgn="auto">
                  <a:spcBef>
                    <a:spcPts val="0"/>
                  </a:spcBef>
                  <a:spcAft>
                    <a:spcPts val="0"/>
                  </a:spcAft>
                  <a:defRPr/>
                </a:pPr>
                <a:endParaRPr lang="zh-CN" altLang="en-US"/>
              </a:p>
            </p:txBody>
          </p:sp>
          <p:sp>
            <p:nvSpPr>
              <p:cNvPr id="1054" name="Freeform 900"/>
              <p:cNvSpPr/>
              <p:nvPr/>
            </p:nvSpPr>
            <p:spPr bwMode="auto">
              <a:xfrm>
                <a:off x="6052" y="2387"/>
                <a:ext cx="32" cy="44"/>
              </a:xfrm>
              <a:custGeom>
                <a:avLst/>
                <a:gdLst>
                  <a:gd name="T0" fmla="*/ 0 w 32"/>
                  <a:gd name="T1" fmla="*/ 0 h 44"/>
                  <a:gd name="T2" fmla="*/ 32 w 32"/>
                  <a:gd name="T3" fmla="*/ 16 h 44"/>
                  <a:gd name="T4" fmla="*/ 32 w 32"/>
                  <a:gd name="T5" fmla="*/ 44 h 44"/>
                  <a:gd name="T6" fmla="*/ 0 w 32"/>
                  <a:gd name="T7" fmla="*/ 32 h 44"/>
                  <a:gd name="T8" fmla="*/ 0 w 32"/>
                  <a:gd name="T9" fmla="*/ 0 h 44"/>
                </a:gdLst>
                <a:ahLst/>
                <a:cxnLst>
                  <a:cxn ang="0">
                    <a:pos x="T0" y="T1"/>
                  </a:cxn>
                  <a:cxn ang="0">
                    <a:pos x="T2" y="T3"/>
                  </a:cxn>
                  <a:cxn ang="0">
                    <a:pos x="T4" y="T5"/>
                  </a:cxn>
                  <a:cxn ang="0">
                    <a:pos x="T6" y="T7"/>
                  </a:cxn>
                  <a:cxn ang="0">
                    <a:pos x="T8" y="T9"/>
                  </a:cxn>
                </a:cxnLst>
                <a:rect l="0" t="0" r="r" b="b"/>
                <a:pathLst>
                  <a:path w="32" h="44">
                    <a:moveTo>
                      <a:pt x="0" y="0"/>
                    </a:moveTo>
                    <a:lnTo>
                      <a:pt x="32" y="16"/>
                    </a:lnTo>
                    <a:lnTo>
                      <a:pt x="32" y="44"/>
                    </a:lnTo>
                    <a:lnTo>
                      <a:pt x="0" y="32"/>
                    </a:lnTo>
                    <a:lnTo>
                      <a:pt x="0" y="0"/>
                    </a:lnTo>
                    <a:close/>
                  </a:path>
                </a:pathLst>
              </a:custGeom>
              <a:grpFill/>
              <a:ln>
                <a:noFill/>
              </a:ln>
            </p:spPr>
            <p:txBody>
              <a:bodyPr/>
              <a:lstStyle/>
              <a:p>
                <a:pPr fontAlgn="auto">
                  <a:spcBef>
                    <a:spcPts val="0"/>
                  </a:spcBef>
                  <a:spcAft>
                    <a:spcPts val="0"/>
                  </a:spcAft>
                  <a:defRPr/>
                </a:pPr>
                <a:endParaRPr lang="zh-CN" altLang="en-US"/>
              </a:p>
            </p:txBody>
          </p:sp>
          <p:sp>
            <p:nvSpPr>
              <p:cNvPr id="1055" name="Freeform 901"/>
              <p:cNvSpPr/>
              <p:nvPr/>
            </p:nvSpPr>
            <p:spPr bwMode="auto">
              <a:xfrm>
                <a:off x="6098" y="2411"/>
                <a:ext cx="32" cy="40"/>
              </a:xfrm>
              <a:custGeom>
                <a:avLst/>
                <a:gdLst>
                  <a:gd name="T0" fmla="*/ 32 w 32"/>
                  <a:gd name="T1" fmla="*/ 16 h 40"/>
                  <a:gd name="T2" fmla="*/ 32 w 32"/>
                  <a:gd name="T3" fmla="*/ 40 h 40"/>
                  <a:gd name="T4" fmla="*/ 0 w 32"/>
                  <a:gd name="T5" fmla="*/ 26 h 40"/>
                  <a:gd name="T6" fmla="*/ 0 w 32"/>
                  <a:gd name="T7" fmla="*/ 0 h 40"/>
                  <a:gd name="T8" fmla="*/ 32 w 32"/>
                  <a:gd name="T9" fmla="*/ 16 h 40"/>
                </a:gdLst>
                <a:ahLst/>
                <a:cxnLst>
                  <a:cxn ang="0">
                    <a:pos x="T0" y="T1"/>
                  </a:cxn>
                  <a:cxn ang="0">
                    <a:pos x="T2" y="T3"/>
                  </a:cxn>
                  <a:cxn ang="0">
                    <a:pos x="T4" y="T5"/>
                  </a:cxn>
                  <a:cxn ang="0">
                    <a:pos x="T6" y="T7"/>
                  </a:cxn>
                  <a:cxn ang="0">
                    <a:pos x="T8" y="T9"/>
                  </a:cxn>
                </a:cxnLst>
                <a:rect l="0" t="0" r="r" b="b"/>
                <a:pathLst>
                  <a:path w="32" h="40">
                    <a:moveTo>
                      <a:pt x="32" y="16"/>
                    </a:moveTo>
                    <a:lnTo>
                      <a:pt x="32" y="40"/>
                    </a:lnTo>
                    <a:lnTo>
                      <a:pt x="0" y="26"/>
                    </a:lnTo>
                    <a:lnTo>
                      <a:pt x="0" y="0"/>
                    </a:lnTo>
                    <a:lnTo>
                      <a:pt x="32" y="16"/>
                    </a:lnTo>
                    <a:close/>
                  </a:path>
                </a:pathLst>
              </a:custGeom>
              <a:grpFill/>
              <a:ln>
                <a:noFill/>
              </a:ln>
            </p:spPr>
            <p:txBody>
              <a:bodyPr/>
              <a:lstStyle/>
              <a:p>
                <a:pPr fontAlgn="auto">
                  <a:spcBef>
                    <a:spcPts val="0"/>
                  </a:spcBef>
                  <a:spcAft>
                    <a:spcPts val="0"/>
                  </a:spcAft>
                  <a:defRPr/>
                </a:pPr>
                <a:endParaRPr lang="zh-CN" altLang="en-US"/>
              </a:p>
            </p:txBody>
          </p:sp>
          <p:sp>
            <p:nvSpPr>
              <p:cNvPr id="1056" name="Freeform 902"/>
              <p:cNvSpPr/>
              <p:nvPr/>
            </p:nvSpPr>
            <p:spPr bwMode="auto">
              <a:xfrm>
                <a:off x="6146" y="2435"/>
                <a:ext cx="60" cy="48"/>
              </a:xfrm>
              <a:custGeom>
                <a:avLst/>
                <a:gdLst>
                  <a:gd name="T0" fmla="*/ 60 w 60"/>
                  <a:gd name="T1" fmla="*/ 32 h 48"/>
                  <a:gd name="T2" fmla="*/ 60 w 60"/>
                  <a:gd name="T3" fmla="*/ 48 h 48"/>
                  <a:gd name="T4" fmla="*/ 0 w 60"/>
                  <a:gd name="T5" fmla="*/ 22 h 48"/>
                  <a:gd name="T6" fmla="*/ 0 w 60"/>
                  <a:gd name="T7" fmla="*/ 0 h 48"/>
                  <a:gd name="T8" fmla="*/ 60 w 60"/>
                  <a:gd name="T9" fmla="*/ 32 h 48"/>
                </a:gdLst>
                <a:ahLst/>
                <a:cxnLst>
                  <a:cxn ang="0">
                    <a:pos x="T0" y="T1"/>
                  </a:cxn>
                  <a:cxn ang="0">
                    <a:pos x="T2" y="T3"/>
                  </a:cxn>
                  <a:cxn ang="0">
                    <a:pos x="T4" y="T5"/>
                  </a:cxn>
                  <a:cxn ang="0">
                    <a:pos x="T6" y="T7"/>
                  </a:cxn>
                  <a:cxn ang="0">
                    <a:pos x="T8" y="T9"/>
                  </a:cxn>
                </a:cxnLst>
                <a:rect l="0" t="0" r="r" b="b"/>
                <a:pathLst>
                  <a:path w="60" h="48">
                    <a:moveTo>
                      <a:pt x="60" y="32"/>
                    </a:moveTo>
                    <a:lnTo>
                      <a:pt x="60" y="48"/>
                    </a:lnTo>
                    <a:lnTo>
                      <a:pt x="0" y="22"/>
                    </a:lnTo>
                    <a:lnTo>
                      <a:pt x="0" y="0"/>
                    </a:lnTo>
                    <a:lnTo>
                      <a:pt x="60" y="32"/>
                    </a:lnTo>
                    <a:close/>
                  </a:path>
                </a:pathLst>
              </a:custGeom>
              <a:grpFill/>
              <a:ln>
                <a:noFill/>
              </a:ln>
            </p:spPr>
            <p:txBody>
              <a:bodyPr/>
              <a:lstStyle/>
              <a:p>
                <a:pPr fontAlgn="auto">
                  <a:spcBef>
                    <a:spcPts val="0"/>
                  </a:spcBef>
                  <a:spcAft>
                    <a:spcPts val="0"/>
                  </a:spcAft>
                  <a:defRPr/>
                </a:pPr>
                <a:endParaRPr lang="zh-CN" altLang="en-US"/>
              </a:p>
            </p:txBody>
          </p:sp>
          <p:sp>
            <p:nvSpPr>
              <p:cNvPr id="1057" name="Freeform 903"/>
              <p:cNvSpPr/>
              <p:nvPr/>
            </p:nvSpPr>
            <p:spPr bwMode="auto">
              <a:xfrm>
                <a:off x="6126" y="2471"/>
                <a:ext cx="42" cy="36"/>
              </a:xfrm>
              <a:custGeom>
                <a:avLst/>
                <a:gdLst>
                  <a:gd name="T0" fmla="*/ 0 w 42"/>
                  <a:gd name="T1" fmla="*/ 0 h 36"/>
                  <a:gd name="T2" fmla="*/ 42 w 42"/>
                  <a:gd name="T3" fmla="*/ 18 h 36"/>
                  <a:gd name="T4" fmla="*/ 42 w 42"/>
                  <a:gd name="T5" fmla="*/ 36 h 36"/>
                  <a:gd name="T6" fmla="*/ 0 w 42"/>
                  <a:gd name="T7" fmla="*/ 24 h 36"/>
                  <a:gd name="T8" fmla="*/ 0 w 42"/>
                  <a:gd name="T9" fmla="*/ 0 h 36"/>
                </a:gdLst>
                <a:ahLst/>
                <a:cxnLst>
                  <a:cxn ang="0">
                    <a:pos x="T0" y="T1"/>
                  </a:cxn>
                  <a:cxn ang="0">
                    <a:pos x="T2" y="T3"/>
                  </a:cxn>
                  <a:cxn ang="0">
                    <a:pos x="T4" y="T5"/>
                  </a:cxn>
                  <a:cxn ang="0">
                    <a:pos x="T6" y="T7"/>
                  </a:cxn>
                  <a:cxn ang="0">
                    <a:pos x="T8" y="T9"/>
                  </a:cxn>
                </a:cxnLst>
                <a:rect l="0" t="0" r="r" b="b"/>
                <a:pathLst>
                  <a:path w="42" h="36">
                    <a:moveTo>
                      <a:pt x="0" y="0"/>
                    </a:moveTo>
                    <a:lnTo>
                      <a:pt x="42" y="18"/>
                    </a:lnTo>
                    <a:lnTo>
                      <a:pt x="42" y="36"/>
                    </a:lnTo>
                    <a:lnTo>
                      <a:pt x="0" y="24"/>
                    </a:lnTo>
                    <a:lnTo>
                      <a:pt x="0" y="0"/>
                    </a:lnTo>
                    <a:close/>
                  </a:path>
                </a:pathLst>
              </a:custGeom>
              <a:grpFill/>
              <a:ln>
                <a:noFill/>
              </a:ln>
            </p:spPr>
            <p:txBody>
              <a:bodyPr/>
              <a:lstStyle/>
              <a:p>
                <a:pPr fontAlgn="auto">
                  <a:spcBef>
                    <a:spcPts val="0"/>
                  </a:spcBef>
                  <a:spcAft>
                    <a:spcPts val="0"/>
                  </a:spcAft>
                  <a:defRPr/>
                </a:pPr>
                <a:endParaRPr lang="zh-CN" altLang="en-US"/>
              </a:p>
            </p:txBody>
          </p:sp>
          <p:sp>
            <p:nvSpPr>
              <p:cNvPr id="1058" name="Freeform 904"/>
              <p:cNvSpPr/>
              <p:nvPr/>
            </p:nvSpPr>
            <p:spPr bwMode="auto">
              <a:xfrm>
                <a:off x="6090" y="2509"/>
                <a:ext cx="36" cy="34"/>
              </a:xfrm>
              <a:custGeom>
                <a:avLst/>
                <a:gdLst>
                  <a:gd name="T0" fmla="*/ 0 w 36"/>
                  <a:gd name="T1" fmla="*/ 0 h 34"/>
                  <a:gd name="T2" fmla="*/ 36 w 36"/>
                  <a:gd name="T3" fmla="*/ 10 h 34"/>
                  <a:gd name="T4" fmla="*/ 36 w 36"/>
                  <a:gd name="T5" fmla="*/ 34 h 34"/>
                  <a:gd name="T6" fmla="*/ 0 w 36"/>
                  <a:gd name="T7" fmla="*/ 28 h 34"/>
                  <a:gd name="T8" fmla="*/ 0 w 36"/>
                  <a:gd name="T9" fmla="*/ 0 h 34"/>
                </a:gdLst>
                <a:ahLst/>
                <a:cxnLst>
                  <a:cxn ang="0">
                    <a:pos x="T0" y="T1"/>
                  </a:cxn>
                  <a:cxn ang="0">
                    <a:pos x="T2" y="T3"/>
                  </a:cxn>
                  <a:cxn ang="0">
                    <a:pos x="T4" y="T5"/>
                  </a:cxn>
                  <a:cxn ang="0">
                    <a:pos x="T6" y="T7"/>
                  </a:cxn>
                  <a:cxn ang="0">
                    <a:pos x="T8" y="T9"/>
                  </a:cxn>
                </a:cxnLst>
                <a:rect l="0" t="0" r="r" b="b"/>
                <a:pathLst>
                  <a:path w="36" h="34">
                    <a:moveTo>
                      <a:pt x="0" y="0"/>
                    </a:moveTo>
                    <a:lnTo>
                      <a:pt x="36" y="10"/>
                    </a:lnTo>
                    <a:lnTo>
                      <a:pt x="36" y="34"/>
                    </a:lnTo>
                    <a:lnTo>
                      <a:pt x="0" y="28"/>
                    </a:lnTo>
                    <a:lnTo>
                      <a:pt x="0" y="0"/>
                    </a:lnTo>
                    <a:close/>
                  </a:path>
                </a:pathLst>
              </a:custGeom>
              <a:grpFill/>
              <a:ln>
                <a:noFill/>
              </a:ln>
            </p:spPr>
            <p:txBody>
              <a:bodyPr/>
              <a:lstStyle/>
              <a:p>
                <a:pPr fontAlgn="auto">
                  <a:spcBef>
                    <a:spcPts val="0"/>
                  </a:spcBef>
                  <a:spcAft>
                    <a:spcPts val="0"/>
                  </a:spcAft>
                  <a:defRPr/>
                </a:pPr>
                <a:endParaRPr lang="zh-CN" altLang="en-US"/>
              </a:p>
            </p:txBody>
          </p:sp>
          <p:sp>
            <p:nvSpPr>
              <p:cNvPr id="1059" name="Freeform 905"/>
              <p:cNvSpPr/>
              <p:nvPr/>
            </p:nvSpPr>
            <p:spPr bwMode="auto">
              <a:xfrm>
                <a:off x="6140" y="2523"/>
                <a:ext cx="20" cy="24"/>
              </a:xfrm>
              <a:custGeom>
                <a:avLst/>
                <a:gdLst>
                  <a:gd name="T0" fmla="*/ 0 w 20"/>
                  <a:gd name="T1" fmla="*/ 0 h 24"/>
                  <a:gd name="T2" fmla="*/ 20 w 20"/>
                  <a:gd name="T3" fmla="*/ 4 h 24"/>
                  <a:gd name="T4" fmla="*/ 20 w 20"/>
                  <a:gd name="T5" fmla="*/ 24 h 24"/>
                  <a:gd name="T6" fmla="*/ 0 w 20"/>
                  <a:gd name="T7" fmla="*/ 22 h 24"/>
                  <a:gd name="T8" fmla="*/ 0 w 20"/>
                  <a:gd name="T9" fmla="*/ 0 h 24"/>
                </a:gdLst>
                <a:ahLst/>
                <a:cxnLst>
                  <a:cxn ang="0">
                    <a:pos x="T0" y="T1"/>
                  </a:cxn>
                  <a:cxn ang="0">
                    <a:pos x="T2" y="T3"/>
                  </a:cxn>
                  <a:cxn ang="0">
                    <a:pos x="T4" y="T5"/>
                  </a:cxn>
                  <a:cxn ang="0">
                    <a:pos x="T6" y="T7"/>
                  </a:cxn>
                  <a:cxn ang="0">
                    <a:pos x="T8" y="T9"/>
                  </a:cxn>
                </a:cxnLst>
                <a:rect l="0" t="0" r="r" b="b"/>
                <a:pathLst>
                  <a:path w="20" h="24">
                    <a:moveTo>
                      <a:pt x="0" y="0"/>
                    </a:moveTo>
                    <a:lnTo>
                      <a:pt x="20" y="4"/>
                    </a:lnTo>
                    <a:lnTo>
                      <a:pt x="20" y="24"/>
                    </a:lnTo>
                    <a:lnTo>
                      <a:pt x="0" y="22"/>
                    </a:lnTo>
                    <a:lnTo>
                      <a:pt x="0" y="0"/>
                    </a:lnTo>
                    <a:close/>
                  </a:path>
                </a:pathLst>
              </a:custGeom>
              <a:grpFill/>
              <a:ln>
                <a:noFill/>
              </a:ln>
            </p:spPr>
            <p:txBody>
              <a:bodyPr/>
              <a:lstStyle/>
              <a:p>
                <a:pPr fontAlgn="auto">
                  <a:spcBef>
                    <a:spcPts val="0"/>
                  </a:spcBef>
                  <a:spcAft>
                    <a:spcPts val="0"/>
                  </a:spcAft>
                  <a:defRPr/>
                </a:pPr>
                <a:endParaRPr lang="zh-CN" altLang="en-US"/>
              </a:p>
            </p:txBody>
          </p:sp>
          <p:sp>
            <p:nvSpPr>
              <p:cNvPr id="1060" name="Freeform 906"/>
              <p:cNvSpPr/>
              <p:nvPr/>
            </p:nvSpPr>
            <p:spPr bwMode="auto">
              <a:xfrm>
                <a:off x="6174" y="2531"/>
                <a:ext cx="32" cy="24"/>
              </a:xfrm>
              <a:custGeom>
                <a:avLst/>
                <a:gdLst>
                  <a:gd name="T0" fmla="*/ 32 w 32"/>
                  <a:gd name="T1" fmla="*/ 8 h 24"/>
                  <a:gd name="T2" fmla="*/ 32 w 32"/>
                  <a:gd name="T3" fmla="*/ 24 h 24"/>
                  <a:gd name="T4" fmla="*/ 0 w 32"/>
                  <a:gd name="T5" fmla="*/ 18 h 24"/>
                  <a:gd name="T6" fmla="*/ 0 w 32"/>
                  <a:gd name="T7" fmla="*/ 0 h 24"/>
                  <a:gd name="T8" fmla="*/ 32 w 32"/>
                  <a:gd name="T9" fmla="*/ 8 h 24"/>
                </a:gdLst>
                <a:ahLst/>
                <a:cxnLst>
                  <a:cxn ang="0">
                    <a:pos x="T0" y="T1"/>
                  </a:cxn>
                  <a:cxn ang="0">
                    <a:pos x="T2" y="T3"/>
                  </a:cxn>
                  <a:cxn ang="0">
                    <a:pos x="T4" y="T5"/>
                  </a:cxn>
                  <a:cxn ang="0">
                    <a:pos x="T6" y="T7"/>
                  </a:cxn>
                  <a:cxn ang="0">
                    <a:pos x="T8" y="T9"/>
                  </a:cxn>
                </a:cxnLst>
                <a:rect l="0" t="0" r="r" b="b"/>
                <a:pathLst>
                  <a:path w="32" h="24">
                    <a:moveTo>
                      <a:pt x="32" y="8"/>
                    </a:moveTo>
                    <a:lnTo>
                      <a:pt x="32" y="24"/>
                    </a:lnTo>
                    <a:lnTo>
                      <a:pt x="0" y="18"/>
                    </a:lnTo>
                    <a:lnTo>
                      <a:pt x="0" y="0"/>
                    </a:lnTo>
                    <a:lnTo>
                      <a:pt x="32" y="8"/>
                    </a:lnTo>
                    <a:close/>
                  </a:path>
                </a:pathLst>
              </a:custGeom>
              <a:grpFill/>
              <a:ln>
                <a:noFill/>
              </a:ln>
            </p:spPr>
            <p:txBody>
              <a:bodyPr/>
              <a:lstStyle/>
              <a:p>
                <a:pPr fontAlgn="auto">
                  <a:spcBef>
                    <a:spcPts val="0"/>
                  </a:spcBef>
                  <a:spcAft>
                    <a:spcPts val="0"/>
                  </a:spcAft>
                  <a:defRPr/>
                </a:pPr>
                <a:endParaRPr lang="zh-CN" altLang="en-US"/>
              </a:p>
            </p:txBody>
          </p:sp>
          <p:sp>
            <p:nvSpPr>
              <p:cNvPr id="1061" name="Freeform 907"/>
              <p:cNvSpPr/>
              <p:nvPr/>
            </p:nvSpPr>
            <p:spPr bwMode="auto">
              <a:xfrm>
                <a:off x="6052" y="2555"/>
                <a:ext cx="38" cy="34"/>
              </a:xfrm>
              <a:custGeom>
                <a:avLst/>
                <a:gdLst>
                  <a:gd name="T0" fmla="*/ 0 w 38"/>
                  <a:gd name="T1" fmla="*/ 0 h 34"/>
                  <a:gd name="T2" fmla="*/ 38 w 38"/>
                  <a:gd name="T3" fmla="*/ 6 h 34"/>
                  <a:gd name="T4" fmla="*/ 38 w 38"/>
                  <a:gd name="T5" fmla="*/ 34 h 34"/>
                  <a:gd name="T6" fmla="*/ 0 w 38"/>
                  <a:gd name="T7" fmla="*/ 32 h 34"/>
                  <a:gd name="T8" fmla="*/ 0 w 38"/>
                  <a:gd name="T9" fmla="*/ 0 h 34"/>
                </a:gdLst>
                <a:ahLst/>
                <a:cxnLst>
                  <a:cxn ang="0">
                    <a:pos x="T0" y="T1"/>
                  </a:cxn>
                  <a:cxn ang="0">
                    <a:pos x="T2" y="T3"/>
                  </a:cxn>
                  <a:cxn ang="0">
                    <a:pos x="T4" y="T5"/>
                  </a:cxn>
                  <a:cxn ang="0">
                    <a:pos x="T6" y="T7"/>
                  </a:cxn>
                  <a:cxn ang="0">
                    <a:pos x="T8" y="T9"/>
                  </a:cxn>
                </a:cxnLst>
                <a:rect l="0" t="0" r="r" b="b"/>
                <a:pathLst>
                  <a:path w="38" h="34">
                    <a:moveTo>
                      <a:pt x="0" y="0"/>
                    </a:moveTo>
                    <a:lnTo>
                      <a:pt x="38" y="6"/>
                    </a:lnTo>
                    <a:lnTo>
                      <a:pt x="38" y="34"/>
                    </a:lnTo>
                    <a:lnTo>
                      <a:pt x="0" y="32"/>
                    </a:lnTo>
                    <a:lnTo>
                      <a:pt x="0" y="0"/>
                    </a:lnTo>
                    <a:close/>
                  </a:path>
                </a:pathLst>
              </a:custGeom>
              <a:grpFill/>
              <a:ln>
                <a:noFill/>
              </a:ln>
            </p:spPr>
            <p:txBody>
              <a:bodyPr/>
              <a:lstStyle/>
              <a:p>
                <a:pPr fontAlgn="auto">
                  <a:spcBef>
                    <a:spcPts val="0"/>
                  </a:spcBef>
                  <a:spcAft>
                    <a:spcPts val="0"/>
                  </a:spcAft>
                  <a:defRPr/>
                </a:pPr>
                <a:endParaRPr lang="zh-CN" altLang="en-US"/>
              </a:p>
            </p:txBody>
          </p:sp>
          <p:sp>
            <p:nvSpPr>
              <p:cNvPr id="1062" name="Freeform 908"/>
              <p:cNvSpPr/>
              <p:nvPr/>
            </p:nvSpPr>
            <p:spPr bwMode="auto">
              <a:xfrm>
                <a:off x="6156" y="2571"/>
                <a:ext cx="50" cy="22"/>
              </a:xfrm>
              <a:custGeom>
                <a:avLst/>
                <a:gdLst>
                  <a:gd name="T0" fmla="*/ 50 w 50"/>
                  <a:gd name="T1" fmla="*/ 6 h 22"/>
                  <a:gd name="T2" fmla="*/ 50 w 50"/>
                  <a:gd name="T3" fmla="*/ 22 h 22"/>
                  <a:gd name="T4" fmla="*/ 0 w 50"/>
                  <a:gd name="T5" fmla="*/ 20 h 22"/>
                  <a:gd name="T6" fmla="*/ 0 w 50"/>
                  <a:gd name="T7" fmla="*/ 0 h 22"/>
                  <a:gd name="T8" fmla="*/ 50 w 50"/>
                  <a:gd name="T9" fmla="*/ 6 h 22"/>
                </a:gdLst>
                <a:ahLst/>
                <a:cxnLst>
                  <a:cxn ang="0">
                    <a:pos x="T0" y="T1"/>
                  </a:cxn>
                  <a:cxn ang="0">
                    <a:pos x="T2" y="T3"/>
                  </a:cxn>
                  <a:cxn ang="0">
                    <a:pos x="T4" y="T5"/>
                  </a:cxn>
                  <a:cxn ang="0">
                    <a:pos x="T6" y="T7"/>
                  </a:cxn>
                  <a:cxn ang="0">
                    <a:pos x="T8" y="T9"/>
                  </a:cxn>
                </a:cxnLst>
                <a:rect l="0" t="0" r="r" b="b"/>
                <a:pathLst>
                  <a:path w="50" h="22">
                    <a:moveTo>
                      <a:pt x="50" y="6"/>
                    </a:moveTo>
                    <a:lnTo>
                      <a:pt x="50" y="22"/>
                    </a:lnTo>
                    <a:lnTo>
                      <a:pt x="0" y="20"/>
                    </a:lnTo>
                    <a:lnTo>
                      <a:pt x="0" y="0"/>
                    </a:lnTo>
                    <a:lnTo>
                      <a:pt x="50" y="6"/>
                    </a:lnTo>
                    <a:close/>
                  </a:path>
                </a:pathLst>
              </a:custGeom>
              <a:grpFill/>
              <a:ln>
                <a:noFill/>
              </a:ln>
            </p:spPr>
            <p:txBody>
              <a:bodyPr/>
              <a:lstStyle/>
              <a:p>
                <a:pPr fontAlgn="auto">
                  <a:spcBef>
                    <a:spcPts val="0"/>
                  </a:spcBef>
                  <a:spcAft>
                    <a:spcPts val="0"/>
                  </a:spcAft>
                  <a:defRPr/>
                </a:pPr>
                <a:endParaRPr lang="zh-CN" altLang="en-US"/>
              </a:p>
            </p:txBody>
          </p:sp>
          <p:sp>
            <p:nvSpPr>
              <p:cNvPr id="1063" name="Freeform 909"/>
              <p:cNvSpPr/>
              <p:nvPr/>
            </p:nvSpPr>
            <p:spPr bwMode="auto">
              <a:xfrm>
                <a:off x="6052" y="2611"/>
                <a:ext cx="24" cy="33"/>
              </a:xfrm>
              <a:custGeom>
                <a:avLst/>
                <a:gdLst>
                  <a:gd name="T0" fmla="*/ 0 w 24"/>
                  <a:gd name="T1" fmla="*/ 0 h 33"/>
                  <a:gd name="T2" fmla="*/ 24 w 24"/>
                  <a:gd name="T3" fmla="*/ 2 h 33"/>
                  <a:gd name="T4" fmla="*/ 24 w 24"/>
                  <a:gd name="T5" fmla="*/ 31 h 33"/>
                  <a:gd name="T6" fmla="*/ 0 w 24"/>
                  <a:gd name="T7" fmla="*/ 33 h 33"/>
                  <a:gd name="T8" fmla="*/ 0 w 24"/>
                  <a:gd name="T9" fmla="*/ 0 h 33"/>
                </a:gdLst>
                <a:ahLst/>
                <a:cxnLst>
                  <a:cxn ang="0">
                    <a:pos x="T0" y="T1"/>
                  </a:cxn>
                  <a:cxn ang="0">
                    <a:pos x="T2" y="T3"/>
                  </a:cxn>
                  <a:cxn ang="0">
                    <a:pos x="T4" y="T5"/>
                  </a:cxn>
                  <a:cxn ang="0">
                    <a:pos x="T6" y="T7"/>
                  </a:cxn>
                  <a:cxn ang="0">
                    <a:pos x="T8" y="T9"/>
                  </a:cxn>
                </a:cxnLst>
                <a:rect l="0" t="0" r="r" b="b"/>
                <a:pathLst>
                  <a:path w="24" h="33">
                    <a:moveTo>
                      <a:pt x="0" y="0"/>
                    </a:moveTo>
                    <a:lnTo>
                      <a:pt x="24" y="2"/>
                    </a:lnTo>
                    <a:lnTo>
                      <a:pt x="24" y="31"/>
                    </a:lnTo>
                    <a:lnTo>
                      <a:pt x="0" y="33"/>
                    </a:lnTo>
                    <a:lnTo>
                      <a:pt x="0" y="0"/>
                    </a:lnTo>
                    <a:close/>
                  </a:path>
                </a:pathLst>
              </a:custGeom>
              <a:grpFill/>
              <a:ln>
                <a:noFill/>
              </a:ln>
            </p:spPr>
            <p:txBody>
              <a:bodyPr/>
              <a:lstStyle/>
              <a:p>
                <a:pPr fontAlgn="auto">
                  <a:spcBef>
                    <a:spcPts val="0"/>
                  </a:spcBef>
                  <a:spcAft>
                    <a:spcPts val="0"/>
                  </a:spcAft>
                  <a:defRPr/>
                </a:pPr>
                <a:endParaRPr lang="zh-CN" altLang="en-US"/>
              </a:p>
            </p:txBody>
          </p:sp>
          <p:sp>
            <p:nvSpPr>
              <p:cNvPr id="1064" name="Freeform 910"/>
              <p:cNvSpPr/>
              <p:nvPr/>
            </p:nvSpPr>
            <p:spPr bwMode="auto">
              <a:xfrm>
                <a:off x="6156" y="2613"/>
                <a:ext cx="22" cy="23"/>
              </a:xfrm>
              <a:custGeom>
                <a:avLst/>
                <a:gdLst>
                  <a:gd name="T0" fmla="*/ 0 w 22"/>
                  <a:gd name="T1" fmla="*/ 0 h 23"/>
                  <a:gd name="T2" fmla="*/ 22 w 22"/>
                  <a:gd name="T3" fmla="*/ 0 h 23"/>
                  <a:gd name="T4" fmla="*/ 22 w 22"/>
                  <a:gd name="T5" fmla="*/ 20 h 23"/>
                  <a:gd name="T6" fmla="*/ 0 w 22"/>
                  <a:gd name="T7" fmla="*/ 23 h 23"/>
                  <a:gd name="T8" fmla="*/ 0 w 22"/>
                  <a:gd name="T9" fmla="*/ 0 h 23"/>
                </a:gdLst>
                <a:ahLst/>
                <a:cxnLst>
                  <a:cxn ang="0">
                    <a:pos x="T0" y="T1"/>
                  </a:cxn>
                  <a:cxn ang="0">
                    <a:pos x="T2" y="T3"/>
                  </a:cxn>
                  <a:cxn ang="0">
                    <a:pos x="T4" y="T5"/>
                  </a:cxn>
                  <a:cxn ang="0">
                    <a:pos x="T6" y="T7"/>
                  </a:cxn>
                  <a:cxn ang="0">
                    <a:pos x="T8" y="T9"/>
                  </a:cxn>
                </a:cxnLst>
                <a:rect l="0" t="0" r="r" b="b"/>
                <a:pathLst>
                  <a:path w="22" h="23">
                    <a:moveTo>
                      <a:pt x="0" y="0"/>
                    </a:moveTo>
                    <a:lnTo>
                      <a:pt x="22" y="0"/>
                    </a:lnTo>
                    <a:lnTo>
                      <a:pt x="22" y="20"/>
                    </a:lnTo>
                    <a:lnTo>
                      <a:pt x="0" y="23"/>
                    </a:lnTo>
                    <a:lnTo>
                      <a:pt x="0" y="0"/>
                    </a:lnTo>
                    <a:close/>
                  </a:path>
                </a:pathLst>
              </a:custGeom>
              <a:grpFill/>
              <a:ln>
                <a:noFill/>
              </a:ln>
            </p:spPr>
            <p:txBody>
              <a:bodyPr/>
              <a:lstStyle/>
              <a:p>
                <a:pPr fontAlgn="auto">
                  <a:spcBef>
                    <a:spcPts val="0"/>
                  </a:spcBef>
                  <a:spcAft>
                    <a:spcPts val="0"/>
                  </a:spcAft>
                  <a:defRPr/>
                </a:pPr>
                <a:endParaRPr lang="zh-CN" altLang="en-US"/>
              </a:p>
            </p:txBody>
          </p:sp>
          <p:sp>
            <p:nvSpPr>
              <p:cNvPr id="1065" name="Freeform 911"/>
              <p:cNvSpPr/>
              <p:nvPr/>
            </p:nvSpPr>
            <p:spPr bwMode="auto">
              <a:xfrm>
                <a:off x="6110" y="2658"/>
                <a:ext cx="30" cy="30"/>
              </a:xfrm>
              <a:custGeom>
                <a:avLst/>
                <a:gdLst>
                  <a:gd name="T0" fmla="*/ 30 w 30"/>
                  <a:gd name="T1" fmla="*/ 0 h 30"/>
                  <a:gd name="T2" fmla="*/ 30 w 30"/>
                  <a:gd name="T3" fmla="*/ 22 h 30"/>
                  <a:gd name="T4" fmla="*/ 16 w 30"/>
                  <a:gd name="T5" fmla="*/ 26 h 30"/>
                  <a:gd name="T6" fmla="*/ 0 w 30"/>
                  <a:gd name="T7" fmla="*/ 30 h 30"/>
                  <a:gd name="T8" fmla="*/ 0 w 30"/>
                  <a:gd name="T9" fmla="*/ 4 h 30"/>
                  <a:gd name="T10" fmla="*/ 30 w 30"/>
                  <a:gd name="T11" fmla="*/ 0 h 30"/>
                </a:gdLst>
                <a:ahLst/>
                <a:cxnLst>
                  <a:cxn ang="0">
                    <a:pos x="T0" y="T1"/>
                  </a:cxn>
                  <a:cxn ang="0">
                    <a:pos x="T2" y="T3"/>
                  </a:cxn>
                  <a:cxn ang="0">
                    <a:pos x="T4" y="T5"/>
                  </a:cxn>
                  <a:cxn ang="0">
                    <a:pos x="T6" y="T7"/>
                  </a:cxn>
                  <a:cxn ang="0">
                    <a:pos x="T8" y="T9"/>
                  </a:cxn>
                  <a:cxn ang="0">
                    <a:pos x="T10" y="T11"/>
                  </a:cxn>
                </a:cxnLst>
                <a:rect l="0" t="0" r="r" b="b"/>
                <a:pathLst>
                  <a:path w="30" h="30">
                    <a:moveTo>
                      <a:pt x="30" y="0"/>
                    </a:moveTo>
                    <a:lnTo>
                      <a:pt x="30" y="22"/>
                    </a:lnTo>
                    <a:lnTo>
                      <a:pt x="16" y="26"/>
                    </a:lnTo>
                    <a:lnTo>
                      <a:pt x="0" y="30"/>
                    </a:lnTo>
                    <a:lnTo>
                      <a:pt x="0" y="4"/>
                    </a:lnTo>
                    <a:lnTo>
                      <a:pt x="30" y="0"/>
                    </a:lnTo>
                    <a:close/>
                  </a:path>
                </a:pathLst>
              </a:custGeom>
              <a:grpFill/>
              <a:ln>
                <a:noFill/>
              </a:ln>
            </p:spPr>
            <p:txBody>
              <a:bodyPr/>
              <a:lstStyle/>
              <a:p>
                <a:pPr fontAlgn="auto">
                  <a:spcBef>
                    <a:spcPts val="0"/>
                  </a:spcBef>
                  <a:spcAft>
                    <a:spcPts val="0"/>
                  </a:spcAft>
                  <a:defRPr/>
                </a:pPr>
                <a:endParaRPr lang="zh-CN" altLang="en-US"/>
              </a:p>
            </p:txBody>
          </p:sp>
          <p:sp>
            <p:nvSpPr>
              <p:cNvPr id="1066" name="Freeform 912"/>
              <p:cNvSpPr/>
              <p:nvPr/>
            </p:nvSpPr>
            <p:spPr bwMode="auto">
              <a:xfrm>
                <a:off x="6154" y="2650"/>
                <a:ext cx="52" cy="28"/>
              </a:xfrm>
              <a:custGeom>
                <a:avLst/>
                <a:gdLst>
                  <a:gd name="T0" fmla="*/ 52 w 52"/>
                  <a:gd name="T1" fmla="*/ 0 h 28"/>
                  <a:gd name="T2" fmla="*/ 52 w 52"/>
                  <a:gd name="T3" fmla="*/ 16 h 28"/>
                  <a:gd name="T4" fmla="*/ 2 w 52"/>
                  <a:gd name="T5" fmla="*/ 28 h 28"/>
                  <a:gd name="T6" fmla="*/ 2 w 52"/>
                  <a:gd name="T7" fmla="*/ 8 h 28"/>
                  <a:gd name="T8" fmla="*/ 0 w 52"/>
                  <a:gd name="T9" fmla="*/ 8 h 28"/>
                  <a:gd name="T10" fmla="*/ 2 w 52"/>
                  <a:gd name="T11" fmla="*/ 6 h 28"/>
                  <a:gd name="T12" fmla="*/ 52 w 52"/>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52" h="28">
                    <a:moveTo>
                      <a:pt x="52" y="0"/>
                    </a:moveTo>
                    <a:lnTo>
                      <a:pt x="52" y="16"/>
                    </a:lnTo>
                    <a:lnTo>
                      <a:pt x="2" y="28"/>
                    </a:lnTo>
                    <a:lnTo>
                      <a:pt x="2" y="8"/>
                    </a:lnTo>
                    <a:lnTo>
                      <a:pt x="0" y="8"/>
                    </a:lnTo>
                    <a:lnTo>
                      <a:pt x="2" y="6"/>
                    </a:lnTo>
                    <a:lnTo>
                      <a:pt x="52" y="0"/>
                    </a:lnTo>
                    <a:close/>
                  </a:path>
                </a:pathLst>
              </a:custGeom>
              <a:grpFill/>
              <a:ln>
                <a:noFill/>
              </a:ln>
            </p:spPr>
            <p:txBody>
              <a:bodyPr/>
              <a:lstStyle/>
              <a:p>
                <a:pPr fontAlgn="auto">
                  <a:spcBef>
                    <a:spcPts val="0"/>
                  </a:spcBef>
                  <a:spcAft>
                    <a:spcPts val="0"/>
                  </a:spcAft>
                  <a:defRPr/>
                </a:pPr>
                <a:endParaRPr lang="zh-CN" altLang="en-US"/>
              </a:p>
            </p:txBody>
          </p:sp>
          <p:sp>
            <p:nvSpPr>
              <p:cNvPr id="1067" name="Freeform 913"/>
              <p:cNvSpPr/>
              <p:nvPr/>
            </p:nvSpPr>
            <p:spPr bwMode="auto">
              <a:xfrm>
                <a:off x="6052" y="2716"/>
                <a:ext cx="30" cy="38"/>
              </a:xfrm>
              <a:custGeom>
                <a:avLst/>
                <a:gdLst>
                  <a:gd name="T0" fmla="*/ 0 w 30"/>
                  <a:gd name="T1" fmla="*/ 6 h 38"/>
                  <a:gd name="T2" fmla="*/ 30 w 30"/>
                  <a:gd name="T3" fmla="*/ 0 h 38"/>
                  <a:gd name="T4" fmla="*/ 30 w 30"/>
                  <a:gd name="T5" fmla="*/ 28 h 38"/>
                  <a:gd name="T6" fmla="*/ 0 w 30"/>
                  <a:gd name="T7" fmla="*/ 38 h 38"/>
                  <a:gd name="T8" fmla="*/ 0 w 30"/>
                  <a:gd name="T9" fmla="*/ 6 h 38"/>
                </a:gdLst>
                <a:ahLst/>
                <a:cxnLst>
                  <a:cxn ang="0">
                    <a:pos x="T0" y="T1"/>
                  </a:cxn>
                  <a:cxn ang="0">
                    <a:pos x="T2" y="T3"/>
                  </a:cxn>
                  <a:cxn ang="0">
                    <a:pos x="T4" y="T5"/>
                  </a:cxn>
                  <a:cxn ang="0">
                    <a:pos x="T6" y="T7"/>
                  </a:cxn>
                  <a:cxn ang="0">
                    <a:pos x="T8" y="T9"/>
                  </a:cxn>
                </a:cxnLst>
                <a:rect l="0" t="0" r="r" b="b"/>
                <a:pathLst>
                  <a:path w="30" h="38">
                    <a:moveTo>
                      <a:pt x="0" y="6"/>
                    </a:moveTo>
                    <a:lnTo>
                      <a:pt x="30" y="0"/>
                    </a:lnTo>
                    <a:lnTo>
                      <a:pt x="30" y="28"/>
                    </a:lnTo>
                    <a:lnTo>
                      <a:pt x="0" y="38"/>
                    </a:lnTo>
                    <a:lnTo>
                      <a:pt x="0" y="6"/>
                    </a:lnTo>
                    <a:close/>
                  </a:path>
                </a:pathLst>
              </a:custGeom>
              <a:grpFill/>
              <a:ln>
                <a:noFill/>
              </a:ln>
            </p:spPr>
            <p:txBody>
              <a:bodyPr/>
              <a:lstStyle/>
              <a:p>
                <a:pPr fontAlgn="auto">
                  <a:spcBef>
                    <a:spcPts val="0"/>
                  </a:spcBef>
                  <a:spcAft>
                    <a:spcPts val="0"/>
                  </a:spcAft>
                  <a:defRPr/>
                </a:pPr>
                <a:endParaRPr lang="zh-CN" altLang="en-US"/>
              </a:p>
            </p:txBody>
          </p:sp>
          <p:sp>
            <p:nvSpPr>
              <p:cNvPr id="1068" name="Freeform 914"/>
              <p:cNvSpPr/>
              <p:nvPr/>
            </p:nvSpPr>
            <p:spPr bwMode="auto">
              <a:xfrm>
                <a:off x="6156" y="2696"/>
                <a:ext cx="20" cy="24"/>
              </a:xfrm>
              <a:custGeom>
                <a:avLst/>
                <a:gdLst>
                  <a:gd name="T0" fmla="*/ 0 w 20"/>
                  <a:gd name="T1" fmla="*/ 4 h 24"/>
                  <a:gd name="T2" fmla="*/ 20 w 20"/>
                  <a:gd name="T3" fmla="*/ 0 h 24"/>
                  <a:gd name="T4" fmla="*/ 20 w 20"/>
                  <a:gd name="T5" fmla="*/ 18 h 24"/>
                  <a:gd name="T6" fmla="*/ 0 w 20"/>
                  <a:gd name="T7" fmla="*/ 24 h 24"/>
                  <a:gd name="T8" fmla="*/ 0 w 20"/>
                  <a:gd name="T9" fmla="*/ 4 h 24"/>
                  <a:gd name="T10" fmla="*/ 0 w 20"/>
                  <a:gd name="T11" fmla="*/ 4 h 24"/>
                  <a:gd name="T12" fmla="*/ 0 w 20"/>
                  <a:gd name="T13" fmla="*/ 4 h 24"/>
                </a:gdLst>
                <a:ahLst/>
                <a:cxnLst>
                  <a:cxn ang="0">
                    <a:pos x="T0" y="T1"/>
                  </a:cxn>
                  <a:cxn ang="0">
                    <a:pos x="T2" y="T3"/>
                  </a:cxn>
                  <a:cxn ang="0">
                    <a:pos x="T4" y="T5"/>
                  </a:cxn>
                  <a:cxn ang="0">
                    <a:pos x="T6" y="T7"/>
                  </a:cxn>
                  <a:cxn ang="0">
                    <a:pos x="T8" y="T9"/>
                  </a:cxn>
                  <a:cxn ang="0">
                    <a:pos x="T10" y="T11"/>
                  </a:cxn>
                  <a:cxn ang="0">
                    <a:pos x="T12" y="T13"/>
                  </a:cxn>
                </a:cxnLst>
                <a:rect l="0" t="0" r="r" b="b"/>
                <a:pathLst>
                  <a:path w="20" h="24">
                    <a:moveTo>
                      <a:pt x="0" y="4"/>
                    </a:moveTo>
                    <a:lnTo>
                      <a:pt x="20" y="0"/>
                    </a:lnTo>
                    <a:lnTo>
                      <a:pt x="20" y="18"/>
                    </a:lnTo>
                    <a:lnTo>
                      <a:pt x="0" y="24"/>
                    </a:lnTo>
                    <a:lnTo>
                      <a:pt x="0" y="4"/>
                    </a:lnTo>
                    <a:lnTo>
                      <a:pt x="0" y="4"/>
                    </a:lnTo>
                    <a:lnTo>
                      <a:pt x="0" y="4"/>
                    </a:lnTo>
                    <a:close/>
                  </a:path>
                </a:pathLst>
              </a:custGeom>
              <a:grpFill/>
              <a:ln>
                <a:noFill/>
              </a:ln>
            </p:spPr>
            <p:txBody>
              <a:bodyPr/>
              <a:lstStyle/>
              <a:p>
                <a:pPr fontAlgn="auto">
                  <a:spcBef>
                    <a:spcPts val="0"/>
                  </a:spcBef>
                  <a:spcAft>
                    <a:spcPts val="0"/>
                  </a:spcAft>
                  <a:defRPr/>
                </a:pPr>
                <a:endParaRPr lang="zh-CN" altLang="en-US"/>
              </a:p>
            </p:txBody>
          </p:sp>
          <p:sp>
            <p:nvSpPr>
              <p:cNvPr id="1069" name="Freeform 915"/>
              <p:cNvSpPr/>
              <p:nvPr/>
            </p:nvSpPr>
            <p:spPr bwMode="auto">
              <a:xfrm>
                <a:off x="6192" y="2690"/>
                <a:ext cx="14" cy="20"/>
              </a:xfrm>
              <a:custGeom>
                <a:avLst/>
                <a:gdLst>
                  <a:gd name="T0" fmla="*/ 14 w 14"/>
                  <a:gd name="T1" fmla="*/ 0 h 20"/>
                  <a:gd name="T2" fmla="*/ 14 w 14"/>
                  <a:gd name="T3" fmla="*/ 16 h 20"/>
                  <a:gd name="T4" fmla="*/ 0 w 14"/>
                  <a:gd name="T5" fmla="*/ 20 h 20"/>
                  <a:gd name="T6" fmla="*/ 0 w 14"/>
                  <a:gd name="T7" fmla="*/ 2 h 20"/>
                  <a:gd name="T8" fmla="*/ 14 w 14"/>
                  <a:gd name="T9" fmla="*/ 0 h 20"/>
                </a:gdLst>
                <a:ahLst/>
                <a:cxnLst>
                  <a:cxn ang="0">
                    <a:pos x="T0" y="T1"/>
                  </a:cxn>
                  <a:cxn ang="0">
                    <a:pos x="T2" y="T3"/>
                  </a:cxn>
                  <a:cxn ang="0">
                    <a:pos x="T4" y="T5"/>
                  </a:cxn>
                  <a:cxn ang="0">
                    <a:pos x="T6" y="T7"/>
                  </a:cxn>
                  <a:cxn ang="0">
                    <a:pos x="T8" y="T9"/>
                  </a:cxn>
                </a:cxnLst>
                <a:rect l="0" t="0" r="r" b="b"/>
                <a:pathLst>
                  <a:path w="14" h="20">
                    <a:moveTo>
                      <a:pt x="14" y="0"/>
                    </a:moveTo>
                    <a:lnTo>
                      <a:pt x="14" y="16"/>
                    </a:lnTo>
                    <a:lnTo>
                      <a:pt x="0" y="20"/>
                    </a:lnTo>
                    <a:lnTo>
                      <a:pt x="0" y="2"/>
                    </a:lnTo>
                    <a:lnTo>
                      <a:pt x="14" y="0"/>
                    </a:lnTo>
                    <a:close/>
                  </a:path>
                </a:pathLst>
              </a:custGeom>
              <a:grpFill/>
              <a:ln>
                <a:noFill/>
              </a:ln>
            </p:spPr>
            <p:txBody>
              <a:bodyPr/>
              <a:lstStyle/>
              <a:p>
                <a:pPr fontAlgn="auto">
                  <a:spcBef>
                    <a:spcPts val="0"/>
                  </a:spcBef>
                  <a:spcAft>
                    <a:spcPts val="0"/>
                  </a:spcAft>
                  <a:defRPr/>
                </a:pPr>
                <a:endParaRPr lang="zh-CN" altLang="en-US"/>
              </a:p>
            </p:txBody>
          </p:sp>
          <p:sp>
            <p:nvSpPr>
              <p:cNvPr id="1070" name="Freeform 916"/>
              <p:cNvSpPr/>
              <p:nvPr/>
            </p:nvSpPr>
            <p:spPr bwMode="auto">
              <a:xfrm>
                <a:off x="6052" y="2774"/>
                <a:ext cx="22" cy="38"/>
              </a:xfrm>
              <a:custGeom>
                <a:avLst/>
                <a:gdLst>
                  <a:gd name="T0" fmla="*/ 0 w 22"/>
                  <a:gd name="T1" fmla="*/ 8 h 38"/>
                  <a:gd name="T2" fmla="*/ 22 w 22"/>
                  <a:gd name="T3" fmla="*/ 0 h 38"/>
                  <a:gd name="T4" fmla="*/ 22 w 22"/>
                  <a:gd name="T5" fmla="*/ 28 h 38"/>
                  <a:gd name="T6" fmla="*/ 0 w 22"/>
                  <a:gd name="T7" fmla="*/ 38 h 38"/>
                  <a:gd name="T8" fmla="*/ 0 w 22"/>
                  <a:gd name="T9" fmla="*/ 8 h 38"/>
                </a:gdLst>
                <a:ahLst/>
                <a:cxnLst>
                  <a:cxn ang="0">
                    <a:pos x="T0" y="T1"/>
                  </a:cxn>
                  <a:cxn ang="0">
                    <a:pos x="T2" y="T3"/>
                  </a:cxn>
                  <a:cxn ang="0">
                    <a:pos x="T4" y="T5"/>
                  </a:cxn>
                  <a:cxn ang="0">
                    <a:pos x="T6" y="T7"/>
                  </a:cxn>
                  <a:cxn ang="0">
                    <a:pos x="T8" y="T9"/>
                  </a:cxn>
                </a:cxnLst>
                <a:rect l="0" t="0" r="r" b="b"/>
                <a:pathLst>
                  <a:path w="22" h="38">
                    <a:moveTo>
                      <a:pt x="0" y="8"/>
                    </a:moveTo>
                    <a:lnTo>
                      <a:pt x="22" y="0"/>
                    </a:lnTo>
                    <a:lnTo>
                      <a:pt x="22" y="28"/>
                    </a:lnTo>
                    <a:lnTo>
                      <a:pt x="0" y="38"/>
                    </a:lnTo>
                    <a:lnTo>
                      <a:pt x="0" y="8"/>
                    </a:lnTo>
                    <a:close/>
                  </a:path>
                </a:pathLst>
              </a:custGeom>
              <a:grpFill/>
              <a:ln>
                <a:noFill/>
              </a:ln>
            </p:spPr>
            <p:txBody>
              <a:bodyPr/>
              <a:lstStyle/>
              <a:p>
                <a:pPr fontAlgn="auto">
                  <a:spcBef>
                    <a:spcPts val="0"/>
                  </a:spcBef>
                  <a:spcAft>
                    <a:spcPts val="0"/>
                  </a:spcAft>
                  <a:defRPr/>
                </a:pPr>
                <a:endParaRPr lang="zh-CN" altLang="en-US"/>
              </a:p>
            </p:txBody>
          </p:sp>
          <p:sp>
            <p:nvSpPr>
              <p:cNvPr id="1071" name="Freeform 917"/>
              <p:cNvSpPr/>
              <p:nvPr/>
            </p:nvSpPr>
            <p:spPr bwMode="auto">
              <a:xfrm>
                <a:off x="6090" y="2746"/>
                <a:ext cx="64" cy="50"/>
              </a:xfrm>
              <a:custGeom>
                <a:avLst/>
                <a:gdLst>
                  <a:gd name="T0" fmla="*/ 64 w 64"/>
                  <a:gd name="T1" fmla="*/ 0 h 50"/>
                  <a:gd name="T2" fmla="*/ 64 w 64"/>
                  <a:gd name="T3" fmla="*/ 20 h 50"/>
                  <a:gd name="T4" fmla="*/ 0 w 64"/>
                  <a:gd name="T5" fmla="*/ 50 h 50"/>
                  <a:gd name="T6" fmla="*/ 0 w 64"/>
                  <a:gd name="T7" fmla="*/ 22 h 50"/>
                  <a:gd name="T8" fmla="*/ 64 w 64"/>
                  <a:gd name="T9" fmla="*/ 0 h 50"/>
                </a:gdLst>
                <a:ahLst/>
                <a:cxnLst>
                  <a:cxn ang="0">
                    <a:pos x="T0" y="T1"/>
                  </a:cxn>
                  <a:cxn ang="0">
                    <a:pos x="T2" y="T3"/>
                  </a:cxn>
                  <a:cxn ang="0">
                    <a:pos x="T4" y="T5"/>
                  </a:cxn>
                  <a:cxn ang="0">
                    <a:pos x="T6" y="T7"/>
                  </a:cxn>
                  <a:cxn ang="0">
                    <a:pos x="T8" y="T9"/>
                  </a:cxn>
                </a:cxnLst>
                <a:rect l="0" t="0" r="r" b="b"/>
                <a:pathLst>
                  <a:path w="64" h="50">
                    <a:moveTo>
                      <a:pt x="64" y="0"/>
                    </a:moveTo>
                    <a:lnTo>
                      <a:pt x="64" y="20"/>
                    </a:lnTo>
                    <a:lnTo>
                      <a:pt x="0" y="50"/>
                    </a:lnTo>
                    <a:lnTo>
                      <a:pt x="0" y="22"/>
                    </a:lnTo>
                    <a:lnTo>
                      <a:pt x="64" y="0"/>
                    </a:lnTo>
                    <a:close/>
                  </a:path>
                </a:pathLst>
              </a:custGeom>
              <a:grpFill/>
              <a:ln>
                <a:noFill/>
              </a:ln>
            </p:spPr>
            <p:txBody>
              <a:bodyPr/>
              <a:lstStyle/>
              <a:p>
                <a:pPr fontAlgn="auto">
                  <a:spcBef>
                    <a:spcPts val="0"/>
                  </a:spcBef>
                  <a:spcAft>
                    <a:spcPts val="0"/>
                  </a:spcAft>
                  <a:defRPr/>
                </a:pPr>
                <a:endParaRPr lang="zh-CN" altLang="en-US"/>
              </a:p>
            </p:txBody>
          </p:sp>
          <p:sp>
            <p:nvSpPr>
              <p:cNvPr id="1072" name="Freeform 918"/>
              <p:cNvSpPr/>
              <p:nvPr/>
            </p:nvSpPr>
            <p:spPr bwMode="auto">
              <a:xfrm>
                <a:off x="6170" y="2728"/>
                <a:ext cx="36" cy="32"/>
              </a:xfrm>
              <a:custGeom>
                <a:avLst/>
                <a:gdLst>
                  <a:gd name="T0" fmla="*/ 36 w 36"/>
                  <a:gd name="T1" fmla="*/ 0 h 32"/>
                  <a:gd name="T2" fmla="*/ 36 w 36"/>
                  <a:gd name="T3" fmla="*/ 16 h 32"/>
                  <a:gd name="T4" fmla="*/ 0 w 36"/>
                  <a:gd name="T5" fmla="*/ 32 h 32"/>
                  <a:gd name="T6" fmla="*/ 0 w 36"/>
                  <a:gd name="T7" fmla="*/ 12 h 32"/>
                  <a:gd name="T8" fmla="*/ 36 w 36"/>
                  <a:gd name="T9" fmla="*/ 0 h 32"/>
                </a:gdLst>
                <a:ahLst/>
                <a:cxnLst>
                  <a:cxn ang="0">
                    <a:pos x="T0" y="T1"/>
                  </a:cxn>
                  <a:cxn ang="0">
                    <a:pos x="T2" y="T3"/>
                  </a:cxn>
                  <a:cxn ang="0">
                    <a:pos x="T4" y="T5"/>
                  </a:cxn>
                  <a:cxn ang="0">
                    <a:pos x="T6" y="T7"/>
                  </a:cxn>
                  <a:cxn ang="0">
                    <a:pos x="T8" y="T9"/>
                  </a:cxn>
                </a:cxnLst>
                <a:rect l="0" t="0" r="r" b="b"/>
                <a:pathLst>
                  <a:path w="36" h="32">
                    <a:moveTo>
                      <a:pt x="36" y="0"/>
                    </a:moveTo>
                    <a:lnTo>
                      <a:pt x="36" y="16"/>
                    </a:lnTo>
                    <a:lnTo>
                      <a:pt x="0" y="32"/>
                    </a:lnTo>
                    <a:lnTo>
                      <a:pt x="0" y="12"/>
                    </a:lnTo>
                    <a:lnTo>
                      <a:pt x="36" y="0"/>
                    </a:lnTo>
                    <a:close/>
                  </a:path>
                </a:pathLst>
              </a:custGeom>
              <a:grpFill/>
              <a:ln>
                <a:noFill/>
              </a:ln>
            </p:spPr>
            <p:txBody>
              <a:bodyPr/>
              <a:lstStyle/>
              <a:p>
                <a:pPr fontAlgn="auto">
                  <a:spcBef>
                    <a:spcPts val="0"/>
                  </a:spcBef>
                  <a:spcAft>
                    <a:spcPts val="0"/>
                  </a:spcAft>
                  <a:defRPr/>
                </a:pPr>
                <a:endParaRPr lang="zh-CN" altLang="en-US"/>
              </a:p>
            </p:txBody>
          </p:sp>
          <p:sp>
            <p:nvSpPr>
              <p:cNvPr id="1073" name="Freeform 919"/>
              <p:cNvSpPr/>
              <p:nvPr/>
            </p:nvSpPr>
            <p:spPr bwMode="auto">
              <a:xfrm>
                <a:off x="6052" y="2818"/>
                <a:ext cx="42" cy="48"/>
              </a:xfrm>
              <a:custGeom>
                <a:avLst/>
                <a:gdLst>
                  <a:gd name="T0" fmla="*/ 0 w 42"/>
                  <a:gd name="T1" fmla="*/ 18 h 48"/>
                  <a:gd name="T2" fmla="*/ 42 w 42"/>
                  <a:gd name="T3" fmla="*/ 0 h 48"/>
                  <a:gd name="T4" fmla="*/ 42 w 42"/>
                  <a:gd name="T5" fmla="*/ 26 h 48"/>
                  <a:gd name="T6" fmla="*/ 0 w 42"/>
                  <a:gd name="T7" fmla="*/ 48 h 48"/>
                  <a:gd name="T8" fmla="*/ 0 w 42"/>
                  <a:gd name="T9" fmla="*/ 18 h 48"/>
                </a:gdLst>
                <a:ahLst/>
                <a:cxnLst>
                  <a:cxn ang="0">
                    <a:pos x="T0" y="T1"/>
                  </a:cxn>
                  <a:cxn ang="0">
                    <a:pos x="T2" y="T3"/>
                  </a:cxn>
                  <a:cxn ang="0">
                    <a:pos x="T4" y="T5"/>
                  </a:cxn>
                  <a:cxn ang="0">
                    <a:pos x="T6" y="T7"/>
                  </a:cxn>
                  <a:cxn ang="0">
                    <a:pos x="T8" y="T9"/>
                  </a:cxn>
                </a:cxnLst>
                <a:rect l="0" t="0" r="r" b="b"/>
                <a:pathLst>
                  <a:path w="42" h="48">
                    <a:moveTo>
                      <a:pt x="0" y="18"/>
                    </a:moveTo>
                    <a:lnTo>
                      <a:pt x="42" y="0"/>
                    </a:lnTo>
                    <a:lnTo>
                      <a:pt x="42" y="26"/>
                    </a:lnTo>
                    <a:lnTo>
                      <a:pt x="0" y="48"/>
                    </a:lnTo>
                    <a:lnTo>
                      <a:pt x="0" y="18"/>
                    </a:lnTo>
                    <a:close/>
                  </a:path>
                </a:pathLst>
              </a:custGeom>
              <a:grpFill/>
              <a:ln>
                <a:noFill/>
              </a:ln>
            </p:spPr>
            <p:txBody>
              <a:bodyPr/>
              <a:lstStyle/>
              <a:p>
                <a:pPr fontAlgn="auto">
                  <a:spcBef>
                    <a:spcPts val="0"/>
                  </a:spcBef>
                  <a:spcAft>
                    <a:spcPts val="0"/>
                  </a:spcAft>
                  <a:defRPr/>
                </a:pPr>
                <a:endParaRPr lang="zh-CN" altLang="en-US"/>
              </a:p>
            </p:txBody>
          </p:sp>
          <p:sp>
            <p:nvSpPr>
              <p:cNvPr id="1074" name="Freeform 920"/>
              <p:cNvSpPr/>
              <p:nvPr/>
            </p:nvSpPr>
            <p:spPr bwMode="auto">
              <a:xfrm>
                <a:off x="6126" y="2784"/>
                <a:ext cx="48" cy="44"/>
              </a:xfrm>
              <a:custGeom>
                <a:avLst/>
                <a:gdLst>
                  <a:gd name="T0" fmla="*/ 0 w 48"/>
                  <a:gd name="T1" fmla="*/ 20 h 44"/>
                  <a:gd name="T2" fmla="*/ 48 w 48"/>
                  <a:gd name="T3" fmla="*/ 0 h 44"/>
                  <a:gd name="T4" fmla="*/ 48 w 48"/>
                  <a:gd name="T5" fmla="*/ 18 h 44"/>
                  <a:gd name="T6" fmla="*/ 0 w 48"/>
                  <a:gd name="T7" fmla="*/ 44 h 44"/>
                  <a:gd name="T8" fmla="*/ 0 w 48"/>
                  <a:gd name="T9" fmla="*/ 20 h 44"/>
                </a:gdLst>
                <a:ahLst/>
                <a:cxnLst>
                  <a:cxn ang="0">
                    <a:pos x="T0" y="T1"/>
                  </a:cxn>
                  <a:cxn ang="0">
                    <a:pos x="T2" y="T3"/>
                  </a:cxn>
                  <a:cxn ang="0">
                    <a:pos x="T4" y="T5"/>
                  </a:cxn>
                  <a:cxn ang="0">
                    <a:pos x="T6" y="T7"/>
                  </a:cxn>
                  <a:cxn ang="0">
                    <a:pos x="T8" y="T9"/>
                  </a:cxn>
                </a:cxnLst>
                <a:rect l="0" t="0" r="r" b="b"/>
                <a:pathLst>
                  <a:path w="48" h="44">
                    <a:moveTo>
                      <a:pt x="0" y="20"/>
                    </a:moveTo>
                    <a:lnTo>
                      <a:pt x="48" y="0"/>
                    </a:lnTo>
                    <a:lnTo>
                      <a:pt x="48" y="18"/>
                    </a:lnTo>
                    <a:lnTo>
                      <a:pt x="0" y="44"/>
                    </a:lnTo>
                    <a:lnTo>
                      <a:pt x="0" y="20"/>
                    </a:lnTo>
                    <a:close/>
                  </a:path>
                </a:pathLst>
              </a:custGeom>
              <a:grpFill/>
              <a:ln>
                <a:noFill/>
              </a:ln>
            </p:spPr>
            <p:txBody>
              <a:bodyPr/>
              <a:lstStyle/>
              <a:p>
                <a:pPr fontAlgn="auto">
                  <a:spcBef>
                    <a:spcPts val="0"/>
                  </a:spcBef>
                  <a:spcAft>
                    <a:spcPts val="0"/>
                  </a:spcAft>
                  <a:defRPr/>
                </a:pPr>
                <a:endParaRPr lang="zh-CN" altLang="en-US"/>
              </a:p>
            </p:txBody>
          </p:sp>
          <p:sp>
            <p:nvSpPr>
              <p:cNvPr id="1075" name="Freeform 921"/>
              <p:cNvSpPr/>
              <p:nvPr/>
            </p:nvSpPr>
            <p:spPr bwMode="auto">
              <a:xfrm>
                <a:off x="6188" y="2770"/>
                <a:ext cx="18" cy="24"/>
              </a:xfrm>
              <a:custGeom>
                <a:avLst/>
                <a:gdLst>
                  <a:gd name="T0" fmla="*/ 18 w 18"/>
                  <a:gd name="T1" fmla="*/ 0 h 24"/>
                  <a:gd name="T2" fmla="*/ 18 w 18"/>
                  <a:gd name="T3" fmla="*/ 16 h 24"/>
                  <a:gd name="T4" fmla="*/ 0 w 18"/>
                  <a:gd name="T5" fmla="*/ 24 h 24"/>
                  <a:gd name="T6" fmla="*/ 0 w 18"/>
                  <a:gd name="T7" fmla="*/ 6 h 24"/>
                  <a:gd name="T8" fmla="*/ 18 w 18"/>
                  <a:gd name="T9" fmla="*/ 0 h 24"/>
                </a:gdLst>
                <a:ahLst/>
                <a:cxnLst>
                  <a:cxn ang="0">
                    <a:pos x="T0" y="T1"/>
                  </a:cxn>
                  <a:cxn ang="0">
                    <a:pos x="T2" y="T3"/>
                  </a:cxn>
                  <a:cxn ang="0">
                    <a:pos x="T4" y="T5"/>
                  </a:cxn>
                  <a:cxn ang="0">
                    <a:pos x="T6" y="T7"/>
                  </a:cxn>
                  <a:cxn ang="0">
                    <a:pos x="T8" y="T9"/>
                  </a:cxn>
                </a:cxnLst>
                <a:rect l="0" t="0" r="r" b="b"/>
                <a:pathLst>
                  <a:path w="18" h="24">
                    <a:moveTo>
                      <a:pt x="18" y="0"/>
                    </a:moveTo>
                    <a:lnTo>
                      <a:pt x="18" y="16"/>
                    </a:lnTo>
                    <a:lnTo>
                      <a:pt x="0" y="24"/>
                    </a:lnTo>
                    <a:lnTo>
                      <a:pt x="0" y="6"/>
                    </a:lnTo>
                    <a:lnTo>
                      <a:pt x="18" y="0"/>
                    </a:lnTo>
                    <a:close/>
                  </a:path>
                </a:pathLst>
              </a:custGeom>
              <a:grpFill/>
              <a:ln>
                <a:noFill/>
              </a:ln>
            </p:spPr>
            <p:txBody>
              <a:bodyPr/>
              <a:lstStyle/>
              <a:p>
                <a:pPr fontAlgn="auto">
                  <a:spcBef>
                    <a:spcPts val="0"/>
                  </a:spcBef>
                  <a:spcAft>
                    <a:spcPts val="0"/>
                  </a:spcAft>
                  <a:defRPr/>
                </a:pPr>
                <a:endParaRPr lang="zh-CN" altLang="en-US"/>
              </a:p>
            </p:txBody>
          </p:sp>
          <p:sp>
            <p:nvSpPr>
              <p:cNvPr id="1076" name="Freeform 922"/>
              <p:cNvSpPr/>
              <p:nvPr/>
            </p:nvSpPr>
            <p:spPr bwMode="auto">
              <a:xfrm>
                <a:off x="6092" y="2852"/>
                <a:ext cx="34" cy="46"/>
              </a:xfrm>
              <a:custGeom>
                <a:avLst/>
                <a:gdLst>
                  <a:gd name="T0" fmla="*/ 0 w 34"/>
                  <a:gd name="T1" fmla="*/ 18 h 46"/>
                  <a:gd name="T2" fmla="*/ 34 w 34"/>
                  <a:gd name="T3" fmla="*/ 0 h 46"/>
                  <a:gd name="T4" fmla="*/ 34 w 34"/>
                  <a:gd name="T5" fmla="*/ 24 h 46"/>
                  <a:gd name="T6" fmla="*/ 0 w 34"/>
                  <a:gd name="T7" fmla="*/ 46 h 46"/>
                  <a:gd name="T8" fmla="*/ 0 w 34"/>
                  <a:gd name="T9" fmla="*/ 18 h 46"/>
                </a:gdLst>
                <a:ahLst/>
                <a:cxnLst>
                  <a:cxn ang="0">
                    <a:pos x="T0" y="T1"/>
                  </a:cxn>
                  <a:cxn ang="0">
                    <a:pos x="T2" y="T3"/>
                  </a:cxn>
                  <a:cxn ang="0">
                    <a:pos x="T4" y="T5"/>
                  </a:cxn>
                  <a:cxn ang="0">
                    <a:pos x="T6" y="T7"/>
                  </a:cxn>
                  <a:cxn ang="0">
                    <a:pos x="T8" y="T9"/>
                  </a:cxn>
                </a:cxnLst>
                <a:rect l="0" t="0" r="r" b="b"/>
                <a:pathLst>
                  <a:path w="34" h="46">
                    <a:moveTo>
                      <a:pt x="0" y="18"/>
                    </a:moveTo>
                    <a:lnTo>
                      <a:pt x="34" y="0"/>
                    </a:lnTo>
                    <a:lnTo>
                      <a:pt x="34" y="24"/>
                    </a:lnTo>
                    <a:lnTo>
                      <a:pt x="0" y="46"/>
                    </a:lnTo>
                    <a:lnTo>
                      <a:pt x="0" y="18"/>
                    </a:lnTo>
                    <a:close/>
                  </a:path>
                </a:pathLst>
              </a:custGeom>
              <a:grpFill/>
              <a:ln>
                <a:noFill/>
              </a:ln>
            </p:spPr>
            <p:txBody>
              <a:bodyPr/>
              <a:lstStyle/>
              <a:p>
                <a:pPr fontAlgn="auto">
                  <a:spcBef>
                    <a:spcPts val="0"/>
                  </a:spcBef>
                  <a:spcAft>
                    <a:spcPts val="0"/>
                  </a:spcAft>
                  <a:defRPr/>
                </a:pPr>
                <a:endParaRPr lang="zh-CN" altLang="en-US"/>
              </a:p>
            </p:txBody>
          </p:sp>
          <p:sp>
            <p:nvSpPr>
              <p:cNvPr id="1077" name="Freeform 923"/>
              <p:cNvSpPr/>
              <p:nvPr/>
            </p:nvSpPr>
            <p:spPr bwMode="auto">
              <a:xfrm>
                <a:off x="6152" y="2832"/>
                <a:ext cx="12" cy="28"/>
              </a:xfrm>
              <a:custGeom>
                <a:avLst/>
                <a:gdLst>
                  <a:gd name="T0" fmla="*/ 0 w 12"/>
                  <a:gd name="T1" fmla="*/ 6 h 28"/>
                  <a:gd name="T2" fmla="*/ 12 w 12"/>
                  <a:gd name="T3" fmla="*/ 0 h 28"/>
                  <a:gd name="T4" fmla="*/ 12 w 12"/>
                  <a:gd name="T5" fmla="*/ 20 h 28"/>
                  <a:gd name="T6" fmla="*/ 0 w 12"/>
                  <a:gd name="T7" fmla="*/ 28 h 28"/>
                  <a:gd name="T8" fmla="*/ 0 w 12"/>
                  <a:gd name="T9" fmla="*/ 6 h 28"/>
                </a:gdLst>
                <a:ahLst/>
                <a:cxnLst>
                  <a:cxn ang="0">
                    <a:pos x="T0" y="T1"/>
                  </a:cxn>
                  <a:cxn ang="0">
                    <a:pos x="T2" y="T3"/>
                  </a:cxn>
                  <a:cxn ang="0">
                    <a:pos x="T4" y="T5"/>
                  </a:cxn>
                  <a:cxn ang="0">
                    <a:pos x="T6" y="T7"/>
                  </a:cxn>
                  <a:cxn ang="0">
                    <a:pos x="T8" y="T9"/>
                  </a:cxn>
                </a:cxnLst>
                <a:rect l="0" t="0" r="r" b="b"/>
                <a:pathLst>
                  <a:path w="12" h="28">
                    <a:moveTo>
                      <a:pt x="0" y="6"/>
                    </a:moveTo>
                    <a:lnTo>
                      <a:pt x="12" y="0"/>
                    </a:lnTo>
                    <a:lnTo>
                      <a:pt x="12" y="20"/>
                    </a:lnTo>
                    <a:lnTo>
                      <a:pt x="0" y="28"/>
                    </a:lnTo>
                    <a:lnTo>
                      <a:pt x="0" y="6"/>
                    </a:lnTo>
                    <a:close/>
                  </a:path>
                </a:pathLst>
              </a:custGeom>
              <a:grpFill/>
              <a:ln>
                <a:noFill/>
              </a:ln>
            </p:spPr>
            <p:txBody>
              <a:bodyPr/>
              <a:lstStyle/>
              <a:p>
                <a:pPr fontAlgn="auto">
                  <a:spcBef>
                    <a:spcPts val="0"/>
                  </a:spcBef>
                  <a:spcAft>
                    <a:spcPts val="0"/>
                  </a:spcAft>
                  <a:defRPr/>
                </a:pPr>
                <a:endParaRPr lang="zh-CN" altLang="en-US"/>
              </a:p>
            </p:txBody>
          </p:sp>
          <p:sp>
            <p:nvSpPr>
              <p:cNvPr id="1078" name="Freeform 924"/>
              <p:cNvSpPr/>
              <p:nvPr/>
            </p:nvSpPr>
            <p:spPr bwMode="auto">
              <a:xfrm>
                <a:off x="6178" y="2810"/>
                <a:ext cx="28" cy="32"/>
              </a:xfrm>
              <a:custGeom>
                <a:avLst/>
                <a:gdLst>
                  <a:gd name="T0" fmla="*/ 28 w 28"/>
                  <a:gd name="T1" fmla="*/ 0 h 32"/>
                  <a:gd name="T2" fmla="*/ 28 w 28"/>
                  <a:gd name="T3" fmla="*/ 16 h 32"/>
                  <a:gd name="T4" fmla="*/ 0 w 28"/>
                  <a:gd name="T5" fmla="*/ 32 h 32"/>
                  <a:gd name="T6" fmla="*/ 0 w 28"/>
                  <a:gd name="T7" fmla="*/ 14 h 32"/>
                  <a:gd name="T8" fmla="*/ 28 w 28"/>
                  <a:gd name="T9" fmla="*/ 0 h 32"/>
                </a:gdLst>
                <a:ahLst/>
                <a:cxnLst>
                  <a:cxn ang="0">
                    <a:pos x="T0" y="T1"/>
                  </a:cxn>
                  <a:cxn ang="0">
                    <a:pos x="T2" y="T3"/>
                  </a:cxn>
                  <a:cxn ang="0">
                    <a:pos x="T4" y="T5"/>
                  </a:cxn>
                  <a:cxn ang="0">
                    <a:pos x="T6" y="T7"/>
                  </a:cxn>
                  <a:cxn ang="0">
                    <a:pos x="T8" y="T9"/>
                  </a:cxn>
                </a:cxnLst>
                <a:rect l="0" t="0" r="r" b="b"/>
                <a:pathLst>
                  <a:path w="28" h="32">
                    <a:moveTo>
                      <a:pt x="28" y="0"/>
                    </a:moveTo>
                    <a:lnTo>
                      <a:pt x="28" y="16"/>
                    </a:lnTo>
                    <a:lnTo>
                      <a:pt x="0" y="32"/>
                    </a:lnTo>
                    <a:lnTo>
                      <a:pt x="0" y="14"/>
                    </a:lnTo>
                    <a:lnTo>
                      <a:pt x="28" y="0"/>
                    </a:lnTo>
                    <a:close/>
                  </a:path>
                </a:pathLst>
              </a:custGeom>
              <a:grpFill/>
              <a:ln>
                <a:noFill/>
              </a:ln>
            </p:spPr>
            <p:txBody>
              <a:bodyPr/>
              <a:lstStyle/>
              <a:p>
                <a:pPr fontAlgn="auto">
                  <a:spcBef>
                    <a:spcPts val="0"/>
                  </a:spcBef>
                  <a:spcAft>
                    <a:spcPts val="0"/>
                  </a:spcAft>
                  <a:defRPr/>
                </a:pPr>
                <a:endParaRPr lang="zh-CN" altLang="en-US"/>
              </a:p>
            </p:txBody>
          </p:sp>
          <p:sp>
            <p:nvSpPr>
              <p:cNvPr id="1079" name="Freeform 925"/>
              <p:cNvSpPr/>
              <p:nvPr/>
            </p:nvSpPr>
            <p:spPr bwMode="auto">
              <a:xfrm>
                <a:off x="6156" y="2854"/>
                <a:ext cx="50" cy="48"/>
              </a:xfrm>
              <a:custGeom>
                <a:avLst/>
                <a:gdLst>
                  <a:gd name="T0" fmla="*/ 50 w 50"/>
                  <a:gd name="T1" fmla="*/ 0 h 48"/>
                  <a:gd name="T2" fmla="*/ 50 w 50"/>
                  <a:gd name="T3" fmla="*/ 14 h 48"/>
                  <a:gd name="T4" fmla="*/ 0 w 50"/>
                  <a:gd name="T5" fmla="*/ 48 h 48"/>
                  <a:gd name="T6" fmla="*/ 0 w 50"/>
                  <a:gd name="T7" fmla="*/ 28 h 48"/>
                  <a:gd name="T8" fmla="*/ 50 w 50"/>
                  <a:gd name="T9" fmla="*/ 0 h 48"/>
                </a:gdLst>
                <a:ahLst/>
                <a:cxnLst>
                  <a:cxn ang="0">
                    <a:pos x="T0" y="T1"/>
                  </a:cxn>
                  <a:cxn ang="0">
                    <a:pos x="T2" y="T3"/>
                  </a:cxn>
                  <a:cxn ang="0">
                    <a:pos x="T4" y="T5"/>
                  </a:cxn>
                  <a:cxn ang="0">
                    <a:pos x="T6" y="T7"/>
                  </a:cxn>
                  <a:cxn ang="0">
                    <a:pos x="T8" y="T9"/>
                  </a:cxn>
                </a:cxnLst>
                <a:rect l="0" t="0" r="r" b="b"/>
                <a:pathLst>
                  <a:path w="50" h="48">
                    <a:moveTo>
                      <a:pt x="50" y="0"/>
                    </a:moveTo>
                    <a:lnTo>
                      <a:pt x="50" y="14"/>
                    </a:lnTo>
                    <a:lnTo>
                      <a:pt x="0" y="48"/>
                    </a:lnTo>
                    <a:lnTo>
                      <a:pt x="0" y="28"/>
                    </a:lnTo>
                    <a:lnTo>
                      <a:pt x="50" y="0"/>
                    </a:lnTo>
                    <a:close/>
                  </a:path>
                </a:pathLst>
              </a:custGeom>
              <a:grpFill/>
              <a:ln>
                <a:noFill/>
              </a:ln>
            </p:spPr>
            <p:txBody>
              <a:bodyPr/>
              <a:lstStyle/>
              <a:p>
                <a:pPr fontAlgn="auto">
                  <a:spcBef>
                    <a:spcPts val="0"/>
                  </a:spcBef>
                  <a:spcAft>
                    <a:spcPts val="0"/>
                  </a:spcAft>
                  <a:defRPr/>
                </a:pPr>
                <a:endParaRPr lang="zh-CN" altLang="en-US"/>
              </a:p>
            </p:txBody>
          </p:sp>
          <p:sp>
            <p:nvSpPr>
              <p:cNvPr id="1080" name="Freeform 926"/>
              <p:cNvSpPr/>
              <p:nvPr/>
            </p:nvSpPr>
            <p:spPr bwMode="auto">
              <a:xfrm>
                <a:off x="6090" y="2916"/>
                <a:ext cx="82" cy="80"/>
              </a:xfrm>
              <a:custGeom>
                <a:avLst/>
                <a:gdLst>
                  <a:gd name="T0" fmla="*/ 82 w 82"/>
                  <a:gd name="T1" fmla="*/ 0 h 80"/>
                  <a:gd name="T2" fmla="*/ 82 w 82"/>
                  <a:gd name="T3" fmla="*/ 18 h 80"/>
                  <a:gd name="T4" fmla="*/ 0 w 82"/>
                  <a:gd name="T5" fmla="*/ 80 h 80"/>
                  <a:gd name="T6" fmla="*/ 0 w 82"/>
                  <a:gd name="T7" fmla="*/ 54 h 80"/>
                  <a:gd name="T8" fmla="*/ 82 w 82"/>
                  <a:gd name="T9" fmla="*/ 0 h 80"/>
                </a:gdLst>
                <a:ahLst/>
                <a:cxnLst>
                  <a:cxn ang="0">
                    <a:pos x="T0" y="T1"/>
                  </a:cxn>
                  <a:cxn ang="0">
                    <a:pos x="T2" y="T3"/>
                  </a:cxn>
                  <a:cxn ang="0">
                    <a:pos x="T4" y="T5"/>
                  </a:cxn>
                  <a:cxn ang="0">
                    <a:pos x="T6" y="T7"/>
                  </a:cxn>
                  <a:cxn ang="0">
                    <a:pos x="T8" y="T9"/>
                  </a:cxn>
                </a:cxnLst>
                <a:rect l="0" t="0" r="r" b="b"/>
                <a:pathLst>
                  <a:path w="82" h="80">
                    <a:moveTo>
                      <a:pt x="82" y="0"/>
                    </a:moveTo>
                    <a:lnTo>
                      <a:pt x="82" y="18"/>
                    </a:lnTo>
                    <a:lnTo>
                      <a:pt x="0" y="80"/>
                    </a:lnTo>
                    <a:lnTo>
                      <a:pt x="0" y="54"/>
                    </a:lnTo>
                    <a:lnTo>
                      <a:pt x="82" y="0"/>
                    </a:lnTo>
                    <a:close/>
                  </a:path>
                </a:pathLst>
              </a:custGeom>
              <a:grpFill/>
              <a:ln>
                <a:noFill/>
              </a:ln>
            </p:spPr>
            <p:txBody>
              <a:bodyPr/>
              <a:lstStyle/>
              <a:p>
                <a:pPr fontAlgn="auto">
                  <a:spcBef>
                    <a:spcPts val="0"/>
                  </a:spcBef>
                  <a:spcAft>
                    <a:spcPts val="0"/>
                  </a:spcAft>
                  <a:defRPr/>
                </a:pPr>
                <a:endParaRPr lang="zh-CN" altLang="en-US"/>
              </a:p>
            </p:txBody>
          </p:sp>
          <p:sp>
            <p:nvSpPr>
              <p:cNvPr id="1081" name="Freeform 927"/>
              <p:cNvSpPr/>
              <p:nvPr/>
            </p:nvSpPr>
            <p:spPr bwMode="auto">
              <a:xfrm>
                <a:off x="6186" y="2892"/>
                <a:ext cx="20" cy="30"/>
              </a:xfrm>
              <a:custGeom>
                <a:avLst/>
                <a:gdLst>
                  <a:gd name="T0" fmla="*/ 20 w 20"/>
                  <a:gd name="T1" fmla="*/ 0 h 30"/>
                  <a:gd name="T2" fmla="*/ 20 w 20"/>
                  <a:gd name="T3" fmla="*/ 16 h 30"/>
                  <a:gd name="T4" fmla="*/ 0 w 20"/>
                  <a:gd name="T5" fmla="*/ 30 h 30"/>
                  <a:gd name="T6" fmla="*/ 0 w 20"/>
                  <a:gd name="T7" fmla="*/ 14 h 30"/>
                  <a:gd name="T8" fmla="*/ 20 w 20"/>
                  <a:gd name="T9" fmla="*/ 0 h 30"/>
                </a:gdLst>
                <a:ahLst/>
                <a:cxnLst>
                  <a:cxn ang="0">
                    <a:pos x="T0" y="T1"/>
                  </a:cxn>
                  <a:cxn ang="0">
                    <a:pos x="T2" y="T3"/>
                  </a:cxn>
                  <a:cxn ang="0">
                    <a:pos x="T4" y="T5"/>
                  </a:cxn>
                  <a:cxn ang="0">
                    <a:pos x="T6" y="T7"/>
                  </a:cxn>
                  <a:cxn ang="0">
                    <a:pos x="T8" y="T9"/>
                  </a:cxn>
                </a:cxnLst>
                <a:rect l="0" t="0" r="r" b="b"/>
                <a:pathLst>
                  <a:path w="20" h="30">
                    <a:moveTo>
                      <a:pt x="20" y="0"/>
                    </a:moveTo>
                    <a:lnTo>
                      <a:pt x="20" y="16"/>
                    </a:lnTo>
                    <a:lnTo>
                      <a:pt x="0" y="30"/>
                    </a:lnTo>
                    <a:lnTo>
                      <a:pt x="0" y="14"/>
                    </a:lnTo>
                    <a:lnTo>
                      <a:pt x="20" y="0"/>
                    </a:lnTo>
                    <a:close/>
                  </a:path>
                </a:pathLst>
              </a:custGeom>
              <a:grpFill/>
              <a:ln>
                <a:noFill/>
              </a:ln>
            </p:spPr>
            <p:txBody>
              <a:bodyPr/>
              <a:lstStyle/>
              <a:p>
                <a:pPr fontAlgn="auto">
                  <a:spcBef>
                    <a:spcPts val="0"/>
                  </a:spcBef>
                  <a:spcAft>
                    <a:spcPts val="0"/>
                  </a:spcAft>
                  <a:defRPr/>
                </a:pPr>
                <a:endParaRPr lang="zh-CN" altLang="en-US"/>
              </a:p>
            </p:txBody>
          </p:sp>
          <p:sp>
            <p:nvSpPr>
              <p:cNvPr id="1082" name="Freeform 928"/>
              <p:cNvSpPr/>
              <p:nvPr/>
            </p:nvSpPr>
            <p:spPr bwMode="auto">
              <a:xfrm>
                <a:off x="6052" y="3002"/>
                <a:ext cx="58" cy="72"/>
              </a:xfrm>
              <a:custGeom>
                <a:avLst/>
                <a:gdLst>
                  <a:gd name="T0" fmla="*/ 0 w 58"/>
                  <a:gd name="T1" fmla="*/ 42 h 72"/>
                  <a:gd name="T2" fmla="*/ 58 w 58"/>
                  <a:gd name="T3" fmla="*/ 0 h 72"/>
                  <a:gd name="T4" fmla="*/ 58 w 58"/>
                  <a:gd name="T5" fmla="*/ 26 h 72"/>
                  <a:gd name="T6" fmla="*/ 0 w 58"/>
                  <a:gd name="T7" fmla="*/ 72 h 72"/>
                  <a:gd name="T8" fmla="*/ 0 w 58"/>
                  <a:gd name="T9" fmla="*/ 42 h 72"/>
                </a:gdLst>
                <a:ahLst/>
                <a:cxnLst>
                  <a:cxn ang="0">
                    <a:pos x="T0" y="T1"/>
                  </a:cxn>
                  <a:cxn ang="0">
                    <a:pos x="T2" y="T3"/>
                  </a:cxn>
                  <a:cxn ang="0">
                    <a:pos x="T4" y="T5"/>
                  </a:cxn>
                  <a:cxn ang="0">
                    <a:pos x="T6" y="T7"/>
                  </a:cxn>
                  <a:cxn ang="0">
                    <a:pos x="T8" y="T9"/>
                  </a:cxn>
                </a:cxnLst>
                <a:rect l="0" t="0" r="r" b="b"/>
                <a:pathLst>
                  <a:path w="58" h="72">
                    <a:moveTo>
                      <a:pt x="0" y="42"/>
                    </a:moveTo>
                    <a:lnTo>
                      <a:pt x="58" y="0"/>
                    </a:lnTo>
                    <a:lnTo>
                      <a:pt x="58" y="26"/>
                    </a:lnTo>
                    <a:lnTo>
                      <a:pt x="0" y="72"/>
                    </a:lnTo>
                    <a:lnTo>
                      <a:pt x="0" y="42"/>
                    </a:lnTo>
                    <a:close/>
                  </a:path>
                </a:pathLst>
              </a:custGeom>
              <a:grpFill/>
              <a:ln>
                <a:noFill/>
              </a:ln>
            </p:spPr>
            <p:txBody>
              <a:bodyPr/>
              <a:lstStyle/>
              <a:p>
                <a:pPr fontAlgn="auto">
                  <a:spcBef>
                    <a:spcPts val="0"/>
                  </a:spcBef>
                  <a:spcAft>
                    <a:spcPts val="0"/>
                  </a:spcAft>
                  <a:defRPr/>
                </a:pPr>
                <a:endParaRPr lang="zh-CN" altLang="en-US"/>
              </a:p>
            </p:txBody>
          </p:sp>
          <p:sp>
            <p:nvSpPr>
              <p:cNvPr id="1083" name="Freeform 929"/>
              <p:cNvSpPr/>
              <p:nvPr/>
            </p:nvSpPr>
            <p:spPr bwMode="auto">
              <a:xfrm>
                <a:off x="6126" y="2978"/>
                <a:ext cx="18" cy="38"/>
              </a:xfrm>
              <a:custGeom>
                <a:avLst/>
                <a:gdLst>
                  <a:gd name="T0" fmla="*/ 0 w 18"/>
                  <a:gd name="T1" fmla="*/ 14 h 38"/>
                  <a:gd name="T2" fmla="*/ 18 w 18"/>
                  <a:gd name="T3" fmla="*/ 0 h 38"/>
                  <a:gd name="T4" fmla="*/ 18 w 18"/>
                  <a:gd name="T5" fmla="*/ 22 h 38"/>
                  <a:gd name="T6" fmla="*/ 0 w 18"/>
                  <a:gd name="T7" fmla="*/ 38 h 38"/>
                  <a:gd name="T8" fmla="*/ 0 w 18"/>
                  <a:gd name="T9" fmla="*/ 14 h 38"/>
                </a:gdLst>
                <a:ahLst/>
                <a:cxnLst>
                  <a:cxn ang="0">
                    <a:pos x="T0" y="T1"/>
                  </a:cxn>
                  <a:cxn ang="0">
                    <a:pos x="T2" y="T3"/>
                  </a:cxn>
                  <a:cxn ang="0">
                    <a:pos x="T4" y="T5"/>
                  </a:cxn>
                  <a:cxn ang="0">
                    <a:pos x="T6" y="T7"/>
                  </a:cxn>
                  <a:cxn ang="0">
                    <a:pos x="T8" y="T9"/>
                  </a:cxn>
                </a:cxnLst>
                <a:rect l="0" t="0" r="r" b="b"/>
                <a:pathLst>
                  <a:path w="18" h="38">
                    <a:moveTo>
                      <a:pt x="0" y="14"/>
                    </a:moveTo>
                    <a:lnTo>
                      <a:pt x="18" y="0"/>
                    </a:lnTo>
                    <a:lnTo>
                      <a:pt x="18" y="22"/>
                    </a:lnTo>
                    <a:lnTo>
                      <a:pt x="0" y="38"/>
                    </a:lnTo>
                    <a:lnTo>
                      <a:pt x="0" y="14"/>
                    </a:lnTo>
                    <a:close/>
                  </a:path>
                </a:pathLst>
              </a:custGeom>
              <a:grpFill/>
              <a:ln>
                <a:noFill/>
              </a:ln>
            </p:spPr>
            <p:txBody>
              <a:bodyPr/>
              <a:lstStyle/>
              <a:p>
                <a:pPr fontAlgn="auto">
                  <a:spcBef>
                    <a:spcPts val="0"/>
                  </a:spcBef>
                  <a:spcAft>
                    <a:spcPts val="0"/>
                  </a:spcAft>
                  <a:defRPr/>
                </a:pPr>
                <a:endParaRPr lang="zh-CN" altLang="en-US"/>
              </a:p>
            </p:txBody>
          </p:sp>
          <p:sp>
            <p:nvSpPr>
              <p:cNvPr id="1084" name="Freeform 930"/>
              <p:cNvSpPr/>
              <p:nvPr/>
            </p:nvSpPr>
            <p:spPr bwMode="auto">
              <a:xfrm>
                <a:off x="6186" y="2934"/>
                <a:ext cx="20" cy="32"/>
              </a:xfrm>
              <a:custGeom>
                <a:avLst/>
                <a:gdLst>
                  <a:gd name="T0" fmla="*/ 20 w 20"/>
                  <a:gd name="T1" fmla="*/ 0 h 32"/>
                  <a:gd name="T2" fmla="*/ 20 w 20"/>
                  <a:gd name="T3" fmla="*/ 16 h 32"/>
                  <a:gd name="T4" fmla="*/ 0 w 20"/>
                  <a:gd name="T5" fmla="*/ 32 h 32"/>
                  <a:gd name="T6" fmla="*/ 0 w 20"/>
                  <a:gd name="T7" fmla="*/ 14 h 32"/>
                  <a:gd name="T8" fmla="*/ 20 w 20"/>
                  <a:gd name="T9" fmla="*/ 0 h 32"/>
                </a:gdLst>
                <a:ahLst/>
                <a:cxnLst>
                  <a:cxn ang="0">
                    <a:pos x="T0" y="T1"/>
                  </a:cxn>
                  <a:cxn ang="0">
                    <a:pos x="T2" y="T3"/>
                  </a:cxn>
                  <a:cxn ang="0">
                    <a:pos x="T4" y="T5"/>
                  </a:cxn>
                  <a:cxn ang="0">
                    <a:pos x="T6" y="T7"/>
                  </a:cxn>
                  <a:cxn ang="0">
                    <a:pos x="T8" y="T9"/>
                  </a:cxn>
                </a:cxnLst>
                <a:rect l="0" t="0" r="r" b="b"/>
                <a:pathLst>
                  <a:path w="20" h="32">
                    <a:moveTo>
                      <a:pt x="20" y="0"/>
                    </a:moveTo>
                    <a:lnTo>
                      <a:pt x="20" y="16"/>
                    </a:lnTo>
                    <a:lnTo>
                      <a:pt x="0" y="32"/>
                    </a:lnTo>
                    <a:lnTo>
                      <a:pt x="0" y="14"/>
                    </a:lnTo>
                    <a:lnTo>
                      <a:pt x="20" y="0"/>
                    </a:lnTo>
                    <a:close/>
                  </a:path>
                </a:pathLst>
              </a:custGeom>
              <a:grpFill/>
              <a:ln>
                <a:noFill/>
              </a:ln>
            </p:spPr>
            <p:txBody>
              <a:bodyPr/>
              <a:lstStyle/>
              <a:p>
                <a:pPr fontAlgn="auto">
                  <a:spcBef>
                    <a:spcPts val="0"/>
                  </a:spcBef>
                  <a:spcAft>
                    <a:spcPts val="0"/>
                  </a:spcAft>
                  <a:defRPr/>
                </a:pPr>
                <a:endParaRPr lang="zh-CN" altLang="en-US"/>
              </a:p>
            </p:txBody>
          </p:sp>
          <p:sp>
            <p:nvSpPr>
              <p:cNvPr id="1085" name="Freeform 931"/>
              <p:cNvSpPr/>
              <p:nvPr/>
            </p:nvSpPr>
            <p:spPr bwMode="auto">
              <a:xfrm>
                <a:off x="6100" y="3012"/>
                <a:ext cx="56" cy="72"/>
              </a:xfrm>
              <a:custGeom>
                <a:avLst/>
                <a:gdLst>
                  <a:gd name="T0" fmla="*/ 56 w 56"/>
                  <a:gd name="T1" fmla="*/ 0 h 72"/>
                  <a:gd name="T2" fmla="*/ 56 w 56"/>
                  <a:gd name="T3" fmla="*/ 22 h 72"/>
                  <a:gd name="T4" fmla="*/ 0 w 56"/>
                  <a:gd name="T5" fmla="*/ 72 h 72"/>
                  <a:gd name="T6" fmla="*/ 0 w 56"/>
                  <a:gd name="T7" fmla="*/ 44 h 72"/>
                  <a:gd name="T8" fmla="*/ 56 w 56"/>
                  <a:gd name="T9" fmla="*/ 0 h 72"/>
                </a:gdLst>
                <a:ahLst/>
                <a:cxnLst>
                  <a:cxn ang="0">
                    <a:pos x="T0" y="T1"/>
                  </a:cxn>
                  <a:cxn ang="0">
                    <a:pos x="T2" y="T3"/>
                  </a:cxn>
                  <a:cxn ang="0">
                    <a:pos x="T4" y="T5"/>
                  </a:cxn>
                  <a:cxn ang="0">
                    <a:pos x="T6" y="T7"/>
                  </a:cxn>
                  <a:cxn ang="0">
                    <a:pos x="T8" y="T9"/>
                  </a:cxn>
                </a:cxnLst>
                <a:rect l="0" t="0" r="r" b="b"/>
                <a:pathLst>
                  <a:path w="56" h="72">
                    <a:moveTo>
                      <a:pt x="56" y="0"/>
                    </a:moveTo>
                    <a:lnTo>
                      <a:pt x="56" y="22"/>
                    </a:lnTo>
                    <a:lnTo>
                      <a:pt x="0" y="72"/>
                    </a:lnTo>
                    <a:lnTo>
                      <a:pt x="0" y="44"/>
                    </a:lnTo>
                    <a:lnTo>
                      <a:pt x="56" y="0"/>
                    </a:lnTo>
                    <a:close/>
                  </a:path>
                </a:pathLst>
              </a:custGeom>
              <a:grpFill/>
              <a:ln>
                <a:noFill/>
              </a:ln>
            </p:spPr>
            <p:txBody>
              <a:bodyPr/>
              <a:lstStyle/>
              <a:p>
                <a:pPr fontAlgn="auto">
                  <a:spcBef>
                    <a:spcPts val="0"/>
                  </a:spcBef>
                  <a:spcAft>
                    <a:spcPts val="0"/>
                  </a:spcAft>
                  <a:defRPr/>
                </a:pPr>
                <a:endParaRPr lang="zh-CN" altLang="en-US"/>
              </a:p>
            </p:txBody>
          </p:sp>
          <p:sp>
            <p:nvSpPr>
              <p:cNvPr id="1086" name="Freeform 932"/>
              <p:cNvSpPr/>
              <p:nvPr/>
            </p:nvSpPr>
            <p:spPr bwMode="auto">
              <a:xfrm>
                <a:off x="6172" y="2974"/>
                <a:ext cx="34" cy="46"/>
              </a:xfrm>
              <a:custGeom>
                <a:avLst/>
                <a:gdLst>
                  <a:gd name="T0" fmla="*/ 34 w 34"/>
                  <a:gd name="T1" fmla="*/ 0 h 46"/>
                  <a:gd name="T2" fmla="*/ 34 w 34"/>
                  <a:gd name="T3" fmla="*/ 16 h 46"/>
                  <a:gd name="T4" fmla="*/ 0 w 34"/>
                  <a:gd name="T5" fmla="*/ 46 h 46"/>
                  <a:gd name="T6" fmla="*/ 0 w 34"/>
                  <a:gd name="T7" fmla="*/ 26 h 46"/>
                  <a:gd name="T8" fmla="*/ 34 w 34"/>
                  <a:gd name="T9" fmla="*/ 0 h 46"/>
                </a:gdLst>
                <a:ahLst/>
                <a:cxnLst>
                  <a:cxn ang="0">
                    <a:pos x="T0" y="T1"/>
                  </a:cxn>
                  <a:cxn ang="0">
                    <a:pos x="T2" y="T3"/>
                  </a:cxn>
                  <a:cxn ang="0">
                    <a:pos x="T4" y="T5"/>
                  </a:cxn>
                  <a:cxn ang="0">
                    <a:pos x="T6" y="T7"/>
                  </a:cxn>
                  <a:cxn ang="0">
                    <a:pos x="T8" y="T9"/>
                  </a:cxn>
                </a:cxnLst>
                <a:rect l="0" t="0" r="r" b="b"/>
                <a:pathLst>
                  <a:path w="34" h="46">
                    <a:moveTo>
                      <a:pt x="34" y="0"/>
                    </a:moveTo>
                    <a:lnTo>
                      <a:pt x="34" y="16"/>
                    </a:lnTo>
                    <a:lnTo>
                      <a:pt x="0" y="46"/>
                    </a:lnTo>
                    <a:lnTo>
                      <a:pt x="0" y="26"/>
                    </a:lnTo>
                    <a:lnTo>
                      <a:pt x="34" y="0"/>
                    </a:lnTo>
                    <a:close/>
                  </a:path>
                </a:pathLst>
              </a:custGeom>
              <a:grpFill/>
              <a:ln>
                <a:noFill/>
              </a:ln>
            </p:spPr>
            <p:txBody>
              <a:bodyPr/>
              <a:lstStyle/>
              <a:p>
                <a:pPr fontAlgn="auto">
                  <a:spcBef>
                    <a:spcPts val="0"/>
                  </a:spcBef>
                  <a:spcAft>
                    <a:spcPts val="0"/>
                  </a:spcAft>
                  <a:defRPr/>
                </a:pPr>
                <a:endParaRPr lang="zh-CN" altLang="en-US"/>
              </a:p>
            </p:txBody>
          </p:sp>
          <p:sp>
            <p:nvSpPr>
              <p:cNvPr id="1087" name="Freeform 933"/>
              <p:cNvSpPr/>
              <p:nvPr/>
            </p:nvSpPr>
            <p:spPr bwMode="auto">
              <a:xfrm>
                <a:off x="6052" y="3130"/>
                <a:ext cx="16" cy="44"/>
              </a:xfrm>
              <a:custGeom>
                <a:avLst/>
                <a:gdLst>
                  <a:gd name="T0" fmla="*/ 0 w 16"/>
                  <a:gd name="T1" fmla="*/ 14 h 44"/>
                  <a:gd name="T2" fmla="*/ 16 w 16"/>
                  <a:gd name="T3" fmla="*/ 0 h 44"/>
                  <a:gd name="T4" fmla="*/ 16 w 16"/>
                  <a:gd name="T5" fmla="*/ 28 h 44"/>
                  <a:gd name="T6" fmla="*/ 0 w 16"/>
                  <a:gd name="T7" fmla="*/ 44 h 44"/>
                  <a:gd name="T8" fmla="*/ 0 w 16"/>
                  <a:gd name="T9" fmla="*/ 14 h 44"/>
                </a:gdLst>
                <a:ahLst/>
                <a:cxnLst>
                  <a:cxn ang="0">
                    <a:pos x="T0" y="T1"/>
                  </a:cxn>
                  <a:cxn ang="0">
                    <a:pos x="T2" y="T3"/>
                  </a:cxn>
                  <a:cxn ang="0">
                    <a:pos x="T4" y="T5"/>
                  </a:cxn>
                  <a:cxn ang="0">
                    <a:pos x="T6" y="T7"/>
                  </a:cxn>
                  <a:cxn ang="0">
                    <a:pos x="T8" y="T9"/>
                  </a:cxn>
                </a:cxnLst>
                <a:rect l="0" t="0" r="r" b="b"/>
                <a:pathLst>
                  <a:path w="16" h="44">
                    <a:moveTo>
                      <a:pt x="0" y="14"/>
                    </a:moveTo>
                    <a:lnTo>
                      <a:pt x="16" y="0"/>
                    </a:lnTo>
                    <a:lnTo>
                      <a:pt x="16" y="28"/>
                    </a:lnTo>
                    <a:lnTo>
                      <a:pt x="0" y="44"/>
                    </a:lnTo>
                    <a:lnTo>
                      <a:pt x="0" y="14"/>
                    </a:lnTo>
                    <a:close/>
                  </a:path>
                </a:pathLst>
              </a:custGeom>
              <a:grpFill/>
              <a:ln>
                <a:noFill/>
              </a:ln>
            </p:spPr>
            <p:txBody>
              <a:bodyPr/>
              <a:lstStyle/>
              <a:p>
                <a:pPr fontAlgn="auto">
                  <a:spcBef>
                    <a:spcPts val="0"/>
                  </a:spcBef>
                  <a:spcAft>
                    <a:spcPts val="0"/>
                  </a:spcAft>
                  <a:defRPr/>
                </a:pPr>
                <a:endParaRPr lang="zh-CN" altLang="en-US"/>
              </a:p>
            </p:txBody>
          </p:sp>
          <p:sp>
            <p:nvSpPr>
              <p:cNvPr id="1088" name="Freeform 934"/>
              <p:cNvSpPr/>
              <p:nvPr/>
            </p:nvSpPr>
            <p:spPr bwMode="auto">
              <a:xfrm>
                <a:off x="6084" y="3070"/>
                <a:ext cx="54" cy="74"/>
              </a:xfrm>
              <a:custGeom>
                <a:avLst/>
                <a:gdLst>
                  <a:gd name="T0" fmla="*/ 54 w 54"/>
                  <a:gd name="T1" fmla="*/ 0 h 74"/>
                  <a:gd name="T2" fmla="*/ 54 w 54"/>
                  <a:gd name="T3" fmla="*/ 24 h 74"/>
                  <a:gd name="T4" fmla="*/ 0 w 54"/>
                  <a:gd name="T5" fmla="*/ 74 h 74"/>
                  <a:gd name="T6" fmla="*/ 0 w 54"/>
                  <a:gd name="T7" fmla="*/ 46 h 74"/>
                  <a:gd name="T8" fmla="*/ 54 w 54"/>
                  <a:gd name="T9" fmla="*/ 0 h 74"/>
                </a:gdLst>
                <a:ahLst/>
                <a:cxnLst>
                  <a:cxn ang="0">
                    <a:pos x="T0" y="T1"/>
                  </a:cxn>
                  <a:cxn ang="0">
                    <a:pos x="T2" y="T3"/>
                  </a:cxn>
                  <a:cxn ang="0">
                    <a:pos x="T4" y="T5"/>
                  </a:cxn>
                  <a:cxn ang="0">
                    <a:pos x="T6" y="T7"/>
                  </a:cxn>
                  <a:cxn ang="0">
                    <a:pos x="T8" y="T9"/>
                  </a:cxn>
                </a:cxnLst>
                <a:rect l="0" t="0" r="r" b="b"/>
                <a:pathLst>
                  <a:path w="54" h="74">
                    <a:moveTo>
                      <a:pt x="54" y="0"/>
                    </a:moveTo>
                    <a:lnTo>
                      <a:pt x="54" y="24"/>
                    </a:lnTo>
                    <a:lnTo>
                      <a:pt x="0" y="74"/>
                    </a:lnTo>
                    <a:lnTo>
                      <a:pt x="0" y="46"/>
                    </a:lnTo>
                    <a:lnTo>
                      <a:pt x="54" y="0"/>
                    </a:lnTo>
                    <a:close/>
                  </a:path>
                </a:pathLst>
              </a:custGeom>
              <a:grpFill/>
              <a:ln>
                <a:noFill/>
              </a:ln>
            </p:spPr>
            <p:txBody>
              <a:bodyPr/>
              <a:lstStyle/>
              <a:p>
                <a:pPr fontAlgn="auto">
                  <a:spcBef>
                    <a:spcPts val="0"/>
                  </a:spcBef>
                  <a:spcAft>
                    <a:spcPts val="0"/>
                  </a:spcAft>
                  <a:defRPr/>
                </a:pPr>
                <a:endParaRPr lang="zh-CN" altLang="en-US"/>
              </a:p>
            </p:txBody>
          </p:sp>
          <p:sp>
            <p:nvSpPr>
              <p:cNvPr id="1089" name="Freeform 935"/>
              <p:cNvSpPr/>
              <p:nvPr/>
            </p:nvSpPr>
            <p:spPr bwMode="auto">
              <a:xfrm>
                <a:off x="6154" y="3014"/>
                <a:ext cx="52" cy="64"/>
              </a:xfrm>
              <a:custGeom>
                <a:avLst/>
                <a:gdLst>
                  <a:gd name="T0" fmla="*/ 52 w 52"/>
                  <a:gd name="T1" fmla="*/ 0 h 64"/>
                  <a:gd name="T2" fmla="*/ 52 w 52"/>
                  <a:gd name="T3" fmla="*/ 16 h 64"/>
                  <a:gd name="T4" fmla="*/ 0 w 52"/>
                  <a:gd name="T5" fmla="*/ 64 h 64"/>
                  <a:gd name="T6" fmla="*/ 0 w 52"/>
                  <a:gd name="T7" fmla="*/ 44 h 64"/>
                  <a:gd name="T8" fmla="*/ 52 w 52"/>
                  <a:gd name="T9" fmla="*/ 0 h 64"/>
                </a:gdLst>
                <a:ahLst/>
                <a:cxnLst>
                  <a:cxn ang="0">
                    <a:pos x="T0" y="T1"/>
                  </a:cxn>
                  <a:cxn ang="0">
                    <a:pos x="T2" y="T3"/>
                  </a:cxn>
                  <a:cxn ang="0">
                    <a:pos x="T4" y="T5"/>
                  </a:cxn>
                  <a:cxn ang="0">
                    <a:pos x="T6" y="T7"/>
                  </a:cxn>
                  <a:cxn ang="0">
                    <a:pos x="T8" y="T9"/>
                  </a:cxn>
                </a:cxnLst>
                <a:rect l="0" t="0" r="r" b="b"/>
                <a:pathLst>
                  <a:path w="52" h="64">
                    <a:moveTo>
                      <a:pt x="52" y="0"/>
                    </a:moveTo>
                    <a:lnTo>
                      <a:pt x="52" y="16"/>
                    </a:lnTo>
                    <a:lnTo>
                      <a:pt x="0" y="64"/>
                    </a:lnTo>
                    <a:lnTo>
                      <a:pt x="0" y="44"/>
                    </a:lnTo>
                    <a:lnTo>
                      <a:pt x="52" y="0"/>
                    </a:lnTo>
                    <a:close/>
                  </a:path>
                </a:pathLst>
              </a:custGeom>
              <a:grpFill/>
              <a:ln>
                <a:noFill/>
              </a:ln>
            </p:spPr>
            <p:txBody>
              <a:bodyPr/>
              <a:lstStyle/>
              <a:p>
                <a:pPr fontAlgn="auto">
                  <a:spcBef>
                    <a:spcPts val="0"/>
                  </a:spcBef>
                  <a:spcAft>
                    <a:spcPts val="0"/>
                  </a:spcAft>
                  <a:defRPr/>
                </a:pPr>
                <a:endParaRPr lang="zh-CN" altLang="en-US"/>
              </a:p>
            </p:txBody>
          </p:sp>
          <p:sp>
            <p:nvSpPr>
              <p:cNvPr id="1090" name="Freeform 936"/>
              <p:cNvSpPr/>
              <p:nvPr/>
            </p:nvSpPr>
            <p:spPr bwMode="auto">
              <a:xfrm>
                <a:off x="6052" y="3162"/>
                <a:ext cx="38" cy="66"/>
              </a:xfrm>
              <a:custGeom>
                <a:avLst/>
                <a:gdLst>
                  <a:gd name="T0" fmla="*/ 0 w 38"/>
                  <a:gd name="T1" fmla="*/ 34 h 66"/>
                  <a:gd name="T2" fmla="*/ 38 w 38"/>
                  <a:gd name="T3" fmla="*/ 0 h 66"/>
                  <a:gd name="T4" fmla="*/ 38 w 38"/>
                  <a:gd name="T5" fmla="*/ 28 h 66"/>
                  <a:gd name="T6" fmla="*/ 0 w 38"/>
                  <a:gd name="T7" fmla="*/ 66 h 66"/>
                  <a:gd name="T8" fmla="*/ 0 w 38"/>
                  <a:gd name="T9" fmla="*/ 34 h 66"/>
                </a:gdLst>
                <a:ahLst/>
                <a:cxnLst>
                  <a:cxn ang="0">
                    <a:pos x="T0" y="T1"/>
                  </a:cxn>
                  <a:cxn ang="0">
                    <a:pos x="T2" y="T3"/>
                  </a:cxn>
                  <a:cxn ang="0">
                    <a:pos x="T4" y="T5"/>
                  </a:cxn>
                  <a:cxn ang="0">
                    <a:pos x="T6" y="T7"/>
                  </a:cxn>
                  <a:cxn ang="0">
                    <a:pos x="T8" y="T9"/>
                  </a:cxn>
                </a:cxnLst>
                <a:rect l="0" t="0" r="r" b="b"/>
                <a:pathLst>
                  <a:path w="38" h="66">
                    <a:moveTo>
                      <a:pt x="0" y="34"/>
                    </a:moveTo>
                    <a:lnTo>
                      <a:pt x="38" y="0"/>
                    </a:lnTo>
                    <a:lnTo>
                      <a:pt x="38" y="28"/>
                    </a:lnTo>
                    <a:lnTo>
                      <a:pt x="0" y="66"/>
                    </a:lnTo>
                    <a:lnTo>
                      <a:pt x="0" y="34"/>
                    </a:lnTo>
                    <a:close/>
                  </a:path>
                </a:pathLst>
              </a:custGeom>
              <a:grpFill/>
              <a:ln>
                <a:noFill/>
              </a:ln>
            </p:spPr>
            <p:txBody>
              <a:bodyPr/>
              <a:lstStyle/>
              <a:p>
                <a:pPr fontAlgn="auto">
                  <a:spcBef>
                    <a:spcPts val="0"/>
                  </a:spcBef>
                  <a:spcAft>
                    <a:spcPts val="0"/>
                  </a:spcAft>
                  <a:defRPr/>
                </a:pPr>
                <a:endParaRPr lang="zh-CN" altLang="en-US"/>
              </a:p>
            </p:txBody>
          </p:sp>
          <p:sp>
            <p:nvSpPr>
              <p:cNvPr id="1091" name="Freeform 937"/>
              <p:cNvSpPr/>
              <p:nvPr/>
            </p:nvSpPr>
            <p:spPr bwMode="auto">
              <a:xfrm>
                <a:off x="6134" y="3094"/>
                <a:ext cx="30" cy="50"/>
              </a:xfrm>
              <a:custGeom>
                <a:avLst/>
                <a:gdLst>
                  <a:gd name="T0" fmla="*/ 30 w 30"/>
                  <a:gd name="T1" fmla="*/ 0 h 50"/>
                  <a:gd name="T2" fmla="*/ 30 w 30"/>
                  <a:gd name="T3" fmla="*/ 20 h 50"/>
                  <a:gd name="T4" fmla="*/ 0 w 30"/>
                  <a:gd name="T5" fmla="*/ 50 h 50"/>
                  <a:gd name="T6" fmla="*/ 0 w 30"/>
                  <a:gd name="T7" fmla="*/ 28 h 50"/>
                  <a:gd name="T8" fmla="*/ 30 w 30"/>
                  <a:gd name="T9" fmla="*/ 0 h 50"/>
                </a:gdLst>
                <a:ahLst/>
                <a:cxnLst>
                  <a:cxn ang="0">
                    <a:pos x="T0" y="T1"/>
                  </a:cxn>
                  <a:cxn ang="0">
                    <a:pos x="T2" y="T3"/>
                  </a:cxn>
                  <a:cxn ang="0">
                    <a:pos x="T4" y="T5"/>
                  </a:cxn>
                  <a:cxn ang="0">
                    <a:pos x="T6" y="T7"/>
                  </a:cxn>
                  <a:cxn ang="0">
                    <a:pos x="T8" y="T9"/>
                  </a:cxn>
                </a:cxnLst>
                <a:rect l="0" t="0" r="r" b="b"/>
                <a:pathLst>
                  <a:path w="30" h="50">
                    <a:moveTo>
                      <a:pt x="30" y="0"/>
                    </a:moveTo>
                    <a:lnTo>
                      <a:pt x="30" y="20"/>
                    </a:lnTo>
                    <a:lnTo>
                      <a:pt x="0" y="50"/>
                    </a:lnTo>
                    <a:lnTo>
                      <a:pt x="0" y="28"/>
                    </a:lnTo>
                    <a:lnTo>
                      <a:pt x="30" y="0"/>
                    </a:lnTo>
                    <a:close/>
                  </a:path>
                </a:pathLst>
              </a:custGeom>
              <a:grpFill/>
              <a:ln>
                <a:noFill/>
              </a:ln>
            </p:spPr>
            <p:txBody>
              <a:bodyPr/>
              <a:lstStyle/>
              <a:p>
                <a:pPr fontAlgn="auto">
                  <a:spcBef>
                    <a:spcPts val="0"/>
                  </a:spcBef>
                  <a:spcAft>
                    <a:spcPts val="0"/>
                  </a:spcAft>
                  <a:defRPr/>
                </a:pPr>
                <a:endParaRPr lang="zh-CN" altLang="en-US"/>
              </a:p>
            </p:txBody>
          </p:sp>
          <p:sp>
            <p:nvSpPr>
              <p:cNvPr id="1092" name="Freeform 938"/>
              <p:cNvSpPr/>
              <p:nvPr/>
            </p:nvSpPr>
            <p:spPr bwMode="auto">
              <a:xfrm>
                <a:off x="6178" y="3056"/>
                <a:ext cx="28" cy="44"/>
              </a:xfrm>
              <a:custGeom>
                <a:avLst/>
                <a:gdLst>
                  <a:gd name="T0" fmla="*/ 28 w 28"/>
                  <a:gd name="T1" fmla="*/ 0 h 44"/>
                  <a:gd name="T2" fmla="*/ 28 w 28"/>
                  <a:gd name="T3" fmla="*/ 16 h 44"/>
                  <a:gd name="T4" fmla="*/ 0 w 28"/>
                  <a:gd name="T5" fmla="*/ 44 h 44"/>
                  <a:gd name="T6" fmla="*/ 0 w 28"/>
                  <a:gd name="T7" fmla="*/ 26 h 44"/>
                  <a:gd name="T8" fmla="*/ 28 w 28"/>
                  <a:gd name="T9" fmla="*/ 0 h 44"/>
                </a:gdLst>
                <a:ahLst/>
                <a:cxnLst>
                  <a:cxn ang="0">
                    <a:pos x="T0" y="T1"/>
                  </a:cxn>
                  <a:cxn ang="0">
                    <a:pos x="T2" y="T3"/>
                  </a:cxn>
                  <a:cxn ang="0">
                    <a:pos x="T4" y="T5"/>
                  </a:cxn>
                  <a:cxn ang="0">
                    <a:pos x="T6" y="T7"/>
                  </a:cxn>
                  <a:cxn ang="0">
                    <a:pos x="T8" y="T9"/>
                  </a:cxn>
                </a:cxnLst>
                <a:rect l="0" t="0" r="r" b="b"/>
                <a:pathLst>
                  <a:path w="28" h="44">
                    <a:moveTo>
                      <a:pt x="28" y="0"/>
                    </a:moveTo>
                    <a:lnTo>
                      <a:pt x="28" y="16"/>
                    </a:lnTo>
                    <a:lnTo>
                      <a:pt x="0" y="44"/>
                    </a:lnTo>
                    <a:lnTo>
                      <a:pt x="0" y="26"/>
                    </a:lnTo>
                    <a:lnTo>
                      <a:pt x="28" y="0"/>
                    </a:lnTo>
                    <a:close/>
                  </a:path>
                </a:pathLst>
              </a:custGeom>
              <a:grpFill/>
              <a:ln>
                <a:noFill/>
              </a:ln>
            </p:spPr>
            <p:txBody>
              <a:bodyPr/>
              <a:lstStyle/>
              <a:p>
                <a:pPr fontAlgn="auto">
                  <a:spcBef>
                    <a:spcPts val="0"/>
                  </a:spcBef>
                  <a:spcAft>
                    <a:spcPts val="0"/>
                  </a:spcAft>
                  <a:defRPr/>
                </a:pPr>
                <a:endParaRPr lang="zh-CN" altLang="en-US"/>
              </a:p>
            </p:txBody>
          </p:sp>
          <p:sp>
            <p:nvSpPr>
              <p:cNvPr id="1093" name="Freeform 939"/>
              <p:cNvSpPr/>
              <p:nvPr/>
            </p:nvSpPr>
            <p:spPr bwMode="auto">
              <a:xfrm>
                <a:off x="6094" y="3148"/>
                <a:ext cx="58" cy="84"/>
              </a:xfrm>
              <a:custGeom>
                <a:avLst/>
                <a:gdLst>
                  <a:gd name="T0" fmla="*/ 0 w 58"/>
                  <a:gd name="T1" fmla="*/ 56 h 84"/>
                  <a:gd name="T2" fmla="*/ 58 w 58"/>
                  <a:gd name="T3" fmla="*/ 0 h 84"/>
                  <a:gd name="T4" fmla="*/ 58 w 58"/>
                  <a:gd name="T5" fmla="*/ 22 h 84"/>
                  <a:gd name="T6" fmla="*/ 0 w 58"/>
                  <a:gd name="T7" fmla="*/ 84 h 84"/>
                  <a:gd name="T8" fmla="*/ 0 w 58"/>
                  <a:gd name="T9" fmla="*/ 56 h 84"/>
                </a:gdLst>
                <a:ahLst/>
                <a:cxnLst>
                  <a:cxn ang="0">
                    <a:pos x="T0" y="T1"/>
                  </a:cxn>
                  <a:cxn ang="0">
                    <a:pos x="T2" y="T3"/>
                  </a:cxn>
                  <a:cxn ang="0">
                    <a:pos x="T4" y="T5"/>
                  </a:cxn>
                  <a:cxn ang="0">
                    <a:pos x="T6" y="T7"/>
                  </a:cxn>
                  <a:cxn ang="0">
                    <a:pos x="T8" y="T9"/>
                  </a:cxn>
                </a:cxnLst>
                <a:rect l="0" t="0" r="r" b="b"/>
                <a:pathLst>
                  <a:path w="58" h="84">
                    <a:moveTo>
                      <a:pt x="0" y="56"/>
                    </a:moveTo>
                    <a:lnTo>
                      <a:pt x="58" y="0"/>
                    </a:lnTo>
                    <a:lnTo>
                      <a:pt x="58" y="22"/>
                    </a:lnTo>
                    <a:lnTo>
                      <a:pt x="0" y="84"/>
                    </a:lnTo>
                    <a:lnTo>
                      <a:pt x="0" y="56"/>
                    </a:lnTo>
                    <a:close/>
                  </a:path>
                </a:pathLst>
              </a:custGeom>
              <a:grpFill/>
              <a:ln>
                <a:noFill/>
              </a:ln>
            </p:spPr>
            <p:txBody>
              <a:bodyPr/>
              <a:lstStyle/>
              <a:p>
                <a:pPr fontAlgn="auto">
                  <a:spcBef>
                    <a:spcPts val="0"/>
                  </a:spcBef>
                  <a:spcAft>
                    <a:spcPts val="0"/>
                  </a:spcAft>
                  <a:defRPr/>
                </a:pPr>
                <a:endParaRPr lang="zh-CN" altLang="en-US"/>
              </a:p>
            </p:txBody>
          </p:sp>
          <p:sp>
            <p:nvSpPr>
              <p:cNvPr id="1094" name="Freeform 940"/>
              <p:cNvSpPr/>
              <p:nvPr/>
            </p:nvSpPr>
            <p:spPr bwMode="auto">
              <a:xfrm>
                <a:off x="6166" y="3096"/>
                <a:ext cx="40" cy="58"/>
              </a:xfrm>
              <a:custGeom>
                <a:avLst/>
                <a:gdLst>
                  <a:gd name="T0" fmla="*/ 40 w 40"/>
                  <a:gd name="T1" fmla="*/ 0 h 58"/>
                  <a:gd name="T2" fmla="*/ 40 w 40"/>
                  <a:gd name="T3" fmla="*/ 14 h 58"/>
                  <a:gd name="T4" fmla="*/ 0 w 40"/>
                  <a:gd name="T5" fmla="*/ 58 h 58"/>
                  <a:gd name="T6" fmla="*/ 0 w 40"/>
                  <a:gd name="T7" fmla="*/ 38 h 58"/>
                  <a:gd name="T8" fmla="*/ 40 w 40"/>
                  <a:gd name="T9" fmla="*/ 0 h 58"/>
                </a:gdLst>
                <a:ahLst/>
                <a:cxnLst>
                  <a:cxn ang="0">
                    <a:pos x="T0" y="T1"/>
                  </a:cxn>
                  <a:cxn ang="0">
                    <a:pos x="T2" y="T3"/>
                  </a:cxn>
                  <a:cxn ang="0">
                    <a:pos x="T4" y="T5"/>
                  </a:cxn>
                  <a:cxn ang="0">
                    <a:pos x="T6" y="T7"/>
                  </a:cxn>
                  <a:cxn ang="0">
                    <a:pos x="T8" y="T9"/>
                  </a:cxn>
                </a:cxnLst>
                <a:rect l="0" t="0" r="r" b="b"/>
                <a:pathLst>
                  <a:path w="40" h="58">
                    <a:moveTo>
                      <a:pt x="40" y="0"/>
                    </a:moveTo>
                    <a:lnTo>
                      <a:pt x="40" y="14"/>
                    </a:lnTo>
                    <a:lnTo>
                      <a:pt x="0" y="58"/>
                    </a:lnTo>
                    <a:lnTo>
                      <a:pt x="0" y="38"/>
                    </a:lnTo>
                    <a:lnTo>
                      <a:pt x="40" y="0"/>
                    </a:lnTo>
                    <a:close/>
                  </a:path>
                </a:pathLst>
              </a:custGeom>
              <a:grpFill/>
              <a:ln>
                <a:noFill/>
              </a:ln>
            </p:spPr>
            <p:txBody>
              <a:bodyPr/>
              <a:lstStyle/>
              <a:p>
                <a:pPr fontAlgn="auto">
                  <a:spcBef>
                    <a:spcPts val="0"/>
                  </a:spcBef>
                  <a:spcAft>
                    <a:spcPts val="0"/>
                  </a:spcAft>
                  <a:defRPr/>
                </a:pPr>
                <a:endParaRPr lang="zh-CN" altLang="en-US"/>
              </a:p>
            </p:txBody>
          </p:sp>
          <p:sp>
            <p:nvSpPr>
              <p:cNvPr id="1095" name="Freeform 941"/>
              <p:cNvSpPr/>
              <p:nvPr/>
            </p:nvSpPr>
            <p:spPr bwMode="auto">
              <a:xfrm>
                <a:off x="6052" y="3208"/>
                <a:ext cx="84" cy="119"/>
              </a:xfrm>
              <a:custGeom>
                <a:avLst/>
                <a:gdLst>
                  <a:gd name="T0" fmla="*/ 0 w 84"/>
                  <a:gd name="T1" fmla="*/ 86 h 119"/>
                  <a:gd name="T2" fmla="*/ 84 w 84"/>
                  <a:gd name="T3" fmla="*/ 0 h 119"/>
                  <a:gd name="T4" fmla="*/ 84 w 84"/>
                  <a:gd name="T5" fmla="*/ 24 h 119"/>
                  <a:gd name="T6" fmla="*/ 0 w 84"/>
                  <a:gd name="T7" fmla="*/ 119 h 119"/>
                  <a:gd name="T8" fmla="*/ 0 w 84"/>
                  <a:gd name="T9" fmla="*/ 86 h 119"/>
                </a:gdLst>
                <a:ahLst/>
                <a:cxnLst>
                  <a:cxn ang="0">
                    <a:pos x="T0" y="T1"/>
                  </a:cxn>
                  <a:cxn ang="0">
                    <a:pos x="T2" y="T3"/>
                  </a:cxn>
                  <a:cxn ang="0">
                    <a:pos x="T4" y="T5"/>
                  </a:cxn>
                  <a:cxn ang="0">
                    <a:pos x="T6" y="T7"/>
                  </a:cxn>
                  <a:cxn ang="0">
                    <a:pos x="T8" y="T9"/>
                  </a:cxn>
                </a:cxnLst>
                <a:rect l="0" t="0" r="r" b="b"/>
                <a:pathLst>
                  <a:path w="84" h="119">
                    <a:moveTo>
                      <a:pt x="0" y="86"/>
                    </a:moveTo>
                    <a:lnTo>
                      <a:pt x="84" y="0"/>
                    </a:lnTo>
                    <a:lnTo>
                      <a:pt x="84" y="24"/>
                    </a:lnTo>
                    <a:lnTo>
                      <a:pt x="0" y="119"/>
                    </a:lnTo>
                    <a:lnTo>
                      <a:pt x="0" y="86"/>
                    </a:lnTo>
                    <a:close/>
                  </a:path>
                </a:pathLst>
              </a:custGeom>
              <a:grpFill/>
              <a:ln>
                <a:noFill/>
              </a:ln>
            </p:spPr>
            <p:txBody>
              <a:bodyPr/>
              <a:lstStyle/>
              <a:p>
                <a:pPr fontAlgn="auto">
                  <a:spcBef>
                    <a:spcPts val="0"/>
                  </a:spcBef>
                  <a:spcAft>
                    <a:spcPts val="0"/>
                  </a:spcAft>
                  <a:defRPr/>
                </a:pPr>
                <a:endParaRPr lang="zh-CN" altLang="en-US"/>
              </a:p>
            </p:txBody>
          </p:sp>
          <p:sp>
            <p:nvSpPr>
              <p:cNvPr id="1096" name="Freeform 942"/>
              <p:cNvSpPr/>
              <p:nvPr/>
            </p:nvSpPr>
            <p:spPr bwMode="auto">
              <a:xfrm>
                <a:off x="6194" y="3138"/>
                <a:ext cx="12" cy="28"/>
              </a:xfrm>
              <a:custGeom>
                <a:avLst/>
                <a:gdLst>
                  <a:gd name="T0" fmla="*/ 12 w 12"/>
                  <a:gd name="T1" fmla="*/ 0 h 28"/>
                  <a:gd name="T2" fmla="*/ 12 w 12"/>
                  <a:gd name="T3" fmla="*/ 16 h 28"/>
                  <a:gd name="T4" fmla="*/ 0 w 12"/>
                  <a:gd name="T5" fmla="*/ 28 h 28"/>
                  <a:gd name="T6" fmla="*/ 0 w 12"/>
                  <a:gd name="T7" fmla="*/ 12 h 28"/>
                  <a:gd name="T8" fmla="*/ 12 w 12"/>
                  <a:gd name="T9" fmla="*/ 0 h 28"/>
                </a:gdLst>
                <a:ahLst/>
                <a:cxnLst>
                  <a:cxn ang="0">
                    <a:pos x="T0" y="T1"/>
                  </a:cxn>
                  <a:cxn ang="0">
                    <a:pos x="T2" y="T3"/>
                  </a:cxn>
                  <a:cxn ang="0">
                    <a:pos x="T4" y="T5"/>
                  </a:cxn>
                  <a:cxn ang="0">
                    <a:pos x="T6" y="T7"/>
                  </a:cxn>
                  <a:cxn ang="0">
                    <a:pos x="T8" y="T9"/>
                  </a:cxn>
                </a:cxnLst>
                <a:rect l="0" t="0" r="r" b="b"/>
                <a:pathLst>
                  <a:path w="12" h="28">
                    <a:moveTo>
                      <a:pt x="12" y="0"/>
                    </a:moveTo>
                    <a:lnTo>
                      <a:pt x="12" y="16"/>
                    </a:lnTo>
                    <a:lnTo>
                      <a:pt x="0" y="28"/>
                    </a:lnTo>
                    <a:lnTo>
                      <a:pt x="0" y="12"/>
                    </a:lnTo>
                    <a:lnTo>
                      <a:pt x="12" y="0"/>
                    </a:lnTo>
                    <a:close/>
                  </a:path>
                </a:pathLst>
              </a:custGeom>
              <a:grpFill/>
              <a:ln>
                <a:noFill/>
              </a:ln>
            </p:spPr>
            <p:txBody>
              <a:bodyPr/>
              <a:lstStyle/>
              <a:p>
                <a:pPr fontAlgn="auto">
                  <a:spcBef>
                    <a:spcPts val="0"/>
                  </a:spcBef>
                  <a:spcAft>
                    <a:spcPts val="0"/>
                  </a:spcAft>
                  <a:defRPr/>
                </a:pPr>
                <a:endParaRPr lang="zh-CN" altLang="en-US"/>
              </a:p>
            </p:txBody>
          </p:sp>
          <p:sp>
            <p:nvSpPr>
              <p:cNvPr id="1097" name="Freeform 943"/>
              <p:cNvSpPr/>
              <p:nvPr/>
            </p:nvSpPr>
            <p:spPr bwMode="auto">
              <a:xfrm>
                <a:off x="6082" y="3286"/>
                <a:ext cx="22" cy="55"/>
              </a:xfrm>
              <a:custGeom>
                <a:avLst/>
                <a:gdLst>
                  <a:gd name="T0" fmla="*/ 0 w 22"/>
                  <a:gd name="T1" fmla="*/ 27 h 55"/>
                  <a:gd name="T2" fmla="*/ 22 w 22"/>
                  <a:gd name="T3" fmla="*/ 0 h 55"/>
                  <a:gd name="T4" fmla="*/ 22 w 22"/>
                  <a:gd name="T5" fmla="*/ 27 h 55"/>
                  <a:gd name="T6" fmla="*/ 0 w 22"/>
                  <a:gd name="T7" fmla="*/ 55 h 55"/>
                  <a:gd name="T8" fmla="*/ 0 w 22"/>
                  <a:gd name="T9" fmla="*/ 27 h 55"/>
                </a:gdLst>
                <a:ahLst/>
                <a:cxnLst>
                  <a:cxn ang="0">
                    <a:pos x="T0" y="T1"/>
                  </a:cxn>
                  <a:cxn ang="0">
                    <a:pos x="T2" y="T3"/>
                  </a:cxn>
                  <a:cxn ang="0">
                    <a:pos x="T4" y="T5"/>
                  </a:cxn>
                  <a:cxn ang="0">
                    <a:pos x="T6" y="T7"/>
                  </a:cxn>
                  <a:cxn ang="0">
                    <a:pos x="T8" y="T9"/>
                  </a:cxn>
                </a:cxnLst>
                <a:rect l="0" t="0" r="r" b="b"/>
                <a:pathLst>
                  <a:path w="22" h="55">
                    <a:moveTo>
                      <a:pt x="0" y="27"/>
                    </a:moveTo>
                    <a:lnTo>
                      <a:pt x="22" y="0"/>
                    </a:lnTo>
                    <a:lnTo>
                      <a:pt x="22" y="27"/>
                    </a:lnTo>
                    <a:lnTo>
                      <a:pt x="0" y="55"/>
                    </a:lnTo>
                    <a:lnTo>
                      <a:pt x="0" y="27"/>
                    </a:lnTo>
                    <a:close/>
                  </a:path>
                </a:pathLst>
              </a:custGeom>
              <a:grpFill/>
              <a:ln>
                <a:noFill/>
              </a:ln>
            </p:spPr>
            <p:txBody>
              <a:bodyPr/>
              <a:lstStyle/>
              <a:p>
                <a:pPr fontAlgn="auto">
                  <a:spcBef>
                    <a:spcPts val="0"/>
                  </a:spcBef>
                  <a:spcAft>
                    <a:spcPts val="0"/>
                  </a:spcAft>
                  <a:defRPr/>
                </a:pPr>
                <a:endParaRPr lang="zh-CN" altLang="en-US"/>
              </a:p>
            </p:txBody>
          </p:sp>
          <p:sp>
            <p:nvSpPr>
              <p:cNvPr id="1098" name="Freeform 944"/>
              <p:cNvSpPr/>
              <p:nvPr/>
            </p:nvSpPr>
            <p:spPr bwMode="auto">
              <a:xfrm>
                <a:off x="6120" y="3176"/>
                <a:ext cx="86" cy="118"/>
              </a:xfrm>
              <a:custGeom>
                <a:avLst/>
                <a:gdLst>
                  <a:gd name="T0" fmla="*/ 86 w 86"/>
                  <a:gd name="T1" fmla="*/ 0 h 118"/>
                  <a:gd name="T2" fmla="*/ 86 w 86"/>
                  <a:gd name="T3" fmla="*/ 16 h 118"/>
                  <a:gd name="T4" fmla="*/ 0 w 86"/>
                  <a:gd name="T5" fmla="*/ 118 h 118"/>
                  <a:gd name="T6" fmla="*/ 0 w 86"/>
                  <a:gd name="T7" fmla="*/ 94 h 118"/>
                  <a:gd name="T8" fmla="*/ 86 w 86"/>
                  <a:gd name="T9" fmla="*/ 0 h 118"/>
                </a:gdLst>
                <a:ahLst/>
                <a:cxnLst>
                  <a:cxn ang="0">
                    <a:pos x="T0" y="T1"/>
                  </a:cxn>
                  <a:cxn ang="0">
                    <a:pos x="T2" y="T3"/>
                  </a:cxn>
                  <a:cxn ang="0">
                    <a:pos x="T4" y="T5"/>
                  </a:cxn>
                  <a:cxn ang="0">
                    <a:pos x="T6" y="T7"/>
                  </a:cxn>
                  <a:cxn ang="0">
                    <a:pos x="T8" y="T9"/>
                  </a:cxn>
                </a:cxnLst>
                <a:rect l="0" t="0" r="r" b="b"/>
                <a:pathLst>
                  <a:path w="86" h="118">
                    <a:moveTo>
                      <a:pt x="86" y="0"/>
                    </a:moveTo>
                    <a:lnTo>
                      <a:pt x="86" y="16"/>
                    </a:lnTo>
                    <a:lnTo>
                      <a:pt x="0" y="118"/>
                    </a:lnTo>
                    <a:lnTo>
                      <a:pt x="0" y="94"/>
                    </a:lnTo>
                    <a:lnTo>
                      <a:pt x="86" y="0"/>
                    </a:lnTo>
                    <a:close/>
                  </a:path>
                </a:pathLst>
              </a:custGeom>
              <a:grpFill/>
              <a:ln>
                <a:noFill/>
              </a:ln>
            </p:spPr>
            <p:txBody>
              <a:bodyPr/>
              <a:lstStyle/>
              <a:p>
                <a:pPr fontAlgn="auto">
                  <a:spcBef>
                    <a:spcPts val="0"/>
                  </a:spcBef>
                  <a:spcAft>
                    <a:spcPts val="0"/>
                  </a:spcAft>
                  <a:defRPr/>
                </a:pPr>
                <a:endParaRPr lang="zh-CN" altLang="en-US"/>
              </a:p>
            </p:txBody>
          </p:sp>
          <p:sp>
            <p:nvSpPr>
              <p:cNvPr id="1099" name="Freeform 945"/>
              <p:cNvSpPr/>
              <p:nvPr/>
            </p:nvSpPr>
            <p:spPr bwMode="auto">
              <a:xfrm>
                <a:off x="6154" y="3218"/>
                <a:ext cx="52" cy="80"/>
              </a:xfrm>
              <a:custGeom>
                <a:avLst/>
                <a:gdLst>
                  <a:gd name="T0" fmla="*/ 52 w 52"/>
                  <a:gd name="T1" fmla="*/ 0 h 80"/>
                  <a:gd name="T2" fmla="*/ 52 w 52"/>
                  <a:gd name="T3" fmla="*/ 16 h 80"/>
                  <a:gd name="T4" fmla="*/ 0 w 52"/>
                  <a:gd name="T5" fmla="*/ 80 h 80"/>
                  <a:gd name="T6" fmla="*/ 0 w 52"/>
                  <a:gd name="T7" fmla="*/ 60 h 80"/>
                  <a:gd name="T8" fmla="*/ 52 w 52"/>
                  <a:gd name="T9" fmla="*/ 0 h 80"/>
                </a:gdLst>
                <a:ahLst/>
                <a:cxnLst>
                  <a:cxn ang="0">
                    <a:pos x="T0" y="T1"/>
                  </a:cxn>
                  <a:cxn ang="0">
                    <a:pos x="T2" y="T3"/>
                  </a:cxn>
                  <a:cxn ang="0">
                    <a:pos x="T4" y="T5"/>
                  </a:cxn>
                  <a:cxn ang="0">
                    <a:pos x="T6" y="T7"/>
                  </a:cxn>
                  <a:cxn ang="0">
                    <a:pos x="T8" y="T9"/>
                  </a:cxn>
                </a:cxnLst>
                <a:rect l="0" t="0" r="r" b="b"/>
                <a:pathLst>
                  <a:path w="52" h="80">
                    <a:moveTo>
                      <a:pt x="52" y="0"/>
                    </a:moveTo>
                    <a:lnTo>
                      <a:pt x="52" y="16"/>
                    </a:lnTo>
                    <a:lnTo>
                      <a:pt x="0" y="80"/>
                    </a:lnTo>
                    <a:lnTo>
                      <a:pt x="0" y="60"/>
                    </a:lnTo>
                    <a:lnTo>
                      <a:pt x="52" y="0"/>
                    </a:lnTo>
                    <a:close/>
                  </a:path>
                </a:pathLst>
              </a:custGeom>
              <a:grpFill/>
              <a:ln>
                <a:noFill/>
              </a:ln>
            </p:spPr>
            <p:txBody>
              <a:bodyPr/>
              <a:lstStyle/>
              <a:p>
                <a:pPr fontAlgn="auto">
                  <a:spcBef>
                    <a:spcPts val="0"/>
                  </a:spcBef>
                  <a:spcAft>
                    <a:spcPts val="0"/>
                  </a:spcAft>
                  <a:defRPr/>
                </a:pPr>
                <a:endParaRPr lang="zh-CN" altLang="en-US"/>
              </a:p>
            </p:txBody>
          </p:sp>
          <p:sp>
            <p:nvSpPr>
              <p:cNvPr id="1100" name="Freeform 946"/>
              <p:cNvSpPr/>
              <p:nvPr/>
            </p:nvSpPr>
            <p:spPr bwMode="auto">
              <a:xfrm>
                <a:off x="6154" y="2656"/>
                <a:ext cx="2" cy="2"/>
              </a:xfrm>
              <a:custGeom>
                <a:avLst/>
                <a:gdLst>
                  <a:gd name="T0" fmla="*/ 0 w 2"/>
                  <a:gd name="T1" fmla="*/ 2 h 2"/>
                  <a:gd name="T2" fmla="*/ 2 w 2"/>
                  <a:gd name="T3" fmla="*/ 0 h 2"/>
                  <a:gd name="T4" fmla="*/ 2 w 2"/>
                  <a:gd name="T5" fmla="*/ 2 h 2"/>
                  <a:gd name="T6" fmla="*/ 0 w 2"/>
                  <a:gd name="T7" fmla="*/ 2 h 2"/>
                </a:gdLst>
                <a:ahLst/>
                <a:cxnLst>
                  <a:cxn ang="0">
                    <a:pos x="T0" y="T1"/>
                  </a:cxn>
                  <a:cxn ang="0">
                    <a:pos x="T2" y="T3"/>
                  </a:cxn>
                  <a:cxn ang="0">
                    <a:pos x="T4" y="T5"/>
                  </a:cxn>
                  <a:cxn ang="0">
                    <a:pos x="T6" y="T7"/>
                  </a:cxn>
                </a:cxnLst>
                <a:rect l="0" t="0" r="r" b="b"/>
                <a:pathLst>
                  <a:path w="2" h="2">
                    <a:moveTo>
                      <a:pt x="0" y="2"/>
                    </a:moveTo>
                    <a:lnTo>
                      <a:pt x="2" y="0"/>
                    </a:lnTo>
                    <a:lnTo>
                      <a:pt x="2" y="2"/>
                    </a:lnTo>
                    <a:lnTo>
                      <a:pt x="0" y="2"/>
                    </a:lnTo>
                    <a:close/>
                  </a:path>
                </a:pathLst>
              </a:custGeom>
              <a:grpFill/>
              <a:ln>
                <a:noFill/>
              </a:ln>
            </p:spPr>
            <p:txBody>
              <a:bodyPr/>
              <a:lstStyle/>
              <a:p>
                <a:pPr fontAlgn="auto">
                  <a:spcBef>
                    <a:spcPts val="0"/>
                  </a:spcBef>
                  <a:spcAft>
                    <a:spcPts val="0"/>
                  </a:spcAft>
                  <a:defRPr/>
                </a:pPr>
                <a:endParaRPr lang="zh-CN" altLang="en-US"/>
              </a:p>
            </p:txBody>
          </p:sp>
          <p:sp>
            <p:nvSpPr>
              <p:cNvPr id="1101" name="Freeform 947"/>
              <p:cNvSpPr/>
              <p:nvPr/>
            </p:nvSpPr>
            <p:spPr bwMode="auto">
              <a:xfrm>
                <a:off x="6110" y="2660"/>
                <a:ext cx="16" cy="28"/>
              </a:xfrm>
              <a:custGeom>
                <a:avLst/>
                <a:gdLst>
                  <a:gd name="T0" fmla="*/ 16 w 16"/>
                  <a:gd name="T1" fmla="*/ 0 h 28"/>
                  <a:gd name="T2" fmla="*/ 16 w 16"/>
                  <a:gd name="T3" fmla="*/ 24 h 28"/>
                  <a:gd name="T4" fmla="*/ 0 w 16"/>
                  <a:gd name="T5" fmla="*/ 28 h 28"/>
                  <a:gd name="T6" fmla="*/ 0 w 16"/>
                  <a:gd name="T7" fmla="*/ 2 h 28"/>
                  <a:gd name="T8" fmla="*/ 16 w 16"/>
                  <a:gd name="T9" fmla="*/ 0 h 28"/>
                </a:gdLst>
                <a:ahLst/>
                <a:cxnLst>
                  <a:cxn ang="0">
                    <a:pos x="T0" y="T1"/>
                  </a:cxn>
                  <a:cxn ang="0">
                    <a:pos x="T2" y="T3"/>
                  </a:cxn>
                  <a:cxn ang="0">
                    <a:pos x="T4" y="T5"/>
                  </a:cxn>
                  <a:cxn ang="0">
                    <a:pos x="T6" y="T7"/>
                  </a:cxn>
                  <a:cxn ang="0">
                    <a:pos x="T8" y="T9"/>
                  </a:cxn>
                </a:cxnLst>
                <a:rect l="0" t="0" r="r" b="b"/>
                <a:pathLst>
                  <a:path w="16" h="28">
                    <a:moveTo>
                      <a:pt x="16" y="0"/>
                    </a:moveTo>
                    <a:lnTo>
                      <a:pt x="16" y="24"/>
                    </a:lnTo>
                    <a:lnTo>
                      <a:pt x="0" y="28"/>
                    </a:lnTo>
                    <a:lnTo>
                      <a:pt x="0" y="2"/>
                    </a:lnTo>
                    <a:lnTo>
                      <a:pt x="16" y="0"/>
                    </a:lnTo>
                    <a:close/>
                  </a:path>
                </a:pathLst>
              </a:custGeom>
              <a:grpFill/>
              <a:ln>
                <a:noFill/>
              </a:ln>
            </p:spPr>
            <p:txBody>
              <a:bodyPr/>
              <a:lstStyle/>
              <a:p>
                <a:pPr fontAlgn="auto">
                  <a:spcBef>
                    <a:spcPts val="0"/>
                  </a:spcBef>
                  <a:spcAft>
                    <a:spcPts val="0"/>
                  </a:spcAft>
                  <a:defRPr/>
                </a:pPr>
                <a:endParaRPr lang="zh-CN" altLang="en-US"/>
              </a:p>
            </p:txBody>
          </p:sp>
          <p:sp>
            <p:nvSpPr>
              <p:cNvPr id="1102" name="Freeform 948"/>
              <p:cNvSpPr/>
              <p:nvPr/>
            </p:nvSpPr>
            <p:spPr bwMode="auto">
              <a:xfrm>
                <a:off x="6154" y="2656"/>
                <a:ext cx="2" cy="2"/>
              </a:xfrm>
              <a:custGeom>
                <a:avLst/>
                <a:gdLst>
                  <a:gd name="T0" fmla="*/ 2 w 2"/>
                  <a:gd name="T1" fmla="*/ 0 h 2"/>
                  <a:gd name="T2" fmla="*/ 2 w 2"/>
                  <a:gd name="T3" fmla="*/ 2 h 2"/>
                  <a:gd name="T4" fmla="*/ 0 w 2"/>
                  <a:gd name="T5" fmla="*/ 2 h 2"/>
                  <a:gd name="T6" fmla="*/ 2 w 2"/>
                  <a:gd name="T7" fmla="*/ 0 h 2"/>
                </a:gdLst>
                <a:ahLst/>
                <a:cxnLst>
                  <a:cxn ang="0">
                    <a:pos x="T0" y="T1"/>
                  </a:cxn>
                  <a:cxn ang="0">
                    <a:pos x="T2" y="T3"/>
                  </a:cxn>
                  <a:cxn ang="0">
                    <a:pos x="T4" y="T5"/>
                  </a:cxn>
                  <a:cxn ang="0">
                    <a:pos x="T6" y="T7"/>
                  </a:cxn>
                </a:cxnLst>
                <a:rect l="0" t="0" r="r" b="b"/>
                <a:pathLst>
                  <a:path w="2" h="2">
                    <a:moveTo>
                      <a:pt x="2" y="0"/>
                    </a:moveTo>
                    <a:lnTo>
                      <a:pt x="2" y="2"/>
                    </a:lnTo>
                    <a:lnTo>
                      <a:pt x="0" y="2"/>
                    </a:lnTo>
                    <a:lnTo>
                      <a:pt x="2" y="0"/>
                    </a:lnTo>
                    <a:close/>
                  </a:path>
                </a:pathLst>
              </a:custGeom>
              <a:grpFill/>
              <a:ln>
                <a:noFill/>
              </a:ln>
            </p:spPr>
            <p:txBody>
              <a:bodyPr/>
              <a:lstStyle/>
              <a:p>
                <a:pPr fontAlgn="auto">
                  <a:spcBef>
                    <a:spcPts val="0"/>
                  </a:spcBef>
                  <a:spcAft>
                    <a:spcPts val="0"/>
                  </a:spcAft>
                  <a:defRPr/>
                </a:pPr>
                <a:endParaRPr lang="zh-CN" altLang="en-US"/>
              </a:p>
            </p:txBody>
          </p:sp>
          <p:sp>
            <p:nvSpPr>
              <p:cNvPr id="1103" name="Rectangle 949"/>
              <p:cNvSpPr>
                <a:spLocks noChangeArrowheads="1"/>
              </p:cNvSpPr>
              <p:nvPr/>
            </p:nvSpPr>
            <p:spPr bwMode="auto">
              <a:xfrm>
                <a:off x="6156" y="2700"/>
                <a:ext cx="1" cy="1"/>
              </a:xfrm>
              <a:prstGeom prst="rect">
                <a:avLst/>
              </a:prstGeom>
              <a:grpFill/>
              <a:ln>
                <a:noFill/>
              </a:ln>
            </p:spPr>
            <p:txBody>
              <a:bodyPr/>
              <a:lstStyle/>
              <a:p>
                <a:pPr fontAlgn="auto">
                  <a:spcBef>
                    <a:spcPts val="0"/>
                  </a:spcBef>
                  <a:spcAft>
                    <a:spcPts val="0"/>
                  </a:spcAft>
                  <a:defRPr/>
                </a:pPr>
                <a:endParaRPr lang="zh-CN" altLang="en-US"/>
              </a:p>
            </p:txBody>
          </p:sp>
          <p:sp>
            <p:nvSpPr>
              <p:cNvPr id="1104" name="Freeform 950"/>
              <p:cNvSpPr/>
              <p:nvPr/>
            </p:nvSpPr>
            <p:spPr bwMode="auto">
              <a:xfrm>
                <a:off x="6082" y="3439"/>
                <a:ext cx="22" cy="54"/>
              </a:xfrm>
              <a:custGeom>
                <a:avLst/>
                <a:gdLst>
                  <a:gd name="T0" fmla="*/ 0 w 22"/>
                  <a:gd name="T1" fmla="*/ 26 h 54"/>
                  <a:gd name="T2" fmla="*/ 22 w 22"/>
                  <a:gd name="T3" fmla="*/ 0 h 54"/>
                  <a:gd name="T4" fmla="*/ 22 w 22"/>
                  <a:gd name="T5" fmla="*/ 26 h 54"/>
                  <a:gd name="T6" fmla="*/ 0 w 22"/>
                  <a:gd name="T7" fmla="*/ 54 h 54"/>
                  <a:gd name="T8" fmla="*/ 0 w 22"/>
                  <a:gd name="T9" fmla="*/ 26 h 54"/>
                </a:gdLst>
                <a:ahLst/>
                <a:cxnLst>
                  <a:cxn ang="0">
                    <a:pos x="T0" y="T1"/>
                  </a:cxn>
                  <a:cxn ang="0">
                    <a:pos x="T2" y="T3"/>
                  </a:cxn>
                  <a:cxn ang="0">
                    <a:pos x="T4" y="T5"/>
                  </a:cxn>
                  <a:cxn ang="0">
                    <a:pos x="T6" y="T7"/>
                  </a:cxn>
                  <a:cxn ang="0">
                    <a:pos x="T8" y="T9"/>
                  </a:cxn>
                </a:cxnLst>
                <a:rect l="0" t="0" r="r" b="b"/>
                <a:pathLst>
                  <a:path w="22" h="54">
                    <a:moveTo>
                      <a:pt x="0" y="26"/>
                    </a:moveTo>
                    <a:lnTo>
                      <a:pt x="22" y="0"/>
                    </a:lnTo>
                    <a:lnTo>
                      <a:pt x="22" y="26"/>
                    </a:lnTo>
                    <a:lnTo>
                      <a:pt x="0" y="54"/>
                    </a:lnTo>
                    <a:lnTo>
                      <a:pt x="0" y="26"/>
                    </a:lnTo>
                    <a:close/>
                  </a:path>
                </a:pathLst>
              </a:custGeom>
              <a:grpFill/>
              <a:ln>
                <a:noFill/>
              </a:ln>
            </p:spPr>
            <p:txBody>
              <a:bodyPr/>
              <a:lstStyle/>
              <a:p>
                <a:pPr fontAlgn="auto">
                  <a:spcBef>
                    <a:spcPts val="0"/>
                  </a:spcBef>
                  <a:spcAft>
                    <a:spcPts val="0"/>
                  </a:spcAft>
                  <a:defRPr/>
                </a:pPr>
                <a:endParaRPr lang="zh-CN" altLang="en-US"/>
              </a:p>
            </p:txBody>
          </p:sp>
          <p:sp>
            <p:nvSpPr>
              <p:cNvPr id="1105" name="Freeform 951"/>
              <p:cNvSpPr/>
              <p:nvPr/>
            </p:nvSpPr>
            <p:spPr bwMode="auto">
              <a:xfrm>
                <a:off x="6120" y="3317"/>
                <a:ext cx="86" cy="128"/>
              </a:xfrm>
              <a:custGeom>
                <a:avLst/>
                <a:gdLst>
                  <a:gd name="T0" fmla="*/ 86 w 86"/>
                  <a:gd name="T1" fmla="*/ 0 h 128"/>
                  <a:gd name="T2" fmla="*/ 86 w 86"/>
                  <a:gd name="T3" fmla="*/ 16 h 128"/>
                  <a:gd name="T4" fmla="*/ 0 w 86"/>
                  <a:gd name="T5" fmla="*/ 128 h 128"/>
                  <a:gd name="T6" fmla="*/ 0 w 86"/>
                  <a:gd name="T7" fmla="*/ 104 h 128"/>
                  <a:gd name="T8" fmla="*/ 86 w 86"/>
                  <a:gd name="T9" fmla="*/ 0 h 128"/>
                </a:gdLst>
                <a:ahLst/>
                <a:cxnLst>
                  <a:cxn ang="0">
                    <a:pos x="T0" y="T1"/>
                  </a:cxn>
                  <a:cxn ang="0">
                    <a:pos x="T2" y="T3"/>
                  </a:cxn>
                  <a:cxn ang="0">
                    <a:pos x="T4" y="T5"/>
                  </a:cxn>
                  <a:cxn ang="0">
                    <a:pos x="T6" y="T7"/>
                  </a:cxn>
                  <a:cxn ang="0">
                    <a:pos x="T8" y="T9"/>
                  </a:cxn>
                </a:cxnLst>
                <a:rect l="0" t="0" r="r" b="b"/>
                <a:pathLst>
                  <a:path w="86" h="128">
                    <a:moveTo>
                      <a:pt x="86" y="0"/>
                    </a:moveTo>
                    <a:lnTo>
                      <a:pt x="86" y="16"/>
                    </a:lnTo>
                    <a:lnTo>
                      <a:pt x="0" y="128"/>
                    </a:lnTo>
                    <a:lnTo>
                      <a:pt x="0" y="104"/>
                    </a:lnTo>
                    <a:lnTo>
                      <a:pt x="86" y="0"/>
                    </a:lnTo>
                    <a:close/>
                  </a:path>
                </a:pathLst>
              </a:custGeom>
              <a:grpFill/>
              <a:ln>
                <a:noFill/>
              </a:ln>
            </p:spPr>
            <p:txBody>
              <a:bodyPr/>
              <a:lstStyle/>
              <a:p>
                <a:pPr fontAlgn="auto">
                  <a:spcBef>
                    <a:spcPts val="0"/>
                  </a:spcBef>
                  <a:spcAft>
                    <a:spcPts val="0"/>
                  </a:spcAft>
                  <a:defRPr/>
                </a:pPr>
                <a:endParaRPr lang="zh-CN" altLang="en-US"/>
              </a:p>
            </p:txBody>
          </p:sp>
          <p:sp>
            <p:nvSpPr>
              <p:cNvPr id="1106" name="Freeform 952"/>
              <p:cNvSpPr/>
              <p:nvPr/>
            </p:nvSpPr>
            <p:spPr bwMode="auto">
              <a:xfrm>
                <a:off x="6120" y="3365"/>
                <a:ext cx="86" cy="134"/>
              </a:xfrm>
              <a:custGeom>
                <a:avLst/>
                <a:gdLst>
                  <a:gd name="T0" fmla="*/ 86 w 86"/>
                  <a:gd name="T1" fmla="*/ 0 h 134"/>
                  <a:gd name="T2" fmla="*/ 86 w 86"/>
                  <a:gd name="T3" fmla="*/ 16 h 134"/>
                  <a:gd name="T4" fmla="*/ 0 w 86"/>
                  <a:gd name="T5" fmla="*/ 134 h 134"/>
                  <a:gd name="T6" fmla="*/ 0 w 86"/>
                  <a:gd name="T7" fmla="*/ 110 h 134"/>
                  <a:gd name="T8" fmla="*/ 86 w 86"/>
                  <a:gd name="T9" fmla="*/ 0 h 134"/>
                </a:gdLst>
                <a:ahLst/>
                <a:cxnLst>
                  <a:cxn ang="0">
                    <a:pos x="T0" y="T1"/>
                  </a:cxn>
                  <a:cxn ang="0">
                    <a:pos x="T2" y="T3"/>
                  </a:cxn>
                  <a:cxn ang="0">
                    <a:pos x="T4" y="T5"/>
                  </a:cxn>
                  <a:cxn ang="0">
                    <a:pos x="T6" y="T7"/>
                  </a:cxn>
                  <a:cxn ang="0">
                    <a:pos x="T8" y="T9"/>
                  </a:cxn>
                </a:cxnLst>
                <a:rect l="0" t="0" r="r" b="b"/>
                <a:pathLst>
                  <a:path w="86" h="134">
                    <a:moveTo>
                      <a:pt x="86" y="0"/>
                    </a:moveTo>
                    <a:lnTo>
                      <a:pt x="86" y="16"/>
                    </a:lnTo>
                    <a:lnTo>
                      <a:pt x="0" y="134"/>
                    </a:lnTo>
                    <a:lnTo>
                      <a:pt x="0" y="110"/>
                    </a:lnTo>
                    <a:lnTo>
                      <a:pt x="86" y="0"/>
                    </a:lnTo>
                    <a:close/>
                  </a:path>
                </a:pathLst>
              </a:custGeom>
              <a:grpFill/>
              <a:ln>
                <a:noFill/>
              </a:ln>
            </p:spPr>
            <p:txBody>
              <a:bodyPr/>
              <a:lstStyle/>
              <a:p>
                <a:pPr fontAlgn="auto">
                  <a:spcBef>
                    <a:spcPts val="0"/>
                  </a:spcBef>
                  <a:spcAft>
                    <a:spcPts val="0"/>
                  </a:spcAft>
                  <a:defRPr/>
                </a:pPr>
                <a:endParaRPr lang="zh-CN" altLang="en-US"/>
              </a:p>
            </p:txBody>
          </p:sp>
          <p:sp>
            <p:nvSpPr>
              <p:cNvPr id="1107" name="Freeform 953"/>
              <p:cNvSpPr/>
              <p:nvPr/>
            </p:nvSpPr>
            <p:spPr bwMode="auto">
              <a:xfrm>
                <a:off x="6154" y="3270"/>
                <a:ext cx="52" cy="81"/>
              </a:xfrm>
              <a:custGeom>
                <a:avLst/>
                <a:gdLst>
                  <a:gd name="T0" fmla="*/ 52 w 52"/>
                  <a:gd name="T1" fmla="*/ 0 h 81"/>
                  <a:gd name="T2" fmla="*/ 52 w 52"/>
                  <a:gd name="T3" fmla="*/ 16 h 81"/>
                  <a:gd name="T4" fmla="*/ 0 w 52"/>
                  <a:gd name="T5" fmla="*/ 81 h 81"/>
                  <a:gd name="T6" fmla="*/ 0 w 52"/>
                  <a:gd name="T7" fmla="*/ 61 h 81"/>
                  <a:gd name="T8" fmla="*/ 52 w 52"/>
                  <a:gd name="T9" fmla="*/ 0 h 81"/>
                </a:gdLst>
                <a:ahLst/>
                <a:cxnLst>
                  <a:cxn ang="0">
                    <a:pos x="T0" y="T1"/>
                  </a:cxn>
                  <a:cxn ang="0">
                    <a:pos x="T2" y="T3"/>
                  </a:cxn>
                  <a:cxn ang="0">
                    <a:pos x="T4" y="T5"/>
                  </a:cxn>
                  <a:cxn ang="0">
                    <a:pos x="T6" y="T7"/>
                  </a:cxn>
                  <a:cxn ang="0">
                    <a:pos x="T8" y="T9"/>
                  </a:cxn>
                </a:cxnLst>
                <a:rect l="0" t="0" r="r" b="b"/>
                <a:pathLst>
                  <a:path w="52" h="81">
                    <a:moveTo>
                      <a:pt x="52" y="0"/>
                    </a:moveTo>
                    <a:lnTo>
                      <a:pt x="52" y="16"/>
                    </a:lnTo>
                    <a:lnTo>
                      <a:pt x="0" y="81"/>
                    </a:lnTo>
                    <a:lnTo>
                      <a:pt x="0" y="61"/>
                    </a:lnTo>
                    <a:lnTo>
                      <a:pt x="52" y="0"/>
                    </a:lnTo>
                    <a:close/>
                  </a:path>
                </a:pathLst>
              </a:custGeom>
              <a:grpFill/>
              <a:ln>
                <a:noFill/>
              </a:ln>
            </p:spPr>
            <p:txBody>
              <a:bodyPr/>
              <a:lstStyle/>
              <a:p>
                <a:pPr fontAlgn="auto">
                  <a:spcBef>
                    <a:spcPts val="0"/>
                  </a:spcBef>
                  <a:spcAft>
                    <a:spcPts val="0"/>
                  </a:spcAft>
                  <a:defRPr/>
                </a:pPr>
                <a:endParaRPr lang="zh-CN" altLang="en-US"/>
              </a:p>
            </p:txBody>
          </p:sp>
          <p:sp>
            <p:nvSpPr>
              <p:cNvPr id="1108" name="Rectangle 954"/>
              <p:cNvSpPr>
                <a:spLocks noChangeArrowheads="1"/>
              </p:cNvSpPr>
              <p:nvPr/>
            </p:nvSpPr>
            <p:spPr bwMode="auto">
              <a:xfrm>
                <a:off x="6156" y="2700"/>
                <a:ext cx="1" cy="1"/>
              </a:xfrm>
              <a:prstGeom prst="rect">
                <a:avLst/>
              </a:prstGeom>
              <a:grpFill/>
              <a:ln>
                <a:noFill/>
              </a:ln>
            </p:spPr>
            <p:txBody>
              <a:bodyPr/>
              <a:lstStyle/>
              <a:p>
                <a:pPr fontAlgn="auto">
                  <a:spcBef>
                    <a:spcPts val="0"/>
                  </a:spcBef>
                  <a:spcAft>
                    <a:spcPts val="0"/>
                  </a:spcAft>
                  <a:defRPr/>
                </a:pPr>
                <a:endParaRPr lang="zh-CN" altLang="en-US"/>
              </a:p>
            </p:txBody>
          </p:sp>
          <p:sp>
            <p:nvSpPr>
              <p:cNvPr id="1109" name="Freeform 955"/>
              <p:cNvSpPr/>
              <p:nvPr/>
            </p:nvSpPr>
            <p:spPr bwMode="auto">
              <a:xfrm>
                <a:off x="6168" y="2407"/>
                <a:ext cx="16" cy="28"/>
              </a:xfrm>
              <a:custGeom>
                <a:avLst/>
                <a:gdLst>
                  <a:gd name="T0" fmla="*/ 16 w 16"/>
                  <a:gd name="T1" fmla="*/ 10 h 28"/>
                  <a:gd name="T2" fmla="*/ 16 w 16"/>
                  <a:gd name="T3" fmla="*/ 28 h 28"/>
                  <a:gd name="T4" fmla="*/ 0 w 16"/>
                  <a:gd name="T5" fmla="*/ 18 h 28"/>
                  <a:gd name="T6" fmla="*/ 0 w 16"/>
                  <a:gd name="T7" fmla="*/ 0 h 28"/>
                  <a:gd name="T8" fmla="*/ 16 w 16"/>
                  <a:gd name="T9" fmla="*/ 10 h 28"/>
                </a:gdLst>
                <a:ahLst/>
                <a:cxnLst>
                  <a:cxn ang="0">
                    <a:pos x="T0" y="T1"/>
                  </a:cxn>
                  <a:cxn ang="0">
                    <a:pos x="T2" y="T3"/>
                  </a:cxn>
                  <a:cxn ang="0">
                    <a:pos x="T4" y="T5"/>
                  </a:cxn>
                  <a:cxn ang="0">
                    <a:pos x="T6" y="T7"/>
                  </a:cxn>
                  <a:cxn ang="0">
                    <a:pos x="T8" y="T9"/>
                  </a:cxn>
                </a:cxnLst>
                <a:rect l="0" t="0" r="r" b="b"/>
                <a:pathLst>
                  <a:path w="16" h="28">
                    <a:moveTo>
                      <a:pt x="16" y="10"/>
                    </a:moveTo>
                    <a:lnTo>
                      <a:pt x="16" y="28"/>
                    </a:lnTo>
                    <a:lnTo>
                      <a:pt x="0" y="18"/>
                    </a:lnTo>
                    <a:lnTo>
                      <a:pt x="0" y="0"/>
                    </a:lnTo>
                    <a:lnTo>
                      <a:pt x="16" y="10"/>
                    </a:lnTo>
                    <a:close/>
                  </a:path>
                </a:pathLst>
              </a:custGeom>
              <a:grpFill/>
              <a:ln>
                <a:noFill/>
              </a:ln>
            </p:spPr>
            <p:txBody>
              <a:bodyPr/>
              <a:lstStyle/>
              <a:p>
                <a:pPr fontAlgn="auto">
                  <a:spcBef>
                    <a:spcPts val="0"/>
                  </a:spcBef>
                  <a:spcAft>
                    <a:spcPts val="0"/>
                  </a:spcAft>
                  <a:defRPr/>
                </a:pPr>
                <a:endParaRPr lang="zh-CN" altLang="en-US"/>
              </a:p>
            </p:txBody>
          </p:sp>
          <p:sp>
            <p:nvSpPr>
              <p:cNvPr id="1110" name="Rectangle 956"/>
              <p:cNvSpPr>
                <a:spLocks noChangeArrowheads="1"/>
              </p:cNvSpPr>
              <p:nvPr/>
            </p:nvSpPr>
            <p:spPr bwMode="auto">
              <a:xfrm>
                <a:off x="4814" y="935"/>
                <a:ext cx="12" cy="32"/>
              </a:xfrm>
              <a:prstGeom prst="rect">
                <a:avLst/>
              </a:prstGeom>
              <a:grpFill/>
              <a:ln>
                <a:noFill/>
              </a:ln>
            </p:spPr>
            <p:txBody>
              <a:bodyPr/>
              <a:lstStyle/>
              <a:p>
                <a:pPr fontAlgn="auto">
                  <a:spcBef>
                    <a:spcPts val="0"/>
                  </a:spcBef>
                  <a:spcAft>
                    <a:spcPts val="0"/>
                  </a:spcAft>
                  <a:defRPr/>
                </a:pPr>
                <a:endParaRPr lang="zh-CN" altLang="en-US"/>
              </a:p>
            </p:txBody>
          </p:sp>
          <p:sp>
            <p:nvSpPr>
              <p:cNvPr id="1111" name="Rectangle 957"/>
              <p:cNvSpPr>
                <a:spLocks noChangeArrowheads="1"/>
              </p:cNvSpPr>
              <p:nvPr/>
            </p:nvSpPr>
            <p:spPr bwMode="auto">
              <a:xfrm>
                <a:off x="4834" y="935"/>
                <a:ext cx="14" cy="32"/>
              </a:xfrm>
              <a:prstGeom prst="rect">
                <a:avLst/>
              </a:prstGeom>
              <a:grpFill/>
              <a:ln>
                <a:noFill/>
              </a:ln>
            </p:spPr>
            <p:txBody>
              <a:bodyPr/>
              <a:lstStyle/>
              <a:p>
                <a:pPr fontAlgn="auto">
                  <a:spcBef>
                    <a:spcPts val="0"/>
                  </a:spcBef>
                  <a:spcAft>
                    <a:spcPts val="0"/>
                  </a:spcAft>
                  <a:defRPr/>
                </a:pPr>
                <a:endParaRPr lang="zh-CN" altLang="en-US"/>
              </a:p>
            </p:txBody>
          </p:sp>
          <p:sp>
            <p:nvSpPr>
              <p:cNvPr id="1112" name="Rectangle 958"/>
              <p:cNvSpPr>
                <a:spLocks noChangeArrowheads="1"/>
              </p:cNvSpPr>
              <p:nvPr/>
            </p:nvSpPr>
            <p:spPr bwMode="auto">
              <a:xfrm>
                <a:off x="4856" y="935"/>
                <a:ext cx="12" cy="32"/>
              </a:xfrm>
              <a:prstGeom prst="rect">
                <a:avLst/>
              </a:prstGeom>
              <a:grpFill/>
              <a:ln>
                <a:noFill/>
              </a:ln>
            </p:spPr>
            <p:txBody>
              <a:bodyPr/>
              <a:lstStyle/>
              <a:p>
                <a:pPr fontAlgn="auto">
                  <a:spcBef>
                    <a:spcPts val="0"/>
                  </a:spcBef>
                  <a:spcAft>
                    <a:spcPts val="0"/>
                  </a:spcAft>
                  <a:defRPr/>
                </a:pPr>
                <a:endParaRPr lang="zh-CN" altLang="en-US"/>
              </a:p>
            </p:txBody>
          </p:sp>
          <p:sp>
            <p:nvSpPr>
              <p:cNvPr id="1113" name="Rectangle 959"/>
              <p:cNvSpPr>
                <a:spLocks noChangeArrowheads="1"/>
              </p:cNvSpPr>
              <p:nvPr/>
            </p:nvSpPr>
            <p:spPr bwMode="auto">
              <a:xfrm>
                <a:off x="4900" y="935"/>
                <a:ext cx="12" cy="32"/>
              </a:xfrm>
              <a:prstGeom prst="rect">
                <a:avLst/>
              </a:prstGeom>
              <a:grpFill/>
              <a:ln>
                <a:noFill/>
              </a:ln>
            </p:spPr>
            <p:txBody>
              <a:bodyPr/>
              <a:lstStyle/>
              <a:p>
                <a:pPr fontAlgn="auto">
                  <a:spcBef>
                    <a:spcPts val="0"/>
                  </a:spcBef>
                  <a:spcAft>
                    <a:spcPts val="0"/>
                  </a:spcAft>
                  <a:defRPr/>
                </a:pPr>
                <a:endParaRPr lang="zh-CN" altLang="en-US"/>
              </a:p>
            </p:txBody>
          </p:sp>
          <p:sp>
            <p:nvSpPr>
              <p:cNvPr id="1114" name="Rectangle 960"/>
              <p:cNvSpPr>
                <a:spLocks noChangeArrowheads="1"/>
              </p:cNvSpPr>
              <p:nvPr/>
            </p:nvSpPr>
            <p:spPr bwMode="auto">
              <a:xfrm>
                <a:off x="4920" y="935"/>
                <a:ext cx="14" cy="32"/>
              </a:xfrm>
              <a:prstGeom prst="rect">
                <a:avLst/>
              </a:prstGeom>
              <a:grpFill/>
              <a:ln>
                <a:noFill/>
              </a:ln>
            </p:spPr>
            <p:txBody>
              <a:bodyPr/>
              <a:lstStyle/>
              <a:p>
                <a:pPr fontAlgn="auto">
                  <a:spcBef>
                    <a:spcPts val="0"/>
                  </a:spcBef>
                  <a:spcAft>
                    <a:spcPts val="0"/>
                  </a:spcAft>
                  <a:defRPr/>
                </a:pPr>
                <a:endParaRPr lang="zh-CN" altLang="en-US"/>
              </a:p>
            </p:txBody>
          </p:sp>
          <p:sp>
            <p:nvSpPr>
              <p:cNvPr id="1115" name="Rectangle 961"/>
              <p:cNvSpPr>
                <a:spLocks noChangeArrowheads="1"/>
              </p:cNvSpPr>
              <p:nvPr/>
            </p:nvSpPr>
            <p:spPr bwMode="auto">
              <a:xfrm>
                <a:off x="4814" y="991"/>
                <a:ext cx="12" cy="32"/>
              </a:xfrm>
              <a:prstGeom prst="rect">
                <a:avLst/>
              </a:prstGeom>
              <a:grpFill/>
              <a:ln>
                <a:noFill/>
              </a:ln>
            </p:spPr>
            <p:txBody>
              <a:bodyPr/>
              <a:lstStyle/>
              <a:p>
                <a:pPr fontAlgn="auto">
                  <a:spcBef>
                    <a:spcPts val="0"/>
                  </a:spcBef>
                  <a:spcAft>
                    <a:spcPts val="0"/>
                  </a:spcAft>
                  <a:defRPr/>
                </a:pPr>
                <a:endParaRPr lang="zh-CN" altLang="en-US"/>
              </a:p>
            </p:txBody>
          </p:sp>
          <p:sp>
            <p:nvSpPr>
              <p:cNvPr id="1116" name="Rectangle 962"/>
              <p:cNvSpPr>
                <a:spLocks noChangeArrowheads="1"/>
              </p:cNvSpPr>
              <p:nvPr/>
            </p:nvSpPr>
            <p:spPr bwMode="auto">
              <a:xfrm>
                <a:off x="4834" y="991"/>
                <a:ext cx="34" cy="32"/>
              </a:xfrm>
              <a:prstGeom prst="rect">
                <a:avLst/>
              </a:prstGeom>
              <a:grpFill/>
              <a:ln>
                <a:noFill/>
              </a:ln>
            </p:spPr>
            <p:txBody>
              <a:bodyPr/>
              <a:lstStyle/>
              <a:p>
                <a:pPr fontAlgn="auto">
                  <a:spcBef>
                    <a:spcPts val="0"/>
                  </a:spcBef>
                  <a:spcAft>
                    <a:spcPts val="0"/>
                  </a:spcAft>
                  <a:defRPr/>
                </a:pPr>
                <a:endParaRPr lang="zh-CN" altLang="en-US"/>
              </a:p>
            </p:txBody>
          </p:sp>
          <p:sp>
            <p:nvSpPr>
              <p:cNvPr id="1117" name="Rectangle 963"/>
              <p:cNvSpPr>
                <a:spLocks noChangeArrowheads="1"/>
              </p:cNvSpPr>
              <p:nvPr/>
            </p:nvSpPr>
            <p:spPr bwMode="auto">
              <a:xfrm>
                <a:off x="4814" y="1047"/>
                <a:ext cx="12" cy="32"/>
              </a:xfrm>
              <a:prstGeom prst="rect">
                <a:avLst/>
              </a:prstGeom>
              <a:grpFill/>
              <a:ln>
                <a:noFill/>
              </a:ln>
            </p:spPr>
            <p:txBody>
              <a:bodyPr/>
              <a:lstStyle/>
              <a:p>
                <a:pPr fontAlgn="auto">
                  <a:spcBef>
                    <a:spcPts val="0"/>
                  </a:spcBef>
                  <a:spcAft>
                    <a:spcPts val="0"/>
                  </a:spcAft>
                  <a:defRPr/>
                </a:pPr>
                <a:endParaRPr lang="zh-CN" altLang="en-US"/>
              </a:p>
            </p:txBody>
          </p:sp>
          <p:sp>
            <p:nvSpPr>
              <p:cNvPr id="1118" name="Rectangle 964"/>
              <p:cNvSpPr>
                <a:spLocks noChangeArrowheads="1"/>
              </p:cNvSpPr>
              <p:nvPr/>
            </p:nvSpPr>
            <p:spPr bwMode="auto">
              <a:xfrm>
                <a:off x="4856" y="1047"/>
                <a:ext cx="56" cy="32"/>
              </a:xfrm>
              <a:prstGeom prst="rect">
                <a:avLst/>
              </a:prstGeom>
              <a:grpFill/>
              <a:ln>
                <a:noFill/>
              </a:ln>
            </p:spPr>
            <p:txBody>
              <a:bodyPr/>
              <a:lstStyle/>
              <a:p>
                <a:pPr fontAlgn="auto">
                  <a:spcBef>
                    <a:spcPts val="0"/>
                  </a:spcBef>
                  <a:spcAft>
                    <a:spcPts val="0"/>
                  </a:spcAft>
                  <a:defRPr/>
                </a:pPr>
                <a:endParaRPr lang="zh-CN" altLang="en-US"/>
              </a:p>
            </p:txBody>
          </p:sp>
          <p:sp>
            <p:nvSpPr>
              <p:cNvPr id="1119" name="Rectangle 965"/>
              <p:cNvSpPr>
                <a:spLocks noChangeArrowheads="1"/>
              </p:cNvSpPr>
              <p:nvPr/>
            </p:nvSpPr>
            <p:spPr bwMode="auto">
              <a:xfrm>
                <a:off x="4920" y="1047"/>
                <a:ext cx="14" cy="32"/>
              </a:xfrm>
              <a:prstGeom prst="rect">
                <a:avLst/>
              </a:prstGeom>
              <a:grpFill/>
              <a:ln>
                <a:noFill/>
              </a:ln>
            </p:spPr>
            <p:txBody>
              <a:bodyPr/>
              <a:lstStyle/>
              <a:p>
                <a:pPr fontAlgn="auto">
                  <a:spcBef>
                    <a:spcPts val="0"/>
                  </a:spcBef>
                  <a:spcAft>
                    <a:spcPts val="0"/>
                  </a:spcAft>
                  <a:defRPr/>
                </a:pPr>
                <a:endParaRPr lang="zh-CN" altLang="en-US"/>
              </a:p>
            </p:txBody>
          </p:sp>
          <p:sp>
            <p:nvSpPr>
              <p:cNvPr id="1120" name="Rectangle 966"/>
              <p:cNvSpPr>
                <a:spLocks noChangeArrowheads="1"/>
              </p:cNvSpPr>
              <p:nvPr/>
            </p:nvSpPr>
            <p:spPr bwMode="auto">
              <a:xfrm>
                <a:off x="4814" y="1103"/>
                <a:ext cx="12" cy="32"/>
              </a:xfrm>
              <a:prstGeom prst="rect">
                <a:avLst/>
              </a:prstGeom>
              <a:grpFill/>
              <a:ln>
                <a:noFill/>
              </a:ln>
            </p:spPr>
            <p:txBody>
              <a:bodyPr/>
              <a:lstStyle/>
              <a:p>
                <a:pPr fontAlgn="auto">
                  <a:spcBef>
                    <a:spcPts val="0"/>
                  </a:spcBef>
                  <a:spcAft>
                    <a:spcPts val="0"/>
                  </a:spcAft>
                  <a:defRPr/>
                </a:pPr>
                <a:endParaRPr lang="zh-CN" altLang="en-US"/>
              </a:p>
            </p:txBody>
          </p:sp>
          <p:sp>
            <p:nvSpPr>
              <p:cNvPr id="1121" name="Rectangle 967"/>
              <p:cNvSpPr>
                <a:spLocks noChangeArrowheads="1"/>
              </p:cNvSpPr>
              <p:nvPr/>
            </p:nvSpPr>
            <p:spPr bwMode="auto">
              <a:xfrm>
                <a:off x="4834" y="1103"/>
                <a:ext cx="14" cy="32"/>
              </a:xfrm>
              <a:prstGeom prst="rect">
                <a:avLst/>
              </a:prstGeom>
              <a:grpFill/>
              <a:ln>
                <a:noFill/>
              </a:ln>
            </p:spPr>
            <p:txBody>
              <a:bodyPr/>
              <a:lstStyle/>
              <a:p>
                <a:pPr fontAlgn="auto">
                  <a:spcBef>
                    <a:spcPts val="0"/>
                  </a:spcBef>
                  <a:spcAft>
                    <a:spcPts val="0"/>
                  </a:spcAft>
                  <a:defRPr/>
                </a:pPr>
                <a:endParaRPr lang="zh-CN" altLang="en-US"/>
              </a:p>
            </p:txBody>
          </p:sp>
          <p:sp>
            <p:nvSpPr>
              <p:cNvPr id="1122" name="Rectangle 968"/>
              <p:cNvSpPr>
                <a:spLocks noChangeArrowheads="1"/>
              </p:cNvSpPr>
              <p:nvPr/>
            </p:nvSpPr>
            <p:spPr bwMode="auto">
              <a:xfrm>
                <a:off x="4878" y="1103"/>
                <a:ext cx="56" cy="32"/>
              </a:xfrm>
              <a:prstGeom prst="rect">
                <a:avLst/>
              </a:prstGeom>
              <a:grpFill/>
              <a:ln>
                <a:noFill/>
              </a:ln>
            </p:spPr>
            <p:txBody>
              <a:bodyPr/>
              <a:lstStyle/>
              <a:p>
                <a:pPr fontAlgn="auto">
                  <a:spcBef>
                    <a:spcPts val="0"/>
                  </a:spcBef>
                  <a:spcAft>
                    <a:spcPts val="0"/>
                  </a:spcAft>
                  <a:defRPr/>
                </a:pPr>
                <a:endParaRPr lang="zh-CN" altLang="en-US"/>
              </a:p>
            </p:txBody>
          </p:sp>
          <p:sp>
            <p:nvSpPr>
              <p:cNvPr id="1123" name="Rectangle 969"/>
              <p:cNvSpPr>
                <a:spLocks noChangeArrowheads="1"/>
              </p:cNvSpPr>
              <p:nvPr/>
            </p:nvSpPr>
            <p:spPr bwMode="auto">
              <a:xfrm>
                <a:off x="4834" y="1161"/>
                <a:ext cx="14" cy="30"/>
              </a:xfrm>
              <a:prstGeom prst="rect">
                <a:avLst/>
              </a:prstGeom>
              <a:grpFill/>
              <a:ln>
                <a:noFill/>
              </a:ln>
            </p:spPr>
            <p:txBody>
              <a:bodyPr/>
              <a:lstStyle/>
              <a:p>
                <a:pPr fontAlgn="auto">
                  <a:spcBef>
                    <a:spcPts val="0"/>
                  </a:spcBef>
                  <a:spcAft>
                    <a:spcPts val="0"/>
                  </a:spcAft>
                  <a:defRPr/>
                </a:pPr>
                <a:endParaRPr lang="zh-CN" altLang="en-US"/>
              </a:p>
            </p:txBody>
          </p:sp>
          <p:sp>
            <p:nvSpPr>
              <p:cNvPr id="1124" name="Rectangle 970"/>
              <p:cNvSpPr>
                <a:spLocks noChangeArrowheads="1"/>
              </p:cNvSpPr>
              <p:nvPr/>
            </p:nvSpPr>
            <p:spPr bwMode="auto">
              <a:xfrm>
                <a:off x="4856" y="1161"/>
                <a:ext cx="12" cy="30"/>
              </a:xfrm>
              <a:prstGeom prst="rect">
                <a:avLst/>
              </a:prstGeom>
              <a:grpFill/>
              <a:ln>
                <a:noFill/>
              </a:ln>
            </p:spPr>
            <p:txBody>
              <a:bodyPr/>
              <a:lstStyle/>
              <a:p>
                <a:pPr fontAlgn="auto">
                  <a:spcBef>
                    <a:spcPts val="0"/>
                  </a:spcBef>
                  <a:spcAft>
                    <a:spcPts val="0"/>
                  </a:spcAft>
                  <a:defRPr/>
                </a:pPr>
                <a:endParaRPr lang="zh-CN" altLang="en-US"/>
              </a:p>
            </p:txBody>
          </p:sp>
          <p:sp>
            <p:nvSpPr>
              <p:cNvPr id="1125" name="Rectangle 971"/>
              <p:cNvSpPr>
                <a:spLocks noChangeArrowheads="1"/>
              </p:cNvSpPr>
              <p:nvPr/>
            </p:nvSpPr>
            <p:spPr bwMode="auto">
              <a:xfrm>
                <a:off x="4920" y="1161"/>
                <a:ext cx="14" cy="30"/>
              </a:xfrm>
              <a:prstGeom prst="rect">
                <a:avLst/>
              </a:prstGeom>
              <a:grpFill/>
              <a:ln>
                <a:noFill/>
              </a:ln>
            </p:spPr>
            <p:txBody>
              <a:bodyPr/>
              <a:lstStyle/>
              <a:p>
                <a:pPr fontAlgn="auto">
                  <a:spcBef>
                    <a:spcPts val="0"/>
                  </a:spcBef>
                  <a:spcAft>
                    <a:spcPts val="0"/>
                  </a:spcAft>
                  <a:defRPr/>
                </a:pPr>
                <a:endParaRPr lang="zh-CN" altLang="en-US"/>
              </a:p>
            </p:txBody>
          </p:sp>
          <p:sp>
            <p:nvSpPr>
              <p:cNvPr id="1126" name="Rectangle 972"/>
              <p:cNvSpPr>
                <a:spLocks noChangeArrowheads="1"/>
              </p:cNvSpPr>
              <p:nvPr/>
            </p:nvSpPr>
            <p:spPr bwMode="auto">
              <a:xfrm>
                <a:off x="4814" y="1217"/>
                <a:ext cx="12" cy="30"/>
              </a:xfrm>
              <a:prstGeom prst="rect">
                <a:avLst/>
              </a:prstGeom>
              <a:grpFill/>
              <a:ln>
                <a:noFill/>
              </a:ln>
            </p:spPr>
            <p:txBody>
              <a:bodyPr/>
              <a:lstStyle/>
              <a:p>
                <a:pPr fontAlgn="auto">
                  <a:spcBef>
                    <a:spcPts val="0"/>
                  </a:spcBef>
                  <a:spcAft>
                    <a:spcPts val="0"/>
                  </a:spcAft>
                  <a:defRPr/>
                </a:pPr>
                <a:endParaRPr lang="zh-CN" altLang="en-US"/>
              </a:p>
            </p:txBody>
          </p:sp>
          <p:sp>
            <p:nvSpPr>
              <p:cNvPr id="1127" name="Rectangle 973"/>
              <p:cNvSpPr>
                <a:spLocks noChangeArrowheads="1"/>
              </p:cNvSpPr>
              <p:nvPr/>
            </p:nvSpPr>
            <p:spPr bwMode="auto">
              <a:xfrm>
                <a:off x="4856" y="1217"/>
                <a:ext cx="12" cy="30"/>
              </a:xfrm>
              <a:prstGeom prst="rect">
                <a:avLst/>
              </a:prstGeom>
              <a:grpFill/>
              <a:ln>
                <a:noFill/>
              </a:ln>
            </p:spPr>
            <p:txBody>
              <a:bodyPr/>
              <a:lstStyle/>
              <a:p>
                <a:pPr fontAlgn="auto">
                  <a:spcBef>
                    <a:spcPts val="0"/>
                  </a:spcBef>
                  <a:spcAft>
                    <a:spcPts val="0"/>
                  </a:spcAft>
                  <a:defRPr/>
                </a:pPr>
                <a:endParaRPr lang="zh-CN" altLang="en-US"/>
              </a:p>
            </p:txBody>
          </p:sp>
          <p:sp>
            <p:nvSpPr>
              <p:cNvPr id="1128" name="Rectangle 974"/>
              <p:cNvSpPr>
                <a:spLocks noChangeArrowheads="1"/>
              </p:cNvSpPr>
              <p:nvPr/>
            </p:nvSpPr>
            <p:spPr bwMode="auto">
              <a:xfrm>
                <a:off x="4834" y="1273"/>
                <a:ext cx="14" cy="31"/>
              </a:xfrm>
              <a:prstGeom prst="rect">
                <a:avLst/>
              </a:prstGeom>
              <a:grpFill/>
              <a:ln>
                <a:noFill/>
              </a:ln>
            </p:spPr>
            <p:txBody>
              <a:bodyPr/>
              <a:lstStyle/>
              <a:p>
                <a:pPr fontAlgn="auto">
                  <a:spcBef>
                    <a:spcPts val="0"/>
                  </a:spcBef>
                  <a:spcAft>
                    <a:spcPts val="0"/>
                  </a:spcAft>
                  <a:defRPr/>
                </a:pPr>
                <a:endParaRPr lang="zh-CN" altLang="en-US"/>
              </a:p>
            </p:txBody>
          </p:sp>
          <p:sp>
            <p:nvSpPr>
              <p:cNvPr id="1129" name="Rectangle 975"/>
              <p:cNvSpPr>
                <a:spLocks noChangeArrowheads="1"/>
              </p:cNvSpPr>
              <p:nvPr/>
            </p:nvSpPr>
            <p:spPr bwMode="auto">
              <a:xfrm>
                <a:off x="4878" y="1273"/>
                <a:ext cx="12" cy="31"/>
              </a:xfrm>
              <a:prstGeom prst="rect">
                <a:avLst/>
              </a:prstGeom>
              <a:grpFill/>
              <a:ln>
                <a:noFill/>
              </a:ln>
            </p:spPr>
            <p:txBody>
              <a:bodyPr/>
              <a:lstStyle/>
              <a:p>
                <a:pPr fontAlgn="auto">
                  <a:spcBef>
                    <a:spcPts val="0"/>
                  </a:spcBef>
                  <a:spcAft>
                    <a:spcPts val="0"/>
                  </a:spcAft>
                  <a:defRPr/>
                </a:pPr>
                <a:endParaRPr lang="zh-CN" altLang="en-US"/>
              </a:p>
            </p:txBody>
          </p:sp>
          <p:sp>
            <p:nvSpPr>
              <p:cNvPr id="1130" name="Rectangle 976"/>
              <p:cNvSpPr>
                <a:spLocks noChangeArrowheads="1"/>
              </p:cNvSpPr>
              <p:nvPr/>
            </p:nvSpPr>
            <p:spPr bwMode="auto">
              <a:xfrm>
                <a:off x="4920" y="1273"/>
                <a:ext cx="36" cy="31"/>
              </a:xfrm>
              <a:prstGeom prst="rect">
                <a:avLst/>
              </a:prstGeom>
              <a:grpFill/>
              <a:ln>
                <a:noFill/>
              </a:ln>
            </p:spPr>
            <p:txBody>
              <a:bodyPr/>
              <a:lstStyle/>
              <a:p>
                <a:pPr fontAlgn="auto">
                  <a:spcBef>
                    <a:spcPts val="0"/>
                  </a:spcBef>
                  <a:spcAft>
                    <a:spcPts val="0"/>
                  </a:spcAft>
                  <a:defRPr/>
                </a:pPr>
                <a:endParaRPr lang="zh-CN" altLang="en-US"/>
              </a:p>
            </p:txBody>
          </p:sp>
          <p:sp>
            <p:nvSpPr>
              <p:cNvPr id="1131" name="Rectangle 977"/>
              <p:cNvSpPr>
                <a:spLocks noChangeArrowheads="1"/>
              </p:cNvSpPr>
              <p:nvPr/>
            </p:nvSpPr>
            <p:spPr bwMode="auto">
              <a:xfrm>
                <a:off x="4814" y="1330"/>
                <a:ext cx="12" cy="30"/>
              </a:xfrm>
              <a:prstGeom prst="rect">
                <a:avLst/>
              </a:prstGeom>
              <a:grpFill/>
              <a:ln>
                <a:noFill/>
              </a:ln>
            </p:spPr>
            <p:txBody>
              <a:bodyPr/>
              <a:lstStyle/>
              <a:p>
                <a:pPr fontAlgn="auto">
                  <a:spcBef>
                    <a:spcPts val="0"/>
                  </a:spcBef>
                  <a:spcAft>
                    <a:spcPts val="0"/>
                  </a:spcAft>
                  <a:defRPr/>
                </a:pPr>
                <a:endParaRPr lang="zh-CN" altLang="en-US"/>
              </a:p>
            </p:txBody>
          </p:sp>
          <p:sp>
            <p:nvSpPr>
              <p:cNvPr id="1132" name="Rectangle 978"/>
              <p:cNvSpPr>
                <a:spLocks noChangeArrowheads="1"/>
              </p:cNvSpPr>
              <p:nvPr/>
            </p:nvSpPr>
            <p:spPr bwMode="auto">
              <a:xfrm>
                <a:off x="4856" y="1330"/>
                <a:ext cx="56" cy="30"/>
              </a:xfrm>
              <a:prstGeom prst="rect">
                <a:avLst/>
              </a:prstGeom>
              <a:grpFill/>
              <a:ln>
                <a:noFill/>
              </a:ln>
            </p:spPr>
            <p:txBody>
              <a:bodyPr/>
              <a:lstStyle/>
              <a:p>
                <a:pPr fontAlgn="auto">
                  <a:spcBef>
                    <a:spcPts val="0"/>
                  </a:spcBef>
                  <a:spcAft>
                    <a:spcPts val="0"/>
                  </a:spcAft>
                  <a:defRPr/>
                </a:pPr>
                <a:endParaRPr lang="zh-CN" altLang="en-US"/>
              </a:p>
            </p:txBody>
          </p:sp>
          <p:sp>
            <p:nvSpPr>
              <p:cNvPr id="1133" name="Rectangle 979"/>
              <p:cNvSpPr>
                <a:spLocks noChangeArrowheads="1"/>
              </p:cNvSpPr>
              <p:nvPr/>
            </p:nvSpPr>
            <p:spPr bwMode="auto">
              <a:xfrm>
                <a:off x="4834" y="1386"/>
                <a:ext cx="14" cy="32"/>
              </a:xfrm>
              <a:prstGeom prst="rect">
                <a:avLst/>
              </a:prstGeom>
              <a:grpFill/>
              <a:ln>
                <a:noFill/>
              </a:ln>
            </p:spPr>
            <p:txBody>
              <a:bodyPr/>
              <a:lstStyle/>
              <a:p>
                <a:pPr fontAlgn="auto">
                  <a:spcBef>
                    <a:spcPts val="0"/>
                  </a:spcBef>
                  <a:spcAft>
                    <a:spcPts val="0"/>
                  </a:spcAft>
                  <a:defRPr/>
                </a:pPr>
                <a:endParaRPr lang="zh-CN" altLang="en-US"/>
              </a:p>
            </p:txBody>
          </p:sp>
          <p:sp>
            <p:nvSpPr>
              <p:cNvPr id="1134" name="Rectangle 980"/>
              <p:cNvSpPr>
                <a:spLocks noChangeArrowheads="1"/>
              </p:cNvSpPr>
              <p:nvPr/>
            </p:nvSpPr>
            <p:spPr bwMode="auto">
              <a:xfrm>
                <a:off x="4900" y="1386"/>
                <a:ext cx="12" cy="32"/>
              </a:xfrm>
              <a:prstGeom prst="rect">
                <a:avLst/>
              </a:prstGeom>
              <a:grpFill/>
              <a:ln>
                <a:noFill/>
              </a:ln>
            </p:spPr>
            <p:txBody>
              <a:bodyPr/>
              <a:lstStyle/>
              <a:p>
                <a:pPr fontAlgn="auto">
                  <a:spcBef>
                    <a:spcPts val="0"/>
                  </a:spcBef>
                  <a:spcAft>
                    <a:spcPts val="0"/>
                  </a:spcAft>
                  <a:defRPr/>
                </a:pPr>
                <a:endParaRPr lang="zh-CN" altLang="en-US"/>
              </a:p>
            </p:txBody>
          </p:sp>
          <p:sp>
            <p:nvSpPr>
              <p:cNvPr id="1135" name="Rectangle 981"/>
              <p:cNvSpPr>
                <a:spLocks noChangeArrowheads="1"/>
              </p:cNvSpPr>
              <p:nvPr/>
            </p:nvSpPr>
            <p:spPr bwMode="auto">
              <a:xfrm>
                <a:off x="4834" y="1442"/>
                <a:ext cx="14" cy="32"/>
              </a:xfrm>
              <a:prstGeom prst="rect">
                <a:avLst/>
              </a:prstGeom>
              <a:grpFill/>
              <a:ln>
                <a:noFill/>
              </a:ln>
            </p:spPr>
            <p:txBody>
              <a:bodyPr/>
              <a:lstStyle/>
              <a:p>
                <a:pPr fontAlgn="auto">
                  <a:spcBef>
                    <a:spcPts val="0"/>
                  </a:spcBef>
                  <a:spcAft>
                    <a:spcPts val="0"/>
                  </a:spcAft>
                  <a:defRPr/>
                </a:pPr>
                <a:endParaRPr lang="zh-CN" altLang="en-US"/>
              </a:p>
            </p:txBody>
          </p:sp>
          <p:sp>
            <p:nvSpPr>
              <p:cNvPr id="1136" name="Rectangle 982"/>
              <p:cNvSpPr>
                <a:spLocks noChangeArrowheads="1"/>
              </p:cNvSpPr>
              <p:nvPr/>
            </p:nvSpPr>
            <p:spPr bwMode="auto">
              <a:xfrm>
                <a:off x="4878" y="1442"/>
                <a:ext cx="12" cy="32"/>
              </a:xfrm>
              <a:prstGeom prst="rect">
                <a:avLst/>
              </a:prstGeom>
              <a:grpFill/>
              <a:ln>
                <a:noFill/>
              </a:ln>
            </p:spPr>
            <p:txBody>
              <a:bodyPr/>
              <a:lstStyle/>
              <a:p>
                <a:pPr fontAlgn="auto">
                  <a:spcBef>
                    <a:spcPts val="0"/>
                  </a:spcBef>
                  <a:spcAft>
                    <a:spcPts val="0"/>
                  </a:spcAft>
                  <a:defRPr/>
                </a:pPr>
                <a:endParaRPr lang="zh-CN" altLang="en-US"/>
              </a:p>
            </p:txBody>
          </p:sp>
          <p:sp>
            <p:nvSpPr>
              <p:cNvPr id="1137" name="Rectangle 983"/>
              <p:cNvSpPr>
                <a:spLocks noChangeArrowheads="1"/>
              </p:cNvSpPr>
              <p:nvPr/>
            </p:nvSpPr>
            <p:spPr bwMode="auto">
              <a:xfrm>
                <a:off x="4814" y="1498"/>
                <a:ext cx="12" cy="32"/>
              </a:xfrm>
              <a:prstGeom prst="rect">
                <a:avLst/>
              </a:prstGeom>
              <a:grpFill/>
              <a:ln>
                <a:noFill/>
              </a:ln>
            </p:spPr>
            <p:txBody>
              <a:bodyPr/>
              <a:lstStyle/>
              <a:p>
                <a:pPr fontAlgn="auto">
                  <a:spcBef>
                    <a:spcPts val="0"/>
                  </a:spcBef>
                  <a:spcAft>
                    <a:spcPts val="0"/>
                  </a:spcAft>
                  <a:defRPr/>
                </a:pPr>
                <a:endParaRPr lang="zh-CN" altLang="en-US"/>
              </a:p>
            </p:txBody>
          </p:sp>
          <p:sp>
            <p:nvSpPr>
              <p:cNvPr id="1138" name="Rectangle 984"/>
              <p:cNvSpPr>
                <a:spLocks noChangeArrowheads="1"/>
              </p:cNvSpPr>
              <p:nvPr/>
            </p:nvSpPr>
            <p:spPr bwMode="auto">
              <a:xfrm>
                <a:off x="4856" y="1498"/>
                <a:ext cx="12" cy="32"/>
              </a:xfrm>
              <a:prstGeom prst="rect">
                <a:avLst/>
              </a:prstGeom>
              <a:grpFill/>
              <a:ln>
                <a:noFill/>
              </a:ln>
            </p:spPr>
            <p:txBody>
              <a:bodyPr/>
              <a:lstStyle/>
              <a:p>
                <a:pPr fontAlgn="auto">
                  <a:spcBef>
                    <a:spcPts val="0"/>
                  </a:spcBef>
                  <a:spcAft>
                    <a:spcPts val="0"/>
                  </a:spcAft>
                  <a:defRPr/>
                </a:pPr>
                <a:endParaRPr lang="zh-CN" altLang="en-US"/>
              </a:p>
            </p:txBody>
          </p:sp>
          <p:sp>
            <p:nvSpPr>
              <p:cNvPr id="1139" name="Rectangle 985"/>
              <p:cNvSpPr>
                <a:spLocks noChangeArrowheads="1"/>
              </p:cNvSpPr>
              <p:nvPr/>
            </p:nvSpPr>
            <p:spPr bwMode="auto">
              <a:xfrm>
                <a:off x="4920" y="1498"/>
                <a:ext cx="14" cy="32"/>
              </a:xfrm>
              <a:prstGeom prst="rect">
                <a:avLst/>
              </a:prstGeom>
              <a:grpFill/>
              <a:ln>
                <a:noFill/>
              </a:ln>
            </p:spPr>
            <p:txBody>
              <a:bodyPr/>
              <a:lstStyle/>
              <a:p>
                <a:pPr fontAlgn="auto">
                  <a:spcBef>
                    <a:spcPts val="0"/>
                  </a:spcBef>
                  <a:spcAft>
                    <a:spcPts val="0"/>
                  </a:spcAft>
                  <a:defRPr/>
                </a:pPr>
                <a:endParaRPr lang="zh-CN" altLang="en-US"/>
              </a:p>
            </p:txBody>
          </p:sp>
          <p:sp>
            <p:nvSpPr>
              <p:cNvPr id="1140" name="Rectangle 986"/>
              <p:cNvSpPr>
                <a:spLocks noChangeArrowheads="1"/>
              </p:cNvSpPr>
              <p:nvPr/>
            </p:nvSpPr>
            <p:spPr bwMode="auto">
              <a:xfrm>
                <a:off x="4814" y="1554"/>
                <a:ext cx="12" cy="32"/>
              </a:xfrm>
              <a:prstGeom prst="rect">
                <a:avLst/>
              </a:prstGeom>
              <a:grpFill/>
              <a:ln>
                <a:noFill/>
              </a:ln>
            </p:spPr>
            <p:txBody>
              <a:bodyPr/>
              <a:lstStyle/>
              <a:p>
                <a:pPr fontAlgn="auto">
                  <a:spcBef>
                    <a:spcPts val="0"/>
                  </a:spcBef>
                  <a:spcAft>
                    <a:spcPts val="0"/>
                  </a:spcAft>
                  <a:defRPr/>
                </a:pPr>
                <a:endParaRPr lang="zh-CN" altLang="en-US"/>
              </a:p>
            </p:txBody>
          </p:sp>
          <p:sp>
            <p:nvSpPr>
              <p:cNvPr id="1141" name="Rectangle 987"/>
              <p:cNvSpPr>
                <a:spLocks noChangeArrowheads="1"/>
              </p:cNvSpPr>
              <p:nvPr/>
            </p:nvSpPr>
            <p:spPr bwMode="auto">
              <a:xfrm>
                <a:off x="4834" y="1554"/>
                <a:ext cx="14" cy="32"/>
              </a:xfrm>
              <a:prstGeom prst="rect">
                <a:avLst/>
              </a:prstGeom>
              <a:grpFill/>
              <a:ln>
                <a:noFill/>
              </a:ln>
            </p:spPr>
            <p:txBody>
              <a:bodyPr/>
              <a:lstStyle/>
              <a:p>
                <a:pPr fontAlgn="auto">
                  <a:spcBef>
                    <a:spcPts val="0"/>
                  </a:spcBef>
                  <a:spcAft>
                    <a:spcPts val="0"/>
                  </a:spcAft>
                  <a:defRPr/>
                </a:pPr>
                <a:endParaRPr lang="zh-CN" altLang="en-US"/>
              </a:p>
            </p:txBody>
          </p:sp>
          <p:sp>
            <p:nvSpPr>
              <p:cNvPr id="1142" name="Rectangle 988"/>
              <p:cNvSpPr>
                <a:spLocks noChangeArrowheads="1"/>
              </p:cNvSpPr>
              <p:nvPr/>
            </p:nvSpPr>
            <p:spPr bwMode="auto">
              <a:xfrm>
                <a:off x="4814" y="1610"/>
                <a:ext cx="12" cy="32"/>
              </a:xfrm>
              <a:prstGeom prst="rect">
                <a:avLst/>
              </a:prstGeom>
              <a:grpFill/>
              <a:ln>
                <a:noFill/>
              </a:ln>
            </p:spPr>
            <p:txBody>
              <a:bodyPr/>
              <a:lstStyle/>
              <a:p>
                <a:pPr fontAlgn="auto">
                  <a:spcBef>
                    <a:spcPts val="0"/>
                  </a:spcBef>
                  <a:spcAft>
                    <a:spcPts val="0"/>
                  </a:spcAft>
                  <a:defRPr/>
                </a:pPr>
                <a:endParaRPr lang="zh-CN" altLang="en-US"/>
              </a:p>
            </p:txBody>
          </p:sp>
          <p:sp>
            <p:nvSpPr>
              <p:cNvPr id="1143" name="Rectangle 989"/>
              <p:cNvSpPr>
                <a:spLocks noChangeArrowheads="1"/>
              </p:cNvSpPr>
              <p:nvPr/>
            </p:nvSpPr>
            <p:spPr bwMode="auto">
              <a:xfrm>
                <a:off x="4856" y="1610"/>
                <a:ext cx="56" cy="32"/>
              </a:xfrm>
              <a:prstGeom prst="rect">
                <a:avLst/>
              </a:prstGeom>
              <a:grpFill/>
              <a:ln>
                <a:noFill/>
              </a:ln>
            </p:spPr>
            <p:txBody>
              <a:bodyPr/>
              <a:lstStyle/>
              <a:p>
                <a:pPr fontAlgn="auto">
                  <a:spcBef>
                    <a:spcPts val="0"/>
                  </a:spcBef>
                  <a:spcAft>
                    <a:spcPts val="0"/>
                  </a:spcAft>
                  <a:defRPr/>
                </a:pPr>
                <a:endParaRPr lang="zh-CN" altLang="en-US"/>
              </a:p>
            </p:txBody>
          </p:sp>
          <p:sp>
            <p:nvSpPr>
              <p:cNvPr id="1144" name="Rectangle 990"/>
              <p:cNvSpPr>
                <a:spLocks noChangeArrowheads="1"/>
              </p:cNvSpPr>
              <p:nvPr/>
            </p:nvSpPr>
            <p:spPr bwMode="auto">
              <a:xfrm>
                <a:off x="4920" y="1610"/>
                <a:ext cx="14" cy="32"/>
              </a:xfrm>
              <a:prstGeom prst="rect">
                <a:avLst/>
              </a:prstGeom>
              <a:grpFill/>
              <a:ln>
                <a:noFill/>
              </a:ln>
            </p:spPr>
            <p:txBody>
              <a:bodyPr/>
              <a:lstStyle/>
              <a:p>
                <a:pPr fontAlgn="auto">
                  <a:spcBef>
                    <a:spcPts val="0"/>
                  </a:spcBef>
                  <a:spcAft>
                    <a:spcPts val="0"/>
                  </a:spcAft>
                  <a:defRPr/>
                </a:pPr>
                <a:endParaRPr lang="zh-CN" altLang="en-US"/>
              </a:p>
            </p:txBody>
          </p:sp>
          <p:sp>
            <p:nvSpPr>
              <p:cNvPr id="1145" name="Rectangle 991"/>
              <p:cNvSpPr>
                <a:spLocks noChangeArrowheads="1"/>
              </p:cNvSpPr>
              <p:nvPr/>
            </p:nvSpPr>
            <p:spPr bwMode="auto">
              <a:xfrm>
                <a:off x="4834" y="1666"/>
                <a:ext cx="14" cy="32"/>
              </a:xfrm>
              <a:prstGeom prst="rect">
                <a:avLst/>
              </a:prstGeom>
              <a:grpFill/>
              <a:ln>
                <a:noFill/>
              </a:ln>
            </p:spPr>
            <p:txBody>
              <a:bodyPr/>
              <a:lstStyle/>
              <a:p>
                <a:pPr fontAlgn="auto">
                  <a:spcBef>
                    <a:spcPts val="0"/>
                  </a:spcBef>
                  <a:spcAft>
                    <a:spcPts val="0"/>
                  </a:spcAft>
                  <a:defRPr/>
                </a:pPr>
                <a:endParaRPr lang="zh-CN" altLang="en-US"/>
              </a:p>
            </p:txBody>
          </p:sp>
          <p:sp>
            <p:nvSpPr>
              <p:cNvPr id="1146" name="Rectangle 992"/>
              <p:cNvSpPr>
                <a:spLocks noChangeArrowheads="1"/>
              </p:cNvSpPr>
              <p:nvPr/>
            </p:nvSpPr>
            <p:spPr bwMode="auto">
              <a:xfrm>
                <a:off x="4834" y="1722"/>
                <a:ext cx="14" cy="32"/>
              </a:xfrm>
              <a:prstGeom prst="rect">
                <a:avLst/>
              </a:prstGeom>
              <a:grpFill/>
              <a:ln>
                <a:noFill/>
              </a:ln>
            </p:spPr>
            <p:txBody>
              <a:bodyPr/>
              <a:lstStyle/>
              <a:p>
                <a:pPr fontAlgn="auto">
                  <a:spcBef>
                    <a:spcPts val="0"/>
                  </a:spcBef>
                  <a:spcAft>
                    <a:spcPts val="0"/>
                  </a:spcAft>
                  <a:defRPr/>
                </a:pPr>
                <a:endParaRPr lang="zh-CN" altLang="en-US"/>
              </a:p>
            </p:txBody>
          </p:sp>
          <p:sp>
            <p:nvSpPr>
              <p:cNvPr id="1147" name="Rectangle 993"/>
              <p:cNvSpPr>
                <a:spLocks noChangeArrowheads="1"/>
              </p:cNvSpPr>
              <p:nvPr/>
            </p:nvSpPr>
            <p:spPr bwMode="auto">
              <a:xfrm>
                <a:off x="4878" y="1722"/>
                <a:ext cx="12" cy="32"/>
              </a:xfrm>
              <a:prstGeom prst="rect">
                <a:avLst/>
              </a:prstGeom>
              <a:grpFill/>
              <a:ln>
                <a:noFill/>
              </a:ln>
            </p:spPr>
            <p:txBody>
              <a:bodyPr/>
              <a:lstStyle/>
              <a:p>
                <a:pPr fontAlgn="auto">
                  <a:spcBef>
                    <a:spcPts val="0"/>
                  </a:spcBef>
                  <a:spcAft>
                    <a:spcPts val="0"/>
                  </a:spcAft>
                  <a:defRPr/>
                </a:pPr>
                <a:endParaRPr lang="zh-CN" altLang="en-US"/>
              </a:p>
            </p:txBody>
          </p:sp>
          <p:sp>
            <p:nvSpPr>
              <p:cNvPr id="1148" name="Rectangle 994"/>
              <p:cNvSpPr>
                <a:spLocks noChangeArrowheads="1"/>
              </p:cNvSpPr>
              <p:nvPr/>
            </p:nvSpPr>
            <p:spPr bwMode="auto">
              <a:xfrm>
                <a:off x="4920" y="1722"/>
                <a:ext cx="14" cy="32"/>
              </a:xfrm>
              <a:prstGeom prst="rect">
                <a:avLst/>
              </a:prstGeom>
              <a:grpFill/>
              <a:ln>
                <a:noFill/>
              </a:ln>
            </p:spPr>
            <p:txBody>
              <a:bodyPr/>
              <a:lstStyle/>
              <a:p>
                <a:pPr fontAlgn="auto">
                  <a:spcBef>
                    <a:spcPts val="0"/>
                  </a:spcBef>
                  <a:spcAft>
                    <a:spcPts val="0"/>
                  </a:spcAft>
                  <a:defRPr/>
                </a:pPr>
                <a:endParaRPr lang="zh-CN" altLang="en-US"/>
              </a:p>
            </p:txBody>
          </p:sp>
          <p:sp>
            <p:nvSpPr>
              <p:cNvPr id="1149" name="Rectangle 995"/>
              <p:cNvSpPr>
                <a:spLocks noChangeArrowheads="1"/>
              </p:cNvSpPr>
              <p:nvPr/>
            </p:nvSpPr>
            <p:spPr bwMode="auto">
              <a:xfrm>
                <a:off x="4814" y="1780"/>
                <a:ext cx="12" cy="30"/>
              </a:xfrm>
              <a:prstGeom prst="rect">
                <a:avLst/>
              </a:prstGeom>
              <a:grpFill/>
              <a:ln>
                <a:noFill/>
              </a:ln>
            </p:spPr>
            <p:txBody>
              <a:bodyPr/>
              <a:lstStyle/>
              <a:p>
                <a:pPr fontAlgn="auto">
                  <a:spcBef>
                    <a:spcPts val="0"/>
                  </a:spcBef>
                  <a:spcAft>
                    <a:spcPts val="0"/>
                  </a:spcAft>
                  <a:defRPr/>
                </a:pPr>
                <a:endParaRPr lang="zh-CN" altLang="en-US"/>
              </a:p>
            </p:txBody>
          </p:sp>
          <p:sp>
            <p:nvSpPr>
              <p:cNvPr id="1150" name="Rectangle 996"/>
              <p:cNvSpPr>
                <a:spLocks noChangeArrowheads="1"/>
              </p:cNvSpPr>
              <p:nvPr/>
            </p:nvSpPr>
            <p:spPr bwMode="auto">
              <a:xfrm>
                <a:off x="4856" y="1780"/>
                <a:ext cx="12" cy="30"/>
              </a:xfrm>
              <a:prstGeom prst="rect">
                <a:avLst/>
              </a:prstGeom>
              <a:grpFill/>
              <a:ln>
                <a:noFill/>
              </a:ln>
            </p:spPr>
            <p:txBody>
              <a:bodyPr/>
              <a:lstStyle/>
              <a:p>
                <a:pPr fontAlgn="auto">
                  <a:spcBef>
                    <a:spcPts val="0"/>
                  </a:spcBef>
                  <a:spcAft>
                    <a:spcPts val="0"/>
                  </a:spcAft>
                  <a:defRPr/>
                </a:pPr>
                <a:endParaRPr lang="zh-CN" altLang="en-US"/>
              </a:p>
            </p:txBody>
          </p:sp>
          <p:sp>
            <p:nvSpPr>
              <p:cNvPr id="1151" name="Rectangle 997"/>
              <p:cNvSpPr>
                <a:spLocks noChangeArrowheads="1"/>
              </p:cNvSpPr>
              <p:nvPr/>
            </p:nvSpPr>
            <p:spPr bwMode="auto">
              <a:xfrm>
                <a:off x="4900" y="1780"/>
                <a:ext cx="34" cy="30"/>
              </a:xfrm>
              <a:prstGeom prst="rect">
                <a:avLst/>
              </a:prstGeom>
              <a:grpFill/>
              <a:ln>
                <a:noFill/>
              </a:ln>
            </p:spPr>
            <p:txBody>
              <a:bodyPr/>
              <a:lstStyle/>
              <a:p>
                <a:pPr fontAlgn="auto">
                  <a:spcBef>
                    <a:spcPts val="0"/>
                  </a:spcBef>
                  <a:spcAft>
                    <a:spcPts val="0"/>
                  </a:spcAft>
                  <a:defRPr/>
                </a:pPr>
                <a:endParaRPr lang="zh-CN" altLang="en-US"/>
              </a:p>
            </p:txBody>
          </p:sp>
          <p:sp>
            <p:nvSpPr>
              <p:cNvPr id="1152" name="Rectangle 998"/>
              <p:cNvSpPr>
                <a:spLocks noChangeArrowheads="1"/>
              </p:cNvSpPr>
              <p:nvPr/>
            </p:nvSpPr>
            <p:spPr bwMode="auto">
              <a:xfrm>
                <a:off x="4814" y="1836"/>
                <a:ext cx="34" cy="30"/>
              </a:xfrm>
              <a:prstGeom prst="rect">
                <a:avLst/>
              </a:prstGeom>
              <a:grpFill/>
              <a:ln>
                <a:noFill/>
              </a:ln>
            </p:spPr>
            <p:txBody>
              <a:bodyPr/>
              <a:lstStyle/>
              <a:p>
                <a:pPr fontAlgn="auto">
                  <a:spcBef>
                    <a:spcPts val="0"/>
                  </a:spcBef>
                  <a:spcAft>
                    <a:spcPts val="0"/>
                  </a:spcAft>
                  <a:defRPr/>
                </a:pPr>
                <a:endParaRPr lang="zh-CN" altLang="en-US"/>
              </a:p>
            </p:txBody>
          </p:sp>
          <p:sp>
            <p:nvSpPr>
              <p:cNvPr id="1153" name="Rectangle 999"/>
              <p:cNvSpPr>
                <a:spLocks noChangeArrowheads="1"/>
              </p:cNvSpPr>
              <p:nvPr/>
            </p:nvSpPr>
            <p:spPr bwMode="auto">
              <a:xfrm>
                <a:off x="4878" y="1836"/>
                <a:ext cx="12" cy="30"/>
              </a:xfrm>
              <a:prstGeom prst="rect">
                <a:avLst/>
              </a:prstGeom>
              <a:grpFill/>
              <a:ln>
                <a:noFill/>
              </a:ln>
            </p:spPr>
            <p:txBody>
              <a:bodyPr/>
              <a:lstStyle/>
              <a:p>
                <a:pPr fontAlgn="auto">
                  <a:spcBef>
                    <a:spcPts val="0"/>
                  </a:spcBef>
                  <a:spcAft>
                    <a:spcPts val="0"/>
                  </a:spcAft>
                  <a:defRPr/>
                </a:pPr>
                <a:endParaRPr lang="zh-CN" altLang="en-US"/>
              </a:p>
            </p:txBody>
          </p:sp>
          <p:sp>
            <p:nvSpPr>
              <p:cNvPr id="1154" name="Rectangle 1000"/>
              <p:cNvSpPr>
                <a:spLocks noChangeArrowheads="1"/>
              </p:cNvSpPr>
              <p:nvPr/>
            </p:nvSpPr>
            <p:spPr bwMode="auto">
              <a:xfrm>
                <a:off x="4856" y="1892"/>
                <a:ext cx="12" cy="30"/>
              </a:xfrm>
              <a:prstGeom prst="rect">
                <a:avLst/>
              </a:prstGeom>
              <a:grpFill/>
              <a:ln>
                <a:noFill/>
              </a:ln>
            </p:spPr>
            <p:txBody>
              <a:bodyPr/>
              <a:lstStyle/>
              <a:p>
                <a:pPr fontAlgn="auto">
                  <a:spcBef>
                    <a:spcPts val="0"/>
                  </a:spcBef>
                  <a:spcAft>
                    <a:spcPts val="0"/>
                  </a:spcAft>
                  <a:defRPr/>
                </a:pPr>
                <a:endParaRPr lang="zh-CN" altLang="en-US"/>
              </a:p>
            </p:txBody>
          </p:sp>
          <p:sp>
            <p:nvSpPr>
              <p:cNvPr id="1155" name="Rectangle 1001"/>
              <p:cNvSpPr>
                <a:spLocks noChangeArrowheads="1"/>
              </p:cNvSpPr>
              <p:nvPr/>
            </p:nvSpPr>
            <p:spPr bwMode="auto">
              <a:xfrm>
                <a:off x="4900" y="1892"/>
                <a:ext cx="12" cy="30"/>
              </a:xfrm>
              <a:prstGeom prst="rect">
                <a:avLst/>
              </a:prstGeom>
              <a:grpFill/>
              <a:ln>
                <a:noFill/>
              </a:ln>
            </p:spPr>
            <p:txBody>
              <a:bodyPr/>
              <a:lstStyle/>
              <a:p>
                <a:pPr fontAlgn="auto">
                  <a:spcBef>
                    <a:spcPts val="0"/>
                  </a:spcBef>
                  <a:spcAft>
                    <a:spcPts val="0"/>
                  </a:spcAft>
                  <a:defRPr/>
                </a:pPr>
                <a:endParaRPr lang="zh-CN" altLang="en-US"/>
              </a:p>
            </p:txBody>
          </p:sp>
          <p:sp>
            <p:nvSpPr>
              <p:cNvPr id="1156" name="Rectangle 1002"/>
              <p:cNvSpPr>
                <a:spLocks noChangeArrowheads="1"/>
              </p:cNvSpPr>
              <p:nvPr/>
            </p:nvSpPr>
            <p:spPr bwMode="auto">
              <a:xfrm>
                <a:off x="4920" y="1892"/>
                <a:ext cx="14" cy="30"/>
              </a:xfrm>
              <a:prstGeom prst="rect">
                <a:avLst/>
              </a:prstGeom>
              <a:grpFill/>
              <a:ln>
                <a:noFill/>
              </a:ln>
            </p:spPr>
            <p:txBody>
              <a:bodyPr/>
              <a:lstStyle/>
              <a:p>
                <a:pPr fontAlgn="auto">
                  <a:spcBef>
                    <a:spcPts val="0"/>
                  </a:spcBef>
                  <a:spcAft>
                    <a:spcPts val="0"/>
                  </a:spcAft>
                  <a:defRPr/>
                </a:pPr>
                <a:endParaRPr lang="zh-CN" altLang="en-US"/>
              </a:p>
            </p:txBody>
          </p:sp>
          <p:sp>
            <p:nvSpPr>
              <p:cNvPr id="1157" name="Rectangle 1003"/>
              <p:cNvSpPr>
                <a:spLocks noChangeArrowheads="1"/>
              </p:cNvSpPr>
              <p:nvPr/>
            </p:nvSpPr>
            <p:spPr bwMode="auto">
              <a:xfrm>
                <a:off x="4814" y="1948"/>
                <a:ext cx="12" cy="31"/>
              </a:xfrm>
              <a:prstGeom prst="rect">
                <a:avLst/>
              </a:prstGeom>
              <a:grpFill/>
              <a:ln>
                <a:noFill/>
              </a:ln>
            </p:spPr>
            <p:txBody>
              <a:bodyPr/>
              <a:lstStyle/>
              <a:p>
                <a:pPr fontAlgn="auto">
                  <a:spcBef>
                    <a:spcPts val="0"/>
                  </a:spcBef>
                  <a:spcAft>
                    <a:spcPts val="0"/>
                  </a:spcAft>
                  <a:defRPr/>
                </a:pPr>
                <a:endParaRPr lang="zh-CN" altLang="en-US"/>
              </a:p>
            </p:txBody>
          </p:sp>
          <p:sp>
            <p:nvSpPr>
              <p:cNvPr id="1158" name="Rectangle 1004"/>
              <p:cNvSpPr>
                <a:spLocks noChangeArrowheads="1"/>
              </p:cNvSpPr>
              <p:nvPr/>
            </p:nvSpPr>
            <p:spPr bwMode="auto">
              <a:xfrm>
                <a:off x="4834" y="1948"/>
                <a:ext cx="14" cy="31"/>
              </a:xfrm>
              <a:prstGeom prst="rect">
                <a:avLst/>
              </a:prstGeom>
              <a:grpFill/>
              <a:ln>
                <a:noFill/>
              </a:ln>
            </p:spPr>
            <p:txBody>
              <a:bodyPr/>
              <a:lstStyle/>
              <a:p>
                <a:pPr fontAlgn="auto">
                  <a:spcBef>
                    <a:spcPts val="0"/>
                  </a:spcBef>
                  <a:spcAft>
                    <a:spcPts val="0"/>
                  </a:spcAft>
                  <a:defRPr/>
                </a:pPr>
                <a:endParaRPr lang="zh-CN" altLang="en-US"/>
              </a:p>
            </p:txBody>
          </p:sp>
          <p:sp>
            <p:nvSpPr>
              <p:cNvPr id="1159" name="Rectangle 1005"/>
              <p:cNvSpPr>
                <a:spLocks noChangeArrowheads="1"/>
              </p:cNvSpPr>
              <p:nvPr/>
            </p:nvSpPr>
            <p:spPr bwMode="auto">
              <a:xfrm>
                <a:off x="4856" y="1948"/>
                <a:ext cx="12" cy="31"/>
              </a:xfrm>
              <a:prstGeom prst="rect">
                <a:avLst/>
              </a:prstGeom>
              <a:grpFill/>
              <a:ln>
                <a:noFill/>
              </a:ln>
            </p:spPr>
            <p:txBody>
              <a:bodyPr/>
              <a:lstStyle/>
              <a:p>
                <a:pPr fontAlgn="auto">
                  <a:spcBef>
                    <a:spcPts val="0"/>
                  </a:spcBef>
                  <a:spcAft>
                    <a:spcPts val="0"/>
                  </a:spcAft>
                  <a:defRPr/>
                </a:pPr>
                <a:endParaRPr lang="zh-CN" altLang="en-US"/>
              </a:p>
            </p:txBody>
          </p:sp>
          <p:sp>
            <p:nvSpPr>
              <p:cNvPr id="1160" name="Rectangle 1006"/>
              <p:cNvSpPr>
                <a:spLocks noChangeArrowheads="1"/>
              </p:cNvSpPr>
              <p:nvPr/>
            </p:nvSpPr>
            <p:spPr bwMode="auto">
              <a:xfrm>
                <a:off x="4920" y="1948"/>
                <a:ext cx="14" cy="31"/>
              </a:xfrm>
              <a:prstGeom prst="rect">
                <a:avLst/>
              </a:prstGeom>
              <a:grpFill/>
              <a:ln>
                <a:noFill/>
              </a:ln>
            </p:spPr>
            <p:txBody>
              <a:bodyPr/>
              <a:lstStyle/>
              <a:p>
                <a:pPr fontAlgn="auto">
                  <a:spcBef>
                    <a:spcPts val="0"/>
                  </a:spcBef>
                  <a:spcAft>
                    <a:spcPts val="0"/>
                  </a:spcAft>
                  <a:defRPr/>
                </a:pPr>
                <a:endParaRPr lang="zh-CN" altLang="en-US"/>
              </a:p>
            </p:txBody>
          </p:sp>
          <p:sp>
            <p:nvSpPr>
              <p:cNvPr id="1161" name="Rectangle 1007"/>
              <p:cNvSpPr>
                <a:spLocks noChangeArrowheads="1"/>
              </p:cNvSpPr>
              <p:nvPr/>
            </p:nvSpPr>
            <p:spPr bwMode="auto">
              <a:xfrm>
                <a:off x="4814" y="2005"/>
                <a:ext cx="12" cy="32"/>
              </a:xfrm>
              <a:prstGeom prst="rect">
                <a:avLst/>
              </a:prstGeom>
              <a:grpFill/>
              <a:ln>
                <a:noFill/>
              </a:ln>
            </p:spPr>
            <p:txBody>
              <a:bodyPr/>
              <a:lstStyle/>
              <a:p>
                <a:pPr fontAlgn="auto">
                  <a:spcBef>
                    <a:spcPts val="0"/>
                  </a:spcBef>
                  <a:spcAft>
                    <a:spcPts val="0"/>
                  </a:spcAft>
                  <a:defRPr/>
                </a:pPr>
                <a:endParaRPr lang="zh-CN" altLang="en-US"/>
              </a:p>
            </p:txBody>
          </p:sp>
          <p:sp>
            <p:nvSpPr>
              <p:cNvPr id="1162" name="Rectangle 1008"/>
              <p:cNvSpPr>
                <a:spLocks noChangeArrowheads="1"/>
              </p:cNvSpPr>
              <p:nvPr/>
            </p:nvSpPr>
            <p:spPr bwMode="auto">
              <a:xfrm>
                <a:off x="4856" y="2005"/>
                <a:ext cx="12" cy="32"/>
              </a:xfrm>
              <a:prstGeom prst="rect">
                <a:avLst/>
              </a:prstGeom>
              <a:grpFill/>
              <a:ln>
                <a:noFill/>
              </a:ln>
            </p:spPr>
            <p:txBody>
              <a:bodyPr/>
              <a:lstStyle/>
              <a:p>
                <a:pPr fontAlgn="auto">
                  <a:spcBef>
                    <a:spcPts val="0"/>
                  </a:spcBef>
                  <a:spcAft>
                    <a:spcPts val="0"/>
                  </a:spcAft>
                  <a:defRPr/>
                </a:pPr>
                <a:endParaRPr lang="zh-CN" altLang="en-US"/>
              </a:p>
            </p:txBody>
          </p:sp>
          <p:sp>
            <p:nvSpPr>
              <p:cNvPr id="1163" name="Rectangle 1009"/>
              <p:cNvSpPr>
                <a:spLocks noChangeArrowheads="1"/>
              </p:cNvSpPr>
              <p:nvPr/>
            </p:nvSpPr>
            <p:spPr bwMode="auto">
              <a:xfrm>
                <a:off x="4834" y="2061"/>
                <a:ext cx="14" cy="32"/>
              </a:xfrm>
              <a:prstGeom prst="rect">
                <a:avLst/>
              </a:prstGeom>
              <a:grpFill/>
              <a:ln>
                <a:noFill/>
              </a:ln>
            </p:spPr>
            <p:txBody>
              <a:bodyPr/>
              <a:lstStyle/>
              <a:p>
                <a:pPr fontAlgn="auto">
                  <a:spcBef>
                    <a:spcPts val="0"/>
                  </a:spcBef>
                  <a:spcAft>
                    <a:spcPts val="0"/>
                  </a:spcAft>
                  <a:defRPr/>
                </a:pPr>
                <a:endParaRPr lang="zh-CN" altLang="en-US"/>
              </a:p>
            </p:txBody>
          </p:sp>
          <p:sp>
            <p:nvSpPr>
              <p:cNvPr id="1164" name="Rectangle 1010"/>
              <p:cNvSpPr>
                <a:spLocks noChangeArrowheads="1"/>
              </p:cNvSpPr>
              <p:nvPr/>
            </p:nvSpPr>
            <p:spPr bwMode="auto">
              <a:xfrm>
                <a:off x="4878" y="2061"/>
                <a:ext cx="12" cy="32"/>
              </a:xfrm>
              <a:prstGeom prst="rect">
                <a:avLst/>
              </a:prstGeom>
              <a:grpFill/>
              <a:ln>
                <a:noFill/>
              </a:ln>
            </p:spPr>
            <p:txBody>
              <a:bodyPr/>
              <a:lstStyle/>
              <a:p>
                <a:pPr fontAlgn="auto">
                  <a:spcBef>
                    <a:spcPts val="0"/>
                  </a:spcBef>
                  <a:spcAft>
                    <a:spcPts val="0"/>
                  </a:spcAft>
                  <a:defRPr/>
                </a:pPr>
                <a:endParaRPr lang="zh-CN" altLang="en-US"/>
              </a:p>
            </p:txBody>
          </p:sp>
          <p:sp>
            <p:nvSpPr>
              <p:cNvPr id="1165" name="Rectangle 1011"/>
              <p:cNvSpPr>
                <a:spLocks noChangeArrowheads="1"/>
              </p:cNvSpPr>
              <p:nvPr/>
            </p:nvSpPr>
            <p:spPr bwMode="auto">
              <a:xfrm>
                <a:off x="4814" y="2117"/>
                <a:ext cx="12" cy="32"/>
              </a:xfrm>
              <a:prstGeom prst="rect">
                <a:avLst/>
              </a:prstGeom>
              <a:grpFill/>
              <a:ln>
                <a:noFill/>
              </a:ln>
            </p:spPr>
            <p:txBody>
              <a:bodyPr/>
              <a:lstStyle/>
              <a:p>
                <a:pPr fontAlgn="auto">
                  <a:spcBef>
                    <a:spcPts val="0"/>
                  </a:spcBef>
                  <a:spcAft>
                    <a:spcPts val="0"/>
                  </a:spcAft>
                  <a:defRPr/>
                </a:pPr>
                <a:endParaRPr lang="zh-CN" altLang="en-US"/>
              </a:p>
            </p:txBody>
          </p:sp>
        </p:grpSp>
        <p:grpSp>
          <p:nvGrpSpPr>
            <p:cNvPr id="13" name="Group 1213"/>
            <p:cNvGrpSpPr/>
            <p:nvPr/>
          </p:nvGrpSpPr>
          <p:grpSpPr bwMode="auto">
            <a:xfrm>
              <a:off x="-3900818" y="-1035049"/>
              <a:ext cx="768377" cy="3255963"/>
              <a:chOff x="4814" y="935"/>
              <a:chExt cx="484" cy="2051"/>
            </a:xfrm>
            <a:grpFill/>
          </p:grpSpPr>
          <p:sp>
            <p:nvSpPr>
              <p:cNvPr id="766" name="Rectangle 1013"/>
              <p:cNvSpPr>
                <a:spLocks noChangeArrowheads="1"/>
              </p:cNvSpPr>
              <p:nvPr/>
            </p:nvSpPr>
            <p:spPr bwMode="auto">
              <a:xfrm>
                <a:off x="4856" y="2117"/>
                <a:ext cx="12" cy="32"/>
              </a:xfrm>
              <a:prstGeom prst="rect">
                <a:avLst/>
              </a:prstGeom>
              <a:grpFill/>
              <a:ln>
                <a:noFill/>
              </a:ln>
            </p:spPr>
            <p:txBody>
              <a:bodyPr/>
              <a:lstStyle/>
              <a:p>
                <a:pPr fontAlgn="auto">
                  <a:spcBef>
                    <a:spcPts val="0"/>
                  </a:spcBef>
                  <a:spcAft>
                    <a:spcPts val="0"/>
                  </a:spcAft>
                  <a:defRPr/>
                </a:pPr>
                <a:endParaRPr lang="zh-CN" altLang="en-US"/>
              </a:p>
            </p:txBody>
          </p:sp>
          <p:sp>
            <p:nvSpPr>
              <p:cNvPr id="767" name="Rectangle 1014"/>
              <p:cNvSpPr>
                <a:spLocks noChangeArrowheads="1"/>
              </p:cNvSpPr>
              <p:nvPr/>
            </p:nvSpPr>
            <p:spPr bwMode="auto">
              <a:xfrm>
                <a:off x="4944" y="935"/>
                <a:ext cx="12" cy="32"/>
              </a:xfrm>
              <a:prstGeom prst="rect">
                <a:avLst/>
              </a:prstGeom>
              <a:grpFill/>
              <a:ln>
                <a:noFill/>
              </a:ln>
            </p:spPr>
            <p:txBody>
              <a:bodyPr/>
              <a:lstStyle/>
              <a:p>
                <a:pPr fontAlgn="auto">
                  <a:spcBef>
                    <a:spcPts val="0"/>
                  </a:spcBef>
                  <a:spcAft>
                    <a:spcPts val="0"/>
                  </a:spcAft>
                  <a:defRPr/>
                </a:pPr>
                <a:endParaRPr lang="zh-CN" altLang="en-US"/>
              </a:p>
            </p:txBody>
          </p:sp>
          <p:sp>
            <p:nvSpPr>
              <p:cNvPr id="768" name="Rectangle 1015"/>
              <p:cNvSpPr>
                <a:spLocks noChangeArrowheads="1"/>
              </p:cNvSpPr>
              <p:nvPr/>
            </p:nvSpPr>
            <p:spPr bwMode="auto">
              <a:xfrm>
                <a:off x="4964" y="935"/>
                <a:ext cx="14" cy="32"/>
              </a:xfrm>
              <a:prstGeom prst="rect">
                <a:avLst/>
              </a:prstGeom>
              <a:grpFill/>
              <a:ln>
                <a:noFill/>
              </a:ln>
            </p:spPr>
            <p:txBody>
              <a:bodyPr/>
              <a:lstStyle/>
              <a:p>
                <a:pPr fontAlgn="auto">
                  <a:spcBef>
                    <a:spcPts val="0"/>
                  </a:spcBef>
                  <a:spcAft>
                    <a:spcPts val="0"/>
                  </a:spcAft>
                  <a:defRPr/>
                </a:pPr>
                <a:endParaRPr lang="zh-CN" altLang="en-US"/>
              </a:p>
            </p:txBody>
          </p:sp>
          <p:sp>
            <p:nvSpPr>
              <p:cNvPr id="769" name="Rectangle 1016"/>
              <p:cNvSpPr>
                <a:spLocks noChangeArrowheads="1"/>
              </p:cNvSpPr>
              <p:nvPr/>
            </p:nvSpPr>
            <p:spPr bwMode="auto">
              <a:xfrm>
                <a:off x="5008" y="935"/>
                <a:ext cx="12" cy="32"/>
              </a:xfrm>
              <a:prstGeom prst="rect">
                <a:avLst/>
              </a:prstGeom>
              <a:grpFill/>
              <a:ln>
                <a:noFill/>
              </a:ln>
            </p:spPr>
            <p:txBody>
              <a:bodyPr/>
              <a:lstStyle/>
              <a:p>
                <a:pPr fontAlgn="auto">
                  <a:spcBef>
                    <a:spcPts val="0"/>
                  </a:spcBef>
                  <a:spcAft>
                    <a:spcPts val="0"/>
                  </a:spcAft>
                  <a:defRPr/>
                </a:pPr>
                <a:endParaRPr lang="zh-CN" altLang="en-US"/>
              </a:p>
            </p:txBody>
          </p:sp>
          <p:sp>
            <p:nvSpPr>
              <p:cNvPr id="770" name="Rectangle 1017"/>
              <p:cNvSpPr>
                <a:spLocks noChangeArrowheads="1"/>
              </p:cNvSpPr>
              <p:nvPr/>
            </p:nvSpPr>
            <p:spPr bwMode="auto">
              <a:xfrm>
                <a:off x="5030" y="935"/>
                <a:ext cx="12" cy="32"/>
              </a:xfrm>
              <a:prstGeom prst="rect">
                <a:avLst/>
              </a:prstGeom>
              <a:grpFill/>
              <a:ln>
                <a:noFill/>
              </a:ln>
            </p:spPr>
            <p:txBody>
              <a:bodyPr/>
              <a:lstStyle/>
              <a:p>
                <a:pPr fontAlgn="auto">
                  <a:spcBef>
                    <a:spcPts val="0"/>
                  </a:spcBef>
                  <a:spcAft>
                    <a:spcPts val="0"/>
                  </a:spcAft>
                  <a:defRPr/>
                </a:pPr>
                <a:endParaRPr lang="zh-CN" altLang="en-US"/>
              </a:p>
            </p:txBody>
          </p:sp>
          <p:sp>
            <p:nvSpPr>
              <p:cNvPr id="771" name="Rectangle 1018"/>
              <p:cNvSpPr>
                <a:spLocks noChangeArrowheads="1"/>
              </p:cNvSpPr>
              <p:nvPr/>
            </p:nvSpPr>
            <p:spPr bwMode="auto">
              <a:xfrm>
                <a:off x="5050" y="935"/>
                <a:ext cx="14" cy="32"/>
              </a:xfrm>
              <a:prstGeom prst="rect">
                <a:avLst/>
              </a:prstGeom>
              <a:grpFill/>
              <a:ln>
                <a:noFill/>
              </a:ln>
            </p:spPr>
            <p:txBody>
              <a:bodyPr/>
              <a:lstStyle/>
              <a:p>
                <a:pPr fontAlgn="auto">
                  <a:spcBef>
                    <a:spcPts val="0"/>
                  </a:spcBef>
                  <a:spcAft>
                    <a:spcPts val="0"/>
                  </a:spcAft>
                  <a:defRPr/>
                </a:pPr>
                <a:endParaRPr lang="zh-CN" altLang="en-US"/>
              </a:p>
            </p:txBody>
          </p:sp>
          <p:sp>
            <p:nvSpPr>
              <p:cNvPr id="772" name="Rectangle 1019"/>
              <p:cNvSpPr>
                <a:spLocks noChangeArrowheads="1"/>
              </p:cNvSpPr>
              <p:nvPr/>
            </p:nvSpPr>
            <p:spPr bwMode="auto">
              <a:xfrm>
                <a:off x="4944" y="991"/>
                <a:ext cx="12" cy="32"/>
              </a:xfrm>
              <a:prstGeom prst="rect">
                <a:avLst/>
              </a:prstGeom>
              <a:grpFill/>
              <a:ln>
                <a:noFill/>
              </a:ln>
            </p:spPr>
            <p:txBody>
              <a:bodyPr/>
              <a:lstStyle/>
              <a:p>
                <a:pPr fontAlgn="auto">
                  <a:spcBef>
                    <a:spcPts val="0"/>
                  </a:spcBef>
                  <a:spcAft>
                    <a:spcPts val="0"/>
                  </a:spcAft>
                  <a:defRPr/>
                </a:pPr>
                <a:endParaRPr lang="zh-CN" altLang="en-US"/>
              </a:p>
            </p:txBody>
          </p:sp>
          <p:sp>
            <p:nvSpPr>
              <p:cNvPr id="773" name="Rectangle 1020"/>
              <p:cNvSpPr>
                <a:spLocks noChangeArrowheads="1"/>
              </p:cNvSpPr>
              <p:nvPr/>
            </p:nvSpPr>
            <p:spPr bwMode="auto">
              <a:xfrm>
                <a:off x="4986" y="991"/>
                <a:ext cx="12" cy="32"/>
              </a:xfrm>
              <a:prstGeom prst="rect">
                <a:avLst/>
              </a:prstGeom>
              <a:grpFill/>
              <a:ln>
                <a:noFill/>
              </a:ln>
            </p:spPr>
            <p:txBody>
              <a:bodyPr/>
              <a:lstStyle/>
              <a:p>
                <a:pPr fontAlgn="auto">
                  <a:spcBef>
                    <a:spcPts val="0"/>
                  </a:spcBef>
                  <a:spcAft>
                    <a:spcPts val="0"/>
                  </a:spcAft>
                  <a:defRPr/>
                </a:pPr>
                <a:endParaRPr lang="zh-CN" altLang="en-US"/>
              </a:p>
            </p:txBody>
          </p:sp>
          <p:sp>
            <p:nvSpPr>
              <p:cNvPr id="774" name="Rectangle 1021"/>
              <p:cNvSpPr>
                <a:spLocks noChangeArrowheads="1"/>
              </p:cNvSpPr>
              <p:nvPr/>
            </p:nvSpPr>
            <p:spPr bwMode="auto">
              <a:xfrm>
                <a:off x="5030" y="991"/>
                <a:ext cx="12" cy="32"/>
              </a:xfrm>
              <a:prstGeom prst="rect">
                <a:avLst/>
              </a:prstGeom>
              <a:grpFill/>
              <a:ln>
                <a:noFill/>
              </a:ln>
            </p:spPr>
            <p:txBody>
              <a:bodyPr/>
              <a:lstStyle/>
              <a:p>
                <a:pPr fontAlgn="auto">
                  <a:spcBef>
                    <a:spcPts val="0"/>
                  </a:spcBef>
                  <a:spcAft>
                    <a:spcPts val="0"/>
                  </a:spcAft>
                  <a:defRPr/>
                </a:pPr>
                <a:endParaRPr lang="zh-CN" altLang="en-US"/>
              </a:p>
            </p:txBody>
          </p:sp>
          <p:sp>
            <p:nvSpPr>
              <p:cNvPr id="775" name="Rectangle 1022"/>
              <p:cNvSpPr>
                <a:spLocks noChangeArrowheads="1"/>
              </p:cNvSpPr>
              <p:nvPr/>
            </p:nvSpPr>
            <p:spPr bwMode="auto">
              <a:xfrm>
                <a:off x="4964" y="1047"/>
                <a:ext cx="56" cy="32"/>
              </a:xfrm>
              <a:prstGeom prst="rect">
                <a:avLst/>
              </a:prstGeom>
              <a:grpFill/>
              <a:ln>
                <a:noFill/>
              </a:ln>
            </p:spPr>
            <p:txBody>
              <a:bodyPr/>
              <a:lstStyle/>
              <a:p>
                <a:pPr fontAlgn="auto">
                  <a:spcBef>
                    <a:spcPts val="0"/>
                  </a:spcBef>
                  <a:spcAft>
                    <a:spcPts val="0"/>
                  </a:spcAft>
                  <a:defRPr/>
                </a:pPr>
                <a:endParaRPr lang="zh-CN" altLang="en-US"/>
              </a:p>
            </p:txBody>
          </p:sp>
          <p:sp>
            <p:nvSpPr>
              <p:cNvPr id="776" name="Rectangle 1023"/>
              <p:cNvSpPr>
                <a:spLocks noChangeArrowheads="1"/>
              </p:cNvSpPr>
              <p:nvPr/>
            </p:nvSpPr>
            <p:spPr bwMode="auto">
              <a:xfrm>
                <a:off x="5050" y="1047"/>
                <a:ext cx="14" cy="32"/>
              </a:xfrm>
              <a:prstGeom prst="rect">
                <a:avLst/>
              </a:prstGeom>
              <a:grpFill/>
              <a:ln>
                <a:noFill/>
              </a:ln>
            </p:spPr>
            <p:txBody>
              <a:bodyPr/>
              <a:lstStyle/>
              <a:p>
                <a:pPr fontAlgn="auto">
                  <a:spcBef>
                    <a:spcPts val="0"/>
                  </a:spcBef>
                  <a:spcAft>
                    <a:spcPts val="0"/>
                  </a:spcAft>
                  <a:defRPr/>
                </a:pPr>
                <a:endParaRPr lang="zh-CN" altLang="en-US"/>
              </a:p>
            </p:txBody>
          </p:sp>
          <p:sp>
            <p:nvSpPr>
              <p:cNvPr id="777" name="Rectangle 1024"/>
              <p:cNvSpPr>
                <a:spLocks noChangeArrowheads="1"/>
              </p:cNvSpPr>
              <p:nvPr/>
            </p:nvSpPr>
            <p:spPr bwMode="auto">
              <a:xfrm>
                <a:off x="4944" y="1103"/>
                <a:ext cx="12" cy="32"/>
              </a:xfrm>
              <a:prstGeom prst="rect">
                <a:avLst/>
              </a:prstGeom>
              <a:grpFill/>
              <a:ln>
                <a:noFill/>
              </a:ln>
            </p:spPr>
            <p:txBody>
              <a:bodyPr/>
              <a:lstStyle/>
              <a:p>
                <a:pPr fontAlgn="auto">
                  <a:spcBef>
                    <a:spcPts val="0"/>
                  </a:spcBef>
                  <a:spcAft>
                    <a:spcPts val="0"/>
                  </a:spcAft>
                  <a:defRPr/>
                </a:pPr>
                <a:endParaRPr lang="zh-CN" altLang="en-US"/>
              </a:p>
            </p:txBody>
          </p:sp>
          <p:sp>
            <p:nvSpPr>
              <p:cNvPr id="778" name="Rectangle 1025"/>
              <p:cNvSpPr>
                <a:spLocks noChangeArrowheads="1"/>
              </p:cNvSpPr>
              <p:nvPr/>
            </p:nvSpPr>
            <p:spPr bwMode="auto">
              <a:xfrm>
                <a:off x="5008" y="1103"/>
                <a:ext cx="34" cy="32"/>
              </a:xfrm>
              <a:prstGeom prst="rect">
                <a:avLst/>
              </a:prstGeom>
              <a:grpFill/>
              <a:ln>
                <a:noFill/>
              </a:ln>
            </p:spPr>
            <p:txBody>
              <a:bodyPr/>
              <a:lstStyle/>
              <a:p>
                <a:pPr fontAlgn="auto">
                  <a:spcBef>
                    <a:spcPts val="0"/>
                  </a:spcBef>
                  <a:spcAft>
                    <a:spcPts val="0"/>
                  </a:spcAft>
                  <a:defRPr/>
                </a:pPr>
                <a:endParaRPr lang="zh-CN" altLang="en-US"/>
              </a:p>
            </p:txBody>
          </p:sp>
          <p:sp>
            <p:nvSpPr>
              <p:cNvPr id="779" name="Rectangle 1026"/>
              <p:cNvSpPr>
                <a:spLocks noChangeArrowheads="1"/>
              </p:cNvSpPr>
              <p:nvPr/>
            </p:nvSpPr>
            <p:spPr bwMode="auto">
              <a:xfrm>
                <a:off x="5050" y="1103"/>
                <a:ext cx="14" cy="32"/>
              </a:xfrm>
              <a:prstGeom prst="rect">
                <a:avLst/>
              </a:prstGeom>
              <a:grpFill/>
              <a:ln>
                <a:noFill/>
              </a:ln>
            </p:spPr>
            <p:txBody>
              <a:bodyPr/>
              <a:lstStyle/>
              <a:p>
                <a:pPr fontAlgn="auto">
                  <a:spcBef>
                    <a:spcPts val="0"/>
                  </a:spcBef>
                  <a:spcAft>
                    <a:spcPts val="0"/>
                  </a:spcAft>
                  <a:defRPr/>
                </a:pPr>
                <a:endParaRPr lang="zh-CN" altLang="en-US"/>
              </a:p>
            </p:txBody>
          </p:sp>
          <p:sp>
            <p:nvSpPr>
              <p:cNvPr id="780" name="Rectangle 1027"/>
              <p:cNvSpPr>
                <a:spLocks noChangeArrowheads="1"/>
              </p:cNvSpPr>
              <p:nvPr/>
            </p:nvSpPr>
            <p:spPr bwMode="auto">
              <a:xfrm>
                <a:off x="4944" y="1161"/>
                <a:ext cx="12" cy="30"/>
              </a:xfrm>
              <a:prstGeom prst="rect">
                <a:avLst/>
              </a:prstGeom>
              <a:grpFill/>
              <a:ln>
                <a:noFill/>
              </a:ln>
            </p:spPr>
            <p:txBody>
              <a:bodyPr/>
              <a:lstStyle/>
              <a:p>
                <a:pPr fontAlgn="auto">
                  <a:spcBef>
                    <a:spcPts val="0"/>
                  </a:spcBef>
                  <a:spcAft>
                    <a:spcPts val="0"/>
                  </a:spcAft>
                  <a:defRPr/>
                </a:pPr>
                <a:endParaRPr lang="zh-CN" altLang="en-US"/>
              </a:p>
            </p:txBody>
          </p:sp>
          <p:sp>
            <p:nvSpPr>
              <p:cNvPr id="781" name="Rectangle 1028"/>
              <p:cNvSpPr>
                <a:spLocks noChangeArrowheads="1"/>
              </p:cNvSpPr>
              <p:nvPr/>
            </p:nvSpPr>
            <p:spPr bwMode="auto">
              <a:xfrm>
                <a:off x="4964" y="1161"/>
                <a:ext cx="34" cy="30"/>
              </a:xfrm>
              <a:prstGeom prst="rect">
                <a:avLst/>
              </a:prstGeom>
              <a:grpFill/>
              <a:ln>
                <a:noFill/>
              </a:ln>
            </p:spPr>
            <p:txBody>
              <a:bodyPr/>
              <a:lstStyle/>
              <a:p>
                <a:pPr fontAlgn="auto">
                  <a:spcBef>
                    <a:spcPts val="0"/>
                  </a:spcBef>
                  <a:spcAft>
                    <a:spcPts val="0"/>
                  </a:spcAft>
                  <a:defRPr/>
                </a:pPr>
                <a:endParaRPr lang="zh-CN" altLang="en-US"/>
              </a:p>
            </p:txBody>
          </p:sp>
          <p:sp>
            <p:nvSpPr>
              <p:cNvPr id="782" name="Rectangle 1029"/>
              <p:cNvSpPr>
                <a:spLocks noChangeArrowheads="1"/>
              </p:cNvSpPr>
              <p:nvPr/>
            </p:nvSpPr>
            <p:spPr bwMode="auto">
              <a:xfrm>
                <a:off x="5008" y="1161"/>
                <a:ext cx="12" cy="30"/>
              </a:xfrm>
              <a:prstGeom prst="rect">
                <a:avLst/>
              </a:prstGeom>
              <a:grpFill/>
              <a:ln>
                <a:noFill/>
              </a:ln>
            </p:spPr>
            <p:txBody>
              <a:bodyPr/>
              <a:lstStyle/>
              <a:p>
                <a:pPr fontAlgn="auto">
                  <a:spcBef>
                    <a:spcPts val="0"/>
                  </a:spcBef>
                  <a:spcAft>
                    <a:spcPts val="0"/>
                  </a:spcAft>
                  <a:defRPr/>
                </a:pPr>
                <a:endParaRPr lang="zh-CN" altLang="en-US"/>
              </a:p>
            </p:txBody>
          </p:sp>
          <p:sp>
            <p:nvSpPr>
              <p:cNvPr id="783" name="Rectangle 1030"/>
              <p:cNvSpPr>
                <a:spLocks noChangeArrowheads="1"/>
              </p:cNvSpPr>
              <p:nvPr/>
            </p:nvSpPr>
            <p:spPr bwMode="auto">
              <a:xfrm>
                <a:off x="5050" y="1161"/>
                <a:ext cx="14" cy="30"/>
              </a:xfrm>
              <a:prstGeom prst="rect">
                <a:avLst/>
              </a:prstGeom>
              <a:grpFill/>
              <a:ln>
                <a:noFill/>
              </a:ln>
            </p:spPr>
            <p:txBody>
              <a:bodyPr/>
              <a:lstStyle/>
              <a:p>
                <a:pPr fontAlgn="auto">
                  <a:spcBef>
                    <a:spcPts val="0"/>
                  </a:spcBef>
                  <a:spcAft>
                    <a:spcPts val="0"/>
                  </a:spcAft>
                  <a:defRPr/>
                </a:pPr>
                <a:endParaRPr lang="zh-CN" altLang="en-US"/>
              </a:p>
            </p:txBody>
          </p:sp>
          <p:sp>
            <p:nvSpPr>
              <p:cNvPr id="784" name="Rectangle 1031"/>
              <p:cNvSpPr>
                <a:spLocks noChangeArrowheads="1"/>
              </p:cNvSpPr>
              <p:nvPr/>
            </p:nvSpPr>
            <p:spPr bwMode="auto">
              <a:xfrm>
                <a:off x="4944" y="1217"/>
                <a:ext cx="12" cy="30"/>
              </a:xfrm>
              <a:prstGeom prst="rect">
                <a:avLst/>
              </a:prstGeom>
              <a:grpFill/>
              <a:ln>
                <a:noFill/>
              </a:ln>
            </p:spPr>
            <p:txBody>
              <a:bodyPr/>
              <a:lstStyle/>
              <a:p>
                <a:pPr fontAlgn="auto">
                  <a:spcBef>
                    <a:spcPts val="0"/>
                  </a:spcBef>
                  <a:spcAft>
                    <a:spcPts val="0"/>
                  </a:spcAft>
                  <a:defRPr/>
                </a:pPr>
                <a:endParaRPr lang="zh-CN" altLang="en-US"/>
              </a:p>
            </p:txBody>
          </p:sp>
          <p:sp>
            <p:nvSpPr>
              <p:cNvPr id="785" name="Rectangle 1032"/>
              <p:cNvSpPr>
                <a:spLocks noChangeArrowheads="1"/>
              </p:cNvSpPr>
              <p:nvPr/>
            </p:nvSpPr>
            <p:spPr bwMode="auto">
              <a:xfrm>
                <a:off x="4986" y="1217"/>
                <a:ext cx="12" cy="30"/>
              </a:xfrm>
              <a:prstGeom prst="rect">
                <a:avLst/>
              </a:prstGeom>
              <a:grpFill/>
              <a:ln>
                <a:noFill/>
              </a:ln>
            </p:spPr>
            <p:txBody>
              <a:bodyPr/>
              <a:lstStyle/>
              <a:p>
                <a:pPr fontAlgn="auto">
                  <a:spcBef>
                    <a:spcPts val="0"/>
                  </a:spcBef>
                  <a:spcAft>
                    <a:spcPts val="0"/>
                  </a:spcAft>
                  <a:defRPr/>
                </a:pPr>
                <a:endParaRPr lang="zh-CN" altLang="en-US"/>
              </a:p>
            </p:txBody>
          </p:sp>
          <p:sp>
            <p:nvSpPr>
              <p:cNvPr id="786" name="Rectangle 1033"/>
              <p:cNvSpPr>
                <a:spLocks noChangeArrowheads="1"/>
              </p:cNvSpPr>
              <p:nvPr/>
            </p:nvSpPr>
            <p:spPr bwMode="auto">
              <a:xfrm>
                <a:off x="4964" y="1273"/>
                <a:ext cx="14" cy="31"/>
              </a:xfrm>
              <a:prstGeom prst="rect">
                <a:avLst/>
              </a:prstGeom>
              <a:grpFill/>
              <a:ln>
                <a:noFill/>
              </a:ln>
            </p:spPr>
            <p:txBody>
              <a:bodyPr/>
              <a:lstStyle/>
              <a:p>
                <a:pPr fontAlgn="auto">
                  <a:spcBef>
                    <a:spcPts val="0"/>
                  </a:spcBef>
                  <a:spcAft>
                    <a:spcPts val="0"/>
                  </a:spcAft>
                  <a:defRPr/>
                </a:pPr>
                <a:endParaRPr lang="zh-CN" altLang="en-US"/>
              </a:p>
            </p:txBody>
          </p:sp>
          <p:sp>
            <p:nvSpPr>
              <p:cNvPr id="787" name="Rectangle 1034"/>
              <p:cNvSpPr>
                <a:spLocks noChangeArrowheads="1"/>
              </p:cNvSpPr>
              <p:nvPr/>
            </p:nvSpPr>
            <p:spPr bwMode="auto">
              <a:xfrm>
                <a:off x="5030" y="1273"/>
                <a:ext cx="12" cy="31"/>
              </a:xfrm>
              <a:prstGeom prst="rect">
                <a:avLst/>
              </a:prstGeom>
              <a:grpFill/>
              <a:ln>
                <a:noFill/>
              </a:ln>
            </p:spPr>
            <p:txBody>
              <a:bodyPr/>
              <a:lstStyle/>
              <a:p>
                <a:pPr fontAlgn="auto">
                  <a:spcBef>
                    <a:spcPts val="0"/>
                  </a:spcBef>
                  <a:spcAft>
                    <a:spcPts val="0"/>
                  </a:spcAft>
                  <a:defRPr/>
                </a:pPr>
                <a:endParaRPr lang="zh-CN" altLang="en-US"/>
              </a:p>
            </p:txBody>
          </p:sp>
          <p:sp>
            <p:nvSpPr>
              <p:cNvPr id="788" name="Rectangle 1035"/>
              <p:cNvSpPr>
                <a:spLocks noChangeArrowheads="1"/>
              </p:cNvSpPr>
              <p:nvPr/>
            </p:nvSpPr>
            <p:spPr bwMode="auto">
              <a:xfrm>
                <a:off x="4944" y="1330"/>
                <a:ext cx="12" cy="30"/>
              </a:xfrm>
              <a:prstGeom prst="rect">
                <a:avLst/>
              </a:prstGeom>
              <a:grpFill/>
              <a:ln>
                <a:noFill/>
              </a:ln>
            </p:spPr>
            <p:txBody>
              <a:bodyPr/>
              <a:lstStyle/>
              <a:p>
                <a:pPr fontAlgn="auto">
                  <a:spcBef>
                    <a:spcPts val="0"/>
                  </a:spcBef>
                  <a:spcAft>
                    <a:spcPts val="0"/>
                  </a:spcAft>
                  <a:defRPr/>
                </a:pPr>
                <a:endParaRPr lang="zh-CN" altLang="en-US"/>
              </a:p>
            </p:txBody>
          </p:sp>
          <p:sp>
            <p:nvSpPr>
              <p:cNvPr id="789" name="Rectangle 1036"/>
              <p:cNvSpPr>
                <a:spLocks noChangeArrowheads="1"/>
              </p:cNvSpPr>
              <p:nvPr/>
            </p:nvSpPr>
            <p:spPr bwMode="auto">
              <a:xfrm>
                <a:off x="4986" y="1330"/>
                <a:ext cx="12" cy="30"/>
              </a:xfrm>
              <a:prstGeom prst="rect">
                <a:avLst/>
              </a:prstGeom>
              <a:grpFill/>
              <a:ln>
                <a:noFill/>
              </a:ln>
            </p:spPr>
            <p:txBody>
              <a:bodyPr/>
              <a:lstStyle/>
              <a:p>
                <a:pPr fontAlgn="auto">
                  <a:spcBef>
                    <a:spcPts val="0"/>
                  </a:spcBef>
                  <a:spcAft>
                    <a:spcPts val="0"/>
                  </a:spcAft>
                  <a:defRPr/>
                </a:pPr>
                <a:endParaRPr lang="zh-CN" altLang="en-US"/>
              </a:p>
            </p:txBody>
          </p:sp>
          <p:sp>
            <p:nvSpPr>
              <p:cNvPr id="790" name="Rectangle 1037"/>
              <p:cNvSpPr>
                <a:spLocks noChangeArrowheads="1"/>
              </p:cNvSpPr>
              <p:nvPr/>
            </p:nvSpPr>
            <p:spPr bwMode="auto">
              <a:xfrm>
                <a:off x="5008" y="1330"/>
                <a:ext cx="12" cy="30"/>
              </a:xfrm>
              <a:prstGeom prst="rect">
                <a:avLst/>
              </a:prstGeom>
              <a:grpFill/>
              <a:ln>
                <a:noFill/>
              </a:ln>
            </p:spPr>
            <p:txBody>
              <a:bodyPr/>
              <a:lstStyle/>
              <a:p>
                <a:pPr fontAlgn="auto">
                  <a:spcBef>
                    <a:spcPts val="0"/>
                  </a:spcBef>
                  <a:spcAft>
                    <a:spcPts val="0"/>
                  </a:spcAft>
                  <a:defRPr/>
                </a:pPr>
                <a:endParaRPr lang="zh-CN" altLang="en-US"/>
              </a:p>
            </p:txBody>
          </p:sp>
          <p:sp>
            <p:nvSpPr>
              <p:cNvPr id="791" name="Rectangle 1038"/>
              <p:cNvSpPr>
                <a:spLocks noChangeArrowheads="1"/>
              </p:cNvSpPr>
              <p:nvPr/>
            </p:nvSpPr>
            <p:spPr bwMode="auto">
              <a:xfrm>
                <a:off x="5050" y="1330"/>
                <a:ext cx="14" cy="30"/>
              </a:xfrm>
              <a:prstGeom prst="rect">
                <a:avLst/>
              </a:prstGeom>
              <a:grpFill/>
              <a:ln>
                <a:noFill/>
              </a:ln>
            </p:spPr>
            <p:txBody>
              <a:bodyPr/>
              <a:lstStyle/>
              <a:p>
                <a:pPr fontAlgn="auto">
                  <a:spcBef>
                    <a:spcPts val="0"/>
                  </a:spcBef>
                  <a:spcAft>
                    <a:spcPts val="0"/>
                  </a:spcAft>
                  <a:defRPr/>
                </a:pPr>
                <a:endParaRPr lang="zh-CN" altLang="en-US"/>
              </a:p>
            </p:txBody>
          </p:sp>
          <p:sp>
            <p:nvSpPr>
              <p:cNvPr id="792" name="Rectangle 1039"/>
              <p:cNvSpPr>
                <a:spLocks noChangeArrowheads="1"/>
              </p:cNvSpPr>
              <p:nvPr/>
            </p:nvSpPr>
            <p:spPr bwMode="auto">
              <a:xfrm>
                <a:off x="4964" y="1386"/>
                <a:ext cx="14" cy="32"/>
              </a:xfrm>
              <a:prstGeom prst="rect">
                <a:avLst/>
              </a:prstGeom>
              <a:grpFill/>
              <a:ln>
                <a:noFill/>
              </a:ln>
            </p:spPr>
            <p:txBody>
              <a:bodyPr/>
              <a:lstStyle/>
              <a:p>
                <a:pPr fontAlgn="auto">
                  <a:spcBef>
                    <a:spcPts val="0"/>
                  </a:spcBef>
                  <a:spcAft>
                    <a:spcPts val="0"/>
                  </a:spcAft>
                  <a:defRPr/>
                </a:pPr>
                <a:endParaRPr lang="zh-CN" altLang="en-US"/>
              </a:p>
            </p:txBody>
          </p:sp>
          <p:sp>
            <p:nvSpPr>
              <p:cNvPr id="793" name="Rectangle 1040"/>
              <p:cNvSpPr>
                <a:spLocks noChangeArrowheads="1"/>
              </p:cNvSpPr>
              <p:nvPr/>
            </p:nvSpPr>
            <p:spPr bwMode="auto">
              <a:xfrm>
                <a:off x="5008" y="1386"/>
                <a:ext cx="12" cy="32"/>
              </a:xfrm>
              <a:prstGeom prst="rect">
                <a:avLst/>
              </a:prstGeom>
              <a:grpFill/>
              <a:ln>
                <a:noFill/>
              </a:ln>
            </p:spPr>
            <p:txBody>
              <a:bodyPr/>
              <a:lstStyle/>
              <a:p>
                <a:pPr fontAlgn="auto">
                  <a:spcBef>
                    <a:spcPts val="0"/>
                  </a:spcBef>
                  <a:spcAft>
                    <a:spcPts val="0"/>
                  </a:spcAft>
                  <a:defRPr/>
                </a:pPr>
                <a:endParaRPr lang="zh-CN" altLang="en-US"/>
              </a:p>
            </p:txBody>
          </p:sp>
          <p:sp>
            <p:nvSpPr>
              <p:cNvPr id="794" name="Rectangle 1041"/>
              <p:cNvSpPr>
                <a:spLocks noChangeArrowheads="1"/>
              </p:cNvSpPr>
              <p:nvPr/>
            </p:nvSpPr>
            <p:spPr bwMode="auto">
              <a:xfrm>
                <a:off x="4944" y="1442"/>
                <a:ext cx="54" cy="32"/>
              </a:xfrm>
              <a:prstGeom prst="rect">
                <a:avLst/>
              </a:prstGeom>
              <a:grpFill/>
              <a:ln>
                <a:noFill/>
              </a:ln>
            </p:spPr>
            <p:txBody>
              <a:bodyPr/>
              <a:lstStyle/>
              <a:p>
                <a:pPr fontAlgn="auto">
                  <a:spcBef>
                    <a:spcPts val="0"/>
                  </a:spcBef>
                  <a:spcAft>
                    <a:spcPts val="0"/>
                  </a:spcAft>
                  <a:defRPr/>
                </a:pPr>
                <a:endParaRPr lang="zh-CN" altLang="en-US"/>
              </a:p>
            </p:txBody>
          </p:sp>
          <p:sp>
            <p:nvSpPr>
              <p:cNvPr id="795" name="Rectangle 1042"/>
              <p:cNvSpPr>
                <a:spLocks noChangeArrowheads="1"/>
              </p:cNvSpPr>
              <p:nvPr/>
            </p:nvSpPr>
            <p:spPr bwMode="auto">
              <a:xfrm>
                <a:off x="5008" y="1442"/>
                <a:ext cx="12" cy="32"/>
              </a:xfrm>
              <a:prstGeom prst="rect">
                <a:avLst/>
              </a:prstGeom>
              <a:grpFill/>
              <a:ln>
                <a:noFill/>
              </a:ln>
            </p:spPr>
            <p:txBody>
              <a:bodyPr/>
              <a:lstStyle/>
              <a:p>
                <a:pPr fontAlgn="auto">
                  <a:spcBef>
                    <a:spcPts val="0"/>
                  </a:spcBef>
                  <a:spcAft>
                    <a:spcPts val="0"/>
                  </a:spcAft>
                  <a:defRPr/>
                </a:pPr>
                <a:endParaRPr lang="zh-CN" altLang="en-US"/>
              </a:p>
            </p:txBody>
          </p:sp>
          <p:sp>
            <p:nvSpPr>
              <p:cNvPr id="796" name="Rectangle 1043"/>
              <p:cNvSpPr>
                <a:spLocks noChangeArrowheads="1"/>
              </p:cNvSpPr>
              <p:nvPr/>
            </p:nvSpPr>
            <p:spPr bwMode="auto">
              <a:xfrm>
                <a:off x="5008" y="1498"/>
                <a:ext cx="34" cy="32"/>
              </a:xfrm>
              <a:prstGeom prst="rect">
                <a:avLst/>
              </a:prstGeom>
              <a:grpFill/>
              <a:ln>
                <a:noFill/>
              </a:ln>
            </p:spPr>
            <p:txBody>
              <a:bodyPr/>
              <a:lstStyle/>
              <a:p>
                <a:pPr fontAlgn="auto">
                  <a:spcBef>
                    <a:spcPts val="0"/>
                  </a:spcBef>
                  <a:spcAft>
                    <a:spcPts val="0"/>
                  </a:spcAft>
                  <a:defRPr/>
                </a:pPr>
                <a:endParaRPr lang="zh-CN" altLang="en-US"/>
              </a:p>
            </p:txBody>
          </p:sp>
          <p:sp>
            <p:nvSpPr>
              <p:cNvPr id="797" name="Rectangle 1044"/>
              <p:cNvSpPr>
                <a:spLocks noChangeArrowheads="1"/>
              </p:cNvSpPr>
              <p:nvPr/>
            </p:nvSpPr>
            <p:spPr bwMode="auto">
              <a:xfrm>
                <a:off x="5050" y="1498"/>
                <a:ext cx="14" cy="32"/>
              </a:xfrm>
              <a:prstGeom prst="rect">
                <a:avLst/>
              </a:prstGeom>
              <a:grpFill/>
              <a:ln>
                <a:noFill/>
              </a:ln>
            </p:spPr>
            <p:txBody>
              <a:bodyPr/>
              <a:lstStyle/>
              <a:p>
                <a:pPr fontAlgn="auto">
                  <a:spcBef>
                    <a:spcPts val="0"/>
                  </a:spcBef>
                  <a:spcAft>
                    <a:spcPts val="0"/>
                  </a:spcAft>
                  <a:defRPr/>
                </a:pPr>
                <a:endParaRPr lang="zh-CN" altLang="en-US"/>
              </a:p>
            </p:txBody>
          </p:sp>
          <p:sp>
            <p:nvSpPr>
              <p:cNvPr id="798" name="Rectangle 1045"/>
              <p:cNvSpPr>
                <a:spLocks noChangeArrowheads="1"/>
              </p:cNvSpPr>
              <p:nvPr/>
            </p:nvSpPr>
            <p:spPr bwMode="auto">
              <a:xfrm>
                <a:off x="4900" y="1554"/>
                <a:ext cx="56" cy="32"/>
              </a:xfrm>
              <a:prstGeom prst="rect">
                <a:avLst/>
              </a:prstGeom>
              <a:grpFill/>
              <a:ln>
                <a:noFill/>
              </a:ln>
            </p:spPr>
            <p:txBody>
              <a:bodyPr/>
              <a:lstStyle/>
              <a:p>
                <a:pPr fontAlgn="auto">
                  <a:spcBef>
                    <a:spcPts val="0"/>
                  </a:spcBef>
                  <a:spcAft>
                    <a:spcPts val="0"/>
                  </a:spcAft>
                  <a:defRPr/>
                </a:pPr>
                <a:endParaRPr lang="zh-CN" altLang="en-US"/>
              </a:p>
            </p:txBody>
          </p:sp>
          <p:sp>
            <p:nvSpPr>
              <p:cNvPr id="799" name="Rectangle 1046"/>
              <p:cNvSpPr>
                <a:spLocks noChangeArrowheads="1"/>
              </p:cNvSpPr>
              <p:nvPr/>
            </p:nvSpPr>
            <p:spPr bwMode="auto">
              <a:xfrm>
                <a:off x="5008" y="1554"/>
                <a:ext cx="12" cy="32"/>
              </a:xfrm>
              <a:prstGeom prst="rect">
                <a:avLst/>
              </a:prstGeom>
              <a:grpFill/>
              <a:ln>
                <a:noFill/>
              </a:ln>
            </p:spPr>
            <p:txBody>
              <a:bodyPr/>
              <a:lstStyle/>
              <a:p>
                <a:pPr fontAlgn="auto">
                  <a:spcBef>
                    <a:spcPts val="0"/>
                  </a:spcBef>
                  <a:spcAft>
                    <a:spcPts val="0"/>
                  </a:spcAft>
                  <a:defRPr/>
                </a:pPr>
                <a:endParaRPr lang="zh-CN" altLang="en-US"/>
              </a:p>
            </p:txBody>
          </p:sp>
          <p:sp>
            <p:nvSpPr>
              <p:cNvPr id="800" name="Rectangle 1047"/>
              <p:cNvSpPr>
                <a:spLocks noChangeArrowheads="1"/>
              </p:cNvSpPr>
              <p:nvPr/>
            </p:nvSpPr>
            <p:spPr bwMode="auto">
              <a:xfrm>
                <a:off x="5050" y="1554"/>
                <a:ext cx="14" cy="32"/>
              </a:xfrm>
              <a:prstGeom prst="rect">
                <a:avLst/>
              </a:prstGeom>
              <a:grpFill/>
              <a:ln>
                <a:noFill/>
              </a:ln>
            </p:spPr>
            <p:txBody>
              <a:bodyPr/>
              <a:lstStyle/>
              <a:p>
                <a:pPr fontAlgn="auto">
                  <a:spcBef>
                    <a:spcPts val="0"/>
                  </a:spcBef>
                  <a:spcAft>
                    <a:spcPts val="0"/>
                  </a:spcAft>
                  <a:defRPr/>
                </a:pPr>
                <a:endParaRPr lang="zh-CN" altLang="en-US"/>
              </a:p>
            </p:txBody>
          </p:sp>
          <p:sp>
            <p:nvSpPr>
              <p:cNvPr id="801" name="Rectangle 1048"/>
              <p:cNvSpPr>
                <a:spLocks noChangeArrowheads="1"/>
              </p:cNvSpPr>
              <p:nvPr/>
            </p:nvSpPr>
            <p:spPr bwMode="auto">
              <a:xfrm>
                <a:off x="4964" y="1610"/>
                <a:ext cx="14" cy="32"/>
              </a:xfrm>
              <a:prstGeom prst="rect">
                <a:avLst/>
              </a:prstGeom>
              <a:grpFill/>
              <a:ln>
                <a:noFill/>
              </a:ln>
            </p:spPr>
            <p:txBody>
              <a:bodyPr/>
              <a:lstStyle/>
              <a:p>
                <a:pPr fontAlgn="auto">
                  <a:spcBef>
                    <a:spcPts val="0"/>
                  </a:spcBef>
                  <a:spcAft>
                    <a:spcPts val="0"/>
                  </a:spcAft>
                  <a:defRPr/>
                </a:pPr>
                <a:endParaRPr lang="zh-CN" altLang="en-US"/>
              </a:p>
            </p:txBody>
          </p:sp>
          <p:sp>
            <p:nvSpPr>
              <p:cNvPr id="802" name="Rectangle 1049"/>
              <p:cNvSpPr>
                <a:spLocks noChangeArrowheads="1"/>
              </p:cNvSpPr>
              <p:nvPr/>
            </p:nvSpPr>
            <p:spPr bwMode="auto">
              <a:xfrm>
                <a:off x="4986" y="1610"/>
                <a:ext cx="12" cy="32"/>
              </a:xfrm>
              <a:prstGeom prst="rect">
                <a:avLst/>
              </a:prstGeom>
              <a:grpFill/>
              <a:ln>
                <a:noFill/>
              </a:ln>
            </p:spPr>
            <p:txBody>
              <a:bodyPr/>
              <a:lstStyle/>
              <a:p>
                <a:pPr fontAlgn="auto">
                  <a:spcBef>
                    <a:spcPts val="0"/>
                  </a:spcBef>
                  <a:spcAft>
                    <a:spcPts val="0"/>
                  </a:spcAft>
                  <a:defRPr/>
                </a:pPr>
                <a:endParaRPr lang="zh-CN" altLang="en-US"/>
              </a:p>
            </p:txBody>
          </p:sp>
          <p:sp>
            <p:nvSpPr>
              <p:cNvPr id="803" name="Rectangle 1050"/>
              <p:cNvSpPr>
                <a:spLocks noChangeArrowheads="1"/>
              </p:cNvSpPr>
              <p:nvPr/>
            </p:nvSpPr>
            <p:spPr bwMode="auto">
              <a:xfrm>
                <a:off x="5030" y="1610"/>
                <a:ext cx="34" cy="32"/>
              </a:xfrm>
              <a:prstGeom prst="rect">
                <a:avLst/>
              </a:prstGeom>
              <a:grpFill/>
              <a:ln>
                <a:noFill/>
              </a:ln>
            </p:spPr>
            <p:txBody>
              <a:bodyPr/>
              <a:lstStyle/>
              <a:p>
                <a:pPr fontAlgn="auto">
                  <a:spcBef>
                    <a:spcPts val="0"/>
                  </a:spcBef>
                  <a:spcAft>
                    <a:spcPts val="0"/>
                  </a:spcAft>
                  <a:defRPr/>
                </a:pPr>
                <a:endParaRPr lang="zh-CN" altLang="en-US"/>
              </a:p>
            </p:txBody>
          </p:sp>
          <p:sp>
            <p:nvSpPr>
              <p:cNvPr id="804" name="Rectangle 1051"/>
              <p:cNvSpPr>
                <a:spLocks noChangeArrowheads="1"/>
              </p:cNvSpPr>
              <p:nvPr/>
            </p:nvSpPr>
            <p:spPr bwMode="auto">
              <a:xfrm>
                <a:off x="4964" y="1666"/>
                <a:ext cx="14" cy="32"/>
              </a:xfrm>
              <a:prstGeom prst="rect">
                <a:avLst/>
              </a:prstGeom>
              <a:grpFill/>
              <a:ln>
                <a:noFill/>
              </a:ln>
            </p:spPr>
            <p:txBody>
              <a:bodyPr/>
              <a:lstStyle/>
              <a:p>
                <a:pPr fontAlgn="auto">
                  <a:spcBef>
                    <a:spcPts val="0"/>
                  </a:spcBef>
                  <a:spcAft>
                    <a:spcPts val="0"/>
                  </a:spcAft>
                  <a:defRPr/>
                </a:pPr>
                <a:endParaRPr lang="zh-CN" altLang="en-US"/>
              </a:p>
            </p:txBody>
          </p:sp>
          <p:sp>
            <p:nvSpPr>
              <p:cNvPr id="805" name="Rectangle 1052"/>
              <p:cNvSpPr>
                <a:spLocks noChangeArrowheads="1"/>
              </p:cNvSpPr>
              <p:nvPr/>
            </p:nvSpPr>
            <p:spPr bwMode="auto">
              <a:xfrm>
                <a:off x="5008" y="1666"/>
                <a:ext cx="12" cy="32"/>
              </a:xfrm>
              <a:prstGeom prst="rect">
                <a:avLst/>
              </a:prstGeom>
              <a:grpFill/>
              <a:ln>
                <a:noFill/>
              </a:ln>
            </p:spPr>
            <p:txBody>
              <a:bodyPr/>
              <a:lstStyle/>
              <a:p>
                <a:pPr fontAlgn="auto">
                  <a:spcBef>
                    <a:spcPts val="0"/>
                  </a:spcBef>
                  <a:spcAft>
                    <a:spcPts val="0"/>
                  </a:spcAft>
                  <a:defRPr/>
                </a:pPr>
                <a:endParaRPr lang="zh-CN" altLang="en-US"/>
              </a:p>
            </p:txBody>
          </p:sp>
          <p:sp>
            <p:nvSpPr>
              <p:cNvPr id="806" name="Rectangle 1053"/>
              <p:cNvSpPr>
                <a:spLocks noChangeArrowheads="1"/>
              </p:cNvSpPr>
              <p:nvPr/>
            </p:nvSpPr>
            <p:spPr bwMode="auto">
              <a:xfrm>
                <a:off x="5050" y="1666"/>
                <a:ext cx="14" cy="32"/>
              </a:xfrm>
              <a:prstGeom prst="rect">
                <a:avLst/>
              </a:prstGeom>
              <a:grpFill/>
              <a:ln>
                <a:noFill/>
              </a:ln>
            </p:spPr>
            <p:txBody>
              <a:bodyPr/>
              <a:lstStyle/>
              <a:p>
                <a:pPr fontAlgn="auto">
                  <a:spcBef>
                    <a:spcPts val="0"/>
                  </a:spcBef>
                  <a:spcAft>
                    <a:spcPts val="0"/>
                  </a:spcAft>
                  <a:defRPr/>
                </a:pPr>
                <a:endParaRPr lang="zh-CN" altLang="en-US"/>
              </a:p>
            </p:txBody>
          </p:sp>
          <p:sp>
            <p:nvSpPr>
              <p:cNvPr id="807" name="Rectangle 1054"/>
              <p:cNvSpPr>
                <a:spLocks noChangeArrowheads="1"/>
              </p:cNvSpPr>
              <p:nvPr/>
            </p:nvSpPr>
            <p:spPr bwMode="auto">
              <a:xfrm>
                <a:off x="4964" y="1722"/>
                <a:ext cx="56" cy="32"/>
              </a:xfrm>
              <a:prstGeom prst="rect">
                <a:avLst/>
              </a:prstGeom>
              <a:grpFill/>
              <a:ln>
                <a:noFill/>
              </a:ln>
            </p:spPr>
            <p:txBody>
              <a:bodyPr/>
              <a:lstStyle/>
              <a:p>
                <a:pPr fontAlgn="auto">
                  <a:spcBef>
                    <a:spcPts val="0"/>
                  </a:spcBef>
                  <a:spcAft>
                    <a:spcPts val="0"/>
                  </a:spcAft>
                  <a:defRPr/>
                </a:pPr>
                <a:endParaRPr lang="zh-CN" altLang="en-US"/>
              </a:p>
            </p:txBody>
          </p:sp>
          <p:sp>
            <p:nvSpPr>
              <p:cNvPr id="808" name="Rectangle 1055"/>
              <p:cNvSpPr>
                <a:spLocks noChangeArrowheads="1"/>
              </p:cNvSpPr>
              <p:nvPr/>
            </p:nvSpPr>
            <p:spPr bwMode="auto">
              <a:xfrm>
                <a:off x="5050" y="1722"/>
                <a:ext cx="14" cy="32"/>
              </a:xfrm>
              <a:prstGeom prst="rect">
                <a:avLst/>
              </a:prstGeom>
              <a:grpFill/>
              <a:ln>
                <a:noFill/>
              </a:ln>
            </p:spPr>
            <p:txBody>
              <a:bodyPr/>
              <a:lstStyle/>
              <a:p>
                <a:pPr fontAlgn="auto">
                  <a:spcBef>
                    <a:spcPts val="0"/>
                  </a:spcBef>
                  <a:spcAft>
                    <a:spcPts val="0"/>
                  </a:spcAft>
                  <a:defRPr/>
                </a:pPr>
                <a:endParaRPr lang="zh-CN" altLang="en-US"/>
              </a:p>
            </p:txBody>
          </p:sp>
          <p:sp>
            <p:nvSpPr>
              <p:cNvPr id="809" name="Rectangle 1056"/>
              <p:cNvSpPr>
                <a:spLocks noChangeArrowheads="1"/>
              </p:cNvSpPr>
              <p:nvPr/>
            </p:nvSpPr>
            <p:spPr bwMode="auto">
              <a:xfrm>
                <a:off x="4944" y="1780"/>
                <a:ext cx="12" cy="30"/>
              </a:xfrm>
              <a:prstGeom prst="rect">
                <a:avLst/>
              </a:prstGeom>
              <a:grpFill/>
              <a:ln>
                <a:noFill/>
              </a:ln>
            </p:spPr>
            <p:txBody>
              <a:bodyPr/>
              <a:lstStyle/>
              <a:p>
                <a:pPr fontAlgn="auto">
                  <a:spcBef>
                    <a:spcPts val="0"/>
                  </a:spcBef>
                  <a:spcAft>
                    <a:spcPts val="0"/>
                  </a:spcAft>
                  <a:defRPr/>
                </a:pPr>
                <a:endParaRPr lang="zh-CN" altLang="en-US"/>
              </a:p>
            </p:txBody>
          </p:sp>
          <p:sp>
            <p:nvSpPr>
              <p:cNvPr id="810" name="Rectangle 1057"/>
              <p:cNvSpPr>
                <a:spLocks noChangeArrowheads="1"/>
              </p:cNvSpPr>
              <p:nvPr/>
            </p:nvSpPr>
            <p:spPr bwMode="auto">
              <a:xfrm>
                <a:off x="5050" y="1780"/>
                <a:ext cx="14" cy="30"/>
              </a:xfrm>
              <a:prstGeom prst="rect">
                <a:avLst/>
              </a:prstGeom>
              <a:grpFill/>
              <a:ln>
                <a:noFill/>
              </a:ln>
            </p:spPr>
            <p:txBody>
              <a:bodyPr/>
              <a:lstStyle/>
              <a:p>
                <a:pPr fontAlgn="auto">
                  <a:spcBef>
                    <a:spcPts val="0"/>
                  </a:spcBef>
                  <a:spcAft>
                    <a:spcPts val="0"/>
                  </a:spcAft>
                  <a:defRPr/>
                </a:pPr>
                <a:endParaRPr lang="zh-CN" altLang="en-US"/>
              </a:p>
            </p:txBody>
          </p:sp>
          <p:sp>
            <p:nvSpPr>
              <p:cNvPr id="811" name="Rectangle 1058"/>
              <p:cNvSpPr>
                <a:spLocks noChangeArrowheads="1"/>
              </p:cNvSpPr>
              <p:nvPr/>
            </p:nvSpPr>
            <p:spPr bwMode="auto">
              <a:xfrm>
                <a:off x="4944" y="1836"/>
                <a:ext cx="12" cy="30"/>
              </a:xfrm>
              <a:prstGeom prst="rect">
                <a:avLst/>
              </a:prstGeom>
              <a:grpFill/>
              <a:ln>
                <a:noFill/>
              </a:ln>
            </p:spPr>
            <p:txBody>
              <a:bodyPr/>
              <a:lstStyle/>
              <a:p>
                <a:pPr fontAlgn="auto">
                  <a:spcBef>
                    <a:spcPts val="0"/>
                  </a:spcBef>
                  <a:spcAft>
                    <a:spcPts val="0"/>
                  </a:spcAft>
                  <a:defRPr/>
                </a:pPr>
                <a:endParaRPr lang="zh-CN" altLang="en-US"/>
              </a:p>
            </p:txBody>
          </p:sp>
          <p:sp>
            <p:nvSpPr>
              <p:cNvPr id="812" name="Rectangle 1059"/>
              <p:cNvSpPr>
                <a:spLocks noChangeArrowheads="1"/>
              </p:cNvSpPr>
              <p:nvPr/>
            </p:nvSpPr>
            <p:spPr bwMode="auto">
              <a:xfrm>
                <a:off x="4964" y="1836"/>
                <a:ext cx="14" cy="30"/>
              </a:xfrm>
              <a:prstGeom prst="rect">
                <a:avLst/>
              </a:prstGeom>
              <a:grpFill/>
              <a:ln>
                <a:noFill/>
              </a:ln>
            </p:spPr>
            <p:txBody>
              <a:bodyPr/>
              <a:lstStyle/>
              <a:p>
                <a:pPr fontAlgn="auto">
                  <a:spcBef>
                    <a:spcPts val="0"/>
                  </a:spcBef>
                  <a:spcAft>
                    <a:spcPts val="0"/>
                  </a:spcAft>
                  <a:defRPr/>
                </a:pPr>
                <a:endParaRPr lang="zh-CN" altLang="en-US"/>
              </a:p>
            </p:txBody>
          </p:sp>
          <p:sp>
            <p:nvSpPr>
              <p:cNvPr id="813" name="Rectangle 1060"/>
              <p:cNvSpPr>
                <a:spLocks noChangeArrowheads="1"/>
              </p:cNvSpPr>
              <p:nvPr/>
            </p:nvSpPr>
            <p:spPr bwMode="auto">
              <a:xfrm>
                <a:off x="5008" y="1836"/>
                <a:ext cx="12" cy="30"/>
              </a:xfrm>
              <a:prstGeom prst="rect">
                <a:avLst/>
              </a:prstGeom>
              <a:grpFill/>
              <a:ln>
                <a:noFill/>
              </a:ln>
            </p:spPr>
            <p:txBody>
              <a:bodyPr/>
              <a:lstStyle/>
              <a:p>
                <a:pPr fontAlgn="auto">
                  <a:spcBef>
                    <a:spcPts val="0"/>
                  </a:spcBef>
                  <a:spcAft>
                    <a:spcPts val="0"/>
                  </a:spcAft>
                  <a:defRPr/>
                </a:pPr>
                <a:endParaRPr lang="zh-CN" altLang="en-US"/>
              </a:p>
            </p:txBody>
          </p:sp>
          <p:sp>
            <p:nvSpPr>
              <p:cNvPr id="814" name="Rectangle 1061"/>
              <p:cNvSpPr>
                <a:spLocks noChangeArrowheads="1"/>
              </p:cNvSpPr>
              <p:nvPr/>
            </p:nvSpPr>
            <p:spPr bwMode="auto">
              <a:xfrm>
                <a:off x="5030" y="1836"/>
                <a:ext cx="34" cy="30"/>
              </a:xfrm>
              <a:prstGeom prst="rect">
                <a:avLst/>
              </a:prstGeom>
              <a:grpFill/>
              <a:ln>
                <a:noFill/>
              </a:ln>
            </p:spPr>
            <p:txBody>
              <a:bodyPr/>
              <a:lstStyle/>
              <a:p>
                <a:pPr fontAlgn="auto">
                  <a:spcBef>
                    <a:spcPts val="0"/>
                  </a:spcBef>
                  <a:spcAft>
                    <a:spcPts val="0"/>
                  </a:spcAft>
                  <a:defRPr/>
                </a:pPr>
                <a:endParaRPr lang="zh-CN" altLang="en-US"/>
              </a:p>
            </p:txBody>
          </p:sp>
          <p:sp>
            <p:nvSpPr>
              <p:cNvPr id="815" name="Rectangle 1062"/>
              <p:cNvSpPr>
                <a:spLocks noChangeArrowheads="1"/>
              </p:cNvSpPr>
              <p:nvPr/>
            </p:nvSpPr>
            <p:spPr bwMode="auto">
              <a:xfrm>
                <a:off x="4986" y="1892"/>
                <a:ext cx="12" cy="30"/>
              </a:xfrm>
              <a:prstGeom prst="rect">
                <a:avLst/>
              </a:prstGeom>
              <a:grpFill/>
              <a:ln>
                <a:noFill/>
              </a:ln>
            </p:spPr>
            <p:txBody>
              <a:bodyPr/>
              <a:lstStyle/>
              <a:p>
                <a:pPr fontAlgn="auto">
                  <a:spcBef>
                    <a:spcPts val="0"/>
                  </a:spcBef>
                  <a:spcAft>
                    <a:spcPts val="0"/>
                  </a:spcAft>
                  <a:defRPr/>
                </a:pPr>
                <a:endParaRPr lang="zh-CN" altLang="en-US"/>
              </a:p>
            </p:txBody>
          </p:sp>
          <p:sp>
            <p:nvSpPr>
              <p:cNvPr id="816" name="Rectangle 1063"/>
              <p:cNvSpPr>
                <a:spLocks noChangeArrowheads="1"/>
              </p:cNvSpPr>
              <p:nvPr/>
            </p:nvSpPr>
            <p:spPr bwMode="auto">
              <a:xfrm>
                <a:off x="5030" y="1892"/>
                <a:ext cx="12" cy="30"/>
              </a:xfrm>
              <a:prstGeom prst="rect">
                <a:avLst/>
              </a:prstGeom>
              <a:grpFill/>
              <a:ln>
                <a:noFill/>
              </a:ln>
            </p:spPr>
            <p:txBody>
              <a:bodyPr/>
              <a:lstStyle/>
              <a:p>
                <a:pPr fontAlgn="auto">
                  <a:spcBef>
                    <a:spcPts val="0"/>
                  </a:spcBef>
                  <a:spcAft>
                    <a:spcPts val="0"/>
                  </a:spcAft>
                  <a:defRPr/>
                </a:pPr>
                <a:endParaRPr lang="zh-CN" altLang="en-US"/>
              </a:p>
            </p:txBody>
          </p:sp>
          <p:sp>
            <p:nvSpPr>
              <p:cNvPr id="817" name="Rectangle 1064"/>
              <p:cNvSpPr>
                <a:spLocks noChangeArrowheads="1"/>
              </p:cNvSpPr>
              <p:nvPr/>
            </p:nvSpPr>
            <p:spPr bwMode="auto">
              <a:xfrm>
                <a:off x="5050" y="1892"/>
                <a:ext cx="14" cy="30"/>
              </a:xfrm>
              <a:prstGeom prst="rect">
                <a:avLst/>
              </a:prstGeom>
              <a:grpFill/>
              <a:ln>
                <a:noFill/>
              </a:ln>
            </p:spPr>
            <p:txBody>
              <a:bodyPr/>
              <a:lstStyle/>
              <a:p>
                <a:pPr fontAlgn="auto">
                  <a:spcBef>
                    <a:spcPts val="0"/>
                  </a:spcBef>
                  <a:spcAft>
                    <a:spcPts val="0"/>
                  </a:spcAft>
                  <a:defRPr/>
                </a:pPr>
                <a:endParaRPr lang="zh-CN" altLang="en-US"/>
              </a:p>
            </p:txBody>
          </p:sp>
          <p:sp>
            <p:nvSpPr>
              <p:cNvPr id="818" name="Rectangle 1065"/>
              <p:cNvSpPr>
                <a:spLocks noChangeArrowheads="1"/>
              </p:cNvSpPr>
              <p:nvPr/>
            </p:nvSpPr>
            <p:spPr bwMode="auto">
              <a:xfrm>
                <a:off x="4964" y="1948"/>
                <a:ext cx="14" cy="31"/>
              </a:xfrm>
              <a:prstGeom prst="rect">
                <a:avLst/>
              </a:prstGeom>
              <a:grpFill/>
              <a:ln>
                <a:noFill/>
              </a:ln>
            </p:spPr>
            <p:txBody>
              <a:bodyPr/>
              <a:lstStyle/>
              <a:p>
                <a:pPr fontAlgn="auto">
                  <a:spcBef>
                    <a:spcPts val="0"/>
                  </a:spcBef>
                  <a:spcAft>
                    <a:spcPts val="0"/>
                  </a:spcAft>
                  <a:defRPr/>
                </a:pPr>
                <a:endParaRPr lang="zh-CN" altLang="en-US"/>
              </a:p>
            </p:txBody>
          </p:sp>
          <p:sp>
            <p:nvSpPr>
              <p:cNvPr id="819" name="Rectangle 1066"/>
              <p:cNvSpPr>
                <a:spLocks noChangeArrowheads="1"/>
              </p:cNvSpPr>
              <p:nvPr/>
            </p:nvSpPr>
            <p:spPr bwMode="auto">
              <a:xfrm>
                <a:off x="4986" y="1948"/>
                <a:ext cx="12" cy="31"/>
              </a:xfrm>
              <a:prstGeom prst="rect">
                <a:avLst/>
              </a:prstGeom>
              <a:grpFill/>
              <a:ln>
                <a:noFill/>
              </a:ln>
            </p:spPr>
            <p:txBody>
              <a:bodyPr/>
              <a:lstStyle/>
              <a:p>
                <a:pPr fontAlgn="auto">
                  <a:spcBef>
                    <a:spcPts val="0"/>
                  </a:spcBef>
                  <a:spcAft>
                    <a:spcPts val="0"/>
                  </a:spcAft>
                  <a:defRPr/>
                </a:pPr>
                <a:endParaRPr lang="zh-CN" altLang="en-US"/>
              </a:p>
            </p:txBody>
          </p:sp>
          <p:sp>
            <p:nvSpPr>
              <p:cNvPr id="820" name="Rectangle 1067"/>
              <p:cNvSpPr>
                <a:spLocks noChangeArrowheads="1"/>
              </p:cNvSpPr>
              <p:nvPr/>
            </p:nvSpPr>
            <p:spPr bwMode="auto">
              <a:xfrm>
                <a:off x="5050" y="1948"/>
                <a:ext cx="14" cy="31"/>
              </a:xfrm>
              <a:prstGeom prst="rect">
                <a:avLst/>
              </a:prstGeom>
              <a:grpFill/>
              <a:ln>
                <a:noFill/>
              </a:ln>
            </p:spPr>
            <p:txBody>
              <a:bodyPr/>
              <a:lstStyle/>
              <a:p>
                <a:pPr fontAlgn="auto">
                  <a:spcBef>
                    <a:spcPts val="0"/>
                  </a:spcBef>
                  <a:spcAft>
                    <a:spcPts val="0"/>
                  </a:spcAft>
                  <a:defRPr/>
                </a:pPr>
                <a:endParaRPr lang="zh-CN" altLang="en-US"/>
              </a:p>
            </p:txBody>
          </p:sp>
          <p:sp>
            <p:nvSpPr>
              <p:cNvPr id="821" name="Rectangle 1068"/>
              <p:cNvSpPr>
                <a:spLocks noChangeArrowheads="1"/>
              </p:cNvSpPr>
              <p:nvPr/>
            </p:nvSpPr>
            <p:spPr bwMode="auto">
              <a:xfrm>
                <a:off x="4944" y="2005"/>
                <a:ext cx="12" cy="32"/>
              </a:xfrm>
              <a:prstGeom prst="rect">
                <a:avLst/>
              </a:prstGeom>
              <a:grpFill/>
              <a:ln>
                <a:noFill/>
              </a:ln>
            </p:spPr>
            <p:txBody>
              <a:bodyPr/>
              <a:lstStyle/>
              <a:p>
                <a:pPr fontAlgn="auto">
                  <a:spcBef>
                    <a:spcPts val="0"/>
                  </a:spcBef>
                  <a:spcAft>
                    <a:spcPts val="0"/>
                  </a:spcAft>
                  <a:defRPr/>
                </a:pPr>
                <a:endParaRPr lang="zh-CN" altLang="en-US"/>
              </a:p>
            </p:txBody>
          </p:sp>
          <p:sp>
            <p:nvSpPr>
              <p:cNvPr id="822" name="Rectangle 1069"/>
              <p:cNvSpPr>
                <a:spLocks noChangeArrowheads="1"/>
              </p:cNvSpPr>
              <p:nvPr/>
            </p:nvSpPr>
            <p:spPr bwMode="auto">
              <a:xfrm>
                <a:off x="4986" y="2005"/>
                <a:ext cx="12" cy="32"/>
              </a:xfrm>
              <a:prstGeom prst="rect">
                <a:avLst/>
              </a:prstGeom>
              <a:grpFill/>
              <a:ln>
                <a:noFill/>
              </a:ln>
            </p:spPr>
            <p:txBody>
              <a:bodyPr/>
              <a:lstStyle/>
              <a:p>
                <a:pPr fontAlgn="auto">
                  <a:spcBef>
                    <a:spcPts val="0"/>
                  </a:spcBef>
                  <a:spcAft>
                    <a:spcPts val="0"/>
                  </a:spcAft>
                  <a:defRPr/>
                </a:pPr>
                <a:endParaRPr lang="zh-CN" altLang="en-US"/>
              </a:p>
            </p:txBody>
          </p:sp>
          <p:sp>
            <p:nvSpPr>
              <p:cNvPr id="823" name="Rectangle 1070"/>
              <p:cNvSpPr>
                <a:spLocks noChangeArrowheads="1"/>
              </p:cNvSpPr>
              <p:nvPr/>
            </p:nvSpPr>
            <p:spPr bwMode="auto">
              <a:xfrm>
                <a:off x="5030" y="2005"/>
                <a:ext cx="12" cy="32"/>
              </a:xfrm>
              <a:prstGeom prst="rect">
                <a:avLst/>
              </a:prstGeom>
              <a:grpFill/>
              <a:ln>
                <a:noFill/>
              </a:ln>
            </p:spPr>
            <p:txBody>
              <a:bodyPr/>
              <a:lstStyle/>
              <a:p>
                <a:pPr fontAlgn="auto">
                  <a:spcBef>
                    <a:spcPts val="0"/>
                  </a:spcBef>
                  <a:spcAft>
                    <a:spcPts val="0"/>
                  </a:spcAft>
                  <a:defRPr/>
                </a:pPr>
                <a:endParaRPr lang="zh-CN" altLang="en-US"/>
              </a:p>
            </p:txBody>
          </p:sp>
          <p:sp>
            <p:nvSpPr>
              <p:cNvPr id="824" name="Rectangle 1071"/>
              <p:cNvSpPr>
                <a:spLocks noChangeArrowheads="1"/>
              </p:cNvSpPr>
              <p:nvPr/>
            </p:nvSpPr>
            <p:spPr bwMode="auto">
              <a:xfrm>
                <a:off x="4964" y="2061"/>
                <a:ext cx="14" cy="32"/>
              </a:xfrm>
              <a:prstGeom prst="rect">
                <a:avLst/>
              </a:prstGeom>
              <a:grpFill/>
              <a:ln>
                <a:noFill/>
              </a:ln>
            </p:spPr>
            <p:txBody>
              <a:bodyPr/>
              <a:lstStyle/>
              <a:p>
                <a:pPr fontAlgn="auto">
                  <a:spcBef>
                    <a:spcPts val="0"/>
                  </a:spcBef>
                  <a:spcAft>
                    <a:spcPts val="0"/>
                  </a:spcAft>
                  <a:defRPr/>
                </a:pPr>
                <a:endParaRPr lang="zh-CN" altLang="en-US"/>
              </a:p>
            </p:txBody>
          </p:sp>
          <p:sp>
            <p:nvSpPr>
              <p:cNvPr id="825" name="Rectangle 1072"/>
              <p:cNvSpPr>
                <a:spLocks noChangeArrowheads="1"/>
              </p:cNvSpPr>
              <p:nvPr/>
            </p:nvSpPr>
            <p:spPr bwMode="auto">
              <a:xfrm>
                <a:off x="5008" y="2061"/>
                <a:ext cx="12" cy="32"/>
              </a:xfrm>
              <a:prstGeom prst="rect">
                <a:avLst/>
              </a:prstGeom>
              <a:grpFill/>
              <a:ln>
                <a:noFill/>
              </a:ln>
            </p:spPr>
            <p:txBody>
              <a:bodyPr/>
              <a:lstStyle/>
              <a:p>
                <a:pPr fontAlgn="auto">
                  <a:spcBef>
                    <a:spcPts val="0"/>
                  </a:spcBef>
                  <a:spcAft>
                    <a:spcPts val="0"/>
                  </a:spcAft>
                  <a:defRPr/>
                </a:pPr>
                <a:endParaRPr lang="zh-CN" altLang="en-US"/>
              </a:p>
            </p:txBody>
          </p:sp>
          <p:sp>
            <p:nvSpPr>
              <p:cNvPr id="826" name="Rectangle 1073"/>
              <p:cNvSpPr>
                <a:spLocks noChangeArrowheads="1"/>
              </p:cNvSpPr>
              <p:nvPr/>
            </p:nvSpPr>
            <p:spPr bwMode="auto">
              <a:xfrm>
                <a:off x="5050" y="2061"/>
                <a:ext cx="14" cy="32"/>
              </a:xfrm>
              <a:prstGeom prst="rect">
                <a:avLst/>
              </a:prstGeom>
              <a:grpFill/>
              <a:ln>
                <a:noFill/>
              </a:ln>
            </p:spPr>
            <p:txBody>
              <a:bodyPr/>
              <a:lstStyle/>
              <a:p>
                <a:pPr fontAlgn="auto">
                  <a:spcBef>
                    <a:spcPts val="0"/>
                  </a:spcBef>
                  <a:spcAft>
                    <a:spcPts val="0"/>
                  </a:spcAft>
                  <a:defRPr/>
                </a:pPr>
                <a:endParaRPr lang="zh-CN" altLang="en-US"/>
              </a:p>
            </p:txBody>
          </p:sp>
          <p:sp>
            <p:nvSpPr>
              <p:cNvPr id="827" name="Rectangle 1074"/>
              <p:cNvSpPr>
                <a:spLocks noChangeArrowheads="1"/>
              </p:cNvSpPr>
              <p:nvPr/>
            </p:nvSpPr>
            <p:spPr bwMode="auto">
              <a:xfrm>
                <a:off x="4944" y="2117"/>
                <a:ext cx="12" cy="32"/>
              </a:xfrm>
              <a:prstGeom prst="rect">
                <a:avLst/>
              </a:prstGeom>
              <a:grpFill/>
              <a:ln>
                <a:noFill/>
              </a:ln>
            </p:spPr>
            <p:txBody>
              <a:bodyPr/>
              <a:lstStyle/>
              <a:p>
                <a:pPr fontAlgn="auto">
                  <a:spcBef>
                    <a:spcPts val="0"/>
                  </a:spcBef>
                  <a:spcAft>
                    <a:spcPts val="0"/>
                  </a:spcAft>
                  <a:defRPr/>
                </a:pPr>
                <a:endParaRPr lang="zh-CN" altLang="en-US"/>
              </a:p>
            </p:txBody>
          </p:sp>
          <p:sp>
            <p:nvSpPr>
              <p:cNvPr id="828" name="Rectangle 1075"/>
              <p:cNvSpPr>
                <a:spLocks noChangeArrowheads="1"/>
              </p:cNvSpPr>
              <p:nvPr/>
            </p:nvSpPr>
            <p:spPr bwMode="auto">
              <a:xfrm>
                <a:off x="4986" y="2117"/>
                <a:ext cx="12" cy="32"/>
              </a:xfrm>
              <a:prstGeom prst="rect">
                <a:avLst/>
              </a:prstGeom>
              <a:grpFill/>
              <a:ln>
                <a:noFill/>
              </a:ln>
            </p:spPr>
            <p:txBody>
              <a:bodyPr/>
              <a:lstStyle/>
              <a:p>
                <a:pPr fontAlgn="auto">
                  <a:spcBef>
                    <a:spcPts val="0"/>
                  </a:spcBef>
                  <a:spcAft>
                    <a:spcPts val="0"/>
                  </a:spcAft>
                  <a:defRPr/>
                </a:pPr>
                <a:endParaRPr lang="zh-CN" altLang="en-US"/>
              </a:p>
            </p:txBody>
          </p:sp>
          <p:sp>
            <p:nvSpPr>
              <p:cNvPr id="829" name="Rectangle 1076"/>
              <p:cNvSpPr>
                <a:spLocks noChangeArrowheads="1"/>
              </p:cNvSpPr>
              <p:nvPr/>
            </p:nvSpPr>
            <p:spPr bwMode="auto">
              <a:xfrm>
                <a:off x="5050" y="2117"/>
                <a:ext cx="14" cy="32"/>
              </a:xfrm>
              <a:prstGeom prst="rect">
                <a:avLst/>
              </a:prstGeom>
              <a:grpFill/>
              <a:ln>
                <a:noFill/>
              </a:ln>
            </p:spPr>
            <p:txBody>
              <a:bodyPr/>
              <a:lstStyle/>
              <a:p>
                <a:pPr fontAlgn="auto">
                  <a:spcBef>
                    <a:spcPts val="0"/>
                  </a:spcBef>
                  <a:spcAft>
                    <a:spcPts val="0"/>
                  </a:spcAft>
                  <a:defRPr/>
                </a:pPr>
                <a:endParaRPr lang="zh-CN" altLang="en-US"/>
              </a:p>
            </p:txBody>
          </p:sp>
          <p:sp>
            <p:nvSpPr>
              <p:cNvPr id="830" name="Rectangle 1077"/>
              <p:cNvSpPr>
                <a:spLocks noChangeArrowheads="1"/>
              </p:cNvSpPr>
              <p:nvPr/>
            </p:nvSpPr>
            <p:spPr bwMode="auto">
              <a:xfrm>
                <a:off x="4856" y="2171"/>
                <a:ext cx="12" cy="32"/>
              </a:xfrm>
              <a:prstGeom prst="rect">
                <a:avLst/>
              </a:prstGeom>
              <a:grpFill/>
              <a:ln>
                <a:noFill/>
              </a:ln>
            </p:spPr>
            <p:txBody>
              <a:bodyPr/>
              <a:lstStyle/>
              <a:p>
                <a:pPr fontAlgn="auto">
                  <a:spcBef>
                    <a:spcPts val="0"/>
                  </a:spcBef>
                  <a:spcAft>
                    <a:spcPts val="0"/>
                  </a:spcAft>
                  <a:defRPr/>
                </a:pPr>
                <a:endParaRPr lang="zh-CN" altLang="en-US"/>
              </a:p>
            </p:txBody>
          </p:sp>
          <p:sp>
            <p:nvSpPr>
              <p:cNvPr id="831" name="Rectangle 1078"/>
              <p:cNvSpPr>
                <a:spLocks noChangeArrowheads="1"/>
              </p:cNvSpPr>
              <p:nvPr/>
            </p:nvSpPr>
            <p:spPr bwMode="auto">
              <a:xfrm>
                <a:off x="4920" y="2171"/>
                <a:ext cx="14" cy="32"/>
              </a:xfrm>
              <a:prstGeom prst="rect">
                <a:avLst/>
              </a:prstGeom>
              <a:grpFill/>
              <a:ln>
                <a:noFill/>
              </a:ln>
            </p:spPr>
            <p:txBody>
              <a:bodyPr/>
              <a:lstStyle/>
              <a:p>
                <a:pPr fontAlgn="auto">
                  <a:spcBef>
                    <a:spcPts val="0"/>
                  </a:spcBef>
                  <a:spcAft>
                    <a:spcPts val="0"/>
                  </a:spcAft>
                  <a:defRPr/>
                </a:pPr>
                <a:endParaRPr lang="zh-CN" altLang="en-US"/>
              </a:p>
            </p:txBody>
          </p:sp>
          <p:sp>
            <p:nvSpPr>
              <p:cNvPr id="832" name="Rectangle 1079"/>
              <p:cNvSpPr>
                <a:spLocks noChangeArrowheads="1"/>
              </p:cNvSpPr>
              <p:nvPr/>
            </p:nvSpPr>
            <p:spPr bwMode="auto">
              <a:xfrm>
                <a:off x="4944" y="2171"/>
                <a:ext cx="12" cy="32"/>
              </a:xfrm>
              <a:prstGeom prst="rect">
                <a:avLst/>
              </a:prstGeom>
              <a:grpFill/>
              <a:ln>
                <a:noFill/>
              </a:ln>
            </p:spPr>
            <p:txBody>
              <a:bodyPr/>
              <a:lstStyle/>
              <a:p>
                <a:pPr fontAlgn="auto">
                  <a:spcBef>
                    <a:spcPts val="0"/>
                  </a:spcBef>
                  <a:spcAft>
                    <a:spcPts val="0"/>
                  </a:spcAft>
                  <a:defRPr/>
                </a:pPr>
                <a:endParaRPr lang="zh-CN" altLang="en-US"/>
              </a:p>
            </p:txBody>
          </p:sp>
          <p:sp>
            <p:nvSpPr>
              <p:cNvPr id="833" name="Rectangle 1080"/>
              <p:cNvSpPr>
                <a:spLocks noChangeArrowheads="1"/>
              </p:cNvSpPr>
              <p:nvPr/>
            </p:nvSpPr>
            <p:spPr bwMode="auto">
              <a:xfrm>
                <a:off x="4986" y="2171"/>
                <a:ext cx="12" cy="32"/>
              </a:xfrm>
              <a:prstGeom prst="rect">
                <a:avLst/>
              </a:prstGeom>
              <a:grpFill/>
              <a:ln>
                <a:noFill/>
              </a:ln>
            </p:spPr>
            <p:txBody>
              <a:bodyPr/>
              <a:lstStyle/>
              <a:p>
                <a:pPr fontAlgn="auto">
                  <a:spcBef>
                    <a:spcPts val="0"/>
                  </a:spcBef>
                  <a:spcAft>
                    <a:spcPts val="0"/>
                  </a:spcAft>
                  <a:defRPr/>
                </a:pPr>
                <a:endParaRPr lang="zh-CN" altLang="en-US"/>
              </a:p>
            </p:txBody>
          </p:sp>
          <p:sp>
            <p:nvSpPr>
              <p:cNvPr id="834" name="Rectangle 1081"/>
              <p:cNvSpPr>
                <a:spLocks noChangeArrowheads="1"/>
              </p:cNvSpPr>
              <p:nvPr/>
            </p:nvSpPr>
            <p:spPr bwMode="auto">
              <a:xfrm>
                <a:off x="4814" y="2223"/>
                <a:ext cx="12" cy="32"/>
              </a:xfrm>
              <a:prstGeom prst="rect">
                <a:avLst/>
              </a:prstGeom>
              <a:grpFill/>
              <a:ln>
                <a:noFill/>
              </a:ln>
            </p:spPr>
            <p:txBody>
              <a:bodyPr/>
              <a:lstStyle/>
              <a:p>
                <a:pPr fontAlgn="auto">
                  <a:spcBef>
                    <a:spcPts val="0"/>
                  </a:spcBef>
                  <a:spcAft>
                    <a:spcPts val="0"/>
                  </a:spcAft>
                  <a:defRPr/>
                </a:pPr>
                <a:endParaRPr lang="zh-CN" altLang="en-US"/>
              </a:p>
            </p:txBody>
          </p:sp>
          <p:sp>
            <p:nvSpPr>
              <p:cNvPr id="835" name="Rectangle 1082"/>
              <p:cNvSpPr>
                <a:spLocks noChangeArrowheads="1"/>
              </p:cNvSpPr>
              <p:nvPr/>
            </p:nvSpPr>
            <p:spPr bwMode="auto">
              <a:xfrm>
                <a:off x="4834" y="2223"/>
                <a:ext cx="14" cy="32"/>
              </a:xfrm>
              <a:prstGeom prst="rect">
                <a:avLst/>
              </a:prstGeom>
              <a:grpFill/>
              <a:ln>
                <a:noFill/>
              </a:ln>
            </p:spPr>
            <p:txBody>
              <a:bodyPr/>
              <a:lstStyle/>
              <a:p>
                <a:pPr fontAlgn="auto">
                  <a:spcBef>
                    <a:spcPts val="0"/>
                  </a:spcBef>
                  <a:spcAft>
                    <a:spcPts val="0"/>
                  </a:spcAft>
                  <a:defRPr/>
                </a:pPr>
                <a:endParaRPr lang="zh-CN" altLang="en-US"/>
              </a:p>
            </p:txBody>
          </p:sp>
          <p:sp>
            <p:nvSpPr>
              <p:cNvPr id="836" name="Rectangle 1083"/>
              <p:cNvSpPr>
                <a:spLocks noChangeArrowheads="1"/>
              </p:cNvSpPr>
              <p:nvPr/>
            </p:nvSpPr>
            <p:spPr bwMode="auto">
              <a:xfrm>
                <a:off x="4900" y="2223"/>
                <a:ext cx="12" cy="32"/>
              </a:xfrm>
              <a:prstGeom prst="rect">
                <a:avLst/>
              </a:prstGeom>
              <a:grpFill/>
              <a:ln>
                <a:noFill/>
              </a:ln>
            </p:spPr>
            <p:txBody>
              <a:bodyPr/>
              <a:lstStyle/>
              <a:p>
                <a:pPr fontAlgn="auto">
                  <a:spcBef>
                    <a:spcPts val="0"/>
                  </a:spcBef>
                  <a:spcAft>
                    <a:spcPts val="0"/>
                  </a:spcAft>
                  <a:defRPr/>
                </a:pPr>
                <a:endParaRPr lang="zh-CN" altLang="en-US"/>
              </a:p>
            </p:txBody>
          </p:sp>
          <p:sp>
            <p:nvSpPr>
              <p:cNvPr id="837" name="Rectangle 1084"/>
              <p:cNvSpPr>
                <a:spLocks noChangeArrowheads="1"/>
              </p:cNvSpPr>
              <p:nvPr/>
            </p:nvSpPr>
            <p:spPr bwMode="auto">
              <a:xfrm>
                <a:off x="4944" y="2223"/>
                <a:ext cx="12" cy="32"/>
              </a:xfrm>
              <a:prstGeom prst="rect">
                <a:avLst/>
              </a:prstGeom>
              <a:grpFill/>
              <a:ln>
                <a:noFill/>
              </a:ln>
            </p:spPr>
            <p:txBody>
              <a:bodyPr/>
              <a:lstStyle/>
              <a:p>
                <a:pPr fontAlgn="auto">
                  <a:spcBef>
                    <a:spcPts val="0"/>
                  </a:spcBef>
                  <a:spcAft>
                    <a:spcPts val="0"/>
                  </a:spcAft>
                  <a:defRPr/>
                </a:pPr>
                <a:endParaRPr lang="zh-CN" altLang="en-US"/>
              </a:p>
            </p:txBody>
          </p:sp>
          <p:sp>
            <p:nvSpPr>
              <p:cNvPr id="838" name="Rectangle 1085"/>
              <p:cNvSpPr>
                <a:spLocks noChangeArrowheads="1"/>
              </p:cNvSpPr>
              <p:nvPr/>
            </p:nvSpPr>
            <p:spPr bwMode="auto">
              <a:xfrm>
                <a:off x="5050" y="2223"/>
                <a:ext cx="14" cy="32"/>
              </a:xfrm>
              <a:prstGeom prst="rect">
                <a:avLst/>
              </a:prstGeom>
              <a:grpFill/>
              <a:ln>
                <a:noFill/>
              </a:ln>
            </p:spPr>
            <p:txBody>
              <a:bodyPr/>
              <a:lstStyle/>
              <a:p>
                <a:pPr fontAlgn="auto">
                  <a:spcBef>
                    <a:spcPts val="0"/>
                  </a:spcBef>
                  <a:spcAft>
                    <a:spcPts val="0"/>
                  </a:spcAft>
                  <a:defRPr/>
                </a:pPr>
                <a:endParaRPr lang="zh-CN" altLang="en-US"/>
              </a:p>
            </p:txBody>
          </p:sp>
          <p:sp>
            <p:nvSpPr>
              <p:cNvPr id="839" name="Rectangle 1086"/>
              <p:cNvSpPr>
                <a:spLocks noChangeArrowheads="1"/>
              </p:cNvSpPr>
              <p:nvPr/>
            </p:nvSpPr>
            <p:spPr bwMode="auto">
              <a:xfrm>
                <a:off x="4920" y="2273"/>
                <a:ext cx="14" cy="32"/>
              </a:xfrm>
              <a:prstGeom prst="rect">
                <a:avLst/>
              </a:prstGeom>
              <a:grpFill/>
              <a:ln>
                <a:noFill/>
              </a:ln>
            </p:spPr>
            <p:txBody>
              <a:bodyPr/>
              <a:lstStyle/>
              <a:p>
                <a:pPr fontAlgn="auto">
                  <a:spcBef>
                    <a:spcPts val="0"/>
                  </a:spcBef>
                  <a:spcAft>
                    <a:spcPts val="0"/>
                  </a:spcAft>
                  <a:defRPr/>
                </a:pPr>
                <a:endParaRPr lang="zh-CN" altLang="en-US"/>
              </a:p>
            </p:txBody>
          </p:sp>
          <p:sp>
            <p:nvSpPr>
              <p:cNvPr id="840" name="Rectangle 1087"/>
              <p:cNvSpPr>
                <a:spLocks noChangeArrowheads="1"/>
              </p:cNvSpPr>
              <p:nvPr/>
            </p:nvSpPr>
            <p:spPr bwMode="auto">
              <a:xfrm>
                <a:off x="4878" y="2273"/>
                <a:ext cx="12" cy="32"/>
              </a:xfrm>
              <a:prstGeom prst="rect">
                <a:avLst/>
              </a:prstGeom>
              <a:grpFill/>
              <a:ln>
                <a:noFill/>
              </a:ln>
            </p:spPr>
            <p:txBody>
              <a:bodyPr/>
              <a:lstStyle/>
              <a:p>
                <a:pPr fontAlgn="auto">
                  <a:spcBef>
                    <a:spcPts val="0"/>
                  </a:spcBef>
                  <a:spcAft>
                    <a:spcPts val="0"/>
                  </a:spcAft>
                  <a:defRPr/>
                </a:pPr>
                <a:endParaRPr lang="zh-CN" altLang="en-US"/>
              </a:p>
            </p:txBody>
          </p:sp>
          <p:sp>
            <p:nvSpPr>
              <p:cNvPr id="841" name="Rectangle 1088"/>
              <p:cNvSpPr>
                <a:spLocks noChangeArrowheads="1"/>
              </p:cNvSpPr>
              <p:nvPr/>
            </p:nvSpPr>
            <p:spPr bwMode="auto">
              <a:xfrm>
                <a:off x="5030" y="2273"/>
                <a:ext cx="12" cy="32"/>
              </a:xfrm>
              <a:prstGeom prst="rect">
                <a:avLst/>
              </a:prstGeom>
              <a:grpFill/>
              <a:ln>
                <a:noFill/>
              </a:ln>
            </p:spPr>
            <p:txBody>
              <a:bodyPr/>
              <a:lstStyle/>
              <a:p>
                <a:pPr fontAlgn="auto">
                  <a:spcBef>
                    <a:spcPts val="0"/>
                  </a:spcBef>
                  <a:spcAft>
                    <a:spcPts val="0"/>
                  </a:spcAft>
                  <a:defRPr/>
                </a:pPr>
                <a:endParaRPr lang="zh-CN" altLang="en-US"/>
              </a:p>
            </p:txBody>
          </p:sp>
          <p:sp>
            <p:nvSpPr>
              <p:cNvPr id="842" name="Rectangle 1089"/>
              <p:cNvSpPr>
                <a:spLocks noChangeArrowheads="1"/>
              </p:cNvSpPr>
              <p:nvPr/>
            </p:nvSpPr>
            <p:spPr bwMode="auto">
              <a:xfrm>
                <a:off x="5050" y="2273"/>
                <a:ext cx="14" cy="32"/>
              </a:xfrm>
              <a:prstGeom prst="rect">
                <a:avLst/>
              </a:prstGeom>
              <a:grpFill/>
              <a:ln>
                <a:noFill/>
              </a:ln>
            </p:spPr>
            <p:txBody>
              <a:bodyPr/>
              <a:lstStyle/>
              <a:p>
                <a:pPr fontAlgn="auto">
                  <a:spcBef>
                    <a:spcPts val="0"/>
                  </a:spcBef>
                  <a:spcAft>
                    <a:spcPts val="0"/>
                  </a:spcAft>
                  <a:defRPr/>
                </a:pPr>
                <a:endParaRPr lang="zh-CN" altLang="en-US"/>
              </a:p>
            </p:txBody>
          </p:sp>
          <p:sp>
            <p:nvSpPr>
              <p:cNvPr id="843" name="Rectangle 1090"/>
              <p:cNvSpPr>
                <a:spLocks noChangeArrowheads="1"/>
              </p:cNvSpPr>
              <p:nvPr/>
            </p:nvSpPr>
            <p:spPr bwMode="auto">
              <a:xfrm>
                <a:off x="4814" y="2323"/>
                <a:ext cx="12" cy="32"/>
              </a:xfrm>
              <a:prstGeom prst="rect">
                <a:avLst/>
              </a:prstGeom>
              <a:grpFill/>
              <a:ln>
                <a:noFill/>
              </a:ln>
            </p:spPr>
            <p:txBody>
              <a:bodyPr/>
              <a:lstStyle/>
              <a:p>
                <a:pPr fontAlgn="auto">
                  <a:spcBef>
                    <a:spcPts val="0"/>
                  </a:spcBef>
                  <a:spcAft>
                    <a:spcPts val="0"/>
                  </a:spcAft>
                  <a:defRPr/>
                </a:pPr>
                <a:endParaRPr lang="zh-CN" altLang="en-US"/>
              </a:p>
            </p:txBody>
          </p:sp>
          <p:sp>
            <p:nvSpPr>
              <p:cNvPr id="844" name="Rectangle 1091"/>
              <p:cNvSpPr>
                <a:spLocks noChangeArrowheads="1"/>
              </p:cNvSpPr>
              <p:nvPr/>
            </p:nvSpPr>
            <p:spPr bwMode="auto">
              <a:xfrm>
                <a:off x="4964" y="2323"/>
                <a:ext cx="14" cy="32"/>
              </a:xfrm>
              <a:prstGeom prst="rect">
                <a:avLst/>
              </a:prstGeom>
              <a:grpFill/>
              <a:ln>
                <a:noFill/>
              </a:ln>
            </p:spPr>
            <p:txBody>
              <a:bodyPr/>
              <a:lstStyle/>
              <a:p>
                <a:pPr fontAlgn="auto">
                  <a:spcBef>
                    <a:spcPts val="0"/>
                  </a:spcBef>
                  <a:spcAft>
                    <a:spcPts val="0"/>
                  </a:spcAft>
                  <a:defRPr/>
                </a:pPr>
                <a:endParaRPr lang="zh-CN" altLang="en-US"/>
              </a:p>
            </p:txBody>
          </p:sp>
          <p:sp>
            <p:nvSpPr>
              <p:cNvPr id="845" name="Rectangle 1092"/>
              <p:cNvSpPr>
                <a:spLocks noChangeArrowheads="1"/>
              </p:cNvSpPr>
              <p:nvPr/>
            </p:nvSpPr>
            <p:spPr bwMode="auto">
              <a:xfrm>
                <a:off x="4856" y="2323"/>
                <a:ext cx="12" cy="32"/>
              </a:xfrm>
              <a:prstGeom prst="rect">
                <a:avLst/>
              </a:prstGeom>
              <a:grpFill/>
              <a:ln>
                <a:noFill/>
              </a:ln>
            </p:spPr>
            <p:txBody>
              <a:bodyPr/>
              <a:lstStyle/>
              <a:p>
                <a:pPr fontAlgn="auto">
                  <a:spcBef>
                    <a:spcPts val="0"/>
                  </a:spcBef>
                  <a:spcAft>
                    <a:spcPts val="0"/>
                  </a:spcAft>
                  <a:defRPr/>
                </a:pPr>
                <a:endParaRPr lang="zh-CN" altLang="en-US"/>
              </a:p>
            </p:txBody>
          </p:sp>
          <p:sp>
            <p:nvSpPr>
              <p:cNvPr id="846" name="Rectangle 1093"/>
              <p:cNvSpPr>
                <a:spLocks noChangeArrowheads="1"/>
              </p:cNvSpPr>
              <p:nvPr/>
            </p:nvSpPr>
            <p:spPr bwMode="auto">
              <a:xfrm>
                <a:off x="5008" y="2323"/>
                <a:ext cx="12" cy="32"/>
              </a:xfrm>
              <a:prstGeom prst="rect">
                <a:avLst/>
              </a:prstGeom>
              <a:grpFill/>
              <a:ln>
                <a:noFill/>
              </a:ln>
            </p:spPr>
            <p:txBody>
              <a:bodyPr/>
              <a:lstStyle/>
              <a:p>
                <a:pPr fontAlgn="auto">
                  <a:spcBef>
                    <a:spcPts val="0"/>
                  </a:spcBef>
                  <a:spcAft>
                    <a:spcPts val="0"/>
                  </a:spcAft>
                  <a:defRPr/>
                </a:pPr>
                <a:endParaRPr lang="zh-CN" altLang="en-US"/>
              </a:p>
            </p:txBody>
          </p:sp>
          <p:sp>
            <p:nvSpPr>
              <p:cNvPr id="847" name="Rectangle 1094"/>
              <p:cNvSpPr>
                <a:spLocks noChangeArrowheads="1"/>
              </p:cNvSpPr>
              <p:nvPr/>
            </p:nvSpPr>
            <p:spPr bwMode="auto">
              <a:xfrm>
                <a:off x="5050" y="2323"/>
                <a:ext cx="14" cy="32"/>
              </a:xfrm>
              <a:prstGeom prst="rect">
                <a:avLst/>
              </a:prstGeom>
              <a:grpFill/>
              <a:ln>
                <a:noFill/>
              </a:ln>
            </p:spPr>
            <p:txBody>
              <a:bodyPr/>
              <a:lstStyle/>
              <a:p>
                <a:pPr fontAlgn="auto">
                  <a:spcBef>
                    <a:spcPts val="0"/>
                  </a:spcBef>
                  <a:spcAft>
                    <a:spcPts val="0"/>
                  </a:spcAft>
                  <a:defRPr/>
                </a:pPr>
                <a:endParaRPr lang="zh-CN" altLang="en-US"/>
              </a:p>
            </p:txBody>
          </p:sp>
          <p:sp>
            <p:nvSpPr>
              <p:cNvPr id="848" name="Rectangle 1095"/>
              <p:cNvSpPr>
                <a:spLocks noChangeArrowheads="1"/>
              </p:cNvSpPr>
              <p:nvPr/>
            </p:nvSpPr>
            <p:spPr bwMode="auto">
              <a:xfrm>
                <a:off x="4814" y="2373"/>
                <a:ext cx="12" cy="32"/>
              </a:xfrm>
              <a:prstGeom prst="rect">
                <a:avLst/>
              </a:prstGeom>
              <a:grpFill/>
              <a:ln>
                <a:noFill/>
              </a:ln>
            </p:spPr>
            <p:txBody>
              <a:bodyPr/>
              <a:lstStyle/>
              <a:p>
                <a:pPr fontAlgn="auto">
                  <a:spcBef>
                    <a:spcPts val="0"/>
                  </a:spcBef>
                  <a:spcAft>
                    <a:spcPts val="0"/>
                  </a:spcAft>
                  <a:defRPr/>
                </a:pPr>
                <a:endParaRPr lang="zh-CN" altLang="en-US"/>
              </a:p>
            </p:txBody>
          </p:sp>
          <p:sp>
            <p:nvSpPr>
              <p:cNvPr id="849" name="Rectangle 1096"/>
              <p:cNvSpPr>
                <a:spLocks noChangeArrowheads="1"/>
              </p:cNvSpPr>
              <p:nvPr/>
            </p:nvSpPr>
            <p:spPr bwMode="auto">
              <a:xfrm>
                <a:off x="4878" y="2373"/>
                <a:ext cx="12" cy="32"/>
              </a:xfrm>
              <a:prstGeom prst="rect">
                <a:avLst/>
              </a:prstGeom>
              <a:grpFill/>
              <a:ln>
                <a:noFill/>
              </a:ln>
            </p:spPr>
            <p:txBody>
              <a:bodyPr/>
              <a:lstStyle/>
              <a:p>
                <a:pPr fontAlgn="auto">
                  <a:spcBef>
                    <a:spcPts val="0"/>
                  </a:spcBef>
                  <a:spcAft>
                    <a:spcPts val="0"/>
                  </a:spcAft>
                  <a:defRPr/>
                </a:pPr>
                <a:endParaRPr lang="zh-CN" altLang="en-US"/>
              </a:p>
            </p:txBody>
          </p:sp>
          <p:sp>
            <p:nvSpPr>
              <p:cNvPr id="850" name="Rectangle 1097"/>
              <p:cNvSpPr>
                <a:spLocks noChangeArrowheads="1"/>
              </p:cNvSpPr>
              <p:nvPr/>
            </p:nvSpPr>
            <p:spPr bwMode="auto">
              <a:xfrm>
                <a:off x="4834" y="2373"/>
                <a:ext cx="14" cy="32"/>
              </a:xfrm>
              <a:prstGeom prst="rect">
                <a:avLst/>
              </a:prstGeom>
              <a:grpFill/>
              <a:ln>
                <a:noFill/>
              </a:ln>
            </p:spPr>
            <p:txBody>
              <a:bodyPr/>
              <a:lstStyle/>
              <a:p>
                <a:pPr fontAlgn="auto">
                  <a:spcBef>
                    <a:spcPts val="0"/>
                  </a:spcBef>
                  <a:spcAft>
                    <a:spcPts val="0"/>
                  </a:spcAft>
                  <a:defRPr/>
                </a:pPr>
                <a:endParaRPr lang="zh-CN" altLang="en-US"/>
              </a:p>
            </p:txBody>
          </p:sp>
          <p:sp>
            <p:nvSpPr>
              <p:cNvPr id="851" name="Rectangle 1098"/>
              <p:cNvSpPr>
                <a:spLocks noChangeArrowheads="1"/>
              </p:cNvSpPr>
              <p:nvPr/>
            </p:nvSpPr>
            <p:spPr bwMode="auto">
              <a:xfrm>
                <a:off x="4986" y="2373"/>
                <a:ext cx="12" cy="32"/>
              </a:xfrm>
              <a:prstGeom prst="rect">
                <a:avLst/>
              </a:prstGeom>
              <a:grpFill/>
              <a:ln>
                <a:noFill/>
              </a:ln>
            </p:spPr>
            <p:txBody>
              <a:bodyPr/>
              <a:lstStyle/>
              <a:p>
                <a:pPr fontAlgn="auto">
                  <a:spcBef>
                    <a:spcPts val="0"/>
                  </a:spcBef>
                  <a:spcAft>
                    <a:spcPts val="0"/>
                  </a:spcAft>
                  <a:defRPr/>
                </a:pPr>
                <a:endParaRPr lang="zh-CN" altLang="en-US"/>
              </a:p>
            </p:txBody>
          </p:sp>
          <p:sp>
            <p:nvSpPr>
              <p:cNvPr id="852" name="Rectangle 1099"/>
              <p:cNvSpPr>
                <a:spLocks noChangeArrowheads="1"/>
              </p:cNvSpPr>
              <p:nvPr/>
            </p:nvSpPr>
            <p:spPr bwMode="auto">
              <a:xfrm>
                <a:off x="5008" y="2373"/>
                <a:ext cx="12" cy="32"/>
              </a:xfrm>
              <a:prstGeom prst="rect">
                <a:avLst/>
              </a:prstGeom>
              <a:grpFill/>
              <a:ln>
                <a:noFill/>
              </a:ln>
            </p:spPr>
            <p:txBody>
              <a:bodyPr/>
              <a:lstStyle/>
              <a:p>
                <a:pPr fontAlgn="auto">
                  <a:spcBef>
                    <a:spcPts val="0"/>
                  </a:spcBef>
                  <a:spcAft>
                    <a:spcPts val="0"/>
                  </a:spcAft>
                  <a:defRPr/>
                </a:pPr>
                <a:endParaRPr lang="zh-CN" altLang="en-US"/>
              </a:p>
            </p:txBody>
          </p:sp>
          <p:sp>
            <p:nvSpPr>
              <p:cNvPr id="853" name="Rectangle 1100"/>
              <p:cNvSpPr>
                <a:spLocks noChangeArrowheads="1"/>
              </p:cNvSpPr>
              <p:nvPr/>
            </p:nvSpPr>
            <p:spPr bwMode="auto">
              <a:xfrm>
                <a:off x="4814" y="2423"/>
                <a:ext cx="12" cy="32"/>
              </a:xfrm>
              <a:prstGeom prst="rect">
                <a:avLst/>
              </a:prstGeom>
              <a:grpFill/>
              <a:ln>
                <a:noFill/>
              </a:ln>
            </p:spPr>
            <p:txBody>
              <a:bodyPr/>
              <a:lstStyle/>
              <a:p>
                <a:pPr fontAlgn="auto">
                  <a:spcBef>
                    <a:spcPts val="0"/>
                  </a:spcBef>
                  <a:spcAft>
                    <a:spcPts val="0"/>
                  </a:spcAft>
                  <a:defRPr/>
                </a:pPr>
                <a:endParaRPr lang="zh-CN" altLang="en-US"/>
              </a:p>
            </p:txBody>
          </p:sp>
          <p:sp>
            <p:nvSpPr>
              <p:cNvPr id="854" name="Rectangle 1101"/>
              <p:cNvSpPr>
                <a:spLocks noChangeArrowheads="1"/>
              </p:cNvSpPr>
              <p:nvPr/>
            </p:nvSpPr>
            <p:spPr bwMode="auto">
              <a:xfrm>
                <a:off x="4964" y="2423"/>
                <a:ext cx="14" cy="32"/>
              </a:xfrm>
              <a:prstGeom prst="rect">
                <a:avLst/>
              </a:prstGeom>
              <a:grpFill/>
              <a:ln>
                <a:noFill/>
              </a:ln>
            </p:spPr>
            <p:txBody>
              <a:bodyPr/>
              <a:lstStyle/>
              <a:p>
                <a:pPr fontAlgn="auto">
                  <a:spcBef>
                    <a:spcPts val="0"/>
                  </a:spcBef>
                  <a:spcAft>
                    <a:spcPts val="0"/>
                  </a:spcAft>
                  <a:defRPr/>
                </a:pPr>
                <a:endParaRPr lang="zh-CN" altLang="en-US"/>
              </a:p>
            </p:txBody>
          </p:sp>
          <p:sp>
            <p:nvSpPr>
              <p:cNvPr id="855" name="Rectangle 1102"/>
              <p:cNvSpPr>
                <a:spLocks noChangeArrowheads="1"/>
              </p:cNvSpPr>
              <p:nvPr/>
            </p:nvSpPr>
            <p:spPr bwMode="auto">
              <a:xfrm>
                <a:off x="4878" y="2423"/>
                <a:ext cx="12" cy="32"/>
              </a:xfrm>
              <a:prstGeom prst="rect">
                <a:avLst/>
              </a:prstGeom>
              <a:grpFill/>
              <a:ln>
                <a:noFill/>
              </a:ln>
            </p:spPr>
            <p:txBody>
              <a:bodyPr/>
              <a:lstStyle/>
              <a:p>
                <a:pPr fontAlgn="auto">
                  <a:spcBef>
                    <a:spcPts val="0"/>
                  </a:spcBef>
                  <a:spcAft>
                    <a:spcPts val="0"/>
                  </a:spcAft>
                  <a:defRPr/>
                </a:pPr>
                <a:endParaRPr lang="zh-CN" altLang="en-US"/>
              </a:p>
            </p:txBody>
          </p:sp>
          <p:sp>
            <p:nvSpPr>
              <p:cNvPr id="856" name="Rectangle 1103"/>
              <p:cNvSpPr>
                <a:spLocks noChangeArrowheads="1"/>
              </p:cNvSpPr>
              <p:nvPr/>
            </p:nvSpPr>
            <p:spPr bwMode="auto">
              <a:xfrm>
                <a:off x="4920" y="2423"/>
                <a:ext cx="14" cy="32"/>
              </a:xfrm>
              <a:prstGeom prst="rect">
                <a:avLst/>
              </a:prstGeom>
              <a:grpFill/>
              <a:ln>
                <a:noFill/>
              </a:ln>
            </p:spPr>
            <p:txBody>
              <a:bodyPr/>
              <a:lstStyle/>
              <a:p>
                <a:pPr fontAlgn="auto">
                  <a:spcBef>
                    <a:spcPts val="0"/>
                  </a:spcBef>
                  <a:spcAft>
                    <a:spcPts val="0"/>
                  </a:spcAft>
                  <a:defRPr/>
                </a:pPr>
                <a:endParaRPr lang="zh-CN" altLang="en-US"/>
              </a:p>
            </p:txBody>
          </p:sp>
          <p:sp>
            <p:nvSpPr>
              <p:cNvPr id="857" name="Rectangle 1104"/>
              <p:cNvSpPr>
                <a:spLocks noChangeArrowheads="1"/>
              </p:cNvSpPr>
              <p:nvPr/>
            </p:nvSpPr>
            <p:spPr bwMode="auto">
              <a:xfrm>
                <a:off x="5050" y="2423"/>
                <a:ext cx="14" cy="32"/>
              </a:xfrm>
              <a:prstGeom prst="rect">
                <a:avLst/>
              </a:prstGeom>
              <a:grpFill/>
              <a:ln>
                <a:noFill/>
              </a:ln>
            </p:spPr>
            <p:txBody>
              <a:bodyPr/>
              <a:lstStyle/>
              <a:p>
                <a:pPr fontAlgn="auto">
                  <a:spcBef>
                    <a:spcPts val="0"/>
                  </a:spcBef>
                  <a:spcAft>
                    <a:spcPts val="0"/>
                  </a:spcAft>
                  <a:defRPr/>
                </a:pPr>
                <a:endParaRPr lang="zh-CN" altLang="en-US"/>
              </a:p>
            </p:txBody>
          </p:sp>
          <p:sp>
            <p:nvSpPr>
              <p:cNvPr id="858" name="Rectangle 1105"/>
              <p:cNvSpPr>
                <a:spLocks noChangeArrowheads="1"/>
              </p:cNvSpPr>
              <p:nvPr/>
            </p:nvSpPr>
            <p:spPr bwMode="auto">
              <a:xfrm>
                <a:off x="4814" y="2475"/>
                <a:ext cx="12" cy="32"/>
              </a:xfrm>
              <a:prstGeom prst="rect">
                <a:avLst/>
              </a:prstGeom>
              <a:grpFill/>
              <a:ln>
                <a:noFill/>
              </a:ln>
            </p:spPr>
            <p:txBody>
              <a:bodyPr/>
              <a:lstStyle/>
              <a:p>
                <a:pPr fontAlgn="auto">
                  <a:spcBef>
                    <a:spcPts val="0"/>
                  </a:spcBef>
                  <a:spcAft>
                    <a:spcPts val="0"/>
                  </a:spcAft>
                  <a:defRPr/>
                </a:pPr>
                <a:endParaRPr lang="zh-CN" altLang="en-US"/>
              </a:p>
            </p:txBody>
          </p:sp>
          <p:sp>
            <p:nvSpPr>
              <p:cNvPr id="859" name="Rectangle 1106"/>
              <p:cNvSpPr>
                <a:spLocks noChangeArrowheads="1"/>
              </p:cNvSpPr>
              <p:nvPr/>
            </p:nvSpPr>
            <p:spPr bwMode="auto">
              <a:xfrm>
                <a:off x="4964" y="2475"/>
                <a:ext cx="14" cy="32"/>
              </a:xfrm>
              <a:prstGeom prst="rect">
                <a:avLst/>
              </a:prstGeom>
              <a:grpFill/>
              <a:ln>
                <a:noFill/>
              </a:ln>
            </p:spPr>
            <p:txBody>
              <a:bodyPr/>
              <a:lstStyle/>
              <a:p>
                <a:pPr fontAlgn="auto">
                  <a:spcBef>
                    <a:spcPts val="0"/>
                  </a:spcBef>
                  <a:spcAft>
                    <a:spcPts val="0"/>
                  </a:spcAft>
                  <a:defRPr/>
                </a:pPr>
                <a:endParaRPr lang="zh-CN" altLang="en-US"/>
              </a:p>
            </p:txBody>
          </p:sp>
          <p:sp>
            <p:nvSpPr>
              <p:cNvPr id="860" name="Rectangle 1107"/>
              <p:cNvSpPr>
                <a:spLocks noChangeArrowheads="1"/>
              </p:cNvSpPr>
              <p:nvPr/>
            </p:nvSpPr>
            <p:spPr bwMode="auto">
              <a:xfrm>
                <a:off x="4878" y="2475"/>
                <a:ext cx="12" cy="32"/>
              </a:xfrm>
              <a:prstGeom prst="rect">
                <a:avLst/>
              </a:prstGeom>
              <a:grpFill/>
              <a:ln>
                <a:noFill/>
              </a:ln>
            </p:spPr>
            <p:txBody>
              <a:bodyPr/>
              <a:lstStyle/>
              <a:p>
                <a:pPr fontAlgn="auto">
                  <a:spcBef>
                    <a:spcPts val="0"/>
                  </a:spcBef>
                  <a:spcAft>
                    <a:spcPts val="0"/>
                  </a:spcAft>
                  <a:defRPr/>
                </a:pPr>
                <a:endParaRPr lang="zh-CN" altLang="en-US"/>
              </a:p>
            </p:txBody>
          </p:sp>
          <p:sp>
            <p:nvSpPr>
              <p:cNvPr id="861" name="Rectangle 1108"/>
              <p:cNvSpPr>
                <a:spLocks noChangeArrowheads="1"/>
              </p:cNvSpPr>
              <p:nvPr/>
            </p:nvSpPr>
            <p:spPr bwMode="auto">
              <a:xfrm>
                <a:off x="4944" y="2475"/>
                <a:ext cx="12" cy="32"/>
              </a:xfrm>
              <a:prstGeom prst="rect">
                <a:avLst/>
              </a:prstGeom>
              <a:grpFill/>
              <a:ln>
                <a:noFill/>
              </a:ln>
            </p:spPr>
            <p:txBody>
              <a:bodyPr/>
              <a:lstStyle/>
              <a:p>
                <a:pPr fontAlgn="auto">
                  <a:spcBef>
                    <a:spcPts val="0"/>
                  </a:spcBef>
                  <a:spcAft>
                    <a:spcPts val="0"/>
                  </a:spcAft>
                  <a:defRPr/>
                </a:pPr>
                <a:endParaRPr lang="zh-CN" altLang="en-US"/>
              </a:p>
            </p:txBody>
          </p:sp>
          <p:sp>
            <p:nvSpPr>
              <p:cNvPr id="862" name="Rectangle 1109"/>
              <p:cNvSpPr>
                <a:spLocks noChangeArrowheads="1"/>
              </p:cNvSpPr>
              <p:nvPr/>
            </p:nvSpPr>
            <p:spPr bwMode="auto">
              <a:xfrm>
                <a:off x="5050" y="2475"/>
                <a:ext cx="14" cy="32"/>
              </a:xfrm>
              <a:prstGeom prst="rect">
                <a:avLst/>
              </a:prstGeom>
              <a:grpFill/>
              <a:ln>
                <a:noFill/>
              </a:ln>
            </p:spPr>
            <p:txBody>
              <a:bodyPr/>
              <a:lstStyle/>
              <a:p>
                <a:pPr fontAlgn="auto">
                  <a:spcBef>
                    <a:spcPts val="0"/>
                  </a:spcBef>
                  <a:spcAft>
                    <a:spcPts val="0"/>
                  </a:spcAft>
                  <a:defRPr/>
                </a:pPr>
                <a:endParaRPr lang="zh-CN" altLang="en-US"/>
              </a:p>
            </p:txBody>
          </p:sp>
          <p:sp>
            <p:nvSpPr>
              <p:cNvPr id="863" name="Rectangle 1110"/>
              <p:cNvSpPr>
                <a:spLocks noChangeArrowheads="1"/>
              </p:cNvSpPr>
              <p:nvPr/>
            </p:nvSpPr>
            <p:spPr bwMode="auto">
              <a:xfrm>
                <a:off x="4964" y="2525"/>
                <a:ext cx="14" cy="30"/>
              </a:xfrm>
              <a:prstGeom prst="rect">
                <a:avLst/>
              </a:prstGeom>
              <a:grpFill/>
              <a:ln>
                <a:noFill/>
              </a:ln>
            </p:spPr>
            <p:txBody>
              <a:bodyPr/>
              <a:lstStyle/>
              <a:p>
                <a:pPr fontAlgn="auto">
                  <a:spcBef>
                    <a:spcPts val="0"/>
                  </a:spcBef>
                  <a:spcAft>
                    <a:spcPts val="0"/>
                  </a:spcAft>
                  <a:defRPr/>
                </a:pPr>
                <a:endParaRPr lang="zh-CN" altLang="en-US"/>
              </a:p>
            </p:txBody>
          </p:sp>
          <p:sp>
            <p:nvSpPr>
              <p:cNvPr id="864" name="Rectangle 1111"/>
              <p:cNvSpPr>
                <a:spLocks noChangeArrowheads="1"/>
              </p:cNvSpPr>
              <p:nvPr/>
            </p:nvSpPr>
            <p:spPr bwMode="auto">
              <a:xfrm>
                <a:off x="4856" y="2525"/>
                <a:ext cx="12" cy="30"/>
              </a:xfrm>
              <a:prstGeom prst="rect">
                <a:avLst/>
              </a:prstGeom>
              <a:grpFill/>
              <a:ln>
                <a:noFill/>
              </a:ln>
            </p:spPr>
            <p:txBody>
              <a:bodyPr/>
              <a:lstStyle/>
              <a:p>
                <a:pPr fontAlgn="auto">
                  <a:spcBef>
                    <a:spcPts val="0"/>
                  </a:spcBef>
                  <a:spcAft>
                    <a:spcPts val="0"/>
                  </a:spcAft>
                  <a:defRPr/>
                </a:pPr>
                <a:endParaRPr lang="zh-CN" altLang="en-US"/>
              </a:p>
            </p:txBody>
          </p:sp>
          <p:sp>
            <p:nvSpPr>
              <p:cNvPr id="865" name="Rectangle 1112"/>
              <p:cNvSpPr>
                <a:spLocks noChangeArrowheads="1"/>
              </p:cNvSpPr>
              <p:nvPr/>
            </p:nvSpPr>
            <p:spPr bwMode="auto">
              <a:xfrm>
                <a:off x="4920" y="2525"/>
                <a:ext cx="14" cy="30"/>
              </a:xfrm>
              <a:prstGeom prst="rect">
                <a:avLst/>
              </a:prstGeom>
              <a:grpFill/>
              <a:ln>
                <a:noFill/>
              </a:ln>
            </p:spPr>
            <p:txBody>
              <a:bodyPr/>
              <a:lstStyle/>
              <a:p>
                <a:pPr fontAlgn="auto">
                  <a:spcBef>
                    <a:spcPts val="0"/>
                  </a:spcBef>
                  <a:spcAft>
                    <a:spcPts val="0"/>
                  </a:spcAft>
                  <a:defRPr/>
                </a:pPr>
                <a:endParaRPr lang="zh-CN" altLang="en-US"/>
              </a:p>
            </p:txBody>
          </p:sp>
          <p:sp>
            <p:nvSpPr>
              <p:cNvPr id="866" name="Rectangle 1113"/>
              <p:cNvSpPr>
                <a:spLocks noChangeArrowheads="1"/>
              </p:cNvSpPr>
              <p:nvPr/>
            </p:nvSpPr>
            <p:spPr bwMode="auto">
              <a:xfrm>
                <a:off x="4814" y="2573"/>
                <a:ext cx="12" cy="32"/>
              </a:xfrm>
              <a:prstGeom prst="rect">
                <a:avLst/>
              </a:prstGeom>
              <a:grpFill/>
              <a:ln>
                <a:noFill/>
              </a:ln>
            </p:spPr>
            <p:txBody>
              <a:bodyPr/>
              <a:lstStyle/>
              <a:p>
                <a:pPr fontAlgn="auto">
                  <a:spcBef>
                    <a:spcPts val="0"/>
                  </a:spcBef>
                  <a:spcAft>
                    <a:spcPts val="0"/>
                  </a:spcAft>
                  <a:defRPr/>
                </a:pPr>
                <a:endParaRPr lang="zh-CN" altLang="en-US"/>
              </a:p>
            </p:txBody>
          </p:sp>
          <p:sp>
            <p:nvSpPr>
              <p:cNvPr id="867" name="Rectangle 1114"/>
              <p:cNvSpPr>
                <a:spLocks noChangeArrowheads="1"/>
              </p:cNvSpPr>
              <p:nvPr/>
            </p:nvSpPr>
            <p:spPr bwMode="auto">
              <a:xfrm>
                <a:off x="4920" y="2573"/>
                <a:ext cx="14" cy="32"/>
              </a:xfrm>
              <a:prstGeom prst="rect">
                <a:avLst/>
              </a:prstGeom>
              <a:grpFill/>
              <a:ln>
                <a:noFill/>
              </a:ln>
            </p:spPr>
            <p:txBody>
              <a:bodyPr/>
              <a:lstStyle/>
              <a:p>
                <a:pPr fontAlgn="auto">
                  <a:spcBef>
                    <a:spcPts val="0"/>
                  </a:spcBef>
                  <a:spcAft>
                    <a:spcPts val="0"/>
                  </a:spcAft>
                  <a:defRPr/>
                </a:pPr>
                <a:endParaRPr lang="zh-CN" altLang="en-US"/>
              </a:p>
            </p:txBody>
          </p:sp>
          <p:sp>
            <p:nvSpPr>
              <p:cNvPr id="868" name="Rectangle 1115"/>
              <p:cNvSpPr>
                <a:spLocks noChangeArrowheads="1"/>
              </p:cNvSpPr>
              <p:nvPr/>
            </p:nvSpPr>
            <p:spPr bwMode="auto">
              <a:xfrm>
                <a:off x="5050" y="2573"/>
                <a:ext cx="14" cy="32"/>
              </a:xfrm>
              <a:prstGeom prst="rect">
                <a:avLst/>
              </a:prstGeom>
              <a:grpFill/>
              <a:ln>
                <a:noFill/>
              </a:ln>
            </p:spPr>
            <p:txBody>
              <a:bodyPr/>
              <a:lstStyle/>
              <a:p>
                <a:pPr fontAlgn="auto">
                  <a:spcBef>
                    <a:spcPts val="0"/>
                  </a:spcBef>
                  <a:spcAft>
                    <a:spcPts val="0"/>
                  </a:spcAft>
                  <a:defRPr/>
                </a:pPr>
                <a:endParaRPr lang="zh-CN" altLang="en-US"/>
              </a:p>
            </p:txBody>
          </p:sp>
          <p:sp>
            <p:nvSpPr>
              <p:cNvPr id="869" name="Rectangle 1116"/>
              <p:cNvSpPr>
                <a:spLocks noChangeArrowheads="1"/>
              </p:cNvSpPr>
              <p:nvPr/>
            </p:nvSpPr>
            <p:spPr bwMode="auto">
              <a:xfrm>
                <a:off x="4878" y="2623"/>
                <a:ext cx="12" cy="33"/>
              </a:xfrm>
              <a:prstGeom prst="rect">
                <a:avLst/>
              </a:prstGeom>
              <a:grpFill/>
              <a:ln>
                <a:noFill/>
              </a:ln>
            </p:spPr>
            <p:txBody>
              <a:bodyPr/>
              <a:lstStyle/>
              <a:p>
                <a:pPr fontAlgn="auto">
                  <a:spcBef>
                    <a:spcPts val="0"/>
                  </a:spcBef>
                  <a:spcAft>
                    <a:spcPts val="0"/>
                  </a:spcAft>
                  <a:defRPr/>
                </a:pPr>
                <a:endParaRPr lang="zh-CN" altLang="en-US"/>
              </a:p>
            </p:txBody>
          </p:sp>
          <p:sp>
            <p:nvSpPr>
              <p:cNvPr id="870" name="Rectangle 1117"/>
              <p:cNvSpPr>
                <a:spLocks noChangeArrowheads="1"/>
              </p:cNvSpPr>
              <p:nvPr/>
            </p:nvSpPr>
            <p:spPr bwMode="auto">
              <a:xfrm>
                <a:off x="4814" y="2672"/>
                <a:ext cx="12" cy="32"/>
              </a:xfrm>
              <a:prstGeom prst="rect">
                <a:avLst/>
              </a:prstGeom>
              <a:grpFill/>
              <a:ln>
                <a:noFill/>
              </a:ln>
            </p:spPr>
            <p:txBody>
              <a:bodyPr/>
              <a:lstStyle/>
              <a:p>
                <a:pPr fontAlgn="auto">
                  <a:spcBef>
                    <a:spcPts val="0"/>
                  </a:spcBef>
                  <a:spcAft>
                    <a:spcPts val="0"/>
                  </a:spcAft>
                  <a:defRPr/>
                </a:pPr>
                <a:endParaRPr lang="zh-CN" altLang="en-US"/>
              </a:p>
            </p:txBody>
          </p:sp>
          <p:sp>
            <p:nvSpPr>
              <p:cNvPr id="871" name="Rectangle 1118"/>
              <p:cNvSpPr>
                <a:spLocks noChangeArrowheads="1"/>
              </p:cNvSpPr>
              <p:nvPr/>
            </p:nvSpPr>
            <p:spPr bwMode="auto">
              <a:xfrm>
                <a:off x="4920" y="2672"/>
                <a:ext cx="14" cy="32"/>
              </a:xfrm>
              <a:prstGeom prst="rect">
                <a:avLst/>
              </a:prstGeom>
              <a:grpFill/>
              <a:ln>
                <a:noFill/>
              </a:ln>
            </p:spPr>
            <p:txBody>
              <a:bodyPr/>
              <a:lstStyle/>
              <a:p>
                <a:pPr fontAlgn="auto">
                  <a:spcBef>
                    <a:spcPts val="0"/>
                  </a:spcBef>
                  <a:spcAft>
                    <a:spcPts val="0"/>
                  </a:spcAft>
                  <a:defRPr/>
                </a:pPr>
                <a:endParaRPr lang="zh-CN" altLang="en-US"/>
              </a:p>
            </p:txBody>
          </p:sp>
          <p:sp>
            <p:nvSpPr>
              <p:cNvPr id="872" name="Rectangle 1119"/>
              <p:cNvSpPr>
                <a:spLocks noChangeArrowheads="1"/>
              </p:cNvSpPr>
              <p:nvPr/>
            </p:nvSpPr>
            <p:spPr bwMode="auto">
              <a:xfrm>
                <a:off x="5050" y="2672"/>
                <a:ext cx="14" cy="32"/>
              </a:xfrm>
              <a:prstGeom prst="rect">
                <a:avLst/>
              </a:prstGeom>
              <a:grpFill/>
              <a:ln>
                <a:noFill/>
              </a:ln>
            </p:spPr>
            <p:txBody>
              <a:bodyPr/>
              <a:lstStyle/>
              <a:p>
                <a:pPr fontAlgn="auto">
                  <a:spcBef>
                    <a:spcPts val="0"/>
                  </a:spcBef>
                  <a:spcAft>
                    <a:spcPts val="0"/>
                  </a:spcAft>
                  <a:defRPr/>
                </a:pPr>
                <a:endParaRPr lang="zh-CN" altLang="en-US"/>
              </a:p>
            </p:txBody>
          </p:sp>
          <p:sp>
            <p:nvSpPr>
              <p:cNvPr id="873" name="Rectangle 1120"/>
              <p:cNvSpPr>
                <a:spLocks noChangeArrowheads="1"/>
              </p:cNvSpPr>
              <p:nvPr/>
            </p:nvSpPr>
            <p:spPr bwMode="auto">
              <a:xfrm>
                <a:off x="4814" y="2730"/>
                <a:ext cx="12" cy="32"/>
              </a:xfrm>
              <a:prstGeom prst="rect">
                <a:avLst/>
              </a:prstGeom>
              <a:grpFill/>
              <a:ln>
                <a:noFill/>
              </a:ln>
            </p:spPr>
            <p:txBody>
              <a:bodyPr/>
              <a:lstStyle/>
              <a:p>
                <a:pPr fontAlgn="auto">
                  <a:spcBef>
                    <a:spcPts val="0"/>
                  </a:spcBef>
                  <a:spcAft>
                    <a:spcPts val="0"/>
                  </a:spcAft>
                  <a:defRPr/>
                </a:pPr>
                <a:endParaRPr lang="zh-CN" altLang="en-US"/>
              </a:p>
            </p:txBody>
          </p:sp>
          <p:sp>
            <p:nvSpPr>
              <p:cNvPr id="874" name="Rectangle 1121"/>
              <p:cNvSpPr>
                <a:spLocks noChangeArrowheads="1"/>
              </p:cNvSpPr>
              <p:nvPr/>
            </p:nvSpPr>
            <p:spPr bwMode="auto">
              <a:xfrm>
                <a:off x="5050" y="2730"/>
                <a:ext cx="14" cy="32"/>
              </a:xfrm>
              <a:prstGeom prst="rect">
                <a:avLst/>
              </a:prstGeom>
              <a:grpFill/>
              <a:ln>
                <a:noFill/>
              </a:ln>
            </p:spPr>
            <p:txBody>
              <a:bodyPr/>
              <a:lstStyle/>
              <a:p>
                <a:pPr fontAlgn="auto">
                  <a:spcBef>
                    <a:spcPts val="0"/>
                  </a:spcBef>
                  <a:spcAft>
                    <a:spcPts val="0"/>
                  </a:spcAft>
                  <a:defRPr/>
                </a:pPr>
                <a:endParaRPr lang="zh-CN" altLang="en-US"/>
              </a:p>
            </p:txBody>
          </p:sp>
          <p:sp>
            <p:nvSpPr>
              <p:cNvPr id="875" name="Rectangle 1122"/>
              <p:cNvSpPr>
                <a:spLocks noChangeArrowheads="1"/>
              </p:cNvSpPr>
              <p:nvPr/>
            </p:nvSpPr>
            <p:spPr bwMode="auto">
              <a:xfrm>
                <a:off x="4920" y="2786"/>
                <a:ext cx="14" cy="32"/>
              </a:xfrm>
              <a:prstGeom prst="rect">
                <a:avLst/>
              </a:prstGeom>
              <a:grpFill/>
              <a:ln>
                <a:noFill/>
              </a:ln>
            </p:spPr>
            <p:txBody>
              <a:bodyPr/>
              <a:lstStyle/>
              <a:p>
                <a:pPr fontAlgn="auto">
                  <a:spcBef>
                    <a:spcPts val="0"/>
                  </a:spcBef>
                  <a:spcAft>
                    <a:spcPts val="0"/>
                  </a:spcAft>
                  <a:defRPr/>
                </a:pPr>
                <a:endParaRPr lang="zh-CN" altLang="en-US"/>
              </a:p>
            </p:txBody>
          </p:sp>
          <p:sp>
            <p:nvSpPr>
              <p:cNvPr id="876" name="Rectangle 1123"/>
              <p:cNvSpPr>
                <a:spLocks noChangeArrowheads="1"/>
              </p:cNvSpPr>
              <p:nvPr/>
            </p:nvSpPr>
            <p:spPr bwMode="auto">
              <a:xfrm>
                <a:off x="5050" y="2786"/>
                <a:ext cx="14" cy="32"/>
              </a:xfrm>
              <a:prstGeom prst="rect">
                <a:avLst/>
              </a:prstGeom>
              <a:grpFill/>
              <a:ln>
                <a:noFill/>
              </a:ln>
            </p:spPr>
            <p:txBody>
              <a:bodyPr/>
              <a:lstStyle/>
              <a:p>
                <a:pPr fontAlgn="auto">
                  <a:spcBef>
                    <a:spcPts val="0"/>
                  </a:spcBef>
                  <a:spcAft>
                    <a:spcPts val="0"/>
                  </a:spcAft>
                  <a:defRPr/>
                </a:pPr>
                <a:endParaRPr lang="zh-CN" altLang="en-US"/>
              </a:p>
            </p:txBody>
          </p:sp>
          <p:sp>
            <p:nvSpPr>
              <p:cNvPr id="877" name="Rectangle 1124"/>
              <p:cNvSpPr>
                <a:spLocks noChangeArrowheads="1"/>
              </p:cNvSpPr>
              <p:nvPr/>
            </p:nvSpPr>
            <p:spPr bwMode="auto">
              <a:xfrm>
                <a:off x="4814" y="2844"/>
                <a:ext cx="12" cy="32"/>
              </a:xfrm>
              <a:prstGeom prst="rect">
                <a:avLst/>
              </a:prstGeom>
              <a:grpFill/>
              <a:ln>
                <a:noFill/>
              </a:ln>
            </p:spPr>
            <p:txBody>
              <a:bodyPr/>
              <a:lstStyle/>
              <a:p>
                <a:pPr fontAlgn="auto">
                  <a:spcBef>
                    <a:spcPts val="0"/>
                  </a:spcBef>
                  <a:spcAft>
                    <a:spcPts val="0"/>
                  </a:spcAft>
                  <a:defRPr/>
                </a:pPr>
                <a:endParaRPr lang="zh-CN" altLang="en-US"/>
              </a:p>
            </p:txBody>
          </p:sp>
          <p:sp>
            <p:nvSpPr>
              <p:cNvPr id="878" name="Rectangle 1125"/>
              <p:cNvSpPr>
                <a:spLocks noChangeArrowheads="1"/>
              </p:cNvSpPr>
              <p:nvPr/>
            </p:nvSpPr>
            <p:spPr bwMode="auto">
              <a:xfrm>
                <a:off x="4944" y="2844"/>
                <a:ext cx="12" cy="32"/>
              </a:xfrm>
              <a:prstGeom prst="rect">
                <a:avLst/>
              </a:prstGeom>
              <a:grpFill/>
              <a:ln>
                <a:noFill/>
              </a:ln>
            </p:spPr>
            <p:txBody>
              <a:bodyPr/>
              <a:lstStyle/>
              <a:p>
                <a:pPr fontAlgn="auto">
                  <a:spcBef>
                    <a:spcPts val="0"/>
                  </a:spcBef>
                  <a:spcAft>
                    <a:spcPts val="0"/>
                  </a:spcAft>
                  <a:defRPr/>
                </a:pPr>
                <a:endParaRPr lang="zh-CN" altLang="en-US"/>
              </a:p>
            </p:txBody>
          </p:sp>
          <p:sp>
            <p:nvSpPr>
              <p:cNvPr id="879" name="Rectangle 1126"/>
              <p:cNvSpPr>
                <a:spLocks noChangeArrowheads="1"/>
              </p:cNvSpPr>
              <p:nvPr/>
            </p:nvSpPr>
            <p:spPr bwMode="auto">
              <a:xfrm>
                <a:off x="4920" y="2900"/>
                <a:ext cx="14" cy="32"/>
              </a:xfrm>
              <a:prstGeom prst="rect">
                <a:avLst/>
              </a:prstGeom>
              <a:grpFill/>
              <a:ln>
                <a:noFill/>
              </a:ln>
            </p:spPr>
            <p:txBody>
              <a:bodyPr/>
              <a:lstStyle/>
              <a:p>
                <a:pPr fontAlgn="auto">
                  <a:spcBef>
                    <a:spcPts val="0"/>
                  </a:spcBef>
                  <a:spcAft>
                    <a:spcPts val="0"/>
                  </a:spcAft>
                  <a:defRPr/>
                </a:pPr>
                <a:endParaRPr lang="zh-CN" altLang="en-US"/>
              </a:p>
            </p:txBody>
          </p:sp>
          <p:sp>
            <p:nvSpPr>
              <p:cNvPr id="880" name="Rectangle 1127"/>
              <p:cNvSpPr>
                <a:spLocks noChangeArrowheads="1"/>
              </p:cNvSpPr>
              <p:nvPr/>
            </p:nvSpPr>
            <p:spPr bwMode="auto">
              <a:xfrm>
                <a:off x="4920" y="2956"/>
                <a:ext cx="14" cy="30"/>
              </a:xfrm>
              <a:prstGeom prst="rect">
                <a:avLst/>
              </a:prstGeom>
              <a:grpFill/>
              <a:ln>
                <a:noFill/>
              </a:ln>
            </p:spPr>
            <p:txBody>
              <a:bodyPr/>
              <a:lstStyle/>
              <a:p>
                <a:pPr fontAlgn="auto">
                  <a:spcBef>
                    <a:spcPts val="0"/>
                  </a:spcBef>
                  <a:spcAft>
                    <a:spcPts val="0"/>
                  </a:spcAft>
                  <a:defRPr/>
                </a:pPr>
                <a:endParaRPr lang="zh-CN" altLang="en-US"/>
              </a:p>
            </p:txBody>
          </p:sp>
          <p:sp>
            <p:nvSpPr>
              <p:cNvPr id="881" name="Rectangle 1128"/>
              <p:cNvSpPr>
                <a:spLocks noChangeArrowheads="1"/>
              </p:cNvSpPr>
              <p:nvPr/>
            </p:nvSpPr>
            <p:spPr bwMode="auto">
              <a:xfrm>
                <a:off x="5050" y="2900"/>
                <a:ext cx="14" cy="32"/>
              </a:xfrm>
              <a:prstGeom prst="rect">
                <a:avLst/>
              </a:prstGeom>
              <a:grpFill/>
              <a:ln>
                <a:noFill/>
              </a:ln>
            </p:spPr>
            <p:txBody>
              <a:bodyPr/>
              <a:lstStyle/>
              <a:p>
                <a:pPr fontAlgn="auto">
                  <a:spcBef>
                    <a:spcPts val="0"/>
                  </a:spcBef>
                  <a:spcAft>
                    <a:spcPts val="0"/>
                  </a:spcAft>
                  <a:defRPr/>
                </a:pPr>
                <a:endParaRPr lang="zh-CN" altLang="en-US"/>
              </a:p>
            </p:txBody>
          </p:sp>
          <p:sp>
            <p:nvSpPr>
              <p:cNvPr id="882" name="Rectangle 1129"/>
              <p:cNvSpPr>
                <a:spLocks noChangeArrowheads="1"/>
              </p:cNvSpPr>
              <p:nvPr/>
            </p:nvSpPr>
            <p:spPr bwMode="auto">
              <a:xfrm>
                <a:off x="5048" y="935"/>
                <a:ext cx="14" cy="32"/>
              </a:xfrm>
              <a:prstGeom prst="rect">
                <a:avLst/>
              </a:prstGeom>
              <a:grpFill/>
              <a:ln>
                <a:noFill/>
              </a:ln>
            </p:spPr>
            <p:txBody>
              <a:bodyPr/>
              <a:lstStyle/>
              <a:p>
                <a:pPr fontAlgn="auto">
                  <a:spcBef>
                    <a:spcPts val="0"/>
                  </a:spcBef>
                  <a:spcAft>
                    <a:spcPts val="0"/>
                  </a:spcAft>
                  <a:defRPr/>
                </a:pPr>
                <a:endParaRPr lang="zh-CN" altLang="en-US"/>
              </a:p>
            </p:txBody>
          </p:sp>
          <p:sp>
            <p:nvSpPr>
              <p:cNvPr id="883" name="Rectangle 1130"/>
              <p:cNvSpPr>
                <a:spLocks noChangeArrowheads="1"/>
              </p:cNvSpPr>
              <p:nvPr/>
            </p:nvSpPr>
            <p:spPr bwMode="auto">
              <a:xfrm>
                <a:off x="5070" y="935"/>
                <a:ext cx="12" cy="32"/>
              </a:xfrm>
              <a:prstGeom prst="rect">
                <a:avLst/>
              </a:prstGeom>
              <a:grpFill/>
              <a:ln>
                <a:noFill/>
              </a:ln>
            </p:spPr>
            <p:txBody>
              <a:bodyPr/>
              <a:lstStyle/>
              <a:p>
                <a:pPr fontAlgn="auto">
                  <a:spcBef>
                    <a:spcPts val="0"/>
                  </a:spcBef>
                  <a:spcAft>
                    <a:spcPts val="0"/>
                  </a:spcAft>
                  <a:defRPr/>
                </a:pPr>
                <a:endParaRPr lang="zh-CN" altLang="en-US"/>
              </a:p>
            </p:txBody>
          </p:sp>
          <p:sp>
            <p:nvSpPr>
              <p:cNvPr id="884" name="Rectangle 1131"/>
              <p:cNvSpPr>
                <a:spLocks noChangeArrowheads="1"/>
              </p:cNvSpPr>
              <p:nvPr/>
            </p:nvSpPr>
            <p:spPr bwMode="auto">
              <a:xfrm>
                <a:off x="5092" y="935"/>
                <a:ext cx="12" cy="32"/>
              </a:xfrm>
              <a:prstGeom prst="rect">
                <a:avLst/>
              </a:prstGeom>
              <a:grpFill/>
              <a:ln>
                <a:noFill/>
              </a:ln>
            </p:spPr>
            <p:txBody>
              <a:bodyPr/>
              <a:lstStyle/>
              <a:p>
                <a:pPr fontAlgn="auto">
                  <a:spcBef>
                    <a:spcPts val="0"/>
                  </a:spcBef>
                  <a:spcAft>
                    <a:spcPts val="0"/>
                  </a:spcAft>
                  <a:defRPr/>
                </a:pPr>
                <a:endParaRPr lang="zh-CN" altLang="en-US"/>
              </a:p>
            </p:txBody>
          </p:sp>
          <p:sp>
            <p:nvSpPr>
              <p:cNvPr id="885" name="Rectangle 1132"/>
              <p:cNvSpPr>
                <a:spLocks noChangeArrowheads="1"/>
              </p:cNvSpPr>
              <p:nvPr/>
            </p:nvSpPr>
            <p:spPr bwMode="auto">
              <a:xfrm>
                <a:off x="5134" y="935"/>
                <a:ext cx="14" cy="32"/>
              </a:xfrm>
              <a:prstGeom prst="rect">
                <a:avLst/>
              </a:prstGeom>
              <a:grpFill/>
              <a:ln>
                <a:noFill/>
              </a:ln>
            </p:spPr>
            <p:txBody>
              <a:bodyPr/>
              <a:lstStyle/>
              <a:p>
                <a:pPr fontAlgn="auto">
                  <a:spcBef>
                    <a:spcPts val="0"/>
                  </a:spcBef>
                  <a:spcAft>
                    <a:spcPts val="0"/>
                  </a:spcAft>
                  <a:defRPr/>
                </a:pPr>
                <a:endParaRPr lang="zh-CN" altLang="en-US"/>
              </a:p>
            </p:txBody>
          </p:sp>
          <p:sp>
            <p:nvSpPr>
              <p:cNvPr id="886" name="Rectangle 1133"/>
              <p:cNvSpPr>
                <a:spLocks noChangeArrowheads="1"/>
              </p:cNvSpPr>
              <p:nvPr/>
            </p:nvSpPr>
            <p:spPr bwMode="auto">
              <a:xfrm>
                <a:off x="5156" y="935"/>
                <a:ext cx="12" cy="32"/>
              </a:xfrm>
              <a:prstGeom prst="rect">
                <a:avLst/>
              </a:prstGeom>
              <a:grpFill/>
              <a:ln>
                <a:noFill/>
              </a:ln>
            </p:spPr>
            <p:txBody>
              <a:bodyPr/>
              <a:lstStyle/>
              <a:p>
                <a:pPr fontAlgn="auto">
                  <a:spcBef>
                    <a:spcPts val="0"/>
                  </a:spcBef>
                  <a:spcAft>
                    <a:spcPts val="0"/>
                  </a:spcAft>
                  <a:defRPr/>
                </a:pPr>
                <a:endParaRPr lang="zh-CN" altLang="en-US"/>
              </a:p>
            </p:txBody>
          </p:sp>
          <p:sp>
            <p:nvSpPr>
              <p:cNvPr id="887" name="Rectangle 1134"/>
              <p:cNvSpPr>
                <a:spLocks noChangeArrowheads="1"/>
              </p:cNvSpPr>
              <p:nvPr/>
            </p:nvSpPr>
            <p:spPr bwMode="auto">
              <a:xfrm>
                <a:off x="5048" y="991"/>
                <a:ext cx="14" cy="32"/>
              </a:xfrm>
              <a:prstGeom prst="rect">
                <a:avLst/>
              </a:prstGeom>
              <a:grpFill/>
              <a:ln>
                <a:noFill/>
              </a:ln>
            </p:spPr>
            <p:txBody>
              <a:bodyPr/>
              <a:lstStyle/>
              <a:p>
                <a:pPr fontAlgn="auto">
                  <a:spcBef>
                    <a:spcPts val="0"/>
                  </a:spcBef>
                  <a:spcAft>
                    <a:spcPts val="0"/>
                  </a:spcAft>
                  <a:defRPr/>
                </a:pPr>
                <a:endParaRPr lang="zh-CN" altLang="en-US"/>
              </a:p>
            </p:txBody>
          </p:sp>
          <p:sp>
            <p:nvSpPr>
              <p:cNvPr id="888" name="Rectangle 1135"/>
              <p:cNvSpPr>
                <a:spLocks noChangeArrowheads="1"/>
              </p:cNvSpPr>
              <p:nvPr/>
            </p:nvSpPr>
            <p:spPr bwMode="auto">
              <a:xfrm>
                <a:off x="5070" y="991"/>
                <a:ext cx="34" cy="32"/>
              </a:xfrm>
              <a:prstGeom prst="rect">
                <a:avLst/>
              </a:prstGeom>
              <a:grpFill/>
              <a:ln>
                <a:noFill/>
              </a:ln>
            </p:spPr>
            <p:txBody>
              <a:bodyPr/>
              <a:lstStyle/>
              <a:p>
                <a:pPr fontAlgn="auto">
                  <a:spcBef>
                    <a:spcPts val="0"/>
                  </a:spcBef>
                  <a:spcAft>
                    <a:spcPts val="0"/>
                  </a:spcAft>
                  <a:defRPr/>
                </a:pPr>
                <a:endParaRPr lang="zh-CN" altLang="en-US"/>
              </a:p>
            </p:txBody>
          </p:sp>
          <p:sp>
            <p:nvSpPr>
              <p:cNvPr id="889" name="Rectangle 1136"/>
              <p:cNvSpPr>
                <a:spLocks noChangeArrowheads="1"/>
              </p:cNvSpPr>
              <p:nvPr/>
            </p:nvSpPr>
            <p:spPr bwMode="auto">
              <a:xfrm>
                <a:off x="5048" y="1047"/>
                <a:ext cx="14" cy="32"/>
              </a:xfrm>
              <a:prstGeom prst="rect">
                <a:avLst/>
              </a:prstGeom>
              <a:grpFill/>
              <a:ln>
                <a:noFill/>
              </a:ln>
            </p:spPr>
            <p:txBody>
              <a:bodyPr/>
              <a:lstStyle/>
              <a:p>
                <a:pPr fontAlgn="auto">
                  <a:spcBef>
                    <a:spcPts val="0"/>
                  </a:spcBef>
                  <a:spcAft>
                    <a:spcPts val="0"/>
                  </a:spcAft>
                  <a:defRPr/>
                </a:pPr>
                <a:endParaRPr lang="zh-CN" altLang="en-US"/>
              </a:p>
            </p:txBody>
          </p:sp>
          <p:sp>
            <p:nvSpPr>
              <p:cNvPr id="890" name="Rectangle 1137"/>
              <p:cNvSpPr>
                <a:spLocks noChangeArrowheads="1"/>
              </p:cNvSpPr>
              <p:nvPr/>
            </p:nvSpPr>
            <p:spPr bwMode="auto">
              <a:xfrm>
                <a:off x="5092" y="1047"/>
                <a:ext cx="56" cy="32"/>
              </a:xfrm>
              <a:prstGeom prst="rect">
                <a:avLst/>
              </a:prstGeom>
              <a:grpFill/>
              <a:ln>
                <a:noFill/>
              </a:ln>
            </p:spPr>
            <p:txBody>
              <a:bodyPr/>
              <a:lstStyle/>
              <a:p>
                <a:pPr fontAlgn="auto">
                  <a:spcBef>
                    <a:spcPts val="0"/>
                  </a:spcBef>
                  <a:spcAft>
                    <a:spcPts val="0"/>
                  </a:spcAft>
                  <a:defRPr/>
                </a:pPr>
                <a:endParaRPr lang="zh-CN" altLang="en-US"/>
              </a:p>
            </p:txBody>
          </p:sp>
          <p:sp>
            <p:nvSpPr>
              <p:cNvPr id="891" name="Rectangle 1138"/>
              <p:cNvSpPr>
                <a:spLocks noChangeArrowheads="1"/>
              </p:cNvSpPr>
              <p:nvPr/>
            </p:nvSpPr>
            <p:spPr bwMode="auto">
              <a:xfrm>
                <a:off x="5156" y="1047"/>
                <a:ext cx="12" cy="32"/>
              </a:xfrm>
              <a:prstGeom prst="rect">
                <a:avLst/>
              </a:prstGeom>
              <a:grpFill/>
              <a:ln>
                <a:noFill/>
              </a:ln>
            </p:spPr>
            <p:txBody>
              <a:bodyPr/>
              <a:lstStyle/>
              <a:p>
                <a:pPr fontAlgn="auto">
                  <a:spcBef>
                    <a:spcPts val="0"/>
                  </a:spcBef>
                  <a:spcAft>
                    <a:spcPts val="0"/>
                  </a:spcAft>
                  <a:defRPr/>
                </a:pPr>
                <a:endParaRPr lang="zh-CN" altLang="en-US"/>
              </a:p>
            </p:txBody>
          </p:sp>
          <p:sp>
            <p:nvSpPr>
              <p:cNvPr id="892" name="Rectangle 1139"/>
              <p:cNvSpPr>
                <a:spLocks noChangeArrowheads="1"/>
              </p:cNvSpPr>
              <p:nvPr/>
            </p:nvSpPr>
            <p:spPr bwMode="auto">
              <a:xfrm>
                <a:off x="5048" y="1103"/>
                <a:ext cx="14" cy="32"/>
              </a:xfrm>
              <a:prstGeom prst="rect">
                <a:avLst/>
              </a:prstGeom>
              <a:grpFill/>
              <a:ln>
                <a:noFill/>
              </a:ln>
            </p:spPr>
            <p:txBody>
              <a:bodyPr/>
              <a:lstStyle/>
              <a:p>
                <a:pPr fontAlgn="auto">
                  <a:spcBef>
                    <a:spcPts val="0"/>
                  </a:spcBef>
                  <a:spcAft>
                    <a:spcPts val="0"/>
                  </a:spcAft>
                  <a:defRPr/>
                </a:pPr>
                <a:endParaRPr lang="zh-CN" altLang="en-US"/>
              </a:p>
            </p:txBody>
          </p:sp>
          <p:sp>
            <p:nvSpPr>
              <p:cNvPr id="893" name="Rectangle 1140"/>
              <p:cNvSpPr>
                <a:spLocks noChangeArrowheads="1"/>
              </p:cNvSpPr>
              <p:nvPr/>
            </p:nvSpPr>
            <p:spPr bwMode="auto">
              <a:xfrm>
                <a:off x="5070" y="1103"/>
                <a:ext cx="12" cy="32"/>
              </a:xfrm>
              <a:prstGeom prst="rect">
                <a:avLst/>
              </a:prstGeom>
              <a:grpFill/>
              <a:ln>
                <a:noFill/>
              </a:ln>
            </p:spPr>
            <p:txBody>
              <a:bodyPr/>
              <a:lstStyle/>
              <a:p>
                <a:pPr fontAlgn="auto">
                  <a:spcBef>
                    <a:spcPts val="0"/>
                  </a:spcBef>
                  <a:spcAft>
                    <a:spcPts val="0"/>
                  </a:spcAft>
                  <a:defRPr/>
                </a:pPr>
                <a:endParaRPr lang="zh-CN" altLang="en-US"/>
              </a:p>
            </p:txBody>
          </p:sp>
          <p:sp>
            <p:nvSpPr>
              <p:cNvPr id="894" name="Rectangle 1141"/>
              <p:cNvSpPr>
                <a:spLocks noChangeArrowheads="1"/>
              </p:cNvSpPr>
              <p:nvPr/>
            </p:nvSpPr>
            <p:spPr bwMode="auto">
              <a:xfrm>
                <a:off x="5114" y="1103"/>
                <a:ext cx="54" cy="32"/>
              </a:xfrm>
              <a:prstGeom prst="rect">
                <a:avLst/>
              </a:prstGeom>
              <a:grpFill/>
              <a:ln>
                <a:noFill/>
              </a:ln>
            </p:spPr>
            <p:txBody>
              <a:bodyPr/>
              <a:lstStyle/>
              <a:p>
                <a:pPr fontAlgn="auto">
                  <a:spcBef>
                    <a:spcPts val="0"/>
                  </a:spcBef>
                  <a:spcAft>
                    <a:spcPts val="0"/>
                  </a:spcAft>
                  <a:defRPr/>
                </a:pPr>
                <a:endParaRPr lang="zh-CN" altLang="en-US"/>
              </a:p>
            </p:txBody>
          </p:sp>
          <p:sp>
            <p:nvSpPr>
              <p:cNvPr id="895" name="Rectangle 1142"/>
              <p:cNvSpPr>
                <a:spLocks noChangeArrowheads="1"/>
              </p:cNvSpPr>
              <p:nvPr/>
            </p:nvSpPr>
            <p:spPr bwMode="auto">
              <a:xfrm>
                <a:off x="5070" y="1161"/>
                <a:ext cx="12" cy="30"/>
              </a:xfrm>
              <a:prstGeom prst="rect">
                <a:avLst/>
              </a:prstGeom>
              <a:grpFill/>
              <a:ln>
                <a:noFill/>
              </a:ln>
            </p:spPr>
            <p:txBody>
              <a:bodyPr/>
              <a:lstStyle/>
              <a:p>
                <a:pPr fontAlgn="auto">
                  <a:spcBef>
                    <a:spcPts val="0"/>
                  </a:spcBef>
                  <a:spcAft>
                    <a:spcPts val="0"/>
                  </a:spcAft>
                  <a:defRPr/>
                </a:pPr>
                <a:endParaRPr lang="zh-CN" altLang="en-US"/>
              </a:p>
            </p:txBody>
          </p:sp>
          <p:sp>
            <p:nvSpPr>
              <p:cNvPr id="896" name="Rectangle 1143"/>
              <p:cNvSpPr>
                <a:spLocks noChangeArrowheads="1"/>
              </p:cNvSpPr>
              <p:nvPr/>
            </p:nvSpPr>
            <p:spPr bwMode="auto">
              <a:xfrm>
                <a:off x="5092" y="1161"/>
                <a:ext cx="12" cy="30"/>
              </a:xfrm>
              <a:prstGeom prst="rect">
                <a:avLst/>
              </a:prstGeom>
              <a:grpFill/>
              <a:ln>
                <a:noFill/>
              </a:ln>
            </p:spPr>
            <p:txBody>
              <a:bodyPr/>
              <a:lstStyle/>
              <a:p>
                <a:pPr fontAlgn="auto">
                  <a:spcBef>
                    <a:spcPts val="0"/>
                  </a:spcBef>
                  <a:spcAft>
                    <a:spcPts val="0"/>
                  </a:spcAft>
                  <a:defRPr/>
                </a:pPr>
                <a:endParaRPr lang="zh-CN" altLang="en-US"/>
              </a:p>
            </p:txBody>
          </p:sp>
          <p:sp>
            <p:nvSpPr>
              <p:cNvPr id="897" name="Rectangle 1144"/>
              <p:cNvSpPr>
                <a:spLocks noChangeArrowheads="1"/>
              </p:cNvSpPr>
              <p:nvPr/>
            </p:nvSpPr>
            <p:spPr bwMode="auto">
              <a:xfrm>
                <a:off x="5156" y="1161"/>
                <a:ext cx="12" cy="30"/>
              </a:xfrm>
              <a:prstGeom prst="rect">
                <a:avLst/>
              </a:prstGeom>
              <a:grpFill/>
              <a:ln>
                <a:noFill/>
              </a:ln>
            </p:spPr>
            <p:txBody>
              <a:bodyPr/>
              <a:lstStyle/>
              <a:p>
                <a:pPr fontAlgn="auto">
                  <a:spcBef>
                    <a:spcPts val="0"/>
                  </a:spcBef>
                  <a:spcAft>
                    <a:spcPts val="0"/>
                  </a:spcAft>
                  <a:defRPr/>
                </a:pPr>
                <a:endParaRPr lang="zh-CN" altLang="en-US"/>
              </a:p>
            </p:txBody>
          </p:sp>
          <p:sp>
            <p:nvSpPr>
              <p:cNvPr id="898" name="Rectangle 1145"/>
              <p:cNvSpPr>
                <a:spLocks noChangeArrowheads="1"/>
              </p:cNvSpPr>
              <p:nvPr/>
            </p:nvSpPr>
            <p:spPr bwMode="auto">
              <a:xfrm>
                <a:off x="5048" y="1217"/>
                <a:ext cx="14" cy="30"/>
              </a:xfrm>
              <a:prstGeom prst="rect">
                <a:avLst/>
              </a:prstGeom>
              <a:grpFill/>
              <a:ln>
                <a:noFill/>
              </a:ln>
            </p:spPr>
            <p:txBody>
              <a:bodyPr/>
              <a:lstStyle/>
              <a:p>
                <a:pPr fontAlgn="auto">
                  <a:spcBef>
                    <a:spcPts val="0"/>
                  </a:spcBef>
                  <a:spcAft>
                    <a:spcPts val="0"/>
                  </a:spcAft>
                  <a:defRPr/>
                </a:pPr>
                <a:endParaRPr lang="zh-CN" altLang="en-US"/>
              </a:p>
            </p:txBody>
          </p:sp>
          <p:sp>
            <p:nvSpPr>
              <p:cNvPr id="899" name="Rectangle 1146"/>
              <p:cNvSpPr>
                <a:spLocks noChangeArrowheads="1"/>
              </p:cNvSpPr>
              <p:nvPr/>
            </p:nvSpPr>
            <p:spPr bwMode="auto">
              <a:xfrm>
                <a:off x="5092" y="1217"/>
                <a:ext cx="12" cy="30"/>
              </a:xfrm>
              <a:prstGeom prst="rect">
                <a:avLst/>
              </a:prstGeom>
              <a:grpFill/>
              <a:ln>
                <a:noFill/>
              </a:ln>
            </p:spPr>
            <p:txBody>
              <a:bodyPr/>
              <a:lstStyle/>
              <a:p>
                <a:pPr fontAlgn="auto">
                  <a:spcBef>
                    <a:spcPts val="0"/>
                  </a:spcBef>
                  <a:spcAft>
                    <a:spcPts val="0"/>
                  </a:spcAft>
                  <a:defRPr/>
                </a:pPr>
                <a:endParaRPr lang="zh-CN" altLang="en-US"/>
              </a:p>
            </p:txBody>
          </p:sp>
          <p:sp>
            <p:nvSpPr>
              <p:cNvPr id="900" name="Rectangle 1147"/>
              <p:cNvSpPr>
                <a:spLocks noChangeArrowheads="1"/>
              </p:cNvSpPr>
              <p:nvPr/>
            </p:nvSpPr>
            <p:spPr bwMode="auto">
              <a:xfrm>
                <a:off x="5134" y="1217"/>
                <a:ext cx="14" cy="30"/>
              </a:xfrm>
              <a:prstGeom prst="rect">
                <a:avLst/>
              </a:prstGeom>
              <a:grpFill/>
              <a:ln>
                <a:noFill/>
              </a:ln>
            </p:spPr>
            <p:txBody>
              <a:bodyPr/>
              <a:lstStyle/>
              <a:p>
                <a:pPr fontAlgn="auto">
                  <a:spcBef>
                    <a:spcPts val="0"/>
                  </a:spcBef>
                  <a:spcAft>
                    <a:spcPts val="0"/>
                  </a:spcAft>
                  <a:defRPr/>
                </a:pPr>
                <a:endParaRPr lang="zh-CN" altLang="en-US"/>
              </a:p>
            </p:txBody>
          </p:sp>
          <p:sp>
            <p:nvSpPr>
              <p:cNvPr id="901" name="Rectangle 1148"/>
              <p:cNvSpPr>
                <a:spLocks noChangeArrowheads="1"/>
              </p:cNvSpPr>
              <p:nvPr/>
            </p:nvSpPr>
            <p:spPr bwMode="auto">
              <a:xfrm>
                <a:off x="5070" y="1273"/>
                <a:ext cx="12" cy="31"/>
              </a:xfrm>
              <a:prstGeom prst="rect">
                <a:avLst/>
              </a:prstGeom>
              <a:grpFill/>
              <a:ln>
                <a:noFill/>
              </a:ln>
            </p:spPr>
            <p:txBody>
              <a:bodyPr/>
              <a:lstStyle/>
              <a:p>
                <a:pPr fontAlgn="auto">
                  <a:spcBef>
                    <a:spcPts val="0"/>
                  </a:spcBef>
                  <a:spcAft>
                    <a:spcPts val="0"/>
                  </a:spcAft>
                  <a:defRPr/>
                </a:pPr>
                <a:endParaRPr lang="zh-CN" altLang="en-US"/>
              </a:p>
            </p:txBody>
          </p:sp>
          <p:sp>
            <p:nvSpPr>
              <p:cNvPr id="902" name="Rectangle 1149"/>
              <p:cNvSpPr>
                <a:spLocks noChangeArrowheads="1"/>
              </p:cNvSpPr>
              <p:nvPr/>
            </p:nvSpPr>
            <p:spPr bwMode="auto">
              <a:xfrm>
                <a:off x="5114" y="1273"/>
                <a:ext cx="12" cy="31"/>
              </a:xfrm>
              <a:prstGeom prst="rect">
                <a:avLst/>
              </a:prstGeom>
              <a:grpFill/>
              <a:ln>
                <a:noFill/>
              </a:ln>
            </p:spPr>
            <p:txBody>
              <a:bodyPr/>
              <a:lstStyle/>
              <a:p>
                <a:pPr fontAlgn="auto">
                  <a:spcBef>
                    <a:spcPts val="0"/>
                  </a:spcBef>
                  <a:spcAft>
                    <a:spcPts val="0"/>
                  </a:spcAft>
                  <a:defRPr/>
                </a:pPr>
                <a:endParaRPr lang="zh-CN" altLang="en-US"/>
              </a:p>
            </p:txBody>
          </p:sp>
          <p:sp>
            <p:nvSpPr>
              <p:cNvPr id="903" name="Rectangle 1150"/>
              <p:cNvSpPr>
                <a:spLocks noChangeArrowheads="1"/>
              </p:cNvSpPr>
              <p:nvPr/>
            </p:nvSpPr>
            <p:spPr bwMode="auto">
              <a:xfrm>
                <a:off x="5156" y="1273"/>
                <a:ext cx="36" cy="31"/>
              </a:xfrm>
              <a:prstGeom prst="rect">
                <a:avLst/>
              </a:prstGeom>
              <a:grpFill/>
              <a:ln>
                <a:noFill/>
              </a:ln>
            </p:spPr>
            <p:txBody>
              <a:bodyPr/>
              <a:lstStyle/>
              <a:p>
                <a:pPr fontAlgn="auto">
                  <a:spcBef>
                    <a:spcPts val="0"/>
                  </a:spcBef>
                  <a:spcAft>
                    <a:spcPts val="0"/>
                  </a:spcAft>
                  <a:defRPr/>
                </a:pPr>
                <a:endParaRPr lang="zh-CN" altLang="en-US"/>
              </a:p>
            </p:txBody>
          </p:sp>
          <p:sp>
            <p:nvSpPr>
              <p:cNvPr id="904" name="Rectangle 1151"/>
              <p:cNvSpPr>
                <a:spLocks noChangeArrowheads="1"/>
              </p:cNvSpPr>
              <p:nvPr/>
            </p:nvSpPr>
            <p:spPr bwMode="auto">
              <a:xfrm>
                <a:off x="5048" y="1330"/>
                <a:ext cx="14" cy="30"/>
              </a:xfrm>
              <a:prstGeom prst="rect">
                <a:avLst/>
              </a:prstGeom>
              <a:grpFill/>
              <a:ln>
                <a:noFill/>
              </a:ln>
            </p:spPr>
            <p:txBody>
              <a:bodyPr/>
              <a:lstStyle/>
              <a:p>
                <a:pPr fontAlgn="auto">
                  <a:spcBef>
                    <a:spcPts val="0"/>
                  </a:spcBef>
                  <a:spcAft>
                    <a:spcPts val="0"/>
                  </a:spcAft>
                  <a:defRPr/>
                </a:pPr>
                <a:endParaRPr lang="zh-CN" altLang="en-US"/>
              </a:p>
            </p:txBody>
          </p:sp>
          <p:sp>
            <p:nvSpPr>
              <p:cNvPr id="905" name="Rectangle 1152"/>
              <p:cNvSpPr>
                <a:spLocks noChangeArrowheads="1"/>
              </p:cNvSpPr>
              <p:nvPr/>
            </p:nvSpPr>
            <p:spPr bwMode="auto">
              <a:xfrm>
                <a:off x="5092" y="1330"/>
                <a:ext cx="56" cy="30"/>
              </a:xfrm>
              <a:prstGeom prst="rect">
                <a:avLst/>
              </a:prstGeom>
              <a:grpFill/>
              <a:ln>
                <a:noFill/>
              </a:ln>
            </p:spPr>
            <p:txBody>
              <a:bodyPr/>
              <a:lstStyle/>
              <a:p>
                <a:pPr fontAlgn="auto">
                  <a:spcBef>
                    <a:spcPts val="0"/>
                  </a:spcBef>
                  <a:spcAft>
                    <a:spcPts val="0"/>
                  </a:spcAft>
                  <a:defRPr/>
                </a:pPr>
                <a:endParaRPr lang="zh-CN" altLang="en-US"/>
              </a:p>
            </p:txBody>
          </p:sp>
          <p:sp>
            <p:nvSpPr>
              <p:cNvPr id="906" name="Rectangle 1153"/>
              <p:cNvSpPr>
                <a:spLocks noChangeArrowheads="1"/>
              </p:cNvSpPr>
              <p:nvPr/>
            </p:nvSpPr>
            <p:spPr bwMode="auto">
              <a:xfrm>
                <a:off x="5070" y="1386"/>
                <a:ext cx="12" cy="32"/>
              </a:xfrm>
              <a:prstGeom prst="rect">
                <a:avLst/>
              </a:prstGeom>
              <a:grpFill/>
              <a:ln>
                <a:noFill/>
              </a:ln>
            </p:spPr>
            <p:txBody>
              <a:bodyPr/>
              <a:lstStyle/>
              <a:p>
                <a:pPr fontAlgn="auto">
                  <a:spcBef>
                    <a:spcPts val="0"/>
                  </a:spcBef>
                  <a:spcAft>
                    <a:spcPts val="0"/>
                  </a:spcAft>
                  <a:defRPr/>
                </a:pPr>
                <a:endParaRPr lang="zh-CN" altLang="en-US"/>
              </a:p>
            </p:txBody>
          </p:sp>
          <p:sp>
            <p:nvSpPr>
              <p:cNvPr id="907" name="Rectangle 1154"/>
              <p:cNvSpPr>
                <a:spLocks noChangeArrowheads="1"/>
              </p:cNvSpPr>
              <p:nvPr/>
            </p:nvSpPr>
            <p:spPr bwMode="auto">
              <a:xfrm>
                <a:off x="5114" y="1386"/>
                <a:ext cx="12" cy="32"/>
              </a:xfrm>
              <a:prstGeom prst="rect">
                <a:avLst/>
              </a:prstGeom>
              <a:grpFill/>
              <a:ln>
                <a:noFill/>
              </a:ln>
            </p:spPr>
            <p:txBody>
              <a:bodyPr/>
              <a:lstStyle/>
              <a:p>
                <a:pPr fontAlgn="auto">
                  <a:spcBef>
                    <a:spcPts val="0"/>
                  </a:spcBef>
                  <a:spcAft>
                    <a:spcPts val="0"/>
                  </a:spcAft>
                  <a:defRPr/>
                </a:pPr>
                <a:endParaRPr lang="zh-CN" altLang="en-US"/>
              </a:p>
            </p:txBody>
          </p:sp>
          <p:sp>
            <p:nvSpPr>
              <p:cNvPr id="908" name="Rectangle 1155"/>
              <p:cNvSpPr>
                <a:spLocks noChangeArrowheads="1"/>
              </p:cNvSpPr>
              <p:nvPr/>
            </p:nvSpPr>
            <p:spPr bwMode="auto">
              <a:xfrm>
                <a:off x="5134" y="1386"/>
                <a:ext cx="14" cy="32"/>
              </a:xfrm>
              <a:prstGeom prst="rect">
                <a:avLst/>
              </a:prstGeom>
              <a:grpFill/>
              <a:ln>
                <a:noFill/>
              </a:ln>
            </p:spPr>
            <p:txBody>
              <a:bodyPr/>
              <a:lstStyle/>
              <a:p>
                <a:pPr fontAlgn="auto">
                  <a:spcBef>
                    <a:spcPts val="0"/>
                  </a:spcBef>
                  <a:spcAft>
                    <a:spcPts val="0"/>
                  </a:spcAft>
                  <a:defRPr/>
                </a:pPr>
                <a:endParaRPr lang="zh-CN" altLang="en-US"/>
              </a:p>
            </p:txBody>
          </p:sp>
          <p:sp>
            <p:nvSpPr>
              <p:cNvPr id="909" name="Rectangle 1156"/>
              <p:cNvSpPr>
                <a:spLocks noChangeArrowheads="1"/>
              </p:cNvSpPr>
              <p:nvPr/>
            </p:nvSpPr>
            <p:spPr bwMode="auto">
              <a:xfrm>
                <a:off x="5070" y="1442"/>
                <a:ext cx="12" cy="32"/>
              </a:xfrm>
              <a:prstGeom prst="rect">
                <a:avLst/>
              </a:prstGeom>
              <a:grpFill/>
              <a:ln>
                <a:noFill/>
              </a:ln>
            </p:spPr>
            <p:txBody>
              <a:bodyPr/>
              <a:lstStyle/>
              <a:p>
                <a:pPr fontAlgn="auto">
                  <a:spcBef>
                    <a:spcPts val="0"/>
                  </a:spcBef>
                  <a:spcAft>
                    <a:spcPts val="0"/>
                  </a:spcAft>
                  <a:defRPr/>
                </a:pPr>
                <a:endParaRPr lang="zh-CN" altLang="en-US"/>
              </a:p>
            </p:txBody>
          </p:sp>
          <p:sp>
            <p:nvSpPr>
              <p:cNvPr id="910" name="Rectangle 1157"/>
              <p:cNvSpPr>
                <a:spLocks noChangeArrowheads="1"/>
              </p:cNvSpPr>
              <p:nvPr/>
            </p:nvSpPr>
            <p:spPr bwMode="auto">
              <a:xfrm>
                <a:off x="5114" y="1442"/>
                <a:ext cx="12" cy="32"/>
              </a:xfrm>
              <a:prstGeom prst="rect">
                <a:avLst/>
              </a:prstGeom>
              <a:grpFill/>
              <a:ln>
                <a:noFill/>
              </a:ln>
            </p:spPr>
            <p:txBody>
              <a:bodyPr/>
              <a:lstStyle/>
              <a:p>
                <a:pPr fontAlgn="auto">
                  <a:spcBef>
                    <a:spcPts val="0"/>
                  </a:spcBef>
                  <a:spcAft>
                    <a:spcPts val="0"/>
                  </a:spcAft>
                  <a:defRPr/>
                </a:pPr>
                <a:endParaRPr lang="zh-CN" altLang="en-US"/>
              </a:p>
            </p:txBody>
          </p:sp>
          <p:sp>
            <p:nvSpPr>
              <p:cNvPr id="911" name="Rectangle 1158"/>
              <p:cNvSpPr>
                <a:spLocks noChangeArrowheads="1"/>
              </p:cNvSpPr>
              <p:nvPr/>
            </p:nvSpPr>
            <p:spPr bwMode="auto">
              <a:xfrm>
                <a:off x="5048" y="1498"/>
                <a:ext cx="14" cy="32"/>
              </a:xfrm>
              <a:prstGeom prst="rect">
                <a:avLst/>
              </a:prstGeom>
              <a:grpFill/>
              <a:ln>
                <a:noFill/>
              </a:ln>
            </p:spPr>
            <p:txBody>
              <a:bodyPr/>
              <a:lstStyle/>
              <a:p>
                <a:pPr fontAlgn="auto">
                  <a:spcBef>
                    <a:spcPts val="0"/>
                  </a:spcBef>
                  <a:spcAft>
                    <a:spcPts val="0"/>
                  </a:spcAft>
                  <a:defRPr/>
                </a:pPr>
                <a:endParaRPr lang="zh-CN" altLang="en-US"/>
              </a:p>
            </p:txBody>
          </p:sp>
          <p:sp>
            <p:nvSpPr>
              <p:cNvPr id="912" name="Rectangle 1159"/>
              <p:cNvSpPr>
                <a:spLocks noChangeArrowheads="1"/>
              </p:cNvSpPr>
              <p:nvPr/>
            </p:nvSpPr>
            <p:spPr bwMode="auto">
              <a:xfrm>
                <a:off x="5092" y="1498"/>
                <a:ext cx="12" cy="32"/>
              </a:xfrm>
              <a:prstGeom prst="rect">
                <a:avLst/>
              </a:prstGeom>
              <a:grpFill/>
              <a:ln>
                <a:noFill/>
              </a:ln>
            </p:spPr>
            <p:txBody>
              <a:bodyPr/>
              <a:lstStyle/>
              <a:p>
                <a:pPr fontAlgn="auto">
                  <a:spcBef>
                    <a:spcPts val="0"/>
                  </a:spcBef>
                  <a:spcAft>
                    <a:spcPts val="0"/>
                  </a:spcAft>
                  <a:defRPr/>
                </a:pPr>
                <a:endParaRPr lang="zh-CN" altLang="en-US"/>
              </a:p>
            </p:txBody>
          </p:sp>
          <p:sp>
            <p:nvSpPr>
              <p:cNvPr id="913" name="Rectangle 1160"/>
              <p:cNvSpPr>
                <a:spLocks noChangeArrowheads="1"/>
              </p:cNvSpPr>
              <p:nvPr/>
            </p:nvSpPr>
            <p:spPr bwMode="auto">
              <a:xfrm>
                <a:off x="5156" y="1498"/>
                <a:ext cx="12" cy="32"/>
              </a:xfrm>
              <a:prstGeom prst="rect">
                <a:avLst/>
              </a:prstGeom>
              <a:grpFill/>
              <a:ln>
                <a:noFill/>
              </a:ln>
            </p:spPr>
            <p:txBody>
              <a:bodyPr/>
              <a:lstStyle/>
              <a:p>
                <a:pPr fontAlgn="auto">
                  <a:spcBef>
                    <a:spcPts val="0"/>
                  </a:spcBef>
                  <a:spcAft>
                    <a:spcPts val="0"/>
                  </a:spcAft>
                  <a:defRPr/>
                </a:pPr>
                <a:endParaRPr lang="zh-CN" altLang="en-US"/>
              </a:p>
            </p:txBody>
          </p:sp>
          <p:sp>
            <p:nvSpPr>
              <p:cNvPr id="914" name="Rectangle 1161"/>
              <p:cNvSpPr>
                <a:spLocks noChangeArrowheads="1"/>
              </p:cNvSpPr>
              <p:nvPr/>
            </p:nvSpPr>
            <p:spPr bwMode="auto">
              <a:xfrm>
                <a:off x="5048" y="1554"/>
                <a:ext cx="14" cy="32"/>
              </a:xfrm>
              <a:prstGeom prst="rect">
                <a:avLst/>
              </a:prstGeom>
              <a:grpFill/>
              <a:ln>
                <a:noFill/>
              </a:ln>
            </p:spPr>
            <p:txBody>
              <a:bodyPr/>
              <a:lstStyle/>
              <a:p>
                <a:pPr fontAlgn="auto">
                  <a:spcBef>
                    <a:spcPts val="0"/>
                  </a:spcBef>
                  <a:spcAft>
                    <a:spcPts val="0"/>
                  </a:spcAft>
                  <a:defRPr/>
                </a:pPr>
                <a:endParaRPr lang="zh-CN" altLang="en-US"/>
              </a:p>
            </p:txBody>
          </p:sp>
          <p:sp>
            <p:nvSpPr>
              <p:cNvPr id="915" name="Rectangle 1162"/>
              <p:cNvSpPr>
                <a:spLocks noChangeArrowheads="1"/>
              </p:cNvSpPr>
              <p:nvPr/>
            </p:nvSpPr>
            <p:spPr bwMode="auto">
              <a:xfrm>
                <a:off x="5070" y="1554"/>
                <a:ext cx="12" cy="32"/>
              </a:xfrm>
              <a:prstGeom prst="rect">
                <a:avLst/>
              </a:prstGeom>
              <a:grpFill/>
              <a:ln>
                <a:noFill/>
              </a:ln>
            </p:spPr>
            <p:txBody>
              <a:bodyPr/>
              <a:lstStyle/>
              <a:p>
                <a:pPr fontAlgn="auto">
                  <a:spcBef>
                    <a:spcPts val="0"/>
                  </a:spcBef>
                  <a:spcAft>
                    <a:spcPts val="0"/>
                  </a:spcAft>
                  <a:defRPr/>
                </a:pPr>
                <a:endParaRPr lang="zh-CN" altLang="en-US"/>
              </a:p>
            </p:txBody>
          </p:sp>
          <p:sp>
            <p:nvSpPr>
              <p:cNvPr id="916" name="Rectangle 1163"/>
              <p:cNvSpPr>
                <a:spLocks noChangeArrowheads="1"/>
              </p:cNvSpPr>
              <p:nvPr/>
            </p:nvSpPr>
            <p:spPr bwMode="auto">
              <a:xfrm>
                <a:off x="5048" y="1610"/>
                <a:ext cx="14" cy="32"/>
              </a:xfrm>
              <a:prstGeom prst="rect">
                <a:avLst/>
              </a:prstGeom>
              <a:grpFill/>
              <a:ln>
                <a:noFill/>
              </a:ln>
            </p:spPr>
            <p:txBody>
              <a:bodyPr/>
              <a:lstStyle/>
              <a:p>
                <a:pPr fontAlgn="auto">
                  <a:spcBef>
                    <a:spcPts val="0"/>
                  </a:spcBef>
                  <a:spcAft>
                    <a:spcPts val="0"/>
                  </a:spcAft>
                  <a:defRPr/>
                </a:pPr>
                <a:endParaRPr lang="zh-CN" altLang="en-US"/>
              </a:p>
            </p:txBody>
          </p:sp>
          <p:sp>
            <p:nvSpPr>
              <p:cNvPr id="917" name="Rectangle 1164"/>
              <p:cNvSpPr>
                <a:spLocks noChangeArrowheads="1"/>
              </p:cNvSpPr>
              <p:nvPr/>
            </p:nvSpPr>
            <p:spPr bwMode="auto">
              <a:xfrm>
                <a:off x="5092" y="1610"/>
                <a:ext cx="56" cy="32"/>
              </a:xfrm>
              <a:prstGeom prst="rect">
                <a:avLst/>
              </a:prstGeom>
              <a:grpFill/>
              <a:ln>
                <a:noFill/>
              </a:ln>
            </p:spPr>
            <p:txBody>
              <a:bodyPr/>
              <a:lstStyle/>
              <a:p>
                <a:pPr fontAlgn="auto">
                  <a:spcBef>
                    <a:spcPts val="0"/>
                  </a:spcBef>
                  <a:spcAft>
                    <a:spcPts val="0"/>
                  </a:spcAft>
                  <a:defRPr/>
                </a:pPr>
                <a:endParaRPr lang="zh-CN" altLang="en-US"/>
              </a:p>
            </p:txBody>
          </p:sp>
          <p:sp>
            <p:nvSpPr>
              <p:cNvPr id="918" name="Rectangle 1165"/>
              <p:cNvSpPr>
                <a:spLocks noChangeArrowheads="1"/>
              </p:cNvSpPr>
              <p:nvPr/>
            </p:nvSpPr>
            <p:spPr bwMode="auto">
              <a:xfrm>
                <a:off x="5156" y="1610"/>
                <a:ext cx="12" cy="32"/>
              </a:xfrm>
              <a:prstGeom prst="rect">
                <a:avLst/>
              </a:prstGeom>
              <a:grpFill/>
              <a:ln>
                <a:noFill/>
              </a:ln>
            </p:spPr>
            <p:txBody>
              <a:bodyPr/>
              <a:lstStyle/>
              <a:p>
                <a:pPr fontAlgn="auto">
                  <a:spcBef>
                    <a:spcPts val="0"/>
                  </a:spcBef>
                  <a:spcAft>
                    <a:spcPts val="0"/>
                  </a:spcAft>
                  <a:defRPr/>
                </a:pPr>
                <a:endParaRPr lang="zh-CN" altLang="en-US"/>
              </a:p>
            </p:txBody>
          </p:sp>
          <p:sp>
            <p:nvSpPr>
              <p:cNvPr id="919" name="Rectangle 1166"/>
              <p:cNvSpPr>
                <a:spLocks noChangeArrowheads="1"/>
              </p:cNvSpPr>
              <p:nvPr/>
            </p:nvSpPr>
            <p:spPr bwMode="auto">
              <a:xfrm>
                <a:off x="5070" y="1666"/>
                <a:ext cx="12" cy="32"/>
              </a:xfrm>
              <a:prstGeom prst="rect">
                <a:avLst/>
              </a:prstGeom>
              <a:grpFill/>
              <a:ln>
                <a:noFill/>
              </a:ln>
            </p:spPr>
            <p:txBody>
              <a:bodyPr/>
              <a:lstStyle/>
              <a:p>
                <a:pPr fontAlgn="auto">
                  <a:spcBef>
                    <a:spcPts val="0"/>
                  </a:spcBef>
                  <a:spcAft>
                    <a:spcPts val="0"/>
                  </a:spcAft>
                  <a:defRPr/>
                </a:pPr>
                <a:endParaRPr lang="zh-CN" altLang="en-US"/>
              </a:p>
            </p:txBody>
          </p:sp>
          <p:sp>
            <p:nvSpPr>
              <p:cNvPr id="920" name="Rectangle 1167"/>
              <p:cNvSpPr>
                <a:spLocks noChangeArrowheads="1"/>
              </p:cNvSpPr>
              <p:nvPr/>
            </p:nvSpPr>
            <p:spPr bwMode="auto">
              <a:xfrm>
                <a:off x="5070" y="1722"/>
                <a:ext cx="12" cy="32"/>
              </a:xfrm>
              <a:prstGeom prst="rect">
                <a:avLst/>
              </a:prstGeom>
              <a:grpFill/>
              <a:ln>
                <a:noFill/>
              </a:ln>
            </p:spPr>
            <p:txBody>
              <a:bodyPr/>
              <a:lstStyle/>
              <a:p>
                <a:pPr fontAlgn="auto">
                  <a:spcBef>
                    <a:spcPts val="0"/>
                  </a:spcBef>
                  <a:spcAft>
                    <a:spcPts val="0"/>
                  </a:spcAft>
                  <a:defRPr/>
                </a:pPr>
                <a:endParaRPr lang="zh-CN" altLang="en-US"/>
              </a:p>
            </p:txBody>
          </p:sp>
          <p:sp>
            <p:nvSpPr>
              <p:cNvPr id="921" name="Rectangle 1168"/>
              <p:cNvSpPr>
                <a:spLocks noChangeArrowheads="1"/>
              </p:cNvSpPr>
              <p:nvPr/>
            </p:nvSpPr>
            <p:spPr bwMode="auto">
              <a:xfrm>
                <a:off x="5114" y="1722"/>
                <a:ext cx="12" cy="32"/>
              </a:xfrm>
              <a:prstGeom prst="rect">
                <a:avLst/>
              </a:prstGeom>
              <a:grpFill/>
              <a:ln>
                <a:noFill/>
              </a:ln>
            </p:spPr>
            <p:txBody>
              <a:bodyPr/>
              <a:lstStyle/>
              <a:p>
                <a:pPr fontAlgn="auto">
                  <a:spcBef>
                    <a:spcPts val="0"/>
                  </a:spcBef>
                  <a:spcAft>
                    <a:spcPts val="0"/>
                  </a:spcAft>
                  <a:defRPr/>
                </a:pPr>
                <a:endParaRPr lang="zh-CN" altLang="en-US"/>
              </a:p>
            </p:txBody>
          </p:sp>
          <p:sp>
            <p:nvSpPr>
              <p:cNvPr id="922" name="Rectangle 1169"/>
              <p:cNvSpPr>
                <a:spLocks noChangeArrowheads="1"/>
              </p:cNvSpPr>
              <p:nvPr/>
            </p:nvSpPr>
            <p:spPr bwMode="auto">
              <a:xfrm>
                <a:off x="5156" y="1722"/>
                <a:ext cx="12" cy="32"/>
              </a:xfrm>
              <a:prstGeom prst="rect">
                <a:avLst/>
              </a:prstGeom>
              <a:grpFill/>
              <a:ln>
                <a:noFill/>
              </a:ln>
            </p:spPr>
            <p:txBody>
              <a:bodyPr/>
              <a:lstStyle/>
              <a:p>
                <a:pPr fontAlgn="auto">
                  <a:spcBef>
                    <a:spcPts val="0"/>
                  </a:spcBef>
                  <a:spcAft>
                    <a:spcPts val="0"/>
                  </a:spcAft>
                  <a:defRPr/>
                </a:pPr>
                <a:endParaRPr lang="zh-CN" altLang="en-US"/>
              </a:p>
            </p:txBody>
          </p:sp>
          <p:sp>
            <p:nvSpPr>
              <p:cNvPr id="923" name="Rectangle 1170"/>
              <p:cNvSpPr>
                <a:spLocks noChangeArrowheads="1"/>
              </p:cNvSpPr>
              <p:nvPr/>
            </p:nvSpPr>
            <p:spPr bwMode="auto">
              <a:xfrm>
                <a:off x="5048" y="1780"/>
                <a:ext cx="14" cy="30"/>
              </a:xfrm>
              <a:prstGeom prst="rect">
                <a:avLst/>
              </a:prstGeom>
              <a:grpFill/>
              <a:ln>
                <a:noFill/>
              </a:ln>
            </p:spPr>
            <p:txBody>
              <a:bodyPr/>
              <a:lstStyle/>
              <a:p>
                <a:pPr fontAlgn="auto">
                  <a:spcBef>
                    <a:spcPts val="0"/>
                  </a:spcBef>
                  <a:spcAft>
                    <a:spcPts val="0"/>
                  </a:spcAft>
                  <a:defRPr/>
                </a:pPr>
                <a:endParaRPr lang="zh-CN" altLang="en-US"/>
              </a:p>
            </p:txBody>
          </p:sp>
          <p:sp>
            <p:nvSpPr>
              <p:cNvPr id="924" name="Rectangle 1171"/>
              <p:cNvSpPr>
                <a:spLocks noChangeArrowheads="1"/>
              </p:cNvSpPr>
              <p:nvPr/>
            </p:nvSpPr>
            <p:spPr bwMode="auto">
              <a:xfrm>
                <a:off x="5092" y="1780"/>
                <a:ext cx="12" cy="30"/>
              </a:xfrm>
              <a:prstGeom prst="rect">
                <a:avLst/>
              </a:prstGeom>
              <a:grpFill/>
              <a:ln>
                <a:noFill/>
              </a:ln>
            </p:spPr>
            <p:txBody>
              <a:bodyPr/>
              <a:lstStyle/>
              <a:p>
                <a:pPr fontAlgn="auto">
                  <a:spcBef>
                    <a:spcPts val="0"/>
                  </a:spcBef>
                  <a:spcAft>
                    <a:spcPts val="0"/>
                  </a:spcAft>
                  <a:defRPr/>
                </a:pPr>
                <a:endParaRPr lang="zh-CN" altLang="en-US"/>
              </a:p>
            </p:txBody>
          </p:sp>
          <p:sp>
            <p:nvSpPr>
              <p:cNvPr id="925" name="Rectangle 1172"/>
              <p:cNvSpPr>
                <a:spLocks noChangeArrowheads="1"/>
              </p:cNvSpPr>
              <p:nvPr/>
            </p:nvSpPr>
            <p:spPr bwMode="auto">
              <a:xfrm>
                <a:off x="5134" y="1780"/>
                <a:ext cx="34" cy="30"/>
              </a:xfrm>
              <a:prstGeom prst="rect">
                <a:avLst/>
              </a:prstGeom>
              <a:grpFill/>
              <a:ln>
                <a:noFill/>
              </a:ln>
            </p:spPr>
            <p:txBody>
              <a:bodyPr/>
              <a:lstStyle/>
              <a:p>
                <a:pPr fontAlgn="auto">
                  <a:spcBef>
                    <a:spcPts val="0"/>
                  </a:spcBef>
                  <a:spcAft>
                    <a:spcPts val="0"/>
                  </a:spcAft>
                  <a:defRPr/>
                </a:pPr>
                <a:endParaRPr lang="zh-CN" altLang="en-US"/>
              </a:p>
            </p:txBody>
          </p:sp>
          <p:sp>
            <p:nvSpPr>
              <p:cNvPr id="926" name="Rectangle 1173"/>
              <p:cNvSpPr>
                <a:spLocks noChangeArrowheads="1"/>
              </p:cNvSpPr>
              <p:nvPr/>
            </p:nvSpPr>
            <p:spPr bwMode="auto">
              <a:xfrm>
                <a:off x="5048" y="1836"/>
                <a:ext cx="34" cy="30"/>
              </a:xfrm>
              <a:prstGeom prst="rect">
                <a:avLst/>
              </a:prstGeom>
              <a:grpFill/>
              <a:ln>
                <a:noFill/>
              </a:ln>
            </p:spPr>
            <p:txBody>
              <a:bodyPr/>
              <a:lstStyle/>
              <a:p>
                <a:pPr fontAlgn="auto">
                  <a:spcBef>
                    <a:spcPts val="0"/>
                  </a:spcBef>
                  <a:spcAft>
                    <a:spcPts val="0"/>
                  </a:spcAft>
                  <a:defRPr/>
                </a:pPr>
                <a:endParaRPr lang="zh-CN" altLang="en-US"/>
              </a:p>
            </p:txBody>
          </p:sp>
          <p:sp>
            <p:nvSpPr>
              <p:cNvPr id="927" name="Rectangle 1174"/>
              <p:cNvSpPr>
                <a:spLocks noChangeArrowheads="1"/>
              </p:cNvSpPr>
              <p:nvPr/>
            </p:nvSpPr>
            <p:spPr bwMode="auto">
              <a:xfrm>
                <a:off x="5114" y="1836"/>
                <a:ext cx="12" cy="30"/>
              </a:xfrm>
              <a:prstGeom prst="rect">
                <a:avLst/>
              </a:prstGeom>
              <a:grpFill/>
              <a:ln>
                <a:noFill/>
              </a:ln>
            </p:spPr>
            <p:txBody>
              <a:bodyPr/>
              <a:lstStyle/>
              <a:p>
                <a:pPr fontAlgn="auto">
                  <a:spcBef>
                    <a:spcPts val="0"/>
                  </a:spcBef>
                  <a:spcAft>
                    <a:spcPts val="0"/>
                  </a:spcAft>
                  <a:defRPr/>
                </a:pPr>
                <a:endParaRPr lang="zh-CN" altLang="en-US"/>
              </a:p>
            </p:txBody>
          </p:sp>
          <p:sp>
            <p:nvSpPr>
              <p:cNvPr id="928" name="Rectangle 1175"/>
              <p:cNvSpPr>
                <a:spLocks noChangeArrowheads="1"/>
              </p:cNvSpPr>
              <p:nvPr/>
            </p:nvSpPr>
            <p:spPr bwMode="auto">
              <a:xfrm>
                <a:off x="5092" y="1892"/>
                <a:ext cx="12" cy="30"/>
              </a:xfrm>
              <a:prstGeom prst="rect">
                <a:avLst/>
              </a:prstGeom>
              <a:grpFill/>
              <a:ln>
                <a:noFill/>
              </a:ln>
            </p:spPr>
            <p:txBody>
              <a:bodyPr/>
              <a:lstStyle/>
              <a:p>
                <a:pPr fontAlgn="auto">
                  <a:spcBef>
                    <a:spcPts val="0"/>
                  </a:spcBef>
                  <a:spcAft>
                    <a:spcPts val="0"/>
                  </a:spcAft>
                  <a:defRPr/>
                </a:pPr>
                <a:endParaRPr lang="zh-CN" altLang="en-US"/>
              </a:p>
            </p:txBody>
          </p:sp>
          <p:sp>
            <p:nvSpPr>
              <p:cNvPr id="929" name="Rectangle 1176"/>
              <p:cNvSpPr>
                <a:spLocks noChangeArrowheads="1"/>
              </p:cNvSpPr>
              <p:nvPr/>
            </p:nvSpPr>
            <p:spPr bwMode="auto">
              <a:xfrm>
                <a:off x="5134" y="1892"/>
                <a:ext cx="14" cy="30"/>
              </a:xfrm>
              <a:prstGeom prst="rect">
                <a:avLst/>
              </a:prstGeom>
              <a:grpFill/>
              <a:ln>
                <a:noFill/>
              </a:ln>
            </p:spPr>
            <p:txBody>
              <a:bodyPr/>
              <a:lstStyle/>
              <a:p>
                <a:pPr fontAlgn="auto">
                  <a:spcBef>
                    <a:spcPts val="0"/>
                  </a:spcBef>
                  <a:spcAft>
                    <a:spcPts val="0"/>
                  </a:spcAft>
                  <a:defRPr/>
                </a:pPr>
                <a:endParaRPr lang="zh-CN" altLang="en-US"/>
              </a:p>
            </p:txBody>
          </p:sp>
          <p:sp>
            <p:nvSpPr>
              <p:cNvPr id="930" name="Rectangle 1177"/>
              <p:cNvSpPr>
                <a:spLocks noChangeArrowheads="1"/>
              </p:cNvSpPr>
              <p:nvPr/>
            </p:nvSpPr>
            <p:spPr bwMode="auto">
              <a:xfrm>
                <a:off x="5156" y="1892"/>
                <a:ext cx="12" cy="30"/>
              </a:xfrm>
              <a:prstGeom prst="rect">
                <a:avLst/>
              </a:prstGeom>
              <a:grpFill/>
              <a:ln>
                <a:noFill/>
              </a:ln>
            </p:spPr>
            <p:txBody>
              <a:bodyPr/>
              <a:lstStyle/>
              <a:p>
                <a:pPr fontAlgn="auto">
                  <a:spcBef>
                    <a:spcPts val="0"/>
                  </a:spcBef>
                  <a:spcAft>
                    <a:spcPts val="0"/>
                  </a:spcAft>
                  <a:defRPr/>
                </a:pPr>
                <a:endParaRPr lang="zh-CN" altLang="en-US"/>
              </a:p>
            </p:txBody>
          </p:sp>
          <p:sp>
            <p:nvSpPr>
              <p:cNvPr id="931" name="Rectangle 1178"/>
              <p:cNvSpPr>
                <a:spLocks noChangeArrowheads="1"/>
              </p:cNvSpPr>
              <p:nvPr/>
            </p:nvSpPr>
            <p:spPr bwMode="auto">
              <a:xfrm>
                <a:off x="5048" y="1948"/>
                <a:ext cx="14" cy="31"/>
              </a:xfrm>
              <a:prstGeom prst="rect">
                <a:avLst/>
              </a:prstGeom>
              <a:grpFill/>
              <a:ln>
                <a:noFill/>
              </a:ln>
            </p:spPr>
            <p:txBody>
              <a:bodyPr/>
              <a:lstStyle/>
              <a:p>
                <a:pPr fontAlgn="auto">
                  <a:spcBef>
                    <a:spcPts val="0"/>
                  </a:spcBef>
                  <a:spcAft>
                    <a:spcPts val="0"/>
                  </a:spcAft>
                  <a:defRPr/>
                </a:pPr>
                <a:endParaRPr lang="zh-CN" altLang="en-US"/>
              </a:p>
            </p:txBody>
          </p:sp>
          <p:sp>
            <p:nvSpPr>
              <p:cNvPr id="932" name="Rectangle 1179"/>
              <p:cNvSpPr>
                <a:spLocks noChangeArrowheads="1"/>
              </p:cNvSpPr>
              <p:nvPr/>
            </p:nvSpPr>
            <p:spPr bwMode="auto">
              <a:xfrm>
                <a:off x="5092" y="1948"/>
                <a:ext cx="12" cy="31"/>
              </a:xfrm>
              <a:prstGeom prst="rect">
                <a:avLst/>
              </a:prstGeom>
              <a:grpFill/>
              <a:ln>
                <a:noFill/>
              </a:ln>
            </p:spPr>
            <p:txBody>
              <a:bodyPr/>
              <a:lstStyle/>
              <a:p>
                <a:pPr fontAlgn="auto">
                  <a:spcBef>
                    <a:spcPts val="0"/>
                  </a:spcBef>
                  <a:spcAft>
                    <a:spcPts val="0"/>
                  </a:spcAft>
                  <a:defRPr/>
                </a:pPr>
                <a:endParaRPr lang="zh-CN" altLang="en-US"/>
              </a:p>
            </p:txBody>
          </p:sp>
          <p:sp>
            <p:nvSpPr>
              <p:cNvPr id="933" name="Rectangle 1180"/>
              <p:cNvSpPr>
                <a:spLocks noChangeArrowheads="1"/>
              </p:cNvSpPr>
              <p:nvPr/>
            </p:nvSpPr>
            <p:spPr bwMode="auto">
              <a:xfrm>
                <a:off x="5156" y="1948"/>
                <a:ext cx="12" cy="31"/>
              </a:xfrm>
              <a:prstGeom prst="rect">
                <a:avLst/>
              </a:prstGeom>
              <a:grpFill/>
              <a:ln>
                <a:noFill/>
              </a:ln>
            </p:spPr>
            <p:txBody>
              <a:bodyPr/>
              <a:lstStyle/>
              <a:p>
                <a:pPr fontAlgn="auto">
                  <a:spcBef>
                    <a:spcPts val="0"/>
                  </a:spcBef>
                  <a:spcAft>
                    <a:spcPts val="0"/>
                  </a:spcAft>
                  <a:defRPr/>
                </a:pPr>
                <a:endParaRPr lang="zh-CN" altLang="en-US"/>
              </a:p>
            </p:txBody>
          </p:sp>
          <p:sp>
            <p:nvSpPr>
              <p:cNvPr id="934" name="Rectangle 1181"/>
              <p:cNvSpPr>
                <a:spLocks noChangeArrowheads="1"/>
              </p:cNvSpPr>
              <p:nvPr/>
            </p:nvSpPr>
            <p:spPr bwMode="auto">
              <a:xfrm>
                <a:off x="5048" y="2005"/>
                <a:ext cx="14" cy="32"/>
              </a:xfrm>
              <a:prstGeom prst="rect">
                <a:avLst/>
              </a:prstGeom>
              <a:grpFill/>
              <a:ln>
                <a:noFill/>
              </a:ln>
            </p:spPr>
            <p:txBody>
              <a:bodyPr/>
              <a:lstStyle/>
              <a:p>
                <a:pPr fontAlgn="auto">
                  <a:spcBef>
                    <a:spcPts val="0"/>
                  </a:spcBef>
                  <a:spcAft>
                    <a:spcPts val="0"/>
                  </a:spcAft>
                  <a:defRPr/>
                </a:pPr>
                <a:endParaRPr lang="zh-CN" altLang="en-US"/>
              </a:p>
            </p:txBody>
          </p:sp>
          <p:sp>
            <p:nvSpPr>
              <p:cNvPr id="935" name="Rectangle 1182"/>
              <p:cNvSpPr>
                <a:spLocks noChangeArrowheads="1"/>
              </p:cNvSpPr>
              <p:nvPr/>
            </p:nvSpPr>
            <p:spPr bwMode="auto">
              <a:xfrm>
                <a:off x="5092" y="2005"/>
                <a:ext cx="12" cy="32"/>
              </a:xfrm>
              <a:prstGeom prst="rect">
                <a:avLst/>
              </a:prstGeom>
              <a:grpFill/>
              <a:ln>
                <a:noFill/>
              </a:ln>
            </p:spPr>
            <p:txBody>
              <a:bodyPr/>
              <a:lstStyle/>
              <a:p>
                <a:pPr fontAlgn="auto">
                  <a:spcBef>
                    <a:spcPts val="0"/>
                  </a:spcBef>
                  <a:spcAft>
                    <a:spcPts val="0"/>
                  </a:spcAft>
                  <a:defRPr/>
                </a:pPr>
                <a:endParaRPr lang="zh-CN" altLang="en-US"/>
              </a:p>
            </p:txBody>
          </p:sp>
          <p:sp>
            <p:nvSpPr>
              <p:cNvPr id="936" name="Rectangle 1183"/>
              <p:cNvSpPr>
                <a:spLocks noChangeArrowheads="1"/>
              </p:cNvSpPr>
              <p:nvPr/>
            </p:nvSpPr>
            <p:spPr bwMode="auto">
              <a:xfrm>
                <a:off x="5134" y="2005"/>
                <a:ext cx="14" cy="32"/>
              </a:xfrm>
              <a:prstGeom prst="rect">
                <a:avLst/>
              </a:prstGeom>
              <a:grpFill/>
              <a:ln>
                <a:noFill/>
              </a:ln>
            </p:spPr>
            <p:txBody>
              <a:bodyPr/>
              <a:lstStyle/>
              <a:p>
                <a:pPr fontAlgn="auto">
                  <a:spcBef>
                    <a:spcPts val="0"/>
                  </a:spcBef>
                  <a:spcAft>
                    <a:spcPts val="0"/>
                  </a:spcAft>
                  <a:defRPr/>
                </a:pPr>
                <a:endParaRPr lang="zh-CN" altLang="en-US"/>
              </a:p>
            </p:txBody>
          </p:sp>
          <p:sp>
            <p:nvSpPr>
              <p:cNvPr id="937" name="Rectangle 1184"/>
              <p:cNvSpPr>
                <a:spLocks noChangeArrowheads="1"/>
              </p:cNvSpPr>
              <p:nvPr/>
            </p:nvSpPr>
            <p:spPr bwMode="auto">
              <a:xfrm>
                <a:off x="5070" y="2061"/>
                <a:ext cx="12" cy="32"/>
              </a:xfrm>
              <a:prstGeom prst="rect">
                <a:avLst/>
              </a:prstGeom>
              <a:grpFill/>
              <a:ln>
                <a:noFill/>
              </a:ln>
            </p:spPr>
            <p:txBody>
              <a:bodyPr/>
              <a:lstStyle/>
              <a:p>
                <a:pPr fontAlgn="auto">
                  <a:spcBef>
                    <a:spcPts val="0"/>
                  </a:spcBef>
                  <a:spcAft>
                    <a:spcPts val="0"/>
                  </a:spcAft>
                  <a:defRPr/>
                </a:pPr>
                <a:endParaRPr lang="zh-CN" altLang="en-US"/>
              </a:p>
            </p:txBody>
          </p:sp>
          <p:sp>
            <p:nvSpPr>
              <p:cNvPr id="938" name="Rectangle 1185"/>
              <p:cNvSpPr>
                <a:spLocks noChangeArrowheads="1"/>
              </p:cNvSpPr>
              <p:nvPr/>
            </p:nvSpPr>
            <p:spPr bwMode="auto">
              <a:xfrm>
                <a:off x="5114" y="2061"/>
                <a:ext cx="12" cy="32"/>
              </a:xfrm>
              <a:prstGeom prst="rect">
                <a:avLst/>
              </a:prstGeom>
              <a:grpFill/>
              <a:ln>
                <a:noFill/>
              </a:ln>
            </p:spPr>
            <p:txBody>
              <a:bodyPr/>
              <a:lstStyle/>
              <a:p>
                <a:pPr fontAlgn="auto">
                  <a:spcBef>
                    <a:spcPts val="0"/>
                  </a:spcBef>
                  <a:spcAft>
                    <a:spcPts val="0"/>
                  </a:spcAft>
                  <a:defRPr/>
                </a:pPr>
                <a:endParaRPr lang="zh-CN" altLang="en-US"/>
              </a:p>
            </p:txBody>
          </p:sp>
          <p:sp>
            <p:nvSpPr>
              <p:cNvPr id="939" name="Rectangle 1186"/>
              <p:cNvSpPr>
                <a:spLocks noChangeArrowheads="1"/>
              </p:cNvSpPr>
              <p:nvPr/>
            </p:nvSpPr>
            <p:spPr bwMode="auto">
              <a:xfrm>
                <a:off x="5156" y="2061"/>
                <a:ext cx="12" cy="32"/>
              </a:xfrm>
              <a:prstGeom prst="rect">
                <a:avLst/>
              </a:prstGeom>
              <a:grpFill/>
              <a:ln>
                <a:noFill/>
              </a:ln>
            </p:spPr>
            <p:txBody>
              <a:bodyPr/>
              <a:lstStyle/>
              <a:p>
                <a:pPr fontAlgn="auto">
                  <a:spcBef>
                    <a:spcPts val="0"/>
                  </a:spcBef>
                  <a:spcAft>
                    <a:spcPts val="0"/>
                  </a:spcAft>
                  <a:defRPr/>
                </a:pPr>
                <a:endParaRPr lang="zh-CN" altLang="en-US"/>
              </a:p>
            </p:txBody>
          </p:sp>
          <p:sp>
            <p:nvSpPr>
              <p:cNvPr id="940" name="Rectangle 1187"/>
              <p:cNvSpPr>
                <a:spLocks noChangeArrowheads="1"/>
              </p:cNvSpPr>
              <p:nvPr/>
            </p:nvSpPr>
            <p:spPr bwMode="auto">
              <a:xfrm>
                <a:off x="5048" y="2117"/>
                <a:ext cx="14" cy="32"/>
              </a:xfrm>
              <a:prstGeom prst="rect">
                <a:avLst/>
              </a:prstGeom>
              <a:grpFill/>
              <a:ln>
                <a:noFill/>
              </a:ln>
            </p:spPr>
            <p:txBody>
              <a:bodyPr/>
              <a:lstStyle/>
              <a:p>
                <a:pPr fontAlgn="auto">
                  <a:spcBef>
                    <a:spcPts val="0"/>
                  </a:spcBef>
                  <a:spcAft>
                    <a:spcPts val="0"/>
                  </a:spcAft>
                  <a:defRPr/>
                </a:pPr>
                <a:endParaRPr lang="zh-CN" altLang="en-US"/>
              </a:p>
            </p:txBody>
          </p:sp>
          <p:sp>
            <p:nvSpPr>
              <p:cNvPr id="941" name="Rectangle 1188"/>
              <p:cNvSpPr>
                <a:spLocks noChangeArrowheads="1"/>
              </p:cNvSpPr>
              <p:nvPr/>
            </p:nvSpPr>
            <p:spPr bwMode="auto">
              <a:xfrm>
                <a:off x="5092" y="2117"/>
                <a:ext cx="12" cy="32"/>
              </a:xfrm>
              <a:prstGeom prst="rect">
                <a:avLst/>
              </a:prstGeom>
              <a:grpFill/>
              <a:ln>
                <a:noFill/>
              </a:ln>
            </p:spPr>
            <p:txBody>
              <a:bodyPr/>
              <a:lstStyle/>
              <a:p>
                <a:pPr fontAlgn="auto">
                  <a:spcBef>
                    <a:spcPts val="0"/>
                  </a:spcBef>
                  <a:spcAft>
                    <a:spcPts val="0"/>
                  </a:spcAft>
                  <a:defRPr/>
                </a:pPr>
                <a:endParaRPr lang="zh-CN" altLang="en-US"/>
              </a:p>
            </p:txBody>
          </p:sp>
          <p:sp>
            <p:nvSpPr>
              <p:cNvPr id="942" name="Rectangle 1189"/>
              <p:cNvSpPr>
                <a:spLocks noChangeArrowheads="1"/>
              </p:cNvSpPr>
              <p:nvPr/>
            </p:nvSpPr>
            <p:spPr bwMode="auto">
              <a:xfrm>
                <a:off x="5178" y="935"/>
                <a:ext cx="14" cy="32"/>
              </a:xfrm>
              <a:prstGeom prst="rect">
                <a:avLst/>
              </a:prstGeom>
              <a:grpFill/>
              <a:ln>
                <a:noFill/>
              </a:ln>
            </p:spPr>
            <p:txBody>
              <a:bodyPr/>
              <a:lstStyle/>
              <a:p>
                <a:pPr fontAlgn="auto">
                  <a:spcBef>
                    <a:spcPts val="0"/>
                  </a:spcBef>
                  <a:spcAft>
                    <a:spcPts val="0"/>
                  </a:spcAft>
                  <a:defRPr/>
                </a:pPr>
                <a:endParaRPr lang="zh-CN" altLang="en-US"/>
              </a:p>
            </p:txBody>
          </p:sp>
          <p:sp>
            <p:nvSpPr>
              <p:cNvPr id="943" name="Rectangle 1190"/>
              <p:cNvSpPr>
                <a:spLocks noChangeArrowheads="1"/>
              </p:cNvSpPr>
              <p:nvPr/>
            </p:nvSpPr>
            <p:spPr bwMode="auto">
              <a:xfrm>
                <a:off x="5200" y="935"/>
                <a:ext cx="12" cy="32"/>
              </a:xfrm>
              <a:prstGeom prst="rect">
                <a:avLst/>
              </a:prstGeom>
              <a:grpFill/>
              <a:ln>
                <a:noFill/>
              </a:ln>
            </p:spPr>
            <p:txBody>
              <a:bodyPr/>
              <a:lstStyle/>
              <a:p>
                <a:pPr fontAlgn="auto">
                  <a:spcBef>
                    <a:spcPts val="0"/>
                  </a:spcBef>
                  <a:spcAft>
                    <a:spcPts val="0"/>
                  </a:spcAft>
                  <a:defRPr/>
                </a:pPr>
                <a:endParaRPr lang="zh-CN" altLang="en-US"/>
              </a:p>
            </p:txBody>
          </p:sp>
          <p:sp>
            <p:nvSpPr>
              <p:cNvPr id="944" name="Rectangle 1191"/>
              <p:cNvSpPr>
                <a:spLocks noChangeArrowheads="1"/>
              </p:cNvSpPr>
              <p:nvPr/>
            </p:nvSpPr>
            <p:spPr bwMode="auto">
              <a:xfrm>
                <a:off x="5244" y="935"/>
                <a:ext cx="12" cy="32"/>
              </a:xfrm>
              <a:prstGeom prst="rect">
                <a:avLst/>
              </a:prstGeom>
              <a:grpFill/>
              <a:ln>
                <a:noFill/>
              </a:ln>
            </p:spPr>
            <p:txBody>
              <a:bodyPr/>
              <a:lstStyle/>
              <a:p>
                <a:pPr fontAlgn="auto">
                  <a:spcBef>
                    <a:spcPts val="0"/>
                  </a:spcBef>
                  <a:spcAft>
                    <a:spcPts val="0"/>
                  </a:spcAft>
                  <a:defRPr/>
                </a:pPr>
                <a:endParaRPr lang="zh-CN" altLang="en-US"/>
              </a:p>
            </p:txBody>
          </p:sp>
          <p:sp>
            <p:nvSpPr>
              <p:cNvPr id="945" name="Rectangle 1192"/>
              <p:cNvSpPr>
                <a:spLocks noChangeArrowheads="1"/>
              </p:cNvSpPr>
              <p:nvPr/>
            </p:nvSpPr>
            <p:spPr bwMode="auto">
              <a:xfrm>
                <a:off x="5264" y="935"/>
                <a:ext cx="14" cy="32"/>
              </a:xfrm>
              <a:prstGeom prst="rect">
                <a:avLst/>
              </a:prstGeom>
              <a:grpFill/>
              <a:ln>
                <a:noFill/>
              </a:ln>
            </p:spPr>
            <p:txBody>
              <a:bodyPr/>
              <a:lstStyle/>
              <a:p>
                <a:pPr fontAlgn="auto">
                  <a:spcBef>
                    <a:spcPts val="0"/>
                  </a:spcBef>
                  <a:spcAft>
                    <a:spcPts val="0"/>
                  </a:spcAft>
                  <a:defRPr/>
                </a:pPr>
                <a:endParaRPr lang="zh-CN" altLang="en-US"/>
              </a:p>
            </p:txBody>
          </p:sp>
          <p:sp>
            <p:nvSpPr>
              <p:cNvPr id="946" name="Rectangle 1193"/>
              <p:cNvSpPr>
                <a:spLocks noChangeArrowheads="1"/>
              </p:cNvSpPr>
              <p:nvPr/>
            </p:nvSpPr>
            <p:spPr bwMode="auto">
              <a:xfrm>
                <a:off x="5286" y="935"/>
                <a:ext cx="12" cy="32"/>
              </a:xfrm>
              <a:prstGeom prst="rect">
                <a:avLst/>
              </a:prstGeom>
              <a:grpFill/>
              <a:ln>
                <a:noFill/>
              </a:ln>
            </p:spPr>
            <p:txBody>
              <a:bodyPr/>
              <a:lstStyle/>
              <a:p>
                <a:pPr fontAlgn="auto">
                  <a:spcBef>
                    <a:spcPts val="0"/>
                  </a:spcBef>
                  <a:spcAft>
                    <a:spcPts val="0"/>
                  </a:spcAft>
                  <a:defRPr/>
                </a:pPr>
                <a:endParaRPr lang="zh-CN" altLang="en-US"/>
              </a:p>
            </p:txBody>
          </p:sp>
          <p:sp>
            <p:nvSpPr>
              <p:cNvPr id="947" name="Rectangle 1194"/>
              <p:cNvSpPr>
                <a:spLocks noChangeArrowheads="1"/>
              </p:cNvSpPr>
              <p:nvPr/>
            </p:nvSpPr>
            <p:spPr bwMode="auto">
              <a:xfrm>
                <a:off x="5178" y="991"/>
                <a:ext cx="14" cy="32"/>
              </a:xfrm>
              <a:prstGeom prst="rect">
                <a:avLst/>
              </a:prstGeom>
              <a:grpFill/>
              <a:ln>
                <a:noFill/>
              </a:ln>
            </p:spPr>
            <p:txBody>
              <a:bodyPr/>
              <a:lstStyle/>
              <a:p>
                <a:pPr fontAlgn="auto">
                  <a:spcBef>
                    <a:spcPts val="0"/>
                  </a:spcBef>
                  <a:spcAft>
                    <a:spcPts val="0"/>
                  </a:spcAft>
                  <a:defRPr/>
                </a:pPr>
                <a:endParaRPr lang="zh-CN" altLang="en-US"/>
              </a:p>
            </p:txBody>
          </p:sp>
          <p:sp>
            <p:nvSpPr>
              <p:cNvPr id="948" name="Rectangle 1195"/>
              <p:cNvSpPr>
                <a:spLocks noChangeArrowheads="1"/>
              </p:cNvSpPr>
              <p:nvPr/>
            </p:nvSpPr>
            <p:spPr bwMode="auto">
              <a:xfrm>
                <a:off x="5222" y="991"/>
                <a:ext cx="12" cy="32"/>
              </a:xfrm>
              <a:prstGeom prst="rect">
                <a:avLst/>
              </a:prstGeom>
              <a:grpFill/>
              <a:ln>
                <a:noFill/>
              </a:ln>
            </p:spPr>
            <p:txBody>
              <a:bodyPr/>
              <a:lstStyle/>
              <a:p>
                <a:pPr fontAlgn="auto">
                  <a:spcBef>
                    <a:spcPts val="0"/>
                  </a:spcBef>
                  <a:spcAft>
                    <a:spcPts val="0"/>
                  </a:spcAft>
                  <a:defRPr/>
                </a:pPr>
                <a:endParaRPr lang="zh-CN" altLang="en-US"/>
              </a:p>
            </p:txBody>
          </p:sp>
          <p:sp>
            <p:nvSpPr>
              <p:cNvPr id="949" name="Rectangle 1196"/>
              <p:cNvSpPr>
                <a:spLocks noChangeArrowheads="1"/>
              </p:cNvSpPr>
              <p:nvPr/>
            </p:nvSpPr>
            <p:spPr bwMode="auto">
              <a:xfrm>
                <a:off x="5264" y="991"/>
                <a:ext cx="14" cy="32"/>
              </a:xfrm>
              <a:prstGeom prst="rect">
                <a:avLst/>
              </a:prstGeom>
              <a:grpFill/>
              <a:ln>
                <a:noFill/>
              </a:ln>
            </p:spPr>
            <p:txBody>
              <a:bodyPr/>
              <a:lstStyle/>
              <a:p>
                <a:pPr fontAlgn="auto">
                  <a:spcBef>
                    <a:spcPts val="0"/>
                  </a:spcBef>
                  <a:spcAft>
                    <a:spcPts val="0"/>
                  </a:spcAft>
                  <a:defRPr/>
                </a:pPr>
                <a:endParaRPr lang="zh-CN" altLang="en-US"/>
              </a:p>
            </p:txBody>
          </p:sp>
          <p:sp>
            <p:nvSpPr>
              <p:cNvPr id="950" name="Rectangle 1197"/>
              <p:cNvSpPr>
                <a:spLocks noChangeArrowheads="1"/>
              </p:cNvSpPr>
              <p:nvPr/>
            </p:nvSpPr>
            <p:spPr bwMode="auto">
              <a:xfrm>
                <a:off x="5200" y="1047"/>
                <a:ext cx="56" cy="32"/>
              </a:xfrm>
              <a:prstGeom prst="rect">
                <a:avLst/>
              </a:prstGeom>
              <a:grpFill/>
              <a:ln>
                <a:noFill/>
              </a:ln>
            </p:spPr>
            <p:txBody>
              <a:bodyPr/>
              <a:lstStyle/>
              <a:p>
                <a:pPr fontAlgn="auto">
                  <a:spcBef>
                    <a:spcPts val="0"/>
                  </a:spcBef>
                  <a:spcAft>
                    <a:spcPts val="0"/>
                  </a:spcAft>
                  <a:defRPr/>
                </a:pPr>
                <a:endParaRPr lang="zh-CN" altLang="en-US"/>
              </a:p>
            </p:txBody>
          </p:sp>
          <p:sp>
            <p:nvSpPr>
              <p:cNvPr id="951" name="Rectangle 1198"/>
              <p:cNvSpPr>
                <a:spLocks noChangeArrowheads="1"/>
              </p:cNvSpPr>
              <p:nvPr/>
            </p:nvSpPr>
            <p:spPr bwMode="auto">
              <a:xfrm>
                <a:off x="5286" y="1047"/>
                <a:ext cx="12" cy="32"/>
              </a:xfrm>
              <a:prstGeom prst="rect">
                <a:avLst/>
              </a:prstGeom>
              <a:grpFill/>
              <a:ln>
                <a:noFill/>
              </a:ln>
            </p:spPr>
            <p:txBody>
              <a:bodyPr/>
              <a:lstStyle/>
              <a:p>
                <a:pPr fontAlgn="auto">
                  <a:spcBef>
                    <a:spcPts val="0"/>
                  </a:spcBef>
                  <a:spcAft>
                    <a:spcPts val="0"/>
                  </a:spcAft>
                  <a:defRPr/>
                </a:pPr>
                <a:endParaRPr lang="zh-CN" altLang="en-US"/>
              </a:p>
            </p:txBody>
          </p:sp>
          <p:sp>
            <p:nvSpPr>
              <p:cNvPr id="952" name="Rectangle 1199"/>
              <p:cNvSpPr>
                <a:spLocks noChangeArrowheads="1"/>
              </p:cNvSpPr>
              <p:nvPr/>
            </p:nvSpPr>
            <p:spPr bwMode="auto">
              <a:xfrm>
                <a:off x="5178" y="1103"/>
                <a:ext cx="14" cy="32"/>
              </a:xfrm>
              <a:prstGeom prst="rect">
                <a:avLst/>
              </a:prstGeom>
              <a:grpFill/>
              <a:ln>
                <a:noFill/>
              </a:ln>
            </p:spPr>
            <p:txBody>
              <a:bodyPr/>
              <a:lstStyle/>
              <a:p>
                <a:pPr fontAlgn="auto">
                  <a:spcBef>
                    <a:spcPts val="0"/>
                  </a:spcBef>
                  <a:spcAft>
                    <a:spcPts val="0"/>
                  </a:spcAft>
                  <a:defRPr/>
                </a:pPr>
                <a:endParaRPr lang="zh-CN" altLang="en-US"/>
              </a:p>
            </p:txBody>
          </p:sp>
          <p:sp>
            <p:nvSpPr>
              <p:cNvPr id="953" name="Rectangle 1200"/>
              <p:cNvSpPr>
                <a:spLocks noChangeArrowheads="1"/>
              </p:cNvSpPr>
              <p:nvPr/>
            </p:nvSpPr>
            <p:spPr bwMode="auto">
              <a:xfrm>
                <a:off x="5244" y="1103"/>
                <a:ext cx="34" cy="32"/>
              </a:xfrm>
              <a:prstGeom prst="rect">
                <a:avLst/>
              </a:prstGeom>
              <a:grpFill/>
              <a:ln>
                <a:noFill/>
              </a:ln>
            </p:spPr>
            <p:txBody>
              <a:bodyPr/>
              <a:lstStyle/>
              <a:p>
                <a:pPr fontAlgn="auto">
                  <a:spcBef>
                    <a:spcPts val="0"/>
                  </a:spcBef>
                  <a:spcAft>
                    <a:spcPts val="0"/>
                  </a:spcAft>
                  <a:defRPr/>
                </a:pPr>
                <a:endParaRPr lang="zh-CN" altLang="en-US"/>
              </a:p>
            </p:txBody>
          </p:sp>
          <p:sp>
            <p:nvSpPr>
              <p:cNvPr id="954" name="Rectangle 1201"/>
              <p:cNvSpPr>
                <a:spLocks noChangeArrowheads="1"/>
              </p:cNvSpPr>
              <p:nvPr/>
            </p:nvSpPr>
            <p:spPr bwMode="auto">
              <a:xfrm>
                <a:off x="5286" y="1103"/>
                <a:ext cx="12" cy="32"/>
              </a:xfrm>
              <a:prstGeom prst="rect">
                <a:avLst/>
              </a:prstGeom>
              <a:grpFill/>
              <a:ln>
                <a:noFill/>
              </a:ln>
            </p:spPr>
            <p:txBody>
              <a:bodyPr/>
              <a:lstStyle/>
              <a:p>
                <a:pPr fontAlgn="auto">
                  <a:spcBef>
                    <a:spcPts val="0"/>
                  </a:spcBef>
                  <a:spcAft>
                    <a:spcPts val="0"/>
                  </a:spcAft>
                  <a:defRPr/>
                </a:pPr>
                <a:endParaRPr lang="zh-CN" altLang="en-US"/>
              </a:p>
            </p:txBody>
          </p:sp>
          <p:sp>
            <p:nvSpPr>
              <p:cNvPr id="955" name="Rectangle 1202"/>
              <p:cNvSpPr>
                <a:spLocks noChangeArrowheads="1"/>
              </p:cNvSpPr>
              <p:nvPr/>
            </p:nvSpPr>
            <p:spPr bwMode="auto">
              <a:xfrm>
                <a:off x="5178" y="1161"/>
                <a:ext cx="14" cy="30"/>
              </a:xfrm>
              <a:prstGeom prst="rect">
                <a:avLst/>
              </a:prstGeom>
              <a:grpFill/>
              <a:ln>
                <a:noFill/>
              </a:ln>
            </p:spPr>
            <p:txBody>
              <a:bodyPr/>
              <a:lstStyle/>
              <a:p>
                <a:pPr fontAlgn="auto">
                  <a:spcBef>
                    <a:spcPts val="0"/>
                  </a:spcBef>
                  <a:spcAft>
                    <a:spcPts val="0"/>
                  </a:spcAft>
                  <a:defRPr/>
                </a:pPr>
                <a:endParaRPr lang="zh-CN" altLang="en-US"/>
              </a:p>
            </p:txBody>
          </p:sp>
          <p:sp>
            <p:nvSpPr>
              <p:cNvPr id="956" name="Rectangle 1203"/>
              <p:cNvSpPr>
                <a:spLocks noChangeArrowheads="1"/>
              </p:cNvSpPr>
              <p:nvPr/>
            </p:nvSpPr>
            <p:spPr bwMode="auto">
              <a:xfrm>
                <a:off x="5200" y="1161"/>
                <a:ext cx="34" cy="30"/>
              </a:xfrm>
              <a:prstGeom prst="rect">
                <a:avLst/>
              </a:prstGeom>
              <a:grpFill/>
              <a:ln>
                <a:noFill/>
              </a:ln>
            </p:spPr>
            <p:txBody>
              <a:bodyPr/>
              <a:lstStyle/>
              <a:p>
                <a:pPr fontAlgn="auto">
                  <a:spcBef>
                    <a:spcPts val="0"/>
                  </a:spcBef>
                  <a:spcAft>
                    <a:spcPts val="0"/>
                  </a:spcAft>
                  <a:defRPr/>
                </a:pPr>
                <a:endParaRPr lang="zh-CN" altLang="en-US"/>
              </a:p>
            </p:txBody>
          </p:sp>
          <p:sp>
            <p:nvSpPr>
              <p:cNvPr id="957" name="Rectangle 1204"/>
              <p:cNvSpPr>
                <a:spLocks noChangeArrowheads="1"/>
              </p:cNvSpPr>
              <p:nvPr/>
            </p:nvSpPr>
            <p:spPr bwMode="auto">
              <a:xfrm>
                <a:off x="5244" y="1161"/>
                <a:ext cx="12" cy="30"/>
              </a:xfrm>
              <a:prstGeom prst="rect">
                <a:avLst/>
              </a:prstGeom>
              <a:grpFill/>
              <a:ln>
                <a:noFill/>
              </a:ln>
            </p:spPr>
            <p:txBody>
              <a:bodyPr/>
              <a:lstStyle/>
              <a:p>
                <a:pPr fontAlgn="auto">
                  <a:spcBef>
                    <a:spcPts val="0"/>
                  </a:spcBef>
                  <a:spcAft>
                    <a:spcPts val="0"/>
                  </a:spcAft>
                  <a:defRPr/>
                </a:pPr>
                <a:endParaRPr lang="zh-CN" altLang="en-US"/>
              </a:p>
            </p:txBody>
          </p:sp>
          <p:sp>
            <p:nvSpPr>
              <p:cNvPr id="958" name="Rectangle 1205"/>
              <p:cNvSpPr>
                <a:spLocks noChangeArrowheads="1"/>
              </p:cNvSpPr>
              <p:nvPr/>
            </p:nvSpPr>
            <p:spPr bwMode="auto">
              <a:xfrm>
                <a:off x="5286" y="1161"/>
                <a:ext cx="12" cy="30"/>
              </a:xfrm>
              <a:prstGeom prst="rect">
                <a:avLst/>
              </a:prstGeom>
              <a:grpFill/>
              <a:ln>
                <a:noFill/>
              </a:ln>
            </p:spPr>
            <p:txBody>
              <a:bodyPr/>
              <a:lstStyle/>
              <a:p>
                <a:pPr fontAlgn="auto">
                  <a:spcBef>
                    <a:spcPts val="0"/>
                  </a:spcBef>
                  <a:spcAft>
                    <a:spcPts val="0"/>
                  </a:spcAft>
                  <a:defRPr/>
                </a:pPr>
                <a:endParaRPr lang="zh-CN" altLang="en-US"/>
              </a:p>
            </p:txBody>
          </p:sp>
          <p:sp>
            <p:nvSpPr>
              <p:cNvPr id="959" name="Rectangle 1206"/>
              <p:cNvSpPr>
                <a:spLocks noChangeArrowheads="1"/>
              </p:cNvSpPr>
              <p:nvPr/>
            </p:nvSpPr>
            <p:spPr bwMode="auto">
              <a:xfrm>
                <a:off x="5178" y="1217"/>
                <a:ext cx="14" cy="30"/>
              </a:xfrm>
              <a:prstGeom prst="rect">
                <a:avLst/>
              </a:prstGeom>
              <a:grpFill/>
              <a:ln>
                <a:noFill/>
              </a:ln>
            </p:spPr>
            <p:txBody>
              <a:bodyPr/>
              <a:lstStyle/>
              <a:p>
                <a:pPr fontAlgn="auto">
                  <a:spcBef>
                    <a:spcPts val="0"/>
                  </a:spcBef>
                  <a:spcAft>
                    <a:spcPts val="0"/>
                  </a:spcAft>
                  <a:defRPr/>
                </a:pPr>
                <a:endParaRPr lang="zh-CN" altLang="en-US"/>
              </a:p>
            </p:txBody>
          </p:sp>
          <p:sp>
            <p:nvSpPr>
              <p:cNvPr id="960" name="Rectangle 1207"/>
              <p:cNvSpPr>
                <a:spLocks noChangeArrowheads="1"/>
              </p:cNvSpPr>
              <p:nvPr/>
            </p:nvSpPr>
            <p:spPr bwMode="auto">
              <a:xfrm>
                <a:off x="5222" y="1217"/>
                <a:ext cx="12" cy="30"/>
              </a:xfrm>
              <a:prstGeom prst="rect">
                <a:avLst/>
              </a:prstGeom>
              <a:grpFill/>
              <a:ln>
                <a:noFill/>
              </a:ln>
            </p:spPr>
            <p:txBody>
              <a:bodyPr/>
              <a:lstStyle/>
              <a:p>
                <a:pPr fontAlgn="auto">
                  <a:spcBef>
                    <a:spcPts val="0"/>
                  </a:spcBef>
                  <a:spcAft>
                    <a:spcPts val="0"/>
                  </a:spcAft>
                  <a:defRPr/>
                </a:pPr>
                <a:endParaRPr lang="zh-CN" altLang="en-US"/>
              </a:p>
            </p:txBody>
          </p:sp>
          <p:sp>
            <p:nvSpPr>
              <p:cNvPr id="961" name="Rectangle 1208"/>
              <p:cNvSpPr>
                <a:spLocks noChangeArrowheads="1"/>
              </p:cNvSpPr>
              <p:nvPr/>
            </p:nvSpPr>
            <p:spPr bwMode="auto">
              <a:xfrm>
                <a:off x="5242" y="1217"/>
                <a:ext cx="36" cy="30"/>
              </a:xfrm>
              <a:prstGeom prst="rect">
                <a:avLst/>
              </a:prstGeom>
              <a:grpFill/>
              <a:ln>
                <a:noFill/>
              </a:ln>
            </p:spPr>
            <p:txBody>
              <a:bodyPr/>
              <a:lstStyle/>
              <a:p>
                <a:pPr fontAlgn="auto">
                  <a:spcBef>
                    <a:spcPts val="0"/>
                  </a:spcBef>
                  <a:spcAft>
                    <a:spcPts val="0"/>
                  </a:spcAft>
                  <a:defRPr/>
                </a:pPr>
                <a:endParaRPr lang="zh-CN" altLang="en-US"/>
              </a:p>
            </p:txBody>
          </p:sp>
          <p:sp>
            <p:nvSpPr>
              <p:cNvPr id="962" name="Rectangle 1209"/>
              <p:cNvSpPr>
                <a:spLocks noChangeArrowheads="1"/>
              </p:cNvSpPr>
              <p:nvPr/>
            </p:nvSpPr>
            <p:spPr bwMode="auto">
              <a:xfrm>
                <a:off x="5200" y="1273"/>
                <a:ext cx="12" cy="31"/>
              </a:xfrm>
              <a:prstGeom prst="rect">
                <a:avLst/>
              </a:prstGeom>
              <a:grpFill/>
              <a:ln>
                <a:noFill/>
              </a:ln>
            </p:spPr>
            <p:txBody>
              <a:bodyPr/>
              <a:lstStyle/>
              <a:p>
                <a:pPr fontAlgn="auto">
                  <a:spcBef>
                    <a:spcPts val="0"/>
                  </a:spcBef>
                  <a:spcAft>
                    <a:spcPts val="0"/>
                  </a:spcAft>
                  <a:defRPr/>
                </a:pPr>
                <a:endParaRPr lang="zh-CN" altLang="en-US"/>
              </a:p>
            </p:txBody>
          </p:sp>
          <p:sp>
            <p:nvSpPr>
              <p:cNvPr id="963" name="Rectangle 1210"/>
              <p:cNvSpPr>
                <a:spLocks noChangeArrowheads="1"/>
              </p:cNvSpPr>
              <p:nvPr/>
            </p:nvSpPr>
            <p:spPr bwMode="auto">
              <a:xfrm>
                <a:off x="5264" y="1273"/>
                <a:ext cx="14" cy="31"/>
              </a:xfrm>
              <a:prstGeom prst="rect">
                <a:avLst/>
              </a:prstGeom>
              <a:grpFill/>
              <a:ln>
                <a:noFill/>
              </a:ln>
            </p:spPr>
            <p:txBody>
              <a:bodyPr/>
              <a:lstStyle/>
              <a:p>
                <a:pPr fontAlgn="auto">
                  <a:spcBef>
                    <a:spcPts val="0"/>
                  </a:spcBef>
                  <a:spcAft>
                    <a:spcPts val="0"/>
                  </a:spcAft>
                  <a:defRPr/>
                </a:pPr>
                <a:endParaRPr lang="zh-CN" altLang="en-US"/>
              </a:p>
            </p:txBody>
          </p:sp>
          <p:sp>
            <p:nvSpPr>
              <p:cNvPr id="964" name="Rectangle 1211"/>
              <p:cNvSpPr>
                <a:spLocks noChangeArrowheads="1"/>
              </p:cNvSpPr>
              <p:nvPr/>
            </p:nvSpPr>
            <p:spPr bwMode="auto">
              <a:xfrm>
                <a:off x="5286" y="1273"/>
                <a:ext cx="12" cy="31"/>
              </a:xfrm>
              <a:prstGeom prst="rect">
                <a:avLst/>
              </a:prstGeom>
              <a:grpFill/>
              <a:ln>
                <a:noFill/>
              </a:ln>
            </p:spPr>
            <p:txBody>
              <a:bodyPr/>
              <a:lstStyle/>
              <a:p>
                <a:pPr fontAlgn="auto">
                  <a:spcBef>
                    <a:spcPts val="0"/>
                  </a:spcBef>
                  <a:spcAft>
                    <a:spcPts val="0"/>
                  </a:spcAft>
                  <a:defRPr/>
                </a:pPr>
                <a:endParaRPr lang="zh-CN" altLang="en-US"/>
              </a:p>
            </p:txBody>
          </p:sp>
          <p:sp>
            <p:nvSpPr>
              <p:cNvPr id="965" name="Rectangle 1212"/>
              <p:cNvSpPr>
                <a:spLocks noChangeArrowheads="1"/>
              </p:cNvSpPr>
              <p:nvPr/>
            </p:nvSpPr>
            <p:spPr bwMode="auto">
              <a:xfrm>
                <a:off x="5178" y="1330"/>
                <a:ext cx="14" cy="30"/>
              </a:xfrm>
              <a:prstGeom prst="rect">
                <a:avLst/>
              </a:prstGeom>
              <a:grpFill/>
              <a:ln>
                <a:noFill/>
              </a:ln>
            </p:spPr>
            <p:txBody>
              <a:bodyPr/>
              <a:lstStyle/>
              <a:p>
                <a:pPr fontAlgn="auto">
                  <a:spcBef>
                    <a:spcPts val="0"/>
                  </a:spcBef>
                  <a:spcAft>
                    <a:spcPts val="0"/>
                  </a:spcAft>
                  <a:defRPr/>
                </a:pPr>
                <a:endParaRPr lang="zh-CN" altLang="en-US"/>
              </a:p>
            </p:txBody>
          </p:sp>
        </p:grpSp>
        <p:grpSp>
          <p:nvGrpSpPr>
            <p:cNvPr id="14" name="Group 1414"/>
            <p:cNvGrpSpPr/>
            <p:nvPr/>
          </p:nvGrpSpPr>
          <p:grpSpPr bwMode="auto">
            <a:xfrm>
              <a:off x="-3529332" y="-1031875"/>
              <a:ext cx="676299" cy="3252788"/>
              <a:chOff x="5048" y="937"/>
              <a:chExt cx="426" cy="2049"/>
            </a:xfrm>
            <a:grpFill/>
          </p:grpSpPr>
          <p:sp>
            <p:nvSpPr>
              <p:cNvPr id="566" name="Rectangle 1214"/>
              <p:cNvSpPr>
                <a:spLocks noChangeArrowheads="1"/>
              </p:cNvSpPr>
              <p:nvPr/>
            </p:nvSpPr>
            <p:spPr bwMode="auto">
              <a:xfrm>
                <a:off x="5222" y="1330"/>
                <a:ext cx="12" cy="30"/>
              </a:xfrm>
              <a:prstGeom prst="rect">
                <a:avLst/>
              </a:prstGeom>
              <a:grpFill/>
              <a:ln>
                <a:noFill/>
              </a:ln>
            </p:spPr>
            <p:txBody>
              <a:bodyPr/>
              <a:lstStyle/>
              <a:p>
                <a:pPr fontAlgn="auto">
                  <a:spcBef>
                    <a:spcPts val="0"/>
                  </a:spcBef>
                  <a:spcAft>
                    <a:spcPts val="0"/>
                  </a:spcAft>
                  <a:defRPr/>
                </a:pPr>
                <a:endParaRPr lang="zh-CN" altLang="en-US"/>
              </a:p>
            </p:txBody>
          </p:sp>
          <p:sp>
            <p:nvSpPr>
              <p:cNvPr id="567" name="Rectangle 1215"/>
              <p:cNvSpPr>
                <a:spLocks noChangeArrowheads="1"/>
              </p:cNvSpPr>
              <p:nvPr/>
            </p:nvSpPr>
            <p:spPr bwMode="auto">
              <a:xfrm>
                <a:off x="5286" y="1330"/>
                <a:ext cx="12" cy="30"/>
              </a:xfrm>
              <a:prstGeom prst="rect">
                <a:avLst/>
              </a:prstGeom>
              <a:grpFill/>
              <a:ln>
                <a:noFill/>
              </a:ln>
            </p:spPr>
            <p:txBody>
              <a:bodyPr/>
              <a:lstStyle/>
              <a:p>
                <a:pPr fontAlgn="auto">
                  <a:spcBef>
                    <a:spcPts val="0"/>
                  </a:spcBef>
                  <a:spcAft>
                    <a:spcPts val="0"/>
                  </a:spcAft>
                  <a:defRPr/>
                </a:pPr>
                <a:endParaRPr lang="zh-CN" altLang="en-US"/>
              </a:p>
            </p:txBody>
          </p:sp>
          <p:sp>
            <p:nvSpPr>
              <p:cNvPr id="568" name="Rectangle 1216"/>
              <p:cNvSpPr>
                <a:spLocks noChangeArrowheads="1"/>
              </p:cNvSpPr>
              <p:nvPr/>
            </p:nvSpPr>
            <p:spPr bwMode="auto">
              <a:xfrm>
                <a:off x="5200" y="1386"/>
                <a:ext cx="12" cy="32"/>
              </a:xfrm>
              <a:prstGeom prst="rect">
                <a:avLst/>
              </a:prstGeom>
              <a:grpFill/>
              <a:ln>
                <a:noFill/>
              </a:ln>
            </p:spPr>
            <p:txBody>
              <a:bodyPr/>
              <a:lstStyle/>
              <a:p>
                <a:pPr fontAlgn="auto">
                  <a:spcBef>
                    <a:spcPts val="0"/>
                  </a:spcBef>
                  <a:spcAft>
                    <a:spcPts val="0"/>
                  </a:spcAft>
                  <a:defRPr/>
                </a:pPr>
                <a:endParaRPr lang="zh-CN" altLang="en-US"/>
              </a:p>
            </p:txBody>
          </p:sp>
          <p:sp>
            <p:nvSpPr>
              <p:cNvPr id="569" name="Rectangle 1217"/>
              <p:cNvSpPr>
                <a:spLocks noChangeArrowheads="1"/>
              </p:cNvSpPr>
              <p:nvPr/>
            </p:nvSpPr>
            <p:spPr bwMode="auto">
              <a:xfrm>
                <a:off x="5264" y="1386"/>
                <a:ext cx="14" cy="32"/>
              </a:xfrm>
              <a:prstGeom prst="rect">
                <a:avLst/>
              </a:prstGeom>
              <a:grpFill/>
              <a:ln>
                <a:noFill/>
              </a:ln>
            </p:spPr>
            <p:txBody>
              <a:bodyPr/>
              <a:lstStyle/>
              <a:p>
                <a:pPr fontAlgn="auto">
                  <a:spcBef>
                    <a:spcPts val="0"/>
                  </a:spcBef>
                  <a:spcAft>
                    <a:spcPts val="0"/>
                  </a:spcAft>
                  <a:defRPr/>
                </a:pPr>
                <a:endParaRPr lang="zh-CN" altLang="en-US"/>
              </a:p>
            </p:txBody>
          </p:sp>
          <p:sp>
            <p:nvSpPr>
              <p:cNvPr id="570" name="Rectangle 1218"/>
              <p:cNvSpPr>
                <a:spLocks noChangeArrowheads="1"/>
              </p:cNvSpPr>
              <p:nvPr/>
            </p:nvSpPr>
            <p:spPr bwMode="auto">
              <a:xfrm>
                <a:off x="5286" y="1386"/>
                <a:ext cx="12" cy="32"/>
              </a:xfrm>
              <a:prstGeom prst="rect">
                <a:avLst/>
              </a:prstGeom>
              <a:grpFill/>
              <a:ln>
                <a:noFill/>
              </a:ln>
            </p:spPr>
            <p:txBody>
              <a:bodyPr/>
              <a:lstStyle/>
              <a:p>
                <a:pPr fontAlgn="auto">
                  <a:spcBef>
                    <a:spcPts val="0"/>
                  </a:spcBef>
                  <a:spcAft>
                    <a:spcPts val="0"/>
                  </a:spcAft>
                  <a:defRPr/>
                </a:pPr>
                <a:endParaRPr lang="zh-CN" altLang="en-US"/>
              </a:p>
            </p:txBody>
          </p:sp>
          <p:sp>
            <p:nvSpPr>
              <p:cNvPr id="571" name="Rectangle 1219"/>
              <p:cNvSpPr>
                <a:spLocks noChangeArrowheads="1"/>
              </p:cNvSpPr>
              <p:nvPr/>
            </p:nvSpPr>
            <p:spPr bwMode="auto">
              <a:xfrm>
                <a:off x="5244" y="1442"/>
                <a:ext cx="12" cy="32"/>
              </a:xfrm>
              <a:prstGeom prst="rect">
                <a:avLst/>
              </a:prstGeom>
              <a:grpFill/>
              <a:ln>
                <a:noFill/>
              </a:ln>
            </p:spPr>
            <p:txBody>
              <a:bodyPr/>
              <a:lstStyle/>
              <a:p>
                <a:pPr fontAlgn="auto">
                  <a:spcBef>
                    <a:spcPts val="0"/>
                  </a:spcBef>
                  <a:spcAft>
                    <a:spcPts val="0"/>
                  </a:spcAft>
                  <a:defRPr/>
                </a:pPr>
                <a:endParaRPr lang="zh-CN" altLang="en-US"/>
              </a:p>
            </p:txBody>
          </p:sp>
          <p:sp>
            <p:nvSpPr>
              <p:cNvPr id="572" name="Rectangle 1220"/>
              <p:cNvSpPr>
                <a:spLocks noChangeArrowheads="1"/>
              </p:cNvSpPr>
              <p:nvPr/>
            </p:nvSpPr>
            <p:spPr bwMode="auto">
              <a:xfrm>
                <a:off x="5286" y="1442"/>
                <a:ext cx="12" cy="32"/>
              </a:xfrm>
              <a:prstGeom prst="rect">
                <a:avLst/>
              </a:prstGeom>
              <a:grpFill/>
              <a:ln>
                <a:noFill/>
              </a:ln>
            </p:spPr>
            <p:txBody>
              <a:bodyPr/>
              <a:lstStyle/>
              <a:p>
                <a:pPr fontAlgn="auto">
                  <a:spcBef>
                    <a:spcPts val="0"/>
                  </a:spcBef>
                  <a:spcAft>
                    <a:spcPts val="0"/>
                  </a:spcAft>
                  <a:defRPr/>
                </a:pPr>
                <a:endParaRPr lang="zh-CN" altLang="en-US"/>
              </a:p>
            </p:txBody>
          </p:sp>
          <p:sp>
            <p:nvSpPr>
              <p:cNvPr id="573" name="Rectangle 1221"/>
              <p:cNvSpPr>
                <a:spLocks noChangeArrowheads="1"/>
              </p:cNvSpPr>
              <p:nvPr/>
            </p:nvSpPr>
            <p:spPr bwMode="auto">
              <a:xfrm>
                <a:off x="5244" y="1498"/>
                <a:ext cx="34" cy="32"/>
              </a:xfrm>
              <a:prstGeom prst="rect">
                <a:avLst/>
              </a:prstGeom>
              <a:grpFill/>
              <a:ln>
                <a:noFill/>
              </a:ln>
            </p:spPr>
            <p:txBody>
              <a:bodyPr/>
              <a:lstStyle/>
              <a:p>
                <a:pPr fontAlgn="auto">
                  <a:spcBef>
                    <a:spcPts val="0"/>
                  </a:spcBef>
                  <a:spcAft>
                    <a:spcPts val="0"/>
                  </a:spcAft>
                  <a:defRPr/>
                </a:pPr>
                <a:endParaRPr lang="zh-CN" altLang="en-US"/>
              </a:p>
            </p:txBody>
          </p:sp>
          <p:sp>
            <p:nvSpPr>
              <p:cNvPr id="574" name="Rectangle 1222"/>
              <p:cNvSpPr>
                <a:spLocks noChangeArrowheads="1"/>
              </p:cNvSpPr>
              <p:nvPr/>
            </p:nvSpPr>
            <p:spPr bwMode="auto">
              <a:xfrm>
                <a:off x="5286" y="1498"/>
                <a:ext cx="12" cy="32"/>
              </a:xfrm>
              <a:prstGeom prst="rect">
                <a:avLst/>
              </a:prstGeom>
              <a:grpFill/>
              <a:ln>
                <a:noFill/>
              </a:ln>
            </p:spPr>
            <p:txBody>
              <a:bodyPr/>
              <a:lstStyle/>
              <a:p>
                <a:pPr fontAlgn="auto">
                  <a:spcBef>
                    <a:spcPts val="0"/>
                  </a:spcBef>
                  <a:spcAft>
                    <a:spcPts val="0"/>
                  </a:spcAft>
                  <a:defRPr/>
                </a:pPr>
                <a:endParaRPr lang="zh-CN" altLang="en-US"/>
              </a:p>
            </p:txBody>
          </p:sp>
          <p:sp>
            <p:nvSpPr>
              <p:cNvPr id="575" name="Rectangle 1223"/>
              <p:cNvSpPr>
                <a:spLocks noChangeArrowheads="1"/>
              </p:cNvSpPr>
              <p:nvPr/>
            </p:nvSpPr>
            <p:spPr bwMode="auto">
              <a:xfrm>
                <a:off x="5134" y="1554"/>
                <a:ext cx="58" cy="32"/>
              </a:xfrm>
              <a:prstGeom prst="rect">
                <a:avLst/>
              </a:prstGeom>
              <a:grpFill/>
              <a:ln>
                <a:noFill/>
              </a:ln>
            </p:spPr>
            <p:txBody>
              <a:bodyPr/>
              <a:lstStyle/>
              <a:p>
                <a:pPr fontAlgn="auto">
                  <a:spcBef>
                    <a:spcPts val="0"/>
                  </a:spcBef>
                  <a:spcAft>
                    <a:spcPts val="0"/>
                  </a:spcAft>
                  <a:defRPr/>
                </a:pPr>
                <a:endParaRPr lang="zh-CN" altLang="en-US"/>
              </a:p>
            </p:txBody>
          </p:sp>
          <p:sp>
            <p:nvSpPr>
              <p:cNvPr id="576" name="Rectangle 1224"/>
              <p:cNvSpPr>
                <a:spLocks noChangeArrowheads="1"/>
              </p:cNvSpPr>
              <p:nvPr/>
            </p:nvSpPr>
            <p:spPr bwMode="auto">
              <a:xfrm>
                <a:off x="5244" y="1554"/>
                <a:ext cx="12" cy="32"/>
              </a:xfrm>
              <a:prstGeom prst="rect">
                <a:avLst/>
              </a:prstGeom>
              <a:grpFill/>
              <a:ln>
                <a:noFill/>
              </a:ln>
            </p:spPr>
            <p:txBody>
              <a:bodyPr/>
              <a:lstStyle/>
              <a:p>
                <a:pPr fontAlgn="auto">
                  <a:spcBef>
                    <a:spcPts val="0"/>
                  </a:spcBef>
                  <a:spcAft>
                    <a:spcPts val="0"/>
                  </a:spcAft>
                  <a:defRPr/>
                </a:pPr>
                <a:endParaRPr lang="zh-CN" altLang="en-US"/>
              </a:p>
            </p:txBody>
          </p:sp>
          <p:sp>
            <p:nvSpPr>
              <p:cNvPr id="577" name="Rectangle 1225"/>
              <p:cNvSpPr>
                <a:spLocks noChangeArrowheads="1"/>
              </p:cNvSpPr>
              <p:nvPr/>
            </p:nvSpPr>
            <p:spPr bwMode="auto">
              <a:xfrm>
                <a:off x="5286" y="1554"/>
                <a:ext cx="12" cy="32"/>
              </a:xfrm>
              <a:prstGeom prst="rect">
                <a:avLst/>
              </a:prstGeom>
              <a:grpFill/>
              <a:ln>
                <a:noFill/>
              </a:ln>
            </p:spPr>
            <p:txBody>
              <a:bodyPr/>
              <a:lstStyle/>
              <a:p>
                <a:pPr fontAlgn="auto">
                  <a:spcBef>
                    <a:spcPts val="0"/>
                  </a:spcBef>
                  <a:spcAft>
                    <a:spcPts val="0"/>
                  </a:spcAft>
                  <a:defRPr/>
                </a:pPr>
                <a:endParaRPr lang="zh-CN" altLang="en-US"/>
              </a:p>
            </p:txBody>
          </p:sp>
          <p:sp>
            <p:nvSpPr>
              <p:cNvPr id="578" name="Rectangle 1226"/>
              <p:cNvSpPr>
                <a:spLocks noChangeArrowheads="1"/>
              </p:cNvSpPr>
              <p:nvPr/>
            </p:nvSpPr>
            <p:spPr bwMode="auto">
              <a:xfrm>
                <a:off x="5200" y="1610"/>
                <a:ext cx="12" cy="32"/>
              </a:xfrm>
              <a:prstGeom prst="rect">
                <a:avLst/>
              </a:prstGeom>
              <a:grpFill/>
              <a:ln>
                <a:noFill/>
              </a:ln>
            </p:spPr>
            <p:txBody>
              <a:bodyPr/>
              <a:lstStyle/>
              <a:p>
                <a:pPr fontAlgn="auto">
                  <a:spcBef>
                    <a:spcPts val="0"/>
                  </a:spcBef>
                  <a:spcAft>
                    <a:spcPts val="0"/>
                  </a:spcAft>
                  <a:defRPr/>
                </a:pPr>
                <a:endParaRPr lang="zh-CN" altLang="en-US"/>
              </a:p>
            </p:txBody>
          </p:sp>
          <p:sp>
            <p:nvSpPr>
              <p:cNvPr id="579" name="Rectangle 1227"/>
              <p:cNvSpPr>
                <a:spLocks noChangeArrowheads="1"/>
              </p:cNvSpPr>
              <p:nvPr/>
            </p:nvSpPr>
            <p:spPr bwMode="auto">
              <a:xfrm>
                <a:off x="5222" y="1610"/>
                <a:ext cx="12" cy="32"/>
              </a:xfrm>
              <a:prstGeom prst="rect">
                <a:avLst/>
              </a:prstGeom>
              <a:grpFill/>
              <a:ln>
                <a:noFill/>
              </a:ln>
            </p:spPr>
            <p:txBody>
              <a:bodyPr/>
              <a:lstStyle/>
              <a:p>
                <a:pPr fontAlgn="auto">
                  <a:spcBef>
                    <a:spcPts val="0"/>
                  </a:spcBef>
                  <a:spcAft>
                    <a:spcPts val="0"/>
                  </a:spcAft>
                  <a:defRPr/>
                </a:pPr>
                <a:endParaRPr lang="zh-CN" altLang="en-US"/>
              </a:p>
            </p:txBody>
          </p:sp>
          <p:sp>
            <p:nvSpPr>
              <p:cNvPr id="580" name="Rectangle 1228"/>
              <p:cNvSpPr>
                <a:spLocks noChangeArrowheads="1"/>
              </p:cNvSpPr>
              <p:nvPr/>
            </p:nvSpPr>
            <p:spPr bwMode="auto">
              <a:xfrm>
                <a:off x="5266" y="1610"/>
                <a:ext cx="32" cy="32"/>
              </a:xfrm>
              <a:prstGeom prst="rect">
                <a:avLst/>
              </a:prstGeom>
              <a:grpFill/>
              <a:ln>
                <a:noFill/>
              </a:ln>
            </p:spPr>
            <p:txBody>
              <a:bodyPr/>
              <a:lstStyle/>
              <a:p>
                <a:pPr fontAlgn="auto">
                  <a:spcBef>
                    <a:spcPts val="0"/>
                  </a:spcBef>
                  <a:spcAft>
                    <a:spcPts val="0"/>
                  </a:spcAft>
                  <a:defRPr/>
                </a:pPr>
                <a:endParaRPr lang="zh-CN" altLang="en-US"/>
              </a:p>
            </p:txBody>
          </p:sp>
          <p:sp>
            <p:nvSpPr>
              <p:cNvPr id="581" name="Rectangle 1229"/>
              <p:cNvSpPr>
                <a:spLocks noChangeArrowheads="1"/>
              </p:cNvSpPr>
              <p:nvPr/>
            </p:nvSpPr>
            <p:spPr bwMode="auto">
              <a:xfrm>
                <a:off x="5200" y="1666"/>
                <a:ext cx="12" cy="32"/>
              </a:xfrm>
              <a:prstGeom prst="rect">
                <a:avLst/>
              </a:prstGeom>
              <a:grpFill/>
              <a:ln>
                <a:noFill/>
              </a:ln>
            </p:spPr>
            <p:txBody>
              <a:bodyPr/>
              <a:lstStyle/>
              <a:p>
                <a:pPr fontAlgn="auto">
                  <a:spcBef>
                    <a:spcPts val="0"/>
                  </a:spcBef>
                  <a:spcAft>
                    <a:spcPts val="0"/>
                  </a:spcAft>
                  <a:defRPr/>
                </a:pPr>
                <a:endParaRPr lang="zh-CN" altLang="en-US"/>
              </a:p>
            </p:txBody>
          </p:sp>
          <p:sp>
            <p:nvSpPr>
              <p:cNvPr id="582" name="Rectangle 1230"/>
              <p:cNvSpPr>
                <a:spLocks noChangeArrowheads="1"/>
              </p:cNvSpPr>
              <p:nvPr/>
            </p:nvSpPr>
            <p:spPr bwMode="auto">
              <a:xfrm>
                <a:off x="5244" y="1666"/>
                <a:ext cx="12" cy="32"/>
              </a:xfrm>
              <a:prstGeom prst="rect">
                <a:avLst/>
              </a:prstGeom>
              <a:grpFill/>
              <a:ln>
                <a:noFill/>
              </a:ln>
            </p:spPr>
            <p:txBody>
              <a:bodyPr/>
              <a:lstStyle/>
              <a:p>
                <a:pPr fontAlgn="auto">
                  <a:spcBef>
                    <a:spcPts val="0"/>
                  </a:spcBef>
                  <a:spcAft>
                    <a:spcPts val="0"/>
                  </a:spcAft>
                  <a:defRPr/>
                </a:pPr>
                <a:endParaRPr lang="zh-CN" altLang="en-US"/>
              </a:p>
            </p:txBody>
          </p:sp>
          <p:sp>
            <p:nvSpPr>
              <p:cNvPr id="583" name="Rectangle 1231"/>
              <p:cNvSpPr>
                <a:spLocks noChangeArrowheads="1"/>
              </p:cNvSpPr>
              <p:nvPr/>
            </p:nvSpPr>
            <p:spPr bwMode="auto">
              <a:xfrm>
                <a:off x="5264" y="1666"/>
                <a:ext cx="14" cy="32"/>
              </a:xfrm>
              <a:prstGeom prst="rect">
                <a:avLst/>
              </a:prstGeom>
              <a:grpFill/>
              <a:ln>
                <a:noFill/>
              </a:ln>
            </p:spPr>
            <p:txBody>
              <a:bodyPr/>
              <a:lstStyle/>
              <a:p>
                <a:pPr fontAlgn="auto">
                  <a:spcBef>
                    <a:spcPts val="0"/>
                  </a:spcBef>
                  <a:spcAft>
                    <a:spcPts val="0"/>
                  </a:spcAft>
                  <a:defRPr/>
                </a:pPr>
                <a:endParaRPr lang="zh-CN" altLang="en-US"/>
              </a:p>
            </p:txBody>
          </p:sp>
          <p:sp>
            <p:nvSpPr>
              <p:cNvPr id="584" name="Rectangle 1232"/>
              <p:cNvSpPr>
                <a:spLocks noChangeArrowheads="1"/>
              </p:cNvSpPr>
              <p:nvPr/>
            </p:nvSpPr>
            <p:spPr bwMode="auto">
              <a:xfrm>
                <a:off x="5286" y="1666"/>
                <a:ext cx="12" cy="32"/>
              </a:xfrm>
              <a:prstGeom prst="rect">
                <a:avLst/>
              </a:prstGeom>
              <a:grpFill/>
              <a:ln>
                <a:noFill/>
              </a:ln>
            </p:spPr>
            <p:txBody>
              <a:bodyPr/>
              <a:lstStyle/>
              <a:p>
                <a:pPr fontAlgn="auto">
                  <a:spcBef>
                    <a:spcPts val="0"/>
                  </a:spcBef>
                  <a:spcAft>
                    <a:spcPts val="0"/>
                  </a:spcAft>
                  <a:defRPr/>
                </a:pPr>
                <a:endParaRPr lang="zh-CN" altLang="en-US"/>
              </a:p>
            </p:txBody>
          </p:sp>
          <p:sp>
            <p:nvSpPr>
              <p:cNvPr id="585" name="Rectangle 1233"/>
              <p:cNvSpPr>
                <a:spLocks noChangeArrowheads="1"/>
              </p:cNvSpPr>
              <p:nvPr/>
            </p:nvSpPr>
            <p:spPr bwMode="auto">
              <a:xfrm>
                <a:off x="5200" y="1722"/>
                <a:ext cx="56" cy="32"/>
              </a:xfrm>
              <a:prstGeom prst="rect">
                <a:avLst/>
              </a:prstGeom>
              <a:grpFill/>
              <a:ln>
                <a:noFill/>
              </a:ln>
            </p:spPr>
            <p:txBody>
              <a:bodyPr/>
              <a:lstStyle/>
              <a:p>
                <a:pPr fontAlgn="auto">
                  <a:spcBef>
                    <a:spcPts val="0"/>
                  </a:spcBef>
                  <a:spcAft>
                    <a:spcPts val="0"/>
                  </a:spcAft>
                  <a:defRPr/>
                </a:pPr>
                <a:endParaRPr lang="zh-CN" altLang="en-US"/>
              </a:p>
            </p:txBody>
          </p:sp>
          <p:sp>
            <p:nvSpPr>
              <p:cNvPr id="586" name="Rectangle 1234"/>
              <p:cNvSpPr>
                <a:spLocks noChangeArrowheads="1"/>
              </p:cNvSpPr>
              <p:nvPr/>
            </p:nvSpPr>
            <p:spPr bwMode="auto">
              <a:xfrm>
                <a:off x="5286" y="1722"/>
                <a:ext cx="12" cy="32"/>
              </a:xfrm>
              <a:prstGeom prst="rect">
                <a:avLst/>
              </a:prstGeom>
              <a:grpFill/>
              <a:ln>
                <a:noFill/>
              </a:ln>
            </p:spPr>
            <p:txBody>
              <a:bodyPr/>
              <a:lstStyle/>
              <a:p>
                <a:pPr fontAlgn="auto">
                  <a:spcBef>
                    <a:spcPts val="0"/>
                  </a:spcBef>
                  <a:spcAft>
                    <a:spcPts val="0"/>
                  </a:spcAft>
                  <a:defRPr/>
                </a:pPr>
                <a:endParaRPr lang="zh-CN" altLang="en-US"/>
              </a:p>
            </p:txBody>
          </p:sp>
          <p:sp>
            <p:nvSpPr>
              <p:cNvPr id="587" name="Rectangle 1235"/>
              <p:cNvSpPr>
                <a:spLocks noChangeArrowheads="1"/>
              </p:cNvSpPr>
              <p:nvPr/>
            </p:nvSpPr>
            <p:spPr bwMode="auto">
              <a:xfrm>
                <a:off x="5178" y="1780"/>
                <a:ext cx="14" cy="30"/>
              </a:xfrm>
              <a:prstGeom prst="rect">
                <a:avLst/>
              </a:prstGeom>
              <a:grpFill/>
              <a:ln>
                <a:noFill/>
              </a:ln>
            </p:spPr>
            <p:txBody>
              <a:bodyPr/>
              <a:lstStyle/>
              <a:p>
                <a:pPr fontAlgn="auto">
                  <a:spcBef>
                    <a:spcPts val="0"/>
                  </a:spcBef>
                  <a:spcAft>
                    <a:spcPts val="0"/>
                  </a:spcAft>
                  <a:defRPr/>
                </a:pPr>
                <a:endParaRPr lang="zh-CN" altLang="en-US"/>
              </a:p>
            </p:txBody>
          </p:sp>
          <p:sp>
            <p:nvSpPr>
              <p:cNvPr id="588" name="Rectangle 1236"/>
              <p:cNvSpPr>
                <a:spLocks noChangeArrowheads="1"/>
              </p:cNvSpPr>
              <p:nvPr/>
            </p:nvSpPr>
            <p:spPr bwMode="auto">
              <a:xfrm>
                <a:off x="5286" y="1780"/>
                <a:ext cx="12" cy="30"/>
              </a:xfrm>
              <a:prstGeom prst="rect">
                <a:avLst/>
              </a:prstGeom>
              <a:grpFill/>
              <a:ln>
                <a:noFill/>
              </a:ln>
            </p:spPr>
            <p:txBody>
              <a:bodyPr/>
              <a:lstStyle/>
              <a:p>
                <a:pPr fontAlgn="auto">
                  <a:spcBef>
                    <a:spcPts val="0"/>
                  </a:spcBef>
                  <a:spcAft>
                    <a:spcPts val="0"/>
                  </a:spcAft>
                  <a:defRPr/>
                </a:pPr>
                <a:endParaRPr lang="zh-CN" altLang="en-US"/>
              </a:p>
            </p:txBody>
          </p:sp>
          <p:sp>
            <p:nvSpPr>
              <p:cNvPr id="589" name="Rectangle 1237"/>
              <p:cNvSpPr>
                <a:spLocks noChangeArrowheads="1"/>
              </p:cNvSpPr>
              <p:nvPr/>
            </p:nvSpPr>
            <p:spPr bwMode="auto">
              <a:xfrm>
                <a:off x="5178" y="1836"/>
                <a:ext cx="14" cy="30"/>
              </a:xfrm>
              <a:prstGeom prst="rect">
                <a:avLst/>
              </a:prstGeom>
              <a:grpFill/>
              <a:ln>
                <a:noFill/>
              </a:ln>
            </p:spPr>
            <p:txBody>
              <a:bodyPr/>
              <a:lstStyle/>
              <a:p>
                <a:pPr fontAlgn="auto">
                  <a:spcBef>
                    <a:spcPts val="0"/>
                  </a:spcBef>
                  <a:spcAft>
                    <a:spcPts val="0"/>
                  </a:spcAft>
                  <a:defRPr/>
                </a:pPr>
                <a:endParaRPr lang="zh-CN" altLang="en-US"/>
              </a:p>
            </p:txBody>
          </p:sp>
          <p:sp>
            <p:nvSpPr>
              <p:cNvPr id="590" name="Rectangle 1238"/>
              <p:cNvSpPr>
                <a:spLocks noChangeArrowheads="1"/>
              </p:cNvSpPr>
              <p:nvPr/>
            </p:nvSpPr>
            <p:spPr bwMode="auto">
              <a:xfrm>
                <a:off x="5200" y="1836"/>
                <a:ext cx="12" cy="30"/>
              </a:xfrm>
              <a:prstGeom prst="rect">
                <a:avLst/>
              </a:prstGeom>
              <a:grpFill/>
              <a:ln>
                <a:noFill/>
              </a:ln>
            </p:spPr>
            <p:txBody>
              <a:bodyPr/>
              <a:lstStyle/>
              <a:p>
                <a:pPr fontAlgn="auto">
                  <a:spcBef>
                    <a:spcPts val="0"/>
                  </a:spcBef>
                  <a:spcAft>
                    <a:spcPts val="0"/>
                  </a:spcAft>
                  <a:defRPr/>
                </a:pPr>
                <a:endParaRPr lang="zh-CN" altLang="en-US"/>
              </a:p>
            </p:txBody>
          </p:sp>
          <p:sp>
            <p:nvSpPr>
              <p:cNvPr id="591" name="Rectangle 1239"/>
              <p:cNvSpPr>
                <a:spLocks noChangeArrowheads="1"/>
              </p:cNvSpPr>
              <p:nvPr/>
            </p:nvSpPr>
            <p:spPr bwMode="auto">
              <a:xfrm>
                <a:off x="5244" y="1836"/>
                <a:ext cx="12" cy="30"/>
              </a:xfrm>
              <a:prstGeom prst="rect">
                <a:avLst/>
              </a:prstGeom>
              <a:grpFill/>
              <a:ln>
                <a:noFill/>
              </a:ln>
            </p:spPr>
            <p:txBody>
              <a:bodyPr/>
              <a:lstStyle/>
              <a:p>
                <a:pPr fontAlgn="auto">
                  <a:spcBef>
                    <a:spcPts val="0"/>
                  </a:spcBef>
                  <a:spcAft>
                    <a:spcPts val="0"/>
                  </a:spcAft>
                  <a:defRPr/>
                </a:pPr>
                <a:endParaRPr lang="zh-CN" altLang="en-US"/>
              </a:p>
            </p:txBody>
          </p:sp>
          <p:sp>
            <p:nvSpPr>
              <p:cNvPr id="592" name="Rectangle 1240"/>
              <p:cNvSpPr>
                <a:spLocks noChangeArrowheads="1"/>
              </p:cNvSpPr>
              <p:nvPr/>
            </p:nvSpPr>
            <p:spPr bwMode="auto">
              <a:xfrm>
                <a:off x="5266" y="1836"/>
                <a:ext cx="32" cy="30"/>
              </a:xfrm>
              <a:prstGeom prst="rect">
                <a:avLst/>
              </a:prstGeom>
              <a:grpFill/>
              <a:ln>
                <a:noFill/>
              </a:ln>
            </p:spPr>
            <p:txBody>
              <a:bodyPr/>
              <a:lstStyle/>
              <a:p>
                <a:pPr fontAlgn="auto">
                  <a:spcBef>
                    <a:spcPts val="0"/>
                  </a:spcBef>
                  <a:spcAft>
                    <a:spcPts val="0"/>
                  </a:spcAft>
                  <a:defRPr/>
                </a:pPr>
                <a:endParaRPr lang="zh-CN" altLang="en-US"/>
              </a:p>
            </p:txBody>
          </p:sp>
          <p:sp>
            <p:nvSpPr>
              <p:cNvPr id="593" name="Rectangle 1241"/>
              <p:cNvSpPr>
                <a:spLocks noChangeArrowheads="1"/>
              </p:cNvSpPr>
              <p:nvPr/>
            </p:nvSpPr>
            <p:spPr bwMode="auto">
              <a:xfrm>
                <a:off x="5222" y="1892"/>
                <a:ext cx="12" cy="30"/>
              </a:xfrm>
              <a:prstGeom prst="rect">
                <a:avLst/>
              </a:prstGeom>
              <a:grpFill/>
              <a:ln>
                <a:noFill/>
              </a:ln>
            </p:spPr>
            <p:txBody>
              <a:bodyPr/>
              <a:lstStyle/>
              <a:p>
                <a:pPr fontAlgn="auto">
                  <a:spcBef>
                    <a:spcPts val="0"/>
                  </a:spcBef>
                  <a:spcAft>
                    <a:spcPts val="0"/>
                  </a:spcAft>
                  <a:defRPr/>
                </a:pPr>
                <a:endParaRPr lang="zh-CN" altLang="en-US"/>
              </a:p>
            </p:txBody>
          </p:sp>
          <p:sp>
            <p:nvSpPr>
              <p:cNvPr id="594" name="Rectangle 1242"/>
              <p:cNvSpPr>
                <a:spLocks noChangeArrowheads="1"/>
              </p:cNvSpPr>
              <p:nvPr/>
            </p:nvSpPr>
            <p:spPr bwMode="auto">
              <a:xfrm>
                <a:off x="5264" y="1892"/>
                <a:ext cx="14" cy="30"/>
              </a:xfrm>
              <a:prstGeom prst="rect">
                <a:avLst/>
              </a:prstGeom>
              <a:grpFill/>
              <a:ln>
                <a:noFill/>
              </a:ln>
            </p:spPr>
            <p:txBody>
              <a:bodyPr/>
              <a:lstStyle/>
              <a:p>
                <a:pPr fontAlgn="auto">
                  <a:spcBef>
                    <a:spcPts val="0"/>
                  </a:spcBef>
                  <a:spcAft>
                    <a:spcPts val="0"/>
                  </a:spcAft>
                  <a:defRPr/>
                </a:pPr>
                <a:endParaRPr lang="zh-CN" altLang="en-US"/>
              </a:p>
            </p:txBody>
          </p:sp>
          <p:sp>
            <p:nvSpPr>
              <p:cNvPr id="595" name="Rectangle 1243"/>
              <p:cNvSpPr>
                <a:spLocks noChangeArrowheads="1"/>
              </p:cNvSpPr>
              <p:nvPr/>
            </p:nvSpPr>
            <p:spPr bwMode="auto">
              <a:xfrm>
                <a:off x="5286" y="1892"/>
                <a:ext cx="12" cy="30"/>
              </a:xfrm>
              <a:prstGeom prst="rect">
                <a:avLst/>
              </a:prstGeom>
              <a:grpFill/>
              <a:ln>
                <a:noFill/>
              </a:ln>
            </p:spPr>
            <p:txBody>
              <a:bodyPr/>
              <a:lstStyle/>
              <a:p>
                <a:pPr fontAlgn="auto">
                  <a:spcBef>
                    <a:spcPts val="0"/>
                  </a:spcBef>
                  <a:spcAft>
                    <a:spcPts val="0"/>
                  </a:spcAft>
                  <a:defRPr/>
                </a:pPr>
                <a:endParaRPr lang="zh-CN" altLang="en-US"/>
              </a:p>
            </p:txBody>
          </p:sp>
          <p:sp>
            <p:nvSpPr>
              <p:cNvPr id="596" name="Rectangle 1244"/>
              <p:cNvSpPr>
                <a:spLocks noChangeArrowheads="1"/>
              </p:cNvSpPr>
              <p:nvPr/>
            </p:nvSpPr>
            <p:spPr bwMode="auto">
              <a:xfrm>
                <a:off x="5178" y="1948"/>
                <a:ext cx="14" cy="31"/>
              </a:xfrm>
              <a:prstGeom prst="rect">
                <a:avLst/>
              </a:prstGeom>
              <a:grpFill/>
              <a:ln>
                <a:noFill/>
              </a:ln>
            </p:spPr>
            <p:txBody>
              <a:bodyPr/>
              <a:lstStyle/>
              <a:p>
                <a:pPr fontAlgn="auto">
                  <a:spcBef>
                    <a:spcPts val="0"/>
                  </a:spcBef>
                  <a:spcAft>
                    <a:spcPts val="0"/>
                  </a:spcAft>
                  <a:defRPr/>
                </a:pPr>
                <a:endParaRPr lang="zh-CN" altLang="en-US"/>
              </a:p>
            </p:txBody>
          </p:sp>
          <p:sp>
            <p:nvSpPr>
              <p:cNvPr id="597" name="Rectangle 1245"/>
              <p:cNvSpPr>
                <a:spLocks noChangeArrowheads="1"/>
              </p:cNvSpPr>
              <p:nvPr/>
            </p:nvSpPr>
            <p:spPr bwMode="auto">
              <a:xfrm>
                <a:off x="5200" y="1948"/>
                <a:ext cx="12" cy="31"/>
              </a:xfrm>
              <a:prstGeom prst="rect">
                <a:avLst/>
              </a:prstGeom>
              <a:grpFill/>
              <a:ln>
                <a:noFill/>
              </a:ln>
            </p:spPr>
            <p:txBody>
              <a:bodyPr/>
              <a:lstStyle/>
              <a:p>
                <a:pPr fontAlgn="auto">
                  <a:spcBef>
                    <a:spcPts val="0"/>
                  </a:spcBef>
                  <a:spcAft>
                    <a:spcPts val="0"/>
                  </a:spcAft>
                  <a:defRPr/>
                </a:pPr>
                <a:endParaRPr lang="zh-CN" altLang="en-US"/>
              </a:p>
            </p:txBody>
          </p:sp>
          <p:sp>
            <p:nvSpPr>
              <p:cNvPr id="598" name="Rectangle 1246"/>
              <p:cNvSpPr>
                <a:spLocks noChangeArrowheads="1"/>
              </p:cNvSpPr>
              <p:nvPr/>
            </p:nvSpPr>
            <p:spPr bwMode="auto">
              <a:xfrm>
                <a:off x="5222" y="1948"/>
                <a:ext cx="12" cy="31"/>
              </a:xfrm>
              <a:prstGeom prst="rect">
                <a:avLst/>
              </a:prstGeom>
              <a:grpFill/>
              <a:ln>
                <a:noFill/>
              </a:ln>
            </p:spPr>
            <p:txBody>
              <a:bodyPr/>
              <a:lstStyle/>
              <a:p>
                <a:pPr fontAlgn="auto">
                  <a:spcBef>
                    <a:spcPts val="0"/>
                  </a:spcBef>
                  <a:spcAft>
                    <a:spcPts val="0"/>
                  </a:spcAft>
                  <a:defRPr/>
                </a:pPr>
                <a:endParaRPr lang="zh-CN" altLang="en-US"/>
              </a:p>
            </p:txBody>
          </p:sp>
          <p:sp>
            <p:nvSpPr>
              <p:cNvPr id="599" name="Rectangle 1247"/>
              <p:cNvSpPr>
                <a:spLocks noChangeArrowheads="1"/>
              </p:cNvSpPr>
              <p:nvPr/>
            </p:nvSpPr>
            <p:spPr bwMode="auto">
              <a:xfrm>
                <a:off x="5286" y="1948"/>
                <a:ext cx="12" cy="31"/>
              </a:xfrm>
              <a:prstGeom prst="rect">
                <a:avLst/>
              </a:prstGeom>
              <a:grpFill/>
              <a:ln>
                <a:noFill/>
              </a:ln>
            </p:spPr>
            <p:txBody>
              <a:bodyPr/>
              <a:lstStyle/>
              <a:p>
                <a:pPr fontAlgn="auto">
                  <a:spcBef>
                    <a:spcPts val="0"/>
                  </a:spcBef>
                  <a:spcAft>
                    <a:spcPts val="0"/>
                  </a:spcAft>
                  <a:defRPr/>
                </a:pPr>
                <a:endParaRPr lang="zh-CN" altLang="en-US"/>
              </a:p>
            </p:txBody>
          </p:sp>
          <p:sp>
            <p:nvSpPr>
              <p:cNvPr id="600" name="Rectangle 1248"/>
              <p:cNvSpPr>
                <a:spLocks noChangeArrowheads="1"/>
              </p:cNvSpPr>
              <p:nvPr/>
            </p:nvSpPr>
            <p:spPr bwMode="auto">
              <a:xfrm>
                <a:off x="5178" y="2005"/>
                <a:ext cx="14" cy="32"/>
              </a:xfrm>
              <a:prstGeom prst="rect">
                <a:avLst/>
              </a:prstGeom>
              <a:grpFill/>
              <a:ln>
                <a:noFill/>
              </a:ln>
            </p:spPr>
            <p:txBody>
              <a:bodyPr/>
              <a:lstStyle/>
              <a:p>
                <a:pPr fontAlgn="auto">
                  <a:spcBef>
                    <a:spcPts val="0"/>
                  </a:spcBef>
                  <a:spcAft>
                    <a:spcPts val="0"/>
                  </a:spcAft>
                  <a:defRPr/>
                </a:pPr>
                <a:endParaRPr lang="zh-CN" altLang="en-US"/>
              </a:p>
            </p:txBody>
          </p:sp>
          <p:sp>
            <p:nvSpPr>
              <p:cNvPr id="601" name="Rectangle 1249"/>
              <p:cNvSpPr>
                <a:spLocks noChangeArrowheads="1"/>
              </p:cNvSpPr>
              <p:nvPr/>
            </p:nvSpPr>
            <p:spPr bwMode="auto">
              <a:xfrm>
                <a:off x="5222" y="2005"/>
                <a:ext cx="12" cy="32"/>
              </a:xfrm>
              <a:prstGeom prst="rect">
                <a:avLst/>
              </a:prstGeom>
              <a:grpFill/>
              <a:ln>
                <a:noFill/>
              </a:ln>
            </p:spPr>
            <p:txBody>
              <a:bodyPr/>
              <a:lstStyle/>
              <a:p>
                <a:pPr fontAlgn="auto">
                  <a:spcBef>
                    <a:spcPts val="0"/>
                  </a:spcBef>
                  <a:spcAft>
                    <a:spcPts val="0"/>
                  </a:spcAft>
                  <a:defRPr/>
                </a:pPr>
                <a:endParaRPr lang="zh-CN" altLang="en-US"/>
              </a:p>
            </p:txBody>
          </p:sp>
          <p:sp>
            <p:nvSpPr>
              <p:cNvPr id="602" name="Rectangle 1250"/>
              <p:cNvSpPr>
                <a:spLocks noChangeArrowheads="1"/>
              </p:cNvSpPr>
              <p:nvPr/>
            </p:nvSpPr>
            <p:spPr bwMode="auto">
              <a:xfrm>
                <a:off x="5264" y="2005"/>
                <a:ext cx="14" cy="32"/>
              </a:xfrm>
              <a:prstGeom prst="rect">
                <a:avLst/>
              </a:prstGeom>
              <a:grpFill/>
              <a:ln>
                <a:noFill/>
              </a:ln>
            </p:spPr>
            <p:txBody>
              <a:bodyPr/>
              <a:lstStyle/>
              <a:p>
                <a:pPr fontAlgn="auto">
                  <a:spcBef>
                    <a:spcPts val="0"/>
                  </a:spcBef>
                  <a:spcAft>
                    <a:spcPts val="0"/>
                  </a:spcAft>
                  <a:defRPr/>
                </a:pPr>
                <a:endParaRPr lang="zh-CN" altLang="en-US"/>
              </a:p>
            </p:txBody>
          </p:sp>
          <p:sp>
            <p:nvSpPr>
              <p:cNvPr id="603" name="Rectangle 1251"/>
              <p:cNvSpPr>
                <a:spLocks noChangeArrowheads="1"/>
              </p:cNvSpPr>
              <p:nvPr/>
            </p:nvSpPr>
            <p:spPr bwMode="auto">
              <a:xfrm>
                <a:off x="5200" y="2061"/>
                <a:ext cx="12" cy="32"/>
              </a:xfrm>
              <a:prstGeom prst="rect">
                <a:avLst/>
              </a:prstGeom>
              <a:grpFill/>
              <a:ln>
                <a:noFill/>
              </a:ln>
            </p:spPr>
            <p:txBody>
              <a:bodyPr/>
              <a:lstStyle/>
              <a:p>
                <a:pPr fontAlgn="auto">
                  <a:spcBef>
                    <a:spcPts val="0"/>
                  </a:spcBef>
                  <a:spcAft>
                    <a:spcPts val="0"/>
                  </a:spcAft>
                  <a:defRPr/>
                </a:pPr>
                <a:endParaRPr lang="zh-CN" altLang="en-US"/>
              </a:p>
            </p:txBody>
          </p:sp>
          <p:sp>
            <p:nvSpPr>
              <p:cNvPr id="604" name="Rectangle 1252"/>
              <p:cNvSpPr>
                <a:spLocks noChangeArrowheads="1"/>
              </p:cNvSpPr>
              <p:nvPr/>
            </p:nvSpPr>
            <p:spPr bwMode="auto">
              <a:xfrm>
                <a:off x="5244" y="2061"/>
                <a:ext cx="12" cy="32"/>
              </a:xfrm>
              <a:prstGeom prst="rect">
                <a:avLst/>
              </a:prstGeom>
              <a:grpFill/>
              <a:ln>
                <a:noFill/>
              </a:ln>
            </p:spPr>
            <p:txBody>
              <a:bodyPr/>
              <a:lstStyle/>
              <a:p>
                <a:pPr fontAlgn="auto">
                  <a:spcBef>
                    <a:spcPts val="0"/>
                  </a:spcBef>
                  <a:spcAft>
                    <a:spcPts val="0"/>
                  </a:spcAft>
                  <a:defRPr/>
                </a:pPr>
                <a:endParaRPr lang="zh-CN" altLang="en-US"/>
              </a:p>
            </p:txBody>
          </p:sp>
          <p:sp>
            <p:nvSpPr>
              <p:cNvPr id="605" name="Rectangle 1253"/>
              <p:cNvSpPr>
                <a:spLocks noChangeArrowheads="1"/>
              </p:cNvSpPr>
              <p:nvPr/>
            </p:nvSpPr>
            <p:spPr bwMode="auto">
              <a:xfrm>
                <a:off x="5286" y="2061"/>
                <a:ext cx="12" cy="32"/>
              </a:xfrm>
              <a:prstGeom prst="rect">
                <a:avLst/>
              </a:prstGeom>
              <a:grpFill/>
              <a:ln>
                <a:noFill/>
              </a:ln>
            </p:spPr>
            <p:txBody>
              <a:bodyPr/>
              <a:lstStyle/>
              <a:p>
                <a:pPr fontAlgn="auto">
                  <a:spcBef>
                    <a:spcPts val="0"/>
                  </a:spcBef>
                  <a:spcAft>
                    <a:spcPts val="0"/>
                  </a:spcAft>
                  <a:defRPr/>
                </a:pPr>
                <a:endParaRPr lang="zh-CN" altLang="en-US"/>
              </a:p>
            </p:txBody>
          </p:sp>
          <p:sp>
            <p:nvSpPr>
              <p:cNvPr id="606" name="Rectangle 1254"/>
              <p:cNvSpPr>
                <a:spLocks noChangeArrowheads="1"/>
              </p:cNvSpPr>
              <p:nvPr/>
            </p:nvSpPr>
            <p:spPr bwMode="auto">
              <a:xfrm>
                <a:off x="5178" y="2117"/>
                <a:ext cx="14" cy="32"/>
              </a:xfrm>
              <a:prstGeom prst="rect">
                <a:avLst/>
              </a:prstGeom>
              <a:grpFill/>
              <a:ln>
                <a:noFill/>
              </a:ln>
            </p:spPr>
            <p:txBody>
              <a:bodyPr/>
              <a:lstStyle/>
              <a:p>
                <a:pPr fontAlgn="auto">
                  <a:spcBef>
                    <a:spcPts val="0"/>
                  </a:spcBef>
                  <a:spcAft>
                    <a:spcPts val="0"/>
                  </a:spcAft>
                  <a:defRPr/>
                </a:pPr>
                <a:endParaRPr lang="zh-CN" altLang="en-US"/>
              </a:p>
            </p:txBody>
          </p:sp>
          <p:sp>
            <p:nvSpPr>
              <p:cNvPr id="607" name="Rectangle 1255"/>
              <p:cNvSpPr>
                <a:spLocks noChangeArrowheads="1"/>
              </p:cNvSpPr>
              <p:nvPr/>
            </p:nvSpPr>
            <p:spPr bwMode="auto">
              <a:xfrm>
                <a:off x="5222" y="2117"/>
                <a:ext cx="12" cy="32"/>
              </a:xfrm>
              <a:prstGeom prst="rect">
                <a:avLst/>
              </a:prstGeom>
              <a:grpFill/>
              <a:ln>
                <a:noFill/>
              </a:ln>
            </p:spPr>
            <p:txBody>
              <a:bodyPr/>
              <a:lstStyle/>
              <a:p>
                <a:pPr fontAlgn="auto">
                  <a:spcBef>
                    <a:spcPts val="0"/>
                  </a:spcBef>
                  <a:spcAft>
                    <a:spcPts val="0"/>
                  </a:spcAft>
                  <a:defRPr/>
                </a:pPr>
                <a:endParaRPr lang="zh-CN" altLang="en-US"/>
              </a:p>
            </p:txBody>
          </p:sp>
          <p:sp>
            <p:nvSpPr>
              <p:cNvPr id="608" name="Rectangle 1256"/>
              <p:cNvSpPr>
                <a:spLocks noChangeArrowheads="1"/>
              </p:cNvSpPr>
              <p:nvPr/>
            </p:nvSpPr>
            <p:spPr bwMode="auto">
              <a:xfrm>
                <a:off x="5286" y="2117"/>
                <a:ext cx="12" cy="32"/>
              </a:xfrm>
              <a:prstGeom prst="rect">
                <a:avLst/>
              </a:prstGeom>
              <a:grpFill/>
              <a:ln>
                <a:noFill/>
              </a:ln>
            </p:spPr>
            <p:txBody>
              <a:bodyPr/>
              <a:lstStyle/>
              <a:p>
                <a:pPr fontAlgn="auto">
                  <a:spcBef>
                    <a:spcPts val="0"/>
                  </a:spcBef>
                  <a:spcAft>
                    <a:spcPts val="0"/>
                  </a:spcAft>
                  <a:defRPr/>
                </a:pPr>
                <a:endParaRPr lang="zh-CN" altLang="en-US"/>
              </a:p>
            </p:txBody>
          </p:sp>
          <p:sp>
            <p:nvSpPr>
              <p:cNvPr id="609" name="Rectangle 1257"/>
              <p:cNvSpPr>
                <a:spLocks noChangeArrowheads="1"/>
              </p:cNvSpPr>
              <p:nvPr/>
            </p:nvSpPr>
            <p:spPr bwMode="auto">
              <a:xfrm>
                <a:off x="5092" y="2171"/>
                <a:ext cx="12" cy="32"/>
              </a:xfrm>
              <a:prstGeom prst="rect">
                <a:avLst/>
              </a:prstGeom>
              <a:grpFill/>
              <a:ln>
                <a:noFill/>
              </a:ln>
            </p:spPr>
            <p:txBody>
              <a:bodyPr/>
              <a:lstStyle/>
              <a:p>
                <a:pPr fontAlgn="auto">
                  <a:spcBef>
                    <a:spcPts val="0"/>
                  </a:spcBef>
                  <a:spcAft>
                    <a:spcPts val="0"/>
                  </a:spcAft>
                  <a:defRPr/>
                </a:pPr>
                <a:endParaRPr lang="zh-CN" altLang="en-US"/>
              </a:p>
            </p:txBody>
          </p:sp>
          <p:sp>
            <p:nvSpPr>
              <p:cNvPr id="610" name="Rectangle 1258"/>
              <p:cNvSpPr>
                <a:spLocks noChangeArrowheads="1"/>
              </p:cNvSpPr>
              <p:nvPr/>
            </p:nvSpPr>
            <p:spPr bwMode="auto">
              <a:xfrm>
                <a:off x="5156" y="2171"/>
                <a:ext cx="12" cy="32"/>
              </a:xfrm>
              <a:prstGeom prst="rect">
                <a:avLst/>
              </a:prstGeom>
              <a:grpFill/>
              <a:ln>
                <a:noFill/>
              </a:ln>
            </p:spPr>
            <p:txBody>
              <a:bodyPr/>
              <a:lstStyle/>
              <a:p>
                <a:pPr fontAlgn="auto">
                  <a:spcBef>
                    <a:spcPts val="0"/>
                  </a:spcBef>
                  <a:spcAft>
                    <a:spcPts val="0"/>
                  </a:spcAft>
                  <a:defRPr/>
                </a:pPr>
                <a:endParaRPr lang="zh-CN" altLang="en-US"/>
              </a:p>
            </p:txBody>
          </p:sp>
          <p:sp>
            <p:nvSpPr>
              <p:cNvPr id="611" name="Rectangle 1259"/>
              <p:cNvSpPr>
                <a:spLocks noChangeArrowheads="1"/>
              </p:cNvSpPr>
              <p:nvPr/>
            </p:nvSpPr>
            <p:spPr bwMode="auto">
              <a:xfrm>
                <a:off x="5178" y="2171"/>
                <a:ext cx="14" cy="32"/>
              </a:xfrm>
              <a:prstGeom prst="rect">
                <a:avLst/>
              </a:prstGeom>
              <a:grpFill/>
              <a:ln>
                <a:noFill/>
              </a:ln>
            </p:spPr>
            <p:txBody>
              <a:bodyPr/>
              <a:lstStyle/>
              <a:p>
                <a:pPr fontAlgn="auto">
                  <a:spcBef>
                    <a:spcPts val="0"/>
                  </a:spcBef>
                  <a:spcAft>
                    <a:spcPts val="0"/>
                  </a:spcAft>
                  <a:defRPr/>
                </a:pPr>
                <a:endParaRPr lang="zh-CN" altLang="en-US"/>
              </a:p>
            </p:txBody>
          </p:sp>
          <p:sp>
            <p:nvSpPr>
              <p:cNvPr id="612" name="Rectangle 1260"/>
              <p:cNvSpPr>
                <a:spLocks noChangeArrowheads="1"/>
              </p:cNvSpPr>
              <p:nvPr/>
            </p:nvSpPr>
            <p:spPr bwMode="auto">
              <a:xfrm>
                <a:off x="5222" y="2171"/>
                <a:ext cx="12" cy="32"/>
              </a:xfrm>
              <a:prstGeom prst="rect">
                <a:avLst/>
              </a:prstGeom>
              <a:grpFill/>
              <a:ln>
                <a:noFill/>
              </a:ln>
            </p:spPr>
            <p:txBody>
              <a:bodyPr/>
              <a:lstStyle/>
              <a:p>
                <a:pPr fontAlgn="auto">
                  <a:spcBef>
                    <a:spcPts val="0"/>
                  </a:spcBef>
                  <a:spcAft>
                    <a:spcPts val="0"/>
                  </a:spcAft>
                  <a:defRPr/>
                </a:pPr>
                <a:endParaRPr lang="zh-CN" altLang="en-US"/>
              </a:p>
            </p:txBody>
          </p:sp>
          <p:sp>
            <p:nvSpPr>
              <p:cNvPr id="613" name="Rectangle 1261"/>
              <p:cNvSpPr>
                <a:spLocks noChangeArrowheads="1"/>
              </p:cNvSpPr>
              <p:nvPr/>
            </p:nvSpPr>
            <p:spPr bwMode="auto">
              <a:xfrm>
                <a:off x="5048" y="2223"/>
                <a:ext cx="14" cy="32"/>
              </a:xfrm>
              <a:prstGeom prst="rect">
                <a:avLst/>
              </a:prstGeom>
              <a:grpFill/>
              <a:ln>
                <a:noFill/>
              </a:ln>
            </p:spPr>
            <p:txBody>
              <a:bodyPr/>
              <a:lstStyle/>
              <a:p>
                <a:pPr fontAlgn="auto">
                  <a:spcBef>
                    <a:spcPts val="0"/>
                  </a:spcBef>
                  <a:spcAft>
                    <a:spcPts val="0"/>
                  </a:spcAft>
                  <a:defRPr/>
                </a:pPr>
                <a:endParaRPr lang="zh-CN" altLang="en-US"/>
              </a:p>
            </p:txBody>
          </p:sp>
          <p:sp>
            <p:nvSpPr>
              <p:cNvPr id="614" name="Rectangle 1262"/>
              <p:cNvSpPr>
                <a:spLocks noChangeArrowheads="1"/>
              </p:cNvSpPr>
              <p:nvPr/>
            </p:nvSpPr>
            <p:spPr bwMode="auto">
              <a:xfrm>
                <a:off x="5070" y="2223"/>
                <a:ext cx="12" cy="32"/>
              </a:xfrm>
              <a:prstGeom prst="rect">
                <a:avLst/>
              </a:prstGeom>
              <a:grpFill/>
              <a:ln>
                <a:noFill/>
              </a:ln>
            </p:spPr>
            <p:txBody>
              <a:bodyPr/>
              <a:lstStyle/>
              <a:p>
                <a:pPr fontAlgn="auto">
                  <a:spcBef>
                    <a:spcPts val="0"/>
                  </a:spcBef>
                  <a:spcAft>
                    <a:spcPts val="0"/>
                  </a:spcAft>
                  <a:defRPr/>
                </a:pPr>
                <a:endParaRPr lang="zh-CN" altLang="en-US"/>
              </a:p>
            </p:txBody>
          </p:sp>
          <p:sp>
            <p:nvSpPr>
              <p:cNvPr id="615" name="Rectangle 1263"/>
              <p:cNvSpPr>
                <a:spLocks noChangeArrowheads="1"/>
              </p:cNvSpPr>
              <p:nvPr/>
            </p:nvSpPr>
            <p:spPr bwMode="auto">
              <a:xfrm>
                <a:off x="5134" y="2223"/>
                <a:ext cx="14" cy="32"/>
              </a:xfrm>
              <a:prstGeom prst="rect">
                <a:avLst/>
              </a:prstGeom>
              <a:grpFill/>
              <a:ln>
                <a:noFill/>
              </a:ln>
            </p:spPr>
            <p:txBody>
              <a:bodyPr/>
              <a:lstStyle/>
              <a:p>
                <a:pPr fontAlgn="auto">
                  <a:spcBef>
                    <a:spcPts val="0"/>
                  </a:spcBef>
                  <a:spcAft>
                    <a:spcPts val="0"/>
                  </a:spcAft>
                  <a:defRPr/>
                </a:pPr>
                <a:endParaRPr lang="zh-CN" altLang="en-US"/>
              </a:p>
            </p:txBody>
          </p:sp>
          <p:sp>
            <p:nvSpPr>
              <p:cNvPr id="616" name="Rectangle 1264"/>
              <p:cNvSpPr>
                <a:spLocks noChangeArrowheads="1"/>
              </p:cNvSpPr>
              <p:nvPr/>
            </p:nvSpPr>
            <p:spPr bwMode="auto">
              <a:xfrm>
                <a:off x="5178" y="2223"/>
                <a:ext cx="14" cy="32"/>
              </a:xfrm>
              <a:prstGeom prst="rect">
                <a:avLst/>
              </a:prstGeom>
              <a:grpFill/>
              <a:ln>
                <a:noFill/>
              </a:ln>
            </p:spPr>
            <p:txBody>
              <a:bodyPr/>
              <a:lstStyle/>
              <a:p>
                <a:pPr fontAlgn="auto">
                  <a:spcBef>
                    <a:spcPts val="0"/>
                  </a:spcBef>
                  <a:spcAft>
                    <a:spcPts val="0"/>
                  </a:spcAft>
                  <a:defRPr/>
                </a:pPr>
                <a:endParaRPr lang="zh-CN" altLang="en-US"/>
              </a:p>
            </p:txBody>
          </p:sp>
          <p:sp>
            <p:nvSpPr>
              <p:cNvPr id="617" name="Rectangle 1265"/>
              <p:cNvSpPr>
                <a:spLocks noChangeArrowheads="1"/>
              </p:cNvSpPr>
              <p:nvPr/>
            </p:nvSpPr>
            <p:spPr bwMode="auto">
              <a:xfrm>
                <a:off x="5286" y="2223"/>
                <a:ext cx="12" cy="32"/>
              </a:xfrm>
              <a:prstGeom prst="rect">
                <a:avLst/>
              </a:prstGeom>
              <a:grpFill/>
              <a:ln>
                <a:noFill/>
              </a:ln>
            </p:spPr>
            <p:txBody>
              <a:bodyPr/>
              <a:lstStyle/>
              <a:p>
                <a:pPr fontAlgn="auto">
                  <a:spcBef>
                    <a:spcPts val="0"/>
                  </a:spcBef>
                  <a:spcAft>
                    <a:spcPts val="0"/>
                  </a:spcAft>
                  <a:defRPr/>
                </a:pPr>
                <a:endParaRPr lang="zh-CN" altLang="en-US"/>
              </a:p>
            </p:txBody>
          </p:sp>
          <p:sp>
            <p:nvSpPr>
              <p:cNvPr id="618" name="Rectangle 1266"/>
              <p:cNvSpPr>
                <a:spLocks noChangeArrowheads="1"/>
              </p:cNvSpPr>
              <p:nvPr/>
            </p:nvSpPr>
            <p:spPr bwMode="auto">
              <a:xfrm>
                <a:off x="5156" y="2273"/>
                <a:ext cx="12" cy="32"/>
              </a:xfrm>
              <a:prstGeom prst="rect">
                <a:avLst/>
              </a:prstGeom>
              <a:grpFill/>
              <a:ln>
                <a:noFill/>
              </a:ln>
            </p:spPr>
            <p:txBody>
              <a:bodyPr/>
              <a:lstStyle/>
              <a:p>
                <a:pPr fontAlgn="auto">
                  <a:spcBef>
                    <a:spcPts val="0"/>
                  </a:spcBef>
                  <a:spcAft>
                    <a:spcPts val="0"/>
                  </a:spcAft>
                  <a:defRPr/>
                </a:pPr>
                <a:endParaRPr lang="zh-CN" altLang="en-US"/>
              </a:p>
            </p:txBody>
          </p:sp>
          <p:sp>
            <p:nvSpPr>
              <p:cNvPr id="619" name="Rectangle 1267"/>
              <p:cNvSpPr>
                <a:spLocks noChangeArrowheads="1"/>
              </p:cNvSpPr>
              <p:nvPr/>
            </p:nvSpPr>
            <p:spPr bwMode="auto">
              <a:xfrm>
                <a:off x="5114" y="2273"/>
                <a:ext cx="12" cy="32"/>
              </a:xfrm>
              <a:prstGeom prst="rect">
                <a:avLst/>
              </a:prstGeom>
              <a:grpFill/>
              <a:ln>
                <a:noFill/>
              </a:ln>
            </p:spPr>
            <p:txBody>
              <a:bodyPr/>
              <a:lstStyle/>
              <a:p>
                <a:pPr fontAlgn="auto">
                  <a:spcBef>
                    <a:spcPts val="0"/>
                  </a:spcBef>
                  <a:spcAft>
                    <a:spcPts val="0"/>
                  </a:spcAft>
                  <a:defRPr/>
                </a:pPr>
                <a:endParaRPr lang="zh-CN" altLang="en-US"/>
              </a:p>
            </p:txBody>
          </p:sp>
          <p:sp>
            <p:nvSpPr>
              <p:cNvPr id="620" name="Rectangle 1268"/>
              <p:cNvSpPr>
                <a:spLocks noChangeArrowheads="1"/>
              </p:cNvSpPr>
              <p:nvPr/>
            </p:nvSpPr>
            <p:spPr bwMode="auto">
              <a:xfrm>
                <a:off x="5264" y="2273"/>
                <a:ext cx="14" cy="32"/>
              </a:xfrm>
              <a:prstGeom prst="rect">
                <a:avLst/>
              </a:prstGeom>
              <a:grpFill/>
              <a:ln>
                <a:noFill/>
              </a:ln>
            </p:spPr>
            <p:txBody>
              <a:bodyPr/>
              <a:lstStyle/>
              <a:p>
                <a:pPr fontAlgn="auto">
                  <a:spcBef>
                    <a:spcPts val="0"/>
                  </a:spcBef>
                  <a:spcAft>
                    <a:spcPts val="0"/>
                  </a:spcAft>
                  <a:defRPr/>
                </a:pPr>
                <a:endParaRPr lang="zh-CN" altLang="en-US"/>
              </a:p>
            </p:txBody>
          </p:sp>
          <p:sp>
            <p:nvSpPr>
              <p:cNvPr id="621" name="Rectangle 1269"/>
              <p:cNvSpPr>
                <a:spLocks noChangeArrowheads="1"/>
              </p:cNvSpPr>
              <p:nvPr/>
            </p:nvSpPr>
            <p:spPr bwMode="auto">
              <a:xfrm>
                <a:off x="5286" y="2273"/>
                <a:ext cx="12" cy="32"/>
              </a:xfrm>
              <a:prstGeom prst="rect">
                <a:avLst/>
              </a:prstGeom>
              <a:grpFill/>
              <a:ln>
                <a:noFill/>
              </a:ln>
            </p:spPr>
            <p:txBody>
              <a:bodyPr/>
              <a:lstStyle/>
              <a:p>
                <a:pPr fontAlgn="auto">
                  <a:spcBef>
                    <a:spcPts val="0"/>
                  </a:spcBef>
                  <a:spcAft>
                    <a:spcPts val="0"/>
                  </a:spcAft>
                  <a:defRPr/>
                </a:pPr>
                <a:endParaRPr lang="zh-CN" altLang="en-US"/>
              </a:p>
            </p:txBody>
          </p:sp>
          <p:sp>
            <p:nvSpPr>
              <p:cNvPr id="622" name="Rectangle 1270"/>
              <p:cNvSpPr>
                <a:spLocks noChangeArrowheads="1"/>
              </p:cNvSpPr>
              <p:nvPr/>
            </p:nvSpPr>
            <p:spPr bwMode="auto">
              <a:xfrm>
                <a:off x="5200" y="2323"/>
                <a:ext cx="12" cy="32"/>
              </a:xfrm>
              <a:prstGeom prst="rect">
                <a:avLst/>
              </a:prstGeom>
              <a:grpFill/>
              <a:ln>
                <a:noFill/>
              </a:ln>
            </p:spPr>
            <p:txBody>
              <a:bodyPr/>
              <a:lstStyle/>
              <a:p>
                <a:pPr fontAlgn="auto">
                  <a:spcBef>
                    <a:spcPts val="0"/>
                  </a:spcBef>
                  <a:spcAft>
                    <a:spcPts val="0"/>
                  </a:spcAft>
                  <a:defRPr/>
                </a:pPr>
                <a:endParaRPr lang="zh-CN" altLang="en-US"/>
              </a:p>
            </p:txBody>
          </p:sp>
          <p:sp>
            <p:nvSpPr>
              <p:cNvPr id="623" name="Rectangle 1271"/>
              <p:cNvSpPr>
                <a:spLocks noChangeArrowheads="1"/>
              </p:cNvSpPr>
              <p:nvPr/>
            </p:nvSpPr>
            <p:spPr bwMode="auto">
              <a:xfrm>
                <a:off x="5092" y="2323"/>
                <a:ext cx="12" cy="32"/>
              </a:xfrm>
              <a:prstGeom prst="rect">
                <a:avLst/>
              </a:prstGeom>
              <a:grpFill/>
              <a:ln>
                <a:noFill/>
              </a:ln>
            </p:spPr>
            <p:txBody>
              <a:bodyPr/>
              <a:lstStyle/>
              <a:p>
                <a:pPr fontAlgn="auto">
                  <a:spcBef>
                    <a:spcPts val="0"/>
                  </a:spcBef>
                  <a:spcAft>
                    <a:spcPts val="0"/>
                  </a:spcAft>
                  <a:defRPr/>
                </a:pPr>
                <a:endParaRPr lang="zh-CN" altLang="en-US"/>
              </a:p>
            </p:txBody>
          </p:sp>
          <p:sp>
            <p:nvSpPr>
              <p:cNvPr id="624" name="Rectangle 1272"/>
              <p:cNvSpPr>
                <a:spLocks noChangeArrowheads="1"/>
              </p:cNvSpPr>
              <p:nvPr/>
            </p:nvSpPr>
            <p:spPr bwMode="auto">
              <a:xfrm>
                <a:off x="5244" y="2323"/>
                <a:ext cx="12" cy="32"/>
              </a:xfrm>
              <a:prstGeom prst="rect">
                <a:avLst/>
              </a:prstGeom>
              <a:grpFill/>
              <a:ln>
                <a:noFill/>
              </a:ln>
            </p:spPr>
            <p:txBody>
              <a:bodyPr/>
              <a:lstStyle/>
              <a:p>
                <a:pPr fontAlgn="auto">
                  <a:spcBef>
                    <a:spcPts val="0"/>
                  </a:spcBef>
                  <a:spcAft>
                    <a:spcPts val="0"/>
                  </a:spcAft>
                  <a:defRPr/>
                </a:pPr>
                <a:endParaRPr lang="zh-CN" altLang="en-US"/>
              </a:p>
            </p:txBody>
          </p:sp>
          <p:sp>
            <p:nvSpPr>
              <p:cNvPr id="625" name="Rectangle 1273"/>
              <p:cNvSpPr>
                <a:spLocks noChangeArrowheads="1"/>
              </p:cNvSpPr>
              <p:nvPr/>
            </p:nvSpPr>
            <p:spPr bwMode="auto">
              <a:xfrm>
                <a:off x="5286" y="2323"/>
                <a:ext cx="12" cy="32"/>
              </a:xfrm>
              <a:prstGeom prst="rect">
                <a:avLst/>
              </a:prstGeom>
              <a:grpFill/>
              <a:ln>
                <a:noFill/>
              </a:ln>
            </p:spPr>
            <p:txBody>
              <a:bodyPr/>
              <a:lstStyle/>
              <a:p>
                <a:pPr fontAlgn="auto">
                  <a:spcBef>
                    <a:spcPts val="0"/>
                  </a:spcBef>
                  <a:spcAft>
                    <a:spcPts val="0"/>
                  </a:spcAft>
                  <a:defRPr/>
                </a:pPr>
                <a:endParaRPr lang="zh-CN" altLang="en-US"/>
              </a:p>
            </p:txBody>
          </p:sp>
          <p:sp>
            <p:nvSpPr>
              <p:cNvPr id="626" name="Rectangle 1274"/>
              <p:cNvSpPr>
                <a:spLocks noChangeArrowheads="1"/>
              </p:cNvSpPr>
              <p:nvPr/>
            </p:nvSpPr>
            <p:spPr bwMode="auto">
              <a:xfrm>
                <a:off x="5048" y="2373"/>
                <a:ext cx="14" cy="32"/>
              </a:xfrm>
              <a:prstGeom prst="rect">
                <a:avLst/>
              </a:prstGeom>
              <a:grpFill/>
              <a:ln>
                <a:noFill/>
              </a:ln>
            </p:spPr>
            <p:txBody>
              <a:bodyPr/>
              <a:lstStyle/>
              <a:p>
                <a:pPr fontAlgn="auto">
                  <a:spcBef>
                    <a:spcPts val="0"/>
                  </a:spcBef>
                  <a:spcAft>
                    <a:spcPts val="0"/>
                  </a:spcAft>
                  <a:defRPr/>
                </a:pPr>
                <a:endParaRPr lang="zh-CN" altLang="en-US"/>
              </a:p>
            </p:txBody>
          </p:sp>
          <p:sp>
            <p:nvSpPr>
              <p:cNvPr id="627" name="Rectangle 1275"/>
              <p:cNvSpPr>
                <a:spLocks noChangeArrowheads="1"/>
              </p:cNvSpPr>
              <p:nvPr/>
            </p:nvSpPr>
            <p:spPr bwMode="auto">
              <a:xfrm>
                <a:off x="5114" y="2373"/>
                <a:ext cx="12" cy="32"/>
              </a:xfrm>
              <a:prstGeom prst="rect">
                <a:avLst/>
              </a:prstGeom>
              <a:grpFill/>
              <a:ln>
                <a:noFill/>
              </a:ln>
            </p:spPr>
            <p:txBody>
              <a:bodyPr/>
              <a:lstStyle/>
              <a:p>
                <a:pPr fontAlgn="auto">
                  <a:spcBef>
                    <a:spcPts val="0"/>
                  </a:spcBef>
                  <a:spcAft>
                    <a:spcPts val="0"/>
                  </a:spcAft>
                  <a:defRPr/>
                </a:pPr>
                <a:endParaRPr lang="zh-CN" altLang="en-US"/>
              </a:p>
            </p:txBody>
          </p:sp>
          <p:sp>
            <p:nvSpPr>
              <p:cNvPr id="628" name="Rectangle 1276"/>
              <p:cNvSpPr>
                <a:spLocks noChangeArrowheads="1"/>
              </p:cNvSpPr>
              <p:nvPr/>
            </p:nvSpPr>
            <p:spPr bwMode="auto">
              <a:xfrm>
                <a:off x="5070" y="2373"/>
                <a:ext cx="12" cy="32"/>
              </a:xfrm>
              <a:prstGeom prst="rect">
                <a:avLst/>
              </a:prstGeom>
              <a:grpFill/>
              <a:ln>
                <a:noFill/>
              </a:ln>
            </p:spPr>
            <p:txBody>
              <a:bodyPr/>
              <a:lstStyle/>
              <a:p>
                <a:pPr fontAlgn="auto">
                  <a:spcBef>
                    <a:spcPts val="0"/>
                  </a:spcBef>
                  <a:spcAft>
                    <a:spcPts val="0"/>
                  </a:spcAft>
                  <a:defRPr/>
                </a:pPr>
                <a:endParaRPr lang="zh-CN" altLang="en-US"/>
              </a:p>
            </p:txBody>
          </p:sp>
          <p:sp>
            <p:nvSpPr>
              <p:cNvPr id="629" name="Rectangle 1277"/>
              <p:cNvSpPr>
                <a:spLocks noChangeArrowheads="1"/>
              </p:cNvSpPr>
              <p:nvPr/>
            </p:nvSpPr>
            <p:spPr bwMode="auto">
              <a:xfrm>
                <a:off x="5222" y="2373"/>
                <a:ext cx="12" cy="32"/>
              </a:xfrm>
              <a:prstGeom prst="rect">
                <a:avLst/>
              </a:prstGeom>
              <a:grpFill/>
              <a:ln>
                <a:noFill/>
              </a:ln>
            </p:spPr>
            <p:txBody>
              <a:bodyPr/>
              <a:lstStyle/>
              <a:p>
                <a:pPr fontAlgn="auto">
                  <a:spcBef>
                    <a:spcPts val="0"/>
                  </a:spcBef>
                  <a:spcAft>
                    <a:spcPts val="0"/>
                  </a:spcAft>
                  <a:defRPr/>
                </a:pPr>
                <a:endParaRPr lang="zh-CN" altLang="en-US"/>
              </a:p>
            </p:txBody>
          </p:sp>
          <p:sp>
            <p:nvSpPr>
              <p:cNvPr id="630" name="Rectangle 1278"/>
              <p:cNvSpPr>
                <a:spLocks noChangeArrowheads="1"/>
              </p:cNvSpPr>
              <p:nvPr/>
            </p:nvSpPr>
            <p:spPr bwMode="auto">
              <a:xfrm>
                <a:off x="5244" y="2373"/>
                <a:ext cx="12" cy="32"/>
              </a:xfrm>
              <a:prstGeom prst="rect">
                <a:avLst/>
              </a:prstGeom>
              <a:grpFill/>
              <a:ln>
                <a:noFill/>
              </a:ln>
            </p:spPr>
            <p:txBody>
              <a:bodyPr/>
              <a:lstStyle/>
              <a:p>
                <a:pPr fontAlgn="auto">
                  <a:spcBef>
                    <a:spcPts val="0"/>
                  </a:spcBef>
                  <a:spcAft>
                    <a:spcPts val="0"/>
                  </a:spcAft>
                  <a:defRPr/>
                </a:pPr>
                <a:endParaRPr lang="zh-CN" altLang="en-US"/>
              </a:p>
            </p:txBody>
          </p:sp>
          <p:sp>
            <p:nvSpPr>
              <p:cNvPr id="631" name="Rectangle 1279"/>
              <p:cNvSpPr>
                <a:spLocks noChangeArrowheads="1"/>
              </p:cNvSpPr>
              <p:nvPr/>
            </p:nvSpPr>
            <p:spPr bwMode="auto">
              <a:xfrm>
                <a:off x="5048" y="2423"/>
                <a:ext cx="14" cy="32"/>
              </a:xfrm>
              <a:prstGeom prst="rect">
                <a:avLst/>
              </a:prstGeom>
              <a:grpFill/>
              <a:ln>
                <a:noFill/>
              </a:ln>
            </p:spPr>
            <p:txBody>
              <a:bodyPr/>
              <a:lstStyle/>
              <a:p>
                <a:pPr fontAlgn="auto">
                  <a:spcBef>
                    <a:spcPts val="0"/>
                  </a:spcBef>
                  <a:spcAft>
                    <a:spcPts val="0"/>
                  </a:spcAft>
                  <a:defRPr/>
                </a:pPr>
                <a:endParaRPr lang="zh-CN" altLang="en-US"/>
              </a:p>
            </p:txBody>
          </p:sp>
          <p:sp>
            <p:nvSpPr>
              <p:cNvPr id="632" name="Rectangle 1280"/>
              <p:cNvSpPr>
                <a:spLocks noChangeArrowheads="1"/>
              </p:cNvSpPr>
              <p:nvPr/>
            </p:nvSpPr>
            <p:spPr bwMode="auto">
              <a:xfrm>
                <a:off x="5200" y="2423"/>
                <a:ext cx="12" cy="32"/>
              </a:xfrm>
              <a:prstGeom prst="rect">
                <a:avLst/>
              </a:prstGeom>
              <a:grpFill/>
              <a:ln>
                <a:noFill/>
              </a:ln>
            </p:spPr>
            <p:txBody>
              <a:bodyPr/>
              <a:lstStyle/>
              <a:p>
                <a:pPr fontAlgn="auto">
                  <a:spcBef>
                    <a:spcPts val="0"/>
                  </a:spcBef>
                  <a:spcAft>
                    <a:spcPts val="0"/>
                  </a:spcAft>
                  <a:defRPr/>
                </a:pPr>
                <a:endParaRPr lang="zh-CN" altLang="en-US"/>
              </a:p>
            </p:txBody>
          </p:sp>
          <p:sp>
            <p:nvSpPr>
              <p:cNvPr id="633" name="Rectangle 1281"/>
              <p:cNvSpPr>
                <a:spLocks noChangeArrowheads="1"/>
              </p:cNvSpPr>
              <p:nvPr/>
            </p:nvSpPr>
            <p:spPr bwMode="auto">
              <a:xfrm>
                <a:off x="5114" y="2423"/>
                <a:ext cx="12" cy="32"/>
              </a:xfrm>
              <a:prstGeom prst="rect">
                <a:avLst/>
              </a:prstGeom>
              <a:grpFill/>
              <a:ln>
                <a:noFill/>
              </a:ln>
            </p:spPr>
            <p:txBody>
              <a:bodyPr/>
              <a:lstStyle/>
              <a:p>
                <a:pPr fontAlgn="auto">
                  <a:spcBef>
                    <a:spcPts val="0"/>
                  </a:spcBef>
                  <a:spcAft>
                    <a:spcPts val="0"/>
                  </a:spcAft>
                  <a:defRPr/>
                </a:pPr>
                <a:endParaRPr lang="zh-CN" altLang="en-US"/>
              </a:p>
            </p:txBody>
          </p:sp>
          <p:sp>
            <p:nvSpPr>
              <p:cNvPr id="634" name="Rectangle 1282"/>
              <p:cNvSpPr>
                <a:spLocks noChangeArrowheads="1"/>
              </p:cNvSpPr>
              <p:nvPr/>
            </p:nvSpPr>
            <p:spPr bwMode="auto">
              <a:xfrm>
                <a:off x="5156" y="2423"/>
                <a:ext cx="12" cy="32"/>
              </a:xfrm>
              <a:prstGeom prst="rect">
                <a:avLst/>
              </a:prstGeom>
              <a:grpFill/>
              <a:ln>
                <a:noFill/>
              </a:ln>
            </p:spPr>
            <p:txBody>
              <a:bodyPr/>
              <a:lstStyle/>
              <a:p>
                <a:pPr fontAlgn="auto">
                  <a:spcBef>
                    <a:spcPts val="0"/>
                  </a:spcBef>
                  <a:spcAft>
                    <a:spcPts val="0"/>
                  </a:spcAft>
                  <a:defRPr/>
                </a:pPr>
                <a:endParaRPr lang="zh-CN" altLang="en-US"/>
              </a:p>
            </p:txBody>
          </p:sp>
          <p:sp>
            <p:nvSpPr>
              <p:cNvPr id="635" name="Rectangle 1283"/>
              <p:cNvSpPr>
                <a:spLocks noChangeArrowheads="1"/>
              </p:cNvSpPr>
              <p:nvPr/>
            </p:nvSpPr>
            <p:spPr bwMode="auto">
              <a:xfrm>
                <a:off x="5286" y="2423"/>
                <a:ext cx="12" cy="32"/>
              </a:xfrm>
              <a:prstGeom prst="rect">
                <a:avLst/>
              </a:prstGeom>
              <a:grpFill/>
              <a:ln>
                <a:noFill/>
              </a:ln>
            </p:spPr>
            <p:txBody>
              <a:bodyPr/>
              <a:lstStyle/>
              <a:p>
                <a:pPr fontAlgn="auto">
                  <a:spcBef>
                    <a:spcPts val="0"/>
                  </a:spcBef>
                  <a:spcAft>
                    <a:spcPts val="0"/>
                  </a:spcAft>
                  <a:defRPr/>
                </a:pPr>
                <a:endParaRPr lang="zh-CN" altLang="en-US"/>
              </a:p>
            </p:txBody>
          </p:sp>
          <p:sp>
            <p:nvSpPr>
              <p:cNvPr id="636" name="Rectangle 1284"/>
              <p:cNvSpPr>
                <a:spLocks noChangeArrowheads="1"/>
              </p:cNvSpPr>
              <p:nvPr/>
            </p:nvSpPr>
            <p:spPr bwMode="auto">
              <a:xfrm>
                <a:off x="5048" y="2475"/>
                <a:ext cx="14" cy="32"/>
              </a:xfrm>
              <a:prstGeom prst="rect">
                <a:avLst/>
              </a:prstGeom>
              <a:grpFill/>
              <a:ln>
                <a:noFill/>
              </a:ln>
            </p:spPr>
            <p:txBody>
              <a:bodyPr/>
              <a:lstStyle/>
              <a:p>
                <a:pPr fontAlgn="auto">
                  <a:spcBef>
                    <a:spcPts val="0"/>
                  </a:spcBef>
                  <a:spcAft>
                    <a:spcPts val="0"/>
                  </a:spcAft>
                  <a:defRPr/>
                </a:pPr>
                <a:endParaRPr lang="zh-CN" altLang="en-US"/>
              </a:p>
            </p:txBody>
          </p:sp>
          <p:sp>
            <p:nvSpPr>
              <p:cNvPr id="637" name="Rectangle 1285"/>
              <p:cNvSpPr>
                <a:spLocks noChangeArrowheads="1"/>
              </p:cNvSpPr>
              <p:nvPr/>
            </p:nvSpPr>
            <p:spPr bwMode="auto">
              <a:xfrm>
                <a:off x="5200" y="2475"/>
                <a:ext cx="12" cy="32"/>
              </a:xfrm>
              <a:prstGeom prst="rect">
                <a:avLst/>
              </a:prstGeom>
              <a:grpFill/>
              <a:ln>
                <a:noFill/>
              </a:ln>
            </p:spPr>
            <p:txBody>
              <a:bodyPr/>
              <a:lstStyle/>
              <a:p>
                <a:pPr fontAlgn="auto">
                  <a:spcBef>
                    <a:spcPts val="0"/>
                  </a:spcBef>
                  <a:spcAft>
                    <a:spcPts val="0"/>
                  </a:spcAft>
                  <a:defRPr/>
                </a:pPr>
                <a:endParaRPr lang="zh-CN" altLang="en-US"/>
              </a:p>
            </p:txBody>
          </p:sp>
          <p:sp>
            <p:nvSpPr>
              <p:cNvPr id="638" name="Rectangle 1286"/>
              <p:cNvSpPr>
                <a:spLocks noChangeArrowheads="1"/>
              </p:cNvSpPr>
              <p:nvPr/>
            </p:nvSpPr>
            <p:spPr bwMode="auto">
              <a:xfrm>
                <a:off x="5114" y="2475"/>
                <a:ext cx="12" cy="32"/>
              </a:xfrm>
              <a:prstGeom prst="rect">
                <a:avLst/>
              </a:prstGeom>
              <a:grpFill/>
              <a:ln>
                <a:noFill/>
              </a:ln>
            </p:spPr>
            <p:txBody>
              <a:bodyPr/>
              <a:lstStyle/>
              <a:p>
                <a:pPr fontAlgn="auto">
                  <a:spcBef>
                    <a:spcPts val="0"/>
                  </a:spcBef>
                  <a:spcAft>
                    <a:spcPts val="0"/>
                  </a:spcAft>
                  <a:defRPr/>
                </a:pPr>
                <a:endParaRPr lang="zh-CN" altLang="en-US"/>
              </a:p>
            </p:txBody>
          </p:sp>
          <p:sp>
            <p:nvSpPr>
              <p:cNvPr id="639" name="Rectangle 1287"/>
              <p:cNvSpPr>
                <a:spLocks noChangeArrowheads="1"/>
              </p:cNvSpPr>
              <p:nvPr/>
            </p:nvSpPr>
            <p:spPr bwMode="auto">
              <a:xfrm>
                <a:off x="5178" y="2475"/>
                <a:ext cx="14" cy="32"/>
              </a:xfrm>
              <a:prstGeom prst="rect">
                <a:avLst/>
              </a:prstGeom>
              <a:grpFill/>
              <a:ln>
                <a:noFill/>
              </a:ln>
            </p:spPr>
            <p:txBody>
              <a:bodyPr/>
              <a:lstStyle/>
              <a:p>
                <a:pPr fontAlgn="auto">
                  <a:spcBef>
                    <a:spcPts val="0"/>
                  </a:spcBef>
                  <a:spcAft>
                    <a:spcPts val="0"/>
                  </a:spcAft>
                  <a:defRPr/>
                </a:pPr>
                <a:endParaRPr lang="zh-CN" altLang="en-US"/>
              </a:p>
            </p:txBody>
          </p:sp>
          <p:sp>
            <p:nvSpPr>
              <p:cNvPr id="640" name="Rectangle 1288"/>
              <p:cNvSpPr>
                <a:spLocks noChangeArrowheads="1"/>
              </p:cNvSpPr>
              <p:nvPr/>
            </p:nvSpPr>
            <p:spPr bwMode="auto">
              <a:xfrm>
                <a:off x="5286" y="2475"/>
                <a:ext cx="12" cy="32"/>
              </a:xfrm>
              <a:prstGeom prst="rect">
                <a:avLst/>
              </a:prstGeom>
              <a:grpFill/>
              <a:ln>
                <a:noFill/>
              </a:ln>
            </p:spPr>
            <p:txBody>
              <a:bodyPr/>
              <a:lstStyle/>
              <a:p>
                <a:pPr fontAlgn="auto">
                  <a:spcBef>
                    <a:spcPts val="0"/>
                  </a:spcBef>
                  <a:spcAft>
                    <a:spcPts val="0"/>
                  </a:spcAft>
                  <a:defRPr/>
                </a:pPr>
                <a:endParaRPr lang="zh-CN" altLang="en-US"/>
              </a:p>
            </p:txBody>
          </p:sp>
          <p:sp>
            <p:nvSpPr>
              <p:cNvPr id="641" name="Rectangle 1289"/>
              <p:cNvSpPr>
                <a:spLocks noChangeArrowheads="1"/>
              </p:cNvSpPr>
              <p:nvPr/>
            </p:nvSpPr>
            <p:spPr bwMode="auto">
              <a:xfrm>
                <a:off x="5200" y="2525"/>
                <a:ext cx="12" cy="30"/>
              </a:xfrm>
              <a:prstGeom prst="rect">
                <a:avLst/>
              </a:prstGeom>
              <a:grpFill/>
              <a:ln>
                <a:noFill/>
              </a:ln>
            </p:spPr>
            <p:txBody>
              <a:bodyPr/>
              <a:lstStyle/>
              <a:p>
                <a:pPr fontAlgn="auto">
                  <a:spcBef>
                    <a:spcPts val="0"/>
                  </a:spcBef>
                  <a:spcAft>
                    <a:spcPts val="0"/>
                  </a:spcAft>
                  <a:defRPr/>
                </a:pPr>
                <a:endParaRPr lang="zh-CN" altLang="en-US"/>
              </a:p>
            </p:txBody>
          </p:sp>
          <p:sp>
            <p:nvSpPr>
              <p:cNvPr id="642" name="Rectangle 1290"/>
              <p:cNvSpPr>
                <a:spLocks noChangeArrowheads="1"/>
              </p:cNvSpPr>
              <p:nvPr/>
            </p:nvSpPr>
            <p:spPr bwMode="auto">
              <a:xfrm>
                <a:off x="5092" y="2525"/>
                <a:ext cx="12" cy="30"/>
              </a:xfrm>
              <a:prstGeom prst="rect">
                <a:avLst/>
              </a:prstGeom>
              <a:grpFill/>
              <a:ln>
                <a:noFill/>
              </a:ln>
            </p:spPr>
            <p:txBody>
              <a:bodyPr/>
              <a:lstStyle/>
              <a:p>
                <a:pPr fontAlgn="auto">
                  <a:spcBef>
                    <a:spcPts val="0"/>
                  </a:spcBef>
                  <a:spcAft>
                    <a:spcPts val="0"/>
                  </a:spcAft>
                  <a:defRPr/>
                </a:pPr>
                <a:endParaRPr lang="zh-CN" altLang="en-US"/>
              </a:p>
            </p:txBody>
          </p:sp>
          <p:sp>
            <p:nvSpPr>
              <p:cNvPr id="643" name="Rectangle 1291"/>
              <p:cNvSpPr>
                <a:spLocks noChangeArrowheads="1"/>
              </p:cNvSpPr>
              <p:nvPr/>
            </p:nvSpPr>
            <p:spPr bwMode="auto">
              <a:xfrm>
                <a:off x="5156" y="2525"/>
                <a:ext cx="12" cy="30"/>
              </a:xfrm>
              <a:prstGeom prst="rect">
                <a:avLst/>
              </a:prstGeom>
              <a:grpFill/>
              <a:ln>
                <a:noFill/>
              </a:ln>
            </p:spPr>
            <p:txBody>
              <a:bodyPr/>
              <a:lstStyle/>
              <a:p>
                <a:pPr fontAlgn="auto">
                  <a:spcBef>
                    <a:spcPts val="0"/>
                  </a:spcBef>
                  <a:spcAft>
                    <a:spcPts val="0"/>
                  </a:spcAft>
                  <a:defRPr/>
                </a:pPr>
                <a:endParaRPr lang="zh-CN" altLang="en-US"/>
              </a:p>
            </p:txBody>
          </p:sp>
          <p:sp>
            <p:nvSpPr>
              <p:cNvPr id="644" name="Rectangle 1292"/>
              <p:cNvSpPr>
                <a:spLocks noChangeArrowheads="1"/>
              </p:cNvSpPr>
              <p:nvPr/>
            </p:nvSpPr>
            <p:spPr bwMode="auto">
              <a:xfrm>
                <a:off x="5048" y="2573"/>
                <a:ext cx="14" cy="32"/>
              </a:xfrm>
              <a:prstGeom prst="rect">
                <a:avLst/>
              </a:prstGeom>
              <a:grpFill/>
              <a:ln>
                <a:noFill/>
              </a:ln>
            </p:spPr>
            <p:txBody>
              <a:bodyPr/>
              <a:lstStyle/>
              <a:p>
                <a:pPr fontAlgn="auto">
                  <a:spcBef>
                    <a:spcPts val="0"/>
                  </a:spcBef>
                  <a:spcAft>
                    <a:spcPts val="0"/>
                  </a:spcAft>
                  <a:defRPr/>
                </a:pPr>
                <a:endParaRPr lang="zh-CN" altLang="en-US"/>
              </a:p>
            </p:txBody>
          </p:sp>
          <p:sp>
            <p:nvSpPr>
              <p:cNvPr id="645" name="Rectangle 1293"/>
              <p:cNvSpPr>
                <a:spLocks noChangeArrowheads="1"/>
              </p:cNvSpPr>
              <p:nvPr/>
            </p:nvSpPr>
            <p:spPr bwMode="auto">
              <a:xfrm>
                <a:off x="5156" y="2573"/>
                <a:ext cx="12" cy="32"/>
              </a:xfrm>
              <a:prstGeom prst="rect">
                <a:avLst/>
              </a:prstGeom>
              <a:grpFill/>
              <a:ln>
                <a:noFill/>
              </a:ln>
            </p:spPr>
            <p:txBody>
              <a:bodyPr/>
              <a:lstStyle/>
              <a:p>
                <a:pPr fontAlgn="auto">
                  <a:spcBef>
                    <a:spcPts val="0"/>
                  </a:spcBef>
                  <a:spcAft>
                    <a:spcPts val="0"/>
                  </a:spcAft>
                  <a:defRPr/>
                </a:pPr>
                <a:endParaRPr lang="zh-CN" altLang="en-US"/>
              </a:p>
            </p:txBody>
          </p:sp>
          <p:sp>
            <p:nvSpPr>
              <p:cNvPr id="646" name="Rectangle 1294"/>
              <p:cNvSpPr>
                <a:spLocks noChangeArrowheads="1"/>
              </p:cNvSpPr>
              <p:nvPr/>
            </p:nvSpPr>
            <p:spPr bwMode="auto">
              <a:xfrm>
                <a:off x="5286" y="2573"/>
                <a:ext cx="12" cy="32"/>
              </a:xfrm>
              <a:prstGeom prst="rect">
                <a:avLst/>
              </a:prstGeom>
              <a:grpFill/>
              <a:ln>
                <a:noFill/>
              </a:ln>
            </p:spPr>
            <p:txBody>
              <a:bodyPr/>
              <a:lstStyle/>
              <a:p>
                <a:pPr fontAlgn="auto">
                  <a:spcBef>
                    <a:spcPts val="0"/>
                  </a:spcBef>
                  <a:spcAft>
                    <a:spcPts val="0"/>
                  </a:spcAft>
                  <a:defRPr/>
                </a:pPr>
                <a:endParaRPr lang="zh-CN" altLang="en-US"/>
              </a:p>
            </p:txBody>
          </p:sp>
          <p:sp>
            <p:nvSpPr>
              <p:cNvPr id="647" name="Rectangle 1295"/>
              <p:cNvSpPr>
                <a:spLocks noChangeArrowheads="1"/>
              </p:cNvSpPr>
              <p:nvPr/>
            </p:nvSpPr>
            <p:spPr bwMode="auto">
              <a:xfrm>
                <a:off x="5200" y="2623"/>
                <a:ext cx="12" cy="33"/>
              </a:xfrm>
              <a:prstGeom prst="rect">
                <a:avLst/>
              </a:prstGeom>
              <a:grpFill/>
              <a:ln>
                <a:noFill/>
              </a:ln>
            </p:spPr>
            <p:txBody>
              <a:bodyPr/>
              <a:lstStyle/>
              <a:p>
                <a:pPr fontAlgn="auto">
                  <a:spcBef>
                    <a:spcPts val="0"/>
                  </a:spcBef>
                  <a:spcAft>
                    <a:spcPts val="0"/>
                  </a:spcAft>
                  <a:defRPr/>
                </a:pPr>
                <a:endParaRPr lang="zh-CN" altLang="en-US"/>
              </a:p>
            </p:txBody>
          </p:sp>
          <p:sp>
            <p:nvSpPr>
              <p:cNvPr id="648" name="Rectangle 1296"/>
              <p:cNvSpPr>
                <a:spLocks noChangeArrowheads="1"/>
              </p:cNvSpPr>
              <p:nvPr/>
            </p:nvSpPr>
            <p:spPr bwMode="auto">
              <a:xfrm>
                <a:off x="5114" y="2623"/>
                <a:ext cx="12" cy="33"/>
              </a:xfrm>
              <a:prstGeom prst="rect">
                <a:avLst/>
              </a:prstGeom>
              <a:grpFill/>
              <a:ln>
                <a:noFill/>
              </a:ln>
            </p:spPr>
            <p:txBody>
              <a:bodyPr/>
              <a:lstStyle/>
              <a:p>
                <a:pPr fontAlgn="auto">
                  <a:spcBef>
                    <a:spcPts val="0"/>
                  </a:spcBef>
                  <a:spcAft>
                    <a:spcPts val="0"/>
                  </a:spcAft>
                  <a:defRPr/>
                </a:pPr>
                <a:endParaRPr lang="zh-CN" altLang="en-US"/>
              </a:p>
            </p:txBody>
          </p:sp>
          <p:sp>
            <p:nvSpPr>
              <p:cNvPr id="649" name="Rectangle 1297"/>
              <p:cNvSpPr>
                <a:spLocks noChangeArrowheads="1"/>
              </p:cNvSpPr>
              <p:nvPr/>
            </p:nvSpPr>
            <p:spPr bwMode="auto">
              <a:xfrm>
                <a:off x="5048" y="2672"/>
                <a:ext cx="14" cy="32"/>
              </a:xfrm>
              <a:prstGeom prst="rect">
                <a:avLst/>
              </a:prstGeom>
              <a:grpFill/>
              <a:ln>
                <a:noFill/>
              </a:ln>
            </p:spPr>
            <p:txBody>
              <a:bodyPr/>
              <a:lstStyle/>
              <a:p>
                <a:pPr fontAlgn="auto">
                  <a:spcBef>
                    <a:spcPts val="0"/>
                  </a:spcBef>
                  <a:spcAft>
                    <a:spcPts val="0"/>
                  </a:spcAft>
                  <a:defRPr/>
                </a:pPr>
                <a:endParaRPr lang="zh-CN" altLang="en-US"/>
              </a:p>
            </p:txBody>
          </p:sp>
          <p:sp>
            <p:nvSpPr>
              <p:cNvPr id="650" name="Rectangle 1298"/>
              <p:cNvSpPr>
                <a:spLocks noChangeArrowheads="1"/>
              </p:cNvSpPr>
              <p:nvPr/>
            </p:nvSpPr>
            <p:spPr bwMode="auto">
              <a:xfrm>
                <a:off x="5156" y="2672"/>
                <a:ext cx="12" cy="32"/>
              </a:xfrm>
              <a:prstGeom prst="rect">
                <a:avLst/>
              </a:prstGeom>
              <a:grpFill/>
              <a:ln>
                <a:noFill/>
              </a:ln>
            </p:spPr>
            <p:txBody>
              <a:bodyPr/>
              <a:lstStyle/>
              <a:p>
                <a:pPr fontAlgn="auto">
                  <a:spcBef>
                    <a:spcPts val="0"/>
                  </a:spcBef>
                  <a:spcAft>
                    <a:spcPts val="0"/>
                  </a:spcAft>
                  <a:defRPr/>
                </a:pPr>
                <a:endParaRPr lang="zh-CN" altLang="en-US"/>
              </a:p>
            </p:txBody>
          </p:sp>
          <p:sp>
            <p:nvSpPr>
              <p:cNvPr id="651" name="Rectangle 1299"/>
              <p:cNvSpPr>
                <a:spLocks noChangeArrowheads="1"/>
              </p:cNvSpPr>
              <p:nvPr/>
            </p:nvSpPr>
            <p:spPr bwMode="auto">
              <a:xfrm>
                <a:off x="5286" y="2672"/>
                <a:ext cx="12" cy="32"/>
              </a:xfrm>
              <a:prstGeom prst="rect">
                <a:avLst/>
              </a:prstGeom>
              <a:grpFill/>
              <a:ln>
                <a:noFill/>
              </a:ln>
            </p:spPr>
            <p:txBody>
              <a:bodyPr/>
              <a:lstStyle/>
              <a:p>
                <a:pPr fontAlgn="auto">
                  <a:spcBef>
                    <a:spcPts val="0"/>
                  </a:spcBef>
                  <a:spcAft>
                    <a:spcPts val="0"/>
                  </a:spcAft>
                  <a:defRPr/>
                </a:pPr>
                <a:endParaRPr lang="zh-CN" altLang="en-US"/>
              </a:p>
            </p:txBody>
          </p:sp>
          <p:sp>
            <p:nvSpPr>
              <p:cNvPr id="652" name="Rectangle 1300"/>
              <p:cNvSpPr>
                <a:spLocks noChangeArrowheads="1"/>
              </p:cNvSpPr>
              <p:nvPr/>
            </p:nvSpPr>
            <p:spPr bwMode="auto">
              <a:xfrm>
                <a:off x="5048" y="2730"/>
                <a:ext cx="14" cy="32"/>
              </a:xfrm>
              <a:prstGeom prst="rect">
                <a:avLst/>
              </a:prstGeom>
              <a:grpFill/>
              <a:ln>
                <a:noFill/>
              </a:ln>
            </p:spPr>
            <p:txBody>
              <a:bodyPr/>
              <a:lstStyle/>
              <a:p>
                <a:pPr fontAlgn="auto">
                  <a:spcBef>
                    <a:spcPts val="0"/>
                  </a:spcBef>
                  <a:spcAft>
                    <a:spcPts val="0"/>
                  </a:spcAft>
                  <a:defRPr/>
                </a:pPr>
                <a:endParaRPr lang="zh-CN" altLang="en-US"/>
              </a:p>
            </p:txBody>
          </p:sp>
          <p:sp>
            <p:nvSpPr>
              <p:cNvPr id="653" name="Rectangle 1301"/>
              <p:cNvSpPr>
                <a:spLocks noChangeArrowheads="1"/>
              </p:cNvSpPr>
              <p:nvPr/>
            </p:nvSpPr>
            <p:spPr bwMode="auto">
              <a:xfrm>
                <a:off x="5286" y="2730"/>
                <a:ext cx="12" cy="32"/>
              </a:xfrm>
              <a:prstGeom prst="rect">
                <a:avLst/>
              </a:prstGeom>
              <a:grpFill/>
              <a:ln>
                <a:noFill/>
              </a:ln>
            </p:spPr>
            <p:txBody>
              <a:bodyPr/>
              <a:lstStyle/>
              <a:p>
                <a:pPr fontAlgn="auto">
                  <a:spcBef>
                    <a:spcPts val="0"/>
                  </a:spcBef>
                  <a:spcAft>
                    <a:spcPts val="0"/>
                  </a:spcAft>
                  <a:defRPr/>
                </a:pPr>
                <a:endParaRPr lang="zh-CN" altLang="en-US"/>
              </a:p>
            </p:txBody>
          </p:sp>
          <p:sp>
            <p:nvSpPr>
              <p:cNvPr id="654" name="Rectangle 1302"/>
              <p:cNvSpPr>
                <a:spLocks noChangeArrowheads="1"/>
              </p:cNvSpPr>
              <p:nvPr/>
            </p:nvSpPr>
            <p:spPr bwMode="auto">
              <a:xfrm>
                <a:off x="5156" y="2786"/>
                <a:ext cx="12" cy="32"/>
              </a:xfrm>
              <a:prstGeom prst="rect">
                <a:avLst/>
              </a:prstGeom>
              <a:grpFill/>
              <a:ln>
                <a:noFill/>
              </a:ln>
            </p:spPr>
            <p:txBody>
              <a:bodyPr/>
              <a:lstStyle/>
              <a:p>
                <a:pPr fontAlgn="auto">
                  <a:spcBef>
                    <a:spcPts val="0"/>
                  </a:spcBef>
                  <a:spcAft>
                    <a:spcPts val="0"/>
                  </a:spcAft>
                  <a:defRPr/>
                </a:pPr>
                <a:endParaRPr lang="zh-CN" altLang="en-US"/>
              </a:p>
            </p:txBody>
          </p:sp>
          <p:sp>
            <p:nvSpPr>
              <p:cNvPr id="655" name="Rectangle 1303"/>
              <p:cNvSpPr>
                <a:spLocks noChangeArrowheads="1"/>
              </p:cNvSpPr>
              <p:nvPr/>
            </p:nvSpPr>
            <p:spPr bwMode="auto">
              <a:xfrm>
                <a:off x="5286" y="2786"/>
                <a:ext cx="12" cy="32"/>
              </a:xfrm>
              <a:prstGeom prst="rect">
                <a:avLst/>
              </a:prstGeom>
              <a:grpFill/>
              <a:ln>
                <a:noFill/>
              </a:ln>
            </p:spPr>
            <p:txBody>
              <a:bodyPr/>
              <a:lstStyle/>
              <a:p>
                <a:pPr fontAlgn="auto">
                  <a:spcBef>
                    <a:spcPts val="0"/>
                  </a:spcBef>
                  <a:spcAft>
                    <a:spcPts val="0"/>
                  </a:spcAft>
                  <a:defRPr/>
                </a:pPr>
                <a:endParaRPr lang="zh-CN" altLang="en-US"/>
              </a:p>
            </p:txBody>
          </p:sp>
          <p:sp>
            <p:nvSpPr>
              <p:cNvPr id="656" name="Rectangle 1304"/>
              <p:cNvSpPr>
                <a:spLocks noChangeArrowheads="1"/>
              </p:cNvSpPr>
              <p:nvPr/>
            </p:nvSpPr>
            <p:spPr bwMode="auto">
              <a:xfrm>
                <a:off x="5048" y="2844"/>
                <a:ext cx="14" cy="32"/>
              </a:xfrm>
              <a:prstGeom prst="rect">
                <a:avLst/>
              </a:prstGeom>
              <a:grpFill/>
              <a:ln>
                <a:noFill/>
              </a:ln>
            </p:spPr>
            <p:txBody>
              <a:bodyPr/>
              <a:lstStyle/>
              <a:p>
                <a:pPr fontAlgn="auto">
                  <a:spcBef>
                    <a:spcPts val="0"/>
                  </a:spcBef>
                  <a:spcAft>
                    <a:spcPts val="0"/>
                  </a:spcAft>
                  <a:defRPr/>
                </a:pPr>
                <a:endParaRPr lang="zh-CN" altLang="en-US"/>
              </a:p>
            </p:txBody>
          </p:sp>
          <p:sp>
            <p:nvSpPr>
              <p:cNvPr id="657" name="Rectangle 1305"/>
              <p:cNvSpPr>
                <a:spLocks noChangeArrowheads="1"/>
              </p:cNvSpPr>
              <p:nvPr/>
            </p:nvSpPr>
            <p:spPr bwMode="auto">
              <a:xfrm>
                <a:off x="5178" y="2844"/>
                <a:ext cx="14" cy="32"/>
              </a:xfrm>
              <a:prstGeom prst="rect">
                <a:avLst/>
              </a:prstGeom>
              <a:grpFill/>
              <a:ln>
                <a:noFill/>
              </a:ln>
            </p:spPr>
            <p:txBody>
              <a:bodyPr/>
              <a:lstStyle/>
              <a:p>
                <a:pPr fontAlgn="auto">
                  <a:spcBef>
                    <a:spcPts val="0"/>
                  </a:spcBef>
                  <a:spcAft>
                    <a:spcPts val="0"/>
                  </a:spcAft>
                  <a:defRPr/>
                </a:pPr>
                <a:endParaRPr lang="zh-CN" altLang="en-US"/>
              </a:p>
            </p:txBody>
          </p:sp>
          <p:sp>
            <p:nvSpPr>
              <p:cNvPr id="658" name="Rectangle 1306"/>
              <p:cNvSpPr>
                <a:spLocks noChangeArrowheads="1"/>
              </p:cNvSpPr>
              <p:nvPr/>
            </p:nvSpPr>
            <p:spPr bwMode="auto">
              <a:xfrm>
                <a:off x="5156" y="2900"/>
                <a:ext cx="12" cy="32"/>
              </a:xfrm>
              <a:prstGeom prst="rect">
                <a:avLst/>
              </a:prstGeom>
              <a:grpFill/>
              <a:ln>
                <a:noFill/>
              </a:ln>
            </p:spPr>
            <p:txBody>
              <a:bodyPr/>
              <a:lstStyle/>
              <a:p>
                <a:pPr fontAlgn="auto">
                  <a:spcBef>
                    <a:spcPts val="0"/>
                  </a:spcBef>
                  <a:spcAft>
                    <a:spcPts val="0"/>
                  </a:spcAft>
                  <a:defRPr/>
                </a:pPr>
                <a:endParaRPr lang="zh-CN" altLang="en-US"/>
              </a:p>
            </p:txBody>
          </p:sp>
          <p:sp>
            <p:nvSpPr>
              <p:cNvPr id="659" name="Rectangle 1307"/>
              <p:cNvSpPr>
                <a:spLocks noChangeArrowheads="1"/>
              </p:cNvSpPr>
              <p:nvPr/>
            </p:nvSpPr>
            <p:spPr bwMode="auto">
              <a:xfrm>
                <a:off x="5156" y="2956"/>
                <a:ext cx="12" cy="30"/>
              </a:xfrm>
              <a:prstGeom prst="rect">
                <a:avLst/>
              </a:prstGeom>
              <a:grpFill/>
              <a:ln>
                <a:noFill/>
              </a:ln>
            </p:spPr>
            <p:txBody>
              <a:bodyPr/>
              <a:lstStyle/>
              <a:p>
                <a:pPr fontAlgn="auto">
                  <a:spcBef>
                    <a:spcPts val="0"/>
                  </a:spcBef>
                  <a:spcAft>
                    <a:spcPts val="0"/>
                  </a:spcAft>
                  <a:defRPr/>
                </a:pPr>
                <a:endParaRPr lang="zh-CN" altLang="en-US"/>
              </a:p>
            </p:txBody>
          </p:sp>
          <p:sp>
            <p:nvSpPr>
              <p:cNvPr id="660" name="Rectangle 1308"/>
              <p:cNvSpPr>
                <a:spLocks noChangeArrowheads="1"/>
              </p:cNvSpPr>
              <p:nvPr/>
            </p:nvSpPr>
            <p:spPr bwMode="auto">
              <a:xfrm>
                <a:off x="5286" y="2900"/>
                <a:ext cx="12" cy="32"/>
              </a:xfrm>
              <a:prstGeom prst="rect">
                <a:avLst/>
              </a:prstGeom>
              <a:grpFill/>
              <a:ln>
                <a:noFill/>
              </a:ln>
            </p:spPr>
            <p:txBody>
              <a:bodyPr/>
              <a:lstStyle/>
              <a:p>
                <a:pPr fontAlgn="auto">
                  <a:spcBef>
                    <a:spcPts val="0"/>
                  </a:spcBef>
                  <a:spcAft>
                    <a:spcPts val="0"/>
                  </a:spcAft>
                  <a:defRPr/>
                </a:pPr>
                <a:endParaRPr lang="zh-CN" altLang="en-US"/>
              </a:p>
            </p:txBody>
          </p:sp>
          <p:sp>
            <p:nvSpPr>
              <p:cNvPr id="661" name="Freeform 1309"/>
              <p:cNvSpPr/>
              <p:nvPr/>
            </p:nvSpPr>
            <p:spPr bwMode="auto">
              <a:xfrm>
                <a:off x="5320" y="937"/>
                <a:ext cx="154" cy="348"/>
              </a:xfrm>
              <a:custGeom>
                <a:avLst/>
                <a:gdLst>
                  <a:gd name="T0" fmla="*/ 0 w 154"/>
                  <a:gd name="T1" fmla="*/ 0 h 348"/>
                  <a:gd name="T2" fmla="*/ 0 w 154"/>
                  <a:gd name="T3" fmla="*/ 30 h 348"/>
                  <a:gd name="T4" fmla="*/ 154 w 154"/>
                  <a:gd name="T5" fmla="*/ 348 h 348"/>
                  <a:gd name="T6" fmla="*/ 154 w 154"/>
                  <a:gd name="T7" fmla="*/ 334 h 348"/>
                  <a:gd name="T8" fmla="*/ 0 w 154"/>
                  <a:gd name="T9" fmla="*/ 0 h 348"/>
                </a:gdLst>
                <a:ahLst/>
                <a:cxnLst>
                  <a:cxn ang="0">
                    <a:pos x="T0" y="T1"/>
                  </a:cxn>
                  <a:cxn ang="0">
                    <a:pos x="T2" y="T3"/>
                  </a:cxn>
                  <a:cxn ang="0">
                    <a:pos x="T4" y="T5"/>
                  </a:cxn>
                  <a:cxn ang="0">
                    <a:pos x="T6" y="T7"/>
                  </a:cxn>
                  <a:cxn ang="0">
                    <a:pos x="T8" y="T9"/>
                  </a:cxn>
                </a:cxnLst>
                <a:rect l="0" t="0" r="r" b="b"/>
                <a:pathLst>
                  <a:path w="154" h="348">
                    <a:moveTo>
                      <a:pt x="0" y="0"/>
                    </a:moveTo>
                    <a:lnTo>
                      <a:pt x="0" y="30"/>
                    </a:lnTo>
                    <a:lnTo>
                      <a:pt x="154" y="348"/>
                    </a:lnTo>
                    <a:lnTo>
                      <a:pt x="154" y="334"/>
                    </a:lnTo>
                    <a:lnTo>
                      <a:pt x="0" y="0"/>
                    </a:lnTo>
                    <a:close/>
                  </a:path>
                </a:pathLst>
              </a:custGeom>
              <a:grpFill/>
              <a:ln>
                <a:noFill/>
              </a:ln>
            </p:spPr>
            <p:txBody>
              <a:bodyPr/>
              <a:lstStyle/>
              <a:p>
                <a:pPr fontAlgn="auto">
                  <a:spcBef>
                    <a:spcPts val="0"/>
                  </a:spcBef>
                  <a:spcAft>
                    <a:spcPts val="0"/>
                  </a:spcAft>
                  <a:defRPr/>
                </a:pPr>
                <a:endParaRPr lang="zh-CN" altLang="en-US"/>
              </a:p>
            </p:txBody>
          </p:sp>
          <p:sp>
            <p:nvSpPr>
              <p:cNvPr id="662" name="Freeform 1310"/>
              <p:cNvSpPr/>
              <p:nvPr/>
            </p:nvSpPr>
            <p:spPr bwMode="auto">
              <a:xfrm>
                <a:off x="5320" y="993"/>
                <a:ext cx="54" cy="136"/>
              </a:xfrm>
              <a:custGeom>
                <a:avLst/>
                <a:gdLst>
                  <a:gd name="T0" fmla="*/ 0 w 54"/>
                  <a:gd name="T1" fmla="*/ 0 h 136"/>
                  <a:gd name="T2" fmla="*/ 54 w 54"/>
                  <a:gd name="T3" fmla="*/ 110 h 136"/>
                  <a:gd name="T4" fmla="*/ 54 w 54"/>
                  <a:gd name="T5" fmla="*/ 136 h 136"/>
                  <a:gd name="T6" fmla="*/ 0 w 54"/>
                  <a:gd name="T7" fmla="*/ 30 h 136"/>
                  <a:gd name="T8" fmla="*/ 0 w 54"/>
                  <a:gd name="T9" fmla="*/ 0 h 136"/>
                </a:gdLst>
                <a:ahLst/>
                <a:cxnLst>
                  <a:cxn ang="0">
                    <a:pos x="T0" y="T1"/>
                  </a:cxn>
                  <a:cxn ang="0">
                    <a:pos x="T2" y="T3"/>
                  </a:cxn>
                  <a:cxn ang="0">
                    <a:pos x="T4" y="T5"/>
                  </a:cxn>
                  <a:cxn ang="0">
                    <a:pos x="T6" y="T7"/>
                  </a:cxn>
                  <a:cxn ang="0">
                    <a:pos x="T8" y="T9"/>
                  </a:cxn>
                </a:cxnLst>
                <a:rect l="0" t="0" r="r" b="b"/>
                <a:pathLst>
                  <a:path w="54" h="136">
                    <a:moveTo>
                      <a:pt x="0" y="0"/>
                    </a:moveTo>
                    <a:lnTo>
                      <a:pt x="54" y="110"/>
                    </a:lnTo>
                    <a:lnTo>
                      <a:pt x="54" y="136"/>
                    </a:lnTo>
                    <a:lnTo>
                      <a:pt x="0" y="30"/>
                    </a:lnTo>
                    <a:lnTo>
                      <a:pt x="0" y="0"/>
                    </a:lnTo>
                    <a:close/>
                  </a:path>
                </a:pathLst>
              </a:custGeom>
              <a:grpFill/>
              <a:ln>
                <a:noFill/>
              </a:ln>
            </p:spPr>
            <p:txBody>
              <a:bodyPr/>
              <a:lstStyle/>
              <a:p>
                <a:pPr fontAlgn="auto">
                  <a:spcBef>
                    <a:spcPts val="0"/>
                  </a:spcBef>
                  <a:spcAft>
                    <a:spcPts val="0"/>
                  </a:spcAft>
                  <a:defRPr/>
                </a:pPr>
                <a:endParaRPr lang="zh-CN" altLang="en-US"/>
              </a:p>
            </p:txBody>
          </p:sp>
          <p:sp>
            <p:nvSpPr>
              <p:cNvPr id="663" name="Freeform 1311"/>
              <p:cNvSpPr/>
              <p:nvPr/>
            </p:nvSpPr>
            <p:spPr bwMode="auto">
              <a:xfrm>
                <a:off x="5390" y="1135"/>
                <a:ext cx="48" cy="118"/>
              </a:xfrm>
              <a:custGeom>
                <a:avLst/>
                <a:gdLst>
                  <a:gd name="T0" fmla="*/ 0 w 48"/>
                  <a:gd name="T1" fmla="*/ 0 h 118"/>
                  <a:gd name="T2" fmla="*/ 48 w 48"/>
                  <a:gd name="T3" fmla="*/ 98 h 118"/>
                  <a:gd name="T4" fmla="*/ 48 w 48"/>
                  <a:gd name="T5" fmla="*/ 118 h 118"/>
                  <a:gd name="T6" fmla="*/ 0 w 48"/>
                  <a:gd name="T7" fmla="*/ 24 h 118"/>
                  <a:gd name="T8" fmla="*/ 0 w 48"/>
                  <a:gd name="T9" fmla="*/ 0 h 118"/>
                </a:gdLst>
                <a:ahLst/>
                <a:cxnLst>
                  <a:cxn ang="0">
                    <a:pos x="T0" y="T1"/>
                  </a:cxn>
                  <a:cxn ang="0">
                    <a:pos x="T2" y="T3"/>
                  </a:cxn>
                  <a:cxn ang="0">
                    <a:pos x="T4" y="T5"/>
                  </a:cxn>
                  <a:cxn ang="0">
                    <a:pos x="T6" y="T7"/>
                  </a:cxn>
                  <a:cxn ang="0">
                    <a:pos x="T8" y="T9"/>
                  </a:cxn>
                </a:cxnLst>
                <a:rect l="0" t="0" r="r" b="b"/>
                <a:pathLst>
                  <a:path w="48" h="118">
                    <a:moveTo>
                      <a:pt x="0" y="0"/>
                    </a:moveTo>
                    <a:lnTo>
                      <a:pt x="48" y="98"/>
                    </a:lnTo>
                    <a:lnTo>
                      <a:pt x="48" y="118"/>
                    </a:lnTo>
                    <a:lnTo>
                      <a:pt x="0" y="24"/>
                    </a:lnTo>
                    <a:lnTo>
                      <a:pt x="0" y="0"/>
                    </a:lnTo>
                    <a:close/>
                  </a:path>
                </a:pathLst>
              </a:custGeom>
              <a:grpFill/>
              <a:ln>
                <a:noFill/>
              </a:ln>
            </p:spPr>
            <p:txBody>
              <a:bodyPr/>
              <a:lstStyle/>
              <a:p>
                <a:pPr fontAlgn="auto">
                  <a:spcBef>
                    <a:spcPts val="0"/>
                  </a:spcBef>
                  <a:spcAft>
                    <a:spcPts val="0"/>
                  </a:spcAft>
                  <a:defRPr/>
                </a:pPr>
                <a:endParaRPr lang="zh-CN" altLang="en-US"/>
              </a:p>
            </p:txBody>
          </p:sp>
          <p:sp>
            <p:nvSpPr>
              <p:cNvPr id="664" name="Freeform 1312"/>
              <p:cNvSpPr/>
              <p:nvPr/>
            </p:nvSpPr>
            <p:spPr bwMode="auto">
              <a:xfrm>
                <a:off x="5454" y="1265"/>
                <a:ext cx="20" cy="57"/>
              </a:xfrm>
              <a:custGeom>
                <a:avLst/>
                <a:gdLst>
                  <a:gd name="T0" fmla="*/ 20 w 20"/>
                  <a:gd name="T1" fmla="*/ 41 h 57"/>
                  <a:gd name="T2" fmla="*/ 20 w 20"/>
                  <a:gd name="T3" fmla="*/ 57 h 57"/>
                  <a:gd name="T4" fmla="*/ 0 w 20"/>
                  <a:gd name="T5" fmla="*/ 18 h 57"/>
                  <a:gd name="T6" fmla="*/ 0 w 20"/>
                  <a:gd name="T7" fmla="*/ 0 h 57"/>
                  <a:gd name="T8" fmla="*/ 20 w 20"/>
                  <a:gd name="T9" fmla="*/ 41 h 57"/>
                </a:gdLst>
                <a:ahLst/>
                <a:cxnLst>
                  <a:cxn ang="0">
                    <a:pos x="T0" y="T1"/>
                  </a:cxn>
                  <a:cxn ang="0">
                    <a:pos x="T2" y="T3"/>
                  </a:cxn>
                  <a:cxn ang="0">
                    <a:pos x="T4" y="T5"/>
                  </a:cxn>
                  <a:cxn ang="0">
                    <a:pos x="T6" y="T7"/>
                  </a:cxn>
                  <a:cxn ang="0">
                    <a:pos x="T8" y="T9"/>
                  </a:cxn>
                </a:cxnLst>
                <a:rect l="0" t="0" r="r" b="b"/>
                <a:pathLst>
                  <a:path w="20" h="57">
                    <a:moveTo>
                      <a:pt x="20" y="41"/>
                    </a:moveTo>
                    <a:lnTo>
                      <a:pt x="20" y="57"/>
                    </a:lnTo>
                    <a:lnTo>
                      <a:pt x="0" y="18"/>
                    </a:lnTo>
                    <a:lnTo>
                      <a:pt x="0" y="0"/>
                    </a:lnTo>
                    <a:lnTo>
                      <a:pt x="20" y="41"/>
                    </a:lnTo>
                    <a:close/>
                  </a:path>
                </a:pathLst>
              </a:custGeom>
              <a:grpFill/>
              <a:ln>
                <a:noFill/>
              </a:ln>
            </p:spPr>
            <p:txBody>
              <a:bodyPr/>
              <a:lstStyle/>
              <a:p>
                <a:pPr fontAlgn="auto">
                  <a:spcBef>
                    <a:spcPts val="0"/>
                  </a:spcBef>
                  <a:spcAft>
                    <a:spcPts val="0"/>
                  </a:spcAft>
                  <a:defRPr/>
                </a:pPr>
                <a:endParaRPr lang="zh-CN" altLang="en-US"/>
              </a:p>
            </p:txBody>
          </p:sp>
          <p:sp>
            <p:nvSpPr>
              <p:cNvPr id="665" name="Freeform 1313"/>
              <p:cNvSpPr/>
              <p:nvPr/>
            </p:nvSpPr>
            <p:spPr bwMode="auto">
              <a:xfrm>
                <a:off x="5320" y="1049"/>
                <a:ext cx="154" cy="307"/>
              </a:xfrm>
              <a:custGeom>
                <a:avLst/>
                <a:gdLst>
                  <a:gd name="T0" fmla="*/ 0 w 154"/>
                  <a:gd name="T1" fmla="*/ 0 h 307"/>
                  <a:gd name="T2" fmla="*/ 0 w 154"/>
                  <a:gd name="T3" fmla="*/ 32 h 307"/>
                  <a:gd name="T4" fmla="*/ 154 w 154"/>
                  <a:gd name="T5" fmla="*/ 307 h 307"/>
                  <a:gd name="T6" fmla="*/ 154 w 154"/>
                  <a:gd name="T7" fmla="*/ 291 h 307"/>
                  <a:gd name="T8" fmla="*/ 0 w 154"/>
                  <a:gd name="T9" fmla="*/ 0 h 307"/>
                </a:gdLst>
                <a:ahLst/>
                <a:cxnLst>
                  <a:cxn ang="0">
                    <a:pos x="T0" y="T1"/>
                  </a:cxn>
                  <a:cxn ang="0">
                    <a:pos x="T2" y="T3"/>
                  </a:cxn>
                  <a:cxn ang="0">
                    <a:pos x="T4" y="T5"/>
                  </a:cxn>
                  <a:cxn ang="0">
                    <a:pos x="T6" y="T7"/>
                  </a:cxn>
                  <a:cxn ang="0">
                    <a:pos x="T8" y="T9"/>
                  </a:cxn>
                </a:cxnLst>
                <a:rect l="0" t="0" r="r" b="b"/>
                <a:pathLst>
                  <a:path w="154" h="307">
                    <a:moveTo>
                      <a:pt x="0" y="0"/>
                    </a:moveTo>
                    <a:lnTo>
                      <a:pt x="0" y="32"/>
                    </a:lnTo>
                    <a:lnTo>
                      <a:pt x="154" y="307"/>
                    </a:lnTo>
                    <a:lnTo>
                      <a:pt x="154" y="291"/>
                    </a:lnTo>
                    <a:lnTo>
                      <a:pt x="0" y="0"/>
                    </a:lnTo>
                    <a:close/>
                  </a:path>
                </a:pathLst>
              </a:custGeom>
              <a:grpFill/>
              <a:ln>
                <a:noFill/>
              </a:ln>
            </p:spPr>
            <p:txBody>
              <a:bodyPr/>
              <a:lstStyle/>
              <a:p>
                <a:pPr fontAlgn="auto">
                  <a:spcBef>
                    <a:spcPts val="0"/>
                  </a:spcBef>
                  <a:spcAft>
                    <a:spcPts val="0"/>
                  </a:spcAft>
                  <a:defRPr/>
                </a:pPr>
                <a:endParaRPr lang="zh-CN" altLang="en-US"/>
              </a:p>
            </p:txBody>
          </p:sp>
          <p:sp>
            <p:nvSpPr>
              <p:cNvPr id="666" name="Freeform 1314"/>
              <p:cNvSpPr/>
              <p:nvPr/>
            </p:nvSpPr>
            <p:spPr bwMode="auto">
              <a:xfrm>
                <a:off x="5320" y="1105"/>
                <a:ext cx="16" cy="60"/>
              </a:xfrm>
              <a:custGeom>
                <a:avLst/>
                <a:gdLst>
                  <a:gd name="T0" fmla="*/ 0 w 16"/>
                  <a:gd name="T1" fmla="*/ 0 h 60"/>
                  <a:gd name="T2" fmla="*/ 16 w 16"/>
                  <a:gd name="T3" fmla="*/ 30 h 60"/>
                  <a:gd name="T4" fmla="*/ 16 w 16"/>
                  <a:gd name="T5" fmla="*/ 60 h 60"/>
                  <a:gd name="T6" fmla="*/ 0 w 16"/>
                  <a:gd name="T7" fmla="*/ 32 h 60"/>
                  <a:gd name="T8" fmla="*/ 0 w 16"/>
                  <a:gd name="T9" fmla="*/ 0 h 60"/>
                </a:gdLst>
                <a:ahLst/>
                <a:cxnLst>
                  <a:cxn ang="0">
                    <a:pos x="T0" y="T1"/>
                  </a:cxn>
                  <a:cxn ang="0">
                    <a:pos x="T2" y="T3"/>
                  </a:cxn>
                  <a:cxn ang="0">
                    <a:pos x="T4" y="T5"/>
                  </a:cxn>
                  <a:cxn ang="0">
                    <a:pos x="T6" y="T7"/>
                  </a:cxn>
                  <a:cxn ang="0">
                    <a:pos x="T8" y="T9"/>
                  </a:cxn>
                </a:cxnLst>
                <a:rect l="0" t="0" r="r" b="b"/>
                <a:pathLst>
                  <a:path w="16" h="60">
                    <a:moveTo>
                      <a:pt x="0" y="0"/>
                    </a:moveTo>
                    <a:lnTo>
                      <a:pt x="16" y="30"/>
                    </a:lnTo>
                    <a:lnTo>
                      <a:pt x="16" y="60"/>
                    </a:lnTo>
                    <a:lnTo>
                      <a:pt x="0" y="32"/>
                    </a:lnTo>
                    <a:lnTo>
                      <a:pt x="0" y="0"/>
                    </a:lnTo>
                    <a:close/>
                  </a:path>
                </a:pathLst>
              </a:custGeom>
              <a:grpFill/>
              <a:ln>
                <a:noFill/>
              </a:ln>
            </p:spPr>
            <p:txBody>
              <a:bodyPr/>
              <a:lstStyle/>
              <a:p>
                <a:pPr fontAlgn="auto">
                  <a:spcBef>
                    <a:spcPts val="0"/>
                  </a:spcBef>
                  <a:spcAft>
                    <a:spcPts val="0"/>
                  </a:spcAft>
                  <a:defRPr/>
                </a:pPr>
                <a:endParaRPr lang="zh-CN" altLang="en-US"/>
              </a:p>
            </p:txBody>
          </p:sp>
          <p:sp>
            <p:nvSpPr>
              <p:cNvPr id="667" name="Freeform 1315"/>
              <p:cNvSpPr/>
              <p:nvPr/>
            </p:nvSpPr>
            <p:spPr bwMode="auto">
              <a:xfrm>
                <a:off x="5352" y="1161"/>
                <a:ext cx="34" cy="86"/>
              </a:xfrm>
              <a:custGeom>
                <a:avLst/>
                <a:gdLst>
                  <a:gd name="T0" fmla="*/ 34 w 34"/>
                  <a:gd name="T1" fmla="*/ 62 h 86"/>
                  <a:gd name="T2" fmla="*/ 34 w 34"/>
                  <a:gd name="T3" fmla="*/ 86 h 86"/>
                  <a:gd name="T4" fmla="*/ 0 w 34"/>
                  <a:gd name="T5" fmla="*/ 28 h 86"/>
                  <a:gd name="T6" fmla="*/ 0 w 34"/>
                  <a:gd name="T7" fmla="*/ 0 h 86"/>
                  <a:gd name="T8" fmla="*/ 34 w 34"/>
                  <a:gd name="T9" fmla="*/ 62 h 86"/>
                </a:gdLst>
                <a:ahLst/>
                <a:cxnLst>
                  <a:cxn ang="0">
                    <a:pos x="T0" y="T1"/>
                  </a:cxn>
                  <a:cxn ang="0">
                    <a:pos x="T2" y="T3"/>
                  </a:cxn>
                  <a:cxn ang="0">
                    <a:pos x="T4" y="T5"/>
                  </a:cxn>
                  <a:cxn ang="0">
                    <a:pos x="T6" y="T7"/>
                  </a:cxn>
                  <a:cxn ang="0">
                    <a:pos x="T8" y="T9"/>
                  </a:cxn>
                </a:cxnLst>
                <a:rect l="0" t="0" r="r" b="b"/>
                <a:pathLst>
                  <a:path w="34" h="86">
                    <a:moveTo>
                      <a:pt x="34" y="62"/>
                    </a:moveTo>
                    <a:lnTo>
                      <a:pt x="34" y="86"/>
                    </a:lnTo>
                    <a:lnTo>
                      <a:pt x="0" y="28"/>
                    </a:lnTo>
                    <a:lnTo>
                      <a:pt x="0" y="0"/>
                    </a:lnTo>
                    <a:lnTo>
                      <a:pt x="34" y="62"/>
                    </a:lnTo>
                    <a:close/>
                  </a:path>
                </a:pathLst>
              </a:custGeom>
              <a:grpFill/>
              <a:ln>
                <a:noFill/>
              </a:ln>
            </p:spPr>
            <p:txBody>
              <a:bodyPr/>
              <a:lstStyle/>
              <a:p>
                <a:pPr fontAlgn="auto">
                  <a:spcBef>
                    <a:spcPts val="0"/>
                  </a:spcBef>
                  <a:spcAft>
                    <a:spcPts val="0"/>
                  </a:spcAft>
                  <a:defRPr/>
                </a:pPr>
                <a:endParaRPr lang="zh-CN" altLang="en-US"/>
              </a:p>
            </p:txBody>
          </p:sp>
          <p:sp>
            <p:nvSpPr>
              <p:cNvPr id="668" name="Freeform 1316"/>
              <p:cNvSpPr/>
              <p:nvPr/>
            </p:nvSpPr>
            <p:spPr bwMode="auto">
              <a:xfrm>
                <a:off x="5402" y="1249"/>
                <a:ext cx="24" cy="65"/>
              </a:xfrm>
              <a:custGeom>
                <a:avLst/>
                <a:gdLst>
                  <a:gd name="T0" fmla="*/ 24 w 24"/>
                  <a:gd name="T1" fmla="*/ 42 h 65"/>
                  <a:gd name="T2" fmla="*/ 24 w 24"/>
                  <a:gd name="T3" fmla="*/ 65 h 65"/>
                  <a:gd name="T4" fmla="*/ 0 w 24"/>
                  <a:gd name="T5" fmla="*/ 24 h 65"/>
                  <a:gd name="T6" fmla="*/ 0 w 24"/>
                  <a:gd name="T7" fmla="*/ 0 h 65"/>
                  <a:gd name="T8" fmla="*/ 24 w 24"/>
                  <a:gd name="T9" fmla="*/ 42 h 65"/>
                </a:gdLst>
                <a:ahLst/>
                <a:cxnLst>
                  <a:cxn ang="0">
                    <a:pos x="T0" y="T1"/>
                  </a:cxn>
                  <a:cxn ang="0">
                    <a:pos x="T2" y="T3"/>
                  </a:cxn>
                  <a:cxn ang="0">
                    <a:pos x="T4" y="T5"/>
                  </a:cxn>
                  <a:cxn ang="0">
                    <a:pos x="T6" y="T7"/>
                  </a:cxn>
                  <a:cxn ang="0">
                    <a:pos x="T8" y="T9"/>
                  </a:cxn>
                </a:cxnLst>
                <a:rect l="0" t="0" r="r" b="b"/>
                <a:pathLst>
                  <a:path w="24" h="65">
                    <a:moveTo>
                      <a:pt x="24" y="42"/>
                    </a:moveTo>
                    <a:lnTo>
                      <a:pt x="24" y="65"/>
                    </a:lnTo>
                    <a:lnTo>
                      <a:pt x="0" y="24"/>
                    </a:lnTo>
                    <a:lnTo>
                      <a:pt x="0" y="0"/>
                    </a:lnTo>
                    <a:lnTo>
                      <a:pt x="24" y="42"/>
                    </a:lnTo>
                    <a:close/>
                  </a:path>
                </a:pathLst>
              </a:custGeom>
              <a:grpFill/>
              <a:ln>
                <a:noFill/>
              </a:ln>
            </p:spPr>
            <p:txBody>
              <a:bodyPr/>
              <a:lstStyle/>
              <a:p>
                <a:pPr fontAlgn="auto">
                  <a:spcBef>
                    <a:spcPts val="0"/>
                  </a:spcBef>
                  <a:spcAft>
                    <a:spcPts val="0"/>
                  </a:spcAft>
                  <a:defRPr/>
                </a:pPr>
                <a:endParaRPr lang="zh-CN" altLang="en-US"/>
              </a:p>
            </p:txBody>
          </p:sp>
          <p:sp>
            <p:nvSpPr>
              <p:cNvPr id="669" name="Freeform 1317"/>
              <p:cNvSpPr/>
              <p:nvPr/>
            </p:nvSpPr>
            <p:spPr bwMode="auto">
              <a:xfrm>
                <a:off x="5440" y="1320"/>
                <a:ext cx="10" cy="34"/>
              </a:xfrm>
              <a:custGeom>
                <a:avLst/>
                <a:gdLst>
                  <a:gd name="T0" fmla="*/ 0 w 10"/>
                  <a:gd name="T1" fmla="*/ 0 h 34"/>
                  <a:gd name="T2" fmla="*/ 10 w 10"/>
                  <a:gd name="T3" fmla="*/ 16 h 34"/>
                  <a:gd name="T4" fmla="*/ 10 w 10"/>
                  <a:gd name="T5" fmla="*/ 34 h 34"/>
                  <a:gd name="T6" fmla="*/ 0 w 10"/>
                  <a:gd name="T7" fmla="*/ 18 h 34"/>
                  <a:gd name="T8" fmla="*/ 0 w 10"/>
                  <a:gd name="T9" fmla="*/ 0 h 34"/>
                </a:gdLst>
                <a:ahLst/>
                <a:cxnLst>
                  <a:cxn ang="0">
                    <a:pos x="T0" y="T1"/>
                  </a:cxn>
                  <a:cxn ang="0">
                    <a:pos x="T2" y="T3"/>
                  </a:cxn>
                  <a:cxn ang="0">
                    <a:pos x="T4" y="T5"/>
                  </a:cxn>
                  <a:cxn ang="0">
                    <a:pos x="T6" y="T7"/>
                  </a:cxn>
                  <a:cxn ang="0">
                    <a:pos x="T8" y="T9"/>
                  </a:cxn>
                </a:cxnLst>
                <a:rect l="0" t="0" r="r" b="b"/>
                <a:pathLst>
                  <a:path w="10" h="34">
                    <a:moveTo>
                      <a:pt x="0" y="0"/>
                    </a:moveTo>
                    <a:lnTo>
                      <a:pt x="10" y="16"/>
                    </a:lnTo>
                    <a:lnTo>
                      <a:pt x="10" y="34"/>
                    </a:lnTo>
                    <a:lnTo>
                      <a:pt x="0" y="18"/>
                    </a:lnTo>
                    <a:lnTo>
                      <a:pt x="0" y="0"/>
                    </a:lnTo>
                    <a:close/>
                  </a:path>
                </a:pathLst>
              </a:custGeom>
              <a:grpFill/>
              <a:ln>
                <a:noFill/>
              </a:ln>
            </p:spPr>
            <p:txBody>
              <a:bodyPr/>
              <a:lstStyle/>
              <a:p>
                <a:pPr fontAlgn="auto">
                  <a:spcBef>
                    <a:spcPts val="0"/>
                  </a:spcBef>
                  <a:spcAft>
                    <a:spcPts val="0"/>
                  </a:spcAft>
                  <a:defRPr/>
                </a:pPr>
                <a:endParaRPr lang="zh-CN" altLang="en-US"/>
              </a:p>
            </p:txBody>
          </p:sp>
          <p:sp>
            <p:nvSpPr>
              <p:cNvPr id="670" name="Freeform 1318"/>
              <p:cNvSpPr/>
              <p:nvPr/>
            </p:nvSpPr>
            <p:spPr bwMode="auto">
              <a:xfrm>
                <a:off x="5466" y="1364"/>
                <a:ext cx="8" cy="30"/>
              </a:xfrm>
              <a:custGeom>
                <a:avLst/>
                <a:gdLst>
                  <a:gd name="T0" fmla="*/ 8 w 8"/>
                  <a:gd name="T1" fmla="*/ 14 h 30"/>
                  <a:gd name="T2" fmla="*/ 8 w 8"/>
                  <a:gd name="T3" fmla="*/ 30 h 30"/>
                  <a:gd name="T4" fmla="*/ 0 w 8"/>
                  <a:gd name="T5" fmla="*/ 16 h 30"/>
                  <a:gd name="T6" fmla="*/ 0 w 8"/>
                  <a:gd name="T7" fmla="*/ 0 h 30"/>
                  <a:gd name="T8" fmla="*/ 8 w 8"/>
                  <a:gd name="T9" fmla="*/ 14 h 30"/>
                </a:gdLst>
                <a:ahLst/>
                <a:cxnLst>
                  <a:cxn ang="0">
                    <a:pos x="T0" y="T1"/>
                  </a:cxn>
                  <a:cxn ang="0">
                    <a:pos x="T2" y="T3"/>
                  </a:cxn>
                  <a:cxn ang="0">
                    <a:pos x="T4" y="T5"/>
                  </a:cxn>
                  <a:cxn ang="0">
                    <a:pos x="T6" y="T7"/>
                  </a:cxn>
                  <a:cxn ang="0">
                    <a:pos x="T8" y="T9"/>
                  </a:cxn>
                </a:cxnLst>
                <a:rect l="0" t="0" r="r" b="b"/>
                <a:pathLst>
                  <a:path w="8" h="30">
                    <a:moveTo>
                      <a:pt x="8" y="14"/>
                    </a:moveTo>
                    <a:lnTo>
                      <a:pt x="8" y="30"/>
                    </a:lnTo>
                    <a:lnTo>
                      <a:pt x="0" y="16"/>
                    </a:lnTo>
                    <a:lnTo>
                      <a:pt x="0" y="0"/>
                    </a:lnTo>
                    <a:lnTo>
                      <a:pt x="8" y="14"/>
                    </a:lnTo>
                    <a:close/>
                  </a:path>
                </a:pathLst>
              </a:custGeom>
              <a:grpFill/>
              <a:ln>
                <a:noFill/>
              </a:ln>
            </p:spPr>
            <p:txBody>
              <a:bodyPr/>
              <a:lstStyle/>
              <a:p>
                <a:pPr fontAlgn="auto">
                  <a:spcBef>
                    <a:spcPts val="0"/>
                  </a:spcBef>
                  <a:spcAft>
                    <a:spcPts val="0"/>
                  </a:spcAft>
                  <a:defRPr/>
                </a:pPr>
                <a:endParaRPr lang="zh-CN" altLang="en-US"/>
              </a:p>
            </p:txBody>
          </p:sp>
          <p:sp>
            <p:nvSpPr>
              <p:cNvPr id="671" name="Freeform 1319"/>
              <p:cNvSpPr/>
              <p:nvPr/>
            </p:nvSpPr>
            <p:spPr bwMode="auto">
              <a:xfrm>
                <a:off x="5320" y="1161"/>
                <a:ext cx="34" cy="86"/>
              </a:xfrm>
              <a:custGeom>
                <a:avLst/>
                <a:gdLst>
                  <a:gd name="T0" fmla="*/ 0 w 34"/>
                  <a:gd name="T1" fmla="*/ 0 h 86"/>
                  <a:gd name="T2" fmla="*/ 34 w 34"/>
                  <a:gd name="T3" fmla="*/ 58 h 86"/>
                  <a:gd name="T4" fmla="*/ 34 w 34"/>
                  <a:gd name="T5" fmla="*/ 86 h 86"/>
                  <a:gd name="T6" fmla="*/ 0 w 34"/>
                  <a:gd name="T7" fmla="*/ 32 h 86"/>
                  <a:gd name="T8" fmla="*/ 0 w 34"/>
                  <a:gd name="T9" fmla="*/ 0 h 86"/>
                </a:gdLst>
                <a:ahLst/>
                <a:cxnLst>
                  <a:cxn ang="0">
                    <a:pos x="T0" y="T1"/>
                  </a:cxn>
                  <a:cxn ang="0">
                    <a:pos x="T2" y="T3"/>
                  </a:cxn>
                  <a:cxn ang="0">
                    <a:pos x="T4" y="T5"/>
                  </a:cxn>
                  <a:cxn ang="0">
                    <a:pos x="T6" y="T7"/>
                  </a:cxn>
                  <a:cxn ang="0">
                    <a:pos x="T8" y="T9"/>
                  </a:cxn>
                </a:cxnLst>
                <a:rect l="0" t="0" r="r" b="b"/>
                <a:pathLst>
                  <a:path w="34" h="86">
                    <a:moveTo>
                      <a:pt x="0" y="0"/>
                    </a:moveTo>
                    <a:lnTo>
                      <a:pt x="34" y="58"/>
                    </a:lnTo>
                    <a:lnTo>
                      <a:pt x="34" y="86"/>
                    </a:lnTo>
                    <a:lnTo>
                      <a:pt x="0" y="32"/>
                    </a:lnTo>
                    <a:lnTo>
                      <a:pt x="0" y="0"/>
                    </a:lnTo>
                    <a:close/>
                  </a:path>
                </a:pathLst>
              </a:custGeom>
              <a:grpFill/>
              <a:ln>
                <a:noFill/>
              </a:ln>
            </p:spPr>
            <p:txBody>
              <a:bodyPr/>
              <a:lstStyle/>
              <a:p>
                <a:pPr fontAlgn="auto">
                  <a:spcBef>
                    <a:spcPts val="0"/>
                  </a:spcBef>
                  <a:spcAft>
                    <a:spcPts val="0"/>
                  </a:spcAft>
                  <a:defRPr/>
                </a:pPr>
                <a:endParaRPr lang="zh-CN" altLang="en-US"/>
              </a:p>
            </p:txBody>
          </p:sp>
          <p:sp>
            <p:nvSpPr>
              <p:cNvPr id="672" name="Freeform 1320"/>
              <p:cNvSpPr/>
              <p:nvPr/>
            </p:nvSpPr>
            <p:spPr bwMode="auto">
              <a:xfrm>
                <a:off x="5370" y="1245"/>
                <a:ext cx="104" cy="187"/>
              </a:xfrm>
              <a:custGeom>
                <a:avLst/>
                <a:gdLst>
                  <a:gd name="T0" fmla="*/ 104 w 104"/>
                  <a:gd name="T1" fmla="*/ 171 h 187"/>
                  <a:gd name="T2" fmla="*/ 104 w 104"/>
                  <a:gd name="T3" fmla="*/ 187 h 187"/>
                  <a:gd name="T4" fmla="*/ 0 w 104"/>
                  <a:gd name="T5" fmla="*/ 26 h 187"/>
                  <a:gd name="T6" fmla="*/ 0 w 104"/>
                  <a:gd name="T7" fmla="*/ 0 h 187"/>
                  <a:gd name="T8" fmla="*/ 104 w 104"/>
                  <a:gd name="T9" fmla="*/ 171 h 187"/>
                </a:gdLst>
                <a:ahLst/>
                <a:cxnLst>
                  <a:cxn ang="0">
                    <a:pos x="T0" y="T1"/>
                  </a:cxn>
                  <a:cxn ang="0">
                    <a:pos x="T2" y="T3"/>
                  </a:cxn>
                  <a:cxn ang="0">
                    <a:pos x="T4" y="T5"/>
                  </a:cxn>
                  <a:cxn ang="0">
                    <a:pos x="T6" y="T7"/>
                  </a:cxn>
                  <a:cxn ang="0">
                    <a:pos x="T8" y="T9"/>
                  </a:cxn>
                </a:cxnLst>
                <a:rect l="0" t="0" r="r" b="b"/>
                <a:pathLst>
                  <a:path w="104" h="187">
                    <a:moveTo>
                      <a:pt x="104" y="171"/>
                    </a:moveTo>
                    <a:lnTo>
                      <a:pt x="104" y="187"/>
                    </a:lnTo>
                    <a:lnTo>
                      <a:pt x="0" y="26"/>
                    </a:lnTo>
                    <a:lnTo>
                      <a:pt x="0" y="0"/>
                    </a:lnTo>
                    <a:lnTo>
                      <a:pt x="104" y="171"/>
                    </a:lnTo>
                    <a:close/>
                  </a:path>
                </a:pathLst>
              </a:custGeom>
              <a:grpFill/>
              <a:ln>
                <a:noFill/>
              </a:ln>
            </p:spPr>
            <p:txBody>
              <a:bodyPr/>
              <a:lstStyle/>
              <a:p>
                <a:pPr fontAlgn="auto">
                  <a:spcBef>
                    <a:spcPts val="0"/>
                  </a:spcBef>
                  <a:spcAft>
                    <a:spcPts val="0"/>
                  </a:spcAft>
                  <a:defRPr/>
                </a:pPr>
                <a:endParaRPr lang="zh-CN" altLang="en-US"/>
              </a:p>
            </p:txBody>
          </p:sp>
          <p:sp>
            <p:nvSpPr>
              <p:cNvPr id="673" name="Freeform 1321"/>
              <p:cNvSpPr/>
              <p:nvPr/>
            </p:nvSpPr>
            <p:spPr bwMode="auto">
              <a:xfrm>
                <a:off x="5320" y="1221"/>
                <a:ext cx="58" cy="115"/>
              </a:xfrm>
              <a:custGeom>
                <a:avLst/>
                <a:gdLst>
                  <a:gd name="T0" fmla="*/ 0 w 58"/>
                  <a:gd name="T1" fmla="*/ 0 h 115"/>
                  <a:gd name="T2" fmla="*/ 58 w 58"/>
                  <a:gd name="T3" fmla="*/ 89 h 115"/>
                  <a:gd name="T4" fmla="*/ 58 w 58"/>
                  <a:gd name="T5" fmla="*/ 115 h 115"/>
                  <a:gd name="T6" fmla="*/ 0 w 58"/>
                  <a:gd name="T7" fmla="*/ 30 h 115"/>
                  <a:gd name="T8" fmla="*/ 0 w 58"/>
                  <a:gd name="T9" fmla="*/ 0 h 115"/>
                </a:gdLst>
                <a:ahLst/>
                <a:cxnLst>
                  <a:cxn ang="0">
                    <a:pos x="T0" y="T1"/>
                  </a:cxn>
                  <a:cxn ang="0">
                    <a:pos x="T2" y="T3"/>
                  </a:cxn>
                  <a:cxn ang="0">
                    <a:pos x="T4" y="T5"/>
                  </a:cxn>
                  <a:cxn ang="0">
                    <a:pos x="T6" y="T7"/>
                  </a:cxn>
                  <a:cxn ang="0">
                    <a:pos x="T8" y="T9"/>
                  </a:cxn>
                </a:cxnLst>
                <a:rect l="0" t="0" r="r" b="b"/>
                <a:pathLst>
                  <a:path w="58" h="115">
                    <a:moveTo>
                      <a:pt x="0" y="0"/>
                    </a:moveTo>
                    <a:lnTo>
                      <a:pt x="58" y="89"/>
                    </a:lnTo>
                    <a:lnTo>
                      <a:pt x="58" y="115"/>
                    </a:lnTo>
                    <a:lnTo>
                      <a:pt x="0" y="30"/>
                    </a:lnTo>
                    <a:lnTo>
                      <a:pt x="0" y="0"/>
                    </a:lnTo>
                    <a:close/>
                  </a:path>
                </a:pathLst>
              </a:custGeom>
              <a:grpFill/>
              <a:ln>
                <a:noFill/>
              </a:ln>
            </p:spPr>
            <p:txBody>
              <a:bodyPr/>
              <a:lstStyle/>
              <a:p>
                <a:pPr fontAlgn="auto">
                  <a:spcBef>
                    <a:spcPts val="0"/>
                  </a:spcBef>
                  <a:spcAft>
                    <a:spcPts val="0"/>
                  </a:spcAft>
                  <a:defRPr/>
                </a:pPr>
                <a:endParaRPr lang="zh-CN" altLang="en-US"/>
              </a:p>
            </p:txBody>
          </p:sp>
          <p:sp>
            <p:nvSpPr>
              <p:cNvPr id="674" name="Freeform 1322"/>
              <p:cNvSpPr/>
              <p:nvPr/>
            </p:nvSpPr>
            <p:spPr bwMode="auto">
              <a:xfrm>
                <a:off x="5394" y="1332"/>
                <a:ext cx="28" cy="64"/>
              </a:xfrm>
              <a:custGeom>
                <a:avLst/>
                <a:gdLst>
                  <a:gd name="T0" fmla="*/ 28 w 28"/>
                  <a:gd name="T1" fmla="*/ 42 h 64"/>
                  <a:gd name="T2" fmla="*/ 28 w 28"/>
                  <a:gd name="T3" fmla="*/ 64 h 64"/>
                  <a:gd name="T4" fmla="*/ 0 w 28"/>
                  <a:gd name="T5" fmla="*/ 24 h 64"/>
                  <a:gd name="T6" fmla="*/ 0 w 28"/>
                  <a:gd name="T7" fmla="*/ 0 h 64"/>
                  <a:gd name="T8" fmla="*/ 28 w 28"/>
                  <a:gd name="T9" fmla="*/ 42 h 64"/>
                </a:gdLst>
                <a:ahLst/>
                <a:cxnLst>
                  <a:cxn ang="0">
                    <a:pos x="T0" y="T1"/>
                  </a:cxn>
                  <a:cxn ang="0">
                    <a:pos x="T2" y="T3"/>
                  </a:cxn>
                  <a:cxn ang="0">
                    <a:pos x="T4" y="T5"/>
                  </a:cxn>
                  <a:cxn ang="0">
                    <a:pos x="T6" y="T7"/>
                  </a:cxn>
                  <a:cxn ang="0">
                    <a:pos x="T8" y="T9"/>
                  </a:cxn>
                </a:cxnLst>
                <a:rect l="0" t="0" r="r" b="b"/>
                <a:pathLst>
                  <a:path w="28" h="64">
                    <a:moveTo>
                      <a:pt x="28" y="42"/>
                    </a:moveTo>
                    <a:lnTo>
                      <a:pt x="28" y="64"/>
                    </a:lnTo>
                    <a:lnTo>
                      <a:pt x="0" y="24"/>
                    </a:lnTo>
                    <a:lnTo>
                      <a:pt x="0" y="0"/>
                    </a:lnTo>
                    <a:lnTo>
                      <a:pt x="28" y="42"/>
                    </a:lnTo>
                    <a:close/>
                  </a:path>
                </a:pathLst>
              </a:custGeom>
              <a:grpFill/>
              <a:ln>
                <a:noFill/>
              </a:ln>
            </p:spPr>
            <p:txBody>
              <a:bodyPr/>
              <a:lstStyle/>
              <a:p>
                <a:pPr fontAlgn="auto">
                  <a:spcBef>
                    <a:spcPts val="0"/>
                  </a:spcBef>
                  <a:spcAft>
                    <a:spcPts val="0"/>
                  </a:spcAft>
                  <a:defRPr/>
                </a:pPr>
                <a:endParaRPr lang="zh-CN" altLang="en-US"/>
              </a:p>
            </p:txBody>
          </p:sp>
          <p:sp>
            <p:nvSpPr>
              <p:cNvPr id="675" name="Freeform 1323"/>
              <p:cNvSpPr/>
              <p:nvPr/>
            </p:nvSpPr>
            <p:spPr bwMode="auto">
              <a:xfrm>
                <a:off x="5436" y="1398"/>
                <a:ext cx="38" cy="70"/>
              </a:xfrm>
              <a:custGeom>
                <a:avLst/>
                <a:gdLst>
                  <a:gd name="T0" fmla="*/ 38 w 38"/>
                  <a:gd name="T1" fmla="*/ 54 h 70"/>
                  <a:gd name="T2" fmla="*/ 38 w 38"/>
                  <a:gd name="T3" fmla="*/ 70 h 70"/>
                  <a:gd name="T4" fmla="*/ 0 w 38"/>
                  <a:gd name="T5" fmla="*/ 18 h 70"/>
                  <a:gd name="T6" fmla="*/ 0 w 38"/>
                  <a:gd name="T7" fmla="*/ 0 h 70"/>
                  <a:gd name="T8" fmla="*/ 38 w 38"/>
                  <a:gd name="T9" fmla="*/ 54 h 70"/>
                </a:gdLst>
                <a:ahLst/>
                <a:cxnLst>
                  <a:cxn ang="0">
                    <a:pos x="T0" y="T1"/>
                  </a:cxn>
                  <a:cxn ang="0">
                    <a:pos x="T2" y="T3"/>
                  </a:cxn>
                  <a:cxn ang="0">
                    <a:pos x="T4" y="T5"/>
                  </a:cxn>
                  <a:cxn ang="0">
                    <a:pos x="T6" y="T7"/>
                  </a:cxn>
                  <a:cxn ang="0">
                    <a:pos x="T8" y="T9"/>
                  </a:cxn>
                </a:cxnLst>
                <a:rect l="0" t="0" r="r" b="b"/>
                <a:pathLst>
                  <a:path w="38" h="70">
                    <a:moveTo>
                      <a:pt x="38" y="54"/>
                    </a:moveTo>
                    <a:lnTo>
                      <a:pt x="38" y="70"/>
                    </a:lnTo>
                    <a:lnTo>
                      <a:pt x="0" y="18"/>
                    </a:lnTo>
                    <a:lnTo>
                      <a:pt x="0" y="0"/>
                    </a:lnTo>
                    <a:lnTo>
                      <a:pt x="38" y="54"/>
                    </a:lnTo>
                    <a:close/>
                  </a:path>
                </a:pathLst>
              </a:custGeom>
              <a:grpFill/>
              <a:ln>
                <a:noFill/>
              </a:ln>
            </p:spPr>
            <p:txBody>
              <a:bodyPr/>
              <a:lstStyle/>
              <a:p>
                <a:pPr fontAlgn="auto">
                  <a:spcBef>
                    <a:spcPts val="0"/>
                  </a:spcBef>
                  <a:spcAft>
                    <a:spcPts val="0"/>
                  </a:spcAft>
                  <a:defRPr/>
                </a:pPr>
                <a:endParaRPr lang="zh-CN" altLang="en-US"/>
              </a:p>
            </p:txBody>
          </p:sp>
          <p:sp>
            <p:nvSpPr>
              <p:cNvPr id="676" name="Freeform 1324"/>
              <p:cNvSpPr/>
              <p:nvPr/>
            </p:nvSpPr>
            <p:spPr bwMode="auto">
              <a:xfrm>
                <a:off x="5320" y="1273"/>
                <a:ext cx="16" cy="55"/>
              </a:xfrm>
              <a:custGeom>
                <a:avLst/>
                <a:gdLst>
                  <a:gd name="T0" fmla="*/ 0 w 16"/>
                  <a:gd name="T1" fmla="*/ 0 h 55"/>
                  <a:gd name="T2" fmla="*/ 16 w 16"/>
                  <a:gd name="T3" fmla="*/ 25 h 55"/>
                  <a:gd name="T4" fmla="*/ 16 w 16"/>
                  <a:gd name="T5" fmla="*/ 55 h 55"/>
                  <a:gd name="T6" fmla="*/ 0 w 16"/>
                  <a:gd name="T7" fmla="*/ 33 h 55"/>
                  <a:gd name="T8" fmla="*/ 0 w 16"/>
                  <a:gd name="T9" fmla="*/ 0 h 55"/>
                </a:gdLst>
                <a:ahLst/>
                <a:cxnLst>
                  <a:cxn ang="0">
                    <a:pos x="T0" y="T1"/>
                  </a:cxn>
                  <a:cxn ang="0">
                    <a:pos x="T2" y="T3"/>
                  </a:cxn>
                  <a:cxn ang="0">
                    <a:pos x="T4" y="T5"/>
                  </a:cxn>
                  <a:cxn ang="0">
                    <a:pos x="T6" y="T7"/>
                  </a:cxn>
                  <a:cxn ang="0">
                    <a:pos x="T8" y="T9"/>
                  </a:cxn>
                </a:cxnLst>
                <a:rect l="0" t="0" r="r" b="b"/>
                <a:pathLst>
                  <a:path w="16" h="55">
                    <a:moveTo>
                      <a:pt x="0" y="0"/>
                    </a:moveTo>
                    <a:lnTo>
                      <a:pt x="16" y="25"/>
                    </a:lnTo>
                    <a:lnTo>
                      <a:pt x="16" y="55"/>
                    </a:lnTo>
                    <a:lnTo>
                      <a:pt x="0" y="33"/>
                    </a:lnTo>
                    <a:lnTo>
                      <a:pt x="0" y="0"/>
                    </a:lnTo>
                    <a:close/>
                  </a:path>
                </a:pathLst>
              </a:custGeom>
              <a:grpFill/>
              <a:ln>
                <a:noFill/>
              </a:ln>
            </p:spPr>
            <p:txBody>
              <a:bodyPr/>
              <a:lstStyle/>
              <a:p>
                <a:pPr fontAlgn="auto">
                  <a:spcBef>
                    <a:spcPts val="0"/>
                  </a:spcBef>
                  <a:spcAft>
                    <a:spcPts val="0"/>
                  </a:spcAft>
                  <a:defRPr/>
                </a:pPr>
                <a:endParaRPr lang="zh-CN" altLang="en-US"/>
              </a:p>
            </p:txBody>
          </p:sp>
          <p:sp>
            <p:nvSpPr>
              <p:cNvPr id="677" name="Freeform 1325"/>
              <p:cNvSpPr/>
              <p:nvPr/>
            </p:nvSpPr>
            <p:spPr bwMode="auto">
              <a:xfrm>
                <a:off x="5352" y="1320"/>
                <a:ext cx="56" cy="100"/>
              </a:xfrm>
              <a:custGeom>
                <a:avLst/>
                <a:gdLst>
                  <a:gd name="T0" fmla="*/ 56 w 56"/>
                  <a:gd name="T1" fmla="*/ 78 h 100"/>
                  <a:gd name="T2" fmla="*/ 56 w 56"/>
                  <a:gd name="T3" fmla="*/ 100 h 100"/>
                  <a:gd name="T4" fmla="*/ 0 w 56"/>
                  <a:gd name="T5" fmla="*/ 28 h 100"/>
                  <a:gd name="T6" fmla="*/ 0 w 56"/>
                  <a:gd name="T7" fmla="*/ 0 h 100"/>
                  <a:gd name="T8" fmla="*/ 56 w 56"/>
                  <a:gd name="T9" fmla="*/ 78 h 100"/>
                </a:gdLst>
                <a:ahLst/>
                <a:cxnLst>
                  <a:cxn ang="0">
                    <a:pos x="T0" y="T1"/>
                  </a:cxn>
                  <a:cxn ang="0">
                    <a:pos x="T2" y="T3"/>
                  </a:cxn>
                  <a:cxn ang="0">
                    <a:pos x="T4" y="T5"/>
                  </a:cxn>
                  <a:cxn ang="0">
                    <a:pos x="T6" y="T7"/>
                  </a:cxn>
                  <a:cxn ang="0">
                    <a:pos x="T8" y="T9"/>
                  </a:cxn>
                </a:cxnLst>
                <a:rect l="0" t="0" r="r" b="b"/>
                <a:pathLst>
                  <a:path w="56" h="100">
                    <a:moveTo>
                      <a:pt x="56" y="78"/>
                    </a:moveTo>
                    <a:lnTo>
                      <a:pt x="56" y="100"/>
                    </a:lnTo>
                    <a:lnTo>
                      <a:pt x="0" y="28"/>
                    </a:lnTo>
                    <a:lnTo>
                      <a:pt x="0" y="0"/>
                    </a:lnTo>
                    <a:lnTo>
                      <a:pt x="56" y="78"/>
                    </a:lnTo>
                    <a:close/>
                  </a:path>
                </a:pathLst>
              </a:custGeom>
              <a:grpFill/>
              <a:ln>
                <a:noFill/>
              </a:ln>
            </p:spPr>
            <p:txBody>
              <a:bodyPr/>
              <a:lstStyle/>
              <a:p>
                <a:pPr fontAlgn="auto">
                  <a:spcBef>
                    <a:spcPts val="0"/>
                  </a:spcBef>
                  <a:spcAft>
                    <a:spcPts val="0"/>
                  </a:spcAft>
                  <a:defRPr/>
                </a:pPr>
                <a:endParaRPr lang="zh-CN" altLang="en-US"/>
              </a:p>
            </p:txBody>
          </p:sp>
          <p:sp>
            <p:nvSpPr>
              <p:cNvPr id="678" name="Freeform 1326"/>
              <p:cNvSpPr/>
              <p:nvPr/>
            </p:nvSpPr>
            <p:spPr bwMode="auto">
              <a:xfrm>
                <a:off x="5424" y="1420"/>
                <a:ext cx="10" cy="32"/>
              </a:xfrm>
              <a:custGeom>
                <a:avLst/>
                <a:gdLst>
                  <a:gd name="T0" fmla="*/ 10 w 10"/>
                  <a:gd name="T1" fmla="*/ 12 h 32"/>
                  <a:gd name="T2" fmla="*/ 10 w 10"/>
                  <a:gd name="T3" fmla="*/ 32 h 32"/>
                  <a:gd name="T4" fmla="*/ 0 w 10"/>
                  <a:gd name="T5" fmla="*/ 20 h 32"/>
                  <a:gd name="T6" fmla="*/ 0 w 10"/>
                  <a:gd name="T7" fmla="*/ 0 h 32"/>
                  <a:gd name="T8" fmla="*/ 10 w 10"/>
                  <a:gd name="T9" fmla="*/ 12 h 32"/>
                </a:gdLst>
                <a:ahLst/>
                <a:cxnLst>
                  <a:cxn ang="0">
                    <a:pos x="T0" y="T1"/>
                  </a:cxn>
                  <a:cxn ang="0">
                    <a:pos x="T2" y="T3"/>
                  </a:cxn>
                  <a:cxn ang="0">
                    <a:pos x="T4" y="T5"/>
                  </a:cxn>
                  <a:cxn ang="0">
                    <a:pos x="T6" y="T7"/>
                  </a:cxn>
                  <a:cxn ang="0">
                    <a:pos x="T8" y="T9"/>
                  </a:cxn>
                </a:cxnLst>
                <a:rect l="0" t="0" r="r" b="b"/>
                <a:pathLst>
                  <a:path w="10" h="32">
                    <a:moveTo>
                      <a:pt x="10" y="12"/>
                    </a:moveTo>
                    <a:lnTo>
                      <a:pt x="10" y="32"/>
                    </a:lnTo>
                    <a:lnTo>
                      <a:pt x="0" y="20"/>
                    </a:lnTo>
                    <a:lnTo>
                      <a:pt x="0" y="0"/>
                    </a:lnTo>
                    <a:lnTo>
                      <a:pt x="10" y="12"/>
                    </a:lnTo>
                    <a:close/>
                  </a:path>
                </a:pathLst>
              </a:custGeom>
              <a:grpFill/>
              <a:ln>
                <a:noFill/>
              </a:ln>
            </p:spPr>
            <p:txBody>
              <a:bodyPr/>
              <a:lstStyle/>
              <a:p>
                <a:pPr fontAlgn="auto">
                  <a:spcBef>
                    <a:spcPts val="0"/>
                  </a:spcBef>
                  <a:spcAft>
                    <a:spcPts val="0"/>
                  </a:spcAft>
                  <a:defRPr/>
                </a:pPr>
                <a:endParaRPr lang="zh-CN" altLang="en-US"/>
              </a:p>
            </p:txBody>
          </p:sp>
          <p:sp>
            <p:nvSpPr>
              <p:cNvPr id="679" name="Freeform 1327"/>
              <p:cNvSpPr/>
              <p:nvPr/>
            </p:nvSpPr>
            <p:spPr bwMode="auto">
              <a:xfrm>
                <a:off x="5448" y="1454"/>
                <a:ext cx="26" cy="52"/>
              </a:xfrm>
              <a:custGeom>
                <a:avLst/>
                <a:gdLst>
                  <a:gd name="T0" fmla="*/ 26 w 26"/>
                  <a:gd name="T1" fmla="*/ 36 h 52"/>
                  <a:gd name="T2" fmla="*/ 26 w 26"/>
                  <a:gd name="T3" fmla="*/ 52 h 52"/>
                  <a:gd name="T4" fmla="*/ 0 w 26"/>
                  <a:gd name="T5" fmla="*/ 18 h 52"/>
                  <a:gd name="T6" fmla="*/ 0 w 26"/>
                  <a:gd name="T7" fmla="*/ 0 h 52"/>
                  <a:gd name="T8" fmla="*/ 26 w 26"/>
                  <a:gd name="T9" fmla="*/ 36 h 52"/>
                </a:gdLst>
                <a:ahLst/>
                <a:cxnLst>
                  <a:cxn ang="0">
                    <a:pos x="T0" y="T1"/>
                  </a:cxn>
                  <a:cxn ang="0">
                    <a:pos x="T2" y="T3"/>
                  </a:cxn>
                  <a:cxn ang="0">
                    <a:pos x="T4" y="T5"/>
                  </a:cxn>
                  <a:cxn ang="0">
                    <a:pos x="T6" y="T7"/>
                  </a:cxn>
                  <a:cxn ang="0">
                    <a:pos x="T8" y="T9"/>
                  </a:cxn>
                </a:cxnLst>
                <a:rect l="0" t="0" r="r" b="b"/>
                <a:pathLst>
                  <a:path w="26" h="52">
                    <a:moveTo>
                      <a:pt x="26" y="36"/>
                    </a:moveTo>
                    <a:lnTo>
                      <a:pt x="26" y="52"/>
                    </a:lnTo>
                    <a:lnTo>
                      <a:pt x="0" y="18"/>
                    </a:lnTo>
                    <a:lnTo>
                      <a:pt x="0" y="0"/>
                    </a:lnTo>
                    <a:lnTo>
                      <a:pt x="26" y="36"/>
                    </a:lnTo>
                    <a:close/>
                  </a:path>
                </a:pathLst>
              </a:custGeom>
              <a:grpFill/>
              <a:ln>
                <a:noFill/>
              </a:ln>
            </p:spPr>
            <p:txBody>
              <a:bodyPr/>
              <a:lstStyle/>
              <a:p>
                <a:pPr fontAlgn="auto">
                  <a:spcBef>
                    <a:spcPts val="0"/>
                  </a:spcBef>
                  <a:spcAft>
                    <a:spcPts val="0"/>
                  </a:spcAft>
                  <a:defRPr/>
                </a:pPr>
                <a:endParaRPr lang="zh-CN" altLang="en-US"/>
              </a:p>
            </p:txBody>
          </p:sp>
          <p:sp>
            <p:nvSpPr>
              <p:cNvPr id="680" name="Freeform 1328"/>
              <p:cNvSpPr/>
              <p:nvPr/>
            </p:nvSpPr>
            <p:spPr bwMode="auto">
              <a:xfrm>
                <a:off x="5320" y="1330"/>
                <a:ext cx="48" cy="88"/>
              </a:xfrm>
              <a:custGeom>
                <a:avLst/>
                <a:gdLst>
                  <a:gd name="T0" fmla="*/ 0 w 48"/>
                  <a:gd name="T1" fmla="*/ 0 h 88"/>
                  <a:gd name="T2" fmla="*/ 48 w 48"/>
                  <a:gd name="T3" fmla="*/ 62 h 88"/>
                  <a:gd name="T4" fmla="*/ 48 w 48"/>
                  <a:gd name="T5" fmla="*/ 88 h 88"/>
                  <a:gd name="T6" fmla="*/ 0 w 48"/>
                  <a:gd name="T7" fmla="*/ 32 h 88"/>
                  <a:gd name="T8" fmla="*/ 0 w 48"/>
                  <a:gd name="T9" fmla="*/ 0 h 88"/>
                </a:gdLst>
                <a:ahLst/>
                <a:cxnLst>
                  <a:cxn ang="0">
                    <a:pos x="T0" y="T1"/>
                  </a:cxn>
                  <a:cxn ang="0">
                    <a:pos x="T2" y="T3"/>
                  </a:cxn>
                  <a:cxn ang="0">
                    <a:pos x="T4" y="T5"/>
                  </a:cxn>
                  <a:cxn ang="0">
                    <a:pos x="T6" y="T7"/>
                  </a:cxn>
                  <a:cxn ang="0">
                    <a:pos x="T8" y="T9"/>
                  </a:cxn>
                </a:cxnLst>
                <a:rect l="0" t="0" r="r" b="b"/>
                <a:pathLst>
                  <a:path w="48" h="88">
                    <a:moveTo>
                      <a:pt x="0" y="0"/>
                    </a:moveTo>
                    <a:lnTo>
                      <a:pt x="48" y="62"/>
                    </a:lnTo>
                    <a:lnTo>
                      <a:pt x="48" y="88"/>
                    </a:lnTo>
                    <a:lnTo>
                      <a:pt x="0" y="32"/>
                    </a:lnTo>
                    <a:lnTo>
                      <a:pt x="0" y="0"/>
                    </a:lnTo>
                    <a:close/>
                  </a:path>
                </a:pathLst>
              </a:custGeom>
              <a:grpFill/>
              <a:ln>
                <a:noFill/>
              </a:ln>
            </p:spPr>
            <p:txBody>
              <a:bodyPr/>
              <a:lstStyle/>
              <a:p>
                <a:pPr fontAlgn="auto">
                  <a:spcBef>
                    <a:spcPts val="0"/>
                  </a:spcBef>
                  <a:spcAft>
                    <a:spcPts val="0"/>
                  </a:spcAft>
                  <a:defRPr/>
                </a:pPr>
                <a:endParaRPr lang="zh-CN" altLang="en-US"/>
              </a:p>
            </p:txBody>
          </p:sp>
          <p:sp>
            <p:nvSpPr>
              <p:cNvPr id="681" name="Freeform 1329"/>
              <p:cNvSpPr/>
              <p:nvPr/>
            </p:nvSpPr>
            <p:spPr bwMode="auto">
              <a:xfrm>
                <a:off x="5384" y="1412"/>
                <a:ext cx="10" cy="38"/>
              </a:xfrm>
              <a:custGeom>
                <a:avLst/>
                <a:gdLst>
                  <a:gd name="T0" fmla="*/ 10 w 10"/>
                  <a:gd name="T1" fmla="*/ 38 h 38"/>
                  <a:gd name="T2" fmla="*/ 0 w 10"/>
                  <a:gd name="T3" fmla="*/ 24 h 38"/>
                  <a:gd name="T4" fmla="*/ 0 w 10"/>
                  <a:gd name="T5" fmla="*/ 0 h 38"/>
                  <a:gd name="T6" fmla="*/ 10 w 10"/>
                  <a:gd name="T7" fmla="*/ 12 h 38"/>
                  <a:gd name="T8" fmla="*/ 10 w 10"/>
                  <a:gd name="T9" fmla="*/ 36 h 38"/>
                  <a:gd name="T10" fmla="*/ 10 w 10"/>
                  <a:gd name="T11" fmla="*/ 38 h 38"/>
                </a:gdLst>
                <a:ahLst/>
                <a:cxnLst>
                  <a:cxn ang="0">
                    <a:pos x="T0" y="T1"/>
                  </a:cxn>
                  <a:cxn ang="0">
                    <a:pos x="T2" y="T3"/>
                  </a:cxn>
                  <a:cxn ang="0">
                    <a:pos x="T4" y="T5"/>
                  </a:cxn>
                  <a:cxn ang="0">
                    <a:pos x="T6" y="T7"/>
                  </a:cxn>
                  <a:cxn ang="0">
                    <a:pos x="T8" y="T9"/>
                  </a:cxn>
                  <a:cxn ang="0">
                    <a:pos x="T10" y="T11"/>
                  </a:cxn>
                </a:cxnLst>
                <a:rect l="0" t="0" r="r" b="b"/>
                <a:pathLst>
                  <a:path w="10" h="38">
                    <a:moveTo>
                      <a:pt x="10" y="38"/>
                    </a:moveTo>
                    <a:lnTo>
                      <a:pt x="0" y="24"/>
                    </a:lnTo>
                    <a:lnTo>
                      <a:pt x="0" y="0"/>
                    </a:lnTo>
                    <a:lnTo>
                      <a:pt x="10" y="12"/>
                    </a:lnTo>
                    <a:lnTo>
                      <a:pt x="10" y="36"/>
                    </a:lnTo>
                    <a:lnTo>
                      <a:pt x="10" y="38"/>
                    </a:lnTo>
                    <a:close/>
                  </a:path>
                </a:pathLst>
              </a:custGeom>
              <a:grpFill/>
              <a:ln>
                <a:noFill/>
              </a:ln>
            </p:spPr>
            <p:txBody>
              <a:bodyPr/>
              <a:lstStyle/>
              <a:p>
                <a:pPr fontAlgn="auto">
                  <a:spcBef>
                    <a:spcPts val="0"/>
                  </a:spcBef>
                  <a:spcAft>
                    <a:spcPts val="0"/>
                  </a:spcAft>
                  <a:defRPr/>
                </a:pPr>
                <a:endParaRPr lang="zh-CN" altLang="en-US"/>
              </a:p>
            </p:txBody>
          </p:sp>
          <p:sp>
            <p:nvSpPr>
              <p:cNvPr id="682" name="Freeform 1330"/>
              <p:cNvSpPr/>
              <p:nvPr/>
            </p:nvSpPr>
            <p:spPr bwMode="auto">
              <a:xfrm>
                <a:off x="5408" y="1444"/>
                <a:ext cx="32" cy="58"/>
              </a:xfrm>
              <a:custGeom>
                <a:avLst/>
                <a:gdLst>
                  <a:gd name="T0" fmla="*/ 32 w 32"/>
                  <a:gd name="T1" fmla="*/ 40 h 58"/>
                  <a:gd name="T2" fmla="*/ 32 w 32"/>
                  <a:gd name="T3" fmla="*/ 58 h 58"/>
                  <a:gd name="T4" fmla="*/ 0 w 32"/>
                  <a:gd name="T5" fmla="*/ 22 h 58"/>
                  <a:gd name="T6" fmla="*/ 0 w 32"/>
                  <a:gd name="T7" fmla="*/ 0 h 58"/>
                  <a:gd name="T8" fmla="*/ 32 w 32"/>
                  <a:gd name="T9" fmla="*/ 40 h 58"/>
                </a:gdLst>
                <a:ahLst/>
                <a:cxnLst>
                  <a:cxn ang="0">
                    <a:pos x="T0" y="T1"/>
                  </a:cxn>
                  <a:cxn ang="0">
                    <a:pos x="T2" y="T3"/>
                  </a:cxn>
                  <a:cxn ang="0">
                    <a:pos x="T4" y="T5"/>
                  </a:cxn>
                  <a:cxn ang="0">
                    <a:pos x="T6" y="T7"/>
                  </a:cxn>
                  <a:cxn ang="0">
                    <a:pos x="T8" y="T9"/>
                  </a:cxn>
                </a:cxnLst>
                <a:rect l="0" t="0" r="r" b="b"/>
                <a:pathLst>
                  <a:path w="32" h="58">
                    <a:moveTo>
                      <a:pt x="32" y="40"/>
                    </a:moveTo>
                    <a:lnTo>
                      <a:pt x="32" y="58"/>
                    </a:lnTo>
                    <a:lnTo>
                      <a:pt x="0" y="22"/>
                    </a:lnTo>
                    <a:lnTo>
                      <a:pt x="0" y="0"/>
                    </a:lnTo>
                    <a:lnTo>
                      <a:pt x="32" y="40"/>
                    </a:lnTo>
                    <a:close/>
                  </a:path>
                </a:pathLst>
              </a:custGeom>
              <a:grpFill/>
              <a:ln>
                <a:noFill/>
              </a:ln>
            </p:spPr>
            <p:txBody>
              <a:bodyPr/>
              <a:lstStyle/>
              <a:p>
                <a:pPr fontAlgn="auto">
                  <a:spcBef>
                    <a:spcPts val="0"/>
                  </a:spcBef>
                  <a:spcAft>
                    <a:spcPts val="0"/>
                  </a:spcAft>
                  <a:defRPr/>
                </a:pPr>
                <a:endParaRPr lang="zh-CN" altLang="en-US"/>
              </a:p>
            </p:txBody>
          </p:sp>
          <p:sp>
            <p:nvSpPr>
              <p:cNvPr id="683" name="Freeform 1331"/>
              <p:cNvSpPr/>
              <p:nvPr/>
            </p:nvSpPr>
            <p:spPr bwMode="auto">
              <a:xfrm>
                <a:off x="5456" y="1502"/>
                <a:ext cx="18" cy="40"/>
              </a:xfrm>
              <a:custGeom>
                <a:avLst/>
                <a:gdLst>
                  <a:gd name="T0" fmla="*/ 18 w 18"/>
                  <a:gd name="T1" fmla="*/ 24 h 40"/>
                  <a:gd name="T2" fmla="*/ 18 w 18"/>
                  <a:gd name="T3" fmla="*/ 40 h 40"/>
                  <a:gd name="T4" fmla="*/ 0 w 18"/>
                  <a:gd name="T5" fmla="*/ 18 h 40"/>
                  <a:gd name="T6" fmla="*/ 0 w 18"/>
                  <a:gd name="T7" fmla="*/ 0 h 40"/>
                  <a:gd name="T8" fmla="*/ 18 w 18"/>
                  <a:gd name="T9" fmla="*/ 24 h 40"/>
                </a:gdLst>
                <a:ahLst/>
                <a:cxnLst>
                  <a:cxn ang="0">
                    <a:pos x="T0" y="T1"/>
                  </a:cxn>
                  <a:cxn ang="0">
                    <a:pos x="T2" y="T3"/>
                  </a:cxn>
                  <a:cxn ang="0">
                    <a:pos x="T4" y="T5"/>
                  </a:cxn>
                  <a:cxn ang="0">
                    <a:pos x="T6" y="T7"/>
                  </a:cxn>
                  <a:cxn ang="0">
                    <a:pos x="T8" y="T9"/>
                  </a:cxn>
                </a:cxnLst>
                <a:rect l="0" t="0" r="r" b="b"/>
                <a:pathLst>
                  <a:path w="18" h="40">
                    <a:moveTo>
                      <a:pt x="18" y="24"/>
                    </a:moveTo>
                    <a:lnTo>
                      <a:pt x="18" y="40"/>
                    </a:lnTo>
                    <a:lnTo>
                      <a:pt x="0" y="18"/>
                    </a:lnTo>
                    <a:lnTo>
                      <a:pt x="0" y="0"/>
                    </a:lnTo>
                    <a:lnTo>
                      <a:pt x="18" y="24"/>
                    </a:lnTo>
                    <a:close/>
                  </a:path>
                </a:pathLst>
              </a:custGeom>
              <a:grpFill/>
              <a:ln>
                <a:noFill/>
              </a:ln>
            </p:spPr>
            <p:txBody>
              <a:bodyPr/>
              <a:lstStyle/>
              <a:p>
                <a:pPr fontAlgn="auto">
                  <a:spcBef>
                    <a:spcPts val="0"/>
                  </a:spcBef>
                  <a:spcAft>
                    <a:spcPts val="0"/>
                  </a:spcAft>
                  <a:defRPr/>
                </a:pPr>
                <a:endParaRPr lang="zh-CN" altLang="en-US"/>
              </a:p>
            </p:txBody>
          </p:sp>
          <p:sp>
            <p:nvSpPr>
              <p:cNvPr id="684" name="Freeform 1332"/>
              <p:cNvSpPr/>
              <p:nvPr/>
            </p:nvSpPr>
            <p:spPr bwMode="auto">
              <a:xfrm>
                <a:off x="5320" y="1386"/>
                <a:ext cx="18" cy="52"/>
              </a:xfrm>
              <a:custGeom>
                <a:avLst/>
                <a:gdLst>
                  <a:gd name="T0" fmla="*/ 0 w 18"/>
                  <a:gd name="T1" fmla="*/ 0 h 52"/>
                  <a:gd name="T2" fmla="*/ 18 w 18"/>
                  <a:gd name="T3" fmla="*/ 22 h 52"/>
                  <a:gd name="T4" fmla="*/ 18 w 18"/>
                  <a:gd name="T5" fmla="*/ 52 h 52"/>
                  <a:gd name="T6" fmla="*/ 0 w 18"/>
                  <a:gd name="T7" fmla="*/ 32 h 52"/>
                  <a:gd name="T8" fmla="*/ 0 w 18"/>
                  <a:gd name="T9" fmla="*/ 0 h 52"/>
                </a:gdLst>
                <a:ahLst/>
                <a:cxnLst>
                  <a:cxn ang="0">
                    <a:pos x="T0" y="T1"/>
                  </a:cxn>
                  <a:cxn ang="0">
                    <a:pos x="T2" y="T3"/>
                  </a:cxn>
                  <a:cxn ang="0">
                    <a:pos x="T4" y="T5"/>
                  </a:cxn>
                  <a:cxn ang="0">
                    <a:pos x="T6" y="T7"/>
                  </a:cxn>
                  <a:cxn ang="0">
                    <a:pos x="T8" y="T9"/>
                  </a:cxn>
                </a:cxnLst>
                <a:rect l="0" t="0" r="r" b="b"/>
                <a:pathLst>
                  <a:path w="18" h="52">
                    <a:moveTo>
                      <a:pt x="0" y="0"/>
                    </a:moveTo>
                    <a:lnTo>
                      <a:pt x="18" y="22"/>
                    </a:lnTo>
                    <a:lnTo>
                      <a:pt x="18" y="52"/>
                    </a:lnTo>
                    <a:lnTo>
                      <a:pt x="0" y="32"/>
                    </a:lnTo>
                    <a:lnTo>
                      <a:pt x="0" y="0"/>
                    </a:lnTo>
                    <a:close/>
                  </a:path>
                </a:pathLst>
              </a:custGeom>
              <a:grpFill/>
              <a:ln>
                <a:noFill/>
              </a:ln>
            </p:spPr>
            <p:txBody>
              <a:bodyPr/>
              <a:lstStyle/>
              <a:p>
                <a:pPr fontAlgn="auto">
                  <a:spcBef>
                    <a:spcPts val="0"/>
                  </a:spcBef>
                  <a:spcAft>
                    <a:spcPts val="0"/>
                  </a:spcAft>
                  <a:defRPr/>
                </a:pPr>
                <a:endParaRPr lang="zh-CN" altLang="en-US"/>
              </a:p>
            </p:txBody>
          </p:sp>
          <p:sp>
            <p:nvSpPr>
              <p:cNvPr id="685" name="Freeform 1333"/>
              <p:cNvSpPr/>
              <p:nvPr/>
            </p:nvSpPr>
            <p:spPr bwMode="auto">
              <a:xfrm>
                <a:off x="5352" y="1424"/>
                <a:ext cx="88" cy="120"/>
              </a:xfrm>
              <a:custGeom>
                <a:avLst/>
                <a:gdLst>
                  <a:gd name="T0" fmla="*/ 88 w 88"/>
                  <a:gd name="T1" fmla="*/ 102 h 120"/>
                  <a:gd name="T2" fmla="*/ 88 w 88"/>
                  <a:gd name="T3" fmla="*/ 120 h 120"/>
                  <a:gd name="T4" fmla="*/ 2 w 88"/>
                  <a:gd name="T5" fmla="*/ 30 h 120"/>
                  <a:gd name="T6" fmla="*/ 2 w 88"/>
                  <a:gd name="T7" fmla="*/ 4 h 120"/>
                  <a:gd name="T8" fmla="*/ 0 w 88"/>
                  <a:gd name="T9" fmla="*/ 0 h 120"/>
                  <a:gd name="T10" fmla="*/ 88 w 88"/>
                  <a:gd name="T11" fmla="*/ 102 h 120"/>
                </a:gdLst>
                <a:ahLst/>
                <a:cxnLst>
                  <a:cxn ang="0">
                    <a:pos x="T0" y="T1"/>
                  </a:cxn>
                  <a:cxn ang="0">
                    <a:pos x="T2" y="T3"/>
                  </a:cxn>
                  <a:cxn ang="0">
                    <a:pos x="T4" y="T5"/>
                  </a:cxn>
                  <a:cxn ang="0">
                    <a:pos x="T6" y="T7"/>
                  </a:cxn>
                  <a:cxn ang="0">
                    <a:pos x="T8" y="T9"/>
                  </a:cxn>
                  <a:cxn ang="0">
                    <a:pos x="T10" y="T11"/>
                  </a:cxn>
                </a:cxnLst>
                <a:rect l="0" t="0" r="r" b="b"/>
                <a:pathLst>
                  <a:path w="88" h="120">
                    <a:moveTo>
                      <a:pt x="88" y="102"/>
                    </a:moveTo>
                    <a:lnTo>
                      <a:pt x="88" y="120"/>
                    </a:lnTo>
                    <a:lnTo>
                      <a:pt x="2" y="30"/>
                    </a:lnTo>
                    <a:lnTo>
                      <a:pt x="2" y="4"/>
                    </a:lnTo>
                    <a:lnTo>
                      <a:pt x="0" y="0"/>
                    </a:lnTo>
                    <a:lnTo>
                      <a:pt x="88" y="102"/>
                    </a:lnTo>
                    <a:close/>
                  </a:path>
                </a:pathLst>
              </a:custGeom>
              <a:grpFill/>
              <a:ln>
                <a:noFill/>
              </a:ln>
            </p:spPr>
            <p:txBody>
              <a:bodyPr/>
              <a:lstStyle/>
              <a:p>
                <a:pPr fontAlgn="auto">
                  <a:spcBef>
                    <a:spcPts val="0"/>
                  </a:spcBef>
                  <a:spcAft>
                    <a:spcPts val="0"/>
                  </a:spcAft>
                  <a:defRPr/>
                </a:pPr>
                <a:endParaRPr lang="zh-CN" altLang="en-US"/>
              </a:p>
            </p:txBody>
          </p:sp>
          <p:sp>
            <p:nvSpPr>
              <p:cNvPr id="686" name="Freeform 1334"/>
              <p:cNvSpPr/>
              <p:nvPr/>
            </p:nvSpPr>
            <p:spPr bwMode="auto">
              <a:xfrm>
                <a:off x="5456" y="1542"/>
                <a:ext cx="18" cy="36"/>
              </a:xfrm>
              <a:custGeom>
                <a:avLst/>
                <a:gdLst>
                  <a:gd name="T0" fmla="*/ 18 w 18"/>
                  <a:gd name="T1" fmla="*/ 22 h 36"/>
                  <a:gd name="T2" fmla="*/ 18 w 18"/>
                  <a:gd name="T3" fmla="*/ 36 h 36"/>
                  <a:gd name="T4" fmla="*/ 0 w 18"/>
                  <a:gd name="T5" fmla="*/ 18 h 36"/>
                  <a:gd name="T6" fmla="*/ 0 w 18"/>
                  <a:gd name="T7" fmla="*/ 0 h 36"/>
                  <a:gd name="T8" fmla="*/ 18 w 18"/>
                  <a:gd name="T9" fmla="*/ 22 h 36"/>
                </a:gdLst>
                <a:ahLst/>
                <a:cxnLst>
                  <a:cxn ang="0">
                    <a:pos x="T0" y="T1"/>
                  </a:cxn>
                  <a:cxn ang="0">
                    <a:pos x="T2" y="T3"/>
                  </a:cxn>
                  <a:cxn ang="0">
                    <a:pos x="T4" y="T5"/>
                  </a:cxn>
                  <a:cxn ang="0">
                    <a:pos x="T6" y="T7"/>
                  </a:cxn>
                  <a:cxn ang="0">
                    <a:pos x="T8" y="T9"/>
                  </a:cxn>
                </a:cxnLst>
                <a:rect l="0" t="0" r="r" b="b"/>
                <a:pathLst>
                  <a:path w="18" h="36">
                    <a:moveTo>
                      <a:pt x="18" y="22"/>
                    </a:moveTo>
                    <a:lnTo>
                      <a:pt x="18" y="36"/>
                    </a:lnTo>
                    <a:lnTo>
                      <a:pt x="0" y="18"/>
                    </a:lnTo>
                    <a:lnTo>
                      <a:pt x="0" y="0"/>
                    </a:lnTo>
                    <a:lnTo>
                      <a:pt x="18" y="22"/>
                    </a:lnTo>
                    <a:close/>
                  </a:path>
                </a:pathLst>
              </a:custGeom>
              <a:grpFill/>
              <a:ln>
                <a:noFill/>
              </a:ln>
            </p:spPr>
            <p:txBody>
              <a:bodyPr/>
              <a:lstStyle/>
              <a:p>
                <a:pPr fontAlgn="auto">
                  <a:spcBef>
                    <a:spcPts val="0"/>
                  </a:spcBef>
                  <a:spcAft>
                    <a:spcPts val="0"/>
                  </a:spcAft>
                  <a:defRPr/>
                </a:pPr>
                <a:endParaRPr lang="zh-CN" altLang="en-US"/>
              </a:p>
            </p:txBody>
          </p:sp>
          <p:sp>
            <p:nvSpPr>
              <p:cNvPr id="687" name="Freeform 1335"/>
              <p:cNvSpPr/>
              <p:nvPr/>
            </p:nvSpPr>
            <p:spPr bwMode="auto">
              <a:xfrm>
                <a:off x="5320" y="1444"/>
                <a:ext cx="52" cy="78"/>
              </a:xfrm>
              <a:custGeom>
                <a:avLst/>
                <a:gdLst>
                  <a:gd name="T0" fmla="*/ 0 w 52"/>
                  <a:gd name="T1" fmla="*/ 0 h 78"/>
                  <a:gd name="T2" fmla="*/ 52 w 52"/>
                  <a:gd name="T3" fmla="*/ 52 h 78"/>
                  <a:gd name="T4" fmla="*/ 52 w 52"/>
                  <a:gd name="T5" fmla="*/ 78 h 78"/>
                  <a:gd name="T6" fmla="*/ 0 w 52"/>
                  <a:gd name="T7" fmla="*/ 30 h 78"/>
                  <a:gd name="T8" fmla="*/ 0 w 52"/>
                  <a:gd name="T9" fmla="*/ 0 h 78"/>
                </a:gdLst>
                <a:ahLst/>
                <a:cxnLst>
                  <a:cxn ang="0">
                    <a:pos x="T0" y="T1"/>
                  </a:cxn>
                  <a:cxn ang="0">
                    <a:pos x="T2" y="T3"/>
                  </a:cxn>
                  <a:cxn ang="0">
                    <a:pos x="T4" y="T5"/>
                  </a:cxn>
                  <a:cxn ang="0">
                    <a:pos x="T6" y="T7"/>
                  </a:cxn>
                  <a:cxn ang="0">
                    <a:pos x="T8" y="T9"/>
                  </a:cxn>
                </a:cxnLst>
                <a:rect l="0" t="0" r="r" b="b"/>
                <a:pathLst>
                  <a:path w="52" h="78">
                    <a:moveTo>
                      <a:pt x="0" y="0"/>
                    </a:moveTo>
                    <a:lnTo>
                      <a:pt x="52" y="52"/>
                    </a:lnTo>
                    <a:lnTo>
                      <a:pt x="52" y="78"/>
                    </a:lnTo>
                    <a:lnTo>
                      <a:pt x="0" y="30"/>
                    </a:lnTo>
                    <a:lnTo>
                      <a:pt x="0" y="0"/>
                    </a:lnTo>
                    <a:close/>
                  </a:path>
                </a:pathLst>
              </a:custGeom>
              <a:grpFill/>
              <a:ln>
                <a:noFill/>
              </a:ln>
            </p:spPr>
            <p:txBody>
              <a:bodyPr/>
              <a:lstStyle/>
              <a:p>
                <a:pPr fontAlgn="auto">
                  <a:spcBef>
                    <a:spcPts val="0"/>
                  </a:spcBef>
                  <a:spcAft>
                    <a:spcPts val="0"/>
                  </a:spcAft>
                  <a:defRPr/>
                </a:pPr>
                <a:endParaRPr lang="zh-CN" altLang="en-US"/>
              </a:p>
            </p:txBody>
          </p:sp>
          <p:sp>
            <p:nvSpPr>
              <p:cNvPr id="688" name="Freeform 1336"/>
              <p:cNvSpPr/>
              <p:nvPr/>
            </p:nvSpPr>
            <p:spPr bwMode="auto">
              <a:xfrm>
                <a:off x="5386" y="1512"/>
                <a:ext cx="14" cy="38"/>
              </a:xfrm>
              <a:custGeom>
                <a:avLst/>
                <a:gdLst>
                  <a:gd name="T0" fmla="*/ 0 w 14"/>
                  <a:gd name="T1" fmla="*/ 0 h 38"/>
                  <a:gd name="T2" fmla="*/ 14 w 14"/>
                  <a:gd name="T3" fmla="*/ 14 h 38"/>
                  <a:gd name="T4" fmla="*/ 14 w 14"/>
                  <a:gd name="T5" fmla="*/ 38 h 38"/>
                  <a:gd name="T6" fmla="*/ 0 w 14"/>
                  <a:gd name="T7" fmla="*/ 24 h 38"/>
                  <a:gd name="T8" fmla="*/ 0 w 14"/>
                  <a:gd name="T9" fmla="*/ 0 h 38"/>
                </a:gdLst>
                <a:ahLst/>
                <a:cxnLst>
                  <a:cxn ang="0">
                    <a:pos x="T0" y="T1"/>
                  </a:cxn>
                  <a:cxn ang="0">
                    <a:pos x="T2" y="T3"/>
                  </a:cxn>
                  <a:cxn ang="0">
                    <a:pos x="T4" y="T5"/>
                  </a:cxn>
                  <a:cxn ang="0">
                    <a:pos x="T6" y="T7"/>
                  </a:cxn>
                  <a:cxn ang="0">
                    <a:pos x="T8" y="T9"/>
                  </a:cxn>
                </a:cxnLst>
                <a:rect l="0" t="0" r="r" b="b"/>
                <a:pathLst>
                  <a:path w="14" h="38">
                    <a:moveTo>
                      <a:pt x="0" y="0"/>
                    </a:moveTo>
                    <a:lnTo>
                      <a:pt x="14" y="14"/>
                    </a:lnTo>
                    <a:lnTo>
                      <a:pt x="14" y="38"/>
                    </a:lnTo>
                    <a:lnTo>
                      <a:pt x="0" y="24"/>
                    </a:lnTo>
                    <a:lnTo>
                      <a:pt x="0" y="0"/>
                    </a:lnTo>
                    <a:close/>
                  </a:path>
                </a:pathLst>
              </a:custGeom>
              <a:grpFill/>
              <a:ln>
                <a:noFill/>
              </a:ln>
            </p:spPr>
            <p:txBody>
              <a:bodyPr/>
              <a:lstStyle/>
              <a:p>
                <a:pPr fontAlgn="auto">
                  <a:spcBef>
                    <a:spcPts val="0"/>
                  </a:spcBef>
                  <a:spcAft>
                    <a:spcPts val="0"/>
                  </a:spcAft>
                  <a:defRPr/>
                </a:pPr>
                <a:endParaRPr lang="zh-CN" altLang="en-US"/>
              </a:p>
            </p:txBody>
          </p:sp>
          <p:sp>
            <p:nvSpPr>
              <p:cNvPr id="689" name="Freeform 1337"/>
              <p:cNvSpPr/>
              <p:nvPr/>
            </p:nvSpPr>
            <p:spPr bwMode="auto">
              <a:xfrm>
                <a:off x="5414" y="1542"/>
                <a:ext cx="60" cy="76"/>
              </a:xfrm>
              <a:custGeom>
                <a:avLst/>
                <a:gdLst>
                  <a:gd name="T0" fmla="*/ 60 w 60"/>
                  <a:gd name="T1" fmla="*/ 60 h 76"/>
                  <a:gd name="T2" fmla="*/ 60 w 60"/>
                  <a:gd name="T3" fmla="*/ 76 h 76"/>
                  <a:gd name="T4" fmla="*/ 2 w 60"/>
                  <a:gd name="T5" fmla="*/ 22 h 76"/>
                  <a:gd name="T6" fmla="*/ 2 w 60"/>
                  <a:gd name="T7" fmla="*/ 2 h 76"/>
                  <a:gd name="T8" fmla="*/ 0 w 60"/>
                  <a:gd name="T9" fmla="*/ 0 h 76"/>
                  <a:gd name="T10" fmla="*/ 60 w 60"/>
                  <a:gd name="T11" fmla="*/ 60 h 76"/>
                </a:gdLst>
                <a:ahLst/>
                <a:cxnLst>
                  <a:cxn ang="0">
                    <a:pos x="T0" y="T1"/>
                  </a:cxn>
                  <a:cxn ang="0">
                    <a:pos x="T2" y="T3"/>
                  </a:cxn>
                  <a:cxn ang="0">
                    <a:pos x="T4" y="T5"/>
                  </a:cxn>
                  <a:cxn ang="0">
                    <a:pos x="T6" y="T7"/>
                  </a:cxn>
                  <a:cxn ang="0">
                    <a:pos x="T8" y="T9"/>
                  </a:cxn>
                  <a:cxn ang="0">
                    <a:pos x="T10" y="T11"/>
                  </a:cxn>
                </a:cxnLst>
                <a:rect l="0" t="0" r="r" b="b"/>
                <a:pathLst>
                  <a:path w="60" h="76">
                    <a:moveTo>
                      <a:pt x="60" y="60"/>
                    </a:moveTo>
                    <a:lnTo>
                      <a:pt x="60" y="76"/>
                    </a:lnTo>
                    <a:lnTo>
                      <a:pt x="2" y="22"/>
                    </a:lnTo>
                    <a:lnTo>
                      <a:pt x="2" y="2"/>
                    </a:lnTo>
                    <a:lnTo>
                      <a:pt x="0" y="0"/>
                    </a:lnTo>
                    <a:lnTo>
                      <a:pt x="60" y="60"/>
                    </a:lnTo>
                    <a:close/>
                  </a:path>
                </a:pathLst>
              </a:custGeom>
              <a:grpFill/>
              <a:ln>
                <a:noFill/>
              </a:ln>
            </p:spPr>
            <p:txBody>
              <a:bodyPr/>
              <a:lstStyle/>
              <a:p>
                <a:pPr fontAlgn="auto">
                  <a:spcBef>
                    <a:spcPts val="0"/>
                  </a:spcBef>
                  <a:spcAft>
                    <a:spcPts val="0"/>
                  </a:spcAft>
                  <a:defRPr/>
                </a:pPr>
                <a:endParaRPr lang="zh-CN" altLang="en-US"/>
              </a:p>
            </p:txBody>
          </p:sp>
          <p:sp>
            <p:nvSpPr>
              <p:cNvPr id="690" name="Freeform 1338"/>
              <p:cNvSpPr/>
              <p:nvPr/>
            </p:nvSpPr>
            <p:spPr bwMode="auto">
              <a:xfrm>
                <a:off x="5320" y="1500"/>
                <a:ext cx="24" cy="50"/>
              </a:xfrm>
              <a:custGeom>
                <a:avLst/>
                <a:gdLst>
                  <a:gd name="T0" fmla="*/ 24 w 24"/>
                  <a:gd name="T1" fmla="*/ 20 h 50"/>
                  <a:gd name="T2" fmla="*/ 24 w 24"/>
                  <a:gd name="T3" fmla="*/ 50 h 50"/>
                  <a:gd name="T4" fmla="*/ 0 w 24"/>
                  <a:gd name="T5" fmla="*/ 30 h 50"/>
                  <a:gd name="T6" fmla="*/ 0 w 24"/>
                  <a:gd name="T7" fmla="*/ 0 h 50"/>
                  <a:gd name="T8" fmla="*/ 24 w 24"/>
                  <a:gd name="T9" fmla="*/ 20 h 50"/>
                </a:gdLst>
                <a:ahLst/>
                <a:cxnLst>
                  <a:cxn ang="0">
                    <a:pos x="T0" y="T1"/>
                  </a:cxn>
                  <a:cxn ang="0">
                    <a:pos x="T2" y="T3"/>
                  </a:cxn>
                  <a:cxn ang="0">
                    <a:pos x="T4" y="T5"/>
                  </a:cxn>
                  <a:cxn ang="0">
                    <a:pos x="T6" y="T7"/>
                  </a:cxn>
                  <a:cxn ang="0">
                    <a:pos x="T8" y="T9"/>
                  </a:cxn>
                </a:cxnLst>
                <a:rect l="0" t="0" r="r" b="b"/>
                <a:pathLst>
                  <a:path w="24" h="50">
                    <a:moveTo>
                      <a:pt x="24" y="20"/>
                    </a:moveTo>
                    <a:lnTo>
                      <a:pt x="24" y="50"/>
                    </a:lnTo>
                    <a:lnTo>
                      <a:pt x="0" y="30"/>
                    </a:lnTo>
                    <a:lnTo>
                      <a:pt x="0" y="0"/>
                    </a:lnTo>
                    <a:lnTo>
                      <a:pt x="24" y="20"/>
                    </a:lnTo>
                    <a:close/>
                  </a:path>
                </a:pathLst>
              </a:custGeom>
              <a:grpFill/>
              <a:ln>
                <a:noFill/>
              </a:ln>
            </p:spPr>
            <p:txBody>
              <a:bodyPr/>
              <a:lstStyle/>
              <a:p>
                <a:pPr fontAlgn="auto">
                  <a:spcBef>
                    <a:spcPts val="0"/>
                  </a:spcBef>
                  <a:spcAft>
                    <a:spcPts val="0"/>
                  </a:spcAft>
                  <a:defRPr/>
                </a:pPr>
                <a:endParaRPr lang="zh-CN" altLang="en-US"/>
              </a:p>
            </p:txBody>
          </p:sp>
          <p:sp>
            <p:nvSpPr>
              <p:cNvPr id="691" name="Freeform 1339"/>
              <p:cNvSpPr/>
              <p:nvPr/>
            </p:nvSpPr>
            <p:spPr bwMode="auto">
              <a:xfrm>
                <a:off x="5460" y="1626"/>
                <a:ext cx="14" cy="28"/>
              </a:xfrm>
              <a:custGeom>
                <a:avLst/>
                <a:gdLst>
                  <a:gd name="T0" fmla="*/ 14 w 14"/>
                  <a:gd name="T1" fmla="*/ 12 h 28"/>
                  <a:gd name="T2" fmla="*/ 14 w 14"/>
                  <a:gd name="T3" fmla="*/ 28 h 28"/>
                  <a:gd name="T4" fmla="*/ 0 w 14"/>
                  <a:gd name="T5" fmla="*/ 16 h 28"/>
                  <a:gd name="T6" fmla="*/ 0 w 14"/>
                  <a:gd name="T7" fmla="*/ 0 h 28"/>
                  <a:gd name="T8" fmla="*/ 14 w 14"/>
                  <a:gd name="T9" fmla="*/ 12 h 28"/>
                </a:gdLst>
                <a:ahLst/>
                <a:cxnLst>
                  <a:cxn ang="0">
                    <a:pos x="T0" y="T1"/>
                  </a:cxn>
                  <a:cxn ang="0">
                    <a:pos x="T2" y="T3"/>
                  </a:cxn>
                  <a:cxn ang="0">
                    <a:pos x="T4" y="T5"/>
                  </a:cxn>
                  <a:cxn ang="0">
                    <a:pos x="T6" y="T7"/>
                  </a:cxn>
                  <a:cxn ang="0">
                    <a:pos x="T8" y="T9"/>
                  </a:cxn>
                </a:cxnLst>
                <a:rect l="0" t="0" r="r" b="b"/>
                <a:pathLst>
                  <a:path w="14" h="28">
                    <a:moveTo>
                      <a:pt x="14" y="12"/>
                    </a:moveTo>
                    <a:lnTo>
                      <a:pt x="14" y="28"/>
                    </a:lnTo>
                    <a:lnTo>
                      <a:pt x="0" y="16"/>
                    </a:lnTo>
                    <a:lnTo>
                      <a:pt x="0" y="0"/>
                    </a:lnTo>
                    <a:lnTo>
                      <a:pt x="14" y="12"/>
                    </a:lnTo>
                    <a:close/>
                  </a:path>
                </a:pathLst>
              </a:custGeom>
              <a:grpFill/>
              <a:ln>
                <a:noFill/>
              </a:ln>
            </p:spPr>
            <p:txBody>
              <a:bodyPr/>
              <a:lstStyle/>
              <a:p>
                <a:pPr fontAlgn="auto">
                  <a:spcBef>
                    <a:spcPts val="0"/>
                  </a:spcBef>
                  <a:spcAft>
                    <a:spcPts val="0"/>
                  </a:spcAft>
                  <a:defRPr/>
                </a:pPr>
                <a:endParaRPr lang="zh-CN" altLang="en-US"/>
              </a:p>
            </p:txBody>
          </p:sp>
          <p:sp>
            <p:nvSpPr>
              <p:cNvPr id="692" name="Freeform 1340"/>
              <p:cNvSpPr/>
              <p:nvPr/>
            </p:nvSpPr>
            <p:spPr bwMode="auto">
              <a:xfrm>
                <a:off x="5320" y="1556"/>
                <a:ext cx="58" cy="70"/>
              </a:xfrm>
              <a:custGeom>
                <a:avLst/>
                <a:gdLst>
                  <a:gd name="T0" fmla="*/ 0 w 58"/>
                  <a:gd name="T1" fmla="*/ 0 h 70"/>
                  <a:gd name="T2" fmla="*/ 58 w 58"/>
                  <a:gd name="T3" fmla="*/ 46 h 70"/>
                  <a:gd name="T4" fmla="*/ 58 w 58"/>
                  <a:gd name="T5" fmla="*/ 70 h 70"/>
                  <a:gd name="T6" fmla="*/ 0 w 58"/>
                  <a:gd name="T7" fmla="*/ 30 h 70"/>
                  <a:gd name="T8" fmla="*/ 0 w 58"/>
                  <a:gd name="T9" fmla="*/ 0 h 70"/>
                </a:gdLst>
                <a:ahLst/>
                <a:cxnLst>
                  <a:cxn ang="0">
                    <a:pos x="T0" y="T1"/>
                  </a:cxn>
                  <a:cxn ang="0">
                    <a:pos x="T2" y="T3"/>
                  </a:cxn>
                  <a:cxn ang="0">
                    <a:pos x="T4" y="T5"/>
                  </a:cxn>
                  <a:cxn ang="0">
                    <a:pos x="T6" y="T7"/>
                  </a:cxn>
                  <a:cxn ang="0">
                    <a:pos x="T8" y="T9"/>
                  </a:cxn>
                </a:cxnLst>
                <a:rect l="0" t="0" r="r" b="b"/>
                <a:pathLst>
                  <a:path w="58" h="70">
                    <a:moveTo>
                      <a:pt x="0" y="0"/>
                    </a:moveTo>
                    <a:lnTo>
                      <a:pt x="58" y="46"/>
                    </a:lnTo>
                    <a:lnTo>
                      <a:pt x="58" y="70"/>
                    </a:lnTo>
                    <a:lnTo>
                      <a:pt x="0" y="30"/>
                    </a:lnTo>
                    <a:lnTo>
                      <a:pt x="0" y="0"/>
                    </a:lnTo>
                    <a:close/>
                  </a:path>
                </a:pathLst>
              </a:custGeom>
              <a:grpFill/>
              <a:ln>
                <a:noFill/>
              </a:ln>
            </p:spPr>
            <p:txBody>
              <a:bodyPr/>
              <a:lstStyle/>
              <a:p>
                <a:pPr fontAlgn="auto">
                  <a:spcBef>
                    <a:spcPts val="0"/>
                  </a:spcBef>
                  <a:spcAft>
                    <a:spcPts val="0"/>
                  </a:spcAft>
                  <a:defRPr/>
                </a:pPr>
                <a:endParaRPr lang="zh-CN" altLang="en-US"/>
              </a:p>
            </p:txBody>
          </p:sp>
          <p:sp>
            <p:nvSpPr>
              <p:cNvPr id="693" name="Freeform 1341"/>
              <p:cNvSpPr/>
              <p:nvPr/>
            </p:nvSpPr>
            <p:spPr bwMode="auto">
              <a:xfrm>
                <a:off x="5392" y="1612"/>
                <a:ext cx="18" cy="36"/>
              </a:xfrm>
              <a:custGeom>
                <a:avLst/>
                <a:gdLst>
                  <a:gd name="T0" fmla="*/ 0 w 18"/>
                  <a:gd name="T1" fmla="*/ 0 h 36"/>
                  <a:gd name="T2" fmla="*/ 18 w 18"/>
                  <a:gd name="T3" fmla="*/ 14 h 36"/>
                  <a:gd name="T4" fmla="*/ 18 w 18"/>
                  <a:gd name="T5" fmla="*/ 36 h 36"/>
                  <a:gd name="T6" fmla="*/ 2 w 18"/>
                  <a:gd name="T7" fmla="*/ 24 h 36"/>
                  <a:gd name="T8" fmla="*/ 2 w 18"/>
                  <a:gd name="T9" fmla="*/ 2 h 36"/>
                  <a:gd name="T10" fmla="*/ 0 w 18"/>
                  <a:gd name="T11" fmla="*/ 0 h 36"/>
                </a:gdLst>
                <a:ahLst/>
                <a:cxnLst>
                  <a:cxn ang="0">
                    <a:pos x="T0" y="T1"/>
                  </a:cxn>
                  <a:cxn ang="0">
                    <a:pos x="T2" y="T3"/>
                  </a:cxn>
                  <a:cxn ang="0">
                    <a:pos x="T4" y="T5"/>
                  </a:cxn>
                  <a:cxn ang="0">
                    <a:pos x="T6" y="T7"/>
                  </a:cxn>
                  <a:cxn ang="0">
                    <a:pos x="T8" y="T9"/>
                  </a:cxn>
                  <a:cxn ang="0">
                    <a:pos x="T10" y="T11"/>
                  </a:cxn>
                </a:cxnLst>
                <a:rect l="0" t="0" r="r" b="b"/>
                <a:pathLst>
                  <a:path w="18" h="36">
                    <a:moveTo>
                      <a:pt x="0" y="0"/>
                    </a:moveTo>
                    <a:lnTo>
                      <a:pt x="18" y="14"/>
                    </a:lnTo>
                    <a:lnTo>
                      <a:pt x="18" y="36"/>
                    </a:lnTo>
                    <a:lnTo>
                      <a:pt x="2" y="24"/>
                    </a:lnTo>
                    <a:lnTo>
                      <a:pt x="2" y="2"/>
                    </a:lnTo>
                    <a:lnTo>
                      <a:pt x="0" y="0"/>
                    </a:lnTo>
                    <a:close/>
                  </a:path>
                </a:pathLst>
              </a:custGeom>
              <a:grpFill/>
              <a:ln>
                <a:noFill/>
              </a:ln>
            </p:spPr>
            <p:txBody>
              <a:bodyPr/>
              <a:lstStyle/>
              <a:p>
                <a:pPr fontAlgn="auto">
                  <a:spcBef>
                    <a:spcPts val="0"/>
                  </a:spcBef>
                  <a:spcAft>
                    <a:spcPts val="0"/>
                  </a:spcAft>
                  <a:defRPr/>
                </a:pPr>
                <a:endParaRPr lang="zh-CN" altLang="en-US"/>
              </a:p>
            </p:txBody>
          </p:sp>
          <p:sp>
            <p:nvSpPr>
              <p:cNvPr id="694" name="Freeform 1342"/>
              <p:cNvSpPr/>
              <p:nvPr/>
            </p:nvSpPr>
            <p:spPr bwMode="auto">
              <a:xfrm>
                <a:off x="5426" y="1638"/>
                <a:ext cx="48" cy="54"/>
              </a:xfrm>
              <a:custGeom>
                <a:avLst/>
                <a:gdLst>
                  <a:gd name="T0" fmla="*/ 48 w 48"/>
                  <a:gd name="T1" fmla="*/ 38 h 54"/>
                  <a:gd name="T2" fmla="*/ 48 w 48"/>
                  <a:gd name="T3" fmla="*/ 54 h 54"/>
                  <a:gd name="T4" fmla="*/ 0 w 48"/>
                  <a:gd name="T5" fmla="*/ 20 h 54"/>
                  <a:gd name="T6" fmla="*/ 0 w 48"/>
                  <a:gd name="T7" fmla="*/ 0 h 54"/>
                  <a:gd name="T8" fmla="*/ 48 w 48"/>
                  <a:gd name="T9" fmla="*/ 38 h 54"/>
                </a:gdLst>
                <a:ahLst/>
                <a:cxnLst>
                  <a:cxn ang="0">
                    <a:pos x="T0" y="T1"/>
                  </a:cxn>
                  <a:cxn ang="0">
                    <a:pos x="T2" y="T3"/>
                  </a:cxn>
                  <a:cxn ang="0">
                    <a:pos x="T4" y="T5"/>
                  </a:cxn>
                  <a:cxn ang="0">
                    <a:pos x="T6" y="T7"/>
                  </a:cxn>
                  <a:cxn ang="0">
                    <a:pos x="T8" y="T9"/>
                  </a:cxn>
                </a:cxnLst>
                <a:rect l="0" t="0" r="r" b="b"/>
                <a:pathLst>
                  <a:path w="48" h="54">
                    <a:moveTo>
                      <a:pt x="48" y="38"/>
                    </a:moveTo>
                    <a:lnTo>
                      <a:pt x="48" y="54"/>
                    </a:lnTo>
                    <a:lnTo>
                      <a:pt x="0" y="20"/>
                    </a:lnTo>
                    <a:lnTo>
                      <a:pt x="0" y="0"/>
                    </a:lnTo>
                    <a:lnTo>
                      <a:pt x="48" y="38"/>
                    </a:lnTo>
                    <a:close/>
                  </a:path>
                </a:pathLst>
              </a:custGeom>
              <a:grpFill/>
              <a:ln>
                <a:noFill/>
              </a:ln>
            </p:spPr>
            <p:txBody>
              <a:bodyPr/>
              <a:lstStyle/>
              <a:p>
                <a:pPr fontAlgn="auto">
                  <a:spcBef>
                    <a:spcPts val="0"/>
                  </a:spcBef>
                  <a:spcAft>
                    <a:spcPts val="0"/>
                  </a:spcAft>
                  <a:defRPr/>
                </a:pPr>
                <a:endParaRPr lang="zh-CN" altLang="en-US"/>
              </a:p>
            </p:txBody>
          </p:sp>
          <p:sp>
            <p:nvSpPr>
              <p:cNvPr id="695" name="Freeform 1343"/>
              <p:cNvSpPr/>
              <p:nvPr/>
            </p:nvSpPr>
            <p:spPr bwMode="auto">
              <a:xfrm>
                <a:off x="5320" y="1612"/>
                <a:ext cx="18" cy="42"/>
              </a:xfrm>
              <a:custGeom>
                <a:avLst/>
                <a:gdLst>
                  <a:gd name="T0" fmla="*/ 0 w 18"/>
                  <a:gd name="T1" fmla="*/ 0 h 42"/>
                  <a:gd name="T2" fmla="*/ 18 w 18"/>
                  <a:gd name="T3" fmla="*/ 12 h 42"/>
                  <a:gd name="T4" fmla="*/ 18 w 18"/>
                  <a:gd name="T5" fmla="*/ 42 h 42"/>
                  <a:gd name="T6" fmla="*/ 0 w 18"/>
                  <a:gd name="T7" fmla="*/ 30 h 42"/>
                  <a:gd name="T8" fmla="*/ 0 w 18"/>
                  <a:gd name="T9" fmla="*/ 0 h 42"/>
                </a:gdLst>
                <a:ahLst/>
                <a:cxnLst>
                  <a:cxn ang="0">
                    <a:pos x="T0" y="T1"/>
                  </a:cxn>
                  <a:cxn ang="0">
                    <a:pos x="T2" y="T3"/>
                  </a:cxn>
                  <a:cxn ang="0">
                    <a:pos x="T4" y="T5"/>
                  </a:cxn>
                  <a:cxn ang="0">
                    <a:pos x="T6" y="T7"/>
                  </a:cxn>
                  <a:cxn ang="0">
                    <a:pos x="T8" y="T9"/>
                  </a:cxn>
                </a:cxnLst>
                <a:rect l="0" t="0" r="r" b="b"/>
                <a:pathLst>
                  <a:path w="18" h="42">
                    <a:moveTo>
                      <a:pt x="0" y="0"/>
                    </a:moveTo>
                    <a:lnTo>
                      <a:pt x="18" y="12"/>
                    </a:lnTo>
                    <a:lnTo>
                      <a:pt x="18" y="42"/>
                    </a:lnTo>
                    <a:lnTo>
                      <a:pt x="0" y="30"/>
                    </a:lnTo>
                    <a:lnTo>
                      <a:pt x="0" y="0"/>
                    </a:lnTo>
                    <a:close/>
                  </a:path>
                </a:pathLst>
              </a:custGeom>
              <a:grpFill/>
              <a:ln>
                <a:noFill/>
              </a:ln>
            </p:spPr>
            <p:txBody>
              <a:bodyPr/>
              <a:lstStyle/>
              <a:p>
                <a:pPr fontAlgn="auto">
                  <a:spcBef>
                    <a:spcPts val="0"/>
                  </a:spcBef>
                  <a:spcAft>
                    <a:spcPts val="0"/>
                  </a:spcAft>
                  <a:defRPr/>
                </a:pPr>
                <a:endParaRPr lang="zh-CN" altLang="en-US"/>
              </a:p>
            </p:txBody>
          </p:sp>
          <p:sp>
            <p:nvSpPr>
              <p:cNvPr id="696" name="Freeform 1344"/>
              <p:cNvSpPr/>
              <p:nvPr/>
            </p:nvSpPr>
            <p:spPr bwMode="auto">
              <a:xfrm>
                <a:off x="5354" y="1634"/>
                <a:ext cx="18" cy="36"/>
              </a:xfrm>
              <a:custGeom>
                <a:avLst/>
                <a:gdLst>
                  <a:gd name="T0" fmla="*/ 18 w 18"/>
                  <a:gd name="T1" fmla="*/ 10 h 36"/>
                  <a:gd name="T2" fmla="*/ 18 w 18"/>
                  <a:gd name="T3" fmla="*/ 36 h 36"/>
                  <a:gd name="T4" fmla="*/ 0 w 18"/>
                  <a:gd name="T5" fmla="*/ 28 h 36"/>
                  <a:gd name="T6" fmla="*/ 0 w 18"/>
                  <a:gd name="T7" fmla="*/ 0 h 36"/>
                  <a:gd name="T8" fmla="*/ 18 w 18"/>
                  <a:gd name="T9" fmla="*/ 10 h 36"/>
                </a:gdLst>
                <a:ahLst/>
                <a:cxnLst>
                  <a:cxn ang="0">
                    <a:pos x="T0" y="T1"/>
                  </a:cxn>
                  <a:cxn ang="0">
                    <a:pos x="T2" y="T3"/>
                  </a:cxn>
                  <a:cxn ang="0">
                    <a:pos x="T4" y="T5"/>
                  </a:cxn>
                  <a:cxn ang="0">
                    <a:pos x="T6" y="T7"/>
                  </a:cxn>
                  <a:cxn ang="0">
                    <a:pos x="T8" y="T9"/>
                  </a:cxn>
                </a:cxnLst>
                <a:rect l="0" t="0" r="r" b="b"/>
                <a:pathLst>
                  <a:path w="18" h="36">
                    <a:moveTo>
                      <a:pt x="18" y="10"/>
                    </a:moveTo>
                    <a:lnTo>
                      <a:pt x="18" y="36"/>
                    </a:lnTo>
                    <a:lnTo>
                      <a:pt x="0" y="28"/>
                    </a:lnTo>
                    <a:lnTo>
                      <a:pt x="0" y="0"/>
                    </a:lnTo>
                    <a:lnTo>
                      <a:pt x="18" y="10"/>
                    </a:lnTo>
                    <a:close/>
                  </a:path>
                </a:pathLst>
              </a:custGeom>
              <a:grpFill/>
              <a:ln>
                <a:noFill/>
              </a:ln>
            </p:spPr>
            <p:txBody>
              <a:bodyPr/>
              <a:lstStyle/>
              <a:p>
                <a:pPr fontAlgn="auto">
                  <a:spcBef>
                    <a:spcPts val="0"/>
                  </a:spcBef>
                  <a:spcAft>
                    <a:spcPts val="0"/>
                  </a:spcAft>
                  <a:defRPr/>
                </a:pPr>
                <a:endParaRPr lang="zh-CN" altLang="en-US"/>
              </a:p>
            </p:txBody>
          </p:sp>
          <p:sp>
            <p:nvSpPr>
              <p:cNvPr id="697" name="Freeform 1345"/>
              <p:cNvSpPr/>
              <p:nvPr/>
            </p:nvSpPr>
            <p:spPr bwMode="auto">
              <a:xfrm>
                <a:off x="5386" y="1654"/>
                <a:ext cx="50" cy="52"/>
              </a:xfrm>
              <a:custGeom>
                <a:avLst/>
                <a:gdLst>
                  <a:gd name="T0" fmla="*/ 50 w 50"/>
                  <a:gd name="T1" fmla="*/ 34 h 52"/>
                  <a:gd name="T2" fmla="*/ 50 w 50"/>
                  <a:gd name="T3" fmla="*/ 52 h 52"/>
                  <a:gd name="T4" fmla="*/ 0 w 50"/>
                  <a:gd name="T5" fmla="*/ 26 h 52"/>
                  <a:gd name="T6" fmla="*/ 0 w 50"/>
                  <a:gd name="T7" fmla="*/ 0 h 52"/>
                  <a:gd name="T8" fmla="*/ 50 w 50"/>
                  <a:gd name="T9" fmla="*/ 34 h 52"/>
                </a:gdLst>
                <a:ahLst/>
                <a:cxnLst>
                  <a:cxn ang="0">
                    <a:pos x="T0" y="T1"/>
                  </a:cxn>
                  <a:cxn ang="0">
                    <a:pos x="T2" y="T3"/>
                  </a:cxn>
                  <a:cxn ang="0">
                    <a:pos x="T4" y="T5"/>
                  </a:cxn>
                  <a:cxn ang="0">
                    <a:pos x="T6" y="T7"/>
                  </a:cxn>
                  <a:cxn ang="0">
                    <a:pos x="T8" y="T9"/>
                  </a:cxn>
                </a:cxnLst>
                <a:rect l="0" t="0" r="r" b="b"/>
                <a:pathLst>
                  <a:path w="50" h="52">
                    <a:moveTo>
                      <a:pt x="50" y="34"/>
                    </a:moveTo>
                    <a:lnTo>
                      <a:pt x="50" y="52"/>
                    </a:lnTo>
                    <a:lnTo>
                      <a:pt x="0" y="26"/>
                    </a:lnTo>
                    <a:lnTo>
                      <a:pt x="0" y="0"/>
                    </a:lnTo>
                    <a:lnTo>
                      <a:pt x="50" y="34"/>
                    </a:lnTo>
                    <a:close/>
                  </a:path>
                </a:pathLst>
              </a:custGeom>
              <a:grpFill/>
              <a:ln>
                <a:noFill/>
              </a:ln>
            </p:spPr>
            <p:txBody>
              <a:bodyPr/>
              <a:lstStyle/>
              <a:p>
                <a:pPr fontAlgn="auto">
                  <a:spcBef>
                    <a:spcPts val="0"/>
                  </a:spcBef>
                  <a:spcAft>
                    <a:spcPts val="0"/>
                  </a:spcAft>
                  <a:defRPr/>
                </a:pPr>
                <a:endParaRPr lang="zh-CN" altLang="en-US"/>
              </a:p>
            </p:txBody>
          </p:sp>
          <p:sp>
            <p:nvSpPr>
              <p:cNvPr id="698" name="Freeform 1346"/>
              <p:cNvSpPr/>
              <p:nvPr/>
            </p:nvSpPr>
            <p:spPr bwMode="auto">
              <a:xfrm>
                <a:off x="5452" y="1696"/>
                <a:ext cx="22" cy="30"/>
              </a:xfrm>
              <a:custGeom>
                <a:avLst/>
                <a:gdLst>
                  <a:gd name="T0" fmla="*/ 22 w 22"/>
                  <a:gd name="T1" fmla="*/ 16 h 30"/>
                  <a:gd name="T2" fmla="*/ 22 w 22"/>
                  <a:gd name="T3" fmla="*/ 30 h 30"/>
                  <a:gd name="T4" fmla="*/ 0 w 22"/>
                  <a:gd name="T5" fmla="*/ 18 h 30"/>
                  <a:gd name="T6" fmla="*/ 0 w 22"/>
                  <a:gd name="T7" fmla="*/ 0 h 30"/>
                  <a:gd name="T8" fmla="*/ 22 w 22"/>
                  <a:gd name="T9" fmla="*/ 16 h 30"/>
                </a:gdLst>
                <a:ahLst/>
                <a:cxnLst>
                  <a:cxn ang="0">
                    <a:pos x="T0" y="T1"/>
                  </a:cxn>
                  <a:cxn ang="0">
                    <a:pos x="T2" y="T3"/>
                  </a:cxn>
                  <a:cxn ang="0">
                    <a:pos x="T4" y="T5"/>
                  </a:cxn>
                  <a:cxn ang="0">
                    <a:pos x="T6" y="T7"/>
                  </a:cxn>
                  <a:cxn ang="0">
                    <a:pos x="T8" y="T9"/>
                  </a:cxn>
                </a:cxnLst>
                <a:rect l="0" t="0" r="r" b="b"/>
                <a:pathLst>
                  <a:path w="22" h="30">
                    <a:moveTo>
                      <a:pt x="22" y="16"/>
                    </a:moveTo>
                    <a:lnTo>
                      <a:pt x="22" y="30"/>
                    </a:lnTo>
                    <a:lnTo>
                      <a:pt x="0" y="18"/>
                    </a:lnTo>
                    <a:lnTo>
                      <a:pt x="0" y="0"/>
                    </a:lnTo>
                    <a:lnTo>
                      <a:pt x="22" y="16"/>
                    </a:lnTo>
                    <a:close/>
                  </a:path>
                </a:pathLst>
              </a:custGeom>
              <a:grpFill/>
              <a:ln>
                <a:noFill/>
              </a:ln>
            </p:spPr>
            <p:txBody>
              <a:bodyPr/>
              <a:lstStyle/>
              <a:p>
                <a:pPr fontAlgn="auto">
                  <a:spcBef>
                    <a:spcPts val="0"/>
                  </a:spcBef>
                  <a:spcAft>
                    <a:spcPts val="0"/>
                  </a:spcAft>
                  <a:defRPr/>
                </a:pPr>
                <a:endParaRPr lang="zh-CN" altLang="en-US"/>
              </a:p>
            </p:txBody>
          </p:sp>
          <p:sp>
            <p:nvSpPr>
              <p:cNvPr id="699" name="Freeform 1347"/>
              <p:cNvSpPr/>
              <p:nvPr/>
            </p:nvSpPr>
            <p:spPr bwMode="auto">
              <a:xfrm>
                <a:off x="5320" y="1668"/>
                <a:ext cx="32" cy="44"/>
              </a:xfrm>
              <a:custGeom>
                <a:avLst/>
                <a:gdLst>
                  <a:gd name="T0" fmla="*/ 0 w 32"/>
                  <a:gd name="T1" fmla="*/ 0 h 44"/>
                  <a:gd name="T2" fmla="*/ 32 w 32"/>
                  <a:gd name="T3" fmla="*/ 16 h 44"/>
                  <a:gd name="T4" fmla="*/ 32 w 32"/>
                  <a:gd name="T5" fmla="*/ 44 h 44"/>
                  <a:gd name="T6" fmla="*/ 0 w 32"/>
                  <a:gd name="T7" fmla="*/ 32 h 44"/>
                  <a:gd name="T8" fmla="*/ 0 w 32"/>
                  <a:gd name="T9" fmla="*/ 0 h 44"/>
                </a:gdLst>
                <a:ahLst/>
                <a:cxnLst>
                  <a:cxn ang="0">
                    <a:pos x="T0" y="T1"/>
                  </a:cxn>
                  <a:cxn ang="0">
                    <a:pos x="T2" y="T3"/>
                  </a:cxn>
                  <a:cxn ang="0">
                    <a:pos x="T4" y="T5"/>
                  </a:cxn>
                  <a:cxn ang="0">
                    <a:pos x="T6" y="T7"/>
                  </a:cxn>
                  <a:cxn ang="0">
                    <a:pos x="T8" y="T9"/>
                  </a:cxn>
                </a:cxnLst>
                <a:rect l="0" t="0" r="r" b="b"/>
                <a:pathLst>
                  <a:path w="32" h="44">
                    <a:moveTo>
                      <a:pt x="0" y="0"/>
                    </a:moveTo>
                    <a:lnTo>
                      <a:pt x="32" y="16"/>
                    </a:lnTo>
                    <a:lnTo>
                      <a:pt x="32" y="44"/>
                    </a:lnTo>
                    <a:lnTo>
                      <a:pt x="0" y="32"/>
                    </a:lnTo>
                    <a:lnTo>
                      <a:pt x="0" y="0"/>
                    </a:lnTo>
                    <a:close/>
                  </a:path>
                </a:pathLst>
              </a:custGeom>
              <a:grpFill/>
              <a:ln>
                <a:noFill/>
              </a:ln>
            </p:spPr>
            <p:txBody>
              <a:bodyPr/>
              <a:lstStyle/>
              <a:p>
                <a:pPr fontAlgn="auto">
                  <a:spcBef>
                    <a:spcPts val="0"/>
                  </a:spcBef>
                  <a:spcAft>
                    <a:spcPts val="0"/>
                  </a:spcAft>
                  <a:defRPr/>
                </a:pPr>
                <a:endParaRPr lang="zh-CN" altLang="en-US"/>
              </a:p>
            </p:txBody>
          </p:sp>
          <p:sp>
            <p:nvSpPr>
              <p:cNvPr id="700" name="Freeform 1348"/>
              <p:cNvSpPr/>
              <p:nvPr/>
            </p:nvSpPr>
            <p:spPr bwMode="auto">
              <a:xfrm>
                <a:off x="5366" y="1692"/>
                <a:ext cx="32" cy="40"/>
              </a:xfrm>
              <a:custGeom>
                <a:avLst/>
                <a:gdLst>
                  <a:gd name="T0" fmla="*/ 0 w 32"/>
                  <a:gd name="T1" fmla="*/ 0 h 40"/>
                  <a:gd name="T2" fmla="*/ 32 w 32"/>
                  <a:gd name="T3" fmla="*/ 16 h 40"/>
                  <a:gd name="T4" fmla="*/ 32 w 32"/>
                  <a:gd name="T5" fmla="*/ 40 h 40"/>
                  <a:gd name="T6" fmla="*/ 0 w 32"/>
                  <a:gd name="T7" fmla="*/ 26 h 40"/>
                  <a:gd name="T8" fmla="*/ 0 w 32"/>
                  <a:gd name="T9" fmla="*/ 0 h 40"/>
                </a:gdLst>
                <a:ahLst/>
                <a:cxnLst>
                  <a:cxn ang="0">
                    <a:pos x="T0" y="T1"/>
                  </a:cxn>
                  <a:cxn ang="0">
                    <a:pos x="T2" y="T3"/>
                  </a:cxn>
                  <a:cxn ang="0">
                    <a:pos x="T4" y="T5"/>
                  </a:cxn>
                  <a:cxn ang="0">
                    <a:pos x="T6" y="T7"/>
                  </a:cxn>
                  <a:cxn ang="0">
                    <a:pos x="T8" y="T9"/>
                  </a:cxn>
                </a:cxnLst>
                <a:rect l="0" t="0" r="r" b="b"/>
                <a:pathLst>
                  <a:path w="32" h="40">
                    <a:moveTo>
                      <a:pt x="0" y="0"/>
                    </a:moveTo>
                    <a:lnTo>
                      <a:pt x="32" y="16"/>
                    </a:lnTo>
                    <a:lnTo>
                      <a:pt x="32" y="40"/>
                    </a:lnTo>
                    <a:lnTo>
                      <a:pt x="0" y="26"/>
                    </a:lnTo>
                    <a:lnTo>
                      <a:pt x="0" y="0"/>
                    </a:lnTo>
                    <a:close/>
                  </a:path>
                </a:pathLst>
              </a:custGeom>
              <a:grpFill/>
              <a:ln>
                <a:noFill/>
              </a:ln>
            </p:spPr>
            <p:txBody>
              <a:bodyPr/>
              <a:lstStyle/>
              <a:p>
                <a:pPr fontAlgn="auto">
                  <a:spcBef>
                    <a:spcPts val="0"/>
                  </a:spcBef>
                  <a:spcAft>
                    <a:spcPts val="0"/>
                  </a:spcAft>
                  <a:defRPr/>
                </a:pPr>
                <a:endParaRPr lang="zh-CN" altLang="en-US"/>
              </a:p>
            </p:txBody>
          </p:sp>
          <p:sp>
            <p:nvSpPr>
              <p:cNvPr id="701" name="Freeform 1349"/>
              <p:cNvSpPr/>
              <p:nvPr/>
            </p:nvSpPr>
            <p:spPr bwMode="auto">
              <a:xfrm>
                <a:off x="5414" y="1716"/>
                <a:ext cx="60" cy="46"/>
              </a:xfrm>
              <a:custGeom>
                <a:avLst/>
                <a:gdLst>
                  <a:gd name="T0" fmla="*/ 60 w 60"/>
                  <a:gd name="T1" fmla="*/ 32 h 46"/>
                  <a:gd name="T2" fmla="*/ 60 w 60"/>
                  <a:gd name="T3" fmla="*/ 46 h 46"/>
                  <a:gd name="T4" fmla="*/ 0 w 60"/>
                  <a:gd name="T5" fmla="*/ 22 h 46"/>
                  <a:gd name="T6" fmla="*/ 0 w 60"/>
                  <a:gd name="T7" fmla="*/ 0 h 46"/>
                  <a:gd name="T8" fmla="*/ 60 w 60"/>
                  <a:gd name="T9" fmla="*/ 32 h 46"/>
                </a:gdLst>
                <a:ahLst/>
                <a:cxnLst>
                  <a:cxn ang="0">
                    <a:pos x="T0" y="T1"/>
                  </a:cxn>
                  <a:cxn ang="0">
                    <a:pos x="T2" y="T3"/>
                  </a:cxn>
                  <a:cxn ang="0">
                    <a:pos x="T4" y="T5"/>
                  </a:cxn>
                  <a:cxn ang="0">
                    <a:pos x="T6" y="T7"/>
                  </a:cxn>
                  <a:cxn ang="0">
                    <a:pos x="T8" y="T9"/>
                  </a:cxn>
                </a:cxnLst>
                <a:rect l="0" t="0" r="r" b="b"/>
                <a:pathLst>
                  <a:path w="60" h="46">
                    <a:moveTo>
                      <a:pt x="60" y="32"/>
                    </a:moveTo>
                    <a:lnTo>
                      <a:pt x="60" y="46"/>
                    </a:lnTo>
                    <a:lnTo>
                      <a:pt x="0" y="22"/>
                    </a:lnTo>
                    <a:lnTo>
                      <a:pt x="0" y="0"/>
                    </a:lnTo>
                    <a:lnTo>
                      <a:pt x="60" y="32"/>
                    </a:lnTo>
                    <a:close/>
                  </a:path>
                </a:pathLst>
              </a:custGeom>
              <a:grpFill/>
              <a:ln>
                <a:noFill/>
              </a:ln>
            </p:spPr>
            <p:txBody>
              <a:bodyPr/>
              <a:lstStyle/>
              <a:p>
                <a:pPr fontAlgn="auto">
                  <a:spcBef>
                    <a:spcPts val="0"/>
                  </a:spcBef>
                  <a:spcAft>
                    <a:spcPts val="0"/>
                  </a:spcAft>
                  <a:defRPr/>
                </a:pPr>
                <a:endParaRPr lang="zh-CN" altLang="en-US"/>
              </a:p>
            </p:txBody>
          </p:sp>
          <p:sp>
            <p:nvSpPr>
              <p:cNvPr id="702" name="Freeform 1350"/>
              <p:cNvSpPr/>
              <p:nvPr/>
            </p:nvSpPr>
            <p:spPr bwMode="auto">
              <a:xfrm>
                <a:off x="5320" y="1724"/>
                <a:ext cx="58" cy="48"/>
              </a:xfrm>
              <a:custGeom>
                <a:avLst/>
                <a:gdLst>
                  <a:gd name="T0" fmla="*/ 0 w 58"/>
                  <a:gd name="T1" fmla="*/ 0 h 48"/>
                  <a:gd name="T2" fmla="*/ 58 w 58"/>
                  <a:gd name="T3" fmla="*/ 22 h 48"/>
                  <a:gd name="T4" fmla="*/ 58 w 58"/>
                  <a:gd name="T5" fmla="*/ 48 h 48"/>
                  <a:gd name="T6" fmla="*/ 0 w 58"/>
                  <a:gd name="T7" fmla="*/ 32 h 48"/>
                  <a:gd name="T8" fmla="*/ 0 w 58"/>
                  <a:gd name="T9" fmla="*/ 0 h 48"/>
                </a:gdLst>
                <a:ahLst/>
                <a:cxnLst>
                  <a:cxn ang="0">
                    <a:pos x="T0" y="T1"/>
                  </a:cxn>
                  <a:cxn ang="0">
                    <a:pos x="T2" y="T3"/>
                  </a:cxn>
                  <a:cxn ang="0">
                    <a:pos x="T4" y="T5"/>
                  </a:cxn>
                  <a:cxn ang="0">
                    <a:pos x="T6" y="T7"/>
                  </a:cxn>
                  <a:cxn ang="0">
                    <a:pos x="T8" y="T9"/>
                  </a:cxn>
                </a:cxnLst>
                <a:rect l="0" t="0" r="r" b="b"/>
                <a:pathLst>
                  <a:path w="58" h="48">
                    <a:moveTo>
                      <a:pt x="0" y="0"/>
                    </a:moveTo>
                    <a:lnTo>
                      <a:pt x="58" y="22"/>
                    </a:lnTo>
                    <a:lnTo>
                      <a:pt x="58" y="48"/>
                    </a:lnTo>
                    <a:lnTo>
                      <a:pt x="0" y="32"/>
                    </a:lnTo>
                    <a:lnTo>
                      <a:pt x="0" y="0"/>
                    </a:lnTo>
                    <a:close/>
                  </a:path>
                </a:pathLst>
              </a:custGeom>
              <a:grpFill/>
              <a:ln>
                <a:noFill/>
              </a:ln>
            </p:spPr>
            <p:txBody>
              <a:bodyPr/>
              <a:lstStyle/>
              <a:p>
                <a:pPr fontAlgn="auto">
                  <a:spcBef>
                    <a:spcPts val="0"/>
                  </a:spcBef>
                  <a:spcAft>
                    <a:spcPts val="0"/>
                  </a:spcAft>
                  <a:defRPr/>
                </a:pPr>
                <a:endParaRPr lang="zh-CN" altLang="en-US"/>
              </a:p>
            </p:txBody>
          </p:sp>
          <p:sp>
            <p:nvSpPr>
              <p:cNvPr id="703" name="Freeform 1351"/>
              <p:cNvSpPr/>
              <p:nvPr/>
            </p:nvSpPr>
            <p:spPr bwMode="auto">
              <a:xfrm>
                <a:off x="5394" y="1752"/>
                <a:ext cx="42" cy="36"/>
              </a:xfrm>
              <a:custGeom>
                <a:avLst/>
                <a:gdLst>
                  <a:gd name="T0" fmla="*/ 42 w 42"/>
                  <a:gd name="T1" fmla="*/ 16 h 36"/>
                  <a:gd name="T2" fmla="*/ 42 w 42"/>
                  <a:gd name="T3" fmla="*/ 36 h 36"/>
                  <a:gd name="T4" fmla="*/ 0 w 42"/>
                  <a:gd name="T5" fmla="*/ 24 h 36"/>
                  <a:gd name="T6" fmla="*/ 0 w 42"/>
                  <a:gd name="T7" fmla="*/ 0 h 36"/>
                  <a:gd name="T8" fmla="*/ 42 w 42"/>
                  <a:gd name="T9" fmla="*/ 16 h 36"/>
                </a:gdLst>
                <a:ahLst/>
                <a:cxnLst>
                  <a:cxn ang="0">
                    <a:pos x="T0" y="T1"/>
                  </a:cxn>
                  <a:cxn ang="0">
                    <a:pos x="T2" y="T3"/>
                  </a:cxn>
                  <a:cxn ang="0">
                    <a:pos x="T4" y="T5"/>
                  </a:cxn>
                  <a:cxn ang="0">
                    <a:pos x="T6" y="T7"/>
                  </a:cxn>
                  <a:cxn ang="0">
                    <a:pos x="T8" y="T9"/>
                  </a:cxn>
                </a:cxnLst>
                <a:rect l="0" t="0" r="r" b="b"/>
                <a:pathLst>
                  <a:path w="42" h="36">
                    <a:moveTo>
                      <a:pt x="42" y="16"/>
                    </a:moveTo>
                    <a:lnTo>
                      <a:pt x="42" y="36"/>
                    </a:lnTo>
                    <a:lnTo>
                      <a:pt x="0" y="24"/>
                    </a:lnTo>
                    <a:lnTo>
                      <a:pt x="0" y="0"/>
                    </a:lnTo>
                    <a:lnTo>
                      <a:pt x="42" y="16"/>
                    </a:lnTo>
                    <a:close/>
                  </a:path>
                </a:pathLst>
              </a:custGeom>
              <a:grpFill/>
              <a:ln>
                <a:noFill/>
              </a:ln>
            </p:spPr>
            <p:txBody>
              <a:bodyPr/>
              <a:lstStyle/>
              <a:p>
                <a:pPr fontAlgn="auto">
                  <a:spcBef>
                    <a:spcPts val="0"/>
                  </a:spcBef>
                  <a:spcAft>
                    <a:spcPts val="0"/>
                  </a:spcAft>
                  <a:defRPr/>
                </a:pPr>
                <a:endParaRPr lang="zh-CN" altLang="en-US"/>
              </a:p>
            </p:txBody>
          </p:sp>
          <p:sp>
            <p:nvSpPr>
              <p:cNvPr id="704" name="Freeform 1352"/>
              <p:cNvSpPr/>
              <p:nvPr/>
            </p:nvSpPr>
            <p:spPr bwMode="auto">
              <a:xfrm>
                <a:off x="5452" y="1774"/>
                <a:ext cx="22" cy="24"/>
              </a:xfrm>
              <a:custGeom>
                <a:avLst/>
                <a:gdLst>
                  <a:gd name="T0" fmla="*/ 22 w 22"/>
                  <a:gd name="T1" fmla="*/ 10 h 24"/>
                  <a:gd name="T2" fmla="*/ 22 w 22"/>
                  <a:gd name="T3" fmla="*/ 24 h 24"/>
                  <a:gd name="T4" fmla="*/ 0 w 22"/>
                  <a:gd name="T5" fmla="*/ 18 h 24"/>
                  <a:gd name="T6" fmla="*/ 0 w 22"/>
                  <a:gd name="T7" fmla="*/ 0 h 24"/>
                  <a:gd name="T8" fmla="*/ 22 w 22"/>
                  <a:gd name="T9" fmla="*/ 10 h 24"/>
                </a:gdLst>
                <a:ahLst/>
                <a:cxnLst>
                  <a:cxn ang="0">
                    <a:pos x="T0" y="T1"/>
                  </a:cxn>
                  <a:cxn ang="0">
                    <a:pos x="T2" y="T3"/>
                  </a:cxn>
                  <a:cxn ang="0">
                    <a:pos x="T4" y="T5"/>
                  </a:cxn>
                  <a:cxn ang="0">
                    <a:pos x="T6" y="T7"/>
                  </a:cxn>
                  <a:cxn ang="0">
                    <a:pos x="T8" y="T9"/>
                  </a:cxn>
                </a:cxnLst>
                <a:rect l="0" t="0" r="r" b="b"/>
                <a:pathLst>
                  <a:path w="22" h="24">
                    <a:moveTo>
                      <a:pt x="22" y="10"/>
                    </a:moveTo>
                    <a:lnTo>
                      <a:pt x="22" y="24"/>
                    </a:lnTo>
                    <a:lnTo>
                      <a:pt x="0" y="18"/>
                    </a:lnTo>
                    <a:lnTo>
                      <a:pt x="0" y="0"/>
                    </a:lnTo>
                    <a:lnTo>
                      <a:pt x="22" y="10"/>
                    </a:lnTo>
                    <a:close/>
                  </a:path>
                </a:pathLst>
              </a:custGeom>
              <a:grpFill/>
              <a:ln>
                <a:noFill/>
              </a:ln>
            </p:spPr>
            <p:txBody>
              <a:bodyPr/>
              <a:lstStyle/>
              <a:p>
                <a:pPr fontAlgn="auto">
                  <a:spcBef>
                    <a:spcPts val="0"/>
                  </a:spcBef>
                  <a:spcAft>
                    <a:spcPts val="0"/>
                  </a:spcAft>
                  <a:defRPr/>
                </a:pPr>
                <a:endParaRPr lang="zh-CN" altLang="en-US"/>
              </a:p>
            </p:txBody>
          </p:sp>
          <p:sp>
            <p:nvSpPr>
              <p:cNvPr id="705" name="Freeform 1353"/>
              <p:cNvSpPr/>
              <p:nvPr/>
            </p:nvSpPr>
            <p:spPr bwMode="auto">
              <a:xfrm>
                <a:off x="5320" y="1780"/>
                <a:ext cx="24" cy="36"/>
              </a:xfrm>
              <a:custGeom>
                <a:avLst/>
                <a:gdLst>
                  <a:gd name="T0" fmla="*/ 0 w 24"/>
                  <a:gd name="T1" fmla="*/ 0 h 36"/>
                  <a:gd name="T2" fmla="*/ 24 w 24"/>
                  <a:gd name="T3" fmla="*/ 6 h 36"/>
                  <a:gd name="T4" fmla="*/ 24 w 24"/>
                  <a:gd name="T5" fmla="*/ 36 h 36"/>
                  <a:gd name="T6" fmla="*/ 0 w 24"/>
                  <a:gd name="T7" fmla="*/ 32 h 36"/>
                  <a:gd name="T8" fmla="*/ 0 w 24"/>
                  <a:gd name="T9" fmla="*/ 0 h 36"/>
                </a:gdLst>
                <a:ahLst/>
                <a:cxnLst>
                  <a:cxn ang="0">
                    <a:pos x="T0" y="T1"/>
                  </a:cxn>
                  <a:cxn ang="0">
                    <a:pos x="T2" y="T3"/>
                  </a:cxn>
                  <a:cxn ang="0">
                    <a:pos x="T4" y="T5"/>
                  </a:cxn>
                  <a:cxn ang="0">
                    <a:pos x="T6" y="T7"/>
                  </a:cxn>
                  <a:cxn ang="0">
                    <a:pos x="T8" y="T9"/>
                  </a:cxn>
                </a:cxnLst>
                <a:rect l="0" t="0" r="r" b="b"/>
                <a:pathLst>
                  <a:path w="24" h="36">
                    <a:moveTo>
                      <a:pt x="0" y="0"/>
                    </a:moveTo>
                    <a:lnTo>
                      <a:pt x="24" y="6"/>
                    </a:lnTo>
                    <a:lnTo>
                      <a:pt x="24" y="36"/>
                    </a:lnTo>
                    <a:lnTo>
                      <a:pt x="0" y="32"/>
                    </a:lnTo>
                    <a:lnTo>
                      <a:pt x="0" y="0"/>
                    </a:lnTo>
                    <a:close/>
                  </a:path>
                </a:pathLst>
              </a:custGeom>
              <a:grpFill/>
              <a:ln>
                <a:noFill/>
              </a:ln>
            </p:spPr>
            <p:txBody>
              <a:bodyPr/>
              <a:lstStyle/>
              <a:p>
                <a:pPr fontAlgn="auto">
                  <a:spcBef>
                    <a:spcPts val="0"/>
                  </a:spcBef>
                  <a:spcAft>
                    <a:spcPts val="0"/>
                  </a:spcAft>
                  <a:defRPr/>
                </a:pPr>
                <a:endParaRPr lang="zh-CN" altLang="en-US"/>
              </a:p>
            </p:txBody>
          </p:sp>
          <p:sp>
            <p:nvSpPr>
              <p:cNvPr id="706" name="Freeform 1354"/>
              <p:cNvSpPr/>
              <p:nvPr/>
            </p:nvSpPr>
            <p:spPr bwMode="auto">
              <a:xfrm>
                <a:off x="5358" y="1790"/>
                <a:ext cx="36" cy="32"/>
              </a:xfrm>
              <a:custGeom>
                <a:avLst/>
                <a:gdLst>
                  <a:gd name="T0" fmla="*/ 36 w 36"/>
                  <a:gd name="T1" fmla="*/ 8 h 32"/>
                  <a:gd name="T2" fmla="*/ 36 w 36"/>
                  <a:gd name="T3" fmla="*/ 32 h 32"/>
                  <a:gd name="T4" fmla="*/ 0 w 36"/>
                  <a:gd name="T5" fmla="*/ 28 h 32"/>
                  <a:gd name="T6" fmla="*/ 0 w 36"/>
                  <a:gd name="T7" fmla="*/ 0 h 32"/>
                  <a:gd name="T8" fmla="*/ 36 w 36"/>
                  <a:gd name="T9" fmla="*/ 8 h 32"/>
                </a:gdLst>
                <a:ahLst/>
                <a:cxnLst>
                  <a:cxn ang="0">
                    <a:pos x="T0" y="T1"/>
                  </a:cxn>
                  <a:cxn ang="0">
                    <a:pos x="T2" y="T3"/>
                  </a:cxn>
                  <a:cxn ang="0">
                    <a:pos x="T4" y="T5"/>
                  </a:cxn>
                  <a:cxn ang="0">
                    <a:pos x="T6" y="T7"/>
                  </a:cxn>
                  <a:cxn ang="0">
                    <a:pos x="T8" y="T9"/>
                  </a:cxn>
                </a:cxnLst>
                <a:rect l="0" t="0" r="r" b="b"/>
                <a:pathLst>
                  <a:path w="36" h="32">
                    <a:moveTo>
                      <a:pt x="36" y="8"/>
                    </a:moveTo>
                    <a:lnTo>
                      <a:pt x="36" y="32"/>
                    </a:lnTo>
                    <a:lnTo>
                      <a:pt x="0" y="28"/>
                    </a:lnTo>
                    <a:lnTo>
                      <a:pt x="0" y="0"/>
                    </a:lnTo>
                    <a:lnTo>
                      <a:pt x="36" y="8"/>
                    </a:lnTo>
                    <a:close/>
                  </a:path>
                </a:pathLst>
              </a:custGeom>
              <a:grpFill/>
              <a:ln>
                <a:noFill/>
              </a:ln>
            </p:spPr>
            <p:txBody>
              <a:bodyPr/>
              <a:lstStyle/>
              <a:p>
                <a:pPr fontAlgn="auto">
                  <a:spcBef>
                    <a:spcPts val="0"/>
                  </a:spcBef>
                  <a:spcAft>
                    <a:spcPts val="0"/>
                  </a:spcAft>
                  <a:defRPr/>
                </a:pPr>
                <a:endParaRPr lang="zh-CN" altLang="en-US"/>
              </a:p>
            </p:txBody>
          </p:sp>
          <p:sp>
            <p:nvSpPr>
              <p:cNvPr id="707" name="Freeform 1355"/>
              <p:cNvSpPr/>
              <p:nvPr/>
            </p:nvSpPr>
            <p:spPr bwMode="auto">
              <a:xfrm>
                <a:off x="5408" y="1802"/>
                <a:ext cx="20" cy="26"/>
              </a:xfrm>
              <a:custGeom>
                <a:avLst/>
                <a:gdLst>
                  <a:gd name="T0" fmla="*/ 0 w 20"/>
                  <a:gd name="T1" fmla="*/ 0 h 26"/>
                  <a:gd name="T2" fmla="*/ 20 w 20"/>
                  <a:gd name="T3" fmla="*/ 6 h 26"/>
                  <a:gd name="T4" fmla="*/ 20 w 20"/>
                  <a:gd name="T5" fmla="*/ 26 h 26"/>
                  <a:gd name="T6" fmla="*/ 0 w 20"/>
                  <a:gd name="T7" fmla="*/ 22 h 26"/>
                  <a:gd name="T8" fmla="*/ 0 w 20"/>
                  <a:gd name="T9" fmla="*/ 0 h 26"/>
                </a:gdLst>
                <a:ahLst/>
                <a:cxnLst>
                  <a:cxn ang="0">
                    <a:pos x="T0" y="T1"/>
                  </a:cxn>
                  <a:cxn ang="0">
                    <a:pos x="T2" y="T3"/>
                  </a:cxn>
                  <a:cxn ang="0">
                    <a:pos x="T4" y="T5"/>
                  </a:cxn>
                  <a:cxn ang="0">
                    <a:pos x="T6" y="T7"/>
                  </a:cxn>
                  <a:cxn ang="0">
                    <a:pos x="T8" y="T9"/>
                  </a:cxn>
                </a:cxnLst>
                <a:rect l="0" t="0" r="r" b="b"/>
                <a:pathLst>
                  <a:path w="20" h="26">
                    <a:moveTo>
                      <a:pt x="0" y="0"/>
                    </a:moveTo>
                    <a:lnTo>
                      <a:pt x="20" y="6"/>
                    </a:lnTo>
                    <a:lnTo>
                      <a:pt x="20" y="26"/>
                    </a:lnTo>
                    <a:lnTo>
                      <a:pt x="0" y="22"/>
                    </a:lnTo>
                    <a:lnTo>
                      <a:pt x="0" y="0"/>
                    </a:lnTo>
                    <a:close/>
                  </a:path>
                </a:pathLst>
              </a:custGeom>
              <a:grpFill/>
              <a:ln>
                <a:noFill/>
              </a:ln>
            </p:spPr>
            <p:txBody>
              <a:bodyPr/>
              <a:lstStyle/>
              <a:p>
                <a:pPr fontAlgn="auto">
                  <a:spcBef>
                    <a:spcPts val="0"/>
                  </a:spcBef>
                  <a:spcAft>
                    <a:spcPts val="0"/>
                  </a:spcAft>
                  <a:defRPr/>
                </a:pPr>
                <a:endParaRPr lang="zh-CN" altLang="en-US"/>
              </a:p>
            </p:txBody>
          </p:sp>
          <p:sp>
            <p:nvSpPr>
              <p:cNvPr id="708" name="Freeform 1356"/>
              <p:cNvSpPr/>
              <p:nvPr/>
            </p:nvSpPr>
            <p:spPr bwMode="auto">
              <a:xfrm>
                <a:off x="5442" y="1812"/>
                <a:ext cx="32" cy="22"/>
              </a:xfrm>
              <a:custGeom>
                <a:avLst/>
                <a:gdLst>
                  <a:gd name="T0" fmla="*/ 32 w 32"/>
                  <a:gd name="T1" fmla="*/ 8 h 22"/>
                  <a:gd name="T2" fmla="*/ 32 w 32"/>
                  <a:gd name="T3" fmla="*/ 22 h 22"/>
                  <a:gd name="T4" fmla="*/ 0 w 32"/>
                  <a:gd name="T5" fmla="*/ 18 h 22"/>
                  <a:gd name="T6" fmla="*/ 0 w 32"/>
                  <a:gd name="T7" fmla="*/ 0 h 22"/>
                  <a:gd name="T8" fmla="*/ 10 w 32"/>
                  <a:gd name="T9" fmla="*/ 2 h 22"/>
                  <a:gd name="T10" fmla="*/ 32 w 32"/>
                  <a:gd name="T11" fmla="*/ 8 h 22"/>
                </a:gdLst>
                <a:ahLst/>
                <a:cxnLst>
                  <a:cxn ang="0">
                    <a:pos x="T0" y="T1"/>
                  </a:cxn>
                  <a:cxn ang="0">
                    <a:pos x="T2" y="T3"/>
                  </a:cxn>
                  <a:cxn ang="0">
                    <a:pos x="T4" y="T5"/>
                  </a:cxn>
                  <a:cxn ang="0">
                    <a:pos x="T6" y="T7"/>
                  </a:cxn>
                  <a:cxn ang="0">
                    <a:pos x="T8" y="T9"/>
                  </a:cxn>
                  <a:cxn ang="0">
                    <a:pos x="T10" y="T11"/>
                  </a:cxn>
                </a:cxnLst>
                <a:rect l="0" t="0" r="r" b="b"/>
                <a:pathLst>
                  <a:path w="32" h="22">
                    <a:moveTo>
                      <a:pt x="32" y="8"/>
                    </a:moveTo>
                    <a:lnTo>
                      <a:pt x="32" y="22"/>
                    </a:lnTo>
                    <a:lnTo>
                      <a:pt x="0" y="18"/>
                    </a:lnTo>
                    <a:lnTo>
                      <a:pt x="0" y="0"/>
                    </a:lnTo>
                    <a:lnTo>
                      <a:pt x="10" y="2"/>
                    </a:lnTo>
                    <a:lnTo>
                      <a:pt x="32" y="8"/>
                    </a:lnTo>
                    <a:close/>
                  </a:path>
                </a:pathLst>
              </a:custGeom>
              <a:grpFill/>
              <a:ln>
                <a:noFill/>
              </a:ln>
            </p:spPr>
            <p:txBody>
              <a:bodyPr/>
              <a:lstStyle/>
              <a:p>
                <a:pPr fontAlgn="auto">
                  <a:spcBef>
                    <a:spcPts val="0"/>
                  </a:spcBef>
                  <a:spcAft>
                    <a:spcPts val="0"/>
                  </a:spcAft>
                  <a:defRPr/>
                </a:pPr>
                <a:endParaRPr lang="zh-CN" altLang="en-US"/>
              </a:p>
            </p:txBody>
          </p:sp>
          <p:sp>
            <p:nvSpPr>
              <p:cNvPr id="709" name="Freeform 1357"/>
              <p:cNvSpPr/>
              <p:nvPr/>
            </p:nvSpPr>
            <p:spPr bwMode="auto">
              <a:xfrm>
                <a:off x="5320" y="1836"/>
                <a:ext cx="38" cy="34"/>
              </a:xfrm>
              <a:custGeom>
                <a:avLst/>
                <a:gdLst>
                  <a:gd name="T0" fmla="*/ 0 w 38"/>
                  <a:gd name="T1" fmla="*/ 0 h 34"/>
                  <a:gd name="T2" fmla="*/ 38 w 38"/>
                  <a:gd name="T3" fmla="*/ 6 h 34"/>
                  <a:gd name="T4" fmla="*/ 38 w 38"/>
                  <a:gd name="T5" fmla="*/ 34 h 34"/>
                  <a:gd name="T6" fmla="*/ 0 w 38"/>
                  <a:gd name="T7" fmla="*/ 32 h 34"/>
                  <a:gd name="T8" fmla="*/ 0 w 38"/>
                  <a:gd name="T9" fmla="*/ 0 h 34"/>
                </a:gdLst>
                <a:ahLst/>
                <a:cxnLst>
                  <a:cxn ang="0">
                    <a:pos x="T0" y="T1"/>
                  </a:cxn>
                  <a:cxn ang="0">
                    <a:pos x="T2" y="T3"/>
                  </a:cxn>
                  <a:cxn ang="0">
                    <a:pos x="T4" y="T5"/>
                  </a:cxn>
                  <a:cxn ang="0">
                    <a:pos x="T6" y="T7"/>
                  </a:cxn>
                  <a:cxn ang="0">
                    <a:pos x="T8" y="T9"/>
                  </a:cxn>
                </a:cxnLst>
                <a:rect l="0" t="0" r="r" b="b"/>
                <a:pathLst>
                  <a:path w="38" h="34">
                    <a:moveTo>
                      <a:pt x="0" y="0"/>
                    </a:moveTo>
                    <a:lnTo>
                      <a:pt x="38" y="6"/>
                    </a:lnTo>
                    <a:lnTo>
                      <a:pt x="38" y="34"/>
                    </a:lnTo>
                    <a:lnTo>
                      <a:pt x="0" y="32"/>
                    </a:lnTo>
                    <a:lnTo>
                      <a:pt x="0" y="0"/>
                    </a:lnTo>
                    <a:close/>
                  </a:path>
                </a:pathLst>
              </a:custGeom>
              <a:grpFill/>
              <a:ln>
                <a:noFill/>
              </a:ln>
            </p:spPr>
            <p:txBody>
              <a:bodyPr/>
              <a:lstStyle/>
              <a:p>
                <a:pPr fontAlgn="auto">
                  <a:spcBef>
                    <a:spcPts val="0"/>
                  </a:spcBef>
                  <a:spcAft>
                    <a:spcPts val="0"/>
                  </a:spcAft>
                  <a:defRPr/>
                </a:pPr>
                <a:endParaRPr lang="zh-CN" altLang="en-US"/>
              </a:p>
            </p:txBody>
          </p:sp>
          <p:sp>
            <p:nvSpPr>
              <p:cNvPr id="710" name="Freeform 1358"/>
              <p:cNvSpPr/>
              <p:nvPr/>
            </p:nvSpPr>
            <p:spPr bwMode="auto">
              <a:xfrm>
                <a:off x="5390" y="1846"/>
                <a:ext cx="18" cy="26"/>
              </a:xfrm>
              <a:custGeom>
                <a:avLst/>
                <a:gdLst>
                  <a:gd name="T0" fmla="*/ 0 w 18"/>
                  <a:gd name="T1" fmla="*/ 0 h 26"/>
                  <a:gd name="T2" fmla="*/ 18 w 18"/>
                  <a:gd name="T3" fmla="*/ 2 h 26"/>
                  <a:gd name="T4" fmla="*/ 18 w 18"/>
                  <a:gd name="T5" fmla="*/ 26 h 26"/>
                  <a:gd name="T6" fmla="*/ 0 w 18"/>
                  <a:gd name="T7" fmla="*/ 24 h 26"/>
                  <a:gd name="T8" fmla="*/ 0 w 18"/>
                  <a:gd name="T9" fmla="*/ 0 h 26"/>
                </a:gdLst>
                <a:ahLst/>
                <a:cxnLst>
                  <a:cxn ang="0">
                    <a:pos x="T0" y="T1"/>
                  </a:cxn>
                  <a:cxn ang="0">
                    <a:pos x="T2" y="T3"/>
                  </a:cxn>
                  <a:cxn ang="0">
                    <a:pos x="T4" y="T5"/>
                  </a:cxn>
                  <a:cxn ang="0">
                    <a:pos x="T6" y="T7"/>
                  </a:cxn>
                  <a:cxn ang="0">
                    <a:pos x="T8" y="T9"/>
                  </a:cxn>
                </a:cxnLst>
                <a:rect l="0" t="0" r="r" b="b"/>
                <a:pathLst>
                  <a:path w="18" h="26">
                    <a:moveTo>
                      <a:pt x="0" y="0"/>
                    </a:moveTo>
                    <a:lnTo>
                      <a:pt x="18" y="2"/>
                    </a:lnTo>
                    <a:lnTo>
                      <a:pt x="18" y="26"/>
                    </a:lnTo>
                    <a:lnTo>
                      <a:pt x="0" y="24"/>
                    </a:lnTo>
                    <a:lnTo>
                      <a:pt x="0" y="0"/>
                    </a:lnTo>
                    <a:close/>
                  </a:path>
                </a:pathLst>
              </a:custGeom>
              <a:grpFill/>
              <a:ln>
                <a:noFill/>
              </a:ln>
            </p:spPr>
            <p:txBody>
              <a:bodyPr/>
              <a:lstStyle/>
              <a:p>
                <a:pPr fontAlgn="auto">
                  <a:spcBef>
                    <a:spcPts val="0"/>
                  </a:spcBef>
                  <a:spcAft>
                    <a:spcPts val="0"/>
                  </a:spcAft>
                  <a:defRPr/>
                </a:pPr>
                <a:endParaRPr lang="zh-CN" altLang="en-US"/>
              </a:p>
            </p:txBody>
          </p:sp>
          <p:sp>
            <p:nvSpPr>
              <p:cNvPr id="711" name="Freeform 1359"/>
              <p:cNvSpPr/>
              <p:nvPr/>
            </p:nvSpPr>
            <p:spPr bwMode="auto">
              <a:xfrm>
                <a:off x="5424" y="1850"/>
                <a:ext cx="50" cy="24"/>
              </a:xfrm>
              <a:custGeom>
                <a:avLst/>
                <a:gdLst>
                  <a:gd name="T0" fmla="*/ 50 w 50"/>
                  <a:gd name="T1" fmla="*/ 8 h 24"/>
                  <a:gd name="T2" fmla="*/ 50 w 50"/>
                  <a:gd name="T3" fmla="*/ 24 h 24"/>
                  <a:gd name="T4" fmla="*/ 0 w 50"/>
                  <a:gd name="T5" fmla="*/ 22 h 24"/>
                  <a:gd name="T6" fmla="*/ 0 w 50"/>
                  <a:gd name="T7" fmla="*/ 0 h 24"/>
                  <a:gd name="T8" fmla="*/ 50 w 50"/>
                  <a:gd name="T9" fmla="*/ 8 h 24"/>
                </a:gdLst>
                <a:ahLst/>
                <a:cxnLst>
                  <a:cxn ang="0">
                    <a:pos x="T0" y="T1"/>
                  </a:cxn>
                  <a:cxn ang="0">
                    <a:pos x="T2" y="T3"/>
                  </a:cxn>
                  <a:cxn ang="0">
                    <a:pos x="T4" y="T5"/>
                  </a:cxn>
                  <a:cxn ang="0">
                    <a:pos x="T6" y="T7"/>
                  </a:cxn>
                  <a:cxn ang="0">
                    <a:pos x="T8" y="T9"/>
                  </a:cxn>
                </a:cxnLst>
                <a:rect l="0" t="0" r="r" b="b"/>
                <a:pathLst>
                  <a:path w="50" h="24">
                    <a:moveTo>
                      <a:pt x="50" y="8"/>
                    </a:moveTo>
                    <a:lnTo>
                      <a:pt x="50" y="24"/>
                    </a:lnTo>
                    <a:lnTo>
                      <a:pt x="0" y="22"/>
                    </a:lnTo>
                    <a:lnTo>
                      <a:pt x="0" y="0"/>
                    </a:lnTo>
                    <a:lnTo>
                      <a:pt x="50" y="8"/>
                    </a:lnTo>
                    <a:close/>
                  </a:path>
                </a:pathLst>
              </a:custGeom>
              <a:grpFill/>
              <a:ln>
                <a:noFill/>
              </a:ln>
            </p:spPr>
            <p:txBody>
              <a:bodyPr/>
              <a:lstStyle/>
              <a:p>
                <a:pPr fontAlgn="auto">
                  <a:spcBef>
                    <a:spcPts val="0"/>
                  </a:spcBef>
                  <a:spcAft>
                    <a:spcPts val="0"/>
                  </a:spcAft>
                  <a:defRPr/>
                </a:pPr>
                <a:endParaRPr lang="zh-CN" altLang="en-US"/>
              </a:p>
            </p:txBody>
          </p:sp>
          <p:sp>
            <p:nvSpPr>
              <p:cNvPr id="712" name="Freeform 1360"/>
              <p:cNvSpPr/>
              <p:nvPr/>
            </p:nvSpPr>
            <p:spPr bwMode="auto">
              <a:xfrm>
                <a:off x="5320" y="1892"/>
                <a:ext cx="24" cy="32"/>
              </a:xfrm>
              <a:custGeom>
                <a:avLst/>
                <a:gdLst>
                  <a:gd name="T0" fmla="*/ 0 w 24"/>
                  <a:gd name="T1" fmla="*/ 0 h 32"/>
                  <a:gd name="T2" fmla="*/ 24 w 24"/>
                  <a:gd name="T3" fmla="*/ 0 h 32"/>
                  <a:gd name="T4" fmla="*/ 24 w 24"/>
                  <a:gd name="T5" fmla="*/ 30 h 32"/>
                  <a:gd name="T6" fmla="*/ 0 w 24"/>
                  <a:gd name="T7" fmla="*/ 32 h 32"/>
                  <a:gd name="T8" fmla="*/ 0 w 24"/>
                  <a:gd name="T9" fmla="*/ 0 h 32"/>
                </a:gdLst>
                <a:ahLst/>
                <a:cxnLst>
                  <a:cxn ang="0">
                    <a:pos x="T0" y="T1"/>
                  </a:cxn>
                  <a:cxn ang="0">
                    <a:pos x="T2" y="T3"/>
                  </a:cxn>
                  <a:cxn ang="0">
                    <a:pos x="T4" y="T5"/>
                  </a:cxn>
                  <a:cxn ang="0">
                    <a:pos x="T6" y="T7"/>
                  </a:cxn>
                  <a:cxn ang="0">
                    <a:pos x="T8" y="T9"/>
                  </a:cxn>
                </a:cxnLst>
                <a:rect l="0" t="0" r="r" b="b"/>
                <a:pathLst>
                  <a:path w="24" h="32">
                    <a:moveTo>
                      <a:pt x="0" y="0"/>
                    </a:moveTo>
                    <a:lnTo>
                      <a:pt x="24" y="0"/>
                    </a:lnTo>
                    <a:lnTo>
                      <a:pt x="24" y="30"/>
                    </a:lnTo>
                    <a:lnTo>
                      <a:pt x="0" y="32"/>
                    </a:lnTo>
                    <a:lnTo>
                      <a:pt x="0" y="0"/>
                    </a:lnTo>
                    <a:close/>
                  </a:path>
                </a:pathLst>
              </a:custGeom>
              <a:grpFill/>
              <a:ln>
                <a:noFill/>
              </a:ln>
            </p:spPr>
            <p:txBody>
              <a:bodyPr/>
              <a:lstStyle/>
              <a:p>
                <a:pPr fontAlgn="auto">
                  <a:spcBef>
                    <a:spcPts val="0"/>
                  </a:spcBef>
                  <a:spcAft>
                    <a:spcPts val="0"/>
                  </a:spcAft>
                  <a:defRPr/>
                </a:pPr>
                <a:endParaRPr lang="zh-CN" altLang="en-US"/>
              </a:p>
            </p:txBody>
          </p:sp>
          <p:sp>
            <p:nvSpPr>
              <p:cNvPr id="713" name="Freeform 1361"/>
              <p:cNvSpPr/>
              <p:nvPr/>
            </p:nvSpPr>
            <p:spPr bwMode="auto">
              <a:xfrm>
                <a:off x="5358" y="1892"/>
                <a:ext cx="36" cy="28"/>
              </a:xfrm>
              <a:custGeom>
                <a:avLst/>
                <a:gdLst>
                  <a:gd name="T0" fmla="*/ 36 w 36"/>
                  <a:gd name="T1" fmla="*/ 2 h 28"/>
                  <a:gd name="T2" fmla="*/ 36 w 36"/>
                  <a:gd name="T3" fmla="*/ 26 h 28"/>
                  <a:gd name="T4" fmla="*/ 0 w 36"/>
                  <a:gd name="T5" fmla="*/ 28 h 28"/>
                  <a:gd name="T6" fmla="*/ 0 w 36"/>
                  <a:gd name="T7" fmla="*/ 0 h 28"/>
                  <a:gd name="T8" fmla="*/ 36 w 36"/>
                  <a:gd name="T9" fmla="*/ 2 h 28"/>
                </a:gdLst>
                <a:ahLst/>
                <a:cxnLst>
                  <a:cxn ang="0">
                    <a:pos x="T0" y="T1"/>
                  </a:cxn>
                  <a:cxn ang="0">
                    <a:pos x="T2" y="T3"/>
                  </a:cxn>
                  <a:cxn ang="0">
                    <a:pos x="T4" y="T5"/>
                  </a:cxn>
                  <a:cxn ang="0">
                    <a:pos x="T6" y="T7"/>
                  </a:cxn>
                  <a:cxn ang="0">
                    <a:pos x="T8" y="T9"/>
                  </a:cxn>
                </a:cxnLst>
                <a:rect l="0" t="0" r="r" b="b"/>
                <a:pathLst>
                  <a:path w="36" h="28">
                    <a:moveTo>
                      <a:pt x="36" y="2"/>
                    </a:moveTo>
                    <a:lnTo>
                      <a:pt x="36" y="26"/>
                    </a:lnTo>
                    <a:lnTo>
                      <a:pt x="0" y="28"/>
                    </a:lnTo>
                    <a:lnTo>
                      <a:pt x="0" y="0"/>
                    </a:lnTo>
                    <a:lnTo>
                      <a:pt x="36" y="2"/>
                    </a:lnTo>
                    <a:close/>
                  </a:path>
                </a:pathLst>
              </a:custGeom>
              <a:grpFill/>
              <a:ln>
                <a:noFill/>
              </a:ln>
            </p:spPr>
            <p:txBody>
              <a:bodyPr/>
              <a:lstStyle/>
              <a:p>
                <a:pPr fontAlgn="auto">
                  <a:spcBef>
                    <a:spcPts val="0"/>
                  </a:spcBef>
                  <a:spcAft>
                    <a:spcPts val="0"/>
                  </a:spcAft>
                  <a:defRPr/>
                </a:pPr>
                <a:endParaRPr lang="zh-CN" altLang="en-US"/>
              </a:p>
            </p:txBody>
          </p:sp>
          <p:sp>
            <p:nvSpPr>
              <p:cNvPr id="714" name="Freeform 1362"/>
              <p:cNvSpPr/>
              <p:nvPr/>
            </p:nvSpPr>
            <p:spPr bwMode="auto">
              <a:xfrm>
                <a:off x="5424" y="1894"/>
                <a:ext cx="22" cy="20"/>
              </a:xfrm>
              <a:custGeom>
                <a:avLst/>
                <a:gdLst>
                  <a:gd name="T0" fmla="*/ 0 w 22"/>
                  <a:gd name="T1" fmla="*/ 0 h 20"/>
                  <a:gd name="T2" fmla="*/ 22 w 22"/>
                  <a:gd name="T3" fmla="*/ 0 h 20"/>
                  <a:gd name="T4" fmla="*/ 22 w 22"/>
                  <a:gd name="T5" fmla="*/ 18 h 20"/>
                  <a:gd name="T6" fmla="*/ 0 w 22"/>
                  <a:gd name="T7" fmla="*/ 20 h 20"/>
                  <a:gd name="T8" fmla="*/ 0 w 22"/>
                  <a:gd name="T9" fmla="*/ 0 h 20"/>
                </a:gdLst>
                <a:ahLst/>
                <a:cxnLst>
                  <a:cxn ang="0">
                    <a:pos x="T0" y="T1"/>
                  </a:cxn>
                  <a:cxn ang="0">
                    <a:pos x="T2" y="T3"/>
                  </a:cxn>
                  <a:cxn ang="0">
                    <a:pos x="T4" y="T5"/>
                  </a:cxn>
                  <a:cxn ang="0">
                    <a:pos x="T6" y="T7"/>
                  </a:cxn>
                  <a:cxn ang="0">
                    <a:pos x="T8" y="T9"/>
                  </a:cxn>
                </a:cxnLst>
                <a:rect l="0" t="0" r="r" b="b"/>
                <a:pathLst>
                  <a:path w="22" h="20">
                    <a:moveTo>
                      <a:pt x="0" y="0"/>
                    </a:moveTo>
                    <a:lnTo>
                      <a:pt x="22" y="0"/>
                    </a:lnTo>
                    <a:lnTo>
                      <a:pt x="22" y="18"/>
                    </a:lnTo>
                    <a:lnTo>
                      <a:pt x="0" y="20"/>
                    </a:lnTo>
                    <a:lnTo>
                      <a:pt x="0" y="0"/>
                    </a:lnTo>
                    <a:close/>
                  </a:path>
                </a:pathLst>
              </a:custGeom>
              <a:grpFill/>
              <a:ln>
                <a:noFill/>
              </a:ln>
            </p:spPr>
            <p:txBody>
              <a:bodyPr/>
              <a:lstStyle/>
              <a:p>
                <a:pPr fontAlgn="auto">
                  <a:spcBef>
                    <a:spcPts val="0"/>
                  </a:spcBef>
                  <a:spcAft>
                    <a:spcPts val="0"/>
                  </a:spcAft>
                  <a:defRPr/>
                </a:pPr>
                <a:endParaRPr lang="zh-CN" altLang="en-US"/>
              </a:p>
            </p:txBody>
          </p:sp>
          <p:sp>
            <p:nvSpPr>
              <p:cNvPr id="715" name="Freeform 1363"/>
              <p:cNvSpPr/>
              <p:nvPr/>
            </p:nvSpPr>
            <p:spPr bwMode="auto">
              <a:xfrm>
                <a:off x="5462" y="1894"/>
                <a:ext cx="12" cy="18"/>
              </a:xfrm>
              <a:custGeom>
                <a:avLst/>
                <a:gdLst>
                  <a:gd name="T0" fmla="*/ 12 w 12"/>
                  <a:gd name="T1" fmla="*/ 0 h 18"/>
                  <a:gd name="T2" fmla="*/ 12 w 12"/>
                  <a:gd name="T3" fmla="*/ 16 h 18"/>
                  <a:gd name="T4" fmla="*/ 0 w 12"/>
                  <a:gd name="T5" fmla="*/ 18 h 18"/>
                  <a:gd name="T6" fmla="*/ 0 w 12"/>
                  <a:gd name="T7" fmla="*/ 0 h 18"/>
                  <a:gd name="T8" fmla="*/ 12 w 12"/>
                  <a:gd name="T9" fmla="*/ 0 h 18"/>
                </a:gdLst>
                <a:ahLst/>
                <a:cxnLst>
                  <a:cxn ang="0">
                    <a:pos x="T0" y="T1"/>
                  </a:cxn>
                  <a:cxn ang="0">
                    <a:pos x="T2" y="T3"/>
                  </a:cxn>
                  <a:cxn ang="0">
                    <a:pos x="T4" y="T5"/>
                  </a:cxn>
                  <a:cxn ang="0">
                    <a:pos x="T6" y="T7"/>
                  </a:cxn>
                  <a:cxn ang="0">
                    <a:pos x="T8" y="T9"/>
                  </a:cxn>
                </a:cxnLst>
                <a:rect l="0" t="0" r="r" b="b"/>
                <a:pathLst>
                  <a:path w="12" h="18">
                    <a:moveTo>
                      <a:pt x="12" y="0"/>
                    </a:moveTo>
                    <a:lnTo>
                      <a:pt x="12" y="16"/>
                    </a:lnTo>
                    <a:lnTo>
                      <a:pt x="0" y="18"/>
                    </a:lnTo>
                    <a:lnTo>
                      <a:pt x="0" y="0"/>
                    </a:lnTo>
                    <a:lnTo>
                      <a:pt x="12" y="0"/>
                    </a:lnTo>
                    <a:close/>
                  </a:path>
                </a:pathLst>
              </a:custGeom>
              <a:grpFill/>
              <a:ln>
                <a:noFill/>
              </a:ln>
            </p:spPr>
            <p:txBody>
              <a:bodyPr/>
              <a:lstStyle/>
              <a:p>
                <a:pPr fontAlgn="auto">
                  <a:spcBef>
                    <a:spcPts val="0"/>
                  </a:spcBef>
                  <a:spcAft>
                    <a:spcPts val="0"/>
                  </a:spcAft>
                  <a:defRPr/>
                </a:pPr>
                <a:endParaRPr lang="zh-CN" altLang="en-US"/>
              </a:p>
            </p:txBody>
          </p:sp>
          <p:sp>
            <p:nvSpPr>
              <p:cNvPr id="716" name="Freeform 1364"/>
              <p:cNvSpPr/>
              <p:nvPr/>
            </p:nvSpPr>
            <p:spPr bwMode="auto">
              <a:xfrm>
                <a:off x="5320" y="1942"/>
                <a:ext cx="58" cy="39"/>
              </a:xfrm>
              <a:custGeom>
                <a:avLst/>
                <a:gdLst>
                  <a:gd name="T0" fmla="*/ 0 w 58"/>
                  <a:gd name="T1" fmla="*/ 6 h 39"/>
                  <a:gd name="T2" fmla="*/ 58 w 58"/>
                  <a:gd name="T3" fmla="*/ 0 h 39"/>
                  <a:gd name="T4" fmla="*/ 58 w 58"/>
                  <a:gd name="T5" fmla="*/ 27 h 39"/>
                  <a:gd name="T6" fmla="*/ 0 w 58"/>
                  <a:gd name="T7" fmla="*/ 39 h 39"/>
                  <a:gd name="T8" fmla="*/ 0 w 58"/>
                  <a:gd name="T9" fmla="*/ 6 h 39"/>
                </a:gdLst>
                <a:ahLst/>
                <a:cxnLst>
                  <a:cxn ang="0">
                    <a:pos x="T0" y="T1"/>
                  </a:cxn>
                  <a:cxn ang="0">
                    <a:pos x="T2" y="T3"/>
                  </a:cxn>
                  <a:cxn ang="0">
                    <a:pos x="T4" y="T5"/>
                  </a:cxn>
                  <a:cxn ang="0">
                    <a:pos x="T6" y="T7"/>
                  </a:cxn>
                  <a:cxn ang="0">
                    <a:pos x="T8" y="T9"/>
                  </a:cxn>
                </a:cxnLst>
                <a:rect l="0" t="0" r="r" b="b"/>
                <a:pathLst>
                  <a:path w="58" h="39">
                    <a:moveTo>
                      <a:pt x="0" y="6"/>
                    </a:moveTo>
                    <a:lnTo>
                      <a:pt x="58" y="0"/>
                    </a:lnTo>
                    <a:lnTo>
                      <a:pt x="58" y="27"/>
                    </a:lnTo>
                    <a:lnTo>
                      <a:pt x="0" y="39"/>
                    </a:lnTo>
                    <a:lnTo>
                      <a:pt x="0" y="6"/>
                    </a:lnTo>
                    <a:close/>
                  </a:path>
                </a:pathLst>
              </a:custGeom>
              <a:grpFill/>
              <a:ln>
                <a:noFill/>
              </a:ln>
            </p:spPr>
            <p:txBody>
              <a:bodyPr/>
              <a:lstStyle/>
              <a:p>
                <a:pPr fontAlgn="auto">
                  <a:spcBef>
                    <a:spcPts val="0"/>
                  </a:spcBef>
                  <a:spcAft>
                    <a:spcPts val="0"/>
                  </a:spcAft>
                  <a:defRPr/>
                </a:pPr>
                <a:endParaRPr lang="zh-CN" altLang="en-US"/>
              </a:p>
            </p:txBody>
          </p:sp>
          <p:sp>
            <p:nvSpPr>
              <p:cNvPr id="717" name="Freeform 1365"/>
              <p:cNvSpPr/>
              <p:nvPr/>
            </p:nvSpPr>
            <p:spPr bwMode="auto">
              <a:xfrm>
                <a:off x="5394" y="1938"/>
                <a:ext cx="14" cy="27"/>
              </a:xfrm>
              <a:custGeom>
                <a:avLst/>
                <a:gdLst>
                  <a:gd name="T0" fmla="*/ 14 w 14"/>
                  <a:gd name="T1" fmla="*/ 0 h 27"/>
                  <a:gd name="T2" fmla="*/ 14 w 14"/>
                  <a:gd name="T3" fmla="*/ 22 h 27"/>
                  <a:gd name="T4" fmla="*/ 0 w 14"/>
                  <a:gd name="T5" fmla="*/ 27 h 27"/>
                  <a:gd name="T6" fmla="*/ 0 w 14"/>
                  <a:gd name="T7" fmla="*/ 2 h 27"/>
                  <a:gd name="T8" fmla="*/ 14 w 14"/>
                  <a:gd name="T9" fmla="*/ 0 h 27"/>
                </a:gdLst>
                <a:ahLst/>
                <a:cxnLst>
                  <a:cxn ang="0">
                    <a:pos x="T0" y="T1"/>
                  </a:cxn>
                  <a:cxn ang="0">
                    <a:pos x="T2" y="T3"/>
                  </a:cxn>
                  <a:cxn ang="0">
                    <a:pos x="T4" y="T5"/>
                  </a:cxn>
                  <a:cxn ang="0">
                    <a:pos x="T6" y="T7"/>
                  </a:cxn>
                  <a:cxn ang="0">
                    <a:pos x="T8" y="T9"/>
                  </a:cxn>
                </a:cxnLst>
                <a:rect l="0" t="0" r="r" b="b"/>
                <a:pathLst>
                  <a:path w="14" h="27">
                    <a:moveTo>
                      <a:pt x="14" y="0"/>
                    </a:moveTo>
                    <a:lnTo>
                      <a:pt x="14" y="22"/>
                    </a:lnTo>
                    <a:lnTo>
                      <a:pt x="0" y="27"/>
                    </a:lnTo>
                    <a:lnTo>
                      <a:pt x="0" y="2"/>
                    </a:lnTo>
                    <a:lnTo>
                      <a:pt x="14" y="0"/>
                    </a:lnTo>
                    <a:close/>
                  </a:path>
                </a:pathLst>
              </a:custGeom>
              <a:grpFill/>
              <a:ln>
                <a:noFill/>
              </a:ln>
            </p:spPr>
            <p:txBody>
              <a:bodyPr/>
              <a:lstStyle/>
              <a:p>
                <a:pPr fontAlgn="auto">
                  <a:spcBef>
                    <a:spcPts val="0"/>
                  </a:spcBef>
                  <a:spcAft>
                    <a:spcPts val="0"/>
                  </a:spcAft>
                  <a:defRPr/>
                </a:pPr>
                <a:endParaRPr lang="zh-CN" altLang="en-US"/>
              </a:p>
            </p:txBody>
          </p:sp>
          <p:sp>
            <p:nvSpPr>
              <p:cNvPr id="718" name="Freeform 1366"/>
              <p:cNvSpPr/>
              <p:nvPr/>
            </p:nvSpPr>
            <p:spPr bwMode="auto">
              <a:xfrm>
                <a:off x="5422" y="1930"/>
                <a:ext cx="52" cy="28"/>
              </a:xfrm>
              <a:custGeom>
                <a:avLst/>
                <a:gdLst>
                  <a:gd name="T0" fmla="*/ 52 w 52"/>
                  <a:gd name="T1" fmla="*/ 0 h 28"/>
                  <a:gd name="T2" fmla="*/ 52 w 52"/>
                  <a:gd name="T3" fmla="*/ 16 h 28"/>
                  <a:gd name="T4" fmla="*/ 2 w 52"/>
                  <a:gd name="T5" fmla="*/ 28 h 28"/>
                  <a:gd name="T6" fmla="*/ 2 w 52"/>
                  <a:gd name="T7" fmla="*/ 8 h 28"/>
                  <a:gd name="T8" fmla="*/ 0 w 52"/>
                  <a:gd name="T9" fmla="*/ 6 h 28"/>
                  <a:gd name="T10" fmla="*/ 2 w 52"/>
                  <a:gd name="T11" fmla="*/ 6 h 28"/>
                  <a:gd name="T12" fmla="*/ 52 w 52"/>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52" h="28">
                    <a:moveTo>
                      <a:pt x="52" y="0"/>
                    </a:moveTo>
                    <a:lnTo>
                      <a:pt x="52" y="16"/>
                    </a:lnTo>
                    <a:lnTo>
                      <a:pt x="2" y="28"/>
                    </a:lnTo>
                    <a:lnTo>
                      <a:pt x="2" y="8"/>
                    </a:lnTo>
                    <a:lnTo>
                      <a:pt x="0" y="6"/>
                    </a:lnTo>
                    <a:lnTo>
                      <a:pt x="2" y="6"/>
                    </a:lnTo>
                    <a:lnTo>
                      <a:pt x="52" y="0"/>
                    </a:lnTo>
                    <a:close/>
                  </a:path>
                </a:pathLst>
              </a:custGeom>
              <a:grpFill/>
              <a:ln>
                <a:noFill/>
              </a:ln>
            </p:spPr>
            <p:txBody>
              <a:bodyPr/>
              <a:lstStyle/>
              <a:p>
                <a:pPr fontAlgn="auto">
                  <a:spcBef>
                    <a:spcPts val="0"/>
                  </a:spcBef>
                  <a:spcAft>
                    <a:spcPts val="0"/>
                  </a:spcAft>
                  <a:defRPr/>
                </a:pPr>
                <a:endParaRPr lang="zh-CN" altLang="en-US"/>
              </a:p>
            </p:txBody>
          </p:sp>
          <p:sp>
            <p:nvSpPr>
              <p:cNvPr id="719" name="Freeform 1367"/>
              <p:cNvSpPr/>
              <p:nvPr/>
            </p:nvSpPr>
            <p:spPr bwMode="auto">
              <a:xfrm>
                <a:off x="5320" y="1997"/>
                <a:ext cx="30" cy="38"/>
              </a:xfrm>
              <a:custGeom>
                <a:avLst/>
                <a:gdLst>
                  <a:gd name="T0" fmla="*/ 0 w 30"/>
                  <a:gd name="T1" fmla="*/ 6 h 38"/>
                  <a:gd name="T2" fmla="*/ 30 w 30"/>
                  <a:gd name="T3" fmla="*/ 0 h 38"/>
                  <a:gd name="T4" fmla="*/ 30 w 30"/>
                  <a:gd name="T5" fmla="*/ 28 h 38"/>
                  <a:gd name="T6" fmla="*/ 0 w 30"/>
                  <a:gd name="T7" fmla="*/ 38 h 38"/>
                  <a:gd name="T8" fmla="*/ 0 w 30"/>
                  <a:gd name="T9" fmla="*/ 6 h 38"/>
                </a:gdLst>
                <a:ahLst/>
                <a:cxnLst>
                  <a:cxn ang="0">
                    <a:pos x="T0" y="T1"/>
                  </a:cxn>
                  <a:cxn ang="0">
                    <a:pos x="T2" y="T3"/>
                  </a:cxn>
                  <a:cxn ang="0">
                    <a:pos x="T4" y="T5"/>
                  </a:cxn>
                  <a:cxn ang="0">
                    <a:pos x="T6" y="T7"/>
                  </a:cxn>
                  <a:cxn ang="0">
                    <a:pos x="T8" y="T9"/>
                  </a:cxn>
                </a:cxnLst>
                <a:rect l="0" t="0" r="r" b="b"/>
                <a:pathLst>
                  <a:path w="30" h="38">
                    <a:moveTo>
                      <a:pt x="0" y="6"/>
                    </a:moveTo>
                    <a:lnTo>
                      <a:pt x="30" y="0"/>
                    </a:lnTo>
                    <a:lnTo>
                      <a:pt x="30" y="28"/>
                    </a:lnTo>
                    <a:lnTo>
                      <a:pt x="0" y="38"/>
                    </a:lnTo>
                    <a:lnTo>
                      <a:pt x="0" y="6"/>
                    </a:lnTo>
                    <a:close/>
                  </a:path>
                </a:pathLst>
              </a:custGeom>
              <a:grpFill/>
              <a:ln>
                <a:noFill/>
              </a:ln>
            </p:spPr>
            <p:txBody>
              <a:bodyPr/>
              <a:lstStyle/>
              <a:p>
                <a:pPr fontAlgn="auto">
                  <a:spcBef>
                    <a:spcPts val="0"/>
                  </a:spcBef>
                  <a:spcAft>
                    <a:spcPts val="0"/>
                  </a:spcAft>
                  <a:defRPr/>
                </a:pPr>
                <a:endParaRPr lang="zh-CN" altLang="en-US"/>
              </a:p>
            </p:txBody>
          </p:sp>
          <p:sp>
            <p:nvSpPr>
              <p:cNvPr id="720" name="Freeform 1368"/>
              <p:cNvSpPr/>
              <p:nvPr/>
            </p:nvSpPr>
            <p:spPr bwMode="auto">
              <a:xfrm>
                <a:off x="5364" y="1987"/>
                <a:ext cx="30" cy="34"/>
              </a:xfrm>
              <a:custGeom>
                <a:avLst/>
                <a:gdLst>
                  <a:gd name="T0" fmla="*/ 30 w 30"/>
                  <a:gd name="T1" fmla="*/ 0 h 34"/>
                  <a:gd name="T2" fmla="*/ 30 w 30"/>
                  <a:gd name="T3" fmla="*/ 24 h 34"/>
                  <a:gd name="T4" fmla="*/ 0 w 30"/>
                  <a:gd name="T5" fmla="*/ 34 h 34"/>
                  <a:gd name="T6" fmla="*/ 0 w 30"/>
                  <a:gd name="T7" fmla="*/ 6 h 34"/>
                  <a:gd name="T8" fmla="*/ 30 w 30"/>
                  <a:gd name="T9" fmla="*/ 0 h 34"/>
                </a:gdLst>
                <a:ahLst/>
                <a:cxnLst>
                  <a:cxn ang="0">
                    <a:pos x="T0" y="T1"/>
                  </a:cxn>
                  <a:cxn ang="0">
                    <a:pos x="T2" y="T3"/>
                  </a:cxn>
                  <a:cxn ang="0">
                    <a:pos x="T4" y="T5"/>
                  </a:cxn>
                  <a:cxn ang="0">
                    <a:pos x="T6" y="T7"/>
                  </a:cxn>
                  <a:cxn ang="0">
                    <a:pos x="T8" y="T9"/>
                  </a:cxn>
                </a:cxnLst>
                <a:rect l="0" t="0" r="r" b="b"/>
                <a:pathLst>
                  <a:path w="30" h="34">
                    <a:moveTo>
                      <a:pt x="30" y="0"/>
                    </a:moveTo>
                    <a:lnTo>
                      <a:pt x="30" y="24"/>
                    </a:lnTo>
                    <a:lnTo>
                      <a:pt x="0" y="34"/>
                    </a:lnTo>
                    <a:lnTo>
                      <a:pt x="0" y="6"/>
                    </a:lnTo>
                    <a:lnTo>
                      <a:pt x="30" y="0"/>
                    </a:lnTo>
                    <a:close/>
                  </a:path>
                </a:pathLst>
              </a:custGeom>
              <a:grpFill/>
              <a:ln>
                <a:noFill/>
              </a:ln>
            </p:spPr>
            <p:txBody>
              <a:bodyPr/>
              <a:lstStyle/>
              <a:p>
                <a:pPr fontAlgn="auto">
                  <a:spcBef>
                    <a:spcPts val="0"/>
                  </a:spcBef>
                  <a:spcAft>
                    <a:spcPts val="0"/>
                  </a:spcAft>
                  <a:defRPr/>
                </a:pPr>
                <a:endParaRPr lang="zh-CN" altLang="en-US"/>
              </a:p>
            </p:txBody>
          </p:sp>
          <p:sp>
            <p:nvSpPr>
              <p:cNvPr id="721" name="Freeform 1369"/>
              <p:cNvSpPr/>
              <p:nvPr/>
            </p:nvSpPr>
            <p:spPr bwMode="auto">
              <a:xfrm>
                <a:off x="5424" y="1977"/>
                <a:ext cx="20" cy="24"/>
              </a:xfrm>
              <a:custGeom>
                <a:avLst/>
                <a:gdLst>
                  <a:gd name="T0" fmla="*/ 0 w 20"/>
                  <a:gd name="T1" fmla="*/ 4 h 24"/>
                  <a:gd name="T2" fmla="*/ 20 w 20"/>
                  <a:gd name="T3" fmla="*/ 0 h 24"/>
                  <a:gd name="T4" fmla="*/ 20 w 20"/>
                  <a:gd name="T5" fmla="*/ 18 h 24"/>
                  <a:gd name="T6" fmla="*/ 0 w 20"/>
                  <a:gd name="T7" fmla="*/ 24 h 24"/>
                  <a:gd name="T8" fmla="*/ 0 w 20"/>
                  <a:gd name="T9" fmla="*/ 4 h 24"/>
                  <a:gd name="T10" fmla="*/ 0 w 20"/>
                  <a:gd name="T11" fmla="*/ 4 h 24"/>
                  <a:gd name="T12" fmla="*/ 0 w 20"/>
                  <a:gd name="T13" fmla="*/ 4 h 24"/>
                </a:gdLst>
                <a:ahLst/>
                <a:cxnLst>
                  <a:cxn ang="0">
                    <a:pos x="T0" y="T1"/>
                  </a:cxn>
                  <a:cxn ang="0">
                    <a:pos x="T2" y="T3"/>
                  </a:cxn>
                  <a:cxn ang="0">
                    <a:pos x="T4" y="T5"/>
                  </a:cxn>
                  <a:cxn ang="0">
                    <a:pos x="T6" y="T7"/>
                  </a:cxn>
                  <a:cxn ang="0">
                    <a:pos x="T8" y="T9"/>
                  </a:cxn>
                  <a:cxn ang="0">
                    <a:pos x="T10" y="T11"/>
                  </a:cxn>
                  <a:cxn ang="0">
                    <a:pos x="T12" y="T13"/>
                  </a:cxn>
                </a:cxnLst>
                <a:rect l="0" t="0" r="r" b="b"/>
                <a:pathLst>
                  <a:path w="20" h="24">
                    <a:moveTo>
                      <a:pt x="0" y="4"/>
                    </a:moveTo>
                    <a:lnTo>
                      <a:pt x="20" y="0"/>
                    </a:lnTo>
                    <a:lnTo>
                      <a:pt x="20" y="18"/>
                    </a:lnTo>
                    <a:lnTo>
                      <a:pt x="0" y="24"/>
                    </a:lnTo>
                    <a:lnTo>
                      <a:pt x="0" y="4"/>
                    </a:lnTo>
                    <a:lnTo>
                      <a:pt x="0" y="4"/>
                    </a:lnTo>
                    <a:lnTo>
                      <a:pt x="0" y="4"/>
                    </a:lnTo>
                    <a:close/>
                  </a:path>
                </a:pathLst>
              </a:custGeom>
              <a:grpFill/>
              <a:ln>
                <a:noFill/>
              </a:ln>
            </p:spPr>
            <p:txBody>
              <a:bodyPr/>
              <a:lstStyle/>
              <a:p>
                <a:pPr fontAlgn="auto">
                  <a:spcBef>
                    <a:spcPts val="0"/>
                  </a:spcBef>
                  <a:spcAft>
                    <a:spcPts val="0"/>
                  </a:spcAft>
                  <a:defRPr/>
                </a:pPr>
                <a:endParaRPr lang="zh-CN" altLang="en-US"/>
              </a:p>
            </p:txBody>
          </p:sp>
          <p:sp>
            <p:nvSpPr>
              <p:cNvPr id="722" name="Freeform 1370"/>
              <p:cNvSpPr/>
              <p:nvPr/>
            </p:nvSpPr>
            <p:spPr bwMode="auto">
              <a:xfrm>
                <a:off x="5460" y="1971"/>
                <a:ext cx="14" cy="20"/>
              </a:xfrm>
              <a:custGeom>
                <a:avLst/>
                <a:gdLst>
                  <a:gd name="T0" fmla="*/ 14 w 14"/>
                  <a:gd name="T1" fmla="*/ 0 h 20"/>
                  <a:gd name="T2" fmla="*/ 14 w 14"/>
                  <a:gd name="T3" fmla="*/ 14 h 20"/>
                  <a:gd name="T4" fmla="*/ 0 w 14"/>
                  <a:gd name="T5" fmla="*/ 20 h 20"/>
                  <a:gd name="T6" fmla="*/ 0 w 14"/>
                  <a:gd name="T7" fmla="*/ 2 h 20"/>
                  <a:gd name="T8" fmla="*/ 14 w 14"/>
                  <a:gd name="T9" fmla="*/ 0 h 20"/>
                </a:gdLst>
                <a:ahLst/>
                <a:cxnLst>
                  <a:cxn ang="0">
                    <a:pos x="T0" y="T1"/>
                  </a:cxn>
                  <a:cxn ang="0">
                    <a:pos x="T2" y="T3"/>
                  </a:cxn>
                  <a:cxn ang="0">
                    <a:pos x="T4" y="T5"/>
                  </a:cxn>
                  <a:cxn ang="0">
                    <a:pos x="T6" y="T7"/>
                  </a:cxn>
                  <a:cxn ang="0">
                    <a:pos x="T8" y="T9"/>
                  </a:cxn>
                </a:cxnLst>
                <a:rect l="0" t="0" r="r" b="b"/>
                <a:pathLst>
                  <a:path w="14" h="20">
                    <a:moveTo>
                      <a:pt x="14" y="0"/>
                    </a:moveTo>
                    <a:lnTo>
                      <a:pt x="14" y="14"/>
                    </a:lnTo>
                    <a:lnTo>
                      <a:pt x="0" y="20"/>
                    </a:lnTo>
                    <a:lnTo>
                      <a:pt x="0" y="2"/>
                    </a:lnTo>
                    <a:lnTo>
                      <a:pt x="14" y="0"/>
                    </a:lnTo>
                    <a:close/>
                  </a:path>
                </a:pathLst>
              </a:custGeom>
              <a:grpFill/>
              <a:ln>
                <a:noFill/>
              </a:ln>
            </p:spPr>
            <p:txBody>
              <a:bodyPr/>
              <a:lstStyle/>
              <a:p>
                <a:pPr fontAlgn="auto">
                  <a:spcBef>
                    <a:spcPts val="0"/>
                  </a:spcBef>
                  <a:spcAft>
                    <a:spcPts val="0"/>
                  </a:spcAft>
                  <a:defRPr/>
                </a:pPr>
                <a:endParaRPr lang="zh-CN" altLang="en-US"/>
              </a:p>
            </p:txBody>
          </p:sp>
          <p:sp>
            <p:nvSpPr>
              <p:cNvPr id="723" name="Freeform 1371"/>
              <p:cNvSpPr/>
              <p:nvPr/>
            </p:nvSpPr>
            <p:spPr bwMode="auto">
              <a:xfrm>
                <a:off x="5320" y="2055"/>
                <a:ext cx="22" cy="38"/>
              </a:xfrm>
              <a:custGeom>
                <a:avLst/>
                <a:gdLst>
                  <a:gd name="T0" fmla="*/ 0 w 22"/>
                  <a:gd name="T1" fmla="*/ 6 h 38"/>
                  <a:gd name="T2" fmla="*/ 22 w 22"/>
                  <a:gd name="T3" fmla="*/ 0 h 38"/>
                  <a:gd name="T4" fmla="*/ 22 w 22"/>
                  <a:gd name="T5" fmla="*/ 28 h 38"/>
                  <a:gd name="T6" fmla="*/ 0 w 22"/>
                  <a:gd name="T7" fmla="*/ 38 h 38"/>
                  <a:gd name="T8" fmla="*/ 0 w 22"/>
                  <a:gd name="T9" fmla="*/ 6 h 38"/>
                </a:gdLst>
                <a:ahLst/>
                <a:cxnLst>
                  <a:cxn ang="0">
                    <a:pos x="T0" y="T1"/>
                  </a:cxn>
                  <a:cxn ang="0">
                    <a:pos x="T2" y="T3"/>
                  </a:cxn>
                  <a:cxn ang="0">
                    <a:pos x="T4" y="T5"/>
                  </a:cxn>
                  <a:cxn ang="0">
                    <a:pos x="T6" y="T7"/>
                  </a:cxn>
                  <a:cxn ang="0">
                    <a:pos x="T8" y="T9"/>
                  </a:cxn>
                </a:cxnLst>
                <a:rect l="0" t="0" r="r" b="b"/>
                <a:pathLst>
                  <a:path w="22" h="38">
                    <a:moveTo>
                      <a:pt x="0" y="6"/>
                    </a:moveTo>
                    <a:lnTo>
                      <a:pt x="22" y="0"/>
                    </a:lnTo>
                    <a:lnTo>
                      <a:pt x="22" y="28"/>
                    </a:lnTo>
                    <a:lnTo>
                      <a:pt x="0" y="38"/>
                    </a:lnTo>
                    <a:lnTo>
                      <a:pt x="0" y="6"/>
                    </a:lnTo>
                    <a:close/>
                  </a:path>
                </a:pathLst>
              </a:custGeom>
              <a:grpFill/>
              <a:ln>
                <a:noFill/>
              </a:ln>
            </p:spPr>
            <p:txBody>
              <a:bodyPr/>
              <a:lstStyle/>
              <a:p>
                <a:pPr fontAlgn="auto">
                  <a:spcBef>
                    <a:spcPts val="0"/>
                  </a:spcBef>
                  <a:spcAft>
                    <a:spcPts val="0"/>
                  </a:spcAft>
                  <a:defRPr/>
                </a:pPr>
                <a:endParaRPr lang="zh-CN" altLang="en-US"/>
              </a:p>
            </p:txBody>
          </p:sp>
          <p:sp>
            <p:nvSpPr>
              <p:cNvPr id="724" name="Freeform 1372"/>
              <p:cNvSpPr/>
              <p:nvPr/>
            </p:nvSpPr>
            <p:spPr bwMode="auto">
              <a:xfrm>
                <a:off x="5358" y="2027"/>
                <a:ext cx="64" cy="50"/>
              </a:xfrm>
              <a:custGeom>
                <a:avLst/>
                <a:gdLst>
                  <a:gd name="T0" fmla="*/ 64 w 64"/>
                  <a:gd name="T1" fmla="*/ 0 h 50"/>
                  <a:gd name="T2" fmla="*/ 64 w 64"/>
                  <a:gd name="T3" fmla="*/ 20 h 50"/>
                  <a:gd name="T4" fmla="*/ 0 w 64"/>
                  <a:gd name="T5" fmla="*/ 50 h 50"/>
                  <a:gd name="T6" fmla="*/ 0 w 64"/>
                  <a:gd name="T7" fmla="*/ 22 h 50"/>
                  <a:gd name="T8" fmla="*/ 64 w 64"/>
                  <a:gd name="T9" fmla="*/ 0 h 50"/>
                </a:gdLst>
                <a:ahLst/>
                <a:cxnLst>
                  <a:cxn ang="0">
                    <a:pos x="T0" y="T1"/>
                  </a:cxn>
                  <a:cxn ang="0">
                    <a:pos x="T2" y="T3"/>
                  </a:cxn>
                  <a:cxn ang="0">
                    <a:pos x="T4" y="T5"/>
                  </a:cxn>
                  <a:cxn ang="0">
                    <a:pos x="T6" y="T7"/>
                  </a:cxn>
                  <a:cxn ang="0">
                    <a:pos x="T8" y="T9"/>
                  </a:cxn>
                </a:cxnLst>
                <a:rect l="0" t="0" r="r" b="b"/>
                <a:pathLst>
                  <a:path w="64" h="50">
                    <a:moveTo>
                      <a:pt x="64" y="0"/>
                    </a:moveTo>
                    <a:lnTo>
                      <a:pt x="64" y="20"/>
                    </a:lnTo>
                    <a:lnTo>
                      <a:pt x="0" y="50"/>
                    </a:lnTo>
                    <a:lnTo>
                      <a:pt x="0" y="22"/>
                    </a:lnTo>
                    <a:lnTo>
                      <a:pt x="64" y="0"/>
                    </a:lnTo>
                    <a:close/>
                  </a:path>
                </a:pathLst>
              </a:custGeom>
              <a:grpFill/>
              <a:ln>
                <a:noFill/>
              </a:ln>
            </p:spPr>
            <p:txBody>
              <a:bodyPr/>
              <a:lstStyle/>
              <a:p>
                <a:pPr fontAlgn="auto">
                  <a:spcBef>
                    <a:spcPts val="0"/>
                  </a:spcBef>
                  <a:spcAft>
                    <a:spcPts val="0"/>
                  </a:spcAft>
                  <a:defRPr/>
                </a:pPr>
                <a:endParaRPr lang="zh-CN" altLang="en-US"/>
              </a:p>
            </p:txBody>
          </p:sp>
          <p:sp>
            <p:nvSpPr>
              <p:cNvPr id="725" name="Freeform 1373"/>
              <p:cNvSpPr/>
              <p:nvPr/>
            </p:nvSpPr>
            <p:spPr bwMode="auto">
              <a:xfrm>
                <a:off x="5436" y="2009"/>
                <a:ext cx="38" cy="32"/>
              </a:xfrm>
              <a:custGeom>
                <a:avLst/>
                <a:gdLst>
                  <a:gd name="T0" fmla="*/ 38 w 38"/>
                  <a:gd name="T1" fmla="*/ 0 h 32"/>
                  <a:gd name="T2" fmla="*/ 38 w 38"/>
                  <a:gd name="T3" fmla="*/ 16 h 32"/>
                  <a:gd name="T4" fmla="*/ 0 w 38"/>
                  <a:gd name="T5" fmla="*/ 32 h 32"/>
                  <a:gd name="T6" fmla="*/ 0 w 38"/>
                  <a:gd name="T7" fmla="*/ 12 h 32"/>
                  <a:gd name="T8" fmla="*/ 38 w 38"/>
                  <a:gd name="T9" fmla="*/ 0 h 32"/>
                </a:gdLst>
                <a:ahLst/>
                <a:cxnLst>
                  <a:cxn ang="0">
                    <a:pos x="T0" y="T1"/>
                  </a:cxn>
                  <a:cxn ang="0">
                    <a:pos x="T2" y="T3"/>
                  </a:cxn>
                  <a:cxn ang="0">
                    <a:pos x="T4" y="T5"/>
                  </a:cxn>
                  <a:cxn ang="0">
                    <a:pos x="T6" y="T7"/>
                  </a:cxn>
                  <a:cxn ang="0">
                    <a:pos x="T8" y="T9"/>
                  </a:cxn>
                </a:cxnLst>
                <a:rect l="0" t="0" r="r" b="b"/>
                <a:pathLst>
                  <a:path w="38" h="32">
                    <a:moveTo>
                      <a:pt x="38" y="0"/>
                    </a:moveTo>
                    <a:lnTo>
                      <a:pt x="38" y="16"/>
                    </a:lnTo>
                    <a:lnTo>
                      <a:pt x="0" y="32"/>
                    </a:lnTo>
                    <a:lnTo>
                      <a:pt x="0" y="12"/>
                    </a:lnTo>
                    <a:lnTo>
                      <a:pt x="38" y="0"/>
                    </a:lnTo>
                    <a:close/>
                  </a:path>
                </a:pathLst>
              </a:custGeom>
              <a:grpFill/>
              <a:ln>
                <a:noFill/>
              </a:ln>
            </p:spPr>
            <p:txBody>
              <a:bodyPr/>
              <a:lstStyle/>
              <a:p>
                <a:pPr fontAlgn="auto">
                  <a:spcBef>
                    <a:spcPts val="0"/>
                  </a:spcBef>
                  <a:spcAft>
                    <a:spcPts val="0"/>
                  </a:spcAft>
                  <a:defRPr/>
                </a:pPr>
                <a:endParaRPr lang="zh-CN" altLang="en-US"/>
              </a:p>
            </p:txBody>
          </p:sp>
          <p:sp>
            <p:nvSpPr>
              <p:cNvPr id="726" name="Freeform 1374"/>
              <p:cNvSpPr/>
              <p:nvPr/>
            </p:nvSpPr>
            <p:spPr bwMode="auto">
              <a:xfrm>
                <a:off x="5320" y="2097"/>
                <a:ext cx="42" cy="50"/>
              </a:xfrm>
              <a:custGeom>
                <a:avLst/>
                <a:gdLst>
                  <a:gd name="T0" fmla="*/ 0 w 42"/>
                  <a:gd name="T1" fmla="*/ 20 h 50"/>
                  <a:gd name="T2" fmla="*/ 42 w 42"/>
                  <a:gd name="T3" fmla="*/ 0 h 50"/>
                  <a:gd name="T4" fmla="*/ 42 w 42"/>
                  <a:gd name="T5" fmla="*/ 28 h 50"/>
                  <a:gd name="T6" fmla="*/ 0 w 42"/>
                  <a:gd name="T7" fmla="*/ 50 h 50"/>
                  <a:gd name="T8" fmla="*/ 0 w 42"/>
                  <a:gd name="T9" fmla="*/ 20 h 50"/>
                </a:gdLst>
                <a:ahLst/>
                <a:cxnLst>
                  <a:cxn ang="0">
                    <a:pos x="T0" y="T1"/>
                  </a:cxn>
                  <a:cxn ang="0">
                    <a:pos x="T2" y="T3"/>
                  </a:cxn>
                  <a:cxn ang="0">
                    <a:pos x="T4" y="T5"/>
                  </a:cxn>
                  <a:cxn ang="0">
                    <a:pos x="T6" y="T7"/>
                  </a:cxn>
                  <a:cxn ang="0">
                    <a:pos x="T8" y="T9"/>
                  </a:cxn>
                </a:cxnLst>
                <a:rect l="0" t="0" r="r" b="b"/>
                <a:pathLst>
                  <a:path w="42" h="50">
                    <a:moveTo>
                      <a:pt x="0" y="20"/>
                    </a:moveTo>
                    <a:lnTo>
                      <a:pt x="42" y="0"/>
                    </a:lnTo>
                    <a:lnTo>
                      <a:pt x="42" y="28"/>
                    </a:lnTo>
                    <a:lnTo>
                      <a:pt x="0" y="50"/>
                    </a:lnTo>
                    <a:lnTo>
                      <a:pt x="0" y="20"/>
                    </a:lnTo>
                    <a:close/>
                  </a:path>
                </a:pathLst>
              </a:custGeom>
              <a:grpFill/>
              <a:ln>
                <a:noFill/>
              </a:ln>
            </p:spPr>
            <p:txBody>
              <a:bodyPr/>
              <a:lstStyle/>
              <a:p>
                <a:pPr fontAlgn="auto">
                  <a:spcBef>
                    <a:spcPts val="0"/>
                  </a:spcBef>
                  <a:spcAft>
                    <a:spcPts val="0"/>
                  </a:spcAft>
                  <a:defRPr/>
                </a:pPr>
                <a:endParaRPr lang="zh-CN" altLang="en-US"/>
              </a:p>
            </p:txBody>
          </p:sp>
          <p:sp>
            <p:nvSpPr>
              <p:cNvPr id="727" name="Freeform 1375"/>
              <p:cNvSpPr/>
              <p:nvPr/>
            </p:nvSpPr>
            <p:spPr bwMode="auto">
              <a:xfrm>
                <a:off x="5392" y="2063"/>
                <a:ext cx="50" cy="46"/>
              </a:xfrm>
              <a:custGeom>
                <a:avLst/>
                <a:gdLst>
                  <a:gd name="T0" fmla="*/ 0 w 50"/>
                  <a:gd name="T1" fmla="*/ 22 h 46"/>
                  <a:gd name="T2" fmla="*/ 50 w 50"/>
                  <a:gd name="T3" fmla="*/ 0 h 46"/>
                  <a:gd name="T4" fmla="*/ 50 w 50"/>
                  <a:gd name="T5" fmla="*/ 20 h 46"/>
                  <a:gd name="T6" fmla="*/ 0 w 50"/>
                  <a:gd name="T7" fmla="*/ 46 h 46"/>
                  <a:gd name="T8" fmla="*/ 0 w 50"/>
                  <a:gd name="T9" fmla="*/ 22 h 46"/>
                </a:gdLst>
                <a:ahLst/>
                <a:cxnLst>
                  <a:cxn ang="0">
                    <a:pos x="T0" y="T1"/>
                  </a:cxn>
                  <a:cxn ang="0">
                    <a:pos x="T2" y="T3"/>
                  </a:cxn>
                  <a:cxn ang="0">
                    <a:pos x="T4" y="T5"/>
                  </a:cxn>
                  <a:cxn ang="0">
                    <a:pos x="T6" y="T7"/>
                  </a:cxn>
                  <a:cxn ang="0">
                    <a:pos x="T8" y="T9"/>
                  </a:cxn>
                </a:cxnLst>
                <a:rect l="0" t="0" r="r" b="b"/>
                <a:pathLst>
                  <a:path w="50" h="46">
                    <a:moveTo>
                      <a:pt x="0" y="22"/>
                    </a:moveTo>
                    <a:lnTo>
                      <a:pt x="50" y="0"/>
                    </a:lnTo>
                    <a:lnTo>
                      <a:pt x="50" y="20"/>
                    </a:lnTo>
                    <a:lnTo>
                      <a:pt x="0" y="46"/>
                    </a:lnTo>
                    <a:lnTo>
                      <a:pt x="0" y="22"/>
                    </a:lnTo>
                    <a:close/>
                  </a:path>
                </a:pathLst>
              </a:custGeom>
              <a:grpFill/>
              <a:ln>
                <a:noFill/>
              </a:ln>
            </p:spPr>
            <p:txBody>
              <a:bodyPr/>
              <a:lstStyle/>
              <a:p>
                <a:pPr fontAlgn="auto">
                  <a:spcBef>
                    <a:spcPts val="0"/>
                  </a:spcBef>
                  <a:spcAft>
                    <a:spcPts val="0"/>
                  </a:spcAft>
                  <a:defRPr/>
                </a:pPr>
                <a:endParaRPr lang="zh-CN" altLang="en-US"/>
              </a:p>
            </p:txBody>
          </p:sp>
          <p:sp>
            <p:nvSpPr>
              <p:cNvPr id="728" name="Freeform 1376"/>
              <p:cNvSpPr/>
              <p:nvPr/>
            </p:nvSpPr>
            <p:spPr bwMode="auto">
              <a:xfrm>
                <a:off x="5456" y="2049"/>
                <a:ext cx="18" cy="26"/>
              </a:xfrm>
              <a:custGeom>
                <a:avLst/>
                <a:gdLst>
                  <a:gd name="T0" fmla="*/ 18 w 18"/>
                  <a:gd name="T1" fmla="*/ 0 h 26"/>
                  <a:gd name="T2" fmla="*/ 18 w 18"/>
                  <a:gd name="T3" fmla="*/ 16 h 26"/>
                  <a:gd name="T4" fmla="*/ 0 w 18"/>
                  <a:gd name="T5" fmla="*/ 26 h 26"/>
                  <a:gd name="T6" fmla="*/ 0 w 18"/>
                  <a:gd name="T7" fmla="*/ 8 h 26"/>
                  <a:gd name="T8" fmla="*/ 18 w 18"/>
                  <a:gd name="T9" fmla="*/ 0 h 26"/>
                </a:gdLst>
                <a:ahLst/>
                <a:cxnLst>
                  <a:cxn ang="0">
                    <a:pos x="T0" y="T1"/>
                  </a:cxn>
                  <a:cxn ang="0">
                    <a:pos x="T2" y="T3"/>
                  </a:cxn>
                  <a:cxn ang="0">
                    <a:pos x="T4" y="T5"/>
                  </a:cxn>
                  <a:cxn ang="0">
                    <a:pos x="T6" y="T7"/>
                  </a:cxn>
                  <a:cxn ang="0">
                    <a:pos x="T8" y="T9"/>
                  </a:cxn>
                </a:cxnLst>
                <a:rect l="0" t="0" r="r" b="b"/>
                <a:pathLst>
                  <a:path w="18" h="26">
                    <a:moveTo>
                      <a:pt x="18" y="0"/>
                    </a:moveTo>
                    <a:lnTo>
                      <a:pt x="18" y="16"/>
                    </a:lnTo>
                    <a:lnTo>
                      <a:pt x="0" y="26"/>
                    </a:lnTo>
                    <a:lnTo>
                      <a:pt x="0" y="8"/>
                    </a:lnTo>
                    <a:lnTo>
                      <a:pt x="18" y="0"/>
                    </a:lnTo>
                    <a:close/>
                  </a:path>
                </a:pathLst>
              </a:custGeom>
              <a:grpFill/>
              <a:ln>
                <a:noFill/>
              </a:ln>
            </p:spPr>
            <p:txBody>
              <a:bodyPr/>
              <a:lstStyle/>
              <a:p>
                <a:pPr fontAlgn="auto">
                  <a:spcBef>
                    <a:spcPts val="0"/>
                  </a:spcBef>
                  <a:spcAft>
                    <a:spcPts val="0"/>
                  </a:spcAft>
                  <a:defRPr/>
                </a:pPr>
                <a:endParaRPr lang="zh-CN" altLang="en-US"/>
              </a:p>
            </p:txBody>
          </p:sp>
          <p:sp>
            <p:nvSpPr>
              <p:cNvPr id="729" name="Freeform 1377"/>
              <p:cNvSpPr/>
              <p:nvPr/>
            </p:nvSpPr>
            <p:spPr bwMode="auto">
              <a:xfrm>
                <a:off x="5320" y="2159"/>
                <a:ext cx="24" cy="44"/>
              </a:xfrm>
              <a:custGeom>
                <a:avLst/>
                <a:gdLst>
                  <a:gd name="T0" fmla="*/ 0 w 24"/>
                  <a:gd name="T1" fmla="*/ 14 h 44"/>
                  <a:gd name="T2" fmla="*/ 24 w 24"/>
                  <a:gd name="T3" fmla="*/ 0 h 44"/>
                  <a:gd name="T4" fmla="*/ 24 w 24"/>
                  <a:gd name="T5" fmla="*/ 30 h 44"/>
                  <a:gd name="T6" fmla="*/ 0 w 24"/>
                  <a:gd name="T7" fmla="*/ 44 h 44"/>
                  <a:gd name="T8" fmla="*/ 0 w 24"/>
                  <a:gd name="T9" fmla="*/ 14 h 44"/>
                </a:gdLst>
                <a:ahLst/>
                <a:cxnLst>
                  <a:cxn ang="0">
                    <a:pos x="T0" y="T1"/>
                  </a:cxn>
                  <a:cxn ang="0">
                    <a:pos x="T2" y="T3"/>
                  </a:cxn>
                  <a:cxn ang="0">
                    <a:pos x="T4" y="T5"/>
                  </a:cxn>
                  <a:cxn ang="0">
                    <a:pos x="T6" y="T7"/>
                  </a:cxn>
                  <a:cxn ang="0">
                    <a:pos x="T8" y="T9"/>
                  </a:cxn>
                </a:cxnLst>
                <a:rect l="0" t="0" r="r" b="b"/>
                <a:pathLst>
                  <a:path w="24" h="44">
                    <a:moveTo>
                      <a:pt x="0" y="14"/>
                    </a:moveTo>
                    <a:lnTo>
                      <a:pt x="24" y="0"/>
                    </a:lnTo>
                    <a:lnTo>
                      <a:pt x="24" y="30"/>
                    </a:lnTo>
                    <a:lnTo>
                      <a:pt x="0" y="44"/>
                    </a:lnTo>
                    <a:lnTo>
                      <a:pt x="0" y="14"/>
                    </a:lnTo>
                    <a:close/>
                  </a:path>
                </a:pathLst>
              </a:custGeom>
              <a:grpFill/>
              <a:ln>
                <a:noFill/>
              </a:ln>
            </p:spPr>
            <p:txBody>
              <a:bodyPr/>
              <a:lstStyle/>
              <a:p>
                <a:pPr fontAlgn="auto">
                  <a:spcBef>
                    <a:spcPts val="0"/>
                  </a:spcBef>
                  <a:spcAft>
                    <a:spcPts val="0"/>
                  </a:spcAft>
                  <a:defRPr/>
                </a:pPr>
                <a:endParaRPr lang="zh-CN" altLang="en-US"/>
              </a:p>
            </p:txBody>
          </p:sp>
          <p:sp>
            <p:nvSpPr>
              <p:cNvPr id="730" name="Freeform 1378"/>
              <p:cNvSpPr/>
              <p:nvPr/>
            </p:nvSpPr>
            <p:spPr bwMode="auto">
              <a:xfrm>
                <a:off x="5360" y="2133"/>
                <a:ext cx="34" cy="46"/>
              </a:xfrm>
              <a:custGeom>
                <a:avLst/>
                <a:gdLst>
                  <a:gd name="T0" fmla="*/ 34 w 34"/>
                  <a:gd name="T1" fmla="*/ 0 h 46"/>
                  <a:gd name="T2" fmla="*/ 34 w 34"/>
                  <a:gd name="T3" fmla="*/ 24 h 46"/>
                  <a:gd name="T4" fmla="*/ 0 w 34"/>
                  <a:gd name="T5" fmla="*/ 46 h 46"/>
                  <a:gd name="T6" fmla="*/ 0 w 34"/>
                  <a:gd name="T7" fmla="*/ 18 h 46"/>
                  <a:gd name="T8" fmla="*/ 34 w 34"/>
                  <a:gd name="T9" fmla="*/ 0 h 46"/>
                </a:gdLst>
                <a:ahLst/>
                <a:cxnLst>
                  <a:cxn ang="0">
                    <a:pos x="T0" y="T1"/>
                  </a:cxn>
                  <a:cxn ang="0">
                    <a:pos x="T2" y="T3"/>
                  </a:cxn>
                  <a:cxn ang="0">
                    <a:pos x="T4" y="T5"/>
                  </a:cxn>
                  <a:cxn ang="0">
                    <a:pos x="T6" y="T7"/>
                  </a:cxn>
                  <a:cxn ang="0">
                    <a:pos x="T8" y="T9"/>
                  </a:cxn>
                </a:cxnLst>
                <a:rect l="0" t="0" r="r" b="b"/>
                <a:pathLst>
                  <a:path w="34" h="46">
                    <a:moveTo>
                      <a:pt x="34" y="0"/>
                    </a:moveTo>
                    <a:lnTo>
                      <a:pt x="34" y="24"/>
                    </a:lnTo>
                    <a:lnTo>
                      <a:pt x="0" y="46"/>
                    </a:lnTo>
                    <a:lnTo>
                      <a:pt x="0" y="18"/>
                    </a:lnTo>
                    <a:lnTo>
                      <a:pt x="34" y="0"/>
                    </a:lnTo>
                    <a:close/>
                  </a:path>
                </a:pathLst>
              </a:custGeom>
              <a:grpFill/>
              <a:ln>
                <a:noFill/>
              </a:ln>
            </p:spPr>
            <p:txBody>
              <a:bodyPr/>
              <a:lstStyle/>
              <a:p>
                <a:pPr fontAlgn="auto">
                  <a:spcBef>
                    <a:spcPts val="0"/>
                  </a:spcBef>
                  <a:spcAft>
                    <a:spcPts val="0"/>
                  </a:spcAft>
                  <a:defRPr/>
                </a:pPr>
                <a:endParaRPr lang="zh-CN" altLang="en-US"/>
              </a:p>
            </p:txBody>
          </p:sp>
          <p:sp>
            <p:nvSpPr>
              <p:cNvPr id="731" name="Freeform 1379"/>
              <p:cNvSpPr/>
              <p:nvPr/>
            </p:nvSpPr>
            <p:spPr bwMode="auto">
              <a:xfrm>
                <a:off x="5420" y="2113"/>
                <a:ext cx="12" cy="28"/>
              </a:xfrm>
              <a:custGeom>
                <a:avLst/>
                <a:gdLst>
                  <a:gd name="T0" fmla="*/ 0 w 12"/>
                  <a:gd name="T1" fmla="*/ 6 h 28"/>
                  <a:gd name="T2" fmla="*/ 12 w 12"/>
                  <a:gd name="T3" fmla="*/ 0 h 28"/>
                  <a:gd name="T4" fmla="*/ 12 w 12"/>
                  <a:gd name="T5" fmla="*/ 20 h 28"/>
                  <a:gd name="T6" fmla="*/ 0 w 12"/>
                  <a:gd name="T7" fmla="*/ 28 h 28"/>
                  <a:gd name="T8" fmla="*/ 0 w 12"/>
                  <a:gd name="T9" fmla="*/ 6 h 28"/>
                </a:gdLst>
                <a:ahLst/>
                <a:cxnLst>
                  <a:cxn ang="0">
                    <a:pos x="T0" y="T1"/>
                  </a:cxn>
                  <a:cxn ang="0">
                    <a:pos x="T2" y="T3"/>
                  </a:cxn>
                  <a:cxn ang="0">
                    <a:pos x="T4" y="T5"/>
                  </a:cxn>
                  <a:cxn ang="0">
                    <a:pos x="T6" y="T7"/>
                  </a:cxn>
                  <a:cxn ang="0">
                    <a:pos x="T8" y="T9"/>
                  </a:cxn>
                </a:cxnLst>
                <a:rect l="0" t="0" r="r" b="b"/>
                <a:pathLst>
                  <a:path w="12" h="28">
                    <a:moveTo>
                      <a:pt x="0" y="6"/>
                    </a:moveTo>
                    <a:lnTo>
                      <a:pt x="12" y="0"/>
                    </a:lnTo>
                    <a:lnTo>
                      <a:pt x="12" y="20"/>
                    </a:lnTo>
                    <a:lnTo>
                      <a:pt x="0" y="28"/>
                    </a:lnTo>
                    <a:lnTo>
                      <a:pt x="0" y="6"/>
                    </a:lnTo>
                    <a:close/>
                  </a:path>
                </a:pathLst>
              </a:custGeom>
              <a:grpFill/>
              <a:ln>
                <a:noFill/>
              </a:ln>
            </p:spPr>
            <p:txBody>
              <a:bodyPr/>
              <a:lstStyle/>
              <a:p>
                <a:pPr fontAlgn="auto">
                  <a:spcBef>
                    <a:spcPts val="0"/>
                  </a:spcBef>
                  <a:spcAft>
                    <a:spcPts val="0"/>
                  </a:spcAft>
                  <a:defRPr/>
                </a:pPr>
                <a:endParaRPr lang="zh-CN" altLang="en-US"/>
              </a:p>
            </p:txBody>
          </p:sp>
          <p:sp>
            <p:nvSpPr>
              <p:cNvPr id="732" name="Freeform 1380"/>
              <p:cNvSpPr/>
              <p:nvPr/>
            </p:nvSpPr>
            <p:spPr bwMode="auto">
              <a:xfrm>
                <a:off x="5446" y="2091"/>
                <a:ext cx="28" cy="32"/>
              </a:xfrm>
              <a:custGeom>
                <a:avLst/>
                <a:gdLst>
                  <a:gd name="T0" fmla="*/ 28 w 28"/>
                  <a:gd name="T1" fmla="*/ 0 h 32"/>
                  <a:gd name="T2" fmla="*/ 28 w 28"/>
                  <a:gd name="T3" fmla="*/ 16 h 32"/>
                  <a:gd name="T4" fmla="*/ 0 w 28"/>
                  <a:gd name="T5" fmla="*/ 32 h 32"/>
                  <a:gd name="T6" fmla="*/ 0 w 28"/>
                  <a:gd name="T7" fmla="*/ 14 h 32"/>
                  <a:gd name="T8" fmla="*/ 28 w 28"/>
                  <a:gd name="T9" fmla="*/ 0 h 32"/>
                </a:gdLst>
                <a:ahLst/>
                <a:cxnLst>
                  <a:cxn ang="0">
                    <a:pos x="T0" y="T1"/>
                  </a:cxn>
                  <a:cxn ang="0">
                    <a:pos x="T2" y="T3"/>
                  </a:cxn>
                  <a:cxn ang="0">
                    <a:pos x="T4" y="T5"/>
                  </a:cxn>
                  <a:cxn ang="0">
                    <a:pos x="T6" y="T7"/>
                  </a:cxn>
                  <a:cxn ang="0">
                    <a:pos x="T8" y="T9"/>
                  </a:cxn>
                </a:cxnLst>
                <a:rect l="0" t="0" r="r" b="b"/>
                <a:pathLst>
                  <a:path w="28" h="32">
                    <a:moveTo>
                      <a:pt x="28" y="0"/>
                    </a:moveTo>
                    <a:lnTo>
                      <a:pt x="28" y="16"/>
                    </a:lnTo>
                    <a:lnTo>
                      <a:pt x="0" y="32"/>
                    </a:lnTo>
                    <a:lnTo>
                      <a:pt x="0" y="14"/>
                    </a:lnTo>
                    <a:lnTo>
                      <a:pt x="28" y="0"/>
                    </a:lnTo>
                    <a:close/>
                  </a:path>
                </a:pathLst>
              </a:custGeom>
              <a:grpFill/>
              <a:ln>
                <a:noFill/>
              </a:ln>
            </p:spPr>
            <p:txBody>
              <a:bodyPr/>
              <a:lstStyle/>
              <a:p>
                <a:pPr fontAlgn="auto">
                  <a:spcBef>
                    <a:spcPts val="0"/>
                  </a:spcBef>
                  <a:spcAft>
                    <a:spcPts val="0"/>
                  </a:spcAft>
                  <a:defRPr/>
                </a:pPr>
                <a:endParaRPr lang="zh-CN" altLang="en-US"/>
              </a:p>
            </p:txBody>
          </p:sp>
          <p:sp>
            <p:nvSpPr>
              <p:cNvPr id="733" name="Freeform 1381"/>
              <p:cNvSpPr/>
              <p:nvPr/>
            </p:nvSpPr>
            <p:spPr bwMode="auto">
              <a:xfrm>
                <a:off x="5320" y="2201"/>
                <a:ext cx="40" cy="54"/>
              </a:xfrm>
              <a:custGeom>
                <a:avLst/>
                <a:gdLst>
                  <a:gd name="T0" fmla="*/ 0 w 40"/>
                  <a:gd name="T1" fmla="*/ 22 h 54"/>
                  <a:gd name="T2" fmla="*/ 40 w 40"/>
                  <a:gd name="T3" fmla="*/ 0 h 54"/>
                  <a:gd name="T4" fmla="*/ 40 w 40"/>
                  <a:gd name="T5" fmla="*/ 26 h 54"/>
                  <a:gd name="T6" fmla="*/ 0 w 40"/>
                  <a:gd name="T7" fmla="*/ 54 h 54"/>
                  <a:gd name="T8" fmla="*/ 0 w 40"/>
                  <a:gd name="T9" fmla="*/ 22 h 54"/>
                </a:gdLst>
                <a:ahLst/>
                <a:cxnLst>
                  <a:cxn ang="0">
                    <a:pos x="T0" y="T1"/>
                  </a:cxn>
                  <a:cxn ang="0">
                    <a:pos x="T2" y="T3"/>
                  </a:cxn>
                  <a:cxn ang="0">
                    <a:pos x="T4" y="T5"/>
                  </a:cxn>
                  <a:cxn ang="0">
                    <a:pos x="T6" y="T7"/>
                  </a:cxn>
                  <a:cxn ang="0">
                    <a:pos x="T8" y="T9"/>
                  </a:cxn>
                </a:cxnLst>
                <a:rect l="0" t="0" r="r" b="b"/>
                <a:pathLst>
                  <a:path w="40" h="54">
                    <a:moveTo>
                      <a:pt x="0" y="22"/>
                    </a:moveTo>
                    <a:lnTo>
                      <a:pt x="40" y="0"/>
                    </a:lnTo>
                    <a:lnTo>
                      <a:pt x="40" y="26"/>
                    </a:lnTo>
                    <a:lnTo>
                      <a:pt x="0" y="54"/>
                    </a:lnTo>
                    <a:lnTo>
                      <a:pt x="0" y="22"/>
                    </a:lnTo>
                    <a:close/>
                  </a:path>
                </a:pathLst>
              </a:custGeom>
              <a:grpFill/>
              <a:ln>
                <a:noFill/>
              </a:ln>
            </p:spPr>
            <p:txBody>
              <a:bodyPr/>
              <a:lstStyle/>
              <a:p>
                <a:pPr fontAlgn="auto">
                  <a:spcBef>
                    <a:spcPts val="0"/>
                  </a:spcBef>
                  <a:spcAft>
                    <a:spcPts val="0"/>
                  </a:spcAft>
                  <a:defRPr/>
                </a:pPr>
                <a:endParaRPr lang="zh-CN" altLang="en-US"/>
              </a:p>
            </p:txBody>
          </p:sp>
          <p:sp>
            <p:nvSpPr>
              <p:cNvPr id="734" name="Freeform 1382"/>
              <p:cNvSpPr/>
              <p:nvPr/>
            </p:nvSpPr>
            <p:spPr bwMode="auto">
              <a:xfrm>
                <a:off x="5374" y="2171"/>
                <a:ext cx="34" cy="46"/>
              </a:xfrm>
              <a:custGeom>
                <a:avLst/>
                <a:gdLst>
                  <a:gd name="T0" fmla="*/ 34 w 34"/>
                  <a:gd name="T1" fmla="*/ 0 h 46"/>
                  <a:gd name="T2" fmla="*/ 34 w 34"/>
                  <a:gd name="T3" fmla="*/ 22 h 46"/>
                  <a:gd name="T4" fmla="*/ 0 w 34"/>
                  <a:gd name="T5" fmla="*/ 46 h 46"/>
                  <a:gd name="T6" fmla="*/ 0 w 34"/>
                  <a:gd name="T7" fmla="*/ 20 h 46"/>
                  <a:gd name="T8" fmla="*/ 34 w 34"/>
                  <a:gd name="T9" fmla="*/ 0 h 46"/>
                </a:gdLst>
                <a:ahLst/>
                <a:cxnLst>
                  <a:cxn ang="0">
                    <a:pos x="T0" y="T1"/>
                  </a:cxn>
                  <a:cxn ang="0">
                    <a:pos x="T2" y="T3"/>
                  </a:cxn>
                  <a:cxn ang="0">
                    <a:pos x="T4" y="T5"/>
                  </a:cxn>
                  <a:cxn ang="0">
                    <a:pos x="T6" y="T7"/>
                  </a:cxn>
                  <a:cxn ang="0">
                    <a:pos x="T8" y="T9"/>
                  </a:cxn>
                </a:cxnLst>
                <a:rect l="0" t="0" r="r" b="b"/>
                <a:pathLst>
                  <a:path w="34" h="46">
                    <a:moveTo>
                      <a:pt x="34" y="0"/>
                    </a:moveTo>
                    <a:lnTo>
                      <a:pt x="34" y="22"/>
                    </a:lnTo>
                    <a:lnTo>
                      <a:pt x="0" y="46"/>
                    </a:lnTo>
                    <a:lnTo>
                      <a:pt x="0" y="20"/>
                    </a:lnTo>
                    <a:lnTo>
                      <a:pt x="34" y="0"/>
                    </a:lnTo>
                    <a:close/>
                  </a:path>
                </a:pathLst>
              </a:custGeom>
              <a:grpFill/>
              <a:ln>
                <a:noFill/>
              </a:ln>
            </p:spPr>
            <p:txBody>
              <a:bodyPr/>
              <a:lstStyle/>
              <a:p>
                <a:pPr fontAlgn="auto">
                  <a:spcBef>
                    <a:spcPts val="0"/>
                  </a:spcBef>
                  <a:spcAft>
                    <a:spcPts val="0"/>
                  </a:spcAft>
                  <a:defRPr/>
                </a:pPr>
                <a:endParaRPr lang="zh-CN" altLang="en-US"/>
              </a:p>
            </p:txBody>
          </p:sp>
          <p:sp>
            <p:nvSpPr>
              <p:cNvPr id="735" name="Freeform 1383"/>
              <p:cNvSpPr/>
              <p:nvPr/>
            </p:nvSpPr>
            <p:spPr bwMode="auto">
              <a:xfrm>
                <a:off x="5424" y="2133"/>
                <a:ext cx="50" cy="50"/>
              </a:xfrm>
              <a:custGeom>
                <a:avLst/>
                <a:gdLst>
                  <a:gd name="T0" fmla="*/ 50 w 50"/>
                  <a:gd name="T1" fmla="*/ 0 h 50"/>
                  <a:gd name="T2" fmla="*/ 50 w 50"/>
                  <a:gd name="T3" fmla="*/ 16 h 50"/>
                  <a:gd name="T4" fmla="*/ 0 w 50"/>
                  <a:gd name="T5" fmla="*/ 50 h 50"/>
                  <a:gd name="T6" fmla="*/ 0 w 50"/>
                  <a:gd name="T7" fmla="*/ 30 h 50"/>
                  <a:gd name="T8" fmla="*/ 50 w 50"/>
                  <a:gd name="T9" fmla="*/ 0 h 50"/>
                </a:gdLst>
                <a:ahLst/>
                <a:cxnLst>
                  <a:cxn ang="0">
                    <a:pos x="T0" y="T1"/>
                  </a:cxn>
                  <a:cxn ang="0">
                    <a:pos x="T2" y="T3"/>
                  </a:cxn>
                  <a:cxn ang="0">
                    <a:pos x="T4" y="T5"/>
                  </a:cxn>
                  <a:cxn ang="0">
                    <a:pos x="T6" y="T7"/>
                  </a:cxn>
                  <a:cxn ang="0">
                    <a:pos x="T8" y="T9"/>
                  </a:cxn>
                </a:cxnLst>
                <a:rect l="0" t="0" r="r" b="b"/>
                <a:pathLst>
                  <a:path w="50" h="50">
                    <a:moveTo>
                      <a:pt x="50" y="0"/>
                    </a:moveTo>
                    <a:lnTo>
                      <a:pt x="50" y="16"/>
                    </a:lnTo>
                    <a:lnTo>
                      <a:pt x="0" y="50"/>
                    </a:lnTo>
                    <a:lnTo>
                      <a:pt x="0" y="30"/>
                    </a:lnTo>
                    <a:lnTo>
                      <a:pt x="50" y="0"/>
                    </a:lnTo>
                    <a:close/>
                  </a:path>
                </a:pathLst>
              </a:custGeom>
              <a:grpFill/>
              <a:ln>
                <a:noFill/>
              </a:ln>
            </p:spPr>
            <p:txBody>
              <a:bodyPr/>
              <a:lstStyle/>
              <a:p>
                <a:pPr fontAlgn="auto">
                  <a:spcBef>
                    <a:spcPts val="0"/>
                  </a:spcBef>
                  <a:spcAft>
                    <a:spcPts val="0"/>
                  </a:spcAft>
                  <a:defRPr/>
                </a:pPr>
                <a:endParaRPr lang="zh-CN" altLang="en-US"/>
              </a:p>
            </p:txBody>
          </p:sp>
          <p:sp>
            <p:nvSpPr>
              <p:cNvPr id="736" name="Freeform 1384"/>
              <p:cNvSpPr/>
              <p:nvPr/>
            </p:nvSpPr>
            <p:spPr bwMode="auto">
              <a:xfrm>
                <a:off x="5320" y="2259"/>
                <a:ext cx="22" cy="46"/>
              </a:xfrm>
              <a:custGeom>
                <a:avLst/>
                <a:gdLst>
                  <a:gd name="T0" fmla="*/ 0 w 22"/>
                  <a:gd name="T1" fmla="*/ 16 h 46"/>
                  <a:gd name="T2" fmla="*/ 22 w 22"/>
                  <a:gd name="T3" fmla="*/ 0 h 46"/>
                  <a:gd name="T4" fmla="*/ 22 w 22"/>
                  <a:gd name="T5" fmla="*/ 30 h 46"/>
                  <a:gd name="T6" fmla="*/ 0 w 22"/>
                  <a:gd name="T7" fmla="*/ 46 h 46"/>
                  <a:gd name="T8" fmla="*/ 0 w 22"/>
                  <a:gd name="T9" fmla="*/ 16 h 46"/>
                </a:gdLst>
                <a:ahLst/>
                <a:cxnLst>
                  <a:cxn ang="0">
                    <a:pos x="T0" y="T1"/>
                  </a:cxn>
                  <a:cxn ang="0">
                    <a:pos x="T2" y="T3"/>
                  </a:cxn>
                  <a:cxn ang="0">
                    <a:pos x="T4" y="T5"/>
                  </a:cxn>
                  <a:cxn ang="0">
                    <a:pos x="T6" y="T7"/>
                  </a:cxn>
                  <a:cxn ang="0">
                    <a:pos x="T8" y="T9"/>
                  </a:cxn>
                </a:cxnLst>
                <a:rect l="0" t="0" r="r" b="b"/>
                <a:pathLst>
                  <a:path w="22" h="46">
                    <a:moveTo>
                      <a:pt x="0" y="16"/>
                    </a:moveTo>
                    <a:lnTo>
                      <a:pt x="22" y="0"/>
                    </a:lnTo>
                    <a:lnTo>
                      <a:pt x="22" y="30"/>
                    </a:lnTo>
                    <a:lnTo>
                      <a:pt x="0" y="46"/>
                    </a:lnTo>
                    <a:lnTo>
                      <a:pt x="0" y="16"/>
                    </a:lnTo>
                    <a:close/>
                  </a:path>
                </a:pathLst>
              </a:custGeom>
              <a:grpFill/>
              <a:ln>
                <a:noFill/>
              </a:ln>
            </p:spPr>
            <p:txBody>
              <a:bodyPr/>
              <a:lstStyle/>
              <a:p>
                <a:pPr fontAlgn="auto">
                  <a:spcBef>
                    <a:spcPts val="0"/>
                  </a:spcBef>
                  <a:spcAft>
                    <a:spcPts val="0"/>
                  </a:spcAft>
                  <a:defRPr/>
                </a:pPr>
                <a:endParaRPr lang="zh-CN" altLang="en-US"/>
              </a:p>
            </p:txBody>
          </p:sp>
          <p:sp>
            <p:nvSpPr>
              <p:cNvPr id="737" name="Freeform 1385"/>
              <p:cNvSpPr/>
              <p:nvPr/>
            </p:nvSpPr>
            <p:spPr bwMode="auto">
              <a:xfrm>
                <a:off x="5358" y="2195"/>
                <a:ext cx="82" cy="82"/>
              </a:xfrm>
              <a:custGeom>
                <a:avLst/>
                <a:gdLst>
                  <a:gd name="T0" fmla="*/ 82 w 82"/>
                  <a:gd name="T1" fmla="*/ 0 h 82"/>
                  <a:gd name="T2" fmla="*/ 82 w 82"/>
                  <a:gd name="T3" fmla="*/ 20 h 82"/>
                  <a:gd name="T4" fmla="*/ 0 w 82"/>
                  <a:gd name="T5" fmla="*/ 82 h 82"/>
                  <a:gd name="T6" fmla="*/ 0 w 82"/>
                  <a:gd name="T7" fmla="*/ 54 h 82"/>
                  <a:gd name="T8" fmla="*/ 82 w 82"/>
                  <a:gd name="T9" fmla="*/ 0 h 82"/>
                </a:gdLst>
                <a:ahLst/>
                <a:cxnLst>
                  <a:cxn ang="0">
                    <a:pos x="T0" y="T1"/>
                  </a:cxn>
                  <a:cxn ang="0">
                    <a:pos x="T2" y="T3"/>
                  </a:cxn>
                  <a:cxn ang="0">
                    <a:pos x="T4" y="T5"/>
                  </a:cxn>
                  <a:cxn ang="0">
                    <a:pos x="T6" y="T7"/>
                  </a:cxn>
                  <a:cxn ang="0">
                    <a:pos x="T8" y="T9"/>
                  </a:cxn>
                </a:cxnLst>
                <a:rect l="0" t="0" r="r" b="b"/>
                <a:pathLst>
                  <a:path w="82" h="82">
                    <a:moveTo>
                      <a:pt x="82" y="0"/>
                    </a:moveTo>
                    <a:lnTo>
                      <a:pt x="82" y="20"/>
                    </a:lnTo>
                    <a:lnTo>
                      <a:pt x="0" y="82"/>
                    </a:lnTo>
                    <a:lnTo>
                      <a:pt x="0" y="54"/>
                    </a:lnTo>
                    <a:lnTo>
                      <a:pt x="82" y="0"/>
                    </a:lnTo>
                    <a:close/>
                  </a:path>
                </a:pathLst>
              </a:custGeom>
              <a:grpFill/>
              <a:ln>
                <a:noFill/>
              </a:ln>
            </p:spPr>
            <p:txBody>
              <a:bodyPr/>
              <a:lstStyle/>
              <a:p>
                <a:pPr fontAlgn="auto">
                  <a:spcBef>
                    <a:spcPts val="0"/>
                  </a:spcBef>
                  <a:spcAft>
                    <a:spcPts val="0"/>
                  </a:spcAft>
                  <a:defRPr/>
                </a:pPr>
                <a:endParaRPr lang="zh-CN" altLang="en-US"/>
              </a:p>
            </p:txBody>
          </p:sp>
          <p:sp>
            <p:nvSpPr>
              <p:cNvPr id="738" name="Freeform 1386"/>
              <p:cNvSpPr/>
              <p:nvPr/>
            </p:nvSpPr>
            <p:spPr bwMode="auto">
              <a:xfrm>
                <a:off x="5454" y="2173"/>
                <a:ext cx="20" cy="30"/>
              </a:xfrm>
              <a:custGeom>
                <a:avLst/>
                <a:gdLst>
                  <a:gd name="T0" fmla="*/ 20 w 20"/>
                  <a:gd name="T1" fmla="*/ 0 h 30"/>
                  <a:gd name="T2" fmla="*/ 20 w 20"/>
                  <a:gd name="T3" fmla="*/ 16 h 30"/>
                  <a:gd name="T4" fmla="*/ 0 w 20"/>
                  <a:gd name="T5" fmla="*/ 30 h 30"/>
                  <a:gd name="T6" fmla="*/ 0 w 20"/>
                  <a:gd name="T7" fmla="*/ 12 h 30"/>
                  <a:gd name="T8" fmla="*/ 20 w 20"/>
                  <a:gd name="T9" fmla="*/ 0 h 30"/>
                </a:gdLst>
                <a:ahLst/>
                <a:cxnLst>
                  <a:cxn ang="0">
                    <a:pos x="T0" y="T1"/>
                  </a:cxn>
                  <a:cxn ang="0">
                    <a:pos x="T2" y="T3"/>
                  </a:cxn>
                  <a:cxn ang="0">
                    <a:pos x="T4" y="T5"/>
                  </a:cxn>
                  <a:cxn ang="0">
                    <a:pos x="T6" y="T7"/>
                  </a:cxn>
                  <a:cxn ang="0">
                    <a:pos x="T8" y="T9"/>
                  </a:cxn>
                </a:cxnLst>
                <a:rect l="0" t="0" r="r" b="b"/>
                <a:pathLst>
                  <a:path w="20" h="30">
                    <a:moveTo>
                      <a:pt x="20" y="0"/>
                    </a:moveTo>
                    <a:lnTo>
                      <a:pt x="20" y="16"/>
                    </a:lnTo>
                    <a:lnTo>
                      <a:pt x="0" y="30"/>
                    </a:lnTo>
                    <a:lnTo>
                      <a:pt x="0" y="12"/>
                    </a:lnTo>
                    <a:lnTo>
                      <a:pt x="20" y="0"/>
                    </a:lnTo>
                    <a:close/>
                  </a:path>
                </a:pathLst>
              </a:custGeom>
              <a:grpFill/>
              <a:ln>
                <a:noFill/>
              </a:ln>
            </p:spPr>
            <p:txBody>
              <a:bodyPr/>
              <a:lstStyle/>
              <a:p>
                <a:pPr fontAlgn="auto">
                  <a:spcBef>
                    <a:spcPts val="0"/>
                  </a:spcBef>
                  <a:spcAft>
                    <a:spcPts val="0"/>
                  </a:spcAft>
                  <a:defRPr/>
                </a:pPr>
                <a:endParaRPr lang="zh-CN" altLang="en-US"/>
              </a:p>
            </p:txBody>
          </p:sp>
          <p:sp>
            <p:nvSpPr>
              <p:cNvPr id="739" name="Freeform 1387"/>
              <p:cNvSpPr/>
              <p:nvPr/>
            </p:nvSpPr>
            <p:spPr bwMode="auto">
              <a:xfrm>
                <a:off x="5392" y="2259"/>
                <a:ext cx="20" cy="38"/>
              </a:xfrm>
              <a:custGeom>
                <a:avLst/>
                <a:gdLst>
                  <a:gd name="T0" fmla="*/ 20 w 20"/>
                  <a:gd name="T1" fmla="*/ 0 h 38"/>
                  <a:gd name="T2" fmla="*/ 20 w 20"/>
                  <a:gd name="T3" fmla="*/ 22 h 38"/>
                  <a:gd name="T4" fmla="*/ 0 w 20"/>
                  <a:gd name="T5" fmla="*/ 38 h 38"/>
                  <a:gd name="T6" fmla="*/ 0 w 20"/>
                  <a:gd name="T7" fmla="*/ 14 h 38"/>
                  <a:gd name="T8" fmla="*/ 20 w 20"/>
                  <a:gd name="T9" fmla="*/ 0 h 38"/>
                </a:gdLst>
                <a:ahLst/>
                <a:cxnLst>
                  <a:cxn ang="0">
                    <a:pos x="T0" y="T1"/>
                  </a:cxn>
                  <a:cxn ang="0">
                    <a:pos x="T2" y="T3"/>
                  </a:cxn>
                  <a:cxn ang="0">
                    <a:pos x="T4" y="T5"/>
                  </a:cxn>
                  <a:cxn ang="0">
                    <a:pos x="T6" y="T7"/>
                  </a:cxn>
                  <a:cxn ang="0">
                    <a:pos x="T8" y="T9"/>
                  </a:cxn>
                </a:cxnLst>
                <a:rect l="0" t="0" r="r" b="b"/>
                <a:pathLst>
                  <a:path w="20" h="38">
                    <a:moveTo>
                      <a:pt x="20" y="0"/>
                    </a:moveTo>
                    <a:lnTo>
                      <a:pt x="20" y="22"/>
                    </a:lnTo>
                    <a:lnTo>
                      <a:pt x="0" y="38"/>
                    </a:lnTo>
                    <a:lnTo>
                      <a:pt x="0" y="14"/>
                    </a:lnTo>
                    <a:lnTo>
                      <a:pt x="20" y="0"/>
                    </a:lnTo>
                    <a:close/>
                  </a:path>
                </a:pathLst>
              </a:custGeom>
              <a:grpFill/>
              <a:ln>
                <a:noFill/>
              </a:ln>
            </p:spPr>
            <p:txBody>
              <a:bodyPr/>
              <a:lstStyle/>
              <a:p>
                <a:pPr fontAlgn="auto">
                  <a:spcBef>
                    <a:spcPts val="0"/>
                  </a:spcBef>
                  <a:spcAft>
                    <a:spcPts val="0"/>
                  </a:spcAft>
                  <a:defRPr/>
                </a:pPr>
                <a:endParaRPr lang="zh-CN" altLang="en-US"/>
              </a:p>
            </p:txBody>
          </p:sp>
          <p:sp>
            <p:nvSpPr>
              <p:cNvPr id="740" name="Freeform 1388"/>
              <p:cNvSpPr/>
              <p:nvPr/>
            </p:nvSpPr>
            <p:spPr bwMode="auto">
              <a:xfrm>
                <a:off x="5454" y="2215"/>
                <a:ext cx="20" cy="32"/>
              </a:xfrm>
              <a:custGeom>
                <a:avLst/>
                <a:gdLst>
                  <a:gd name="T0" fmla="*/ 20 w 20"/>
                  <a:gd name="T1" fmla="*/ 0 h 32"/>
                  <a:gd name="T2" fmla="*/ 20 w 20"/>
                  <a:gd name="T3" fmla="*/ 16 h 32"/>
                  <a:gd name="T4" fmla="*/ 0 w 20"/>
                  <a:gd name="T5" fmla="*/ 32 h 32"/>
                  <a:gd name="T6" fmla="*/ 0 w 20"/>
                  <a:gd name="T7" fmla="*/ 14 h 32"/>
                  <a:gd name="T8" fmla="*/ 20 w 20"/>
                  <a:gd name="T9" fmla="*/ 0 h 32"/>
                </a:gdLst>
                <a:ahLst/>
                <a:cxnLst>
                  <a:cxn ang="0">
                    <a:pos x="T0" y="T1"/>
                  </a:cxn>
                  <a:cxn ang="0">
                    <a:pos x="T2" y="T3"/>
                  </a:cxn>
                  <a:cxn ang="0">
                    <a:pos x="T4" y="T5"/>
                  </a:cxn>
                  <a:cxn ang="0">
                    <a:pos x="T6" y="T7"/>
                  </a:cxn>
                  <a:cxn ang="0">
                    <a:pos x="T8" y="T9"/>
                  </a:cxn>
                </a:cxnLst>
                <a:rect l="0" t="0" r="r" b="b"/>
                <a:pathLst>
                  <a:path w="20" h="32">
                    <a:moveTo>
                      <a:pt x="20" y="0"/>
                    </a:moveTo>
                    <a:lnTo>
                      <a:pt x="20" y="16"/>
                    </a:lnTo>
                    <a:lnTo>
                      <a:pt x="0" y="32"/>
                    </a:lnTo>
                    <a:lnTo>
                      <a:pt x="0" y="14"/>
                    </a:lnTo>
                    <a:lnTo>
                      <a:pt x="20" y="0"/>
                    </a:lnTo>
                    <a:close/>
                  </a:path>
                </a:pathLst>
              </a:custGeom>
              <a:grpFill/>
              <a:ln>
                <a:noFill/>
              </a:ln>
            </p:spPr>
            <p:txBody>
              <a:bodyPr/>
              <a:lstStyle/>
              <a:p>
                <a:pPr fontAlgn="auto">
                  <a:spcBef>
                    <a:spcPts val="0"/>
                  </a:spcBef>
                  <a:spcAft>
                    <a:spcPts val="0"/>
                  </a:spcAft>
                  <a:defRPr/>
                </a:pPr>
                <a:endParaRPr lang="zh-CN" altLang="en-US"/>
              </a:p>
            </p:txBody>
          </p:sp>
          <p:sp>
            <p:nvSpPr>
              <p:cNvPr id="741" name="Freeform 1389"/>
              <p:cNvSpPr/>
              <p:nvPr/>
            </p:nvSpPr>
            <p:spPr bwMode="auto">
              <a:xfrm>
                <a:off x="5320" y="2349"/>
                <a:ext cx="32" cy="56"/>
              </a:xfrm>
              <a:custGeom>
                <a:avLst/>
                <a:gdLst>
                  <a:gd name="T0" fmla="*/ 0 w 32"/>
                  <a:gd name="T1" fmla="*/ 26 h 56"/>
                  <a:gd name="T2" fmla="*/ 32 w 32"/>
                  <a:gd name="T3" fmla="*/ 0 h 56"/>
                  <a:gd name="T4" fmla="*/ 32 w 32"/>
                  <a:gd name="T5" fmla="*/ 28 h 56"/>
                  <a:gd name="T6" fmla="*/ 0 w 32"/>
                  <a:gd name="T7" fmla="*/ 56 h 56"/>
                  <a:gd name="T8" fmla="*/ 0 w 32"/>
                  <a:gd name="T9" fmla="*/ 26 h 56"/>
                </a:gdLst>
                <a:ahLst/>
                <a:cxnLst>
                  <a:cxn ang="0">
                    <a:pos x="T0" y="T1"/>
                  </a:cxn>
                  <a:cxn ang="0">
                    <a:pos x="T2" y="T3"/>
                  </a:cxn>
                  <a:cxn ang="0">
                    <a:pos x="T4" y="T5"/>
                  </a:cxn>
                  <a:cxn ang="0">
                    <a:pos x="T6" y="T7"/>
                  </a:cxn>
                  <a:cxn ang="0">
                    <a:pos x="T8" y="T9"/>
                  </a:cxn>
                </a:cxnLst>
                <a:rect l="0" t="0" r="r" b="b"/>
                <a:pathLst>
                  <a:path w="32" h="56">
                    <a:moveTo>
                      <a:pt x="0" y="26"/>
                    </a:moveTo>
                    <a:lnTo>
                      <a:pt x="32" y="0"/>
                    </a:lnTo>
                    <a:lnTo>
                      <a:pt x="32" y="28"/>
                    </a:lnTo>
                    <a:lnTo>
                      <a:pt x="0" y="56"/>
                    </a:lnTo>
                    <a:lnTo>
                      <a:pt x="0" y="26"/>
                    </a:lnTo>
                    <a:close/>
                  </a:path>
                </a:pathLst>
              </a:custGeom>
              <a:grpFill/>
              <a:ln>
                <a:noFill/>
              </a:ln>
            </p:spPr>
            <p:txBody>
              <a:bodyPr/>
              <a:lstStyle/>
              <a:p>
                <a:pPr fontAlgn="auto">
                  <a:spcBef>
                    <a:spcPts val="0"/>
                  </a:spcBef>
                  <a:spcAft>
                    <a:spcPts val="0"/>
                  </a:spcAft>
                  <a:defRPr/>
                </a:pPr>
                <a:endParaRPr lang="zh-CN" altLang="en-US"/>
              </a:p>
            </p:txBody>
          </p:sp>
          <p:sp>
            <p:nvSpPr>
              <p:cNvPr id="742" name="Freeform 1390"/>
              <p:cNvSpPr/>
              <p:nvPr/>
            </p:nvSpPr>
            <p:spPr bwMode="auto">
              <a:xfrm>
                <a:off x="5366" y="2293"/>
                <a:ext cx="58" cy="70"/>
              </a:xfrm>
              <a:custGeom>
                <a:avLst/>
                <a:gdLst>
                  <a:gd name="T0" fmla="*/ 58 w 58"/>
                  <a:gd name="T1" fmla="*/ 0 h 70"/>
                  <a:gd name="T2" fmla="*/ 58 w 58"/>
                  <a:gd name="T3" fmla="*/ 20 h 70"/>
                  <a:gd name="T4" fmla="*/ 0 w 58"/>
                  <a:gd name="T5" fmla="*/ 70 h 70"/>
                  <a:gd name="T6" fmla="*/ 0 w 58"/>
                  <a:gd name="T7" fmla="*/ 44 h 70"/>
                  <a:gd name="T8" fmla="*/ 58 w 58"/>
                  <a:gd name="T9" fmla="*/ 0 h 70"/>
                </a:gdLst>
                <a:ahLst/>
                <a:cxnLst>
                  <a:cxn ang="0">
                    <a:pos x="T0" y="T1"/>
                  </a:cxn>
                  <a:cxn ang="0">
                    <a:pos x="T2" y="T3"/>
                  </a:cxn>
                  <a:cxn ang="0">
                    <a:pos x="T4" y="T5"/>
                  </a:cxn>
                  <a:cxn ang="0">
                    <a:pos x="T6" y="T7"/>
                  </a:cxn>
                  <a:cxn ang="0">
                    <a:pos x="T8" y="T9"/>
                  </a:cxn>
                </a:cxnLst>
                <a:rect l="0" t="0" r="r" b="b"/>
                <a:pathLst>
                  <a:path w="58" h="70">
                    <a:moveTo>
                      <a:pt x="58" y="0"/>
                    </a:moveTo>
                    <a:lnTo>
                      <a:pt x="58" y="20"/>
                    </a:lnTo>
                    <a:lnTo>
                      <a:pt x="0" y="70"/>
                    </a:lnTo>
                    <a:lnTo>
                      <a:pt x="0" y="44"/>
                    </a:lnTo>
                    <a:lnTo>
                      <a:pt x="58" y="0"/>
                    </a:lnTo>
                    <a:close/>
                  </a:path>
                </a:pathLst>
              </a:custGeom>
              <a:grpFill/>
              <a:ln>
                <a:noFill/>
              </a:ln>
            </p:spPr>
            <p:txBody>
              <a:bodyPr/>
              <a:lstStyle/>
              <a:p>
                <a:pPr fontAlgn="auto">
                  <a:spcBef>
                    <a:spcPts val="0"/>
                  </a:spcBef>
                  <a:spcAft>
                    <a:spcPts val="0"/>
                  </a:spcAft>
                  <a:defRPr/>
                </a:pPr>
                <a:endParaRPr lang="zh-CN" altLang="en-US"/>
              </a:p>
            </p:txBody>
          </p:sp>
          <p:sp>
            <p:nvSpPr>
              <p:cNvPr id="743" name="Freeform 1391"/>
              <p:cNvSpPr/>
              <p:nvPr/>
            </p:nvSpPr>
            <p:spPr bwMode="auto">
              <a:xfrm>
                <a:off x="5440" y="2255"/>
                <a:ext cx="34" cy="46"/>
              </a:xfrm>
              <a:custGeom>
                <a:avLst/>
                <a:gdLst>
                  <a:gd name="T0" fmla="*/ 34 w 34"/>
                  <a:gd name="T1" fmla="*/ 0 h 46"/>
                  <a:gd name="T2" fmla="*/ 34 w 34"/>
                  <a:gd name="T3" fmla="*/ 14 h 46"/>
                  <a:gd name="T4" fmla="*/ 0 w 34"/>
                  <a:gd name="T5" fmla="*/ 46 h 46"/>
                  <a:gd name="T6" fmla="*/ 0 w 34"/>
                  <a:gd name="T7" fmla="*/ 26 h 46"/>
                  <a:gd name="T8" fmla="*/ 34 w 34"/>
                  <a:gd name="T9" fmla="*/ 0 h 46"/>
                </a:gdLst>
                <a:ahLst/>
                <a:cxnLst>
                  <a:cxn ang="0">
                    <a:pos x="T0" y="T1"/>
                  </a:cxn>
                  <a:cxn ang="0">
                    <a:pos x="T2" y="T3"/>
                  </a:cxn>
                  <a:cxn ang="0">
                    <a:pos x="T4" y="T5"/>
                  </a:cxn>
                  <a:cxn ang="0">
                    <a:pos x="T6" y="T7"/>
                  </a:cxn>
                  <a:cxn ang="0">
                    <a:pos x="T8" y="T9"/>
                  </a:cxn>
                </a:cxnLst>
                <a:rect l="0" t="0" r="r" b="b"/>
                <a:pathLst>
                  <a:path w="34" h="46">
                    <a:moveTo>
                      <a:pt x="34" y="0"/>
                    </a:moveTo>
                    <a:lnTo>
                      <a:pt x="34" y="14"/>
                    </a:lnTo>
                    <a:lnTo>
                      <a:pt x="0" y="46"/>
                    </a:lnTo>
                    <a:lnTo>
                      <a:pt x="0" y="26"/>
                    </a:lnTo>
                    <a:lnTo>
                      <a:pt x="34" y="0"/>
                    </a:lnTo>
                    <a:close/>
                  </a:path>
                </a:pathLst>
              </a:custGeom>
              <a:grpFill/>
              <a:ln>
                <a:noFill/>
              </a:ln>
            </p:spPr>
            <p:txBody>
              <a:bodyPr/>
              <a:lstStyle/>
              <a:p>
                <a:pPr fontAlgn="auto">
                  <a:spcBef>
                    <a:spcPts val="0"/>
                  </a:spcBef>
                  <a:spcAft>
                    <a:spcPts val="0"/>
                  </a:spcAft>
                  <a:defRPr/>
                </a:pPr>
                <a:endParaRPr lang="zh-CN" altLang="en-US"/>
              </a:p>
            </p:txBody>
          </p:sp>
          <p:sp>
            <p:nvSpPr>
              <p:cNvPr id="744" name="Freeform 1392"/>
              <p:cNvSpPr/>
              <p:nvPr/>
            </p:nvSpPr>
            <p:spPr bwMode="auto">
              <a:xfrm>
                <a:off x="5320" y="2409"/>
                <a:ext cx="16" cy="46"/>
              </a:xfrm>
              <a:custGeom>
                <a:avLst/>
                <a:gdLst>
                  <a:gd name="T0" fmla="*/ 0 w 16"/>
                  <a:gd name="T1" fmla="*/ 14 h 46"/>
                  <a:gd name="T2" fmla="*/ 16 w 16"/>
                  <a:gd name="T3" fmla="*/ 0 h 46"/>
                  <a:gd name="T4" fmla="*/ 16 w 16"/>
                  <a:gd name="T5" fmla="*/ 30 h 46"/>
                  <a:gd name="T6" fmla="*/ 0 w 16"/>
                  <a:gd name="T7" fmla="*/ 46 h 46"/>
                  <a:gd name="T8" fmla="*/ 0 w 16"/>
                  <a:gd name="T9" fmla="*/ 14 h 46"/>
                </a:gdLst>
                <a:ahLst/>
                <a:cxnLst>
                  <a:cxn ang="0">
                    <a:pos x="T0" y="T1"/>
                  </a:cxn>
                  <a:cxn ang="0">
                    <a:pos x="T2" y="T3"/>
                  </a:cxn>
                  <a:cxn ang="0">
                    <a:pos x="T4" y="T5"/>
                  </a:cxn>
                  <a:cxn ang="0">
                    <a:pos x="T6" y="T7"/>
                  </a:cxn>
                  <a:cxn ang="0">
                    <a:pos x="T8" y="T9"/>
                  </a:cxn>
                </a:cxnLst>
                <a:rect l="0" t="0" r="r" b="b"/>
                <a:pathLst>
                  <a:path w="16" h="46">
                    <a:moveTo>
                      <a:pt x="0" y="14"/>
                    </a:moveTo>
                    <a:lnTo>
                      <a:pt x="16" y="0"/>
                    </a:lnTo>
                    <a:lnTo>
                      <a:pt x="16" y="30"/>
                    </a:lnTo>
                    <a:lnTo>
                      <a:pt x="0" y="46"/>
                    </a:lnTo>
                    <a:lnTo>
                      <a:pt x="0" y="14"/>
                    </a:lnTo>
                    <a:close/>
                  </a:path>
                </a:pathLst>
              </a:custGeom>
              <a:grpFill/>
              <a:ln>
                <a:noFill/>
              </a:ln>
            </p:spPr>
            <p:txBody>
              <a:bodyPr/>
              <a:lstStyle/>
              <a:p>
                <a:pPr fontAlgn="auto">
                  <a:spcBef>
                    <a:spcPts val="0"/>
                  </a:spcBef>
                  <a:spcAft>
                    <a:spcPts val="0"/>
                  </a:spcAft>
                  <a:defRPr/>
                </a:pPr>
                <a:endParaRPr lang="zh-CN" altLang="en-US"/>
              </a:p>
            </p:txBody>
          </p:sp>
          <p:sp>
            <p:nvSpPr>
              <p:cNvPr id="745" name="Freeform 1393"/>
              <p:cNvSpPr/>
              <p:nvPr/>
            </p:nvSpPr>
            <p:spPr bwMode="auto">
              <a:xfrm>
                <a:off x="5352" y="2351"/>
                <a:ext cx="54" cy="74"/>
              </a:xfrm>
              <a:custGeom>
                <a:avLst/>
                <a:gdLst>
                  <a:gd name="T0" fmla="*/ 54 w 54"/>
                  <a:gd name="T1" fmla="*/ 0 h 74"/>
                  <a:gd name="T2" fmla="*/ 54 w 54"/>
                  <a:gd name="T3" fmla="*/ 22 h 74"/>
                  <a:gd name="T4" fmla="*/ 0 w 54"/>
                  <a:gd name="T5" fmla="*/ 74 h 74"/>
                  <a:gd name="T6" fmla="*/ 0 w 54"/>
                  <a:gd name="T7" fmla="*/ 46 h 74"/>
                  <a:gd name="T8" fmla="*/ 54 w 54"/>
                  <a:gd name="T9" fmla="*/ 0 h 74"/>
                </a:gdLst>
                <a:ahLst/>
                <a:cxnLst>
                  <a:cxn ang="0">
                    <a:pos x="T0" y="T1"/>
                  </a:cxn>
                  <a:cxn ang="0">
                    <a:pos x="T2" y="T3"/>
                  </a:cxn>
                  <a:cxn ang="0">
                    <a:pos x="T4" y="T5"/>
                  </a:cxn>
                  <a:cxn ang="0">
                    <a:pos x="T6" y="T7"/>
                  </a:cxn>
                  <a:cxn ang="0">
                    <a:pos x="T8" y="T9"/>
                  </a:cxn>
                </a:cxnLst>
                <a:rect l="0" t="0" r="r" b="b"/>
                <a:pathLst>
                  <a:path w="54" h="74">
                    <a:moveTo>
                      <a:pt x="54" y="0"/>
                    </a:moveTo>
                    <a:lnTo>
                      <a:pt x="54" y="22"/>
                    </a:lnTo>
                    <a:lnTo>
                      <a:pt x="0" y="74"/>
                    </a:lnTo>
                    <a:lnTo>
                      <a:pt x="0" y="46"/>
                    </a:lnTo>
                    <a:lnTo>
                      <a:pt x="54" y="0"/>
                    </a:lnTo>
                    <a:close/>
                  </a:path>
                </a:pathLst>
              </a:custGeom>
              <a:grpFill/>
              <a:ln>
                <a:noFill/>
              </a:ln>
            </p:spPr>
            <p:txBody>
              <a:bodyPr/>
              <a:lstStyle/>
              <a:p>
                <a:pPr fontAlgn="auto">
                  <a:spcBef>
                    <a:spcPts val="0"/>
                  </a:spcBef>
                  <a:spcAft>
                    <a:spcPts val="0"/>
                  </a:spcAft>
                  <a:defRPr/>
                </a:pPr>
                <a:endParaRPr lang="zh-CN" altLang="en-US"/>
              </a:p>
            </p:txBody>
          </p:sp>
          <p:sp>
            <p:nvSpPr>
              <p:cNvPr id="746" name="Freeform 1394"/>
              <p:cNvSpPr/>
              <p:nvPr/>
            </p:nvSpPr>
            <p:spPr bwMode="auto">
              <a:xfrm>
                <a:off x="5422" y="2295"/>
                <a:ext cx="52" cy="64"/>
              </a:xfrm>
              <a:custGeom>
                <a:avLst/>
                <a:gdLst>
                  <a:gd name="T0" fmla="*/ 52 w 52"/>
                  <a:gd name="T1" fmla="*/ 0 h 64"/>
                  <a:gd name="T2" fmla="*/ 52 w 52"/>
                  <a:gd name="T3" fmla="*/ 16 h 64"/>
                  <a:gd name="T4" fmla="*/ 0 w 52"/>
                  <a:gd name="T5" fmla="*/ 64 h 64"/>
                  <a:gd name="T6" fmla="*/ 0 w 52"/>
                  <a:gd name="T7" fmla="*/ 44 h 64"/>
                  <a:gd name="T8" fmla="*/ 52 w 52"/>
                  <a:gd name="T9" fmla="*/ 0 h 64"/>
                </a:gdLst>
                <a:ahLst/>
                <a:cxnLst>
                  <a:cxn ang="0">
                    <a:pos x="T0" y="T1"/>
                  </a:cxn>
                  <a:cxn ang="0">
                    <a:pos x="T2" y="T3"/>
                  </a:cxn>
                  <a:cxn ang="0">
                    <a:pos x="T4" y="T5"/>
                  </a:cxn>
                  <a:cxn ang="0">
                    <a:pos x="T6" y="T7"/>
                  </a:cxn>
                  <a:cxn ang="0">
                    <a:pos x="T8" y="T9"/>
                  </a:cxn>
                </a:cxnLst>
                <a:rect l="0" t="0" r="r" b="b"/>
                <a:pathLst>
                  <a:path w="52" h="64">
                    <a:moveTo>
                      <a:pt x="52" y="0"/>
                    </a:moveTo>
                    <a:lnTo>
                      <a:pt x="52" y="16"/>
                    </a:lnTo>
                    <a:lnTo>
                      <a:pt x="0" y="64"/>
                    </a:lnTo>
                    <a:lnTo>
                      <a:pt x="0" y="44"/>
                    </a:lnTo>
                    <a:lnTo>
                      <a:pt x="52" y="0"/>
                    </a:lnTo>
                    <a:close/>
                  </a:path>
                </a:pathLst>
              </a:custGeom>
              <a:grpFill/>
              <a:ln>
                <a:noFill/>
              </a:ln>
            </p:spPr>
            <p:txBody>
              <a:bodyPr/>
              <a:lstStyle/>
              <a:p>
                <a:pPr fontAlgn="auto">
                  <a:spcBef>
                    <a:spcPts val="0"/>
                  </a:spcBef>
                  <a:spcAft>
                    <a:spcPts val="0"/>
                  </a:spcAft>
                  <a:defRPr/>
                </a:pPr>
                <a:endParaRPr lang="zh-CN" altLang="en-US"/>
              </a:p>
            </p:txBody>
          </p:sp>
          <p:sp>
            <p:nvSpPr>
              <p:cNvPr id="747" name="Freeform 1395"/>
              <p:cNvSpPr/>
              <p:nvPr/>
            </p:nvSpPr>
            <p:spPr bwMode="auto">
              <a:xfrm>
                <a:off x="5320" y="2443"/>
                <a:ext cx="38" cy="64"/>
              </a:xfrm>
              <a:custGeom>
                <a:avLst/>
                <a:gdLst>
                  <a:gd name="T0" fmla="*/ 0 w 38"/>
                  <a:gd name="T1" fmla="*/ 34 h 64"/>
                  <a:gd name="T2" fmla="*/ 38 w 38"/>
                  <a:gd name="T3" fmla="*/ 0 h 64"/>
                  <a:gd name="T4" fmla="*/ 38 w 38"/>
                  <a:gd name="T5" fmla="*/ 28 h 64"/>
                  <a:gd name="T6" fmla="*/ 0 w 38"/>
                  <a:gd name="T7" fmla="*/ 64 h 64"/>
                  <a:gd name="T8" fmla="*/ 0 w 38"/>
                  <a:gd name="T9" fmla="*/ 34 h 64"/>
                </a:gdLst>
                <a:ahLst/>
                <a:cxnLst>
                  <a:cxn ang="0">
                    <a:pos x="T0" y="T1"/>
                  </a:cxn>
                  <a:cxn ang="0">
                    <a:pos x="T2" y="T3"/>
                  </a:cxn>
                  <a:cxn ang="0">
                    <a:pos x="T4" y="T5"/>
                  </a:cxn>
                  <a:cxn ang="0">
                    <a:pos x="T6" y="T7"/>
                  </a:cxn>
                  <a:cxn ang="0">
                    <a:pos x="T8" y="T9"/>
                  </a:cxn>
                </a:cxnLst>
                <a:rect l="0" t="0" r="r" b="b"/>
                <a:pathLst>
                  <a:path w="38" h="64">
                    <a:moveTo>
                      <a:pt x="0" y="34"/>
                    </a:moveTo>
                    <a:lnTo>
                      <a:pt x="38" y="0"/>
                    </a:lnTo>
                    <a:lnTo>
                      <a:pt x="38" y="28"/>
                    </a:lnTo>
                    <a:lnTo>
                      <a:pt x="0" y="64"/>
                    </a:lnTo>
                    <a:lnTo>
                      <a:pt x="0" y="34"/>
                    </a:lnTo>
                    <a:close/>
                  </a:path>
                </a:pathLst>
              </a:custGeom>
              <a:grpFill/>
              <a:ln>
                <a:noFill/>
              </a:ln>
            </p:spPr>
            <p:txBody>
              <a:bodyPr/>
              <a:lstStyle/>
              <a:p>
                <a:pPr fontAlgn="auto">
                  <a:spcBef>
                    <a:spcPts val="0"/>
                  </a:spcBef>
                  <a:spcAft>
                    <a:spcPts val="0"/>
                  </a:spcAft>
                  <a:defRPr/>
                </a:pPr>
                <a:endParaRPr lang="zh-CN" altLang="en-US"/>
              </a:p>
            </p:txBody>
          </p:sp>
          <p:sp>
            <p:nvSpPr>
              <p:cNvPr id="748" name="Freeform 1396"/>
              <p:cNvSpPr/>
              <p:nvPr/>
            </p:nvSpPr>
            <p:spPr bwMode="auto">
              <a:xfrm>
                <a:off x="5372" y="2415"/>
                <a:ext cx="16" cy="40"/>
              </a:xfrm>
              <a:custGeom>
                <a:avLst/>
                <a:gdLst>
                  <a:gd name="T0" fmla="*/ 0 w 16"/>
                  <a:gd name="T1" fmla="*/ 14 h 40"/>
                  <a:gd name="T2" fmla="*/ 16 w 16"/>
                  <a:gd name="T3" fmla="*/ 0 h 40"/>
                  <a:gd name="T4" fmla="*/ 16 w 16"/>
                  <a:gd name="T5" fmla="*/ 24 h 40"/>
                  <a:gd name="T6" fmla="*/ 0 w 16"/>
                  <a:gd name="T7" fmla="*/ 40 h 40"/>
                  <a:gd name="T8" fmla="*/ 0 w 16"/>
                  <a:gd name="T9" fmla="*/ 14 h 40"/>
                </a:gdLst>
                <a:ahLst/>
                <a:cxnLst>
                  <a:cxn ang="0">
                    <a:pos x="T0" y="T1"/>
                  </a:cxn>
                  <a:cxn ang="0">
                    <a:pos x="T2" y="T3"/>
                  </a:cxn>
                  <a:cxn ang="0">
                    <a:pos x="T4" y="T5"/>
                  </a:cxn>
                  <a:cxn ang="0">
                    <a:pos x="T6" y="T7"/>
                  </a:cxn>
                  <a:cxn ang="0">
                    <a:pos x="T8" y="T9"/>
                  </a:cxn>
                </a:cxnLst>
                <a:rect l="0" t="0" r="r" b="b"/>
                <a:pathLst>
                  <a:path w="16" h="40">
                    <a:moveTo>
                      <a:pt x="0" y="14"/>
                    </a:moveTo>
                    <a:lnTo>
                      <a:pt x="16" y="0"/>
                    </a:lnTo>
                    <a:lnTo>
                      <a:pt x="16" y="24"/>
                    </a:lnTo>
                    <a:lnTo>
                      <a:pt x="0" y="40"/>
                    </a:lnTo>
                    <a:lnTo>
                      <a:pt x="0" y="14"/>
                    </a:lnTo>
                    <a:close/>
                  </a:path>
                </a:pathLst>
              </a:custGeom>
              <a:grpFill/>
              <a:ln>
                <a:noFill/>
              </a:ln>
            </p:spPr>
            <p:txBody>
              <a:bodyPr/>
              <a:lstStyle/>
              <a:p>
                <a:pPr fontAlgn="auto">
                  <a:spcBef>
                    <a:spcPts val="0"/>
                  </a:spcBef>
                  <a:spcAft>
                    <a:spcPts val="0"/>
                  </a:spcAft>
                  <a:defRPr/>
                </a:pPr>
                <a:endParaRPr lang="zh-CN" altLang="en-US"/>
              </a:p>
            </p:txBody>
          </p:sp>
          <p:sp>
            <p:nvSpPr>
              <p:cNvPr id="749" name="Freeform 1397"/>
              <p:cNvSpPr/>
              <p:nvPr/>
            </p:nvSpPr>
            <p:spPr bwMode="auto">
              <a:xfrm>
                <a:off x="5402" y="2375"/>
                <a:ext cx="30" cy="50"/>
              </a:xfrm>
              <a:custGeom>
                <a:avLst/>
                <a:gdLst>
                  <a:gd name="T0" fmla="*/ 30 w 30"/>
                  <a:gd name="T1" fmla="*/ 0 h 50"/>
                  <a:gd name="T2" fmla="*/ 30 w 30"/>
                  <a:gd name="T3" fmla="*/ 20 h 50"/>
                  <a:gd name="T4" fmla="*/ 0 w 30"/>
                  <a:gd name="T5" fmla="*/ 50 h 50"/>
                  <a:gd name="T6" fmla="*/ 0 w 30"/>
                  <a:gd name="T7" fmla="*/ 26 h 50"/>
                  <a:gd name="T8" fmla="*/ 30 w 30"/>
                  <a:gd name="T9" fmla="*/ 0 h 50"/>
                </a:gdLst>
                <a:ahLst/>
                <a:cxnLst>
                  <a:cxn ang="0">
                    <a:pos x="T0" y="T1"/>
                  </a:cxn>
                  <a:cxn ang="0">
                    <a:pos x="T2" y="T3"/>
                  </a:cxn>
                  <a:cxn ang="0">
                    <a:pos x="T4" y="T5"/>
                  </a:cxn>
                  <a:cxn ang="0">
                    <a:pos x="T6" y="T7"/>
                  </a:cxn>
                  <a:cxn ang="0">
                    <a:pos x="T8" y="T9"/>
                  </a:cxn>
                </a:cxnLst>
                <a:rect l="0" t="0" r="r" b="b"/>
                <a:pathLst>
                  <a:path w="30" h="50">
                    <a:moveTo>
                      <a:pt x="30" y="0"/>
                    </a:moveTo>
                    <a:lnTo>
                      <a:pt x="30" y="20"/>
                    </a:lnTo>
                    <a:lnTo>
                      <a:pt x="0" y="50"/>
                    </a:lnTo>
                    <a:lnTo>
                      <a:pt x="0" y="26"/>
                    </a:lnTo>
                    <a:lnTo>
                      <a:pt x="30" y="0"/>
                    </a:lnTo>
                    <a:close/>
                  </a:path>
                </a:pathLst>
              </a:custGeom>
              <a:grpFill/>
              <a:ln>
                <a:noFill/>
              </a:ln>
            </p:spPr>
            <p:txBody>
              <a:bodyPr/>
              <a:lstStyle/>
              <a:p>
                <a:pPr fontAlgn="auto">
                  <a:spcBef>
                    <a:spcPts val="0"/>
                  </a:spcBef>
                  <a:spcAft>
                    <a:spcPts val="0"/>
                  </a:spcAft>
                  <a:defRPr/>
                </a:pPr>
                <a:endParaRPr lang="zh-CN" altLang="en-US"/>
              </a:p>
            </p:txBody>
          </p:sp>
          <p:sp>
            <p:nvSpPr>
              <p:cNvPr id="750" name="Freeform 1398"/>
              <p:cNvSpPr/>
              <p:nvPr/>
            </p:nvSpPr>
            <p:spPr bwMode="auto">
              <a:xfrm>
                <a:off x="5446" y="2337"/>
                <a:ext cx="28" cy="44"/>
              </a:xfrm>
              <a:custGeom>
                <a:avLst/>
                <a:gdLst>
                  <a:gd name="T0" fmla="*/ 28 w 28"/>
                  <a:gd name="T1" fmla="*/ 0 h 44"/>
                  <a:gd name="T2" fmla="*/ 28 w 28"/>
                  <a:gd name="T3" fmla="*/ 16 h 44"/>
                  <a:gd name="T4" fmla="*/ 0 w 28"/>
                  <a:gd name="T5" fmla="*/ 44 h 44"/>
                  <a:gd name="T6" fmla="*/ 0 w 28"/>
                  <a:gd name="T7" fmla="*/ 24 h 44"/>
                  <a:gd name="T8" fmla="*/ 28 w 28"/>
                  <a:gd name="T9" fmla="*/ 0 h 44"/>
                </a:gdLst>
                <a:ahLst/>
                <a:cxnLst>
                  <a:cxn ang="0">
                    <a:pos x="T0" y="T1"/>
                  </a:cxn>
                  <a:cxn ang="0">
                    <a:pos x="T2" y="T3"/>
                  </a:cxn>
                  <a:cxn ang="0">
                    <a:pos x="T4" y="T5"/>
                  </a:cxn>
                  <a:cxn ang="0">
                    <a:pos x="T6" y="T7"/>
                  </a:cxn>
                  <a:cxn ang="0">
                    <a:pos x="T8" y="T9"/>
                  </a:cxn>
                </a:cxnLst>
                <a:rect l="0" t="0" r="r" b="b"/>
                <a:pathLst>
                  <a:path w="28" h="44">
                    <a:moveTo>
                      <a:pt x="28" y="0"/>
                    </a:moveTo>
                    <a:lnTo>
                      <a:pt x="28" y="16"/>
                    </a:lnTo>
                    <a:lnTo>
                      <a:pt x="0" y="44"/>
                    </a:lnTo>
                    <a:lnTo>
                      <a:pt x="0" y="24"/>
                    </a:lnTo>
                    <a:lnTo>
                      <a:pt x="28" y="0"/>
                    </a:lnTo>
                    <a:close/>
                  </a:path>
                </a:pathLst>
              </a:custGeom>
              <a:grpFill/>
              <a:ln>
                <a:noFill/>
              </a:ln>
            </p:spPr>
            <p:txBody>
              <a:bodyPr/>
              <a:lstStyle/>
              <a:p>
                <a:pPr fontAlgn="auto">
                  <a:spcBef>
                    <a:spcPts val="0"/>
                  </a:spcBef>
                  <a:spcAft>
                    <a:spcPts val="0"/>
                  </a:spcAft>
                  <a:defRPr/>
                </a:pPr>
                <a:endParaRPr lang="zh-CN" altLang="en-US"/>
              </a:p>
            </p:txBody>
          </p:sp>
          <p:sp>
            <p:nvSpPr>
              <p:cNvPr id="751" name="Freeform 1399"/>
              <p:cNvSpPr/>
              <p:nvPr/>
            </p:nvSpPr>
            <p:spPr bwMode="auto">
              <a:xfrm>
                <a:off x="5320" y="2499"/>
                <a:ext cx="26" cy="58"/>
              </a:xfrm>
              <a:custGeom>
                <a:avLst/>
                <a:gdLst>
                  <a:gd name="T0" fmla="*/ 0 w 26"/>
                  <a:gd name="T1" fmla="*/ 26 h 58"/>
                  <a:gd name="T2" fmla="*/ 26 w 26"/>
                  <a:gd name="T3" fmla="*/ 0 h 58"/>
                  <a:gd name="T4" fmla="*/ 26 w 26"/>
                  <a:gd name="T5" fmla="*/ 30 h 58"/>
                  <a:gd name="T6" fmla="*/ 0 w 26"/>
                  <a:gd name="T7" fmla="*/ 58 h 58"/>
                  <a:gd name="T8" fmla="*/ 0 w 26"/>
                  <a:gd name="T9" fmla="*/ 26 h 58"/>
                </a:gdLst>
                <a:ahLst/>
                <a:cxnLst>
                  <a:cxn ang="0">
                    <a:pos x="T0" y="T1"/>
                  </a:cxn>
                  <a:cxn ang="0">
                    <a:pos x="T2" y="T3"/>
                  </a:cxn>
                  <a:cxn ang="0">
                    <a:pos x="T4" y="T5"/>
                  </a:cxn>
                  <a:cxn ang="0">
                    <a:pos x="T6" y="T7"/>
                  </a:cxn>
                  <a:cxn ang="0">
                    <a:pos x="T8" y="T9"/>
                  </a:cxn>
                </a:cxnLst>
                <a:rect l="0" t="0" r="r" b="b"/>
                <a:pathLst>
                  <a:path w="26" h="58">
                    <a:moveTo>
                      <a:pt x="0" y="26"/>
                    </a:moveTo>
                    <a:lnTo>
                      <a:pt x="26" y="0"/>
                    </a:lnTo>
                    <a:lnTo>
                      <a:pt x="26" y="30"/>
                    </a:lnTo>
                    <a:lnTo>
                      <a:pt x="0" y="58"/>
                    </a:lnTo>
                    <a:lnTo>
                      <a:pt x="0" y="26"/>
                    </a:lnTo>
                    <a:close/>
                  </a:path>
                </a:pathLst>
              </a:custGeom>
              <a:grpFill/>
              <a:ln>
                <a:noFill/>
              </a:ln>
            </p:spPr>
            <p:txBody>
              <a:bodyPr/>
              <a:lstStyle/>
              <a:p>
                <a:pPr fontAlgn="auto">
                  <a:spcBef>
                    <a:spcPts val="0"/>
                  </a:spcBef>
                  <a:spcAft>
                    <a:spcPts val="0"/>
                  </a:spcAft>
                  <a:defRPr/>
                </a:pPr>
                <a:endParaRPr lang="zh-CN" altLang="en-US"/>
              </a:p>
            </p:txBody>
          </p:sp>
          <p:sp>
            <p:nvSpPr>
              <p:cNvPr id="752" name="Freeform 1400"/>
              <p:cNvSpPr/>
              <p:nvPr/>
            </p:nvSpPr>
            <p:spPr bwMode="auto">
              <a:xfrm>
                <a:off x="5362" y="2429"/>
                <a:ext cx="56" cy="82"/>
              </a:xfrm>
              <a:custGeom>
                <a:avLst/>
                <a:gdLst>
                  <a:gd name="T0" fmla="*/ 56 w 56"/>
                  <a:gd name="T1" fmla="*/ 0 h 82"/>
                  <a:gd name="T2" fmla="*/ 56 w 56"/>
                  <a:gd name="T3" fmla="*/ 22 h 82"/>
                  <a:gd name="T4" fmla="*/ 0 w 56"/>
                  <a:gd name="T5" fmla="*/ 82 h 82"/>
                  <a:gd name="T6" fmla="*/ 0 w 56"/>
                  <a:gd name="T7" fmla="*/ 56 h 82"/>
                  <a:gd name="T8" fmla="*/ 56 w 56"/>
                  <a:gd name="T9" fmla="*/ 0 h 82"/>
                </a:gdLst>
                <a:ahLst/>
                <a:cxnLst>
                  <a:cxn ang="0">
                    <a:pos x="T0" y="T1"/>
                  </a:cxn>
                  <a:cxn ang="0">
                    <a:pos x="T2" y="T3"/>
                  </a:cxn>
                  <a:cxn ang="0">
                    <a:pos x="T4" y="T5"/>
                  </a:cxn>
                  <a:cxn ang="0">
                    <a:pos x="T6" y="T7"/>
                  </a:cxn>
                  <a:cxn ang="0">
                    <a:pos x="T8" y="T9"/>
                  </a:cxn>
                </a:cxnLst>
                <a:rect l="0" t="0" r="r" b="b"/>
                <a:pathLst>
                  <a:path w="56" h="82">
                    <a:moveTo>
                      <a:pt x="56" y="0"/>
                    </a:moveTo>
                    <a:lnTo>
                      <a:pt x="56" y="22"/>
                    </a:lnTo>
                    <a:lnTo>
                      <a:pt x="0" y="82"/>
                    </a:lnTo>
                    <a:lnTo>
                      <a:pt x="0" y="56"/>
                    </a:lnTo>
                    <a:lnTo>
                      <a:pt x="56" y="0"/>
                    </a:lnTo>
                    <a:close/>
                  </a:path>
                </a:pathLst>
              </a:custGeom>
              <a:grpFill/>
              <a:ln>
                <a:noFill/>
              </a:ln>
            </p:spPr>
            <p:txBody>
              <a:bodyPr/>
              <a:lstStyle/>
              <a:p>
                <a:pPr fontAlgn="auto">
                  <a:spcBef>
                    <a:spcPts val="0"/>
                  </a:spcBef>
                  <a:spcAft>
                    <a:spcPts val="0"/>
                  </a:spcAft>
                  <a:defRPr/>
                </a:pPr>
                <a:endParaRPr lang="zh-CN" altLang="en-US"/>
              </a:p>
            </p:txBody>
          </p:sp>
          <p:sp>
            <p:nvSpPr>
              <p:cNvPr id="753" name="Freeform 1401"/>
              <p:cNvSpPr/>
              <p:nvPr/>
            </p:nvSpPr>
            <p:spPr bwMode="auto">
              <a:xfrm>
                <a:off x="5434" y="2375"/>
                <a:ext cx="40" cy="60"/>
              </a:xfrm>
              <a:custGeom>
                <a:avLst/>
                <a:gdLst>
                  <a:gd name="T0" fmla="*/ 40 w 40"/>
                  <a:gd name="T1" fmla="*/ 0 h 60"/>
                  <a:gd name="T2" fmla="*/ 40 w 40"/>
                  <a:gd name="T3" fmla="*/ 16 h 60"/>
                  <a:gd name="T4" fmla="*/ 0 w 40"/>
                  <a:gd name="T5" fmla="*/ 60 h 60"/>
                  <a:gd name="T6" fmla="*/ 0 w 40"/>
                  <a:gd name="T7" fmla="*/ 40 h 60"/>
                  <a:gd name="T8" fmla="*/ 40 w 40"/>
                  <a:gd name="T9" fmla="*/ 0 h 60"/>
                </a:gdLst>
                <a:ahLst/>
                <a:cxnLst>
                  <a:cxn ang="0">
                    <a:pos x="T0" y="T1"/>
                  </a:cxn>
                  <a:cxn ang="0">
                    <a:pos x="T2" y="T3"/>
                  </a:cxn>
                  <a:cxn ang="0">
                    <a:pos x="T4" y="T5"/>
                  </a:cxn>
                  <a:cxn ang="0">
                    <a:pos x="T6" y="T7"/>
                  </a:cxn>
                  <a:cxn ang="0">
                    <a:pos x="T8" y="T9"/>
                  </a:cxn>
                </a:cxnLst>
                <a:rect l="0" t="0" r="r" b="b"/>
                <a:pathLst>
                  <a:path w="40" h="60">
                    <a:moveTo>
                      <a:pt x="40" y="0"/>
                    </a:moveTo>
                    <a:lnTo>
                      <a:pt x="40" y="16"/>
                    </a:lnTo>
                    <a:lnTo>
                      <a:pt x="0" y="60"/>
                    </a:lnTo>
                    <a:lnTo>
                      <a:pt x="0" y="40"/>
                    </a:lnTo>
                    <a:lnTo>
                      <a:pt x="40" y="0"/>
                    </a:lnTo>
                    <a:close/>
                  </a:path>
                </a:pathLst>
              </a:custGeom>
              <a:grpFill/>
              <a:ln>
                <a:noFill/>
              </a:ln>
            </p:spPr>
            <p:txBody>
              <a:bodyPr/>
              <a:lstStyle/>
              <a:p>
                <a:pPr fontAlgn="auto">
                  <a:spcBef>
                    <a:spcPts val="0"/>
                  </a:spcBef>
                  <a:spcAft>
                    <a:spcPts val="0"/>
                  </a:spcAft>
                  <a:defRPr/>
                </a:pPr>
                <a:endParaRPr lang="zh-CN" altLang="en-US"/>
              </a:p>
            </p:txBody>
          </p:sp>
          <p:sp>
            <p:nvSpPr>
              <p:cNvPr id="754" name="Freeform 1402"/>
              <p:cNvSpPr/>
              <p:nvPr/>
            </p:nvSpPr>
            <p:spPr bwMode="auto">
              <a:xfrm>
                <a:off x="5320" y="2489"/>
                <a:ext cx="84" cy="118"/>
              </a:xfrm>
              <a:custGeom>
                <a:avLst/>
                <a:gdLst>
                  <a:gd name="T0" fmla="*/ 0 w 84"/>
                  <a:gd name="T1" fmla="*/ 86 h 118"/>
                  <a:gd name="T2" fmla="*/ 84 w 84"/>
                  <a:gd name="T3" fmla="*/ 0 h 118"/>
                  <a:gd name="T4" fmla="*/ 84 w 84"/>
                  <a:gd name="T5" fmla="*/ 22 h 118"/>
                  <a:gd name="T6" fmla="*/ 0 w 84"/>
                  <a:gd name="T7" fmla="*/ 118 h 118"/>
                  <a:gd name="T8" fmla="*/ 0 w 84"/>
                  <a:gd name="T9" fmla="*/ 86 h 118"/>
                </a:gdLst>
                <a:ahLst/>
                <a:cxnLst>
                  <a:cxn ang="0">
                    <a:pos x="T0" y="T1"/>
                  </a:cxn>
                  <a:cxn ang="0">
                    <a:pos x="T2" y="T3"/>
                  </a:cxn>
                  <a:cxn ang="0">
                    <a:pos x="T4" y="T5"/>
                  </a:cxn>
                  <a:cxn ang="0">
                    <a:pos x="T6" y="T7"/>
                  </a:cxn>
                  <a:cxn ang="0">
                    <a:pos x="T8" y="T9"/>
                  </a:cxn>
                </a:cxnLst>
                <a:rect l="0" t="0" r="r" b="b"/>
                <a:pathLst>
                  <a:path w="84" h="118">
                    <a:moveTo>
                      <a:pt x="0" y="86"/>
                    </a:moveTo>
                    <a:lnTo>
                      <a:pt x="84" y="0"/>
                    </a:lnTo>
                    <a:lnTo>
                      <a:pt x="84" y="22"/>
                    </a:lnTo>
                    <a:lnTo>
                      <a:pt x="0" y="118"/>
                    </a:lnTo>
                    <a:lnTo>
                      <a:pt x="0" y="86"/>
                    </a:lnTo>
                    <a:close/>
                  </a:path>
                </a:pathLst>
              </a:custGeom>
              <a:grpFill/>
              <a:ln>
                <a:noFill/>
              </a:ln>
            </p:spPr>
            <p:txBody>
              <a:bodyPr/>
              <a:lstStyle/>
              <a:p>
                <a:pPr fontAlgn="auto">
                  <a:spcBef>
                    <a:spcPts val="0"/>
                  </a:spcBef>
                  <a:spcAft>
                    <a:spcPts val="0"/>
                  </a:spcAft>
                  <a:defRPr/>
                </a:pPr>
                <a:endParaRPr lang="zh-CN" altLang="en-US"/>
              </a:p>
            </p:txBody>
          </p:sp>
          <p:sp>
            <p:nvSpPr>
              <p:cNvPr id="755" name="Freeform 1403"/>
              <p:cNvSpPr/>
              <p:nvPr/>
            </p:nvSpPr>
            <p:spPr bwMode="auto">
              <a:xfrm>
                <a:off x="5418" y="2445"/>
                <a:ext cx="28" cy="50"/>
              </a:xfrm>
              <a:custGeom>
                <a:avLst/>
                <a:gdLst>
                  <a:gd name="T0" fmla="*/ 0 w 28"/>
                  <a:gd name="T1" fmla="*/ 28 h 50"/>
                  <a:gd name="T2" fmla="*/ 28 w 28"/>
                  <a:gd name="T3" fmla="*/ 0 h 50"/>
                  <a:gd name="T4" fmla="*/ 28 w 28"/>
                  <a:gd name="T5" fmla="*/ 18 h 50"/>
                  <a:gd name="T6" fmla="*/ 0 w 28"/>
                  <a:gd name="T7" fmla="*/ 50 h 50"/>
                  <a:gd name="T8" fmla="*/ 0 w 28"/>
                  <a:gd name="T9" fmla="*/ 28 h 50"/>
                </a:gdLst>
                <a:ahLst/>
                <a:cxnLst>
                  <a:cxn ang="0">
                    <a:pos x="T0" y="T1"/>
                  </a:cxn>
                  <a:cxn ang="0">
                    <a:pos x="T2" y="T3"/>
                  </a:cxn>
                  <a:cxn ang="0">
                    <a:pos x="T4" y="T5"/>
                  </a:cxn>
                  <a:cxn ang="0">
                    <a:pos x="T6" y="T7"/>
                  </a:cxn>
                  <a:cxn ang="0">
                    <a:pos x="T8" y="T9"/>
                  </a:cxn>
                </a:cxnLst>
                <a:rect l="0" t="0" r="r" b="b"/>
                <a:pathLst>
                  <a:path w="28" h="50">
                    <a:moveTo>
                      <a:pt x="0" y="28"/>
                    </a:moveTo>
                    <a:lnTo>
                      <a:pt x="28" y="0"/>
                    </a:lnTo>
                    <a:lnTo>
                      <a:pt x="28" y="18"/>
                    </a:lnTo>
                    <a:lnTo>
                      <a:pt x="0" y="50"/>
                    </a:lnTo>
                    <a:lnTo>
                      <a:pt x="0" y="28"/>
                    </a:lnTo>
                    <a:close/>
                  </a:path>
                </a:pathLst>
              </a:custGeom>
              <a:grpFill/>
              <a:ln>
                <a:noFill/>
              </a:ln>
            </p:spPr>
            <p:txBody>
              <a:bodyPr/>
              <a:lstStyle/>
              <a:p>
                <a:pPr fontAlgn="auto">
                  <a:spcBef>
                    <a:spcPts val="0"/>
                  </a:spcBef>
                  <a:spcAft>
                    <a:spcPts val="0"/>
                  </a:spcAft>
                  <a:defRPr/>
                </a:pPr>
                <a:endParaRPr lang="zh-CN" altLang="en-US"/>
              </a:p>
            </p:txBody>
          </p:sp>
          <p:sp>
            <p:nvSpPr>
              <p:cNvPr id="756" name="Freeform 1404"/>
              <p:cNvSpPr/>
              <p:nvPr/>
            </p:nvSpPr>
            <p:spPr bwMode="auto">
              <a:xfrm>
                <a:off x="5462" y="2417"/>
                <a:ext cx="12" cy="30"/>
              </a:xfrm>
              <a:custGeom>
                <a:avLst/>
                <a:gdLst>
                  <a:gd name="T0" fmla="*/ 12 w 12"/>
                  <a:gd name="T1" fmla="*/ 0 h 30"/>
                  <a:gd name="T2" fmla="*/ 12 w 12"/>
                  <a:gd name="T3" fmla="*/ 16 h 30"/>
                  <a:gd name="T4" fmla="*/ 0 w 12"/>
                  <a:gd name="T5" fmla="*/ 30 h 30"/>
                  <a:gd name="T6" fmla="*/ 0 w 12"/>
                  <a:gd name="T7" fmla="*/ 12 h 30"/>
                  <a:gd name="T8" fmla="*/ 12 w 12"/>
                  <a:gd name="T9" fmla="*/ 0 h 30"/>
                </a:gdLst>
                <a:ahLst/>
                <a:cxnLst>
                  <a:cxn ang="0">
                    <a:pos x="T0" y="T1"/>
                  </a:cxn>
                  <a:cxn ang="0">
                    <a:pos x="T2" y="T3"/>
                  </a:cxn>
                  <a:cxn ang="0">
                    <a:pos x="T4" y="T5"/>
                  </a:cxn>
                  <a:cxn ang="0">
                    <a:pos x="T6" y="T7"/>
                  </a:cxn>
                  <a:cxn ang="0">
                    <a:pos x="T8" y="T9"/>
                  </a:cxn>
                </a:cxnLst>
                <a:rect l="0" t="0" r="r" b="b"/>
                <a:pathLst>
                  <a:path w="12" h="30">
                    <a:moveTo>
                      <a:pt x="12" y="0"/>
                    </a:moveTo>
                    <a:lnTo>
                      <a:pt x="12" y="16"/>
                    </a:lnTo>
                    <a:lnTo>
                      <a:pt x="0" y="30"/>
                    </a:lnTo>
                    <a:lnTo>
                      <a:pt x="0" y="12"/>
                    </a:lnTo>
                    <a:lnTo>
                      <a:pt x="12" y="0"/>
                    </a:lnTo>
                    <a:close/>
                  </a:path>
                </a:pathLst>
              </a:custGeom>
              <a:grpFill/>
              <a:ln>
                <a:noFill/>
              </a:ln>
            </p:spPr>
            <p:txBody>
              <a:bodyPr/>
              <a:lstStyle/>
              <a:p>
                <a:pPr fontAlgn="auto">
                  <a:spcBef>
                    <a:spcPts val="0"/>
                  </a:spcBef>
                  <a:spcAft>
                    <a:spcPts val="0"/>
                  </a:spcAft>
                  <a:defRPr/>
                </a:pPr>
                <a:endParaRPr lang="zh-CN" altLang="en-US"/>
              </a:p>
            </p:txBody>
          </p:sp>
          <p:sp>
            <p:nvSpPr>
              <p:cNvPr id="757" name="Freeform 1405"/>
              <p:cNvSpPr/>
              <p:nvPr/>
            </p:nvSpPr>
            <p:spPr bwMode="auto">
              <a:xfrm>
                <a:off x="5350" y="2567"/>
                <a:ext cx="22" cy="54"/>
              </a:xfrm>
              <a:custGeom>
                <a:avLst/>
                <a:gdLst>
                  <a:gd name="T0" fmla="*/ 0 w 22"/>
                  <a:gd name="T1" fmla="*/ 24 h 54"/>
                  <a:gd name="T2" fmla="*/ 22 w 22"/>
                  <a:gd name="T3" fmla="*/ 0 h 54"/>
                  <a:gd name="T4" fmla="*/ 22 w 22"/>
                  <a:gd name="T5" fmla="*/ 26 h 54"/>
                  <a:gd name="T6" fmla="*/ 0 w 22"/>
                  <a:gd name="T7" fmla="*/ 54 h 54"/>
                  <a:gd name="T8" fmla="*/ 0 w 22"/>
                  <a:gd name="T9" fmla="*/ 24 h 54"/>
                </a:gdLst>
                <a:ahLst/>
                <a:cxnLst>
                  <a:cxn ang="0">
                    <a:pos x="T0" y="T1"/>
                  </a:cxn>
                  <a:cxn ang="0">
                    <a:pos x="T2" y="T3"/>
                  </a:cxn>
                  <a:cxn ang="0">
                    <a:pos x="T4" y="T5"/>
                  </a:cxn>
                  <a:cxn ang="0">
                    <a:pos x="T6" y="T7"/>
                  </a:cxn>
                  <a:cxn ang="0">
                    <a:pos x="T8" y="T9"/>
                  </a:cxn>
                </a:cxnLst>
                <a:rect l="0" t="0" r="r" b="b"/>
                <a:pathLst>
                  <a:path w="22" h="54">
                    <a:moveTo>
                      <a:pt x="0" y="24"/>
                    </a:moveTo>
                    <a:lnTo>
                      <a:pt x="22" y="0"/>
                    </a:lnTo>
                    <a:lnTo>
                      <a:pt x="22" y="26"/>
                    </a:lnTo>
                    <a:lnTo>
                      <a:pt x="0" y="54"/>
                    </a:lnTo>
                    <a:lnTo>
                      <a:pt x="0" y="24"/>
                    </a:lnTo>
                    <a:close/>
                  </a:path>
                </a:pathLst>
              </a:custGeom>
              <a:grpFill/>
              <a:ln>
                <a:noFill/>
              </a:ln>
            </p:spPr>
            <p:txBody>
              <a:bodyPr/>
              <a:lstStyle/>
              <a:p>
                <a:pPr fontAlgn="auto">
                  <a:spcBef>
                    <a:spcPts val="0"/>
                  </a:spcBef>
                  <a:spcAft>
                    <a:spcPts val="0"/>
                  </a:spcAft>
                  <a:defRPr/>
                </a:pPr>
                <a:endParaRPr lang="zh-CN" altLang="en-US"/>
              </a:p>
            </p:txBody>
          </p:sp>
          <p:sp>
            <p:nvSpPr>
              <p:cNvPr id="758" name="Freeform 1406"/>
              <p:cNvSpPr/>
              <p:nvPr/>
            </p:nvSpPr>
            <p:spPr bwMode="auto">
              <a:xfrm>
                <a:off x="5388" y="2457"/>
                <a:ext cx="86" cy="118"/>
              </a:xfrm>
              <a:custGeom>
                <a:avLst/>
                <a:gdLst>
                  <a:gd name="T0" fmla="*/ 86 w 86"/>
                  <a:gd name="T1" fmla="*/ 0 h 118"/>
                  <a:gd name="T2" fmla="*/ 86 w 86"/>
                  <a:gd name="T3" fmla="*/ 16 h 118"/>
                  <a:gd name="T4" fmla="*/ 0 w 86"/>
                  <a:gd name="T5" fmla="*/ 118 h 118"/>
                  <a:gd name="T6" fmla="*/ 0 w 86"/>
                  <a:gd name="T7" fmla="*/ 94 h 118"/>
                  <a:gd name="T8" fmla="*/ 86 w 86"/>
                  <a:gd name="T9" fmla="*/ 0 h 118"/>
                </a:gdLst>
                <a:ahLst/>
                <a:cxnLst>
                  <a:cxn ang="0">
                    <a:pos x="T0" y="T1"/>
                  </a:cxn>
                  <a:cxn ang="0">
                    <a:pos x="T2" y="T3"/>
                  </a:cxn>
                  <a:cxn ang="0">
                    <a:pos x="T4" y="T5"/>
                  </a:cxn>
                  <a:cxn ang="0">
                    <a:pos x="T6" y="T7"/>
                  </a:cxn>
                  <a:cxn ang="0">
                    <a:pos x="T8" y="T9"/>
                  </a:cxn>
                </a:cxnLst>
                <a:rect l="0" t="0" r="r" b="b"/>
                <a:pathLst>
                  <a:path w="86" h="118">
                    <a:moveTo>
                      <a:pt x="86" y="0"/>
                    </a:moveTo>
                    <a:lnTo>
                      <a:pt x="86" y="16"/>
                    </a:lnTo>
                    <a:lnTo>
                      <a:pt x="0" y="118"/>
                    </a:lnTo>
                    <a:lnTo>
                      <a:pt x="0" y="94"/>
                    </a:lnTo>
                    <a:lnTo>
                      <a:pt x="86" y="0"/>
                    </a:lnTo>
                    <a:close/>
                  </a:path>
                </a:pathLst>
              </a:custGeom>
              <a:grpFill/>
              <a:ln>
                <a:noFill/>
              </a:ln>
            </p:spPr>
            <p:txBody>
              <a:bodyPr/>
              <a:lstStyle/>
              <a:p>
                <a:pPr fontAlgn="auto">
                  <a:spcBef>
                    <a:spcPts val="0"/>
                  </a:spcBef>
                  <a:spcAft>
                    <a:spcPts val="0"/>
                  </a:spcAft>
                  <a:defRPr/>
                </a:pPr>
                <a:endParaRPr lang="zh-CN" altLang="en-US"/>
              </a:p>
            </p:txBody>
          </p:sp>
          <p:sp>
            <p:nvSpPr>
              <p:cNvPr id="759" name="Freeform 1407"/>
              <p:cNvSpPr/>
              <p:nvPr/>
            </p:nvSpPr>
            <p:spPr bwMode="auto">
              <a:xfrm>
                <a:off x="5422" y="2499"/>
                <a:ext cx="52" cy="80"/>
              </a:xfrm>
              <a:custGeom>
                <a:avLst/>
                <a:gdLst>
                  <a:gd name="T0" fmla="*/ 52 w 52"/>
                  <a:gd name="T1" fmla="*/ 0 h 80"/>
                  <a:gd name="T2" fmla="*/ 52 w 52"/>
                  <a:gd name="T3" fmla="*/ 16 h 80"/>
                  <a:gd name="T4" fmla="*/ 0 w 52"/>
                  <a:gd name="T5" fmla="*/ 80 h 80"/>
                  <a:gd name="T6" fmla="*/ 0 w 52"/>
                  <a:gd name="T7" fmla="*/ 60 h 80"/>
                  <a:gd name="T8" fmla="*/ 52 w 52"/>
                  <a:gd name="T9" fmla="*/ 0 h 80"/>
                </a:gdLst>
                <a:ahLst/>
                <a:cxnLst>
                  <a:cxn ang="0">
                    <a:pos x="T0" y="T1"/>
                  </a:cxn>
                  <a:cxn ang="0">
                    <a:pos x="T2" y="T3"/>
                  </a:cxn>
                  <a:cxn ang="0">
                    <a:pos x="T4" y="T5"/>
                  </a:cxn>
                  <a:cxn ang="0">
                    <a:pos x="T6" y="T7"/>
                  </a:cxn>
                  <a:cxn ang="0">
                    <a:pos x="T8" y="T9"/>
                  </a:cxn>
                </a:cxnLst>
                <a:rect l="0" t="0" r="r" b="b"/>
                <a:pathLst>
                  <a:path w="52" h="80">
                    <a:moveTo>
                      <a:pt x="52" y="0"/>
                    </a:moveTo>
                    <a:lnTo>
                      <a:pt x="52" y="16"/>
                    </a:lnTo>
                    <a:lnTo>
                      <a:pt x="0" y="80"/>
                    </a:lnTo>
                    <a:lnTo>
                      <a:pt x="0" y="60"/>
                    </a:lnTo>
                    <a:lnTo>
                      <a:pt x="52" y="0"/>
                    </a:lnTo>
                    <a:close/>
                  </a:path>
                </a:pathLst>
              </a:custGeom>
              <a:grpFill/>
              <a:ln>
                <a:noFill/>
              </a:ln>
            </p:spPr>
            <p:txBody>
              <a:bodyPr/>
              <a:lstStyle/>
              <a:p>
                <a:pPr fontAlgn="auto">
                  <a:spcBef>
                    <a:spcPts val="0"/>
                  </a:spcBef>
                  <a:spcAft>
                    <a:spcPts val="0"/>
                  </a:spcAft>
                  <a:defRPr/>
                </a:pPr>
                <a:endParaRPr lang="zh-CN" altLang="en-US"/>
              </a:p>
            </p:txBody>
          </p:sp>
          <p:sp>
            <p:nvSpPr>
              <p:cNvPr id="760" name="Rectangle 1408"/>
              <p:cNvSpPr>
                <a:spLocks noChangeArrowheads="1"/>
              </p:cNvSpPr>
              <p:nvPr/>
            </p:nvSpPr>
            <p:spPr bwMode="auto">
              <a:xfrm>
                <a:off x="5424" y="1890"/>
                <a:ext cx="1" cy="1"/>
              </a:xfrm>
              <a:prstGeom prst="rect">
                <a:avLst/>
              </a:prstGeom>
              <a:grpFill/>
              <a:ln>
                <a:noFill/>
              </a:ln>
            </p:spPr>
            <p:txBody>
              <a:bodyPr/>
              <a:lstStyle/>
              <a:p>
                <a:pPr fontAlgn="auto">
                  <a:spcBef>
                    <a:spcPts val="0"/>
                  </a:spcBef>
                  <a:spcAft>
                    <a:spcPts val="0"/>
                  </a:spcAft>
                  <a:defRPr/>
                </a:pPr>
                <a:endParaRPr lang="zh-CN" altLang="en-US"/>
              </a:p>
            </p:txBody>
          </p:sp>
          <p:sp>
            <p:nvSpPr>
              <p:cNvPr id="761" name="Rectangle 1409"/>
              <p:cNvSpPr>
                <a:spLocks noChangeArrowheads="1"/>
              </p:cNvSpPr>
              <p:nvPr/>
            </p:nvSpPr>
            <p:spPr bwMode="auto">
              <a:xfrm>
                <a:off x="5424" y="1890"/>
                <a:ext cx="1" cy="1"/>
              </a:xfrm>
              <a:prstGeom prst="rect">
                <a:avLst/>
              </a:prstGeom>
              <a:grpFill/>
              <a:ln>
                <a:noFill/>
              </a:ln>
            </p:spPr>
            <p:txBody>
              <a:bodyPr/>
              <a:lstStyle/>
              <a:p>
                <a:pPr fontAlgn="auto">
                  <a:spcBef>
                    <a:spcPts val="0"/>
                  </a:spcBef>
                  <a:spcAft>
                    <a:spcPts val="0"/>
                  </a:spcAft>
                  <a:defRPr/>
                </a:pPr>
                <a:endParaRPr lang="zh-CN" altLang="en-US"/>
              </a:p>
            </p:txBody>
          </p:sp>
          <p:sp>
            <p:nvSpPr>
              <p:cNvPr id="762" name="Freeform 1410"/>
              <p:cNvSpPr/>
              <p:nvPr/>
            </p:nvSpPr>
            <p:spPr bwMode="auto">
              <a:xfrm>
                <a:off x="5422" y="1936"/>
                <a:ext cx="2" cy="2"/>
              </a:xfrm>
              <a:custGeom>
                <a:avLst/>
                <a:gdLst>
                  <a:gd name="T0" fmla="*/ 2 w 2"/>
                  <a:gd name="T1" fmla="*/ 0 h 2"/>
                  <a:gd name="T2" fmla="*/ 2 w 2"/>
                  <a:gd name="T3" fmla="*/ 2 h 2"/>
                  <a:gd name="T4" fmla="*/ 0 w 2"/>
                  <a:gd name="T5" fmla="*/ 0 h 2"/>
                  <a:gd name="T6" fmla="*/ 2 w 2"/>
                  <a:gd name="T7" fmla="*/ 0 h 2"/>
                </a:gdLst>
                <a:ahLst/>
                <a:cxnLst>
                  <a:cxn ang="0">
                    <a:pos x="T0" y="T1"/>
                  </a:cxn>
                  <a:cxn ang="0">
                    <a:pos x="T2" y="T3"/>
                  </a:cxn>
                  <a:cxn ang="0">
                    <a:pos x="T4" y="T5"/>
                  </a:cxn>
                  <a:cxn ang="0">
                    <a:pos x="T6" y="T7"/>
                  </a:cxn>
                </a:cxnLst>
                <a:rect l="0" t="0" r="r" b="b"/>
                <a:pathLst>
                  <a:path w="2" h="2">
                    <a:moveTo>
                      <a:pt x="2" y="0"/>
                    </a:moveTo>
                    <a:lnTo>
                      <a:pt x="2" y="2"/>
                    </a:lnTo>
                    <a:lnTo>
                      <a:pt x="0" y="0"/>
                    </a:lnTo>
                    <a:lnTo>
                      <a:pt x="2" y="0"/>
                    </a:lnTo>
                    <a:close/>
                  </a:path>
                </a:pathLst>
              </a:custGeom>
              <a:grpFill/>
              <a:ln>
                <a:noFill/>
              </a:ln>
            </p:spPr>
            <p:txBody>
              <a:bodyPr/>
              <a:lstStyle/>
              <a:p>
                <a:pPr fontAlgn="auto">
                  <a:spcBef>
                    <a:spcPts val="0"/>
                  </a:spcBef>
                  <a:spcAft>
                    <a:spcPts val="0"/>
                  </a:spcAft>
                  <a:defRPr/>
                </a:pPr>
                <a:endParaRPr lang="zh-CN" altLang="en-US"/>
              </a:p>
            </p:txBody>
          </p:sp>
          <p:sp>
            <p:nvSpPr>
              <p:cNvPr id="763" name="Freeform 1411"/>
              <p:cNvSpPr/>
              <p:nvPr/>
            </p:nvSpPr>
            <p:spPr bwMode="auto">
              <a:xfrm>
                <a:off x="5422" y="1936"/>
                <a:ext cx="2" cy="2"/>
              </a:xfrm>
              <a:custGeom>
                <a:avLst/>
                <a:gdLst>
                  <a:gd name="T0" fmla="*/ 2 w 2"/>
                  <a:gd name="T1" fmla="*/ 0 h 2"/>
                  <a:gd name="T2" fmla="*/ 2 w 2"/>
                  <a:gd name="T3" fmla="*/ 2 h 2"/>
                  <a:gd name="T4" fmla="*/ 0 w 2"/>
                  <a:gd name="T5" fmla="*/ 0 h 2"/>
                  <a:gd name="T6" fmla="*/ 2 w 2"/>
                  <a:gd name="T7" fmla="*/ 0 h 2"/>
                </a:gdLst>
                <a:ahLst/>
                <a:cxnLst>
                  <a:cxn ang="0">
                    <a:pos x="T0" y="T1"/>
                  </a:cxn>
                  <a:cxn ang="0">
                    <a:pos x="T2" y="T3"/>
                  </a:cxn>
                  <a:cxn ang="0">
                    <a:pos x="T4" y="T5"/>
                  </a:cxn>
                  <a:cxn ang="0">
                    <a:pos x="T6" y="T7"/>
                  </a:cxn>
                </a:cxnLst>
                <a:rect l="0" t="0" r="r" b="b"/>
                <a:pathLst>
                  <a:path w="2" h="2">
                    <a:moveTo>
                      <a:pt x="2" y="0"/>
                    </a:moveTo>
                    <a:lnTo>
                      <a:pt x="2" y="2"/>
                    </a:lnTo>
                    <a:lnTo>
                      <a:pt x="0" y="0"/>
                    </a:lnTo>
                    <a:lnTo>
                      <a:pt x="2" y="0"/>
                    </a:lnTo>
                    <a:close/>
                  </a:path>
                </a:pathLst>
              </a:custGeom>
              <a:grpFill/>
              <a:ln>
                <a:noFill/>
              </a:ln>
            </p:spPr>
            <p:txBody>
              <a:bodyPr/>
              <a:lstStyle/>
              <a:p>
                <a:pPr fontAlgn="auto">
                  <a:spcBef>
                    <a:spcPts val="0"/>
                  </a:spcBef>
                  <a:spcAft>
                    <a:spcPts val="0"/>
                  </a:spcAft>
                  <a:defRPr/>
                </a:pPr>
                <a:endParaRPr lang="zh-CN" altLang="en-US"/>
              </a:p>
            </p:txBody>
          </p:sp>
          <p:sp>
            <p:nvSpPr>
              <p:cNvPr id="764" name="Rectangle 1412"/>
              <p:cNvSpPr>
                <a:spLocks noChangeArrowheads="1"/>
              </p:cNvSpPr>
              <p:nvPr/>
            </p:nvSpPr>
            <p:spPr bwMode="auto">
              <a:xfrm>
                <a:off x="5424" y="1981"/>
                <a:ext cx="1" cy="1"/>
              </a:xfrm>
              <a:prstGeom prst="rect">
                <a:avLst/>
              </a:prstGeom>
              <a:grpFill/>
              <a:ln>
                <a:noFill/>
              </a:ln>
            </p:spPr>
            <p:txBody>
              <a:bodyPr/>
              <a:lstStyle/>
              <a:p>
                <a:pPr fontAlgn="auto">
                  <a:spcBef>
                    <a:spcPts val="0"/>
                  </a:spcBef>
                  <a:spcAft>
                    <a:spcPts val="0"/>
                  </a:spcAft>
                  <a:defRPr/>
                </a:pPr>
                <a:endParaRPr lang="zh-CN" altLang="en-US"/>
              </a:p>
            </p:txBody>
          </p:sp>
          <p:sp>
            <p:nvSpPr>
              <p:cNvPr id="765" name="Freeform 1413"/>
              <p:cNvSpPr/>
              <p:nvPr/>
            </p:nvSpPr>
            <p:spPr bwMode="auto">
              <a:xfrm>
                <a:off x="5350" y="2718"/>
                <a:ext cx="22" cy="56"/>
              </a:xfrm>
              <a:custGeom>
                <a:avLst/>
                <a:gdLst>
                  <a:gd name="T0" fmla="*/ 0 w 22"/>
                  <a:gd name="T1" fmla="*/ 28 h 56"/>
                  <a:gd name="T2" fmla="*/ 22 w 22"/>
                  <a:gd name="T3" fmla="*/ 0 h 56"/>
                  <a:gd name="T4" fmla="*/ 22 w 22"/>
                  <a:gd name="T5" fmla="*/ 26 h 56"/>
                  <a:gd name="T6" fmla="*/ 0 w 22"/>
                  <a:gd name="T7" fmla="*/ 56 h 56"/>
                  <a:gd name="T8" fmla="*/ 0 w 22"/>
                  <a:gd name="T9" fmla="*/ 28 h 56"/>
                </a:gdLst>
                <a:ahLst/>
                <a:cxnLst>
                  <a:cxn ang="0">
                    <a:pos x="T0" y="T1"/>
                  </a:cxn>
                  <a:cxn ang="0">
                    <a:pos x="T2" y="T3"/>
                  </a:cxn>
                  <a:cxn ang="0">
                    <a:pos x="T4" y="T5"/>
                  </a:cxn>
                  <a:cxn ang="0">
                    <a:pos x="T6" y="T7"/>
                  </a:cxn>
                  <a:cxn ang="0">
                    <a:pos x="T8" y="T9"/>
                  </a:cxn>
                </a:cxnLst>
                <a:rect l="0" t="0" r="r" b="b"/>
                <a:pathLst>
                  <a:path w="22" h="56">
                    <a:moveTo>
                      <a:pt x="0" y="28"/>
                    </a:moveTo>
                    <a:lnTo>
                      <a:pt x="22" y="0"/>
                    </a:lnTo>
                    <a:lnTo>
                      <a:pt x="22" y="26"/>
                    </a:lnTo>
                    <a:lnTo>
                      <a:pt x="0" y="56"/>
                    </a:lnTo>
                    <a:lnTo>
                      <a:pt x="0" y="28"/>
                    </a:lnTo>
                    <a:close/>
                  </a:path>
                </a:pathLst>
              </a:custGeom>
              <a:grpFill/>
              <a:ln>
                <a:noFill/>
              </a:ln>
            </p:spPr>
            <p:txBody>
              <a:bodyPr/>
              <a:lstStyle/>
              <a:p>
                <a:pPr fontAlgn="auto">
                  <a:spcBef>
                    <a:spcPts val="0"/>
                  </a:spcBef>
                  <a:spcAft>
                    <a:spcPts val="0"/>
                  </a:spcAft>
                  <a:defRPr/>
                </a:pPr>
                <a:endParaRPr lang="zh-CN" altLang="en-US"/>
              </a:p>
            </p:txBody>
          </p:sp>
        </p:grpSp>
        <p:sp>
          <p:nvSpPr>
            <p:cNvPr id="374" name="Freeform 1415"/>
            <p:cNvSpPr/>
            <p:nvPr/>
          </p:nvSpPr>
          <p:spPr bwMode="auto">
            <a:xfrm>
              <a:off x="-2989564" y="1603377"/>
              <a:ext cx="136529" cy="204788"/>
            </a:xfrm>
            <a:custGeom>
              <a:avLst/>
              <a:gdLst>
                <a:gd name="T0" fmla="*/ 86 w 86"/>
                <a:gd name="T1" fmla="*/ 0 h 129"/>
                <a:gd name="T2" fmla="*/ 86 w 86"/>
                <a:gd name="T3" fmla="*/ 16 h 129"/>
                <a:gd name="T4" fmla="*/ 0 w 86"/>
                <a:gd name="T5" fmla="*/ 129 h 129"/>
                <a:gd name="T6" fmla="*/ 0 w 86"/>
                <a:gd name="T7" fmla="*/ 103 h 129"/>
                <a:gd name="T8" fmla="*/ 86 w 86"/>
                <a:gd name="T9" fmla="*/ 0 h 129"/>
              </a:gdLst>
              <a:ahLst/>
              <a:cxnLst>
                <a:cxn ang="0">
                  <a:pos x="T0" y="T1"/>
                </a:cxn>
                <a:cxn ang="0">
                  <a:pos x="T2" y="T3"/>
                </a:cxn>
                <a:cxn ang="0">
                  <a:pos x="T4" y="T5"/>
                </a:cxn>
                <a:cxn ang="0">
                  <a:pos x="T6" y="T7"/>
                </a:cxn>
                <a:cxn ang="0">
                  <a:pos x="T8" y="T9"/>
                </a:cxn>
              </a:cxnLst>
              <a:rect l="0" t="0" r="r" b="b"/>
              <a:pathLst>
                <a:path w="86" h="129">
                  <a:moveTo>
                    <a:pt x="86" y="0"/>
                  </a:moveTo>
                  <a:lnTo>
                    <a:pt x="86" y="16"/>
                  </a:lnTo>
                  <a:lnTo>
                    <a:pt x="0" y="129"/>
                  </a:lnTo>
                  <a:lnTo>
                    <a:pt x="0" y="103"/>
                  </a:lnTo>
                  <a:lnTo>
                    <a:pt x="86" y="0"/>
                  </a:lnTo>
                  <a:close/>
                </a:path>
              </a:pathLst>
            </a:custGeom>
            <a:grpFill/>
            <a:ln>
              <a:noFill/>
            </a:ln>
          </p:spPr>
          <p:txBody>
            <a:bodyPr/>
            <a:lstStyle/>
            <a:p>
              <a:pPr fontAlgn="auto">
                <a:spcBef>
                  <a:spcPts val="0"/>
                </a:spcBef>
                <a:spcAft>
                  <a:spcPts val="0"/>
                </a:spcAft>
                <a:defRPr/>
              </a:pPr>
              <a:endParaRPr lang="zh-CN" altLang="en-US"/>
            </a:p>
          </p:txBody>
        </p:sp>
        <p:sp>
          <p:nvSpPr>
            <p:cNvPr id="375" name="Freeform 1416"/>
            <p:cNvSpPr/>
            <p:nvPr/>
          </p:nvSpPr>
          <p:spPr bwMode="auto">
            <a:xfrm>
              <a:off x="-3049890" y="1884363"/>
              <a:ext cx="34927" cy="92075"/>
            </a:xfrm>
            <a:custGeom>
              <a:avLst/>
              <a:gdLst>
                <a:gd name="T0" fmla="*/ 0 w 22"/>
                <a:gd name="T1" fmla="*/ 28 h 58"/>
                <a:gd name="T2" fmla="*/ 22 w 22"/>
                <a:gd name="T3" fmla="*/ 0 h 58"/>
                <a:gd name="T4" fmla="*/ 22 w 22"/>
                <a:gd name="T5" fmla="*/ 26 h 58"/>
                <a:gd name="T6" fmla="*/ 0 w 22"/>
                <a:gd name="T7" fmla="*/ 58 h 58"/>
                <a:gd name="T8" fmla="*/ 0 w 22"/>
                <a:gd name="T9" fmla="*/ 28 h 58"/>
              </a:gdLst>
              <a:ahLst/>
              <a:cxnLst>
                <a:cxn ang="0">
                  <a:pos x="T0" y="T1"/>
                </a:cxn>
                <a:cxn ang="0">
                  <a:pos x="T2" y="T3"/>
                </a:cxn>
                <a:cxn ang="0">
                  <a:pos x="T4" y="T5"/>
                </a:cxn>
                <a:cxn ang="0">
                  <a:pos x="T6" y="T7"/>
                </a:cxn>
                <a:cxn ang="0">
                  <a:pos x="T8" y="T9"/>
                </a:cxn>
              </a:cxnLst>
              <a:rect l="0" t="0" r="r" b="b"/>
              <a:pathLst>
                <a:path w="22" h="58">
                  <a:moveTo>
                    <a:pt x="0" y="28"/>
                  </a:moveTo>
                  <a:lnTo>
                    <a:pt x="22" y="0"/>
                  </a:lnTo>
                  <a:lnTo>
                    <a:pt x="22" y="26"/>
                  </a:lnTo>
                  <a:lnTo>
                    <a:pt x="0" y="58"/>
                  </a:lnTo>
                  <a:lnTo>
                    <a:pt x="0" y="28"/>
                  </a:lnTo>
                  <a:close/>
                </a:path>
              </a:pathLst>
            </a:custGeom>
            <a:grpFill/>
            <a:ln>
              <a:noFill/>
            </a:ln>
          </p:spPr>
          <p:txBody>
            <a:bodyPr/>
            <a:lstStyle/>
            <a:p>
              <a:pPr fontAlgn="auto">
                <a:spcBef>
                  <a:spcPts val="0"/>
                </a:spcBef>
                <a:spcAft>
                  <a:spcPts val="0"/>
                </a:spcAft>
                <a:defRPr/>
              </a:pPr>
              <a:endParaRPr lang="zh-CN" altLang="en-US"/>
            </a:p>
          </p:txBody>
        </p:sp>
        <p:sp>
          <p:nvSpPr>
            <p:cNvPr id="376" name="Freeform 1417"/>
            <p:cNvSpPr/>
            <p:nvPr/>
          </p:nvSpPr>
          <p:spPr bwMode="auto">
            <a:xfrm>
              <a:off x="-2989564" y="1681162"/>
              <a:ext cx="136529" cy="212724"/>
            </a:xfrm>
            <a:custGeom>
              <a:avLst/>
              <a:gdLst>
                <a:gd name="T0" fmla="*/ 86 w 86"/>
                <a:gd name="T1" fmla="*/ 0 h 134"/>
                <a:gd name="T2" fmla="*/ 86 w 86"/>
                <a:gd name="T3" fmla="*/ 16 h 134"/>
                <a:gd name="T4" fmla="*/ 0 w 86"/>
                <a:gd name="T5" fmla="*/ 134 h 134"/>
                <a:gd name="T6" fmla="*/ 0 w 86"/>
                <a:gd name="T7" fmla="*/ 110 h 134"/>
                <a:gd name="T8" fmla="*/ 86 w 86"/>
                <a:gd name="T9" fmla="*/ 0 h 134"/>
              </a:gdLst>
              <a:ahLst/>
              <a:cxnLst>
                <a:cxn ang="0">
                  <a:pos x="T0" y="T1"/>
                </a:cxn>
                <a:cxn ang="0">
                  <a:pos x="T2" y="T3"/>
                </a:cxn>
                <a:cxn ang="0">
                  <a:pos x="T4" y="T5"/>
                </a:cxn>
                <a:cxn ang="0">
                  <a:pos x="T6" y="T7"/>
                </a:cxn>
                <a:cxn ang="0">
                  <a:pos x="T8" y="T9"/>
                </a:cxn>
              </a:cxnLst>
              <a:rect l="0" t="0" r="r" b="b"/>
              <a:pathLst>
                <a:path w="86" h="134">
                  <a:moveTo>
                    <a:pt x="86" y="0"/>
                  </a:moveTo>
                  <a:lnTo>
                    <a:pt x="86" y="16"/>
                  </a:lnTo>
                  <a:lnTo>
                    <a:pt x="0" y="134"/>
                  </a:lnTo>
                  <a:lnTo>
                    <a:pt x="0" y="110"/>
                  </a:lnTo>
                  <a:lnTo>
                    <a:pt x="86" y="0"/>
                  </a:lnTo>
                  <a:close/>
                </a:path>
              </a:pathLst>
            </a:custGeom>
            <a:grpFill/>
            <a:ln>
              <a:noFill/>
            </a:ln>
          </p:spPr>
          <p:txBody>
            <a:bodyPr/>
            <a:lstStyle/>
            <a:p>
              <a:pPr fontAlgn="auto">
                <a:spcBef>
                  <a:spcPts val="0"/>
                </a:spcBef>
                <a:spcAft>
                  <a:spcPts val="0"/>
                </a:spcAft>
                <a:defRPr/>
              </a:pPr>
              <a:endParaRPr lang="zh-CN" altLang="en-US"/>
            </a:p>
          </p:txBody>
        </p:sp>
        <p:sp>
          <p:nvSpPr>
            <p:cNvPr id="377" name="Freeform 1418"/>
            <p:cNvSpPr/>
            <p:nvPr/>
          </p:nvSpPr>
          <p:spPr bwMode="auto">
            <a:xfrm>
              <a:off x="-2935585" y="1530351"/>
              <a:ext cx="82552" cy="127001"/>
            </a:xfrm>
            <a:custGeom>
              <a:avLst/>
              <a:gdLst>
                <a:gd name="T0" fmla="*/ 52 w 52"/>
                <a:gd name="T1" fmla="*/ 0 h 80"/>
                <a:gd name="T2" fmla="*/ 52 w 52"/>
                <a:gd name="T3" fmla="*/ 16 h 80"/>
                <a:gd name="T4" fmla="*/ 0 w 52"/>
                <a:gd name="T5" fmla="*/ 80 h 80"/>
                <a:gd name="T6" fmla="*/ 0 w 52"/>
                <a:gd name="T7" fmla="*/ 58 h 80"/>
                <a:gd name="T8" fmla="*/ 52 w 52"/>
                <a:gd name="T9" fmla="*/ 0 h 80"/>
              </a:gdLst>
              <a:ahLst/>
              <a:cxnLst>
                <a:cxn ang="0">
                  <a:pos x="T0" y="T1"/>
                </a:cxn>
                <a:cxn ang="0">
                  <a:pos x="T2" y="T3"/>
                </a:cxn>
                <a:cxn ang="0">
                  <a:pos x="T4" y="T5"/>
                </a:cxn>
                <a:cxn ang="0">
                  <a:pos x="T6" y="T7"/>
                </a:cxn>
                <a:cxn ang="0">
                  <a:pos x="T8" y="T9"/>
                </a:cxn>
              </a:cxnLst>
              <a:rect l="0" t="0" r="r" b="b"/>
              <a:pathLst>
                <a:path w="52" h="80">
                  <a:moveTo>
                    <a:pt x="52" y="0"/>
                  </a:moveTo>
                  <a:lnTo>
                    <a:pt x="52" y="16"/>
                  </a:lnTo>
                  <a:lnTo>
                    <a:pt x="0" y="80"/>
                  </a:lnTo>
                  <a:lnTo>
                    <a:pt x="0" y="58"/>
                  </a:lnTo>
                  <a:lnTo>
                    <a:pt x="52" y="0"/>
                  </a:lnTo>
                  <a:close/>
                </a:path>
              </a:pathLst>
            </a:custGeom>
            <a:grpFill/>
            <a:ln>
              <a:noFill/>
            </a:ln>
          </p:spPr>
          <p:txBody>
            <a:bodyPr/>
            <a:lstStyle/>
            <a:p>
              <a:pPr fontAlgn="auto">
                <a:spcBef>
                  <a:spcPts val="0"/>
                </a:spcBef>
                <a:spcAft>
                  <a:spcPts val="0"/>
                </a:spcAft>
                <a:defRPr/>
              </a:pPr>
              <a:endParaRPr lang="zh-CN" altLang="en-US"/>
            </a:p>
          </p:txBody>
        </p:sp>
        <p:sp>
          <p:nvSpPr>
            <p:cNvPr id="378" name="Rectangle 1419"/>
            <p:cNvSpPr>
              <a:spLocks noChangeArrowheads="1"/>
            </p:cNvSpPr>
            <p:nvPr/>
          </p:nvSpPr>
          <p:spPr bwMode="auto">
            <a:xfrm>
              <a:off x="-2932410" y="625474"/>
              <a:ext cx="1587" cy="1587"/>
            </a:xfrm>
            <a:prstGeom prst="rect">
              <a:avLst/>
            </a:prstGeom>
            <a:grpFill/>
            <a:ln>
              <a:noFill/>
            </a:ln>
          </p:spPr>
          <p:txBody>
            <a:bodyPr/>
            <a:lstStyle/>
            <a:p>
              <a:pPr fontAlgn="auto">
                <a:spcBef>
                  <a:spcPts val="0"/>
                </a:spcBef>
                <a:spcAft>
                  <a:spcPts val="0"/>
                </a:spcAft>
                <a:defRPr/>
              </a:pPr>
              <a:endParaRPr lang="zh-CN" altLang="en-US"/>
            </a:p>
          </p:txBody>
        </p:sp>
        <p:sp>
          <p:nvSpPr>
            <p:cNvPr id="379" name="Rectangle 1420"/>
            <p:cNvSpPr>
              <a:spLocks noChangeArrowheads="1"/>
            </p:cNvSpPr>
            <p:nvPr/>
          </p:nvSpPr>
          <p:spPr bwMode="auto">
            <a:xfrm>
              <a:off x="-7296599" y="-287338"/>
              <a:ext cx="50802" cy="50800"/>
            </a:xfrm>
            <a:prstGeom prst="rect">
              <a:avLst/>
            </a:prstGeom>
            <a:grpFill/>
            <a:ln>
              <a:noFill/>
            </a:ln>
          </p:spPr>
          <p:txBody>
            <a:bodyPr/>
            <a:lstStyle/>
            <a:p>
              <a:pPr fontAlgn="auto">
                <a:spcBef>
                  <a:spcPts val="0"/>
                </a:spcBef>
                <a:spcAft>
                  <a:spcPts val="0"/>
                </a:spcAft>
                <a:defRPr/>
              </a:pPr>
              <a:endParaRPr lang="zh-CN" altLang="en-US"/>
            </a:p>
          </p:txBody>
        </p:sp>
        <p:sp>
          <p:nvSpPr>
            <p:cNvPr id="380" name="Rectangle 1421"/>
            <p:cNvSpPr>
              <a:spLocks noChangeArrowheads="1"/>
            </p:cNvSpPr>
            <p:nvPr/>
          </p:nvSpPr>
          <p:spPr bwMode="auto">
            <a:xfrm>
              <a:off x="-7207695" y="-287338"/>
              <a:ext cx="47627" cy="50800"/>
            </a:xfrm>
            <a:prstGeom prst="rect">
              <a:avLst/>
            </a:prstGeom>
            <a:grpFill/>
            <a:ln>
              <a:noFill/>
            </a:ln>
          </p:spPr>
          <p:txBody>
            <a:bodyPr/>
            <a:lstStyle/>
            <a:p>
              <a:pPr fontAlgn="auto">
                <a:spcBef>
                  <a:spcPts val="0"/>
                </a:spcBef>
                <a:spcAft>
                  <a:spcPts val="0"/>
                </a:spcAft>
                <a:defRPr/>
              </a:pPr>
              <a:endParaRPr lang="zh-CN" altLang="en-US"/>
            </a:p>
          </p:txBody>
        </p:sp>
        <p:sp>
          <p:nvSpPr>
            <p:cNvPr id="381" name="Rectangle 1422"/>
            <p:cNvSpPr>
              <a:spLocks noChangeArrowheads="1"/>
            </p:cNvSpPr>
            <p:nvPr/>
          </p:nvSpPr>
          <p:spPr bwMode="auto">
            <a:xfrm>
              <a:off x="-7121969" y="-287338"/>
              <a:ext cx="50802" cy="50800"/>
            </a:xfrm>
            <a:prstGeom prst="rect">
              <a:avLst/>
            </a:prstGeom>
            <a:grpFill/>
            <a:ln>
              <a:noFill/>
            </a:ln>
          </p:spPr>
          <p:txBody>
            <a:bodyPr/>
            <a:lstStyle/>
            <a:p>
              <a:pPr fontAlgn="auto">
                <a:spcBef>
                  <a:spcPts val="0"/>
                </a:spcBef>
                <a:spcAft>
                  <a:spcPts val="0"/>
                </a:spcAft>
                <a:defRPr/>
              </a:pPr>
              <a:endParaRPr lang="zh-CN" altLang="en-US"/>
            </a:p>
          </p:txBody>
        </p:sp>
        <p:sp>
          <p:nvSpPr>
            <p:cNvPr id="382" name="Rectangle 1423"/>
            <p:cNvSpPr>
              <a:spLocks noChangeArrowheads="1"/>
            </p:cNvSpPr>
            <p:nvPr/>
          </p:nvSpPr>
          <p:spPr bwMode="auto">
            <a:xfrm>
              <a:off x="-6947336" y="-287338"/>
              <a:ext cx="47627" cy="50800"/>
            </a:xfrm>
            <a:prstGeom prst="rect">
              <a:avLst/>
            </a:prstGeom>
            <a:grpFill/>
            <a:ln>
              <a:noFill/>
            </a:ln>
          </p:spPr>
          <p:txBody>
            <a:bodyPr/>
            <a:lstStyle/>
            <a:p>
              <a:pPr fontAlgn="auto">
                <a:spcBef>
                  <a:spcPts val="0"/>
                </a:spcBef>
                <a:spcAft>
                  <a:spcPts val="0"/>
                </a:spcAft>
                <a:defRPr/>
              </a:pPr>
              <a:endParaRPr lang="zh-CN" altLang="en-US"/>
            </a:p>
          </p:txBody>
        </p:sp>
        <p:sp>
          <p:nvSpPr>
            <p:cNvPr id="383" name="Rectangle 1424"/>
            <p:cNvSpPr>
              <a:spLocks noChangeArrowheads="1"/>
            </p:cNvSpPr>
            <p:nvPr/>
          </p:nvSpPr>
          <p:spPr bwMode="auto">
            <a:xfrm>
              <a:off x="-6861610" y="-287338"/>
              <a:ext cx="50802" cy="50800"/>
            </a:xfrm>
            <a:prstGeom prst="rect">
              <a:avLst/>
            </a:prstGeom>
            <a:grpFill/>
            <a:ln>
              <a:noFill/>
            </a:ln>
          </p:spPr>
          <p:txBody>
            <a:bodyPr/>
            <a:lstStyle/>
            <a:p>
              <a:pPr fontAlgn="auto">
                <a:spcBef>
                  <a:spcPts val="0"/>
                </a:spcBef>
                <a:spcAft>
                  <a:spcPts val="0"/>
                </a:spcAft>
                <a:defRPr/>
              </a:pPr>
              <a:endParaRPr lang="zh-CN" altLang="en-US"/>
            </a:p>
          </p:txBody>
        </p:sp>
        <p:sp>
          <p:nvSpPr>
            <p:cNvPr id="384" name="Rectangle 1425"/>
            <p:cNvSpPr>
              <a:spLocks noChangeArrowheads="1"/>
            </p:cNvSpPr>
            <p:nvPr/>
          </p:nvSpPr>
          <p:spPr bwMode="auto">
            <a:xfrm>
              <a:off x="-7296599" y="-198438"/>
              <a:ext cx="50802" cy="50800"/>
            </a:xfrm>
            <a:prstGeom prst="rect">
              <a:avLst/>
            </a:prstGeom>
            <a:grpFill/>
            <a:ln>
              <a:noFill/>
            </a:ln>
          </p:spPr>
          <p:txBody>
            <a:bodyPr/>
            <a:lstStyle/>
            <a:p>
              <a:pPr fontAlgn="auto">
                <a:spcBef>
                  <a:spcPts val="0"/>
                </a:spcBef>
                <a:spcAft>
                  <a:spcPts val="0"/>
                </a:spcAft>
                <a:defRPr/>
              </a:pPr>
              <a:endParaRPr lang="zh-CN" altLang="en-US"/>
            </a:p>
          </p:txBody>
        </p:sp>
        <p:sp>
          <p:nvSpPr>
            <p:cNvPr id="385" name="Rectangle 1426"/>
            <p:cNvSpPr>
              <a:spLocks noChangeArrowheads="1"/>
            </p:cNvSpPr>
            <p:nvPr/>
          </p:nvSpPr>
          <p:spPr bwMode="auto">
            <a:xfrm>
              <a:off x="-7207695" y="-198438"/>
              <a:ext cx="136529" cy="50800"/>
            </a:xfrm>
            <a:prstGeom prst="rect">
              <a:avLst/>
            </a:prstGeom>
            <a:grpFill/>
            <a:ln>
              <a:noFill/>
            </a:ln>
          </p:spPr>
          <p:txBody>
            <a:bodyPr/>
            <a:lstStyle/>
            <a:p>
              <a:pPr fontAlgn="auto">
                <a:spcBef>
                  <a:spcPts val="0"/>
                </a:spcBef>
                <a:spcAft>
                  <a:spcPts val="0"/>
                </a:spcAft>
                <a:defRPr/>
              </a:pPr>
              <a:endParaRPr lang="zh-CN" altLang="en-US"/>
            </a:p>
          </p:txBody>
        </p:sp>
        <p:sp>
          <p:nvSpPr>
            <p:cNvPr id="386" name="Rectangle 1427"/>
            <p:cNvSpPr>
              <a:spLocks noChangeArrowheads="1"/>
            </p:cNvSpPr>
            <p:nvPr/>
          </p:nvSpPr>
          <p:spPr bwMode="auto">
            <a:xfrm>
              <a:off x="-7296599" y="-109537"/>
              <a:ext cx="50802" cy="50800"/>
            </a:xfrm>
            <a:prstGeom prst="rect">
              <a:avLst/>
            </a:prstGeom>
            <a:grpFill/>
            <a:ln>
              <a:noFill/>
            </a:ln>
          </p:spPr>
          <p:txBody>
            <a:bodyPr/>
            <a:lstStyle/>
            <a:p>
              <a:pPr fontAlgn="auto">
                <a:spcBef>
                  <a:spcPts val="0"/>
                </a:spcBef>
                <a:spcAft>
                  <a:spcPts val="0"/>
                </a:spcAft>
                <a:defRPr/>
              </a:pPr>
              <a:endParaRPr lang="zh-CN" altLang="en-US"/>
            </a:p>
          </p:txBody>
        </p:sp>
        <p:sp>
          <p:nvSpPr>
            <p:cNvPr id="387" name="Rectangle 1428"/>
            <p:cNvSpPr>
              <a:spLocks noChangeArrowheads="1"/>
            </p:cNvSpPr>
            <p:nvPr/>
          </p:nvSpPr>
          <p:spPr bwMode="auto">
            <a:xfrm>
              <a:off x="-7121969" y="-109537"/>
              <a:ext cx="222258" cy="50800"/>
            </a:xfrm>
            <a:prstGeom prst="rect">
              <a:avLst/>
            </a:prstGeom>
            <a:grpFill/>
            <a:ln>
              <a:noFill/>
            </a:ln>
          </p:spPr>
          <p:txBody>
            <a:bodyPr/>
            <a:lstStyle/>
            <a:p>
              <a:pPr fontAlgn="auto">
                <a:spcBef>
                  <a:spcPts val="0"/>
                </a:spcBef>
                <a:spcAft>
                  <a:spcPts val="0"/>
                </a:spcAft>
                <a:defRPr/>
              </a:pPr>
              <a:endParaRPr lang="zh-CN" altLang="en-US"/>
            </a:p>
          </p:txBody>
        </p:sp>
        <p:sp>
          <p:nvSpPr>
            <p:cNvPr id="388" name="Rectangle 1429"/>
            <p:cNvSpPr>
              <a:spLocks noChangeArrowheads="1"/>
            </p:cNvSpPr>
            <p:nvPr/>
          </p:nvSpPr>
          <p:spPr bwMode="auto">
            <a:xfrm>
              <a:off x="-6861610" y="-109537"/>
              <a:ext cx="50802" cy="50800"/>
            </a:xfrm>
            <a:prstGeom prst="rect">
              <a:avLst/>
            </a:prstGeom>
            <a:grpFill/>
            <a:ln>
              <a:noFill/>
            </a:ln>
          </p:spPr>
          <p:txBody>
            <a:bodyPr/>
            <a:lstStyle/>
            <a:p>
              <a:pPr fontAlgn="auto">
                <a:spcBef>
                  <a:spcPts val="0"/>
                </a:spcBef>
                <a:spcAft>
                  <a:spcPts val="0"/>
                </a:spcAft>
                <a:defRPr/>
              </a:pPr>
              <a:endParaRPr lang="zh-CN" altLang="en-US"/>
            </a:p>
          </p:txBody>
        </p:sp>
        <p:sp>
          <p:nvSpPr>
            <p:cNvPr id="389" name="Rectangle 1430"/>
            <p:cNvSpPr>
              <a:spLocks noChangeArrowheads="1"/>
            </p:cNvSpPr>
            <p:nvPr/>
          </p:nvSpPr>
          <p:spPr bwMode="auto">
            <a:xfrm>
              <a:off x="-7296599" y="-20637"/>
              <a:ext cx="50802" cy="50800"/>
            </a:xfrm>
            <a:prstGeom prst="rect">
              <a:avLst/>
            </a:prstGeom>
            <a:grpFill/>
            <a:ln>
              <a:noFill/>
            </a:ln>
          </p:spPr>
          <p:txBody>
            <a:bodyPr/>
            <a:lstStyle/>
            <a:p>
              <a:pPr fontAlgn="auto">
                <a:spcBef>
                  <a:spcPts val="0"/>
                </a:spcBef>
                <a:spcAft>
                  <a:spcPts val="0"/>
                </a:spcAft>
                <a:defRPr/>
              </a:pPr>
              <a:endParaRPr lang="zh-CN" altLang="en-US"/>
            </a:p>
          </p:txBody>
        </p:sp>
        <p:sp>
          <p:nvSpPr>
            <p:cNvPr id="390" name="Rectangle 1431"/>
            <p:cNvSpPr>
              <a:spLocks noChangeArrowheads="1"/>
            </p:cNvSpPr>
            <p:nvPr/>
          </p:nvSpPr>
          <p:spPr bwMode="auto">
            <a:xfrm>
              <a:off x="-7207695" y="-20637"/>
              <a:ext cx="47627" cy="50800"/>
            </a:xfrm>
            <a:prstGeom prst="rect">
              <a:avLst/>
            </a:prstGeom>
            <a:grpFill/>
            <a:ln>
              <a:noFill/>
            </a:ln>
          </p:spPr>
          <p:txBody>
            <a:bodyPr/>
            <a:lstStyle/>
            <a:p>
              <a:pPr fontAlgn="auto">
                <a:spcBef>
                  <a:spcPts val="0"/>
                </a:spcBef>
                <a:spcAft>
                  <a:spcPts val="0"/>
                </a:spcAft>
                <a:defRPr/>
              </a:pPr>
              <a:endParaRPr lang="zh-CN" altLang="en-US"/>
            </a:p>
          </p:txBody>
        </p:sp>
        <p:sp>
          <p:nvSpPr>
            <p:cNvPr id="391" name="Rectangle 1432"/>
            <p:cNvSpPr>
              <a:spLocks noChangeArrowheads="1"/>
            </p:cNvSpPr>
            <p:nvPr/>
          </p:nvSpPr>
          <p:spPr bwMode="auto">
            <a:xfrm>
              <a:off x="-7036240" y="-20637"/>
              <a:ext cx="225432" cy="50800"/>
            </a:xfrm>
            <a:prstGeom prst="rect">
              <a:avLst/>
            </a:prstGeom>
            <a:grpFill/>
            <a:ln>
              <a:noFill/>
            </a:ln>
          </p:spPr>
          <p:txBody>
            <a:bodyPr/>
            <a:lstStyle/>
            <a:p>
              <a:pPr fontAlgn="auto">
                <a:spcBef>
                  <a:spcPts val="0"/>
                </a:spcBef>
                <a:spcAft>
                  <a:spcPts val="0"/>
                </a:spcAft>
                <a:defRPr/>
              </a:pPr>
              <a:endParaRPr lang="zh-CN" altLang="en-US"/>
            </a:p>
          </p:txBody>
        </p:sp>
        <p:sp>
          <p:nvSpPr>
            <p:cNvPr id="392" name="Rectangle 1433"/>
            <p:cNvSpPr>
              <a:spLocks noChangeArrowheads="1"/>
            </p:cNvSpPr>
            <p:nvPr/>
          </p:nvSpPr>
          <p:spPr bwMode="auto">
            <a:xfrm>
              <a:off x="-7207695" y="68264"/>
              <a:ext cx="47627" cy="50800"/>
            </a:xfrm>
            <a:prstGeom prst="rect">
              <a:avLst/>
            </a:prstGeom>
            <a:grpFill/>
            <a:ln>
              <a:noFill/>
            </a:ln>
          </p:spPr>
          <p:txBody>
            <a:bodyPr/>
            <a:lstStyle/>
            <a:p>
              <a:pPr fontAlgn="auto">
                <a:spcBef>
                  <a:spcPts val="0"/>
                </a:spcBef>
                <a:spcAft>
                  <a:spcPts val="0"/>
                </a:spcAft>
                <a:defRPr/>
              </a:pPr>
              <a:endParaRPr lang="zh-CN" altLang="en-US"/>
            </a:p>
          </p:txBody>
        </p:sp>
        <p:sp>
          <p:nvSpPr>
            <p:cNvPr id="393" name="Rectangle 1434"/>
            <p:cNvSpPr>
              <a:spLocks noChangeArrowheads="1"/>
            </p:cNvSpPr>
            <p:nvPr/>
          </p:nvSpPr>
          <p:spPr bwMode="auto">
            <a:xfrm>
              <a:off x="-7121969" y="68264"/>
              <a:ext cx="50802" cy="50800"/>
            </a:xfrm>
            <a:prstGeom prst="rect">
              <a:avLst/>
            </a:prstGeom>
            <a:grpFill/>
            <a:ln>
              <a:noFill/>
            </a:ln>
          </p:spPr>
          <p:txBody>
            <a:bodyPr/>
            <a:lstStyle/>
            <a:p>
              <a:pPr fontAlgn="auto">
                <a:spcBef>
                  <a:spcPts val="0"/>
                </a:spcBef>
                <a:spcAft>
                  <a:spcPts val="0"/>
                </a:spcAft>
                <a:defRPr/>
              </a:pPr>
              <a:endParaRPr lang="zh-CN" altLang="en-US"/>
            </a:p>
          </p:txBody>
        </p:sp>
        <p:sp>
          <p:nvSpPr>
            <p:cNvPr id="394" name="Rectangle 1435"/>
            <p:cNvSpPr>
              <a:spLocks noChangeArrowheads="1"/>
            </p:cNvSpPr>
            <p:nvPr/>
          </p:nvSpPr>
          <p:spPr bwMode="auto">
            <a:xfrm>
              <a:off x="-6861610" y="68264"/>
              <a:ext cx="50802" cy="50800"/>
            </a:xfrm>
            <a:prstGeom prst="rect">
              <a:avLst/>
            </a:prstGeom>
            <a:grpFill/>
            <a:ln>
              <a:noFill/>
            </a:ln>
          </p:spPr>
          <p:txBody>
            <a:bodyPr/>
            <a:lstStyle/>
            <a:p>
              <a:pPr fontAlgn="auto">
                <a:spcBef>
                  <a:spcPts val="0"/>
                </a:spcBef>
                <a:spcAft>
                  <a:spcPts val="0"/>
                </a:spcAft>
                <a:defRPr/>
              </a:pPr>
              <a:endParaRPr lang="zh-CN" altLang="en-US"/>
            </a:p>
          </p:txBody>
        </p:sp>
        <p:sp>
          <p:nvSpPr>
            <p:cNvPr id="395" name="Rectangle 1436"/>
            <p:cNvSpPr>
              <a:spLocks noChangeArrowheads="1"/>
            </p:cNvSpPr>
            <p:nvPr/>
          </p:nvSpPr>
          <p:spPr bwMode="auto">
            <a:xfrm>
              <a:off x="-7296599" y="157162"/>
              <a:ext cx="50802" cy="50800"/>
            </a:xfrm>
            <a:prstGeom prst="rect">
              <a:avLst/>
            </a:prstGeom>
            <a:grpFill/>
            <a:ln>
              <a:noFill/>
            </a:ln>
          </p:spPr>
          <p:txBody>
            <a:bodyPr/>
            <a:lstStyle/>
            <a:p>
              <a:pPr fontAlgn="auto">
                <a:spcBef>
                  <a:spcPts val="0"/>
                </a:spcBef>
                <a:spcAft>
                  <a:spcPts val="0"/>
                </a:spcAft>
                <a:defRPr/>
              </a:pPr>
              <a:endParaRPr lang="zh-CN" altLang="en-US"/>
            </a:p>
          </p:txBody>
        </p:sp>
        <p:sp>
          <p:nvSpPr>
            <p:cNvPr id="396" name="Rectangle 1437"/>
            <p:cNvSpPr>
              <a:spLocks noChangeArrowheads="1"/>
            </p:cNvSpPr>
            <p:nvPr/>
          </p:nvSpPr>
          <p:spPr bwMode="auto">
            <a:xfrm>
              <a:off x="-7121969" y="157162"/>
              <a:ext cx="50802" cy="50800"/>
            </a:xfrm>
            <a:prstGeom prst="rect">
              <a:avLst/>
            </a:prstGeom>
            <a:grpFill/>
            <a:ln>
              <a:noFill/>
            </a:ln>
          </p:spPr>
          <p:txBody>
            <a:bodyPr/>
            <a:lstStyle/>
            <a:p>
              <a:pPr fontAlgn="auto">
                <a:spcBef>
                  <a:spcPts val="0"/>
                </a:spcBef>
                <a:spcAft>
                  <a:spcPts val="0"/>
                </a:spcAft>
                <a:defRPr/>
              </a:pPr>
              <a:endParaRPr lang="zh-CN" altLang="en-US"/>
            </a:p>
          </p:txBody>
        </p:sp>
        <p:sp>
          <p:nvSpPr>
            <p:cNvPr id="397" name="Rectangle 1438"/>
            <p:cNvSpPr>
              <a:spLocks noChangeArrowheads="1"/>
            </p:cNvSpPr>
            <p:nvPr/>
          </p:nvSpPr>
          <p:spPr bwMode="auto">
            <a:xfrm>
              <a:off x="-6947336" y="157162"/>
              <a:ext cx="47627" cy="50800"/>
            </a:xfrm>
            <a:prstGeom prst="rect">
              <a:avLst/>
            </a:prstGeom>
            <a:grpFill/>
            <a:ln>
              <a:noFill/>
            </a:ln>
          </p:spPr>
          <p:txBody>
            <a:bodyPr/>
            <a:lstStyle/>
            <a:p>
              <a:pPr fontAlgn="auto">
                <a:spcBef>
                  <a:spcPts val="0"/>
                </a:spcBef>
                <a:spcAft>
                  <a:spcPts val="0"/>
                </a:spcAft>
                <a:defRPr/>
              </a:pPr>
              <a:endParaRPr lang="zh-CN" altLang="en-US"/>
            </a:p>
          </p:txBody>
        </p:sp>
        <p:sp>
          <p:nvSpPr>
            <p:cNvPr id="398" name="Rectangle 1439"/>
            <p:cNvSpPr>
              <a:spLocks noChangeArrowheads="1"/>
            </p:cNvSpPr>
            <p:nvPr/>
          </p:nvSpPr>
          <p:spPr bwMode="auto">
            <a:xfrm>
              <a:off x="-7207695" y="249237"/>
              <a:ext cx="47627" cy="47626"/>
            </a:xfrm>
            <a:prstGeom prst="rect">
              <a:avLst/>
            </a:prstGeom>
            <a:grpFill/>
            <a:ln>
              <a:noFill/>
            </a:ln>
          </p:spPr>
          <p:txBody>
            <a:bodyPr/>
            <a:lstStyle/>
            <a:p>
              <a:pPr fontAlgn="auto">
                <a:spcBef>
                  <a:spcPts val="0"/>
                </a:spcBef>
                <a:spcAft>
                  <a:spcPts val="0"/>
                </a:spcAft>
                <a:defRPr/>
              </a:pPr>
              <a:endParaRPr lang="zh-CN" altLang="en-US"/>
            </a:p>
          </p:txBody>
        </p:sp>
        <p:sp>
          <p:nvSpPr>
            <p:cNvPr id="399" name="Rectangle 1440"/>
            <p:cNvSpPr>
              <a:spLocks noChangeArrowheads="1"/>
            </p:cNvSpPr>
            <p:nvPr/>
          </p:nvSpPr>
          <p:spPr bwMode="auto">
            <a:xfrm>
              <a:off x="-7036240" y="249237"/>
              <a:ext cx="50802" cy="47626"/>
            </a:xfrm>
            <a:prstGeom prst="rect">
              <a:avLst/>
            </a:prstGeom>
            <a:grpFill/>
            <a:ln>
              <a:noFill/>
            </a:ln>
          </p:spPr>
          <p:txBody>
            <a:bodyPr/>
            <a:lstStyle/>
            <a:p>
              <a:pPr fontAlgn="auto">
                <a:spcBef>
                  <a:spcPts val="0"/>
                </a:spcBef>
                <a:spcAft>
                  <a:spcPts val="0"/>
                </a:spcAft>
                <a:defRPr/>
              </a:pPr>
              <a:endParaRPr lang="zh-CN" altLang="en-US"/>
            </a:p>
          </p:txBody>
        </p:sp>
        <p:sp>
          <p:nvSpPr>
            <p:cNvPr id="400" name="Rectangle 1441"/>
            <p:cNvSpPr>
              <a:spLocks noChangeArrowheads="1"/>
            </p:cNvSpPr>
            <p:nvPr/>
          </p:nvSpPr>
          <p:spPr bwMode="auto">
            <a:xfrm>
              <a:off x="-6861610" y="249237"/>
              <a:ext cx="139705" cy="47626"/>
            </a:xfrm>
            <a:prstGeom prst="rect">
              <a:avLst/>
            </a:prstGeom>
            <a:grpFill/>
            <a:ln>
              <a:noFill/>
            </a:ln>
          </p:spPr>
          <p:txBody>
            <a:bodyPr/>
            <a:lstStyle/>
            <a:p>
              <a:pPr fontAlgn="auto">
                <a:spcBef>
                  <a:spcPts val="0"/>
                </a:spcBef>
                <a:spcAft>
                  <a:spcPts val="0"/>
                </a:spcAft>
                <a:defRPr/>
              </a:pPr>
              <a:endParaRPr lang="zh-CN" altLang="en-US"/>
            </a:p>
          </p:txBody>
        </p:sp>
        <p:sp>
          <p:nvSpPr>
            <p:cNvPr id="401" name="Rectangle 1442"/>
            <p:cNvSpPr>
              <a:spLocks noChangeArrowheads="1"/>
            </p:cNvSpPr>
            <p:nvPr/>
          </p:nvSpPr>
          <p:spPr bwMode="auto">
            <a:xfrm>
              <a:off x="-7296599" y="338137"/>
              <a:ext cx="50802" cy="47626"/>
            </a:xfrm>
            <a:prstGeom prst="rect">
              <a:avLst/>
            </a:prstGeom>
            <a:grpFill/>
            <a:ln>
              <a:noFill/>
            </a:ln>
          </p:spPr>
          <p:txBody>
            <a:bodyPr/>
            <a:lstStyle/>
            <a:p>
              <a:pPr fontAlgn="auto">
                <a:spcBef>
                  <a:spcPts val="0"/>
                </a:spcBef>
                <a:spcAft>
                  <a:spcPts val="0"/>
                </a:spcAft>
                <a:defRPr/>
              </a:pPr>
              <a:endParaRPr lang="zh-CN" altLang="en-US"/>
            </a:p>
          </p:txBody>
        </p:sp>
        <p:sp>
          <p:nvSpPr>
            <p:cNvPr id="402" name="Rectangle 1443"/>
            <p:cNvSpPr>
              <a:spLocks noChangeArrowheads="1"/>
            </p:cNvSpPr>
            <p:nvPr/>
          </p:nvSpPr>
          <p:spPr bwMode="auto">
            <a:xfrm>
              <a:off x="-7121969" y="338137"/>
              <a:ext cx="222258" cy="47626"/>
            </a:xfrm>
            <a:prstGeom prst="rect">
              <a:avLst/>
            </a:prstGeom>
            <a:grpFill/>
            <a:ln>
              <a:noFill/>
            </a:ln>
          </p:spPr>
          <p:txBody>
            <a:bodyPr/>
            <a:lstStyle/>
            <a:p>
              <a:pPr fontAlgn="auto">
                <a:spcBef>
                  <a:spcPts val="0"/>
                </a:spcBef>
                <a:spcAft>
                  <a:spcPts val="0"/>
                </a:spcAft>
                <a:defRPr/>
              </a:pPr>
              <a:endParaRPr lang="zh-CN" altLang="en-US"/>
            </a:p>
          </p:txBody>
        </p:sp>
        <p:sp>
          <p:nvSpPr>
            <p:cNvPr id="403" name="Rectangle 1444"/>
            <p:cNvSpPr>
              <a:spLocks noChangeArrowheads="1"/>
            </p:cNvSpPr>
            <p:nvPr/>
          </p:nvSpPr>
          <p:spPr bwMode="auto">
            <a:xfrm>
              <a:off x="-7207695" y="427037"/>
              <a:ext cx="47627" cy="47626"/>
            </a:xfrm>
            <a:prstGeom prst="rect">
              <a:avLst/>
            </a:prstGeom>
            <a:grpFill/>
            <a:ln>
              <a:noFill/>
            </a:ln>
          </p:spPr>
          <p:txBody>
            <a:bodyPr/>
            <a:lstStyle/>
            <a:p>
              <a:pPr fontAlgn="auto">
                <a:spcBef>
                  <a:spcPts val="0"/>
                </a:spcBef>
                <a:spcAft>
                  <a:spcPts val="0"/>
                </a:spcAft>
                <a:defRPr/>
              </a:pPr>
              <a:endParaRPr lang="zh-CN" altLang="en-US"/>
            </a:p>
          </p:txBody>
        </p:sp>
        <p:sp>
          <p:nvSpPr>
            <p:cNvPr id="404" name="Rectangle 1445"/>
            <p:cNvSpPr>
              <a:spLocks noChangeArrowheads="1"/>
            </p:cNvSpPr>
            <p:nvPr/>
          </p:nvSpPr>
          <p:spPr bwMode="auto">
            <a:xfrm>
              <a:off x="-7036240" y="427037"/>
              <a:ext cx="50802" cy="47626"/>
            </a:xfrm>
            <a:prstGeom prst="rect">
              <a:avLst/>
            </a:prstGeom>
            <a:grpFill/>
            <a:ln>
              <a:noFill/>
            </a:ln>
          </p:spPr>
          <p:txBody>
            <a:bodyPr/>
            <a:lstStyle/>
            <a:p>
              <a:pPr fontAlgn="auto">
                <a:spcBef>
                  <a:spcPts val="0"/>
                </a:spcBef>
                <a:spcAft>
                  <a:spcPts val="0"/>
                </a:spcAft>
                <a:defRPr/>
              </a:pPr>
              <a:endParaRPr lang="zh-CN" altLang="en-US"/>
            </a:p>
          </p:txBody>
        </p:sp>
        <p:sp>
          <p:nvSpPr>
            <p:cNvPr id="405" name="Rectangle 1446"/>
            <p:cNvSpPr>
              <a:spLocks noChangeArrowheads="1"/>
            </p:cNvSpPr>
            <p:nvPr/>
          </p:nvSpPr>
          <p:spPr bwMode="auto">
            <a:xfrm>
              <a:off x="-6947336" y="427037"/>
              <a:ext cx="47627" cy="47626"/>
            </a:xfrm>
            <a:prstGeom prst="rect">
              <a:avLst/>
            </a:prstGeom>
            <a:grpFill/>
            <a:ln>
              <a:noFill/>
            </a:ln>
          </p:spPr>
          <p:txBody>
            <a:bodyPr/>
            <a:lstStyle/>
            <a:p>
              <a:pPr fontAlgn="auto">
                <a:spcBef>
                  <a:spcPts val="0"/>
                </a:spcBef>
                <a:spcAft>
                  <a:spcPts val="0"/>
                </a:spcAft>
                <a:defRPr/>
              </a:pPr>
              <a:endParaRPr lang="zh-CN" altLang="en-US"/>
            </a:p>
          </p:txBody>
        </p:sp>
        <p:sp>
          <p:nvSpPr>
            <p:cNvPr id="406" name="Rectangle 1447"/>
            <p:cNvSpPr>
              <a:spLocks noChangeArrowheads="1"/>
            </p:cNvSpPr>
            <p:nvPr/>
          </p:nvSpPr>
          <p:spPr bwMode="auto">
            <a:xfrm>
              <a:off x="-7207695" y="515938"/>
              <a:ext cx="47627" cy="50800"/>
            </a:xfrm>
            <a:prstGeom prst="rect">
              <a:avLst/>
            </a:prstGeom>
            <a:grpFill/>
            <a:ln>
              <a:noFill/>
            </a:ln>
          </p:spPr>
          <p:txBody>
            <a:bodyPr/>
            <a:lstStyle/>
            <a:p>
              <a:pPr fontAlgn="auto">
                <a:spcBef>
                  <a:spcPts val="0"/>
                </a:spcBef>
                <a:spcAft>
                  <a:spcPts val="0"/>
                </a:spcAft>
                <a:defRPr/>
              </a:pPr>
              <a:endParaRPr lang="zh-CN" altLang="en-US"/>
            </a:p>
          </p:txBody>
        </p:sp>
        <p:sp>
          <p:nvSpPr>
            <p:cNvPr id="407" name="Rectangle 1448"/>
            <p:cNvSpPr>
              <a:spLocks noChangeArrowheads="1"/>
            </p:cNvSpPr>
            <p:nvPr/>
          </p:nvSpPr>
          <p:spPr bwMode="auto">
            <a:xfrm>
              <a:off x="-7036240" y="515938"/>
              <a:ext cx="50802" cy="50800"/>
            </a:xfrm>
            <a:prstGeom prst="rect">
              <a:avLst/>
            </a:prstGeom>
            <a:grpFill/>
            <a:ln>
              <a:noFill/>
            </a:ln>
          </p:spPr>
          <p:txBody>
            <a:bodyPr/>
            <a:lstStyle/>
            <a:p>
              <a:pPr fontAlgn="auto">
                <a:spcBef>
                  <a:spcPts val="0"/>
                </a:spcBef>
                <a:spcAft>
                  <a:spcPts val="0"/>
                </a:spcAft>
                <a:defRPr/>
              </a:pPr>
              <a:endParaRPr lang="zh-CN" altLang="en-US"/>
            </a:p>
          </p:txBody>
        </p:sp>
        <p:sp>
          <p:nvSpPr>
            <p:cNvPr id="408" name="Rectangle 1449"/>
            <p:cNvSpPr>
              <a:spLocks noChangeArrowheads="1"/>
            </p:cNvSpPr>
            <p:nvPr/>
          </p:nvSpPr>
          <p:spPr bwMode="auto">
            <a:xfrm>
              <a:off x="-7296599" y="606425"/>
              <a:ext cx="50802" cy="50800"/>
            </a:xfrm>
            <a:prstGeom prst="rect">
              <a:avLst/>
            </a:prstGeom>
            <a:grpFill/>
            <a:ln>
              <a:noFill/>
            </a:ln>
          </p:spPr>
          <p:txBody>
            <a:bodyPr/>
            <a:lstStyle/>
            <a:p>
              <a:pPr fontAlgn="auto">
                <a:spcBef>
                  <a:spcPts val="0"/>
                </a:spcBef>
                <a:spcAft>
                  <a:spcPts val="0"/>
                </a:spcAft>
                <a:defRPr/>
              </a:pPr>
              <a:endParaRPr lang="zh-CN" altLang="en-US"/>
            </a:p>
          </p:txBody>
        </p:sp>
        <p:sp>
          <p:nvSpPr>
            <p:cNvPr id="409" name="Rectangle 1450"/>
            <p:cNvSpPr>
              <a:spLocks noChangeArrowheads="1"/>
            </p:cNvSpPr>
            <p:nvPr/>
          </p:nvSpPr>
          <p:spPr bwMode="auto">
            <a:xfrm>
              <a:off x="-7121969" y="606425"/>
              <a:ext cx="50802" cy="50800"/>
            </a:xfrm>
            <a:prstGeom prst="rect">
              <a:avLst/>
            </a:prstGeom>
            <a:grpFill/>
            <a:ln>
              <a:noFill/>
            </a:ln>
          </p:spPr>
          <p:txBody>
            <a:bodyPr/>
            <a:lstStyle/>
            <a:p>
              <a:pPr fontAlgn="auto">
                <a:spcBef>
                  <a:spcPts val="0"/>
                </a:spcBef>
                <a:spcAft>
                  <a:spcPts val="0"/>
                </a:spcAft>
                <a:defRPr/>
              </a:pPr>
              <a:endParaRPr lang="zh-CN" altLang="en-US"/>
            </a:p>
          </p:txBody>
        </p:sp>
        <p:sp>
          <p:nvSpPr>
            <p:cNvPr id="410" name="Rectangle 1451"/>
            <p:cNvSpPr>
              <a:spLocks noChangeArrowheads="1"/>
            </p:cNvSpPr>
            <p:nvPr/>
          </p:nvSpPr>
          <p:spPr bwMode="auto">
            <a:xfrm>
              <a:off x="-6861610" y="606425"/>
              <a:ext cx="50802" cy="50800"/>
            </a:xfrm>
            <a:prstGeom prst="rect">
              <a:avLst/>
            </a:prstGeom>
            <a:grpFill/>
            <a:ln>
              <a:noFill/>
            </a:ln>
          </p:spPr>
          <p:txBody>
            <a:bodyPr/>
            <a:lstStyle/>
            <a:p>
              <a:pPr fontAlgn="auto">
                <a:spcBef>
                  <a:spcPts val="0"/>
                </a:spcBef>
                <a:spcAft>
                  <a:spcPts val="0"/>
                </a:spcAft>
                <a:defRPr/>
              </a:pPr>
              <a:endParaRPr lang="zh-CN" altLang="en-US"/>
            </a:p>
          </p:txBody>
        </p:sp>
        <p:sp>
          <p:nvSpPr>
            <p:cNvPr id="411" name="Rectangle 1452"/>
            <p:cNvSpPr>
              <a:spLocks noChangeArrowheads="1"/>
            </p:cNvSpPr>
            <p:nvPr/>
          </p:nvSpPr>
          <p:spPr bwMode="auto">
            <a:xfrm>
              <a:off x="-7296599" y="695326"/>
              <a:ext cx="50802" cy="50800"/>
            </a:xfrm>
            <a:prstGeom prst="rect">
              <a:avLst/>
            </a:prstGeom>
            <a:grpFill/>
            <a:ln>
              <a:noFill/>
            </a:ln>
          </p:spPr>
          <p:txBody>
            <a:bodyPr/>
            <a:lstStyle/>
            <a:p>
              <a:pPr fontAlgn="auto">
                <a:spcBef>
                  <a:spcPts val="0"/>
                </a:spcBef>
                <a:spcAft>
                  <a:spcPts val="0"/>
                </a:spcAft>
                <a:defRPr/>
              </a:pPr>
              <a:endParaRPr lang="zh-CN" altLang="en-US"/>
            </a:p>
          </p:txBody>
        </p:sp>
        <p:sp>
          <p:nvSpPr>
            <p:cNvPr id="412" name="Rectangle 1453"/>
            <p:cNvSpPr>
              <a:spLocks noChangeArrowheads="1"/>
            </p:cNvSpPr>
            <p:nvPr/>
          </p:nvSpPr>
          <p:spPr bwMode="auto">
            <a:xfrm>
              <a:off x="-7207695" y="695326"/>
              <a:ext cx="47627" cy="50800"/>
            </a:xfrm>
            <a:prstGeom prst="rect">
              <a:avLst/>
            </a:prstGeom>
            <a:grpFill/>
            <a:ln>
              <a:noFill/>
            </a:ln>
          </p:spPr>
          <p:txBody>
            <a:bodyPr/>
            <a:lstStyle/>
            <a:p>
              <a:pPr fontAlgn="auto">
                <a:spcBef>
                  <a:spcPts val="0"/>
                </a:spcBef>
                <a:spcAft>
                  <a:spcPts val="0"/>
                </a:spcAft>
                <a:defRPr/>
              </a:pPr>
              <a:endParaRPr lang="zh-CN" altLang="en-US"/>
            </a:p>
          </p:txBody>
        </p:sp>
        <p:sp>
          <p:nvSpPr>
            <p:cNvPr id="413" name="Rectangle 1454"/>
            <p:cNvSpPr>
              <a:spLocks noChangeArrowheads="1"/>
            </p:cNvSpPr>
            <p:nvPr/>
          </p:nvSpPr>
          <p:spPr bwMode="auto">
            <a:xfrm>
              <a:off x="-7296599" y="784224"/>
              <a:ext cx="50802" cy="50800"/>
            </a:xfrm>
            <a:prstGeom prst="rect">
              <a:avLst/>
            </a:prstGeom>
            <a:grpFill/>
            <a:ln>
              <a:noFill/>
            </a:ln>
          </p:spPr>
          <p:txBody>
            <a:bodyPr/>
            <a:lstStyle/>
            <a:p>
              <a:pPr fontAlgn="auto">
                <a:spcBef>
                  <a:spcPts val="0"/>
                </a:spcBef>
                <a:spcAft>
                  <a:spcPts val="0"/>
                </a:spcAft>
                <a:defRPr/>
              </a:pPr>
              <a:endParaRPr lang="zh-CN" altLang="en-US"/>
            </a:p>
          </p:txBody>
        </p:sp>
        <p:sp>
          <p:nvSpPr>
            <p:cNvPr id="414" name="Rectangle 1455"/>
            <p:cNvSpPr>
              <a:spLocks noChangeArrowheads="1"/>
            </p:cNvSpPr>
            <p:nvPr/>
          </p:nvSpPr>
          <p:spPr bwMode="auto">
            <a:xfrm>
              <a:off x="-7121969" y="784224"/>
              <a:ext cx="222258" cy="50800"/>
            </a:xfrm>
            <a:prstGeom prst="rect">
              <a:avLst/>
            </a:prstGeom>
            <a:grpFill/>
            <a:ln>
              <a:noFill/>
            </a:ln>
          </p:spPr>
          <p:txBody>
            <a:bodyPr/>
            <a:lstStyle/>
            <a:p>
              <a:pPr fontAlgn="auto">
                <a:spcBef>
                  <a:spcPts val="0"/>
                </a:spcBef>
                <a:spcAft>
                  <a:spcPts val="0"/>
                </a:spcAft>
                <a:defRPr/>
              </a:pPr>
              <a:endParaRPr lang="zh-CN" altLang="en-US"/>
            </a:p>
          </p:txBody>
        </p:sp>
        <p:sp>
          <p:nvSpPr>
            <p:cNvPr id="415" name="Rectangle 1456"/>
            <p:cNvSpPr>
              <a:spLocks noChangeArrowheads="1"/>
            </p:cNvSpPr>
            <p:nvPr/>
          </p:nvSpPr>
          <p:spPr bwMode="auto">
            <a:xfrm>
              <a:off x="-6861610" y="784224"/>
              <a:ext cx="50802" cy="50800"/>
            </a:xfrm>
            <a:prstGeom prst="rect">
              <a:avLst/>
            </a:prstGeom>
            <a:grpFill/>
            <a:ln>
              <a:noFill/>
            </a:ln>
          </p:spPr>
          <p:txBody>
            <a:bodyPr/>
            <a:lstStyle/>
            <a:p>
              <a:pPr fontAlgn="auto">
                <a:spcBef>
                  <a:spcPts val="0"/>
                </a:spcBef>
                <a:spcAft>
                  <a:spcPts val="0"/>
                </a:spcAft>
                <a:defRPr/>
              </a:pPr>
              <a:endParaRPr lang="zh-CN" altLang="en-US"/>
            </a:p>
          </p:txBody>
        </p:sp>
        <p:sp>
          <p:nvSpPr>
            <p:cNvPr id="416" name="Rectangle 1457"/>
            <p:cNvSpPr>
              <a:spLocks noChangeArrowheads="1"/>
            </p:cNvSpPr>
            <p:nvPr/>
          </p:nvSpPr>
          <p:spPr bwMode="auto">
            <a:xfrm>
              <a:off x="-7207695" y="873124"/>
              <a:ext cx="47627" cy="50800"/>
            </a:xfrm>
            <a:prstGeom prst="rect">
              <a:avLst/>
            </a:prstGeom>
            <a:grpFill/>
            <a:ln>
              <a:noFill/>
            </a:ln>
          </p:spPr>
          <p:txBody>
            <a:bodyPr/>
            <a:lstStyle/>
            <a:p>
              <a:pPr fontAlgn="auto">
                <a:spcBef>
                  <a:spcPts val="0"/>
                </a:spcBef>
                <a:spcAft>
                  <a:spcPts val="0"/>
                </a:spcAft>
                <a:defRPr/>
              </a:pPr>
              <a:endParaRPr lang="zh-CN" altLang="en-US"/>
            </a:p>
          </p:txBody>
        </p:sp>
        <p:sp>
          <p:nvSpPr>
            <p:cNvPr id="417" name="Rectangle 1458"/>
            <p:cNvSpPr>
              <a:spLocks noChangeArrowheads="1"/>
            </p:cNvSpPr>
            <p:nvPr/>
          </p:nvSpPr>
          <p:spPr bwMode="auto">
            <a:xfrm>
              <a:off x="-7207695" y="962025"/>
              <a:ext cx="47627" cy="50800"/>
            </a:xfrm>
            <a:prstGeom prst="rect">
              <a:avLst/>
            </a:prstGeom>
            <a:grpFill/>
            <a:ln>
              <a:noFill/>
            </a:ln>
          </p:spPr>
          <p:txBody>
            <a:bodyPr/>
            <a:lstStyle/>
            <a:p>
              <a:pPr fontAlgn="auto">
                <a:spcBef>
                  <a:spcPts val="0"/>
                </a:spcBef>
                <a:spcAft>
                  <a:spcPts val="0"/>
                </a:spcAft>
                <a:defRPr/>
              </a:pPr>
              <a:endParaRPr lang="zh-CN" altLang="en-US"/>
            </a:p>
          </p:txBody>
        </p:sp>
        <p:sp>
          <p:nvSpPr>
            <p:cNvPr id="418" name="Rectangle 1459"/>
            <p:cNvSpPr>
              <a:spLocks noChangeArrowheads="1"/>
            </p:cNvSpPr>
            <p:nvPr/>
          </p:nvSpPr>
          <p:spPr bwMode="auto">
            <a:xfrm>
              <a:off x="-7036240" y="962025"/>
              <a:ext cx="50802" cy="50800"/>
            </a:xfrm>
            <a:prstGeom prst="rect">
              <a:avLst/>
            </a:prstGeom>
            <a:grpFill/>
            <a:ln>
              <a:noFill/>
            </a:ln>
          </p:spPr>
          <p:txBody>
            <a:bodyPr/>
            <a:lstStyle/>
            <a:p>
              <a:pPr fontAlgn="auto">
                <a:spcBef>
                  <a:spcPts val="0"/>
                </a:spcBef>
                <a:spcAft>
                  <a:spcPts val="0"/>
                </a:spcAft>
                <a:defRPr/>
              </a:pPr>
              <a:endParaRPr lang="zh-CN" altLang="en-US"/>
            </a:p>
          </p:txBody>
        </p:sp>
        <p:sp>
          <p:nvSpPr>
            <p:cNvPr id="419" name="Rectangle 1460"/>
            <p:cNvSpPr>
              <a:spLocks noChangeArrowheads="1"/>
            </p:cNvSpPr>
            <p:nvPr/>
          </p:nvSpPr>
          <p:spPr bwMode="auto">
            <a:xfrm>
              <a:off x="-6861610" y="962025"/>
              <a:ext cx="50802" cy="50800"/>
            </a:xfrm>
            <a:prstGeom prst="rect">
              <a:avLst/>
            </a:prstGeom>
            <a:grpFill/>
            <a:ln>
              <a:noFill/>
            </a:ln>
          </p:spPr>
          <p:txBody>
            <a:bodyPr/>
            <a:lstStyle/>
            <a:p>
              <a:pPr fontAlgn="auto">
                <a:spcBef>
                  <a:spcPts val="0"/>
                </a:spcBef>
                <a:spcAft>
                  <a:spcPts val="0"/>
                </a:spcAft>
                <a:defRPr/>
              </a:pPr>
              <a:endParaRPr lang="zh-CN" altLang="en-US"/>
            </a:p>
          </p:txBody>
        </p:sp>
        <p:sp>
          <p:nvSpPr>
            <p:cNvPr id="420" name="Rectangle 1461"/>
            <p:cNvSpPr>
              <a:spLocks noChangeArrowheads="1"/>
            </p:cNvSpPr>
            <p:nvPr/>
          </p:nvSpPr>
          <p:spPr bwMode="auto">
            <a:xfrm>
              <a:off x="-7296599" y="1050925"/>
              <a:ext cx="50802" cy="50800"/>
            </a:xfrm>
            <a:prstGeom prst="rect">
              <a:avLst/>
            </a:prstGeom>
            <a:grpFill/>
            <a:ln>
              <a:noFill/>
            </a:ln>
          </p:spPr>
          <p:txBody>
            <a:bodyPr/>
            <a:lstStyle/>
            <a:p>
              <a:pPr fontAlgn="auto">
                <a:spcBef>
                  <a:spcPts val="0"/>
                </a:spcBef>
                <a:spcAft>
                  <a:spcPts val="0"/>
                </a:spcAft>
                <a:defRPr/>
              </a:pPr>
              <a:endParaRPr lang="zh-CN" altLang="en-US"/>
            </a:p>
          </p:txBody>
        </p:sp>
        <p:sp>
          <p:nvSpPr>
            <p:cNvPr id="421" name="Rectangle 1462"/>
            <p:cNvSpPr>
              <a:spLocks noChangeArrowheads="1"/>
            </p:cNvSpPr>
            <p:nvPr/>
          </p:nvSpPr>
          <p:spPr bwMode="auto">
            <a:xfrm>
              <a:off x="-7121969" y="1050925"/>
              <a:ext cx="50802" cy="50800"/>
            </a:xfrm>
            <a:prstGeom prst="rect">
              <a:avLst/>
            </a:prstGeom>
            <a:grpFill/>
            <a:ln>
              <a:noFill/>
            </a:ln>
          </p:spPr>
          <p:txBody>
            <a:bodyPr/>
            <a:lstStyle/>
            <a:p>
              <a:pPr fontAlgn="auto">
                <a:spcBef>
                  <a:spcPts val="0"/>
                </a:spcBef>
                <a:spcAft>
                  <a:spcPts val="0"/>
                </a:spcAft>
                <a:defRPr/>
              </a:pPr>
              <a:endParaRPr lang="zh-CN" altLang="en-US"/>
            </a:p>
          </p:txBody>
        </p:sp>
        <p:sp>
          <p:nvSpPr>
            <p:cNvPr id="422" name="Rectangle 1463"/>
            <p:cNvSpPr>
              <a:spLocks noChangeArrowheads="1"/>
            </p:cNvSpPr>
            <p:nvPr/>
          </p:nvSpPr>
          <p:spPr bwMode="auto">
            <a:xfrm>
              <a:off x="-6947336" y="1050925"/>
              <a:ext cx="136529" cy="50800"/>
            </a:xfrm>
            <a:prstGeom prst="rect">
              <a:avLst/>
            </a:prstGeom>
            <a:grpFill/>
            <a:ln>
              <a:noFill/>
            </a:ln>
          </p:spPr>
          <p:txBody>
            <a:bodyPr/>
            <a:lstStyle/>
            <a:p>
              <a:pPr fontAlgn="auto">
                <a:spcBef>
                  <a:spcPts val="0"/>
                </a:spcBef>
                <a:spcAft>
                  <a:spcPts val="0"/>
                </a:spcAft>
                <a:defRPr/>
              </a:pPr>
              <a:endParaRPr lang="zh-CN" altLang="en-US"/>
            </a:p>
          </p:txBody>
        </p:sp>
        <p:sp>
          <p:nvSpPr>
            <p:cNvPr id="423" name="Rectangle 1464"/>
            <p:cNvSpPr>
              <a:spLocks noChangeArrowheads="1"/>
            </p:cNvSpPr>
            <p:nvPr/>
          </p:nvSpPr>
          <p:spPr bwMode="auto">
            <a:xfrm>
              <a:off x="-7296599" y="1139826"/>
              <a:ext cx="136529" cy="50800"/>
            </a:xfrm>
            <a:prstGeom prst="rect">
              <a:avLst/>
            </a:prstGeom>
            <a:grpFill/>
            <a:ln>
              <a:noFill/>
            </a:ln>
          </p:spPr>
          <p:txBody>
            <a:bodyPr/>
            <a:lstStyle/>
            <a:p>
              <a:pPr fontAlgn="auto">
                <a:spcBef>
                  <a:spcPts val="0"/>
                </a:spcBef>
                <a:spcAft>
                  <a:spcPts val="0"/>
                </a:spcAft>
                <a:defRPr/>
              </a:pPr>
              <a:endParaRPr lang="zh-CN" altLang="en-US"/>
            </a:p>
          </p:txBody>
        </p:sp>
        <p:sp>
          <p:nvSpPr>
            <p:cNvPr id="424" name="Rectangle 1465"/>
            <p:cNvSpPr>
              <a:spLocks noChangeArrowheads="1"/>
            </p:cNvSpPr>
            <p:nvPr/>
          </p:nvSpPr>
          <p:spPr bwMode="auto">
            <a:xfrm>
              <a:off x="-7036240" y="1139826"/>
              <a:ext cx="50802" cy="50800"/>
            </a:xfrm>
            <a:prstGeom prst="rect">
              <a:avLst/>
            </a:prstGeom>
            <a:grpFill/>
            <a:ln>
              <a:noFill/>
            </a:ln>
          </p:spPr>
          <p:txBody>
            <a:bodyPr/>
            <a:lstStyle/>
            <a:p>
              <a:pPr fontAlgn="auto">
                <a:spcBef>
                  <a:spcPts val="0"/>
                </a:spcBef>
                <a:spcAft>
                  <a:spcPts val="0"/>
                </a:spcAft>
                <a:defRPr/>
              </a:pPr>
              <a:endParaRPr lang="zh-CN" altLang="en-US"/>
            </a:p>
          </p:txBody>
        </p:sp>
        <p:sp>
          <p:nvSpPr>
            <p:cNvPr id="425" name="Rectangle 1466"/>
            <p:cNvSpPr>
              <a:spLocks noChangeArrowheads="1"/>
            </p:cNvSpPr>
            <p:nvPr/>
          </p:nvSpPr>
          <p:spPr bwMode="auto">
            <a:xfrm>
              <a:off x="-7121969" y="1231900"/>
              <a:ext cx="50802" cy="47626"/>
            </a:xfrm>
            <a:prstGeom prst="rect">
              <a:avLst/>
            </a:prstGeom>
            <a:grpFill/>
            <a:ln>
              <a:noFill/>
            </a:ln>
          </p:spPr>
          <p:txBody>
            <a:bodyPr/>
            <a:lstStyle/>
            <a:p>
              <a:pPr fontAlgn="auto">
                <a:spcBef>
                  <a:spcPts val="0"/>
                </a:spcBef>
                <a:spcAft>
                  <a:spcPts val="0"/>
                </a:spcAft>
                <a:defRPr/>
              </a:pPr>
              <a:endParaRPr lang="zh-CN" altLang="en-US"/>
            </a:p>
          </p:txBody>
        </p:sp>
        <p:sp>
          <p:nvSpPr>
            <p:cNvPr id="426" name="Rectangle 1467"/>
            <p:cNvSpPr>
              <a:spLocks noChangeArrowheads="1"/>
            </p:cNvSpPr>
            <p:nvPr/>
          </p:nvSpPr>
          <p:spPr bwMode="auto">
            <a:xfrm>
              <a:off x="-6947336" y="1231900"/>
              <a:ext cx="47627" cy="47626"/>
            </a:xfrm>
            <a:prstGeom prst="rect">
              <a:avLst/>
            </a:prstGeom>
            <a:grpFill/>
            <a:ln>
              <a:noFill/>
            </a:ln>
          </p:spPr>
          <p:txBody>
            <a:bodyPr/>
            <a:lstStyle/>
            <a:p>
              <a:pPr fontAlgn="auto">
                <a:spcBef>
                  <a:spcPts val="0"/>
                </a:spcBef>
                <a:spcAft>
                  <a:spcPts val="0"/>
                </a:spcAft>
                <a:defRPr/>
              </a:pPr>
              <a:endParaRPr lang="zh-CN" altLang="en-US"/>
            </a:p>
          </p:txBody>
        </p:sp>
        <p:sp>
          <p:nvSpPr>
            <p:cNvPr id="427" name="Rectangle 1468"/>
            <p:cNvSpPr>
              <a:spLocks noChangeArrowheads="1"/>
            </p:cNvSpPr>
            <p:nvPr/>
          </p:nvSpPr>
          <p:spPr bwMode="auto">
            <a:xfrm>
              <a:off x="-6861610" y="1231900"/>
              <a:ext cx="50802" cy="47626"/>
            </a:xfrm>
            <a:prstGeom prst="rect">
              <a:avLst/>
            </a:prstGeom>
            <a:grpFill/>
            <a:ln>
              <a:noFill/>
            </a:ln>
          </p:spPr>
          <p:txBody>
            <a:bodyPr/>
            <a:lstStyle/>
            <a:p>
              <a:pPr fontAlgn="auto">
                <a:spcBef>
                  <a:spcPts val="0"/>
                </a:spcBef>
                <a:spcAft>
                  <a:spcPts val="0"/>
                </a:spcAft>
                <a:defRPr/>
              </a:pPr>
              <a:endParaRPr lang="zh-CN" altLang="en-US"/>
            </a:p>
          </p:txBody>
        </p:sp>
        <p:sp>
          <p:nvSpPr>
            <p:cNvPr id="428" name="Rectangle 1469"/>
            <p:cNvSpPr>
              <a:spLocks noChangeArrowheads="1"/>
            </p:cNvSpPr>
            <p:nvPr/>
          </p:nvSpPr>
          <p:spPr bwMode="auto">
            <a:xfrm>
              <a:off x="-7296599" y="1320801"/>
              <a:ext cx="50802" cy="47626"/>
            </a:xfrm>
            <a:prstGeom prst="rect">
              <a:avLst/>
            </a:prstGeom>
            <a:grpFill/>
            <a:ln>
              <a:noFill/>
            </a:ln>
          </p:spPr>
          <p:txBody>
            <a:bodyPr/>
            <a:lstStyle/>
            <a:p>
              <a:pPr fontAlgn="auto">
                <a:spcBef>
                  <a:spcPts val="0"/>
                </a:spcBef>
                <a:spcAft>
                  <a:spcPts val="0"/>
                </a:spcAft>
                <a:defRPr/>
              </a:pPr>
              <a:endParaRPr lang="zh-CN" altLang="en-US"/>
            </a:p>
          </p:txBody>
        </p:sp>
        <p:sp>
          <p:nvSpPr>
            <p:cNvPr id="429" name="Rectangle 1470"/>
            <p:cNvSpPr>
              <a:spLocks noChangeArrowheads="1"/>
            </p:cNvSpPr>
            <p:nvPr/>
          </p:nvSpPr>
          <p:spPr bwMode="auto">
            <a:xfrm>
              <a:off x="-7207695" y="1320801"/>
              <a:ext cx="47627" cy="47626"/>
            </a:xfrm>
            <a:prstGeom prst="rect">
              <a:avLst/>
            </a:prstGeom>
            <a:grpFill/>
            <a:ln>
              <a:noFill/>
            </a:ln>
          </p:spPr>
          <p:txBody>
            <a:bodyPr/>
            <a:lstStyle/>
            <a:p>
              <a:pPr fontAlgn="auto">
                <a:spcBef>
                  <a:spcPts val="0"/>
                </a:spcBef>
                <a:spcAft>
                  <a:spcPts val="0"/>
                </a:spcAft>
                <a:defRPr/>
              </a:pPr>
              <a:endParaRPr lang="zh-CN" altLang="en-US"/>
            </a:p>
          </p:txBody>
        </p:sp>
        <p:sp>
          <p:nvSpPr>
            <p:cNvPr id="430" name="Rectangle 1471"/>
            <p:cNvSpPr>
              <a:spLocks noChangeArrowheads="1"/>
            </p:cNvSpPr>
            <p:nvPr/>
          </p:nvSpPr>
          <p:spPr bwMode="auto">
            <a:xfrm>
              <a:off x="-7121969" y="1320801"/>
              <a:ext cx="50802" cy="47626"/>
            </a:xfrm>
            <a:prstGeom prst="rect">
              <a:avLst/>
            </a:prstGeom>
            <a:grpFill/>
            <a:ln>
              <a:noFill/>
            </a:ln>
          </p:spPr>
          <p:txBody>
            <a:bodyPr/>
            <a:lstStyle/>
            <a:p>
              <a:pPr fontAlgn="auto">
                <a:spcBef>
                  <a:spcPts val="0"/>
                </a:spcBef>
                <a:spcAft>
                  <a:spcPts val="0"/>
                </a:spcAft>
                <a:defRPr/>
              </a:pPr>
              <a:endParaRPr lang="zh-CN" altLang="en-US"/>
            </a:p>
          </p:txBody>
        </p:sp>
        <p:sp>
          <p:nvSpPr>
            <p:cNvPr id="431" name="Rectangle 1472"/>
            <p:cNvSpPr>
              <a:spLocks noChangeArrowheads="1"/>
            </p:cNvSpPr>
            <p:nvPr/>
          </p:nvSpPr>
          <p:spPr bwMode="auto">
            <a:xfrm>
              <a:off x="-6861610" y="1320801"/>
              <a:ext cx="50802" cy="47626"/>
            </a:xfrm>
            <a:prstGeom prst="rect">
              <a:avLst/>
            </a:prstGeom>
            <a:grpFill/>
            <a:ln>
              <a:noFill/>
            </a:ln>
          </p:spPr>
          <p:txBody>
            <a:bodyPr/>
            <a:lstStyle/>
            <a:p>
              <a:pPr fontAlgn="auto">
                <a:spcBef>
                  <a:spcPts val="0"/>
                </a:spcBef>
                <a:spcAft>
                  <a:spcPts val="0"/>
                </a:spcAft>
                <a:defRPr/>
              </a:pPr>
              <a:endParaRPr lang="zh-CN" altLang="en-US"/>
            </a:p>
          </p:txBody>
        </p:sp>
        <p:sp>
          <p:nvSpPr>
            <p:cNvPr id="432" name="Rectangle 1473"/>
            <p:cNvSpPr>
              <a:spLocks noChangeArrowheads="1"/>
            </p:cNvSpPr>
            <p:nvPr/>
          </p:nvSpPr>
          <p:spPr bwMode="auto">
            <a:xfrm>
              <a:off x="-7296599" y="1409701"/>
              <a:ext cx="50802" cy="47626"/>
            </a:xfrm>
            <a:prstGeom prst="rect">
              <a:avLst/>
            </a:prstGeom>
            <a:grpFill/>
            <a:ln>
              <a:noFill/>
            </a:ln>
          </p:spPr>
          <p:txBody>
            <a:bodyPr/>
            <a:lstStyle/>
            <a:p>
              <a:pPr fontAlgn="auto">
                <a:spcBef>
                  <a:spcPts val="0"/>
                </a:spcBef>
                <a:spcAft>
                  <a:spcPts val="0"/>
                </a:spcAft>
                <a:defRPr/>
              </a:pPr>
              <a:endParaRPr lang="zh-CN" altLang="en-US"/>
            </a:p>
          </p:txBody>
        </p:sp>
        <p:sp>
          <p:nvSpPr>
            <p:cNvPr id="433" name="Rectangle 1474"/>
            <p:cNvSpPr>
              <a:spLocks noChangeArrowheads="1"/>
            </p:cNvSpPr>
            <p:nvPr/>
          </p:nvSpPr>
          <p:spPr bwMode="auto">
            <a:xfrm>
              <a:off x="-7121969" y="1409701"/>
              <a:ext cx="50802" cy="47626"/>
            </a:xfrm>
            <a:prstGeom prst="rect">
              <a:avLst/>
            </a:prstGeom>
            <a:grpFill/>
            <a:ln>
              <a:noFill/>
            </a:ln>
          </p:spPr>
          <p:txBody>
            <a:bodyPr/>
            <a:lstStyle/>
            <a:p>
              <a:pPr fontAlgn="auto">
                <a:spcBef>
                  <a:spcPts val="0"/>
                </a:spcBef>
                <a:spcAft>
                  <a:spcPts val="0"/>
                </a:spcAft>
                <a:defRPr/>
              </a:pPr>
              <a:endParaRPr lang="zh-CN" altLang="en-US"/>
            </a:p>
          </p:txBody>
        </p:sp>
        <p:sp>
          <p:nvSpPr>
            <p:cNvPr id="434" name="Rectangle 1475"/>
            <p:cNvSpPr>
              <a:spLocks noChangeArrowheads="1"/>
            </p:cNvSpPr>
            <p:nvPr/>
          </p:nvSpPr>
          <p:spPr bwMode="auto">
            <a:xfrm>
              <a:off x="-6947336" y="1409701"/>
              <a:ext cx="47627" cy="47626"/>
            </a:xfrm>
            <a:prstGeom prst="rect">
              <a:avLst/>
            </a:prstGeom>
            <a:grpFill/>
            <a:ln>
              <a:noFill/>
            </a:ln>
          </p:spPr>
          <p:txBody>
            <a:bodyPr/>
            <a:lstStyle/>
            <a:p>
              <a:pPr fontAlgn="auto">
                <a:spcBef>
                  <a:spcPts val="0"/>
                </a:spcBef>
                <a:spcAft>
                  <a:spcPts val="0"/>
                </a:spcAft>
                <a:defRPr/>
              </a:pPr>
              <a:endParaRPr lang="zh-CN" altLang="en-US"/>
            </a:p>
          </p:txBody>
        </p:sp>
        <p:sp>
          <p:nvSpPr>
            <p:cNvPr id="435" name="Rectangle 1476"/>
            <p:cNvSpPr>
              <a:spLocks noChangeArrowheads="1"/>
            </p:cNvSpPr>
            <p:nvPr/>
          </p:nvSpPr>
          <p:spPr bwMode="auto">
            <a:xfrm>
              <a:off x="-7207695" y="1498602"/>
              <a:ext cx="47627" cy="47626"/>
            </a:xfrm>
            <a:prstGeom prst="rect">
              <a:avLst/>
            </a:prstGeom>
            <a:grpFill/>
            <a:ln>
              <a:noFill/>
            </a:ln>
          </p:spPr>
          <p:txBody>
            <a:bodyPr/>
            <a:lstStyle/>
            <a:p>
              <a:pPr fontAlgn="auto">
                <a:spcBef>
                  <a:spcPts val="0"/>
                </a:spcBef>
                <a:spcAft>
                  <a:spcPts val="0"/>
                </a:spcAft>
                <a:defRPr/>
              </a:pPr>
              <a:endParaRPr lang="zh-CN" altLang="en-US"/>
            </a:p>
          </p:txBody>
        </p:sp>
        <p:sp>
          <p:nvSpPr>
            <p:cNvPr id="436" name="Rectangle 1477"/>
            <p:cNvSpPr>
              <a:spLocks noChangeArrowheads="1"/>
            </p:cNvSpPr>
            <p:nvPr/>
          </p:nvSpPr>
          <p:spPr bwMode="auto">
            <a:xfrm>
              <a:off x="-7036240" y="1498602"/>
              <a:ext cx="50802" cy="47626"/>
            </a:xfrm>
            <a:prstGeom prst="rect">
              <a:avLst/>
            </a:prstGeom>
            <a:grpFill/>
            <a:ln>
              <a:noFill/>
            </a:ln>
          </p:spPr>
          <p:txBody>
            <a:bodyPr/>
            <a:lstStyle/>
            <a:p>
              <a:pPr fontAlgn="auto">
                <a:spcBef>
                  <a:spcPts val="0"/>
                </a:spcBef>
                <a:spcAft>
                  <a:spcPts val="0"/>
                </a:spcAft>
                <a:defRPr/>
              </a:pPr>
              <a:endParaRPr lang="zh-CN" altLang="en-US"/>
            </a:p>
          </p:txBody>
        </p:sp>
        <p:sp>
          <p:nvSpPr>
            <p:cNvPr id="437" name="Rectangle 1478"/>
            <p:cNvSpPr>
              <a:spLocks noChangeArrowheads="1"/>
            </p:cNvSpPr>
            <p:nvPr/>
          </p:nvSpPr>
          <p:spPr bwMode="auto">
            <a:xfrm>
              <a:off x="-6861610" y="1498602"/>
              <a:ext cx="50802" cy="47626"/>
            </a:xfrm>
            <a:prstGeom prst="rect">
              <a:avLst/>
            </a:prstGeom>
            <a:grpFill/>
            <a:ln>
              <a:noFill/>
            </a:ln>
          </p:spPr>
          <p:txBody>
            <a:bodyPr/>
            <a:lstStyle/>
            <a:p>
              <a:pPr fontAlgn="auto">
                <a:spcBef>
                  <a:spcPts val="0"/>
                </a:spcBef>
                <a:spcAft>
                  <a:spcPts val="0"/>
                </a:spcAft>
                <a:defRPr/>
              </a:pPr>
              <a:endParaRPr lang="zh-CN" altLang="en-US"/>
            </a:p>
          </p:txBody>
        </p:sp>
        <p:sp>
          <p:nvSpPr>
            <p:cNvPr id="438" name="Rectangle 1479"/>
            <p:cNvSpPr>
              <a:spLocks noChangeArrowheads="1"/>
            </p:cNvSpPr>
            <p:nvPr/>
          </p:nvSpPr>
          <p:spPr bwMode="auto">
            <a:xfrm>
              <a:off x="-7296599" y="1587500"/>
              <a:ext cx="50802" cy="50800"/>
            </a:xfrm>
            <a:prstGeom prst="rect">
              <a:avLst/>
            </a:prstGeom>
            <a:grpFill/>
            <a:ln>
              <a:noFill/>
            </a:ln>
          </p:spPr>
          <p:txBody>
            <a:bodyPr/>
            <a:lstStyle/>
            <a:p>
              <a:pPr fontAlgn="auto">
                <a:spcBef>
                  <a:spcPts val="0"/>
                </a:spcBef>
                <a:spcAft>
                  <a:spcPts val="0"/>
                </a:spcAft>
                <a:defRPr/>
              </a:pPr>
              <a:endParaRPr lang="zh-CN" altLang="en-US"/>
            </a:p>
          </p:txBody>
        </p:sp>
        <p:sp>
          <p:nvSpPr>
            <p:cNvPr id="439" name="Rectangle 1480"/>
            <p:cNvSpPr>
              <a:spLocks noChangeArrowheads="1"/>
            </p:cNvSpPr>
            <p:nvPr/>
          </p:nvSpPr>
          <p:spPr bwMode="auto">
            <a:xfrm>
              <a:off x="-7121969" y="1587500"/>
              <a:ext cx="50802" cy="50800"/>
            </a:xfrm>
            <a:prstGeom prst="rect">
              <a:avLst/>
            </a:prstGeom>
            <a:grpFill/>
            <a:ln>
              <a:noFill/>
            </a:ln>
          </p:spPr>
          <p:txBody>
            <a:bodyPr/>
            <a:lstStyle/>
            <a:p>
              <a:pPr fontAlgn="auto">
                <a:spcBef>
                  <a:spcPts val="0"/>
                </a:spcBef>
                <a:spcAft>
                  <a:spcPts val="0"/>
                </a:spcAft>
                <a:defRPr/>
              </a:pPr>
              <a:endParaRPr lang="zh-CN" altLang="en-US"/>
            </a:p>
          </p:txBody>
        </p:sp>
        <p:sp>
          <p:nvSpPr>
            <p:cNvPr id="440" name="Rectangle 1481"/>
            <p:cNvSpPr>
              <a:spLocks noChangeArrowheads="1"/>
            </p:cNvSpPr>
            <p:nvPr/>
          </p:nvSpPr>
          <p:spPr bwMode="auto">
            <a:xfrm>
              <a:off x="-6769532" y="-287338"/>
              <a:ext cx="47627" cy="50800"/>
            </a:xfrm>
            <a:prstGeom prst="rect">
              <a:avLst/>
            </a:prstGeom>
            <a:grpFill/>
            <a:ln>
              <a:noFill/>
            </a:ln>
          </p:spPr>
          <p:txBody>
            <a:bodyPr/>
            <a:lstStyle/>
            <a:p>
              <a:pPr fontAlgn="auto">
                <a:spcBef>
                  <a:spcPts val="0"/>
                </a:spcBef>
                <a:spcAft>
                  <a:spcPts val="0"/>
                </a:spcAft>
                <a:defRPr/>
              </a:pPr>
              <a:endParaRPr lang="zh-CN" altLang="en-US"/>
            </a:p>
          </p:txBody>
        </p:sp>
        <p:sp>
          <p:nvSpPr>
            <p:cNvPr id="441" name="Rectangle 1482"/>
            <p:cNvSpPr>
              <a:spLocks noChangeArrowheads="1"/>
            </p:cNvSpPr>
            <p:nvPr/>
          </p:nvSpPr>
          <p:spPr bwMode="auto">
            <a:xfrm>
              <a:off x="-6683803" y="-287338"/>
              <a:ext cx="50802" cy="50800"/>
            </a:xfrm>
            <a:prstGeom prst="rect">
              <a:avLst/>
            </a:prstGeom>
            <a:grpFill/>
            <a:ln>
              <a:noFill/>
            </a:ln>
          </p:spPr>
          <p:txBody>
            <a:bodyPr/>
            <a:lstStyle/>
            <a:p>
              <a:pPr fontAlgn="auto">
                <a:spcBef>
                  <a:spcPts val="0"/>
                </a:spcBef>
                <a:spcAft>
                  <a:spcPts val="0"/>
                </a:spcAft>
                <a:defRPr/>
              </a:pPr>
              <a:endParaRPr lang="zh-CN" altLang="en-US"/>
            </a:p>
          </p:txBody>
        </p:sp>
        <p:sp>
          <p:nvSpPr>
            <p:cNvPr id="442" name="Rectangle 1483"/>
            <p:cNvSpPr>
              <a:spLocks noChangeArrowheads="1"/>
            </p:cNvSpPr>
            <p:nvPr/>
          </p:nvSpPr>
          <p:spPr bwMode="auto">
            <a:xfrm>
              <a:off x="-6509172" y="-287338"/>
              <a:ext cx="47627" cy="50800"/>
            </a:xfrm>
            <a:prstGeom prst="rect">
              <a:avLst/>
            </a:prstGeom>
            <a:grpFill/>
            <a:ln>
              <a:noFill/>
            </a:ln>
          </p:spPr>
          <p:txBody>
            <a:bodyPr/>
            <a:lstStyle/>
            <a:p>
              <a:pPr fontAlgn="auto">
                <a:spcBef>
                  <a:spcPts val="0"/>
                </a:spcBef>
                <a:spcAft>
                  <a:spcPts val="0"/>
                </a:spcAft>
                <a:defRPr/>
              </a:pPr>
              <a:endParaRPr lang="zh-CN" altLang="en-US"/>
            </a:p>
          </p:txBody>
        </p:sp>
        <p:sp>
          <p:nvSpPr>
            <p:cNvPr id="443" name="Rectangle 1484"/>
            <p:cNvSpPr>
              <a:spLocks noChangeArrowheads="1"/>
            </p:cNvSpPr>
            <p:nvPr/>
          </p:nvSpPr>
          <p:spPr bwMode="auto">
            <a:xfrm>
              <a:off x="-6423444" y="-287338"/>
              <a:ext cx="50802" cy="50800"/>
            </a:xfrm>
            <a:prstGeom prst="rect">
              <a:avLst/>
            </a:prstGeom>
            <a:grpFill/>
            <a:ln>
              <a:noFill/>
            </a:ln>
          </p:spPr>
          <p:txBody>
            <a:bodyPr/>
            <a:lstStyle/>
            <a:p>
              <a:pPr fontAlgn="auto">
                <a:spcBef>
                  <a:spcPts val="0"/>
                </a:spcBef>
                <a:spcAft>
                  <a:spcPts val="0"/>
                </a:spcAft>
                <a:defRPr/>
              </a:pPr>
              <a:endParaRPr lang="zh-CN" altLang="en-US"/>
            </a:p>
          </p:txBody>
        </p:sp>
        <p:sp>
          <p:nvSpPr>
            <p:cNvPr id="444" name="Rectangle 1485"/>
            <p:cNvSpPr>
              <a:spLocks noChangeArrowheads="1"/>
            </p:cNvSpPr>
            <p:nvPr/>
          </p:nvSpPr>
          <p:spPr bwMode="auto">
            <a:xfrm>
              <a:off x="-6337717" y="-287338"/>
              <a:ext cx="50802" cy="50800"/>
            </a:xfrm>
            <a:prstGeom prst="rect">
              <a:avLst/>
            </a:prstGeom>
            <a:grpFill/>
            <a:ln>
              <a:noFill/>
            </a:ln>
          </p:spPr>
          <p:txBody>
            <a:bodyPr/>
            <a:lstStyle/>
            <a:p>
              <a:pPr fontAlgn="auto">
                <a:spcBef>
                  <a:spcPts val="0"/>
                </a:spcBef>
                <a:spcAft>
                  <a:spcPts val="0"/>
                </a:spcAft>
                <a:defRPr/>
              </a:pPr>
              <a:endParaRPr lang="zh-CN" altLang="en-US"/>
            </a:p>
          </p:txBody>
        </p:sp>
        <p:sp>
          <p:nvSpPr>
            <p:cNvPr id="445" name="Rectangle 1486"/>
            <p:cNvSpPr>
              <a:spLocks noChangeArrowheads="1"/>
            </p:cNvSpPr>
            <p:nvPr/>
          </p:nvSpPr>
          <p:spPr bwMode="auto">
            <a:xfrm>
              <a:off x="-6769532" y="-198438"/>
              <a:ext cx="47627" cy="50800"/>
            </a:xfrm>
            <a:prstGeom prst="rect">
              <a:avLst/>
            </a:prstGeom>
            <a:grpFill/>
            <a:ln>
              <a:noFill/>
            </a:ln>
          </p:spPr>
          <p:txBody>
            <a:bodyPr/>
            <a:lstStyle/>
            <a:p>
              <a:pPr fontAlgn="auto">
                <a:spcBef>
                  <a:spcPts val="0"/>
                </a:spcBef>
                <a:spcAft>
                  <a:spcPts val="0"/>
                </a:spcAft>
                <a:defRPr/>
              </a:pPr>
              <a:endParaRPr lang="zh-CN" altLang="en-US"/>
            </a:p>
          </p:txBody>
        </p:sp>
        <p:sp>
          <p:nvSpPr>
            <p:cNvPr id="446" name="Rectangle 1487"/>
            <p:cNvSpPr>
              <a:spLocks noChangeArrowheads="1"/>
            </p:cNvSpPr>
            <p:nvPr/>
          </p:nvSpPr>
          <p:spPr bwMode="auto">
            <a:xfrm>
              <a:off x="-6598076" y="-198438"/>
              <a:ext cx="50802" cy="50800"/>
            </a:xfrm>
            <a:prstGeom prst="rect">
              <a:avLst/>
            </a:prstGeom>
            <a:grpFill/>
            <a:ln>
              <a:noFill/>
            </a:ln>
          </p:spPr>
          <p:txBody>
            <a:bodyPr/>
            <a:lstStyle/>
            <a:p>
              <a:pPr fontAlgn="auto">
                <a:spcBef>
                  <a:spcPts val="0"/>
                </a:spcBef>
                <a:spcAft>
                  <a:spcPts val="0"/>
                </a:spcAft>
                <a:defRPr/>
              </a:pPr>
              <a:endParaRPr lang="zh-CN" altLang="en-US"/>
            </a:p>
          </p:txBody>
        </p:sp>
        <p:sp>
          <p:nvSpPr>
            <p:cNvPr id="447" name="Rectangle 1488"/>
            <p:cNvSpPr>
              <a:spLocks noChangeArrowheads="1"/>
            </p:cNvSpPr>
            <p:nvPr/>
          </p:nvSpPr>
          <p:spPr bwMode="auto">
            <a:xfrm>
              <a:off x="-6423444" y="-198438"/>
              <a:ext cx="50802" cy="50800"/>
            </a:xfrm>
            <a:prstGeom prst="rect">
              <a:avLst/>
            </a:prstGeom>
            <a:grpFill/>
            <a:ln>
              <a:noFill/>
            </a:ln>
          </p:spPr>
          <p:txBody>
            <a:bodyPr/>
            <a:lstStyle/>
            <a:p>
              <a:pPr fontAlgn="auto">
                <a:spcBef>
                  <a:spcPts val="0"/>
                </a:spcBef>
                <a:spcAft>
                  <a:spcPts val="0"/>
                </a:spcAft>
                <a:defRPr/>
              </a:pPr>
              <a:endParaRPr lang="zh-CN" altLang="en-US"/>
            </a:p>
          </p:txBody>
        </p:sp>
        <p:sp>
          <p:nvSpPr>
            <p:cNvPr id="448" name="Rectangle 1489"/>
            <p:cNvSpPr>
              <a:spLocks noChangeArrowheads="1"/>
            </p:cNvSpPr>
            <p:nvPr/>
          </p:nvSpPr>
          <p:spPr bwMode="auto">
            <a:xfrm>
              <a:off x="-6683803" y="-109537"/>
              <a:ext cx="222258" cy="50800"/>
            </a:xfrm>
            <a:prstGeom prst="rect">
              <a:avLst/>
            </a:prstGeom>
            <a:grpFill/>
            <a:ln>
              <a:noFill/>
            </a:ln>
          </p:spPr>
          <p:txBody>
            <a:bodyPr/>
            <a:lstStyle/>
            <a:p>
              <a:pPr fontAlgn="auto">
                <a:spcBef>
                  <a:spcPts val="0"/>
                </a:spcBef>
                <a:spcAft>
                  <a:spcPts val="0"/>
                </a:spcAft>
                <a:defRPr/>
              </a:pPr>
              <a:endParaRPr lang="zh-CN" altLang="en-US"/>
            </a:p>
          </p:txBody>
        </p:sp>
        <p:sp>
          <p:nvSpPr>
            <p:cNvPr id="449" name="Rectangle 1490"/>
            <p:cNvSpPr>
              <a:spLocks noChangeArrowheads="1"/>
            </p:cNvSpPr>
            <p:nvPr/>
          </p:nvSpPr>
          <p:spPr bwMode="auto">
            <a:xfrm>
              <a:off x="-6337717" y="-109537"/>
              <a:ext cx="50802" cy="50800"/>
            </a:xfrm>
            <a:prstGeom prst="rect">
              <a:avLst/>
            </a:prstGeom>
            <a:grpFill/>
            <a:ln>
              <a:noFill/>
            </a:ln>
          </p:spPr>
          <p:txBody>
            <a:bodyPr/>
            <a:lstStyle/>
            <a:p>
              <a:pPr fontAlgn="auto">
                <a:spcBef>
                  <a:spcPts val="0"/>
                </a:spcBef>
                <a:spcAft>
                  <a:spcPts val="0"/>
                </a:spcAft>
                <a:defRPr/>
              </a:pPr>
              <a:endParaRPr lang="zh-CN" altLang="en-US"/>
            </a:p>
          </p:txBody>
        </p:sp>
        <p:sp>
          <p:nvSpPr>
            <p:cNvPr id="450" name="Rectangle 1491"/>
            <p:cNvSpPr>
              <a:spLocks noChangeArrowheads="1"/>
            </p:cNvSpPr>
            <p:nvPr/>
          </p:nvSpPr>
          <p:spPr bwMode="auto">
            <a:xfrm>
              <a:off x="-6769532" y="-20637"/>
              <a:ext cx="47627" cy="50800"/>
            </a:xfrm>
            <a:prstGeom prst="rect">
              <a:avLst/>
            </a:prstGeom>
            <a:grpFill/>
            <a:ln>
              <a:noFill/>
            </a:ln>
          </p:spPr>
          <p:txBody>
            <a:bodyPr/>
            <a:lstStyle/>
            <a:p>
              <a:pPr fontAlgn="auto">
                <a:spcBef>
                  <a:spcPts val="0"/>
                </a:spcBef>
                <a:spcAft>
                  <a:spcPts val="0"/>
                </a:spcAft>
                <a:defRPr/>
              </a:pPr>
              <a:endParaRPr lang="zh-CN" altLang="en-US"/>
            </a:p>
          </p:txBody>
        </p:sp>
        <p:sp>
          <p:nvSpPr>
            <p:cNvPr id="451" name="Rectangle 1492"/>
            <p:cNvSpPr>
              <a:spLocks noChangeArrowheads="1"/>
            </p:cNvSpPr>
            <p:nvPr/>
          </p:nvSpPr>
          <p:spPr bwMode="auto">
            <a:xfrm>
              <a:off x="-6509172" y="-20637"/>
              <a:ext cx="136529" cy="50800"/>
            </a:xfrm>
            <a:prstGeom prst="rect">
              <a:avLst/>
            </a:prstGeom>
            <a:grpFill/>
            <a:ln>
              <a:noFill/>
            </a:ln>
          </p:spPr>
          <p:txBody>
            <a:bodyPr/>
            <a:lstStyle/>
            <a:p>
              <a:pPr fontAlgn="auto">
                <a:spcBef>
                  <a:spcPts val="0"/>
                </a:spcBef>
                <a:spcAft>
                  <a:spcPts val="0"/>
                </a:spcAft>
                <a:defRPr/>
              </a:pPr>
              <a:endParaRPr lang="zh-CN" altLang="en-US"/>
            </a:p>
          </p:txBody>
        </p:sp>
        <p:sp>
          <p:nvSpPr>
            <p:cNvPr id="452" name="Rectangle 1493"/>
            <p:cNvSpPr>
              <a:spLocks noChangeArrowheads="1"/>
            </p:cNvSpPr>
            <p:nvPr/>
          </p:nvSpPr>
          <p:spPr bwMode="auto">
            <a:xfrm>
              <a:off x="-6337717" y="-20637"/>
              <a:ext cx="50802" cy="50800"/>
            </a:xfrm>
            <a:prstGeom prst="rect">
              <a:avLst/>
            </a:prstGeom>
            <a:grpFill/>
            <a:ln>
              <a:noFill/>
            </a:ln>
          </p:spPr>
          <p:txBody>
            <a:bodyPr/>
            <a:lstStyle/>
            <a:p>
              <a:pPr fontAlgn="auto">
                <a:spcBef>
                  <a:spcPts val="0"/>
                </a:spcBef>
                <a:spcAft>
                  <a:spcPts val="0"/>
                </a:spcAft>
                <a:defRPr/>
              </a:pPr>
              <a:endParaRPr lang="zh-CN" altLang="en-US"/>
            </a:p>
          </p:txBody>
        </p:sp>
        <p:sp>
          <p:nvSpPr>
            <p:cNvPr id="453" name="Rectangle 1494"/>
            <p:cNvSpPr>
              <a:spLocks noChangeArrowheads="1"/>
            </p:cNvSpPr>
            <p:nvPr/>
          </p:nvSpPr>
          <p:spPr bwMode="auto">
            <a:xfrm>
              <a:off x="-6769532" y="68264"/>
              <a:ext cx="47627" cy="50800"/>
            </a:xfrm>
            <a:prstGeom prst="rect">
              <a:avLst/>
            </a:prstGeom>
            <a:grpFill/>
            <a:ln>
              <a:noFill/>
            </a:ln>
          </p:spPr>
          <p:txBody>
            <a:bodyPr/>
            <a:lstStyle/>
            <a:p>
              <a:pPr fontAlgn="auto">
                <a:spcBef>
                  <a:spcPts val="0"/>
                </a:spcBef>
                <a:spcAft>
                  <a:spcPts val="0"/>
                </a:spcAft>
                <a:defRPr/>
              </a:pPr>
              <a:endParaRPr lang="zh-CN" altLang="en-US"/>
            </a:p>
          </p:txBody>
        </p:sp>
        <p:sp>
          <p:nvSpPr>
            <p:cNvPr id="454" name="Rectangle 1495"/>
            <p:cNvSpPr>
              <a:spLocks noChangeArrowheads="1"/>
            </p:cNvSpPr>
            <p:nvPr/>
          </p:nvSpPr>
          <p:spPr bwMode="auto">
            <a:xfrm>
              <a:off x="-6683803" y="68264"/>
              <a:ext cx="136529" cy="50800"/>
            </a:xfrm>
            <a:prstGeom prst="rect">
              <a:avLst/>
            </a:prstGeom>
            <a:grpFill/>
            <a:ln>
              <a:noFill/>
            </a:ln>
          </p:spPr>
          <p:txBody>
            <a:bodyPr/>
            <a:lstStyle/>
            <a:p>
              <a:pPr fontAlgn="auto">
                <a:spcBef>
                  <a:spcPts val="0"/>
                </a:spcBef>
                <a:spcAft>
                  <a:spcPts val="0"/>
                </a:spcAft>
                <a:defRPr/>
              </a:pPr>
              <a:endParaRPr lang="zh-CN" altLang="en-US"/>
            </a:p>
          </p:txBody>
        </p:sp>
        <p:sp>
          <p:nvSpPr>
            <p:cNvPr id="455" name="Rectangle 1496"/>
            <p:cNvSpPr>
              <a:spLocks noChangeArrowheads="1"/>
            </p:cNvSpPr>
            <p:nvPr/>
          </p:nvSpPr>
          <p:spPr bwMode="auto">
            <a:xfrm>
              <a:off x="-6509172" y="68264"/>
              <a:ext cx="47627" cy="50800"/>
            </a:xfrm>
            <a:prstGeom prst="rect">
              <a:avLst/>
            </a:prstGeom>
            <a:grpFill/>
            <a:ln>
              <a:noFill/>
            </a:ln>
          </p:spPr>
          <p:txBody>
            <a:bodyPr/>
            <a:lstStyle/>
            <a:p>
              <a:pPr fontAlgn="auto">
                <a:spcBef>
                  <a:spcPts val="0"/>
                </a:spcBef>
                <a:spcAft>
                  <a:spcPts val="0"/>
                </a:spcAft>
                <a:defRPr/>
              </a:pPr>
              <a:endParaRPr lang="zh-CN" altLang="en-US"/>
            </a:p>
          </p:txBody>
        </p:sp>
        <p:sp>
          <p:nvSpPr>
            <p:cNvPr id="456" name="Rectangle 1497"/>
            <p:cNvSpPr>
              <a:spLocks noChangeArrowheads="1"/>
            </p:cNvSpPr>
            <p:nvPr/>
          </p:nvSpPr>
          <p:spPr bwMode="auto">
            <a:xfrm>
              <a:off x="-6337717" y="68264"/>
              <a:ext cx="50802" cy="50800"/>
            </a:xfrm>
            <a:prstGeom prst="rect">
              <a:avLst/>
            </a:prstGeom>
            <a:grpFill/>
            <a:ln>
              <a:noFill/>
            </a:ln>
          </p:spPr>
          <p:txBody>
            <a:bodyPr/>
            <a:lstStyle/>
            <a:p>
              <a:pPr fontAlgn="auto">
                <a:spcBef>
                  <a:spcPts val="0"/>
                </a:spcBef>
                <a:spcAft>
                  <a:spcPts val="0"/>
                </a:spcAft>
                <a:defRPr/>
              </a:pPr>
              <a:endParaRPr lang="zh-CN" altLang="en-US"/>
            </a:p>
          </p:txBody>
        </p:sp>
        <p:sp>
          <p:nvSpPr>
            <p:cNvPr id="457" name="Rectangle 1498"/>
            <p:cNvSpPr>
              <a:spLocks noChangeArrowheads="1"/>
            </p:cNvSpPr>
            <p:nvPr/>
          </p:nvSpPr>
          <p:spPr bwMode="auto">
            <a:xfrm>
              <a:off x="-6769532" y="157162"/>
              <a:ext cx="47627" cy="50800"/>
            </a:xfrm>
            <a:prstGeom prst="rect">
              <a:avLst/>
            </a:prstGeom>
            <a:grpFill/>
            <a:ln>
              <a:noFill/>
            </a:ln>
          </p:spPr>
          <p:txBody>
            <a:bodyPr/>
            <a:lstStyle/>
            <a:p>
              <a:pPr fontAlgn="auto">
                <a:spcBef>
                  <a:spcPts val="0"/>
                </a:spcBef>
                <a:spcAft>
                  <a:spcPts val="0"/>
                </a:spcAft>
                <a:defRPr/>
              </a:pPr>
              <a:endParaRPr lang="zh-CN" altLang="en-US"/>
            </a:p>
          </p:txBody>
        </p:sp>
        <p:sp>
          <p:nvSpPr>
            <p:cNvPr id="458" name="Rectangle 1499"/>
            <p:cNvSpPr>
              <a:spLocks noChangeArrowheads="1"/>
            </p:cNvSpPr>
            <p:nvPr/>
          </p:nvSpPr>
          <p:spPr bwMode="auto">
            <a:xfrm>
              <a:off x="-6598076" y="157162"/>
              <a:ext cx="50802" cy="50800"/>
            </a:xfrm>
            <a:prstGeom prst="rect">
              <a:avLst/>
            </a:prstGeom>
            <a:grpFill/>
            <a:ln>
              <a:noFill/>
            </a:ln>
          </p:spPr>
          <p:txBody>
            <a:bodyPr/>
            <a:lstStyle/>
            <a:p>
              <a:pPr fontAlgn="auto">
                <a:spcBef>
                  <a:spcPts val="0"/>
                </a:spcBef>
                <a:spcAft>
                  <a:spcPts val="0"/>
                </a:spcAft>
                <a:defRPr/>
              </a:pPr>
              <a:endParaRPr lang="zh-CN" altLang="en-US"/>
            </a:p>
          </p:txBody>
        </p:sp>
        <p:sp>
          <p:nvSpPr>
            <p:cNvPr id="459" name="Rectangle 1500"/>
            <p:cNvSpPr>
              <a:spLocks noChangeArrowheads="1"/>
            </p:cNvSpPr>
            <p:nvPr/>
          </p:nvSpPr>
          <p:spPr bwMode="auto">
            <a:xfrm>
              <a:off x="-6515522" y="157162"/>
              <a:ext cx="142880" cy="50800"/>
            </a:xfrm>
            <a:prstGeom prst="rect">
              <a:avLst/>
            </a:prstGeom>
            <a:grpFill/>
            <a:ln>
              <a:noFill/>
            </a:ln>
          </p:spPr>
          <p:txBody>
            <a:bodyPr/>
            <a:lstStyle/>
            <a:p>
              <a:pPr fontAlgn="auto">
                <a:spcBef>
                  <a:spcPts val="0"/>
                </a:spcBef>
                <a:spcAft>
                  <a:spcPts val="0"/>
                </a:spcAft>
                <a:defRPr/>
              </a:pPr>
              <a:endParaRPr lang="zh-CN" altLang="en-US"/>
            </a:p>
          </p:txBody>
        </p:sp>
        <p:sp>
          <p:nvSpPr>
            <p:cNvPr id="460" name="Rectangle 1501"/>
            <p:cNvSpPr>
              <a:spLocks noChangeArrowheads="1"/>
            </p:cNvSpPr>
            <p:nvPr/>
          </p:nvSpPr>
          <p:spPr bwMode="auto">
            <a:xfrm>
              <a:off x="-6683803" y="249236"/>
              <a:ext cx="50802" cy="47626"/>
            </a:xfrm>
            <a:prstGeom prst="rect">
              <a:avLst/>
            </a:prstGeom>
            <a:grpFill/>
            <a:ln>
              <a:noFill/>
            </a:ln>
          </p:spPr>
          <p:txBody>
            <a:bodyPr/>
            <a:lstStyle/>
            <a:p>
              <a:pPr fontAlgn="auto">
                <a:spcBef>
                  <a:spcPts val="0"/>
                </a:spcBef>
                <a:spcAft>
                  <a:spcPts val="0"/>
                </a:spcAft>
                <a:defRPr/>
              </a:pPr>
              <a:endParaRPr lang="zh-CN" altLang="en-US"/>
            </a:p>
          </p:txBody>
        </p:sp>
        <p:sp>
          <p:nvSpPr>
            <p:cNvPr id="461" name="Rectangle 1502"/>
            <p:cNvSpPr>
              <a:spLocks noChangeArrowheads="1"/>
            </p:cNvSpPr>
            <p:nvPr/>
          </p:nvSpPr>
          <p:spPr bwMode="auto">
            <a:xfrm>
              <a:off x="-6423444" y="249236"/>
              <a:ext cx="50802" cy="47626"/>
            </a:xfrm>
            <a:prstGeom prst="rect">
              <a:avLst/>
            </a:prstGeom>
            <a:grpFill/>
            <a:ln>
              <a:noFill/>
            </a:ln>
          </p:spPr>
          <p:txBody>
            <a:bodyPr/>
            <a:lstStyle/>
            <a:p>
              <a:pPr fontAlgn="auto">
                <a:spcBef>
                  <a:spcPts val="0"/>
                </a:spcBef>
                <a:spcAft>
                  <a:spcPts val="0"/>
                </a:spcAft>
                <a:defRPr/>
              </a:pPr>
              <a:endParaRPr lang="zh-CN" altLang="en-US"/>
            </a:p>
          </p:txBody>
        </p:sp>
        <p:sp>
          <p:nvSpPr>
            <p:cNvPr id="462" name="Rectangle 1503"/>
            <p:cNvSpPr>
              <a:spLocks noChangeArrowheads="1"/>
            </p:cNvSpPr>
            <p:nvPr/>
          </p:nvSpPr>
          <p:spPr bwMode="auto">
            <a:xfrm>
              <a:off x="-6337717" y="249236"/>
              <a:ext cx="50802" cy="47626"/>
            </a:xfrm>
            <a:prstGeom prst="rect">
              <a:avLst/>
            </a:prstGeom>
            <a:grpFill/>
            <a:ln>
              <a:noFill/>
            </a:ln>
          </p:spPr>
          <p:txBody>
            <a:bodyPr/>
            <a:lstStyle/>
            <a:p>
              <a:pPr fontAlgn="auto">
                <a:spcBef>
                  <a:spcPts val="0"/>
                </a:spcBef>
                <a:spcAft>
                  <a:spcPts val="0"/>
                </a:spcAft>
                <a:defRPr/>
              </a:pPr>
              <a:endParaRPr lang="zh-CN" altLang="en-US"/>
            </a:p>
          </p:txBody>
        </p:sp>
        <p:sp>
          <p:nvSpPr>
            <p:cNvPr id="463" name="Rectangle 1504"/>
            <p:cNvSpPr>
              <a:spLocks noChangeArrowheads="1"/>
            </p:cNvSpPr>
            <p:nvPr/>
          </p:nvSpPr>
          <p:spPr bwMode="auto">
            <a:xfrm>
              <a:off x="-6769532" y="338137"/>
              <a:ext cx="47627" cy="47626"/>
            </a:xfrm>
            <a:prstGeom prst="rect">
              <a:avLst/>
            </a:prstGeom>
            <a:grpFill/>
            <a:ln>
              <a:noFill/>
            </a:ln>
          </p:spPr>
          <p:txBody>
            <a:bodyPr/>
            <a:lstStyle/>
            <a:p>
              <a:pPr fontAlgn="auto">
                <a:spcBef>
                  <a:spcPts val="0"/>
                </a:spcBef>
                <a:spcAft>
                  <a:spcPts val="0"/>
                </a:spcAft>
                <a:defRPr/>
              </a:pPr>
              <a:endParaRPr lang="zh-CN" altLang="en-US"/>
            </a:p>
          </p:txBody>
        </p:sp>
        <p:sp>
          <p:nvSpPr>
            <p:cNvPr id="464" name="Rectangle 1505"/>
            <p:cNvSpPr>
              <a:spLocks noChangeArrowheads="1"/>
            </p:cNvSpPr>
            <p:nvPr/>
          </p:nvSpPr>
          <p:spPr bwMode="auto">
            <a:xfrm>
              <a:off x="-6598076" y="338137"/>
              <a:ext cx="50802" cy="47626"/>
            </a:xfrm>
            <a:prstGeom prst="rect">
              <a:avLst/>
            </a:prstGeom>
            <a:grpFill/>
            <a:ln>
              <a:noFill/>
            </a:ln>
          </p:spPr>
          <p:txBody>
            <a:bodyPr/>
            <a:lstStyle/>
            <a:p>
              <a:pPr fontAlgn="auto">
                <a:spcBef>
                  <a:spcPts val="0"/>
                </a:spcBef>
                <a:spcAft>
                  <a:spcPts val="0"/>
                </a:spcAft>
                <a:defRPr/>
              </a:pPr>
              <a:endParaRPr lang="zh-CN" altLang="en-US"/>
            </a:p>
          </p:txBody>
        </p:sp>
        <p:sp>
          <p:nvSpPr>
            <p:cNvPr id="465" name="Rectangle 1506"/>
            <p:cNvSpPr>
              <a:spLocks noChangeArrowheads="1"/>
            </p:cNvSpPr>
            <p:nvPr/>
          </p:nvSpPr>
          <p:spPr bwMode="auto">
            <a:xfrm>
              <a:off x="-6509172" y="338137"/>
              <a:ext cx="47627" cy="47626"/>
            </a:xfrm>
            <a:prstGeom prst="rect">
              <a:avLst/>
            </a:prstGeom>
            <a:grpFill/>
            <a:ln>
              <a:noFill/>
            </a:ln>
          </p:spPr>
          <p:txBody>
            <a:bodyPr/>
            <a:lstStyle/>
            <a:p>
              <a:pPr fontAlgn="auto">
                <a:spcBef>
                  <a:spcPts val="0"/>
                </a:spcBef>
                <a:spcAft>
                  <a:spcPts val="0"/>
                </a:spcAft>
                <a:defRPr/>
              </a:pPr>
              <a:endParaRPr lang="zh-CN" altLang="en-US"/>
            </a:p>
          </p:txBody>
        </p:sp>
        <p:sp>
          <p:nvSpPr>
            <p:cNvPr id="466" name="Rectangle 1507"/>
            <p:cNvSpPr>
              <a:spLocks noChangeArrowheads="1"/>
            </p:cNvSpPr>
            <p:nvPr/>
          </p:nvSpPr>
          <p:spPr bwMode="auto">
            <a:xfrm>
              <a:off x="-6337717" y="338137"/>
              <a:ext cx="50802" cy="47626"/>
            </a:xfrm>
            <a:prstGeom prst="rect">
              <a:avLst/>
            </a:prstGeom>
            <a:grpFill/>
            <a:ln>
              <a:noFill/>
            </a:ln>
          </p:spPr>
          <p:txBody>
            <a:bodyPr/>
            <a:lstStyle/>
            <a:p>
              <a:pPr fontAlgn="auto">
                <a:spcBef>
                  <a:spcPts val="0"/>
                </a:spcBef>
                <a:spcAft>
                  <a:spcPts val="0"/>
                </a:spcAft>
                <a:defRPr/>
              </a:pPr>
              <a:endParaRPr lang="zh-CN" altLang="en-US"/>
            </a:p>
          </p:txBody>
        </p:sp>
        <p:sp>
          <p:nvSpPr>
            <p:cNvPr id="467" name="Rectangle 1508"/>
            <p:cNvSpPr>
              <a:spLocks noChangeArrowheads="1"/>
            </p:cNvSpPr>
            <p:nvPr/>
          </p:nvSpPr>
          <p:spPr bwMode="auto">
            <a:xfrm>
              <a:off x="-6683803" y="427037"/>
              <a:ext cx="50802" cy="47626"/>
            </a:xfrm>
            <a:prstGeom prst="rect">
              <a:avLst/>
            </a:prstGeom>
            <a:grpFill/>
            <a:ln>
              <a:noFill/>
            </a:ln>
          </p:spPr>
          <p:txBody>
            <a:bodyPr/>
            <a:lstStyle/>
            <a:p>
              <a:pPr fontAlgn="auto">
                <a:spcBef>
                  <a:spcPts val="0"/>
                </a:spcBef>
                <a:spcAft>
                  <a:spcPts val="0"/>
                </a:spcAft>
                <a:defRPr/>
              </a:pPr>
              <a:endParaRPr lang="zh-CN" altLang="en-US"/>
            </a:p>
          </p:txBody>
        </p:sp>
        <p:sp>
          <p:nvSpPr>
            <p:cNvPr id="468" name="Rectangle 1509"/>
            <p:cNvSpPr>
              <a:spLocks noChangeArrowheads="1"/>
            </p:cNvSpPr>
            <p:nvPr/>
          </p:nvSpPr>
          <p:spPr bwMode="auto">
            <a:xfrm>
              <a:off x="-6509172" y="427037"/>
              <a:ext cx="47627" cy="47626"/>
            </a:xfrm>
            <a:prstGeom prst="rect">
              <a:avLst/>
            </a:prstGeom>
            <a:grpFill/>
            <a:ln>
              <a:noFill/>
            </a:ln>
          </p:spPr>
          <p:txBody>
            <a:bodyPr/>
            <a:lstStyle/>
            <a:p>
              <a:pPr fontAlgn="auto">
                <a:spcBef>
                  <a:spcPts val="0"/>
                </a:spcBef>
                <a:spcAft>
                  <a:spcPts val="0"/>
                </a:spcAft>
                <a:defRPr/>
              </a:pPr>
              <a:endParaRPr lang="zh-CN" altLang="en-US"/>
            </a:p>
          </p:txBody>
        </p:sp>
        <p:sp>
          <p:nvSpPr>
            <p:cNvPr id="469" name="Rectangle 1510"/>
            <p:cNvSpPr>
              <a:spLocks noChangeArrowheads="1"/>
            </p:cNvSpPr>
            <p:nvPr/>
          </p:nvSpPr>
          <p:spPr bwMode="auto">
            <a:xfrm>
              <a:off x="-6423444" y="427037"/>
              <a:ext cx="50802" cy="47626"/>
            </a:xfrm>
            <a:prstGeom prst="rect">
              <a:avLst/>
            </a:prstGeom>
            <a:grpFill/>
            <a:ln>
              <a:noFill/>
            </a:ln>
          </p:spPr>
          <p:txBody>
            <a:bodyPr/>
            <a:lstStyle/>
            <a:p>
              <a:pPr fontAlgn="auto">
                <a:spcBef>
                  <a:spcPts val="0"/>
                </a:spcBef>
                <a:spcAft>
                  <a:spcPts val="0"/>
                </a:spcAft>
                <a:defRPr/>
              </a:pPr>
              <a:endParaRPr lang="zh-CN" altLang="en-US"/>
            </a:p>
          </p:txBody>
        </p:sp>
        <p:sp>
          <p:nvSpPr>
            <p:cNvPr id="470" name="Rectangle 1511"/>
            <p:cNvSpPr>
              <a:spLocks noChangeArrowheads="1"/>
            </p:cNvSpPr>
            <p:nvPr/>
          </p:nvSpPr>
          <p:spPr bwMode="auto">
            <a:xfrm>
              <a:off x="-6337717" y="427037"/>
              <a:ext cx="50802" cy="47626"/>
            </a:xfrm>
            <a:prstGeom prst="rect">
              <a:avLst/>
            </a:prstGeom>
            <a:grpFill/>
            <a:ln>
              <a:noFill/>
            </a:ln>
          </p:spPr>
          <p:txBody>
            <a:bodyPr/>
            <a:lstStyle/>
            <a:p>
              <a:pPr fontAlgn="auto">
                <a:spcBef>
                  <a:spcPts val="0"/>
                </a:spcBef>
                <a:spcAft>
                  <a:spcPts val="0"/>
                </a:spcAft>
                <a:defRPr/>
              </a:pPr>
              <a:endParaRPr lang="zh-CN" altLang="en-US"/>
            </a:p>
          </p:txBody>
        </p:sp>
        <p:sp>
          <p:nvSpPr>
            <p:cNvPr id="471" name="Rectangle 1512"/>
            <p:cNvSpPr>
              <a:spLocks noChangeArrowheads="1"/>
            </p:cNvSpPr>
            <p:nvPr/>
          </p:nvSpPr>
          <p:spPr bwMode="auto">
            <a:xfrm>
              <a:off x="-6769532" y="515938"/>
              <a:ext cx="222258" cy="50800"/>
            </a:xfrm>
            <a:prstGeom prst="rect">
              <a:avLst/>
            </a:prstGeom>
            <a:grpFill/>
            <a:ln>
              <a:noFill/>
            </a:ln>
          </p:spPr>
          <p:txBody>
            <a:bodyPr/>
            <a:lstStyle/>
            <a:p>
              <a:pPr fontAlgn="auto">
                <a:spcBef>
                  <a:spcPts val="0"/>
                </a:spcBef>
                <a:spcAft>
                  <a:spcPts val="0"/>
                </a:spcAft>
                <a:defRPr/>
              </a:pPr>
              <a:endParaRPr lang="zh-CN" altLang="en-US"/>
            </a:p>
          </p:txBody>
        </p:sp>
        <p:sp>
          <p:nvSpPr>
            <p:cNvPr id="472" name="Rectangle 1513"/>
            <p:cNvSpPr>
              <a:spLocks noChangeArrowheads="1"/>
            </p:cNvSpPr>
            <p:nvPr/>
          </p:nvSpPr>
          <p:spPr bwMode="auto">
            <a:xfrm>
              <a:off x="-6509172" y="515938"/>
              <a:ext cx="47627" cy="50800"/>
            </a:xfrm>
            <a:prstGeom prst="rect">
              <a:avLst/>
            </a:prstGeom>
            <a:grpFill/>
            <a:ln>
              <a:noFill/>
            </a:ln>
          </p:spPr>
          <p:txBody>
            <a:bodyPr/>
            <a:lstStyle/>
            <a:p>
              <a:pPr fontAlgn="auto">
                <a:spcBef>
                  <a:spcPts val="0"/>
                </a:spcBef>
                <a:spcAft>
                  <a:spcPts val="0"/>
                </a:spcAft>
                <a:defRPr/>
              </a:pPr>
              <a:endParaRPr lang="zh-CN" altLang="en-US"/>
            </a:p>
          </p:txBody>
        </p:sp>
        <p:sp>
          <p:nvSpPr>
            <p:cNvPr id="473" name="Rectangle 1514"/>
            <p:cNvSpPr>
              <a:spLocks noChangeArrowheads="1"/>
            </p:cNvSpPr>
            <p:nvPr/>
          </p:nvSpPr>
          <p:spPr bwMode="auto">
            <a:xfrm>
              <a:off x="-6337717" y="515938"/>
              <a:ext cx="50802" cy="50800"/>
            </a:xfrm>
            <a:prstGeom prst="rect">
              <a:avLst/>
            </a:prstGeom>
            <a:grpFill/>
            <a:ln>
              <a:noFill/>
            </a:ln>
          </p:spPr>
          <p:txBody>
            <a:bodyPr/>
            <a:lstStyle/>
            <a:p>
              <a:pPr fontAlgn="auto">
                <a:spcBef>
                  <a:spcPts val="0"/>
                </a:spcBef>
                <a:spcAft>
                  <a:spcPts val="0"/>
                </a:spcAft>
                <a:defRPr/>
              </a:pPr>
              <a:endParaRPr lang="zh-CN" altLang="en-US"/>
            </a:p>
          </p:txBody>
        </p:sp>
        <p:sp>
          <p:nvSpPr>
            <p:cNvPr id="474" name="Rectangle 1515"/>
            <p:cNvSpPr>
              <a:spLocks noChangeArrowheads="1"/>
            </p:cNvSpPr>
            <p:nvPr/>
          </p:nvSpPr>
          <p:spPr bwMode="auto">
            <a:xfrm>
              <a:off x="-6509172" y="606425"/>
              <a:ext cx="136529" cy="50800"/>
            </a:xfrm>
            <a:prstGeom prst="rect">
              <a:avLst/>
            </a:prstGeom>
            <a:grpFill/>
            <a:ln>
              <a:noFill/>
            </a:ln>
          </p:spPr>
          <p:txBody>
            <a:bodyPr/>
            <a:lstStyle/>
            <a:p>
              <a:pPr fontAlgn="auto">
                <a:spcBef>
                  <a:spcPts val="0"/>
                </a:spcBef>
                <a:spcAft>
                  <a:spcPts val="0"/>
                </a:spcAft>
                <a:defRPr/>
              </a:pPr>
              <a:endParaRPr lang="zh-CN" altLang="en-US"/>
            </a:p>
          </p:txBody>
        </p:sp>
        <p:sp>
          <p:nvSpPr>
            <p:cNvPr id="475" name="Rectangle 1516"/>
            <p:cNvSpPr>
              <a:spLocks noChangeArrowheads="1"/>
            </p:cNvSpPr>
            <p:nvPr/>
          </p:nvSpPr>
          <p:spPr bwMode="auto">
            <a:xfrm>
              <a:off x="-6337717" y="606425"/>
              <a:ext cx="50802" cy="50800"/>
            </a:xfrm>
            <a:prstGeom prst="rect">
              <a:avLst/>
            </a:prstGeom>
            <a:grpFill/>
            <a:ln>
              <a:noFill/>
            </a:ln>
          </p:spPr>
          <p:txBody>
            <a:bodyPr/>
            <a:lstStyle/>
            <a:p>
              <a:pPr fontAlgn="auto">
                <a:spcBef>
                  <a:spcPts val="0"/>
                </a:spcBef>
                <a:spcAft>
                  <a:spcPts val="0"/>
                </a:spcAft>
                <a:defRPr/>
              </a:pPr>
              <a:endParaRPr lang="zh-CN" altLang="en-US"/>
            </a:p>
          </p:txBody>
        </p:sp>
        <p:sp>
          <p:nvSpPr>
            <p:cNvPr id="476" name="Rectangle 1517"/>
            <p:cNvSpPr>
              <a:spLocks noChangeArrowheads="1"/>
            </p:cNvSpPr>
            <p:nvPr/>
          </p:nvSpPr>
          <p:spPr bwMode="auto">
            <a:xfrm>
              <a:off x="-6947336" y="695326"/>
              <a:ext cx="225432" cy="50800"/>
            </a:xfrm>
            <a:prstGeom prst="rect">
              <a:avLst/>
            </a:prstGeom>
            <a:grpFill/>
            <a:ln>
              <a:noFill/>
            </a:ln>
          </p:spPr>
          <p:txBody>
            <a:bodyPr/>
            <a:lstStyle/>
            <a:p>
              <a:pPr fontAlgn="auto">
                <a:spcBef>
                  <a:spcPts val="0"/>
                </a:spcBef>
                <a:spcAft>
                  <a:spcPts val="0"/>
                </a:spcAft>
                <a:defRPr/>
              </a:pPr>
              <a:endParaRPr lang="zh-CN" altLang="en-US"/>
            </a:p>
          </p:txBody>
        </p:sp>
        <p:sp>
          <p:nvSpPr>
            <p:cNvPr id="477" name="Rectangle 1518"/>
            <p:cNvSpPr>
              <a:spLocks noChangeArrowheads="1"/>
            </p:cNvSpPr>
            <p:nvPr/>
          </p:nvSpPr>
          <p:spPr bwMode="auto">
            <a:xfrm>
              <a:off x="-6509172" y="695326"/>
              <a:ext cx="47627" cy="50800"/>
            </a:xfrm>
            <a:prstGeom prst="rect">
              <a:avLst/>
            </a:prstGeom>
            <a:grpFill/>
            <a:ln>
              <a:noFill/>
            </a:ln>
          </p:spPr>
          <p:txBody>
            <a:bodyPr/>
            <a:lstStyle/>
            <a:p>
              <a:pPr fontAlgn="auto">
                <a:spcBef>
                  <a:spcPts val="0"/>
                </a:spcBef>
                <a:spcAft>
                  <a:spcPts val="0"/>
                </a:spcAft>
                <a:defRPr/>
              </a:pPr>
              <a:endParaRPr lang="zh-CN" altLang="en-US"/>
            </a:p>
          </p:txBody>
        </p:sp>
        <p:sp>
          <p:nvSpPr>
            <p:cNvPr id="478" name="Rectangle 1519"/>
            <p:cNvSpPr>
              <a:spLocks noChangeArrowheads="1"/>
            </p:cNvSpPr>
            <p:nvPr/>
          </p:nvSpPr>
          <p:spPr bwMode="auto">
            <a:xfrm>
              <a:off x="-6337717" y="695326"/>
              <a:ext cx="50802" cy="50800"/>
            </a:xfrm>
            <a:prstGeom prst="rect">
              <a:avLst/>
            </a:prstGeom>
            <a:grpFill/>
            <a:ln>
              <a:noFill/>
            </a:ln>
          </p:spPr>
          <p:txBody>
            <a:bodyPr/>
            <a:lstStyle/>
            <a:p>
              <a:pPr fontAlgn="auto">
                <a:spcBef>
                  <a:spcPts val="0"/>
                </a:spcBef>
                <a:spcAft>
                  <a:spcPts val="0"/>
                </a:spcAft>
                <a:defRPr/>
              </a:pPr>
              <a:endParaRPr lang="zh-CN" altLang="en-US"/>
            </a:p>
          </p:txBody>
        </p:sp>
        <p:sp>
          <p:nvSpPr>
            <p:cNvPr id="479" name="Rectangle 1520"/>
            <p:cNvSpPr>
              <a:spLocks noChangeArrowheads="1"/>
            </p:cNvSpPr>
            <p:nvPr/>
          </p:nvSpPr>
          <p:spPr bwMode="auto">
            <a:xfrm>
              <a:off x="-6683803" y="784224"/>
              <a:ext cx="50802" cy="50800"/>
            </a:xfrm>
            <a:prstGeom prst="rect">
              <a:avLst/>
            </a:prstGeom>
            <a:grpFill/>
            <a:ln>
              <a:noFill/>
            </a:ln>
          </p:spPr>
          <p:txBody>
            <a:bodyPr/>
            <a:lstStyle/>
            <a:p>
              <a:pPr fontAlgn="auto">
                <a:spcBef>
                  <a:spcPts val="0"/>
                </a:spcBef>
                <a:spcAft>
                  <a:spcPts val="0"/>
                </a:spcAft>
                <a:defRPr/>
              </a:pPr>
              <a:endParaRPr lang="zh-CN" altLang="en-US"/>
            </a:p>
          </p:txBody>
        </p:sp>
        <p:sp>
          <p:nvSpPr>
            <p:cNvPr id="480" name="Rectangle 1521"/>
            <p:cNvSpPr>
              <a:spLocks noChangeArrowheads="1"/>
            </p:cNvSpPr>
            <p:nvPr/>
          </p:nvSpPr>
          <p:spPr bwMode="auto">
            <a:xfrm>
              <a:off x="-6598076" y="784224"/>
              <a:ext cx="50802" cy="50800"/>
            </a:xfrm>
            <a:prstGeom prst="rect">
              <a:avLst/>
            </a:prstGeom>
            <a:grpFill/>
            <a:ln>
              <a:noFill/>
            </a:ln>
          </p:spPr>
          <p:txBody>
            <a:bodyPr/>
            <a:lstStyle/>
            <a:p>
              <a:pPr fontAlgn="auto">
                <a:spcBef>
                  <a:spcPts val="0"/>
                </a:spcBef>
                <a:spcAft>
                  <a:spcPts val="0"/>
                </a:spcAft>
                <a:defRPr/>
              </a:pPr>
              <a:endParaRPr lang="zh-CN" altLang="en-US"/>
            </a:p>
          </p:txBody>
        </p:sp>
        <p:sp>
          <p:nvSpPr>
            <p:cNvPr id="481" name="Rectangle 1522"/>
            <p:cNvSpPr>
              <a:spLocks noChangeArrowheads="1"/>
            </p:cNvSpPr>
            <p:nvPr/>
          </p:nvSpPr>
          <p:spPr bwMode="auto">
            <a:xfrm>
              <a:off x="-6420269" y="784224"/>
              <a:ext cx="133354" cy="50800"/>
            </a:xfrm>
            <a:prstGeom prst="rect">
              <a:avLst/>
            </a:prstGeom>
            <a:grpFill/>
            <a:ln>
              <a:noFill/>
            </a:ln>
          </p:spPr>
          <p:txBody>
            <a:bodyPr/>
            <a:lstStyle/>
            <a:p>
              <a:pPr fontAlgn="auto">
                <a:spcBef>
                  <a:spcPts val="0"/>
                </a:spcBef>
                <a:spcAft>
                  <a:spcPts val="0"/>
                </a:spcAft>
                <a:defRPr/>
              </a:pPr>
              <a:endParaRPr lang="zh-CN" altLang="en-US"/>
            </a:p>
          </p:txBody>
        </p:sp>
        <p:sp>
          <p:nvSpPr>
            <p:cNvPr id="482" name="Rectangle 1523"/>
            <p:cNvSpPr>
              <a:spLocks noChangeArrowheads="1"/>
            </p:cNvSpPr>
            <p:nvPr/>
          </p:nvSpPr>
          <p:spPr bwMode="auto">
            <a:xfrm>
              <a:off x="-6683803" y="873124"/>
              <a:ext cx="50802" cy="50800"/>
            </a:xfrm>
            <a:prstGeom prst="rect">
              <a:avLst/>
            </a:prstGeom>
            <a:grpFill/>
            <a:ln>
              <a:noFill/>
            </a:ln>
          </p:spPr>
          <p:txBody>
            <a:bodyPr/>
            <a:lstStyle/>
            <a:p>
              <a:pPr fontAlgn="auto">
                <a:spcBef>
                  <a:spcPts val="0"/>
                </a:spcBef>
                <a:spcAft>
                  <a:spcPts val="0"/>
                </a:spcAft>
                <a:defRPr/>
              </a:pPr>
              <a:endParaRPr lang="zh-CN" altLang="en-US"/>
            </a:p>
          </p:txBody>
        </p:sp>
        <p:sp>
          <p:nvSpPr>
            <p:cNvPr id="483" name="Rectangle 1524"/>
            <p:cNvSpPr>
              <a:spLocks noChangeArrowheads="1"/>
            </p:cNvSpPr>
            <p:nvPr/>
          </p:nvSpPr>
          <p:spPr bwMode="auto">
            <a:xfrm>
              <a:off x="-6509172" y="873124"/>
              <a:ext cx="47627" cy="50800"/>
            </a:xfrm>
            <a:prstGeom prst="rect">
              <a:avLst/>
            </a:prstGeom>
            <a:grpFill/>
            <a:ln>
              <a:noFill/>
            </a:ln>
          </p:spPr>
          <p:txBody>
            <a:bodyPr/>
            <a:lstStyle/>
            <a:p>
              <a:pPr fontAlgn="auto">
                <a:spcBef>
                  <a:spcPts val="0"/>
                </a:spcBef>
                <a:spcAft>
                  <a:spcPts val="0"/>
                </a:spcAft>
                <a:defRPr/>
              </a:pPr>
              <a:endParaRPr lang="zh-CN" altLang="en-US"/>
            </a:p>
          </p:txBody>
        </p:sp>
        <p:sp>
          <p:nvSpPr>
            <p:cNvPr id="484" name="Rectangle 1525"/>
            <p:cNvSpPr>
              <a:spLocks noChangeArrowheads="1"/>
            </p:cNvSpPr>
            <p:nvPr/>
          </p:nvSpPr>
          <p:spPr bwMode="auto">
            <a:xfrm>
              <a:off x="-6423444" y="873124"/>
              <a:ext cx="50802" cy="50800"/>
            </a:xfrm>
            <a:prstGeom prst="rect">
              <a:avLst/>
            </a:prstGeom>
            <a:grpFill/>
            <a:ln>
              <a:noFill/>
            </a:ln>
          </p:spPr>
          <p:txBody>
            <a:bodyPr/>
            <a:lstStyle/>
            <a:p>
              <a:pPr fontAlgn="auto">
                <a:spcBef>
                  <a:spcPts val="0"/>
                </a:spcBef>
                <a:spcAft>
                  <a:spcPts val="0"/>
                </a:spcAft>
                <a:defRPr/>
              </a:pPr>
              <a:endParaRPr lang="zh-CN" altLang="en-US"/>
            </a:p>
          </p:txBody>
        </p:sp>
        <p:sp>
          <p:nvSpPr>
            <p:cNvPr id="485" name="Rectangle 1526"/>
            <p:cNvSpPr>
              <a:spLocks noChangeArrowheads="1"/>
            </p:cNvSpPr>
            <p:nvPr/>
          </p:nvSpPr>
          <p:spPr bwMode="auto">
            <a:xfrm>
              <a:off x="-6337717" y="873124"/>
              <a:ext cx="50802" cy="50800"/>
            </a:xfrm>
            <a:prstGeom prst="rect">
              <a:avLst/>
            </a:prstGeom>
            <a:grpFill/>
            <a:ln>
              <a:noFill/>
            </a:ln>
          </p:spPr>
          <p:txBody>
            <a:bodyPr/>
            <a:lstStyle/>
            <a:p>
              <a:pPr fontAlgn="auto">
                <a:spcBef>
                  <a:spcPts val="0"/>
                </a:spcBef>
                <a:spcAft>
                  <a:spcPts val="0"/>
                </a:spcAft>
                <a:defRPr/>
              </a:pPr>
              <a:endParaRPr lang="zh-CN" altLang="en-US"/>
            </a:p>
          </p:txBody>
        </p:sp>
        <p:sp>
          <p:nvSpPr>
            <p:cNvPr id="486" name="Rectangle 1527"/>
            <p:cNvSpPr>
              <a:spLocks noChangeArrowheads="1"/>
            </p:cNvSpPr>
            <p:nvPr/>
          </p:nvSpPr>
          <p:spPr bwMode="auto">
            <a:xfrm>
              <a:off x="-6683803" y="962025"/>
              <a:ext cx="222258" cy="50800"/>
            </a:xfrm>
            <a:prstGeom prst="rect">
              <a:avLst/>
            </a:prstGeom>
            <a:grpFill/>
            <a:ln>
              <a:noFill/>
            </a:ln>
          </p:spPr>
          <p:txBody>
            <a:bodyPr/>
            <a:lstStyle/>
            <a:p>
              <a:pPr fontAlgn="auto">
                <a:spcBef>
                  <a:spcPts val="0"/>
                </a:spcBef>
                <a:spcAft>
                  <a:spcPts val="0"/>
                </a:spcAft>
                <a:defRPr/>
              </a:pPr>
              <a:endParaRPr lang="zh-CN" altLang="en-US"/>
            </a:p>
          </p:txBody>
        </p:sp>
        <p:sp>
          <p:nvSpPr>
            <p:cNvPr id="487" name="Rectangle 1528"/>
            <p:cNvSpPr>
              <a:spLocks noChangeArrowheads="1"/>
            </p:cNvSpPr>
            <p:nvPr/>
          </p:nvSpPr>
          <p:spPr bwMode="auto">
            <a:xfrm>
              <a:off x="-6337717" y="962025"/>
              <a:ext cx="50802" cy="50800"/>
            </a:xfrm>
            <a:prstGeom prst="rect">
              <a:avLst/>
            </a:prstGeom>
            <a:grpFill/>
            <a:ln>
              <a:noFill/>
            </a:ln>
          </p:spPr>
          <p:txBody>
            <a:bodyPr/>
            <a:lstStyle/>
            <a:p>
              <a:pPr fontAlgn="auto">
                <a:spcBef>
                  <a:spcPts val="0"/>
                </a:spcBef>
                <a:spcAft>
                  <a:spcPts val="0"/>
                </a:spcAft>
                <a:defRPr/>
              </a:pPr>
              <a:endParaRPr lang="zh-CN" altLang="en-US"/>
            </a:p>
          </p:txBody>
        </p:sp>
        <p:sp>
          <p:nvSpPr>
            <p:cNvPr id="488" name="Rectangle 1529"/>
            <p:cNvSpPr>
              <a:spLocks noChangeArrowheads="1"/>
            </p:cNvSpPr>
            <p:nvPr/>
          </p:nvSpPr>
          <p:spPr bwMode="auto">
            <a:xfrm>
              <a:off x="-6769532" y="1050925"/>
              <a:ext cx="47627" cy="50800"/>
            </a:xfrm>
            <a:prstGeom prst="rect">
              <a:avLst/>
            </a:prstGeom>
            <a:grpFill/>
            <a:ln>
              <a:noFill/>
            </a:ln>
          </p:spPr>
          <p:txBody>
            <a:bodyPr/>
            <a:lstStyle/>
            <a:p>
              <a:pPr fontAlgn="auto">
                <a:spcBef>
                  <a:spcPts val="0"/>
                </a:spcBef>
                <a:spcAft>
                  <a:spcPts val="0"/>
                </a:spcAft>
                <a:defRPr/>
              </a:pPr>
              <a:endParaRPr lang="zh-CN" altLang="en-US"/>
            </a:p>
          </p:txBody>
        </p:sp>
        <p:sp>
          <p:nvSpPr>
            <p:cNvPr id="489" name="Rectangle 1530"/>
            <p:cNvSpPr>
              <a:spLocks noChangeArrowheads="1"/>
            </p:cNvSpPr>
            <p:nvPr/>
          </p:nvSpPr>
          <p:spPr bwMode="auto">
            <a:xfrm>
              <a:off x="-6337717" y="1050925"/>
              <a:ext cx="50802" cy="50800"/>
            </a:xfrm>
            <a:prstGeom prst="rect">
              <a:avLst/>
            </a:prstGeom>
            <a:grpFill/>
            <a:ln>
              <a:noFill/>
            </a:ln>
          </p:spPr>
          <p:txBody>
            <a:bodyPr/>
            <a:lstStyle/>
            <a:p>
              <a:pPr fontAlgn="auto">
                <a:spcBef>
                  <a:spcPts val="0"/>
                </a:spcBef>
                <a:spcAft>
                  <a:spcPts val="0"/>
                </a:spcAft>
                <a:defRPr/>
              </a:pPr>
              <a:endParaRPr lang="zh-CN" altLang="en-US"/>
            </a:p>
          </p:txBody>
        </p:sp>
        <p:sp>
          <p:nvSpPr>
            <p:cNvPr id="490" name="Rectangle 1531"/>
            <p:cNvSpPr>
              <a:spLocks noChangeArrowheads="1"/>
            </p:cNvSpPr>
            <p:nvPr/>
          </p:nvSpPr>
          <p:spPr bwMode="auto">
            <a:xfrm>
              <a:off x="-6769532" y="1139825"/>
              <a:ext cx="47627" cy="50800"/>
            </a:xfrm>
            <a:prstGeom prst="rect">
              <a:avLst/>
            </a:prstGeom>
            <a:grpFill/>
            <a:ln>
              <a:noFill/>
            </a:ln>
          </p:spPr>
          <p:txBody>
            <a:bodyPr/>
            <a:lstStyle/>
            <a:p>
              <a:pPr fontAlgn="auto">
                <a:spcBef>
                  <a:spcPts val="0"/>
                </a:spcBef>
                <a:spcAft>
                  <a:spcPts val="0"/>
                </a:spcAft>
                <a:defRPr/>
              </a:pPr>
              <a:endParaRPr lang="zh-CN" altLang="en-US"/>
            </a:p>
          </p:txBody>
        </p:sp>
        <p:sp>
          <p:nvSpPr>
            <p:cNvPr id="491" name="Rectangle 1532"/>
            <p:cNvSpPr>
              <a:spLocks noChangeArrowheads="1"/>
            </p:cNvSpPr>
            <p:nvPr/>
          </p:nvSpPr>
          <p:spPr bwMode="auto">
            <a:xfrm>
              <a:off x="-6683803" y="1139825"/>
              <a:ext cx="50802" cy="50800"/>
            </a:xfrm>
            <a:prstGeom prst="rect">
              <a:avLst/>
            </a:prstGeom>
            <a:grpFill/>
            <a:ln>
              <a:noFill/>
            </a:ln>
          </p:spPr>
          <p:txBody>
            <a:bodyPr/>
            <a:lstStyle/>
            <a:p>
              <a:pPr fontAlgn="auto">
                <a:spcBef>
                  <a:spcPts val="0"/>
                </a:spcBef>
                <a:spcAft>
                  <a:spcPts val="0"/>
                </a:spcAft>
                <a:defRPr/>
              </a:pPr>
              <a:endParaRPr lang="zh-CN" altLang="en-US"/>
            </a:p>
          </p:txBody>
        </p:sp>
        <p:sp>
          <p:nvSpPr>
            <p:cNvPr id="492" name="Rectangle 1533"/>
            <p:cNvSpPr>
              <a:spLocks noChangeArrowheads="1"/>
            </p:cNvSpPr>
            <p:nvPr/>
          </p:nvSpPr>
          <p:spPr bwMode="auto">
            <a:xfrm>
              <a:off x="-6509172" y="1139825"/>
              <a:ext cx="47627" cy="50800"/>
            </a:xfrm>
            <a:prstGeom prst="rect">
              <a:avLst/>
            </a:prstGeom>
            <a:grpFill/>
            <a:ln>
              <a:noFill/>
            </a:ln>
          </p:spPr>
          <p:txBody>
            <a:bodyPr/>
            <a:lstStyle/>
            <a:p>
              <a:pPr fontAlgn="auto">
                <a:spcBef>
                  <a:spcPts val="0"/>
                </a:spcBef>
                <a:spcAft>
                  <a:spcPts val="0"/>
                </a:spcAft>
                <a:defRPr/>
              </a:pPr>
              <a:endParaRPr lang="zh-CN" altLang="en-US"/>
            </a:p>
          </p:txBody>
        </p:sp>
        <p:sp>
          <p:nvSpPr>
            <p:cNvPr id="493" name="Rectangle 1534"/>
            <p:cNvSpPr>
              <a:spLocks noChangeArrowheads="1"/>
            </p:cNvSpPr>
            <p:nvPr/>
          </p:nvSpPr>
          <p:spPr bwMode="auto">
            <a:xfrm>
              <a:off x="-6420269" y="1139825"/>
              <a:ext cx="133354" cy="50800"/>
            </a:xfrm>
            <a:prstGeom prst="rect">
              <a:avLst/>
            </a:prstGeom>
            <a:grpFill/>
            <a:ln>
              <a:noFill/>
            </a:ln>
          </p:spPr>
          <p:txBody>
            <a:bodyPr/>
            <a:lstStyle/>
            <a:p>
              <a:pPr fontAlgn="auto">
                <a:spcBef>
                  <a:spcPts val="0"/>
                </a:spcBef>
                <a:spcAft>
                  <a:spcPts val="0"/>
                </a:spcAft>
                <a:defRPr/>
              </a:pPr>
              <a:endParaRPr lang="zh-CN" altLang="en-US"/>
            </a:p>
          </p:txBody>
        </p:sp>
        <p:sp>
          <p:nvSpPr>
            <p:cNvPr id="494" name="Rectangle 1535"/>
            <p:cNvSpPr>
              <a:spLocks noChangeArrowheads="1"/>
            </p:cNvSpPr>
            <p:nvPr/>
          </p:nvSpPr>
          <p:spPr bwMode="auto">
            <a:xfrm>
              <a:off x="-6598076" y="1231900"/>
              <a:ext cx="50802" cy="47626"/>
            </a:xfrm>
            <a:prstGeom prst="rect">
              <a:avLst/>
            </a:prstGeom>
            <a:grpFill/>
            <a:ln>
              <a:noFill/>
            </a:ln>
          </p:spPr>
          <p:txBody>
            <a:bodyPr/>
            <a:lstStyle/>
            <a:p>
              <a:pPr fontAlgn="auto">
                <a:spcBef>
                  <a:spcPts val="0"/>
                </a:spcBef>
                <a:spcAft>
                  <a:spcPts val="0"/>
                </a:spcAft>
                <a:defRPr/>
              </a:pPr>
              <a:endParaRPr lang="zh-CN" altLang="en-US"/>
            </a:p>
          </p:txBody>
        </p:sp>
        <p:sp>
          <p:nvSpPr>
            <p:cNvPr id="495" name="Rectangle 1536"/>
            <p:cNvSpPr>
              <a:spLocks noChangeArrowheads="1"/>
            </p:cNvSpPr>
            <p:nvPr/>
          </p:nvSpPr>
          <p:spPr bwMode="auto">
            <a:xfrm>
              <a:off x="-6423444" y="1231900"/>
              <a:ext cx="50802" cy="47626"/>
            </a:xfrm>
            <a:prstGeom prst="rect">
              <a:avLst/>
            </a:prstGeom>
            <a:grpFill/>
            <a:ln>
              <a:noFill/>
            </a:ln>
          </p:spPr>
          <p:txBody>
            <a:bodyPr/>
            <a:lstStyle/>
            <a:p>
              <a:pPr fontAlgn="auto">
                <a:spcBef>
                  <a:spcPts val="0"/>
                </a:spcBef>
                <a:spcAft>
                  <a:spcPts val="0"/>
                </a:spcAft>
                <a:defRPr/>
              </a:pPr>
              <a:endParaRPr lang="zh-CN" altLang="en-US"/>
            </a:p>
          </p:txBody>
        </p:sp>
        <p:sp>
          <p:nvSpPr>
            <p:cNvPr id="496" name="Rectangle 1537"/>
            <p:cNvSpPr>
              <a:spLocks noChangeArrowheads="1"/>
            </p:cNvSpPr>
            <p:nvPr/>
          </p:nvSpPr>
          <p:spPr bwMode="auto">
            <a:xfrm>
              <a:off x="-6337717" y="1231900"/>
              <a:ext cx="50802" cy="47626"/>
            </a:xfrm>
            <a:prstGeom prst="rect">
              <a:avLst/>
            </a:prstGeom>
            <a:grpFill/>
            <a:ln>
              <a:noFill/>
            </a:ln>
          </p:spPr>
          <p:txBody>
            <a:bodyPr/>
            <a:lstStyle/>
            <a:p>
              <a:pPr fontAlgn="auto">
                <a:spcBef>
                  <a:spcPts val="0"/>
                </a:spcBef>
                <a:spcAft>
                  <a:spcPts val="0"/>
                </a:spcAft>
                <a:defRPr/>
              </a:pPr>
              <a:endParaRPr lang="zh-CN" altLang="en-US"/>
            </a:p>
          </p:txBody>
        </p:sp>
        <p:sp>
          <p:nvSpPr>
            <p:cNvPr id="497" name="Rectangle 1538"/>
            <p:cNvSpPr>
              <a:spLocks noChangeArrowheads="1"/>
            </p:cNvSpPr>
            <p:nvPr/>
          </p:nvSpPr>
          <p:spPr bwMode="auto">
            <a:xfrm>
              <a:off x="-6769532" y="1320801"/>
              <a:ext cx="47627" cy="47626"/>
            </a:xfrm>
            <a:prstGeom prst="rect">
              <a:avLst/>
            </a:prstGeom>
            <a:grpFill/>
            <a:ln>
              <a:noFill/>
            </a:ln>
          </p:spPr>
          <p:txBody>
            <a:bodyPr/>
            <a:lstStyle/>
            <a:p>
              <a:pPr fontAlgn="auto">
                <a:spcBef>
                  <a:spcPts val="0"/>
                </a:spcBef>
                <a:spcAft>
                  <a:spcPts val="0"/>
                </a:spcAft>
                <a:defRPr/>
              </a:pPr>
              <a:endParaRPr lang="zh-CN" altLang="en-US"/>
            </a:p>
          </p:txBody>
        </p:sp>
        <p:sp>
          <p:nvSpPr>
            <p:cNvPr id="498" name="Rectangle 1539"/>
            <p:cNvSpPr>
              <a:spLocks noChangeArrowheads="1"/>
            </p:cNvSpPr>
            <p:nvPr/>
          </p:nvSpPr>
          <p:spPr bwMode="auto">
            <a:xfrm>
              <a:off x="-6683803" y="1320801"/>
              <a:ext cx="50802" cy="47626"/>
            </a:xfrm>
            <a:prstGeom prst="rect">
              <a:avLst/>
            </a:prstGeom>
            <a:grpFill/>
            <a:ln>
              <a:noFill/>
            </a:ln>
          </p:spPr>
          <p:txBody>
            <a:bodyPr/>
            <a:lstStyle/>
            <a:p>
              <a:pPr fontAlgn="auto">
                <a:spcBef>
                  <a:spcPts val="0"/>
                </a:spcBef>
                <a:spcAft>
                  <a:spcPts val="0"/>
                </a:spcAft>
                <a:defRPr/>
              </a:pPr>
              <a:endParaRPr lang="zh-CN" altLang="en-US"/>
            </a:p>
          </p:txBody>
        </p:sp>
        <p:sp>
          <p:nvSpPr>
            <p:cNvPr id="499" name="Rectangle 1540"/>
            <p:cNvSpPr>
              <a:spLocks noChangeArrowheads="1"/>
            </p:cNvSpPr>
            <p:nvPr/>
          </p:nvSpPr>
          <p:spPr bwMode="auto">
            <a:xfrm>
              <a:off x="-6598076" y="1320801"/>
              <a:ext cx="50802" cy="47626"/>
            </a:xfrm>
            <a:prstGeom prst="rect">
              <a:avLst/>
            </a:prstGeom>
            <a:grpFill/>
            <a:ln>
              <a:noFill/>
            </a:ln>
          </p:spPr>
          <p:txBody>
            <a:bodyPr/>
            <a:lstStyle/>
            <a:p>
              <a:pPr fontAlgn="auto">
                <a:spcBef>
                  <a:spcPts val="0"/>
                </a:spcBef>
                <a:spcAft>
                  <a:spcPts val="0"/>
                </a:spcAft>
                <a:defRPr/>
              </a:pPr>
              <a:endParaRPr lang="zh-CN" altLang="en-US"/>
            </a:p>
          </p:txBody>
        </p:sp>
        <p:sp>
          <p:nvSpPr>
            <p:cNvPr id="500" name="Rectangle 1541"/>
            <p:cNvSpPr>
              <a:spLocks noChangeArrowheads="1"/>
            </p:cNvSpPr>
            <p:nvPr/>
          </p:nvSpPr>
          <p:spPr bwMode="auto">
            <a:xfrm>
              <a:off x="-6337717" y="1320801"/>
              <a:ext cx="50802" cy="47626"/>
            </a:xfrm>
            <a:prstGeom prst="rect">
              <a:avLst/>
            </a:prstGeom>
            <a:grpFill/>
            <a:ln>
              <a:noFill/>
            </a:ln>
          </p:spPr>
          <p:txBody>
            <a:bodyPr/>
            <a:lstStyle/>
            <a:p>
              <a:pPr fontAlgn="auto">
                <a:spcBef>
                  <a:spcPts val="0"/>
                </a:spcBef>
                <a:spcAft>
                  <a:spcPts val="0"/>
                </a:spcAft>
                <a:defRPr/>
              </a:pPr>
              <a:endParaRPr lang="zh-CN" altLang="en-US"/>
            </a:p>
          </p:txBody>
        </p:sp>
        <p:sp>
          <p:nvSpPr>
            <p:cNvPr id="501" name="Rectangle 1542"/>
            <p:cNvSpPr>
              <a:spLocks noChangeArrowheads="1"/>
            </p:cNvSpPr>
            <p:nvPr/>
          </p:nvSpPr>
          <p:spPr bwMode="auto">
            <a:xfrm>
              <a:off x="-6769532" y="1409701"/>
              <a:ext cx="47627" cy="47626"/>
            </a:xfrm>
            <a:prstGeom prst="rect">
              <a:avLst/>
            </a:prstGeom>
            <a:grpFill/>
            <a:ln>
              <a:noFill/>
            </a:ln>
          </p:spPr>
          <p:txBody>
            <a:bodyPr/>
            <a:lstStyle/>
            <a:p>
              <a:pPr fontAlgn="auto">
                <a:spcBef>
                  <a:spcPts val="0"/>
                </a:spcBef>
                <a:spcAft>
                  <a:spcPts val="0"/>
                </a:spcAft>
                <a:defRPr/>
              </a:pPr>
              <a:endParaRPr lang="zh-CN" altLang="en-US"/>
            </a:p>
          </p:txBody>
        </p:sp>
        <p:sp>
          <p:nvSpPr>
            <p:cNvPr id="502" name="Rectangle 1543"/>
            <p:cNvSpPr>
              <a:spLocks noChangeArrowheads="1"/>
            </p:cNvSpPr>
            <p:nvPr/>
          </p:nvSpPr>
          <p:spPr bwMode="auto">
            <a:xfrm>
              <a:off x="-6598076" y="1409701"/>
              <a:ext cx="50802" cy="47626"/>
            </a:xfrm>
            <a:prstGeom prst="rect">
              <a:avLst/>
            </a:prstGeom>
            <a:grpFill/>
            <a:ln>
              <a:noFill/>
            </a:ln>
          </p:spPr>
          <p:txBody>
            <a:bodyPr/>
            <a:lstStyle/>
            <a:p>
              <a:pPr fontAlgn="auto">
                <a:spcBef>
                  <a:spcPts val="0"/>
                </a:spcBef>
                <a:spcAft>
                  <a:spcPts val="0"/>
                </a:spcAft>
                <a:defRPr/>
              </a:pPr>
              <a:endParaRPr lang="zh-CN" altLang="en-US"/>
            </a:p>
          </p:txBody>
        </p:sp>
        <p:sp>
          <p:nvSpPr>
            <p:cNvPr id="503" name="Rectangle 1544"/>
            <p:cNvSpPr>
              <a:spLocks noChangeArrowheads="1"/>
            </p:cNvSpPr>
            <p:nvPr/>
          </p:nvSpPr>
          <p:spPr bwMode="auto">
            <a:xfrm>
              <a:off x="-6423444" y="1409701"/>
              <a:ext cx="50802" cy="47626"/>
            </a:xfrm>
            <a:prstGeom prst="rect">
              <a:avLst/>
            </a:prstGeom>
            <a:grpFill/>
            <a:ln>
              <a:noFill/>
            </a:ln>
          </p:spPr>
          <p:txBody>
            <a:bodyPr/>
            <a:lstStyle/>
            <a:p>
              <a:pPr fontAlgn="auto">
                <a:spcBef>
                  <a:spcPts val="0"/>
                </a:spcBef>
                <a:spcAft>
                  <a:spcPts val="0"/>
                </a:spcAft>
                <a:defRPr/>
              </a:pPr>
              <a:endParaRPr lang="zh-CN" altLang="en-US"/>
            </a:p>
          </p:txBody>
        </p:sp>
        <p:sp>
          <p:nvSpPr>
            <p:cNvPr id="504" name="Rectangle 1545"/>
            <p:cNvSpPr>
              <a:spLocks noChangeArrowheads="1"/>
            </p:cNvSpPr>
            <p:nvPr/>
          </p:nvSpPr>
          <p:spPr bwMode="auto">
            <a:xfrm>
              <a:off x="-6683803" y="1498602"/>
              <a:ext cx="50802" cy="47626"/>
            </a:xfrm>
            <a:prstGeom prst="rect">
              <a:avLst/>
            </a:prstGeom>
            <a:grpFill/>
            <a:ln>
              <a:noFill/>
            </a:ln>
          </p:spPr>
          <p:txBody>
            <a:bodyPr/>
            <a:lstStyle/>
            <a:p>
              <a:pPr fontAlgn="auto">
                <a:spcBef>
                  <a:spcPts val="0"/>
                </a:spcBef>
                <a:spcAft>
                  <a:spcPts val="0"/>
                </a:spcAft>
                <a:defRPr/>
              </a:pPr>
              <a:endParaRPr lang="zh-CN" altLang="en-US"/>
            </a:p>
          </p:txBody>
        </p:sp>
        <p:sp>
          <p:nvSpPr>
            <p:cNvPr id="505" name="Rectangle 1546"/>
            <p:cNvSpPr>
              <a:spLocks noChangeArrowheads="1"/>
            </p:cNvSpPr>
            <p:nvPr/>
          </p:nvSpPr>
          <p:spPr bwMode="auto">
            <a:xfrm>
              <a:off x="-6509172" y="1498602"/>
              <a:ext cx="47627" cy="47626"/>
            </a:xfrm>
            <a:prstGeom prst="rect">
              <a:avLst/>
            </a:prstGeom>
            <a:grpFill/>
            <a:ln>
              <a:noFill/>
            </a:ln>
          </p:spPr>
          <p:txBody>
            <a:bodyPr/>
            <a:lstStyle/>
            <a:p>
              <a:pPr fontAlgn="auto">
                <a:spcBef>
                  <a:spcPts val="0"/>
                </a:spcBef>
                <a:spcAft>
                  <a:spcPts val="0"/>
                </a:spcAft>
                <a:defRPr/>
              </a:pPr>
              <a:endParaRPr lang="zh-CN" altLang="en-US"/>
            </a:p>
          </p:txBody>
        </p:sp>
        <p:sp>
          <p:nvSpPr>
            <p:cNvPr id="506" name="Rectangle 1547"/>
            <p:cNvSpPr>
              <a:spLocks noChangeArrowheads="1"/>
            </p:cNvSpPr>
            <p:nvPr/>
          </p:nvSpPr>
          <p:spPr bwMode="auto">
            <a:xfrm>
              <a:off x="-6337717" y="1498602"/>
              <a:ext cx="50802" cy="47626"/>
            </a:xfrm>
            <a:prstGeom prst="rect">
              <a:avLst/>
            </a:prstGeom>
            <a:grpFill/>
            <a:ln>
              <a:noFill/>
            </a:ln>
          </p:spPr>
          <p:txBody>
            <a:bodyPr/>
            <a:lstStyle/>
            <a:p>
              <a:pPr fontAlgn="auto">
                <a:spcBef>
                  <a:spcPts val="0"/>
                </a:spcBef>
                <a:spcAft>
                  <a:spcPts val="0"/>
                </a:spcAft>
                <a:defRPr/>
              </a:pPr>
              <a:endParaRPr lang="zh-CN" altLang="en-US"/>
            </a:p>
          </p:txBody>
        </p:sp>
        <p:sp>
          <p:nvSpPr>
            <p:cNvPr id="507" name="Rectangle 1548"/>
            <p:cNvSpPr>
              <a:spLocks noChangeArrowheads="1"/>
            </p:cNvSpPr>
            <p:nvPr/>
          </p:nvSpPr>
          <p:spPr bwMode="auto">
            <a:xfrm>
              <a:off x="-6769532" y="1587500"/>
              <a:ext cx="47627" cy="50800"/>
            </a:xfrm>
            <a:prstGeom prst="rect">
              <a:avLst/>
            </a:prstGeom>
            <a:grpFill/>
            <a:ln>
              <a:noFill/>
            </a:ln>
          </p:spPr>
          <p:txBody>
            <a:bodyPr/>
            <a:lstStyle/>
            <a:p>
              <a:pPr fontAlgn="auto">
                <a:spcBef>
                  <a:spcPts val="0"/>
                </a:spcBef>
                <a:spcAft>
                  <a:spcPts val="0"/>
                </a:spcAft>
                <a:defRPr/>
              </a:pPr>
              <a:endParaRPr lang="zh-CN" altLang="en-US"/>
            </a:p>
          </p:txBody>
        </p:sp>
        <p:sp>
          <p:nvSpPr>
            <p:cNvPr id="508" name="Rectangle 1549"/>
            <p:cNvSpPr>
              <a:spLocks noChangeArrowheads="1"/>
            </p:cNvSpPr>
            <p:nvPr/>
          </p:nvSpPr>
          <p:spPr bwMode="auto">
            <a:xfrm>
              <a:off x="-6598076" y="1587500"/>
              <a:ext cx="50802" cy="50800"/>
            </a:xfrm>
            <a:prstGeom prst="rect">
              <a:avLst/>
            </a:prstGeom>
            <a:grpFill/>
            <a:ln>
              <a:noFill/>
            </a:ln>
          </p:spPr>
          <p:txBody>
            <a:bodyPr/>
            <a:lstStyle/>
            <a:p>
              <a:pPr fontAlgn="auto">
                <a:spcBef>
                  <a:spcPts val="0"/>
                </a:spcBef>
                <a:spcAft>
                  <a:spcPts val="0"/>
                </a:spcAft>
                <a:defRPr/>
              </a:pPr>
              <a:endParaRPr lang="zh-CN" altLang="en-US"/>
            </a:p>
          </p:txBody>
        </p:sp>
        <p:sp>
          <p:nvSpPr>
            <p:cNvPr id="509" name="Rectangle 1550"/>
            <p:cNvSpPr>
              <a:spLocks noChangeArrowheads="1"/>
            </p:cNvSpPr>
            <p:nvPr/>
          </p:nvSpPr>
          <p:spPr bwMode="auto">
            <a:xfrm>
              <a:off x="-6337717" y="1587500"/>
              <a:ext cx="50802" cy="50800"/>
            </a:xfrm>
            <a:prstGeom prst="rect">
              <a:avLst/>
            </a:prstGeom>
            <a:grpFill/>
            <a:ln>
              <a:noFill/>
            </a:ln>
          </p:spPr>
          <p:txBody>
            <a:bodyPr/>
            <a:lstStyle/>
            <a:p>
              <a:pPr fontAlgn="auto">
                <a:spcBef>
                  <a:spcPts val="0"/>
                </a:spcBef>
                <a:spcAft>
                  <a:spcPts val="0"/>
                </a:spcAft>
                <a:defRPr/>
              </a:pPr>
              <a:endParaRPr lang="zh-CN" altLang="en-US"/>
            </a:p>
          </p:txBody>
        </p:sp>
        <p:sp>
          <p:nvSpPr>
            <p:cNvPr id="510" name="Rectangle 1551"/>
            <p:cNvSpPr>
              <a:spLocks noChangeArrowheads="1"/>
            </p:cNvSpPr>
            <p:nvPr/>
          </p:nvSpPr>
          <p:spPr bwMode="auto">
            <a:xfrm>
              <a:off x="-7121969" y="1674813"/>
              <a:ext cx="50802" cy="50800"/>
            </a:xfrm>
            <a:prstGeom prst="rect">
              <a:avLst/>
            </a:prstGeom>
            <a:grpFill/>
            <a:ln>
              <a:noFill/>
            </a:ln>
          </p:spPr>
          <p:txBody>
            <a:bodyPr/>
            <a:lstStyle/>
            <a:p>
              <a:pPr fontAlgn="auto">
                <a:spcBef>
                  <a:spcPts val="0"/>
                </a:spcBef>
                <a:spcAft>
                  <a:spcPts val="0"/>
                </a:spcAft>
                <a:defRPr/>
              </a:pPr>
              <a:endParaRPr lang="zh-CN" altLang="en-US"/>
            </a:p>
          </p:txBody>
        </p:sp>
        <p:sp>
          <p:nvSpPr>
            <p:cNvPr id="511" name="Rectangle 1552"/>
            <p:cNvSpPr>
              <a:spLocks noChangeArrowheads="1"/>
            </p:cNvSpPr>
            <p:nvPr/>
          </p:nvSpPr>
          <p:spPr bwMode="auto">
            <a:xfrm>
              <a:off x="-6861610" y="1674813"/>
              <a:ext cx="50802" cy="50800"/>
            </a:xfrm>
            <a:prstGeom prst="rect">
              <a:avLst/>
            </a:prstGeom>
            <a:grpFill/>
            <a:ln>
              <a:noFill/>
            </a:ln>
          </p:spPr>
          <p:txBody>
            <a:bodyPr/>
            <a:lstStyle/>
            <a:p>
              <a:pPr fontAlgn="auto">
                <a:spcBef>
                  <a:spcPts val="0"/>
                </a:spcBef>
                <a:spcAft>
                  <a:spcPts val="0"/>
                </a:spcAft>
                <a:defRPr/>
              </a:pPr>
              <a:endParaRPr lang="zh-CN" altLang="en-US"/>
            </a:p>
          </p:txBody>
        </p:sp>
        <p:sp>
          <p:nvSpPr>
            <p:cNvPr id="512" name="Rectangle 1553"/>
            <p:cNvSpPr>
              <a:spLocks noChangeArrowheads="1"/>
            </p:cNvSpPr>
            <p:nvPr/>
          </p:nvSpPr>
          <p:spPr bwMode="auto">
            <a:xfrm>
              <a:off x="-6769532" y="1674813"/>
              <a:ext cx="47627" cy="50800"/>
            </a:xfrm>
            <a:prstGeom prst="rect">
              <a:avLst/>
            </a:prstGeom>
            <a:grpFill/>
            <a:ln>
              <a:noFill/>
            </a:ln>
          </p:spPr>
          <p:txBody>
            <a:bodyPr/>
            <a:lstStyle/>
            <a:p>
              <a:pPr fontAlgn="auto">
                <a:spcBef>
                  <a:spcPts val="0"/>
                </a:spcBef>
                <a:spcAft>
                  <a:spcPts val="0"/>
                </a:spcAft>
                <a:defRPr/>
              </a:pPr>
              <a:endParaRPr lang="zh-CN" altLang="en-US"/>
            </a:p>
          </p:txBody>
        </p:sp>
        <p:sp>
          <p:nvSpPr>
            <p:cNvPr id="513" name="Rectangle 1554"/>
            <p:cNvSpPr>
              <a:spLocks noChangeArrowheads="1"/>
            </p:cNvSpPr>
            <p:nvPr/>
          </p:nvSpPr>
          <p:spPr bwMode="auto">
            <a:xfrm>
              <a:off x="-6598076" y="1674813"/>
              <a:ext cx="50802" cy="50800"/>
            </a:xfrm>
            <a:prstGeom prst="rect">
              <a:avLst/>
            </a:prstGeom>
            <a:grpFill/>
            <a:ln>
              <a:noFill/>
            </a:ln>
          </p:spPr>
          <p:txBody>
            <a:bodyPr/>
            <a:lstStyle/>
            <a:p>
              <a:pPr fontAlgn="auto">
                <a:spcBef>
                  <a:spcPts val="0"/>
                </a:spcBef>
                <a:spcAft>
                  <a:spcPts val="0"/>
                </a:spcAft>
                <a:defRPr/>
              </a:pPr>
              <a:endParaRPr lang="zh-CN" altLang="en-US"/>
            </a:p>
          </p:txBody>
        </p:sp>
        <p:sp>
          <p:nvSpPr>
            <p:cNvPr id="514" name="Rectangle 1555"/>
            <p:cNvSpPr>
              <a:spLocks noChangeArrowheads="1"/>
            </p:cNvSpPr>
            <p:nvPr/>
          </p:nvSpPr>
          <p:spPr bwMode="auto">
            <a:xfrm>
              <a:off x="-7296599" y="1757362"/>
              <a:ext cx="50802" cy="50800"/>
            </a:xfrm>
            <a:prstGeom prst="rect">
              <a:avLst/>
            </a:prstGeom>
            <a:grpFill/>
            <a:ln>
              <a:noFill/>
            </a:ln>
          </p:spPr>
          <p:txBody>
            <a:bodyPr/>
            <a:lstStyle/>
            <a:p>
              <a:pPr fontAlgn="auto">
                <a:spcBef>
                  <a:spcPts val="0"/>
                </a:spcBef>
                <a:spcAft>
                  <a:spcPts val="0"/>
                </a:spcAft>
                <a:defRPr/>
              </a:pPr>
              <a:endParaRPr lang="zh-CN" altLang="en-US"/>
            </a:p>
          </p:txBody>
        </p:sp>
        <p:sp>
          <p:nvSpPr>
            <p:cNvPr id="515" name="Rectangle 1556"/>
            <p:cNvSpPr>
              <a:spLocks noChangeArrowheads="1"/>
            </p:cNvSpPr>
            <p:nvPr/>
          </p:nvSpPr>
          <p:spPr bwMode="auto">
            <a:xfrm>
              <a:off x="-7207695" y="1757362"/>
              <a:ext cx="47627" cy="50800"/>
            </a:xfrm>
            <a:prstGeom prst="rect">
              <a:avLst/>
            </a:prstGeom>
            <a:grpFill/>
            <a:ln>
              <a:noFill/>
            </a:ln>
          </p:spPr>
          <p:txBody>
            <a:bodyPr/>
            <a:lstStyle/>
            <a:p>
              <a:pPr fontAlgn="auto">
                <a:spcBef>
                  <a:spcPts val="0"/>
                </a:spcBef>
                <a:spcAft>
                  <a:spcPts val="0"/>
                </a:spcAft>
                <a:defRPr/>
              </a:pPr>
              <a:endParaRPr lang="zh-CN" altLang="en-US"/>
            </a:p>
          </p:txBody>
        </p:sp>
        <p:sp>
          <p:nvSpPr>
            <p:cNvPr id="516" name="Rectangle 1557"/>
            <p:cNvSpPr>
              <a:spLocks noChangeArrowheads="1"/>
            </p:cNvSpPr>
            <p:nvPr/>
          </p:nvSpPr>
          <p:spPr bwMode="auto">
            <a:xfrm>
              <a:off x="-6947336" y="1757362"/>
              <a:ext cx="47627" cy="50800"/>
            </a:xfrm>
            <a:prstGeom prst="rect">
              <a:avLst/>
            </a:prstGeom>
            <a:grpFill/>
            <a:ln>
              <a:noFill/>
            </a:ln>
          </p:spPr>
          <p:txBody>
            <a:bodyPr/>
            <a:lstStyle/>
            <a:p>
              <a:pPr fontAlgn="auto">
                <a:spcBef>
                  <a:spcPts val="0"/>
                </a:spcBef>
                <a:spcAft>
                  <a:spcPts val="0"/>
                </a:spcAft>
                <a:defRPr/>
              </a:pPr>
              <a:endParaRPr lang="zh-CN" altLang="en-US"/>
            </a:p>
          </p:txBody>
        </p:sp>
        <p:sp>
          <p:nvSpPr>
            <p:cNvPr id="517" name="Rectangle 1558"/>
            <p:cNvSpPr>
              <a:spLocks noChangeArrowheads="1"/>
            </p:cNvSpPr>
            <p:nvPr/>
          </p:nvSpPr>
          <p:spPr bwMode="auto">
            <a:xfrm>
              <a:off x="-6769532" y="1757362"/>
              <a:ext cx="47627" cy="50800"/>
            </a:xfrm>
            <a:prstGeom prst="rect">
              <a:avLst/>
            </a:prstGeom>
            <a:grpFill/>
            <a:ln>
              <a:noFill/>
            </a:ln>
          </p:spPr>
          <p:txBody>
            <a:bodyPr/>
            <a:lstStyle/>
            <a:p>
              <a:pPr fontAlgn="auto">
                <a:spcBef>
                  <a:spcPts val="0"/>
                </a:spcBef>
                <a:spcAft>
                  <a:spcPts val="0"/>
                </a:spcAft>
                <a:defRPr/>
              </a:pPr>
              <a:endParaRPr lang="zh-CN" altLang="en-US"/>
            </a:p>
          </p:txBody>
        </p:sp>
        <p:sp>
          <p:nvSpPr>
            <p:cNvPr id="518" name="Rectangle 1559"/>
            <p:cNvSpPr>
              <a:spLocks noChangeArrowheads="1"/>
            </p:cNvSpPr>
            <p:nvPr/>
          </p:nvSpPr>
          <p:spPr bwMode="auto">
            <a:xfrm>
              <a:off x="-6337717" y="1757362"/>
              <a:ext cx="50802" cy="50800"/>
            </a:xfrm>
            <a:prstGeom prst="rect">
              <a:avLst/>
            </a:prstGeom>
            <a:grpFill/>
            <a:ln>
              <a:noFill/>
            </a:ln>
          </p:spPr>
          <p:txBody>
            <a:bodyPr/>
            <a:lstStyle/>
            <a:p>
              <a:pPr fontAlgn="auto">
                <a:spcBef>
                  <a:spcPts val="0"/>
                </a:spcBef>
                <a:spcAft>
                  <a:spcPts val="0"/>
                </a:spcAft>
                <a:defRPr/>
              </a:pPr>
              <a:endParaRPr lang="zh-CN" altLang="en-US"/>
            </a:p>
          </p:txBody>
        </p:sp>
        <p:sp>
          <p:nvSpPr>
            <p:cNvPr id="519" name="Rectangle 1560"/>
            <p:cNvSpPr>
              <a:spLocks noChangeArrowheads="1"/>
            </p:cNvSpPr>
            <p:nvPr/>
          </p:nvSpPr>
          <p:spPr bwMode="auto">
            <a:xfrm>
              <a:off x="-6861610" y="1836737"/>
              <a:ext cx="50802" cy="50800"/>
            </a:xfrm>
            <a:prstGeom prst="rect">
              <a:avLst/>
            </a:prstGeom>
            <a:grpFill/>
            <a:ln>
              <a:noFill/>
            </a:ln>
          </p:spPr>
          <p:txBody>
            <a:bodyPr/>
            <a:lstStyle/>
            <a:p>
              <a:pPr fontAlgn="auto">
                <a:spcBef>
                  <a:spcPts val="0"/>
                </a:spcBef>
                <a:spcAft>
                  <a:spcPts val="0"/>
                </a:spcAft>
                <a:defRPr/>
              </a:pPr>
              <a:endParaRPr lang="zh-CN" altLang="en-US"/>
            </a:p>
          </p:txBody>
        </p:sp>
        <p:sp>
          <p:nvSpPr>
            <p:cNvPr id="520" name="Rectangle 1561"/>
            <p:cNvSpPr>
              <a:spLocks noChangeArrowheads="1"/>
            </p:cNvSpPr>
            <p:nvPr/>
          </p:nvSpPr>
          <p:spPr bwMode="auto">
            <a:xfrm>
              <a:off x="-7036240" y="1836737"/>
              <a:ext cx="50802" cy="50800"/>
            </a:xfrm>
            <a:prstGeom prst="rect">
              <a:avLst/>
            </a:prstGeom>
            <a:grpFill/>
            <a:ln>
              <a:noFill/>
            </a:ln>
          </p:spPr>
          <p:txBody>
            <a:bodyPr/>
            <a:lstStyle/>
            <a:p>
              <a:pPr fontAlgn="auto">
                <a:spcBef>
                  <a:spcPts val="0"/>
                </a:spcBef>
                <a:spcAft>
                  <a:spcPts val="0"/>
                </a:spcAft>
                <a:defRPr/>
              </a:pPr>
              <a:endParaRPr lang="zh-CN" altLang="en-US"/>
            </a:p>
          </p:txBody>
        </p:sp>
        <p:sp>
          <p:nvSpPr>
            <p:cNvPr id="521" name="Rectangle 1562"/>
            <p:cNvSpPr>
              <a:spLocks noChangeArrowheads="1"/>
            </p:cNvSpPr>
            <p:nvPr/>
          </p:nvSpPr>
          <p:spPr bwMode="auto">
            <a:xfrm>
              <a:off x="-6423444" y="1836737"/>
              <a:ext cx="50802" cy="50800"/>
            </a:xfrm>
            <a:prstGeom prst="rect">
              <a:avLst/>
            </a:prstGeom>
            <a:grpFill/>
            <a:ln>
              <a:noFill/>
            </a:ln>
          </p:spPr>
          <p:txBody>
            <a:bodyPr/>
            <a:lstStyle/>
            <a:p>
              <a:pPr fontAlgn="auto">
                <a:spcBef>
                  <a:spcPts val="0"/>
                </a:spcBef>
                <a:spcAft>
                  <a:spcPts val="0"/>
                </a:spcAft>
                <a:defRPr/>
              </a:pPr>
              <a:endParaRPr lang="zh-CN" altLang="en-US"/>
            </a:p>
          </p:txBody>
        </p:sp>
        <p:sp>
          <p:nvSpPr>
            <p:cNvPr id="522" name="Rectangle 1563"/>
            <p:cNvSpPr>
              <a:spLocks noChangeArrowheads="1"/>
            </p:cNvSpPr>
            <p:nvPr/>
          </p:nvSpPr>
          <p:spPr bwMode="auto">
            <a:xfrm>
              <a:off x="-6337717" y="1836737"/>
              <a:ext cx="50802" cy="50800"/>
            </a:xfrm>
            <a:prstGeom prst="rect">
              <a:avLst/>
            </a:prstGeom>
            <a:grpFill/>
            <a:ln>
              <a:noFill/>
            </a:ln>
          </p:spPr>
          <p:txBody>
            <a:bodyPr/>
            <a:lstStyle/>
            <a:p>
              <a:pPr fontAlgn="auto">
                <a:spcBef>
                  <a:spcPts val="0"/>
                </a:spcBef>
                <a:spcAft>
                  <a:spcPts val="0"/>
                </a:spcAft>
                <a:defRPr/>
              </a:pPr>
              <a:endParaRPr lang="zh-CN" altLang="en-US"/>
            </a:p>
          </p:txBody>
        </p:sp>
        <p:sp>
          <p:nvSpPr>
            <p:cNvPr id="523" name="Rectangle 1564"/>
            <p:cNvSpPr>
              <a:spLocks noChangeArrowheads="1"/>
            </p:cNvSpPr>
            <p:nvPr/>
          </p:nvSpPr>
          <p:spPr bwMode="auto">
            <a:xfrm>
              <a:off x="-7296599" y="1916112"/>
              <a:ext cx="50802" cy="50800"/>
            </a:xfrm>
            <a:prstGeom prst="rect">
              <a:avLst/>
            </a:prstGeom>
            <a:grpFill/>
            <a:ln>
              <a:noFill/>
            </a:ln>
          </p:spPr>
          <p:txBody>
            <a:bodyPr/>
            <a:lstStyle/>
            <a:p>
              <a:pPr fontAlgn="auto">
                <a:spcBef>
                  <a:spcPts val="0"/>
                </a:spcBef>
                <a:spcAft>
                  <a:spcPts val="0"/>
                </a:spcAft>
                <a:defRPr/>
              </a:pPr>
              <a:endParaRPr lang="zh-CN" altLang="en-US"/>
            </a:p>
          </p:txBody>
        </p:sp>
        <p:sp>
          <p:nvSpPr>
            <p:cNvPr id="524" name="Rectangle 1565"/>
            <p:cNvSpPr>
              <a:spLocks noChangeArrowheads="1"/>
            </p:cNvSpPr>
            <p:nvPr/>
          </p:nvSpPr>
          <p:spPr bwMode="auto">
            <a:xfrm>
              <a:off x="-6683803" y="1916112"/>
              <a:ext cx="50802" cy="50800"/>
            </a:xfrm>
            <a:prstGeom prst="rect">
              <a:avLst/>
            </a:prstGeom>
            <a:grpFill/>
            <a:ln>
              <a:noFill/>
            </a:ln>
          </p:spPr>
          <p:txBody>
            <a:bodyPr/>
            <a:lstStyle/>
            <a:p>
              <a:pPr fontAlgn="auto">
                <a:spcBef>
                  <a:spcPts val="0"/>
                </a:spcBef>
                <a:spcAft>
                  <a:spcPts val="0"/>
                </a:spcAft>
                <a:defRPr/>
              </a:pPr>
              <a:endParaRPr lang="zh-CN" altLang="en-US"/>
            </a:p>
          </p:txBody>
        </p:sp>
        <p:sp>
          <p:nvSpPr>
            <p:cNvPr id="525" name="Rectangle 1566"/>
            <p:cNvSpPr>
              <a:spLocks noChangeArrowheads="1"/>
            </p:cNvSpPr>
            <p:nvPr/>
          </p:nvSpPr>
          <p:spPr bwMode="auto">
            <a:xfrm>
              <a:off x="-7121969" y="1916112"/>
              <a:ext cx="50802" cy="50800"/>
            </a:xfrm>
            <a:prstGeom prst="rect">
              <a:avLst/>
            </a:prstGeom>
            <a:grpFill/>
            <a:ln>
              <a:noFill/>
            </a:ln>
          </p:spPr>
          <p:txBody>
            <a:bodyPr/>
            <a:lstStyle/>
            <a:p>
              <a:pPr fontAlgn="auto">
                <a:spcBef>
                  <a:spcPts val="0"/>
                </a:spcBef>
                <a:spcAft>
                  <a:spcPts val="0"/>
                </a:spcAft>
                <a:defRPr/>
              </a:pPr>
              <a:endParaRPr lang="zh-CN" altLang="en-US"/>
            </a:p>
          </p:txBody>
        </p:sp>
        <p:sp>
          <p:nvSpPr>
            <p:cNvPr id="526" name="Rectangle 1567"/>
            <p:cNvSpPr>
              <a:spLocks noChangeArrowheads="1"/>
            </p:cNvSpPr>
            <p:nvPr/>
          </p:nvSpPr>
          <p:spPr bwMode="auto">
            <a:xfrm>
              <a:off x="-6509172" y="1916112"/>
              <a:ext cx="47627" cy="50800"/>
            </a:xfrm>
            <a:prstGeom prst="rect">
              <a:avLst/>
            </a:prstGeom>
            <a:grpFill/>
            <a:ln>
              <a:noFill/>
            </a:ln>
          </p:spPr>
          <p:txBody>
            <a:bodyPr/>
            <a:lstStyle/>
            <a:p>
              <a:pPr fontAlgn="auto">
                <a:spcBef>
                  <a:spcPts val="0"/>
                </a:spcBef>
                <a:spcAft>
                  <a:spcPts val="0"/>
                </a:spcAft>
                <a:defRPr/>
              </a:pPr>
              <a:endParaRPr lang="zh-CN" altLang="en-US"/>
            </a:p>
          </p:txBody>
        </p:sp>
        <p:sp>
          <p:nvSpPr>
            <p:cNvPr id="527" name="Rectangle 1568"/>
            <p:cNvSpPr>
              <a:spLocks noChangeArrowheads="1"/>
            </p:cNvSpPr>
            <p:nvPr/>
          </p:nvSpPr>
          <p:spPr bwMode="auto">
            <a:xfrm>
              <a:off x="-6337717" y="1916112"/>
              <a:ext cx="50802" cy="50800"/>
            </a:xfrm>
            <a:prstGeom prst="rect">
              <a:avLst/>
            </a:prstGeom>
            <a:grpFill/>
            <a:ln>
              <a:noFill/>
            </a:ln>
          </p:spPr>
          <p:txBody>
            <a:bodyPr/>
            <a:lstStyle/>
            <a:p>
              <a:pPr fontAlgn="auto">
                <a:spcBef>
                  <a:spcPts val="0"/>
                </a:spcBef>
                <a:spcAft>
                  <a:spcPts val="0"/>
                </a:spcAft>
                <a:defRPr/>
              </a:pPr>
              <a:endParaRPr lang="zh-CN" altLang="en-US"/>
            </a:p>
          </p:txBody>
        </p:sp>
        <p:sp>
          <p:nvSpPr>
            <p:cNvPr id="528" name="Rectangle 1569"/>
            <p:cNvSpPr>
              <a:spLocks noChangeArrowheads="1"/>
            </p:cNvSpPr>
            <p:nvPr/>
          </p:nvSpPr>
          <p:spPr bwMode="auto">
            <a:xfrm>
              <a:off x="-7296599" y="1995489"/>
              <a:ext cx="50802" cy="47626"/>
            </a:xfrm>
            <a:prstGeom prst="rect">
              <a:avLst/>
            </a:prstGeom>
            <a:grpFill/>
            <a:ln>
              <a:noFill/>
            </a:ln>
          </p:spPr>
          <p:txBody>
            <a:bodyPr/>
            <a:lstStyle/>
            <a:p>
              <a:pPr fontAlgn="auto">
                <a:spcBef>
                  <a:spcPts val="0"/>
                </a:spcBef>
                <a:spcAft>
                  <a:spcPts val="0"/>
                </a:spcAft>
                <a:defRPr/>
              </a:pPr>
              <a:endParaRPr lang="zh-CN" altLang="en-US"/>
            </a:p>
          </p:txBody>
        </p:sp>
        <p:sp>
          <p:nvSpPr>
            <p:cNvPr id="529" name="Rectangle 1570"/>
            <p:cNvSpPr>
              <a:spLocks noChangeArrowheads="1"/>
            </p:cNvSpPr>
            <p:nvPr/>
          </p:nvSpPr>
          <p:spPr bwMode="auto">
            <a:xfrm>
              <a:off x="-7036240" y="1995489"/>
              <a:ext cx="50802" cy="47626"/>
            </a:xfrm>
            <a:prstGeom prst="rect">
              <a:avLst/>
            </a:prstGeom>
            <a:grpFill/>
            <a:ln>
              <a:noFill/>
            </a:ln>
          </p:spPr>
          <p:txBody>
            <a:bodyPr/>
            <a:lstStyle/>
            <a:p>
              <a:pPr fontAlgn="auto">
                <a:spcBef>
                  <a:spcPts val="0"/>
                </a:spcBef>
                <a:spcAft>
                  <a:spcPts val="0"/>
                </a:spcAft>
                <a:defRPr/>
              </a:pPr>
              <a:endParaRPr lang="zh-CN" altLang="en-US"/>
            </a:p>
          </p:txBody>
        </p:sp>
        <p:sp>
          <p:nvSpPr>
            <p:cNvPr id="530" name="Rectangle 1571"/>
            <p:cNvSpPr>
              <a:spLocks noChangeArrowheads="1"/>
            </p:cNvSpPr>
            <p:nvPr/>
          </p:nvSpPr>
          <p:spPr bwMode="auto">
            <a:xfrm>
              <a:off x="-7207695" y="1995489"/>
              <a:ext cx="47627" cy="47626"/>
            </a:xfrm>
            <a:prstGeom prst="rect">
              <a:avLst/>
            </a:prstGeom>
            <a:grpFill/>
            <a:ln>
              <a:noFill/>
            </a:ln>
          </p:spPr>
          <p:txBody>
            <a:bodyPr/>
            <a:lstStyle/>
            <a:p>
              <a:pPr fontAlgn="auto">
                <a:spcBef>
                  <a:spcPts val="0"/>
                </a:spcBef>
                <a:spcAft>
                  <a:spcPts val="0"/>
                </a:spcAft>
                <a:defRPr/>
              </a:pPr>
              <a:endParaRPr lang="zh-CN" altLang="en-US"/>
            </a:p>
          </p:txBody>
        </p:sp>
        <p:sp>
          <p:nvSpPr>
            <p:cNvPr id="531" name="Rectangle 1572"/>
            <p:cNvSpPr>
              <a:spLocks noChangeArrowheads="1"/>
            </p:cNvSpPr>
            <p:nvPr/>
          </p:nvSpPr>
          <p:spPr bwMode="auto">
            <a:xfrm>
              <a:off x="-6598076" y="1995489"/>
              <a:ext cx="50802" cy="47626"/>
            </a:xfrm>
            <a:prstGeom prst="rect">
              <a:avLst/>
            </a:prstGeom>
            <a:grpFill/>
            <a:ln>
              <a:noFill/>
            </a:ln>
          </p:spPr>
          <p:txBody>
            <a:bodyPr/>
            <a:lstStyle/>
            <a:p>
              <a:pPr fontAlgn="auto">
                <a:spcBef>
                  <a:spcPts val="0"/>
                </a:spcBef>
                <a:spcAft>
                  <a:spcPts val="0"/>
                </a:spcAft>
                <a:defRPr/>
              </a:pPr>
              <a:endParaRPr lang="zh-CN" altLang="en-US"/>
            </a:p>
          </p:txBody>
        </p:sp>
        <p:sp>
          <p:nvSpPr>
            <p:cNvPr id="532" name="Rectangle 1573"/>
            <p:cNvSpPr>
              <a:spLocks noChangeArrowheads="1"/>
            </p:cNvSpPr>
            <p:nvPr/>
          </p:nvSpPr>
          <p:spPr bwMode="auto">
            <a:xfrm>
              <a:off x="-6509172" y="1995489"/>
              <a:ext cx="47627" cy="47626"/>
            </a:xfrm>
            <a:prstGeom prst="rect">
              <a:avLst/>
            </a:prstGeom>
            <a:grpFill/>
            <a:ln>
              <a:noFill/>
            </a:ln>
          </p:spPr>
          <p:txBody>
            <a:bodyPr/>
            <a:lstStyle/>
            <a:p>
              <a:pPr fontAlgn="auto">
                <a:spcBef>
                  <a:spcPts val="0"/>
                </a:spcBef>
                <a:spcAft>
                  <a:spcPts val="0"/>
                </a:spcAft>
                <a:defRPr/>
              </a:pPr>
              <a:endParaRPr lang="zh-CN" altLang="en-US"/>
            </a:p>
          </p:txBody>
        </p:sp>
        <p:sp>
          <p:nvSpPr>
            <p:cNvPr id="533" name="Rectangle 1574"/>
            <p:cNvSpPr>
              <a:spLocks noChangeArrowheads="1"/>
            </p:cNvSpPr>
            <p:nvPr/>
          </p:nvSpPr>
          <p:spPr bwMode="auto">
            <a:xfrm>
              <a:off x="-7296599" y="2074864"/>
              <a:ext cx="50802" cy="47626"/>
            </a:xfrm>
            <a:prstGeom prst="rect">
              <a:avLst/>
            </a:prstGeom>
            <a:grpFill/>
            <a:ln>
              <a:noFill/>
            </a:ln>
          </p:spPr>
          <p:txBody>
            <a:bodyPr/>
            <a:lstStyle/>
            <a:p>
              <a:pPr fontAlgn="auto">
                <a:spcBef>
                  <a:spcPts val="0"/>
                </a:spcBef>
                <a:spcAft>
                  <a:spcPts val="0"/>
                </a:spcAft>
                <a:defRPr/>
              </a:pPr>
              <a:endParaRPr lang="zh-CN" altLang="en-US"/>
            </a:p>
          </p:txBody>
        </p:sp>
        <p:sp>
          <p:nvSpPr>
            <p:cNvPr id="534" name="Rectangle 1575"/>
            <p:cNvSpPr>
              <a:spLocks noChangeArrowheads="1"/>
            </p:cNvSpPr>
            <p:nvPr/>
          </p:nvSpPr>
          <p:spPr bwMode="auto">
            <a:xfrm>
              <a:off x="-6683803" y="2074864"/>
              <a:ext cx="50802" cy="47626"/>
            </a:xfrm>
            <a:prstGeom prst="rect">
              <a:avLst/>
            </a:prstGeom>
            <a:grpFill/>
            <a:ln>
              <a:noFill/>
            </a:ln>
          </p:spPr>
          <p:txBody>
            <a:bodyPr/>
            <a:lstStyle/>
            <a:p>
              <a:pPr fontAlgn="auto">
                <a:spcBef>
                  <a:spcPts val="0"/>
                </a:spcBef>
                <a:spcAft>
                  <a:spcPts val="0"/>
                </a:spcAft>
                <a:defRPr/>
              </a:pPr>
              <a:endParaRPr lang="zh-CN" altLang="en-US"/>
            </a:p>
          </p:txBody>
        </p:sp>
        <p:sp>
          <p:nvSpPr>
            <p:cNvPr id="535" name="Rectangle 1576"/>
            <p:cNvSpPr>
              <a:spLocks noChangeArrowheads="1"/>
            </p:cNvSpPr>
            <p:nvPr/>
          </p:nvSpPr>
          <p:spPr bwMode="auto">
            <a:xfrm>
              <a:off x="-7036240" y="2074864"/>
              <a:ext cx="50802" cy="47626"/>
            </a:xfrm>
            <a:prstGeom prst="rect">
              <a:avLst/>
            </a:prstGeom>
            <a:grpFill/>
            <a:ln>
              <a:noFill/>
            </a:ln>
          </p:spPr>
          <p:txBody>
            <a:bodyPr/>
            <a:lstStyle/>
            <a:p>
              <a:pPr fontAlgn="auto">
                <a:spcBef>
                  <a:spcPts val="0"/>
                </a:spcBef>
                <a:spcAft>
                  <a:spcPts val="0"/>
                </a:spcAft>
                <a:defRPr/>
              </a:pPr>
              <a:endParaRPr lang="zh-CN" altLang="en-US"/>
            </a:p>
          </p:txBody>
        </p:sp>
        <p:sp>
          <p:nvSpPr>
            <p:cNvPr id="536" name="Rectangle 1577"/>
            <p:cNvSpPr>
              <a:spLocks noChangeArrowheads="1"/>
            </p:cNvSpPr>
            <p:nvPr/>
          </p:nvSpPr>
          <p:spPr bwMode="auto">
            <a:xfrm>
              <a:off x="-6861610" y="2074864"/>
              <a:ext cx="50802" cy="47626"/>
            </a:xfrm>
            <a:prstGeom prst="rect">
              <a:avLst/>
            </a:prstGeom>
            <a:grpFill/>
            <a:ln>
              <a:noFill/>
            </a:ln>
          </p:spPr>
          <p:txBody>
            <a:bodyPr/>
            <a:lstStyle/>
            <a:p>
              <a:pPr fontAlgn="auto">
                <a:spcBef>
                  <a:spcPts val="0"/>
                </a:spcBef>
                <a:spcAft>
                  <a:spcPts val="0"/>
                </a:spcAft>
                <a:defRPr/>
              </a:pPr>
              <a:endParaRPr lang="zh-CN" altLang="en-US"/>
            </a:p>
          </p:txBody>
        </p:sp>
        <p:sp>
          <p:nvSpPr>
            <p:cNvPr id="537" name="Rectangle 1578"/>
            <p:cNvSpPr>
              <a:spLocks noChangeArrowheads="1"/>
            </p:cNvSpPr>
            <p:nvPr/>
          </p:nvSpPr>
          <p:spPr bwMode="auto">
            <a:xfrm>
              <a:off x="-6337717" y="2074864"/>
              <a:ext cx="50802" cy="47626"/>
            </a:xfrm>
            <a:prstGeom prst="rect">
              <a:avLst/>
            </a:prstGeom>
            <a:grpFill/>
            <a:ln>
              <a:noFill/>
            </a:ln>
          </p:spPr>
          <p:txBody>
            <a:bodyPr/>
            <a:lstStyle/>
            <a:p>
              <a:pPr fontAlgn="auto">
                <a:spcBef>
                  <a:spcPts val="0"/>
                </a:spcBef>
                <a:spcAft>
                  <a:spcPts val="0"/>
                </a:spcAft>
                <a:defRPr/>
              </a:pPr>
              <a:endParaRPr lang="zh-CN" altLang="en-US"/>
            </a:p>
          </p:txBody>
        </p:sp>
        <p:sp>
          <p:nvSpPr>
            <p:cNvPr id="538" name="Rectangle 1579"/>
            <p:cNvSpPr>
              <a:spLocks noChangeArrowheads="1"/>
            </p:cNvSpPr>
            <p:nvPr/>
          </p:nvSpPr>
          <p:spPr bwMode="auto">
            <a:xfrm>
              <a:off x="-7296599" y="2157413"/>
              <a:ext cx="50802" cy="50800"/>
            </a:xfrm>
            <a:prstGeom prst="rect">
              <a:avLst/>
            </a:prstGeom>
            <a:grpFill/>
            <a:ln>
              <a:noFill/>
            </a:ln>
          </p:spPr>
          <p:txBody>
            <a:bodyPr/>
            <a:lstStyle/>
            <a:p>
              <a:pPr fontAlgn="auto">
                <a:spcBef>
                  <a:spcPts val="0"/>
                </a:spcBef>
                <a:spcAft>
                  <a:spcPts val="0"/>
                </a:spcAft>
                <a:defRPr/>
              </a:pPr>
              <a:endParaRPr lang="zh-CN" altLang="en-US"/>
            </a:p>
          </p:txBody>
        </p:sp>
        <p:sp>
          <p:nvSpPr>
            <p:cNvPr id="539" name="Rectangle 1580"/>
            <p:cNvSpPr>
              <a:spLocks noChangeArrowheads="1"/>
            </p:cNvSpPr>
            <p:nvPr/>
          </p:nvSpPr>
          <p:spPr bwMode="auto">
            <a:xfrm>
              <a:off x="-6683803" y="2157413"/>
              <a:ext cx="50802" cy="50800"/>
            </a:xfrm>
            <a:prstGeom prst="rect">
              <a:avLst/>
            </a:prstGeom>
            <a:grpFill/>
            <a:ln>
              <a:noFill/>
            </a:ln>
          </p:spPr>
          <p:txBody>
            <a:bodyPr/>
            <a:lstStyle/>
            <a:p>
              <a:pPr fontAlgn="auto">
                <a:spcBef>
                  <a:spcPts val="0"/>
                </a:spcBef>
                <a:spcAft>
                  <a:spcPts val="0"/>
                </a:spcAft>
                <a:defRPr/>
              </a:pPr>
              <a:endParaRPr lang="zh-CN" altLang="en-US"/>
            </a:p>
          </p:txBody>
        </p:sp>
        <p:sp>
          <p:nvSpPr>
            <p:cNvPr id="540" name="Rectangle 1581"/>
            <p:cNvSpPr>
              <a:spLocks noChangeArrowheads="1"/>
            </p:cNvSpPr>
            <p:nvPr/>
          </p:nvSpPr>
          <p:spPr bwMode="auto">
            <a:xfrm>
              <a:off x="-7036240" y="2157413"/>
              <a:ext cx="50802" cy="50800"/>
            </a:xfrm>
            <a:prstGeom prst="rect">
              <a:avLst/>
            </a:prstGeom>
            <a:grpFill/>
            <a:ln>
              <a:noFill/>
            </a:ln>
          </p:spPr>
          <p:txBody>
            <a:bodyPr/>
            <a:lstStyle/>
            <a:p>
              <a:pPr fontAlgn="auto">
                <a:spcBef>
                  <a:spcPts val="0"/>
                </a:spcBef>
                <a:spcAft>
                  <a:spcPts val="0"/>
                </a:spcAft>
                <a:defRPr/>
              </a:pPr>
              <a:endParaRPr lang="zh-CN" altLang="en-US"/>
            </a:p>
          </p:txBody>
        </p:sp>
        <p:sp>
          <p:nvSpPr>
            <p:cNvPr id="541" name="Rectangle 1582"/>
            <p:cNvSpPr>
              <a:spLocks noChangeArrowheads="1"/>
            </p:cNvSpPr>
            <p:nvPr/>
          </p:nvSpPr>
          <p:spPr bwMode="auto">
            <a:xfrm>
              <a:off x="-6769532" y="2157413"/>
              <a:ext cx="47627" cy="50800"/>
            </a:xfrm>
            <a:prstGeom prst="rect">
              <a:avLst/>
            </a:prstGeom>
            <a:grpFill/>
            <a:ln>
              <a:noFill/>
            </a:ln>
          </p:spPr>
          <p:txBody>
            <a:bodyPr/>
            <a:lstStyle/>
            <a:p>
              <a:pPr fontAlgn="auto">
                <a:spcBef>
                  <a:spcPts val="0"/>
                </a:spcBef>
                <a:spcAft>
                  <a:spcPts val="0"/>
                </a:spcAft>
                <a:defRPr/>
              </a:pPr>
              <a:endParaRPr lang="zh-CN" altLang="en-US"/>
            </a:p>
          </p:txBody>
        </p:sp>
        <p:sp>
          <p:nvSpPr>
            <p:cNvPr id="542" name="Rectangle 1583"/>
            <p:cNvSpPr>
              <a:spLocks noChangeArrowheads="1"/>
            </p:cNvSpPr>
            <p:nvPr/>
          </p:nvSpPr>
          <p:spPr bwMode="auto">
            <a:xfrm>
              <a:off x="-6337717" y="2157413"/>
              <a:ext cx="50802" cy="50800"/>
            </a:xfrm>
            <a:prstGeom prst="rect">
              <a:avLst/>
            </a:prstGeom>
            <a:grpFill/>
            <a:ln>
              <a:noFill/>
            </a:ln>
          </p:spPr>
          <p:txBody>
            <a:bodyPr/>
            <a:lstStyle/>
            <a:p>
              <a:pPr fontAlgn="auto">
                <a:spcBef>
                  <a:spcPts val="0"/>
                </a:spcBef>
                <a:spcAft>
                  <a:spcPts val="0"/>
                </a:spcAft>
                <a:defRPr/>
              </a:pPr>
              <a:endParaRPr lang="zh-CN" altLang="en-US"/>
            </a:p>
          </p:txBody>
        </p:sp>
        <p:sp>
          <p:nvSpPr>
            <p:cNvPr id="543" name="Rectangle 1584"/>
            <p:cNvSpPr>
              <a:spLocks noChangeArrowheads="1"/>
            </p:cNvSpPr>
            <p:nvPr/>
          </p:nvSpPr>
          <p:spPr bwMode="auto">
            <a:xfrm>
              <a:off x="-6683803" y="2236788"/>
              <a:ext cx="50802" cy="47626"/>
            </a:xfrm>
            <a:prstGeom prst="rect">
              <a:avLst/>
            </a:prstGeom>
            <a:grpFill/>
            <a:ln>
              <a:noFill/>
            </a:ln>
          </p:spPr>
          <p:txBody>
            <a:bodyPr/>
            <a:lstStyle/>
            <a:p>
              <a:pPr fontAlgn="auto">
                <a:spcBef>
                  <a:spcPts val="0"/>
                </a:spcBef>
                <a:spcAft>
                  <a:spcPts val="0"/>
                </a:spcAft>
                <a:defRPr/>
              </a:pPr>
              <a:endParaRPr lang="zh-CN" altLang="en-US"/>
            </a:p>
          </p:txBody>
        </p:sp>
        <p:sp>
          <p:nvSpPr>
            <p:cNvPr id="544" name="Rectangle 1585"/>
            <p:cNvSpPr>
              <a:spLocks noChangeArrowheads="1"/>
            </p:cNvSpPr>
            <p:nvPr/>
          </p:nvSpPr>
          <p:spPr bwMode="auto">
            <a:xfrm>
              <a:off x="-7121969" y="2236788"/>
              <a:ext cx="50802" cy="47626"/>
            </a:xfrm>
            <a:prstGeom prst="rect">
              <a:avLst/>
            </a:prstGeom>
            <a:grpFill/>
            <a:ln>
              <a:noFill/>
            </a:ln>
          </p:spPr>
          <p:txBody>
            <a:bodyPr/>
            <a:lstStyle/>
            <a:p>
              <a:pPr fontAlgn="auto">
                <a:spcBef>
                  <a:spcPts val="0"/>
                </a:spcBef>
                <a:spcAft>
                  <a:spcPts val="0"/>
                </a:spcAft>
                <a:defRPr/>
              </a:pPr>
              <a:endParaRPr lang="zh-CN" altLang="en-US"/>
            </a:p>
          </p:txBody>
        </p:sp>
        <p:sp>
          <p:nvSpPr>
            <p:cNvPr id="545" name="Rectangle 1586"/>
            <p:cNvSpPr>
              <a:spLocks noChangeArrowheads="1"/>
            </p:cNvSpPr>
            <p:nvPr/>
          </p:nvSpPr>
          <p:spPr bwMode="auto">
            <a:xfrm>
              <a:off x="-6861610" y="2236788"/>
              <a:ext cx="50802" cy="47626"/>
            </a:xfrm>
            <a:prstGeom prst="rect">
              <a:avLst/>
            </a:prstGeom>
            <a:grpFill/>
            <a:ln>
              <a:noFill/>
            </a:ln>
          </p:spPr>
          <p:txBody>
            <a:bodyPr/>
            <a:lstStyle/>
            <a:p>
              <a:pPr fontAlgn="auto">
                <a:spcBef>
                  <a:spcPts val="0"/>
                </a:spcBef>
                <a:spcAft>
                  <a:spcPts val="0"/>
                </a:spcAft>
                <a:defRPr/>
              </a:pPr>
              <a:endParaRPr lang="zh-CN" altLang="en-US"/>
            </a:p>
          </p:txBody>
        </p:sp>
        <p:sp>
          <p:nvSpPr>
            <p:cNvPr id="546" name="Rectangle 1587"/>
            <p:cNvSpPr>
              <a:spLocks noChangeArrowheads="1"/>
            </p:cNvSpPr>
            <p:nvPr/>
          </p:nvSpPr>
          <p:spPr bwMode="auto">
            <a:xfrm>
              <a:off x="-7296599" y="2312988"/>
              <a:ext cx="50802" cy="50800"/>
            </a:xfrm>
            <a:prstGeom prst="rect">
              <a:avLst/>
            </a:prstGeom>
            <a:grpFill/>
            <a:ln>
              <a:noFill/>
            </a:ln>
          </p:spPr>
          <p:txBody>
            <a:bodyPr/>
            <a:lstStyle/>
            <a:p>
              <a:pPr fontAlgn="auto">
                <a:spcBef>
                  <a:spcPts val="0"/>
                </a:spcBef>
                <a:spcAft>
                  <a:spcPts val="0"/>
                </a:spcAft>
                <a:defRPr/>
              </a:pPr>
              <a:endParaRPr lang="zh-CN" altLang="en-US"/>
            </a:p>
          </p:txBody>
        </p:sp>
        <p:sp>
          <p:nvSpPr>
            <p:cNvPr id="547" name="Rectangle 1588"/>
            <p:cNvSpPr>
              <a:spLocks noChangeArrowheads="1"/>
            </p:cNvSpPr>
            <p:nvPr/>
          </p:nvSpPr>
          <p:spPr bwMode="auto">
            <a:xfrm>
              <a:off x="-6861610" y="2312988"/>
              <a:ext cx="50802" cy="50800"/>
            </a:xfrm>
            <a:prstGeom prst="rect">
              <a:avLst/>
            </a:prstGeom>
            <a:grpFill/>
            <a:ln>
              <a:noFill/>
            </a:ln>
          </p:spPr>
          <p:txBody>
            <a:bodyPr/>
            <a:lstStyle/>
            <a:p>
              <a:pPr fontAlgn="auto">
                <a:spcBef>
                  <a:spcPts val="0"/>
                </a:spcBef>
                <a:spcAft>
                  <a:spcPts val="0"/>
                </a:spcAft>
                <a:defRPr/>
              </a:pPr>
              <a:endParaRPr lang="zh-CN" altLang="en-US"/>
            </a:p>
          </p:txBody>
        </p:sp>
        <p:sp>
          <p:nvSpPr>
            <p:cNvPr id="548" name="Rectangle 1589"/>
            <p:cNvSpPr>
              <a:spLocks noChangeArrowheads="1"/>
            </p:cNvSpPr>
            <p:nvPr/>
          </p:nvSpPr>
          <p:spPr bwMode="auto">
            <a:xfrm>
              <a:off x="-6337717" y="2312988"/>
              <a:ext cx="50802" cy="50800"/>
            </a:xfrm>
            <a:prstGeom prst="rect">
              <a:avLst/>
            </a:prstGeom>
            <a:grpFill/>
            <a:ln>
              <a:noFill/>
            </a:ln>
          </p:spPr>
          <p:txBody>
            <a:bodyPr/>
            <a:lstStyle/>
            <a:p>
              <a:pPr fontAlgn="auto">
                <a:spcBef>
                  <a:spcPts val="0"/>
                </a:spcBef>
                <a:spcAft>
                  <a:spcPts val="0"/>
                </a:spcAft>
                <a:defRPr/>
              </a:pPr>
              <a:endParaRPr lang="zh-CN" altLang="en-US"/>
            </a:p>
          </p:txBody>
        </p:sp>
        <p:sp>
          <p:nvSpPr>
            <p:cNvPr id="549" name="Rectangle 1590"/>
            <p:cNvSpPr>
              <a:spLocks noChangeArrowheads="1"/>
            </p:cNvSpPr>
            <p:nvPr/>
          </p:nvSpPr>
          <p:spPr bwMode="auto">
            <a:xfrm>
              <a:off x="-6683803" y="2392363"/>
              <a:ext cx="50802" cy="47626"/>
            </a:xfrm>
            <a:prstGeom prst="rect">
              <a:avLst/>
            </a:prstGeom>
            <a:grpFill/>
            <a:ln>
              <a:noFill/>
            </a:ln>
          </p:spPr>
          <p:txBody>
            <a:bodyPr/>
            <a:lstStyle/>
            <a:p>
              <a:pPr fontAlgn="auto">
                <a:spcBef>
                  <a:spcPts val="0"/>
                </a:spcBef>
                <a:spcAft>
                  <a:spcPts val="0"/>
                </a:spcAft>
                <a:defRPr/>
              </a:pPr>
              <a:endParaRPr lang="zh-CN" altLang="en-US"/>
            </a:p>
          </p:txBody>
        </p:sp>
        <p:sp>
          <p:nvSpPr>
            <p:cNvPr id="550" name="Rectangle 1591"/>
            <p:cNvSpPr>
              <a:spLocks noChangeArrowheads="1"/>
            </p:cNvSpPr>
            <p:nvPr/>
          </p:nvSpPr>
          <p:spPr bwMode="auto">
            <a:xfrm>
              <a:off x="-7036240" y="2392363"/>
              <a:ext cx="50802" cy="47626"/>
            </a:xfrm>
            <a:prstGeom prst="rect">
              <a:avLst/>
            </a:prstGeom>
            <a:grpFill/>
            <a:ln>
              <a:noFill/>
            </a:ln>
          </p:spPr>
          <p:txBody>
            <a:bodyPr/>
            <a:lstStyle/>
            <a:p>
              <a:pPr fontAlgn="auto">
                <a:spcBef>
                  <a:spcPts val="0"/>
                </a:spcBef>
                <a:spcAft>
                  <a:spcPts val="0"/>
                </a:spcAft>
                <a:defRPr/>
              </a:pPr>
              <a:endParaRPr lang="zh-CN" altLang="en-US"/>
            </a:p>
          </p:txBody>
        </p:sp>
        <p:sp>
          <p:nvSpPr>
            <p:cNvPr id="551" name="Rectangle 1592"/>
            <p:cNvSpPr>
              <a:spLocks noChangeArrowheads="1"/>
            </p:cNvSpPr>
            <p:nvPr/>
          </p:nvSpPr>
          <p:spPr bwMode="auto">
            <a:xfrm>
              <a:off x="-7296599" y="2468563"/>
              <a:ext cx="50802" cy="50800"/>
            </a:xfrm>
            <a:prstGeom prst="rect">
              <a:avLst/>
            </a:prstGeom>
            <a:grpFill/>
            <a:ln>
              <a:noFill/>
            </a:ln>
          </p:spPr>
          <p:txBody>
            <a:bodyPr/>
            <a:lstStyle/>
            <a:p>
              <a:pPr fontAlgn="auto">
                <a:spcBef>
                  <a:spcPts val="0"/>
                </a:spcBef>
                <a:spcAft>
                  <a:spcPts val="0"/>
                </a:spcAft>
                <a:defRPr/>
              </a:pPr>
              <a:endParaRPr lang="zh-CN" altLang="en-US"/>
            </a:p>
          </p:txBody>
        </p:sp>
        <p:sp>
          <p:nvSpPr>
            <p:cNvPr id="552" name="Rectangle 1593"/>
            <p:cNvSpPr>
              <a:spLocks noChangeArrowheads="1"/>
            </p:cNvSpPr>
            <p:nvPr/>
          </p:nvSpPr>
          <p:spPr bwMode="auto">
            <a:xfrm>
              <a:off x="-6861610" y="2468563"/>
              <a:ext cx="50802" cy="50800"/>
            </a:xfrm>
            <a:prstGeom prst="rect">
              <a:avLst/>
            </a:prstGeom>
            <a:grpFill/>
            <a:ln>
              <a:noFill/>
            </a:ln>
          </p:spPr>
          <p:txBody>
            <a:bodyPr/>
            <a:lstStyle/>
            <a:p>
              <a:pPr fontAlgn="auto">
                <a:spcBef>
                  <a:spcPts val="0"/>
                </a:spcBef>
                <a:spcAft>
                  <a:spcPts val="0"/>
                </a:spcAft>
                <a:defRPr/>
              </a:pPr>
              <a:endParaRPr lang="zh-CN" altLang="en-US"/>
            </a:p>
          </p:txBody>
        </p:sp>
        <p:sp>
          <p:nvSpPr>
            <p:cNvPr id="553" name="Rectangle 1594"/>
            <p:cNvSpPr>
              <a:spLocks noChangeArrowheads="1"/>
            </p:cNvSpPr>
            <p:nvPr/>
          </p:nvSpPr>
          <p:spPr bwMode="auto">
            <a:xfrm>
              <a:off x="-6337717" y="2468563"/>
              <a:ext cx="50802" cy="50800"/>
            </a:xfrm>
            <a:prstGeom prst="rect">
              <a:avLst/>
            </a:prstGeom>
            <a:grpFill/>
            <a:ln>
              <a:noFill/>
            </a:ln>
          </p:spPr>
          <p:txBody>
            <a:bodyPr/>
            <a:lstStyle/>
            <a:p>
              <a:pPr fontAlgn="auto">
                <a:spcBef>
                  <a:spcPts val="0"/>
                </a:spcBef>
                <a:spcAft>
                  <a:spcPts val="0"/>
                </a:spcAft>
                <a:defRPr/>
              </a:pPr>
              <a:endParaRPr lang="zh-CN" altLang="en-US"/>
            </a:p>
          </p:txBody>
        </p:sp>
        <p:sp>
          <p:nvSpPr>
            <p:cNvPr id="554" name="Rectangle 1595"/>
            <p:cNvSpPr>
              <a:spLocks noChangeArrowheads="1"/>
            </p:cNvSpPr>
            <p:nvPr/>
          </p:nvSpPr>
          <p:spPr bwMode="auto">
            <a:xfrm>
              <a:off x="-7296599" y="2560638"/>
              <a:ext cx="50802" cy="47626"/>
            </a:xfrm>
            <a:prstGeom prst="rect">
              <a:avLst/>
            </a:prstGeom>
            <a:grpFill/>
            <a:ln>
              <a:noFill/>
            </a:ln>
          </p:spPr>
          <p:txBody>
            <a:bodyPr/>
            <a:lstStyle/>
            <a:p>
              <a:pPr fontAlgn="auto">
                <a:spcBef>
                  <a:spcPts val="0"/>
                </a:spcBef>
                <a:spcAft>
                  <a:spcPts val="0"/>
                </a:spcAft>
                <a:defRPr/>
              </a:pPr>
              <a:endParaRPr lang="zh-CN" altLang="en-US"/>
            </a:p>
          </p:txBody>
        </p:sp>
        <p:sp>
          <p:nvSpPr>
            <p:cNvPr id="555" name="Rectangle 1596"/>
            <p:cNvSpPr>
              <a:spLocks noChangeArrowheads="1"/>
            </p:cNvSpPr>
            <p:nvPr/>
          </p:nvSpPr>
          <p:spPr bwMode="auto">
            <a:xfrm>
              <a:off x="-6337717" y="2560638"/>
              <a:ext cx="50802" cy="47626"/>
            </a:xfrm>
            <a:prstGeom prst="rect">
              <a:avLst/>
            </a:prstGeom>
            <a:grpFill/>
            <a:ln>
              <a:noFill/>
            </a:ln>
          </p:spPr>
          <p:txBody>
            <a:bodyPr/>
            <a:lstStyle/>
            <a:p>
              <a:pPr fontAlgn="auto">
                <a:spcBef>
                  <a:spcPts val="0"/>
                </a:spcBef>
                <a:spcAft>
                  <a:spcPts val="0"/>
                </a:spcAft>
                <a:defRPr/>
              </a:pPr>
              <a:endParaRPr lang="zh-CN" altLang="en-US"/>
            </a:p>
          </p:txBody>
        </p:sp>
        <p:sp>
          <p:nvSpPr>
            <p:cNvPr id="556" name="Rectangle 1597"/>
            <p:cNvSpPr>
              <a:spLocks noChangeArrowheads="1"/>
            </p:cNvSpPr>
            <p:nvPr/>
          </p:nvSpPr>
          <p:spPr bwMode="auto">
            <a:xfrm>
              <a:off x="-6861610" y="2649538"/>
              <a:ext cx="50802" cy="50800"/>
            </a:xfrm>
            <a:prstGeom prst="rect">
              <a:avLst/>
            </a:prstGeom>
            <a:grpFill/>
            <a:ln>
              <a:noFill/>
            </a:ln>
          </p:spPr>
          <p:txBody>
            <a:bodyPr/>
            <a:lstStyle/>
            <a:p>
              <a:pPr fontAlgn="auto">
                <a:spcBef>
                  <a:spcPts val="0"/>
                </a:spcBef>
                <a:spcAft>
                  <a:spcPts val="0"/>
                </a:spcAft>
                <a:defRPr/>
              </a:pPr>
              <a:endParaRPr lang="zh-CN" altLang="en-US"/>
            </a:p>
          </p:txBody>
        </p:sp>
        <p:sp>
          <p:nvSpPr>
            <p:cNvPr id="557" name="Rectangle 1598"/>
            <p:cNvSpPr>
              <a:spLocks noChangeArrowheads="1"/>
            </p:cNvSpPr>
            <p:nvPr/>
          </p:nvSpPr>
          <p:spPr bwMode="auto">
            <a:xfrm>
              <a:off x="-6337717" y="2649538"/>
              <a:ext cx="50802" cy="50800"/>
            </a:xfrm>
            <a:prstGeom prst="rect">
              <a:avLst/>
            </a:prstGeom>
            <a:grpFill/>
            <a:ln>
              <a:noFill/>
            </a:ln>
          </p:spPr>
          <p:txBody>
            <a:bodyPr/>
            <a:lstStyle/>
            <a:p>
              <a:pPr fontAlgn="auto">
                <a:spcBef>
                  <a:spcPts val="0"/>
                </a:spcBef>
                <a:spcAft>
                  <a:spcPts val="0"/>
                </a:spcAft>
                <a:defRPr/>
              </a:pPr>
              <a:endParaRPr lang="zh-CN" altLang="en-US"/>
            </a:p>
          </p:txBody>
        </p:sp>
        <p:sp>
          <p:nvSpPr>
            <p:cNvPr id="558" name="Rectangle 1599"/>
            <p:cNvSpPr>
              <a:spLocks noChangeArrowheads="1"/>
            </p:cNvSpPr>
            <p:nvPr/>
          </p:nvSpPr>
          <p:spPr bwMode="auto">
            <a:xfrm>
              <a:off x="-7296601" y="2743200"/>
              <a:ext cx="50802" cy="47626"/>
            </a:xfrm>
            <a:prstGeom prst="rect">
              <a:avLst/>
            </a:prstGeom>
            <a:grpFill/>
            <a:ln>
              <a:noFill/>
            </a:ln>
          </p:spPr>
          <p:txBody>
            <a:bodyPr/>
            <a:lstStyle/>
            <a:p>
              <a:pPr fontAlgn="auto">
                <a:spcBef>
                  <a:spcPts val="0"/>
                </a:spcBef>
                <a:spcAft>
                  <a:spcPts val="0"/>
                </a:spcAft>
                <a:defRPr/>
              </a:pPr>
              <a:endParaRPr lang="zh-CN" altLang="en-US"/>
            </a:p>
          </p:txBody>
        </p:sp>
        <p:sp>
          <p:nvSpPr>
            <p:cNvPr id="559" name="Rectangle 1600"/>
            <p:cNvSpPr>
              <a:spLocks noChangeArrowheads="1"/>
            </p:cNvSpPr>
            <p:nvPr/>
          </p:nvSpPr>
          <p:spPr bwMode="auto">
            <a:xfrm>
              <a:off x="-6769534" y="2743200"/>
              <a:ext cx="47627" cy="47626"/>
            </a:xfrm>
            <a:prstGeom prst="rect">
              <a:avLst/>
            </a:prstGeom>
            <a:grpFill/>
            <a:ln>
              <a:noFill/>
            </a:ln>
          </p:spPr>
          <p:txBody>
            <a:bodyPr/>
            <a:lstStyle/>
            <a:p>
              <a:pPr fontAlgn="auto">
                <a:spcBef>
                  <a:spcPts val="0"/>
                </a:spcBef>
                <a:spcAft>
                  <a:spcPts val="0"/>
                </a:spcAft>
                <a:defRPr/>
              </a:pPr>
              <a:endParaRPr lang="zh-CN" altLang="en-US"/>
            </a:p>
          </p:txBody>
        </p:sp>
        <p:sp>
          <p:nvSpPr>
            <p:cNvPr id="560" name="Rectangle 1601"/>
            <p:cNvSpPr>
              <a:spLocks noChangeArrowheads="1"/>
            </p:cNvSpPr>
            <p:nvPr/>
          </p:nvSpPr>
          <p:spPr bwMode="auto">
            <a:xfrm>
              <a:off x="-6861612" y="2832101"/>
              <a:ext cx="50802" cy="50800"/>
            </a:xfrm>
            <a:prstGeom prst="rect">
              <a:avLst/>
            </a:prstGeom>
            <a:grpFill/>
            <a:ln>
              <a:noFill/>
            </a:ln>
          </p:spPr>
          <p:txBody>
            <a:bodyPr/>
            <a:lstStyle/>
            <a:p>
              <a:pPr fontAlgn="auto">
                <a:spcBef>
                  <a:spcPts val="0"/>
                </a:spcBef>
                <a:spcAft>
                  <a:spcPts val="0"/>
                </a:spcAft>
                <a:defRPr/>
              </a:pPr>
              <a:endParaRPr lang="zh-CN" altLang="en-US"/>
            </a:p>
          </p:txBody>
        </p:sp>
        <p:sp>
          <p:nvSpPr>
            <p:cNvPr id="561" name="Rectangle 1602"/>
            <p:cNvSpPr>
              <a:spLocks noChangeArrowheads="1"/>
            </p:cNvSpPr>
            <p:nvPr/>
          </p:nvSpPr>
          <p:spPr bwMode="auto">
            <a:xfrm>
              <a:off x="-6861612" y="2917827"/>
              <a:ext cx="50802" cy="50800"/>
            </a:xfrm>
            <a:prstGeom prst="rect">
              <a:avLst/>
            </a:prstGeom>
            <a:grpFill/>
            <a:ln>
              <a:noFill/>
            </a:ln>
          </p:spPr>
          <p:txBody>
            <a:bodyPr/>
            <a:lstStyle/>
            <a:p>
              <a:pPr fontAlgn="auto">
                <a:spcBef>
                  <a:spcPts val="0"/>
                </a:spcBef>
                <a:spcAft>
                  <a:spcPts val="0"/>
                </a:spcAft>
                <a:defRPr/>
              </a:pPr>
              <a:endParaRPr lang="zh-CN" altLang="en-US"/>
            </a:p>
          </p:txBody>
        </p:sp>
        <p:sp>
          <p:nvSpPr>
            <p:cNvPr id="562" name="Rectangle 1603"/>
            <p:cNvSpPr>
              <a:spLocks noChangeArrowheads="1"/>
            </p:cNvSpPr>
            <p:nvPr/>
          </p:nvSpPr>
          <p:spPr bwMode="auto">
            <a:xfrm>
              <a:off x="-6337717" y="2832101"/>
              <a:ext cx="50802" cy="50800"/>
            </a:xfrm>
            <a:prstGeom prst="rect">
              <a:avLst/>
            </a:prstGeom>
            <a:grpFill/>
            <a:ln>
              <a:noFill/>
            </a:ln>
          </p:spPr>
          <p:txBody>
            <a:bodyPr/>
            <a:lstStyle/>
            <a:p>
              <a:pPr fontAlgn="auto">
                <a:spcBef>
                  <a:spcPts val="0"/>
                </a:spcBef>
                <a:spcAft>
                  <a:spcPts val="0"/>
                </a:spcAft>
                <a:defRPr/>
              </a:pPr>
              <a:endParaRPr lang="zh-CN" altLang="en-US"/>
            </a:p>
          </p:txBody>
        </p:sp>
        <p:sp>
          <p:nvSpPr>
            <p:cNvPr id="563" name="Freeform 1604"/>
            <p:cNvSpPr/>
            <p:nvPr/>
          </p:nvSpPr>
          <p:spPr bwMode="auto">
            <a:xfrm>
              <a:off x="-6245623" y="-261938"/>
              <a:ext cx="31750" cy="3230563"/>
            </a:xfrm>
            <a:custGeom>
              <a:avLst/>
              <a:gdLst>
                <a:gd name="T0" fmla="*/ 20 w 20"/>
                <a:gd name="T1" fmla="*/ 2035 h 2035"/>
                <a:gd name="T2" fmla="*/ 0 w 20"/>
                <a:gd name="T3" fmla="*/ 2035 h 2035"/>
                <a:gd name="T4" fmla="*/ 0 w 20"/>
                <a:gd name="T5" fmla="*/ 0 h 2035"/>
                <a:gd name="T6" fmla="*/ 20 w 20"/>
                <a:gd name="T7" fmla="*/ 32 h 2035"/>
                <a:gd name="T8" fmla="*/ 20 w 20"/>
                <a:gd name="T9" fmla="*/ 2035 h 2035"/>
              </a:gdLst>
              <a:ahLst/>
              <a:cxnLst>
                <a:cxn ang="0">
                  <a:pos x="T0" y="T1"/>
                </a:cxn>
                <a:cxn ang="0">
                  <a:pos x="T2" y="T3"/>
                </a:cxn>
                <a:cxn ang="0">
                  <a:pos x="T4" y="T5"/>
                </a:cxn>
                <a:cxn ang="0">
                  <a:pos x="T6" y="T7"/>
                </a:cxn>
                <a:cxn ang="0">
                  <a:pos x="T8" y="T9"/>
                </a:cxn>
              </a:cxnLst>
              <a:rect l="0" t="0" r="r" b="b"/>
              <a:pathLst>
                <a:path w="20" h="2035">
                  <a:moveTo>
                    <a:pt x="20" y="2035"/>
                  </a:moveTo>
                  <a:lnTo>
                    <a:pt x="0" y="2035"/>
                  </a:lnTo>
                  <a:lnTo>
                    <a:pt x="0" y="0"/>
                  </a:lnTo>
                  <a:lnTo>
                    <a:pt x="20" y="32"/>
                  </a:lnTo>
                  <a:lnTo>
                    <a:pt x="20" y="2035"/>
                  </a:lnTo>
                  <a:close/>
                </a:path>
              </a:pathLst>
            </a:custGeom>
            <a:grpFill/>
            <a:ln>
              <a:noFill/>
            </a:ln>
          </p:spPr>
          <p:txBody>
            <a:bodyPr/>
            <a:lstStyle/>
            <a:p>
              <a:pPr fontAlgn="auto">
                <a:spcBef>
                  <a:spcPts val="0"/>
                </a:spcBef>
                <a:spcAft>
                  <a:spcPts val="0"/>
                </a:spcAft>
                <a:defRPr/>
              </a:pPr>
              <a:endParaRPr lang="zh-CN" altLang="en-US"/>
            </a:p>
          </p:txBody>
        </p:sp>
        <p:sp>
          <p:nvSpPr>
            <p:cNvPr id="564" name="Freeform 1605"/>
            <p:cNvSpPr/>
            <p:nvPr/>
          </p:nvSpPr>
          <p:spPr bwMode="auto">
            <a:xfrm>
              <a:off x="-6178939" y="-182563"/>
              <a:ext cx="25401" cy="2574926"/>
            </a:xfrm>
            <a:custGeom>
              <a:avLst/>
              <a:gdLst>
                <a:gd name="T0" fmla="*/ 16 w 16"/>
                <a:gd name="T1" fmla="*/ 1622 h 1622"/>
                <a:gd name="T2" fmla="*/ 0 w 16"/>
                <a:gd name="T3" fmla="*/ 1622 h 1622"/>
                <a:gd name="T4" fmla="*/ 0 w 16"/>
                <a:gd name="T5" fmla="*/ 0 h 1622"/>
                <a:gd name="T6" fmla="*/ 16 w 16"/>
                <a:gd name="T7" fmla="*/ 34 h 1622"/>
                <a:gd name="T8" fmla="*/ 16 w 16"/>
                <a:gd name="T9" fmla="*/ 1622 h 1622"/>
              </a:gdLst>
              <a:ahLst/>
              <a:cxnLst>
                <a:cxn ang="0">
                  <a:pos x="T0" y="T1"/>
                </a:cxn>
                <a:cxn ang="0">
                  <a:pos x="T2" y="T3"/>
                </a:cxn>
                <a:cxn ang="0">
                  <a:pos x="T4" y="T5"/>
                </a:cxn>
                <a:cxn ang="0">
                  <a:pos x="T6" y="T7"/>
                </a:cxn>
                <a:cxn ang="0">
                  <a:pos x="T8" y="T9"/>
                </a:cxn>
              </a:cxnLst>
              <a:rect l="0" t="0" r="r" b="b"/>
              <a:pathLst>
                <a:path w="16" h="1622">
                  <a:moveTo>
                    <a:pt x="16" y="1622"/>
                  </a:moveTo>
                  <a:lnTo>
                    <a:pt x="0" y="1622"/>
                  </a:lnTo>
                  <a:lnTo>
                    <a:pt x="0" y="0"/>
                  </a:lnTo>
                  <a:lnTo>
                    <a:pt x="16" y="34"/>
                  </a:lnTo>
                  <a:lnTo>
                    <a:pt x="16" y="1622"/>
                  </a:lnTo>
                  <a:close/>
                </a:path>
              </a:pathLst>
            </a:custGeom>
            <a:grpFill/>
            <a:ln>
              <a:noFill/>
            </a:ln>
          </p:spPr>
          <p:txBody>
            <a:bodyPr/>
            <a:lstStyle/>
            <a:p>
              <a:pPr fontAlgn="auto">
                <a:spcBef>
                  <a:spcPts val="0"/>
                </a:spcBef>
                <a:spcAft>
                  <a:spcPts val="0"/>
                </a:spcAft>
                <a:defRPr/>
              </a:pPr>
              <a:endParaRPr lang="zh-CN" altLang="en-US"/>
            </a:p>
          </p:txBody>
        </p:sp>
        <p:sp>
          <p:nvSpPr>
            <p:cNvPr id="565" name="Freeform 1606"/>
            <p:cNvSpPr/>
            <p:nvPr/>
          </p:nvSpPr>
          <p:spPr bwMode="auto">
            <a:xfrm>
              <a:off x="-6118423" y="-93663"/>
              <a:ext cx="15875" cy="2241550"/>
            </a:xfrm>
            <a:custGeom>
              <a:avLst/>
              <a:gdLst>
                <a:gd name="T0" fmla="*/ 10 w 10"/>
                <a:gd name="T1" fmla="*/ 1412 h 1412"/>
                <a:gd name="T2" fmla="*/ 0 w 10"/>
                <a:gd name="T3" fmla="*/ 1412 h 1412"/>
                <a:gd name="T4" fmla="*/ 0 w 10"/>
                <a:gd name="T5" fmla="*/ 0 h 1412"/>
                <a:gd name="T6" fmla="*/ 10 w 10"/>
                <a:gd name="T7" fmla="*/ 32 h 1412"/>
                <a:gd name="T8" fmla="*/ 10 w 10"/>
                <a:gd name="T9" fmla="*/ 1412 h 1412"/>
              </a:gdLst>
              <a:ahLst/>
              <a:cxnLst>
                <a:cxn ang="0">
                  <a:pos x="T0" y="T1"/>
                </a:cxn>
                <a:cxn ang="0">
                  <a:pos x="T2" y="T3"/>
                </a:cxn>
                <a:cxn ang="0">
                  <a:pos x="T4" y="T5"/>
                </a:cxn>
                <a:cxn ang="0">
                  <a:pos x="T6" y="T7"/>
                </a:cxn>
                <a:cxn ang="0">
                  <a:pos x="T8" y="T9"/>
                </a:cxn>
              </a:cxnLst>
              <a:rect l="0" t="0" r="r" b="b"/>
              <a:pathLst>
                <a:path w="10" h="1412">
                  <a:moveTo>
                    <a:pt x="10" y="1412"/>
                  </a:moveTo>
                  <a:lnTo>
                    <a:pt x="0" y="1412"/>
                  </a:lnTo>
                  <a:lnTo>
                    <a:pt x="0" y="0"/>
                  </a:lnTo>
                  <a:lnTo>
                    <a:pt x="10" y="32"/>
                  </a:lnTo>
                  <a:lnTo>
                    <a:pt x="10" y="1412"/>
                  </a:lnTo>
                  <a:close/>
                </a:path>
              </a:pathLst>
            </a:custGeom>
            <a:grpFill/>
            <a:ln>
              <a:noFill/>
            </a:ln>
          </p:spPr>
          <p:txBody>
            <a:bodyPr/>
            <a:lstStyle/>
            <a:p>
              <a:pPr fontAlgn="auto">
                <a:spcBef>
                  <a:spcPts val="0"/>
                </a:spcBef>
                <a:spcAft>
                  <a:spcPts val="0"/>
                </a:spcAft>
                <a:defRPr/>
              </a:pPr>
              <a:endParaRPr lang="zh-CN" altLang="en-US"/>
            </a:p>
          </p:txBody>
        </p:sp>
      </p:grpSp>
      <p:sp>
        <p:nvSpPr>
          <p:cNvPr id="6149" name="文本框 3"/>
          <p:cNvSpPr txBox="1">
            <a:spLocks noChangeArrowheads="1"/>
          </p:cNvSpPr>
          <p:nvPr/>
        </p:nvSpPr>
        <p:spPr bwMode="auto">
          <a:xfrm>
            <a:off x="3264535" y="2527300"/>
            <a:ext cx="4532320" cy="3359061"/>
          </a:xfrm>
          <a:prstGeom prst="rect">
            <a:avLst/>
          </a:prstGeom>
          <a:noFill/>
          <a:ln w="9525">
            <a:noFill/>
            <a:miter lim="800000"/>
          </a:ln>
        </p:spPr>
        <p:txBody>
          <a:bodyPr wrap="square">
            <a:spAutoFit/>
          </a:bodyPr>
          <a:lstStyle/>
          <a:p>
            <a:pPr>
              <a:lnSpc>
                <a:spcPct val="150000"/>
              </a:lnSpc>
            </a:pPr>
            <a:r>
              <a:rPr lang="zh-CN" altLang="en-US" sz="2400" dirty="0">
                <a:solidFill>
                  <a:schemeClr val="bg1"/>
                </a:solidFill>
                <a:latin typeface="Calibri" panose="020F0502020204030204" charset="0"/>
              </a:rPr>
              <a:t>任务一：物流管理概述</a:t>
            </a:r>
          </a:p>
          <a:p>
            <a:pPr>
              <a:lnSpc>
                <a:spcPct val="150000"/>
              </a:lnSpc>
            </a:pPr>
            <a:r>
              <a:rPr lang="zh-CN" altLang="en-US" sz="2400" dirty="0">
                <a:solidFill>
                  <a:schemeClr val="bg1"/>
                </a:solidFill>
                <a:latin typeface="Calibri" panose="020F0502020204030204" charset="0"/>
              </a:rPr>
              <a:t>任务二：供应链物流的运作过程</a:t>
            </a:r>
          </a:p>
          <a:p>
            <a:pPr>
              <a:lnSpc>
                <a:spcPct val="150000"/>
              </a:lnSpc>
            </a:pPr>
            <a:r>
              <a:rPr lang="zh-CN" altLang="en-US" sz="2400" dirty="0">
                <a:solidFill>
                  <a:schemeClr val="bg1"/>
                </a:solidFill>
                <a:latin typeface="Calibri" panose="020F0502020204030204" charset="0"/>
                <a:sym typeface="+mn-ea"/>
              </a:rPr>
              <a:t>任务三：</a:t>
            </a:r>
            <a:r>
              <a:rPr lang="zh-CN" altLang="en-US" sz="2400" dirty="0">
                <a:solidFill>
                  <a:schemeClr val="bg1"/>
                </a:solidFill>
                <a:latin typeface="Calibri" panose="020F0502020204030204" charset="0"/>
              </a:rPr>
              <a:t>供应链物流管理战略</a:t>
            </a:r>
            <a:endParaRPr lang="en-US" altLang="zh-CN" sz="2400" dirty="0">
              <a:solidFill>
                <a:schemeClr val="bg1"/>
              </a:solidFill>
              <a:latin typeface="Calibri" panose="020F0502020204030204" charset="0"/>
            </a:endParaRPr>
          </a:p>
          <a:p>
            <a:pPr>
              <a:lnSpc>
                <a:spcPct val="150000"/>
              </a:lnSpc>
            </a:pPr>
            <a:r>
              <a:rPr lang="zh-CN" altLang="en-US" sz="2400" dirty="0">
                <a:solidFill>
                  <a:schemeClr val="bg1"/>
                </a:solidFill>
                <a:latin typeface="Calibri" panose="020F0502020204030204" charset="0"/>
              </a:rPr>
              <a:t>任务四：物流业务外包</a:t>
            </a:r>
          </a:p>
          <a:p>
            <a:pPr>
              <a:lnSpc>
                <a:spcPct val="150000"/>
              </a:lnSpc>
            </a:pPr>
            <a:endParaRPr lang="zh-CN" altLang="en-US" sz="2400" dirty="0">
              <a:solidFill>
                <a:schemeClr val="bg1"/>
              </a:solidFill>
              <a:latin typeface="Calibri" panose="020F0502020204030204" charset="0"/>
            </a:endParaRPr>
          </a:p>
          <a:p>
            <a:pPr>
              <a:lnSpc>
                <a:spcPct val="150000"/>
              </a:lnSpc>
            </a:pPr>
            <a:endParaRPr lang="zh-CN" altLang="en-US" sz="2400" dirty="0">
              <a:solidFill>
                <a:schemeClr val="bg1"/>
              </a:solidFill>
              <a:latin typeface="Calibri" panose="020F0502020204030204"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165600" y="78740"/>
            <a:ext cx="3246120" cy="706755"/>
          </a:xfrm>
          <a:prstGeom prst="rect">
            <a:avLst/>
          </a:prstGeom>
          <a:noFill/>
          <a:ln>
            <a:noFill/>
          </a:ln>
        </p:spPr>
        <p:txBody>
          <a:bodyPr wrap="none" rtlCol="0" anchor="t">
            <a:spAutoFit/>
          </a:bodyPr>
          <a:lstStyle/>
          <a:p>
            <a:pPr algn="ctr"/>
            <a:r>
              <a:rPr lang="zh-CN" altLang="en-US" sz="4000" b="1">
                <a:solidFill>
                  <a:schemeClr val="bg1"/>
                </a:solidFill>
                <a:effectLst>
                  <a:outerShdw blurRad="38100" dist="19050" dir="2700000" algn="tl" rotWithShape="0">
                    <a:schemeClr val="dk1">
                      <a:alpha val="40000"/>
                    </a:schemeClr>
                  </a:outerShdw>
                </a:effectLst>
              </a:rPr>
              <a:t>本章教学目标</a:t>
            </a:r>
          </a:p>
        </p:txBody>
      </p:sp>
      <p:grpSp>
        <p:nvGrpSpPr>
          <p:cNvPr id="52" name="组合 51"/>
          <p:cNvGrpSpPr/>
          <p:nvPr/>
        </p:nvGrpSpPr>
        <p:grpSpPr>
          <a:xfrm>
            <a:off x="3906520" y="1041284"/>
            <a:ext cx="4158615" cy="5870056"/>
            <a:chOff x="7233795" y="2718065"/>
            <a:chExt cx="1774385" cy="4037682"/>
          </a:xfrm>
        </p:grpSpPr>
        <p:sp>
          <p:nvSpPr>
            <p:cNvPr id="5" name="Rektangel 58"/>
            <p:cNvSpPr/>
            <p:nvPr/>
          </p:nvSpPr>
          <p:spPr bwMode="auto">
            <a:xfrm>
              <a:off x="7316345" y="3263247"/>
              <a:ext cx="1627188" cy="101600"/>
            </a:xfrm>
            <a:prstGeom prst="rect">
              <a:avLst/>
            </a:prstGeom>
          </p:spPr>
          <p:style>
            <a:lnRef idx="0">
              <a:schemeClr val="accent5"/>
            </a:lnRef>
            <a:fillRef idx="3">
              <a:schemeClr val="accent5"/>
            </a:fillRef>
            <a:effectRef idx="3">
              <a:schemeClr val="accent5"/>
            </a:effectRef>
            <a:fontRef idx="minor">
              <a:schemeClr val="lt1"/>
            </a:fontRef>
          </p:style>
          <p:txBody>
            <a:bodyPr anchor="ctr"/>
            <a:lstStyle/>
            <a:p>
              <a:pPr algn="ctr">
                <a:defRPr/>
              </a:pPr>
              <a:endParaRPr lang="zh-CN" altLang="zh-CN">
                <a:solidFill>
                  <a:srgbClr val="FFFFFF"/>
                </a:solidFill>
              </a:endParaRPr>
            </a:p>
          </p:txBody>
        </p:sp>
        <p:sp>
          <p:nvSpPr>
            <p:cNvPr id="6" name="Rektangel 59"/>
            <p:cNvSpPr/>
            <p:nvPr/>
          </p:nvSpPr>
          <p:spPr bwMode="auto">
            <a:xfrm>
              <a:off x="7314758" y="3350996"/>
              <a:ext cx="1628775" cy="2887663"/>
            </a:xfrm>
            <a:prstGeom prst="rect">
              <a:avLst/>
            </a:prstGeom>
            <a:gradFill flip="none" rotWithShape="1">
              <a:gsLst>
                <a:gs pos="50000">
                  <a:sysClr val="window" lastClr="FFFFFF">
                    <a:lumMod val="95000"/>
                  </a:sysClr>
                </a:gs>
                <a:gs pos="100000">
                  <a:sysClr val="window" lastClr="FFFFFF">
                    <a:lumMod val="75000"/>
                  </a:sysClr>
                </a:gs>
                <a:gs pos="0">
                  <a:sysClr val="window" lastClr="FFFFFF"/>
                </a:gs>
              </a:gsLst>
              <a:lin ang="18900000" scaled="0"/>
              <a:tileRect/>
            </a:gradFill>
            <a:ln w="22225" cap="flat" cmpd="sng" algn="ctr">
              <a:gradFill>
                <a:gsLst>
                  <a:gs pos="100000">
                    <a:sysClr val="window" lastClr="FFFFFF">
                      <a:lumMod val="85000"/>
                    </a:sysClr>
                  </a:gs>
                  <a:gs pos="0">
                    <a:sysClr val="window" lastClr="FFFFFF"/>
                  </a:gs>
                </a:gsLst>
                <a:lin ang="8100000" scaled="0"/>
              </a:gradFill>
              <a:prstDash val="solid"/>
            </a:ln>
            <a:effectLst>
              <a:outerShdw blurRad="444500" dist="254000" dir="8100000" algn="tr" rotWithShape="0">
                <a:prstClr val="black">
                  <a:alpha val="50000"/>
                </a:prstClr>
              </a:outerShdw>
            </a:effectLst>
          </p:spPr>
          <p:txBody>
            <a:bodyPr rot="0" spcFirstLastPara="0" vertOverflow="overflow" horzOverflow="overflow" vert="horz" wrap="square" lIns="91423" tIns="45711" rIns="91423" bIns="45711" numCol="1" spcCol="0" rtlCol="0" fromWordArt="0" anchor="ctr" anchorCtr="0" forceAA="0" compatLnSpc="1">
              <a:noAutofit/>
            </a:bodyPr>
            <a:lstStyle/>
            <a:p>
              <a:pPr algn="ctr" defTabSz="914400" fontAlgn="base">
                <a:spcBef>
                  <a:spcPct val="0"/>
                </a:spcBef>
                <a:spcAft>
                  <a:spcPct val="0"/>
                </a:spcAft>
              </a:pPr>
              <a:endParaRPr lang="zh-CN" altLang="zh-CN" sz="2800" b="1" kern="0">
                <a:solidFill>
                  <a:schemeClr val="accent4"/>
                </a:solidFill>
              </a:endParaRPr>
            </a:p>
          </p:txBody>
        </p:sp>
        <p:sp>
          <p:nvSpPr>
            <p:cNvPr id="28" name="Rektangel 60"/>
            <p:cNvSpPr>
              <a:spLocks noChangeArrowheads="1"/>
            </p:cNvSpPr>
            <p:nvPr/>
          </p:nvSpPr>
          <p:spPr bwMode="auto">
            <a:xfrm>
              <a:off x="7393650" y="3443995"/>
              <a:ext cx="1614530" cy="2806317"/>
            </a:xfrm>
            <a:prstGeom prst="rect">
              <a:avLst/>
            </a:prstGeom>
            <a:noFill/>
            <a:ln w="9525">
              <a:noFill/>
              <a:miter lim="800000"/>
            </a:ln>
          </p:spPr>
          <p:txBody>
            <a:bodyP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defTabSz="916940">
                <a:lnSpc>
                  <a:spcPct val="150000"/>
                </a:lnSpc>
                <a:defRPr/>
              </a:pPr>
              <a:r>
                <a:rPr lang="en-US" altLang="zh-CN" sz="2000" kern="0" dirty="0">
                  <a:solidFill>
                    <a:prstClr val="black">
                      <a:lumMod val="85000"/>
                      <a:lumOff val="15000"/>
                    </a:prstClr>
                  </a:solidFill>
                  <a:latin typeface="微软雅黑" panose="020B0503020204020204" pitchFamily="34" charset="-122"/>
                  <a:ea typeface="微软雅黑" panose="020B0503020204020204" pitchFamily="34" charset="-122"/>
                </a:rPr>
                <a:t>1</a:t>
              </a:r>
              <a:r>
                <a:rPr lang="zh-CN" altLang="en-US" sz="2000" kern="0" dirty="0">
                  <a:solidFill>
                    <a:prstClr val="black">
                      <a:lumMod val="85000"/>
                      <a:lumOff val="15000"/>
                    </a:prstClr>
                  </a:solidFill>
                  <a:latin typeface="微软雅黑" panose="020B0503020204020204" pitchFamily="34" charset="-122"/>
                  <a:ea typeface="微软雅黑" panose="020B0503020204020204" pitchFamily="34" charset="-122"/>
                </a:rPr>
                <a:t>．能够区分物流与物流管理的关系；</a:t>
              </a:r>
            </a:p>
            <a:p>
              <a:pPr lvl="0" defTabSz="916940">
                <a:lnSpc>
                  <a:spcPct val="150000"/>
                </a:lnSpc>
                <a:defRPr/>
              </a:pPr>
              <a:r>
                <a:rPr lang="en-US" altLang="zh-CN" sz="2000" kern="0" dirty="0">
                  <a:solidFill>
                    <a:prstClr val="black">
                      <a:lumMod val="85000"/>
                      <a:lumOff val="15000"/>
                    </a:prstClr>
                  </a:solidFill>
                  <a:latin typeface="微软雅黑" panose="020B0503020204020204" pitchFamily="34" charset="-122"/>
                  <a:ea typeface="微软雅黑" panose="020B0503020204020204" pitchFamily="34" charset="-122"/>
                </a:rPr>
                <a:t>2</a:t>
              </a:r>
              <a:r>
                <a:rPr lang="zh-CN" altLang="en-US" sz="2000" kern="0" dirty="0">
                  <a:solidFill>
                    <a:prstClr val="black">
                      <a:lumMod val="85000"/>
                      <a:lumOff val="15000"/>
                    </a:prstClr>
                  </a:solidFill>
                  <a:latin typeface="微软雅黑" panose="020B0503020204020204" pitchFamily="34" charset="-122"/>
                  <a:ea typeface="微软雅黑" panose="020B0503020204020204" pitchFamily="34" charset="-122"/>
                </a:rPr>
                <a:t>．能够从物流的角度考虑供应链运作过程；</a:t>
              </a:r>
            </a:p>
            <a:p>
              <a:pPr lvl="0" defTabSz="916940">
                <a:lnSpc>
                  <a:spcPct val="150000"/>
                </a:lnSpc>
                <a:defRPr/>
              </a:pPr>
              <a:r>
                <a:rPr lang="en-US" altLang="zh-CN" sz="2000" kern="0" dirty="0">
                  <a:solidFill>
                    <a:prstClr val="black">
                      <a:lumMod val="85000"/>
                      <a:lumOff val="15000"/>
                    </a:prstClr>
                  </a:solidFill>
                  <a:latin typeface="微软雅黑" panose="020B0503020204020204" pitchFamily="34" charset="-122"/>
                  <a:ea typeface="微软雅黑" panose="020B0503020204020204" pitchFamily="34" charset="-122"/>
                </a:rPr>
                <a:t>3</a:t>
              </a:r>
              <a:r>
                <a:rPr lang="zh-CN" altLang="en-US" sz="2000" kern="0" dirty="0">
                  <a:solidFill>
                    <a:prstClr val="black">
                      <a:lumMod val="85000"/>
                      <a:lumOff val="15000"/>
                    </a:prstClr>
                  </a:solidFill>
                  <a:latin typeface="微软雅黑" panose="020B0503020204020204" pitchFamily="34" charset="-122"/>
                  <a:ea typeface="微软雅黑" panose="020B0503020204020204" pitchFamily="34" charset="-122"/>
                </a:rPr>
                <a:t>．能够遵从物流管理的战略的原则处理业务；</a:t>
              </a:r>
            </a:p>
            <a:p>
              <a:pPr lvl="0" defTabSz="916940">
                <a:lnSpc>
                  <a:spcPct val="150000"/>
                </a:lnSpc>
                <a:defRPr/>
              </a:pPr>
              <a:r>
                <a:rPr lang="en-US" altLang="zh-CN" sz="2000" kern="0" dirty="0">
                  <a:solidFill>
                    <a:prstClr val="black">
                      <a:lumMod val="85000"/>
                      <a:lumOff val="15000"/>
                    </a:prstClr>
                  </a:solidFill>
                  <a:latin typeface="微软雅黑" panose="020B0503020204020204" pitchFamily="34" charset="-122"/>
                  <a:ea typeface="微软雅黑" panose="020B0503020204020204" pitchFamily="34" charset="-122"/>
                </a:rPr>
                <a:t>4</a:t>
              </a:r>
              <a:r>
                <a:rPr lang="zh-CN" altLang="en-US" sz="2000" kern="0" dirty="0">
                  <a:solidFill>
                    <a:prstClr val="black">
                      <a:lumMod val="85000"/>
                      <a:lumOff val="15000"/>
                    </a:prstClr>
                  </a:solidFill>
                  <a:latin typeface="微软雅黑" panose="020B0503020204020204" pitchFamily="34" charset="-122"/>
                  <a:ea typeface="微软雅黑" panose="020B0503020204020204" pitchFamily="34" charset="-122"/>
                </a:rPr>
                <a:t>．能够区分不同企业的物流形式。</a:t>
              </a:r>
            </a:p>
          </p:txBody>
        </p:sp>
        <p:sp>
          <p:nvSpPr>
            <p:cNvPr id="29" name="Ellipse 61"/>
            <p:cNvSpPr/>
            <p:nvPr/>
          </p:nvSpPr>
          <p:spPr bwMode="auto">
            <a:xfrm>
              <a:off x="7233795" y="6556862"/>
              <a:ext cx="1709738" cy="198885"/>
            </a:xfrm>
            <a:prstGeom prst="ellipse">
              <a:avLst/>
            </a:prstGeom>
            <a:gradFill flip="none" rotWithShape="1">
              <a:gsLst>
                <a:gs pos="24000">
                  <a:sysClr val="windowText" lastClr="000000">
                    <a:alpha val="22000"/>
                  </a:sysClr>
                </a:gs>
                <a:gs pos="100000">
                  <a:sysClr val="window" lastClr="FFFFFF">
                    <a:alpha val="0"/>
                  </a:sysClr>
                </a:gs>
              </a:gsLst>
              <a:path path="shape">
                <a:fillToRect l="50000" t="50000" r="50000" b="50000"/>
              </a:path>
              <a:tileRect/>
            </a:gradFill>
            <a:ln w="9525" cap="flat" cmpd="sng" algn="ctr">
              <a:noFill/>
              <a:prstDash val="solid"/>
            </a:ln>
            <a:effec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endParaRPr lang="zh-CN" altLang="zh-CN">
                <a:solidFill>
                  <a:srgbClr val="FFFFFF"/>
                </a:solidFill>
              </a:endParaRPr>
            </a:p>
          </p:txBody>
        </p:sp>
        <p:sp>
          <p:nvSpPr>
            <p:cNvPr id="30" name="AutoShape 12"/>
            <p:cNvSpPr>
              <a:spLocks noChangeArrowheads="1"/>
            </p:cNvSpPr>
            <p:nvPr/>
          </p:nvSpPr>
          <p:spPr bwMode="gray">
            <a:xfrm>
              <a:off x="7484298" y="2718065"/>
              <a:ext cx="1289121" cy="457215"/>
            </a:xfrm>
            <a:prstGeom prst="roundRect">
              <a:avLst>
                <a:gd name="adj" fmla="val 16667"/>
              </a:avLst>
            </a:prstGeom>
            <a:ln>
              <a:solidFill>
                <a:schemeClr val="accent5"/>
              </a:solidFill>
            </a:ln>
            <a:effectLst>
              <a:innerShdw blurRad="63500" dist="50800" dir="16200000">
                <a:prstClr val="black">
                  <a:alpha val="50000"/>
                </a:prstClr>
              </a:innerShdw>
            </a:effectLst>
          </p:spPr>
          <p:style>
            <a:lnRef idx="2">
              <a:schemeClr val="accent1"/>
            </a:lnRef>
            <a:fillRef idx="1">
              <a:schemeClr val="lt1"/>
            </a:fillRef>
            <a:effectRef idx="0">
              <a:schemeClr val="accent1"/>
            </a:effectRef>
            <a:fontRef idx="minor">
              <a:schemeClr val="dk1"/>
            </a:fontRef>
          </p:style>
          <p:txBody>
            <a:bodyPr wrap="none" anchor="ctr"/>
            <a:lstStyle/>
            <a:p>
              <a:pPr algn="ctr"/>
              <a:r>
                <a:rPr lang="zh-CN" altLang="en-US" sz="2000" b="1" dirty="0">
                  <a:solidFill>
                    <a:schemeClr val="dk1"/>
                  </a:solidFill>
                  <a:latin typeface="微软雅黑" panose="020B0503020204020204" charset="-122"/>
                  <a:ea typeface="微软雅黑" panose="020B0503020204020204" charset="-122"/>
                </a:rPr>
                <a:t>技能目标</a:t>
              </a:r>
            </a:p>
          </p:txBody>
        </p:sp>
      </p:grpSp>
      <p:grpSp>
        <p:nvGrpSpPr>
          <p:cNvPr id="50" name="组合 49"/>
          <p:cNvGrpSpPr/>
          <p:nvPr/>
        </p:nvGrpSpPr>
        <p:grpSpPr>
          <a:xfrm>
            <a:off x="179070" y="1052266"/>
            <a:ext cx="3714115" cy="5859709"/>
            <a:chOff x="1315209" y="2736296"/>
            <a:chExt cx="1709807" cy="4030547"/>
          </a:xfrm>
        </p:grpSpPr>
        <p:sp>
          <p:nvSpPr>
            <p:cNvPr id="7" name="Ellipse 71"/>
            <p:cNvSpPr/>
            <p:nvPr/>
          </p:nvSpPr>
          <p:spPr bwMode="auto">
            <a:xfrm>
              <a:off x="1315209" y="6567964"/>
              <a:ext cx="1709807" cy="198879"/>
            </a:xfrm>
            <a:prstGeom prst="ellipse">
              <a:avLst/>
            </a:prstGeom>
            <a:gradFill flip="none" rotWithShape="1">
              <a:gsLst>
                <a:gs pos="24000">
                  <a:sysClr val="windowText" lastClr="000000">
                    <a:alpha val="22000"/>
                  </a:sysClr>
                </a:gs>
                <a:gs pos="100000">
                  <a:sysClr val="window" lastClr="FFFFFF">
                    <a:alpha val="0"/>
                  </a:sysClr>
                </a:gs>
              </a:gsLst>
              <a:path path="shape">
                <a:fillToRect l="50000" t="50000" r="50000" b="50000"/>
              </a:path>
              <a:tileRect/>
            </a:gradFill>
            <a:ln w="9525" cap="flat" cmpd="sng" algn="ctr">
              <a:noFill/>
              <a:prstDash val="solid"/>
            </a:ln>
            <a:effectLst/>
          </p:spPr>
          <p:txBody>
            <a:bodyPr lIns="91414" tIns="45707" rIns="91414" bIns="45707"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endParaRPr lang="zh-CN" altLang="zh-CN">
                <a:solidFill>
                  <a:srgbClr val="FFFFFF"/>
                </a:solidFill>
              </a:endParaRPr>
            </a:p>
          </p:txBody>
        </p:sp>
        <p:sp>
          <p:nvSpPr>
            <p:cNvPr id="45" name="Rektangel 68"/>
            <p:cNvSpPr/>
            <p:nvPr/>
          </p:nvSpPr>
          <p:spPr bwMode="auto">
            <a:xfrm>
              <a:off x="1371411" y="3274359"/>
              <a:ext cx="1627188" cy="101600"/>
            </a:xfrm>
            <a:prstGeom prst="rect">
              <a:avLst/>
            </a:prstGeom>
          </p:spPr>
          <p:style>
            <a:lnRef idx="0">
              <a:schemeClr val="accent1"/>
            </a:lnRef>
            <a:fillRef idx="3">
              <a:schemeClr val="accent1"/>
            </a:fillRef>
            <a:effectRef idx="3">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endParaRPr lang="zh-CN" altLang="zh-CN">
                <a:gradFill>
                  <a:gsLst>
                    <a:gs pos="0">
                      <a:srgbClr val="003300"/>
                    </a:gs>
                    <a:gs pos="50000">
                      <a:srgbClr val="003300"/>
                    </a:gs>
                    <a:gs pos="100000">
                      <a:srgbClr val="00B050"/>
                    </a:gs>
                  </a:gsLst>
                  <a:lin ang="5400000" scaled="0"/>
                </a:gradFill>
              </a:endParaRPr>
            </a:p>
          </p:txBody>
        </p:sp>
        <p:sp>
          <p:nvSpPr>
            <p:cNvPr id="46" name="Rektangel 69"/>
            <p:cNvSpPr/>
            <p:nvPr/>
          </p:nvSpPr>
          <p:spPr bwMode="auto">
            <a:xfrm>
              <a:off x="1369824" y="3361671"/>
              <a:ext cx="1628775" cy="2887663"/>
            </a:xfrm>
            <a:prstGeom prst="rect">
              <a:avLst/>
            </a:prstGeom>
            <a:gradFill flip="none" rotWithShape="1">
              <a:gsLst>
                <a:gs pos="50000">
                  <a:sysClr val="window" lastClr="FFFFFF">
                    <a:lumMod val="95000"/>
                  </a:sysClr>
                </a:gs>
                <a:gs pos="100000">
                  <a:sysClr val="window" lastClr="FFFFFF">
                    <a:lumMod val="75000"/>
                  </a:sysClr>
                </a:gs>
                <a:gs pos="0">
                  <a:sysClr val="window" lastClr="FFFFFF"/>
                </a:gs>
              </a:gsLst>
              <a:lin ang="18900000" scaled="0"/>
              <a:tileRect/>
            </a:gradFill>
            <a:ln w="22225" cap="flat" cmpd="sng" algn="ctr">
              <a:gradFill>
                <a:gsLst>
                  <a:gs pos="100000">
                    <a:sysClr val="window" lastClr="FFFFFF">
                      <a:lumMod val="85000"/>
                    </a:sysClr>
                  </a:gs>
                  <a:gs pos="0">
                    <a:sysClr val="window" lastClr="FFFFFF"/>
                  </a:gs>
                </a:gsLst>
                <a:lin ang="8100000" scaled="0"/>
              </a:gradFill>
              <a:prstDash val="solid"/>
            </a:ln>
            <a:effectLst>
              <a:outerShdw blurRad="444500" dist="254000" dir="8100000" algn="tr" rotWithShape="0">
                <a:prstClr val="black">
                  <a:alpha val="50000"/>
                </a:prstClr>
              </a:outerShdw>
            </a:effectLst>
          </p:spPr>
          <p:txBody>
            <a:bodyPr rot="0" spcFirstLastPara="0" vertOverflow="overflow" horzOverflow="overflow" vert="horz" wrap="square" lIns="91423" tIns="45711" rIns="91423" bIns="45711" numCol="1" spcCol="0" rtlCol="0" fromWordArt="0" anchor="ctr" anchorCtr="0" forceAA="0" compatLnSpc="1">
              <a:noAutofit/>
            </a:bodyPr>
            <a:lstStyle/>
            <a:p>
              <a:pPr algn="ctr" defTabSz="914400" fontAlgn="base">
                <a:spcBef>
                  <a:spcPct val="0"/>
                </a:spcBef>
                <a:spcAft>
                  <a:spcPct val="0"/>
                </a:spcAft>
              </a:pPr>
              <a:endParaRPr lang="zh-CN" altLang="zh-CN" sz="2800" b="1" kern="0" dirty="0">
                <a:solidFill>
                  <a:schemeClr val="accent4"/>
                </a:solidFill>
              </a:endParaRPr>
            </a:p>
          </p:txBody>
        </p:sp>
        <p:sp>
          <p:nvSpPr>
            <p:cNvPr id="43" name="Rektangel 70"/>
            <p:cNvSpPr>
              <a:spLocks noChangeArrowheads="1"/>
            </p:cNvSpPr>
            <p:nvPr/>
          </p:nvSpPr>
          <p:spPr bwMode="auto">
            <a:xfrm>
              <a:off x="1369874" y="3456544"/>
              <a:ext cx="1627079" cy="2778351"/>
            </a:xfrm>
            <a:prstGeom prst="rect">
              <a:avLst/>
            </a:prstGeom>
            <a:noFill/>
            <a:ln w="9525">
              <a:noFill/>
              <a:miter lim="800000"/>
            </a:ln>
          </p:spPr>
          <p:txBody>
            <a:bodyPr wrap="square">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defTabSz="916940">
                <a:lnSpc>
                  <a:spcPct val="150000"/>
                </a:lnSpc>
                <a:defRPr/>
              </a:pPr>
              <a:r>
                <a:rPr lang="en-US" altLang="zh-CN" sz="2000" kern="0" dirty="0">
                  <a:solidFill>
                    <a:schemeClr val="tx1">
                      <a:lumMod val="85000"/>
                      <a:lumOff val="15000"/>
                    </a:schemeClr>
                  </a:solidFill>
                  <a:latin typeface="微软雅黑" panose="020B0503020204020204" pitchFamily="34" charset="-122"/>
                  <a:ea typeface="微软雅黑" panose="020B0503020204020204" pitchFamily="34" charset="-122"/>
                </a:rPr>
                <a:t>1</a:t>
              </a:r>
              <a:r>
                <a:rPr lang="zh-CN" altLang="en-US" sz="2000" kern="0" dirty="0">
                  <a:solidFill>
                    <a:schemeClr val="tx1">
                      <a:lumMod val="85000"/>
                      <a:lumOff val="15000"/>
                    </a:schemeClr>
                  </a:solidFill>
                  <a:latin typeface="微软雅黑" panose="020B0503020204020204" pitchFamily="34" charset="-122"/>
                  <a:ea typeface="微软雅黑" panose="020B0503020204020204" pitchFamily="34" charset="-122"/>
                </a:rPr>
                <a:t>．理解物流及物流管理的概念；</a:t>
              </a:r>
              <a:endParaRPr lang="en-US" altLang="zh-CN" sz="2000" kern="0" dirty="0">
                <a:solidFill>
                  <a:schemeClr val="tx1">
                    <a:lumMod val="85000"/>
                    <a:lumOff val="15000"/>
                  </a:schemeClr>
                </a:solidFill>
                <a:latin typeface="微软雅黑" panose="020B0503020204020204" pitchFamily="34" charset="-122"/>
                <a:ea typeface="微软雅黑" panose="020B0503020204020204" pitchFamily="34" charset="-122"/>
              </a:endParaRPr>
            </a:p>
            <a:p>
              <a:pPr lvl="0" defTabSz="916940">
                <a:lnSpc>
                  <a:spcPct val="150000"/>
                </a:lnSpc>
                <a:defRPr/>
              </a:pPr>
              <a:r>
                <a:rPr lang="en-US" altLang="zh-CN" sz="2000" kern="0" dirty="0">
                  <a:solidFill>
                    <a:schemeClr val="tx1">
                      <a:lumMod val="85000"/>
                      <a:lumOff val="15000"/>
                    </a:schemeClr>
                  </a:solidFill>
                  <a:latin typeface="微软雅黑" panose="020B0503020204020204" pitchFamily="34" charset="-122"/>
                  <a:ea typeface="微软雅黑" panose="020B0503020204020204" pitchFamily="34" charset="-122"/>
                </a:rPr>
                <a:t>2</a:t>
              </a:r>
              <a:r>
                <a:rPr lang="zh-CN" altLang="en-US" sz="2000" kern="0" dirty="0">
                  <a:solidFill>
                    <a:schemeClr val="tx1">
                      <a:lumMod val="85000"/>
                      <a:lumOff val="15000"/>
                    </a:schemeClr>
                  </a:solidFill>
                  <a:latin typeface="微软雅黑" panose="020B0503020204020204" pitchFamily="34" charset="-122"/>
                  <a:ea typeface="微软雅黑" panose="020B0503020204020204" pitchFamily="34" charset="-122"/>
                </a:rPr>
                <a:t>．掌握供应链物流运作涉及的主要内容；</a:t>
              </a:r>
              <a:endParaRPr lang="en-US" altLang="zh-CN" sz="2000" kern="0" dirty="0">
                <a:solidFill>
                  <a:schemeClr val="tx1">
                    <a:lumMod val="85000"/>
                    <a:lumOff val="15000"/>
                  </a:schemeClr>
                </a:solidFill>
                <a:latin typeface="微软雅黑" panose="020B0503020204020204" pitchFamily="34" charset="-122"/>
                <a:ea typeface="微软雅黑" panose="020B0503020204020204" pitchFamily="34" charset="-122"/>
              </a:endParaRPr>
            </a:p>
            <a:p>
              <a:pPr lvl="0" defTabSz="916940">
                <a:lnSpc>
                  <a:spcPct val="150000"/>
                </a:lnSpc>
                <a:defRPr/>
              </a:pPr>
              <a:r>
                <a:rPr lang="en-US" altLang="zh-CN" sz="2000" kern="0" dirty="0">
                  <a:solidFill>
                    <a:schemeClr val="tx1">
                      <a:lumMod val="85000"/>
                      <a:lumOff val="15000"/>
                    </a:schemeClr>
                  </a:solidFill>
                  <a:latin typeface="微软雅黑" panose="020B0503020204020204" pitchFamily="34" charset="-122"/>
                  <a:ea typeface="微软雅黑" panose="020B0503020204020204" pitchFamily="34" charset="-122"/>
                </a:rPr>
                <a:t>3</a:t>
              </a:r>
              <a:r>
                <a:rPr lang="zh-CN" altLang="en-US" sz="2000" kern="0" dirty="0">
                  <a:solidFill>
                    <a:schemeClr val="tx1">
                      <a:lumMod val="85000"/>
                      <a:lumOff val="15000"/>
                    </a:schemeClr>
                  </a:solidFill>
                  <a:latin typeface="微软雅黑" panose="020B0503020204020204" pitchFamily="34" charset="-122"/>
                  <a:ea typeface="微软雅黑" panose="020B0503020204020204" pitchFamily="34" charset="-122"/>
                </a:rPr>
                <a:t>．熟悉供应链物流管理战略的框架及内容；</a:t>
              </a:r>
              <a:endParaRPr lang="en-US" altLang="zh-CN" sz="2000" kern="0" dirty="0">
                <a:solidFill>
                  <a:schemeClr val="tx1">
                    <a:lumMod val="85000"/>
                    <a:lumOff val="15000"/>
                  </a:schemeClr>
                </a:solidFill>
                <a:latin typeface="微软雅黑" panose="020B0503020204020204" pitchFamily="34" charset="-122"/>
                <a:ea typeface="微软雅黑" panose="020B0503020204020204" pitchFamily="34" charset="-122"/>
              </a:endParaRPr>
            </a:p>
            <a:p>
              <a:pPr lvl="0" defTabSz="916940">
                <a:lnSpc>
                  <a:spcPct val="150000"/>
                </a:lnSpc>
                <a:defRPr/>
              </a:pPr>
              <a:r>
                <a:rPr lang="en-US" altLang="zh-CN" sz="2000" kern="0" dirty="0">
                  <a:solidFill>
                    <a:schemeClr val="tx1">
                      <a:lumMod val="85000"/>
                      <a:lumOff val="15000"/>
                    </a:schemeClr>
                  </a:solidFill>
                  <a:latin typeface="微软雅黑" panose="020B0503020204020204" pitchFamily="34" charset="-122"/>
                  <a:ea typeface="微软雅黑" panose="020B0503020204020204" pitchFamily="34" charset="-122"/>
                </a:rPr>
                <a:t>4</a:t>
              </a:r>
              <a:r>
                <a:rPr lang="zh-CN" altLang="en-US" sz="2000" kern="0" dirty="0">
                  <a:solidFill>
                    <a:schemeClr val="tx1">
                      <a:lumMod val="85000"/>
                      <a:lumOff val="15000"/>
                    </a:schemeClr>
                  </a:solidFill>
                  <a:latin typeface="微软雅黑" panose="020B0503020204020204" pitchFamily="34" charset="-122"/>
                  <a:ea typeface="微软雅黑" panose="020B0503020204020204" pitchFamily="34" charset="-122"/>
                </a:rPr>
                <a:t>．熟悉物流业务外包的概念及优劣势。</a:t>
              </a:r>
            </a:p>
          </p:txBody>
        </p:sp>
        <p:sp>
          <p:nvSpPr>
            <p:cNvPr id="44" name="AutoShape 12"/>
            <p:cNvSpPr>
              <a:spLocks noChangeArrowheads="1"/>
            </p:cNvSpPr>
            <p:nvPr/>
          </p:nvSpPr>
          <p:spPr bwMode="gray">
            <a:xfrm>
              <a:off x="1525352" y="2736296"/>
              <a:ext cx="1289096" cy="457277"/>
            </a:xfrm>
            <a:prstGeom prst="roundRect">
              <a:avLst>
                <a:gd name="adj" fmla="val 16667"/>
              </a:avLst>
            </a:prstGeom>
            <a:effectLst>
              <a:innerShdw blurRad="63500" dist="50800" dir="16200000">
                <a:prstClr val="black">
                  <a:alpha val="50000"/>
                </a:prstClr>
              </a:innerShdw>
            </a:effectLst>
          </p:spPr>
          <p:style>
            <a:lnRef idx="2">
              <a:schemeClr val="accent1"/>
            </a:lnRef>
            <a:fillRef idx="1">
              <a:schemeClr val="lt1"/>
            </a:fillRef>
            <a:effectRef idx="0">
              <a:schemeClr val="accent1"/>
            </a:effectRef>
            <a:fontRef idx="minor">
              <a:schemeClr val="dk1"/>
            </a:fontRef>
          </p:style>
          <p:txBody>
            <a:bodyPr wrap="none" anchor="ctr"/>
            <a:lstStyle/>
            <a:p>
              <a:pPr algn="ctr"/>
              <a:r>
                <a:rPr lang="zh-CN" altLang="en-US" sz="2000" b="1" dirty="0">
                  <a:solidFill>
                    <a:schemeClr val="tx1"/>
                  </a:solidFill>
                  <a:latin typeface="微软雅黑" panose="020B0503020204020204" charset="-122"/>
                  <a:ea typeface="微软雅黑" panose="020B0503020204020204" charset="-122"/>
                </a:rPr>
                <a:t>知识目标</a:t>
              </a:r>
            </a:p>
          </p:txBody>
        </p:sp>
      </p:grpSp>
      <p:grpSp>
        <p:nvGrpSpPr>
          <p:cNvPr id="14" name="组合 13"/>
          <p:cNvGrpSpPr/>
          <p:nvPr/>
        </p:nvGrpSpPr>
        <p:grpSpPr>
          <a:xfrm>
            <a:off x="8016875" y="1041284"/>
            <a:ext cx="4158615" cy="5870056"/>
            <a:chOff x="7233795" y="2718065"/>
            <a:chExt cx="1774385" cy="4037682"/>
          </a:xfrm>
        </p:grpSpPr>
        <p:sp>
          <p:nvSpPr>
            <p:cNvPr id="15" name="Rektangel 58"/>
            <p:cNvSpPr/>
            <p:nvPr/>
          </p:nvSpPr>
          <p:spPr bwMode="auto">
            <a:xfrm>
              <a:off x="7316345" y="3263247"/>
              <a:ext cx="1627188" cy="101600"/>
            </a:xfrm>
            <a:prstGeom prst="rect">
              <a:avLst/>
            </a:prstGeom>
          </p:spPr>
          <p:style>
            <a:lnRef idx="0">
              <a:schemeClr val="accent5"/>
            </a:lnRef>
            <a:fillRef idx="3">
              <a:schemeClr val="accent5"/>
            </a:fillRef>
            <a:effectRef idx="3">
              <a:schemeClr val="accent5"/>
            </a:effectRef>
            <a:fontRef idx="minor">
              <a:schemeClr val="lt1"/>
            </a:fontRef>
          </p:style>
          <p:txBody>
            <a:bodyPr anchor="ctr"/>
            <a:lstStyle/>
            <a:p>
              <a:pPr algn="ctr">
                <a:defRPr/>
              </a:pPr>
              <a:endParaRPr lang="zh-CN" altLang="zh-CN">
                <a:solidFill>
                  <a:srgbClr val="FFFFFF"/>
                </a:solidFill>
              </a:endParaRPr>
            </a:p>
          </p:txBody>
        </p:sp>
        <p:sp>
          <p:nvSpPr>
            <p:cNvPr id="16" name="Rektangel 59"/>
            <p:cNvSpPr/>
            <p:nvPr/>
          </p:nvSpPr>
          <p:spPr bwMode="auto">
            <a:xfrm>
              <a:off x="7314758" y="3350996"/>
              <a:ext cx="1628775" cy="2887663"/>
            </a:xfrm>
            <a:prstGeom prst="rect">
              <a:avLst/>
            </a:prstGeom>
            <a:gradFill flip="none" rotWithShape="1">
              <a:gsLst>
                <a:gs pos="50000">
                  <a:sysClr val="window" lastClr="FFFFFF">
                    <a:lumMod val="95000"/>
                  </a:sysClr>
                </a:gs>
                <a:gs pos="100000">
                  <a:sysClr val="window" lastClr="FFFFFF">
                    <a:lumMod val="75000"/>
                  </a:sysClr>
                </a:gs>
                <a:gs pos="0">
                  <a:sysClr val="window" lastClr="FFFFFF"/>
                </a:gs>
              </a:gsLst>
              <a:lin ang="18900000" scaled="0"/>
              <a:tileRect/>
            </a:gradFill>
            <a:ln w="22225" cap="flat" cmpd="sng" algn="ctr">
              <a:gradFill>
                <a:gsLst>
                  <a:gs pos="100000">
                    <a:sysClr val="window" lastClr="FFFFFF">
                      <a:lumMod val="85000"/>
                    </a:sysClr>
                  </a:gs>
                  <a:gs pos="0">
                    <a:sysClr val="window" lastClr="FFFFFF"/>
                  </a:gs>
                </a:gsLst>
                <a:lin ang="8100000" scaled="0"/>
              </a:gradFill>
              <a:prstDash val="solid"/>
            </a:ln>
            <a:effectLst>
              <a:outerShdw blurRad="444500" dist="254000" dir="8100000" algn="tr" rotWithShape="0">
                <a:prstClr val="black">
                  <a:alpha val="50000"/>
                </a:prstClr>
              </a:outerShdw>
            </a:effectLst>
          </p:spPr>
          <p:txBody>
            <a:bodyPr rot="0" spcFirstLastPara="0" vertOverflow="overflow" horzOverflow="overflow" vert="horz" wrap="square" lIns="91423" tIns="45711" rIns="91423" bIns="45711" numCol="1" spcCol="0" rtlCol="0" fromWordArt="0" anchor="ctr" anchorCtr="0" forceAA="0" compatLnSpc="1">
              <a:noAutofit/>
            </a:bodyPr>
            <a:lstStyle/>
            <a:p>
              <a:pPr algn="ctr" defTabSz="914400" fontAlgn="base">
                <a:spcBef>
                  <a:spcPct val="0"/>
                </a:spcBef>
                <a:spcAft>
                  <a:spcPct val="0"/>
                </a:spcAft>
              </a:pPr>
              <a:endParaRPr lang="zh-CN" altLang="zh-CN" sz="2800" b="1" kern="0">
                <a:solidFill>
                  <a:schemeClr val="accent4"/>
                </a:solidFill>
              </a:endParaRPr>
            </a:p>
          </p:txBody>
        </p:sp>
        <p:sp>
          <p:nvSpPr>
            <p:cNvPr id="17" name="Rektangel 60"/>
            <p:cNvSpPr>
              <a:spLocks noChangeArrowheads="1"/>
            </p:cNvSpPr>
            <p:nvPr/>
          </p:nvSpPr>
          <p:spPr bwMode="auto">
            <a:xfrm>
              <a:off x="7393650" y="3452730"/>
              <a:ext cx="1614530" cy="2480042"/>
            </a:xfrm>
            <a:prstGeom prst="rect">
              <a:avLst/>
            </a:prstGeom>
            <a:noFill/>
            <a:ln w="9525">
              <a:noFill/>
              <a:miter lim="800000"/>
            </a:ln>
          </p:spPr>
          <p:txBody>
            <a:bodyP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defTabSz="916940">
                <a:lnSpc>
                  <a:spcPct val="150000"/>
                </a:lnSpc>
                <a:defRPr/>
              </a:pPr>
              <a:r>
                <a:rPr lang="en-US" altLang="zh-CN" sz="2000" kern="0" dirty="0">
                  <a:solidFill>
                    <a:prstClr val="black">
                      <a:lumMod val="85000"/>
                      <a:lumOff val="15000"/>
                    </a:prstClr>
                  </a:solidFill>
                  <a:latin typeface="微软雅黑" panose="020B0503020204020204" pitchFamily="34" charset="-122"/>
                  <a:ea typeface="微软雅黑" panose="020B0503020204020204" pitchFamily="34" charset="-122"/>
                </a:rPr>
                <a:t>1</a:t>
              </a:r>
              <a:r>
                <a:rPr lang="zh-CN" altLang="en-US" sz="2000" kern="0" dirty="0">
                  <a:solidFill>
                    <a:prstClr val="black">
                      <a:lumMod val="85000"/>
                      <a:lumOff val="15000"/>
                    </a:prstClr>
                  </a:solidFill>
                  <a:latin typeface="微软雅黑" panose="020B0503020204020204" pitchFamily="34" charset="-122"/>
                  <a:ea typeface="微软雅黑" panose="020B0503020204020204" pitchFamily="34" charset="-122"/>
                </a:rPr>
                <a:t>．培养相互协作的团队意识；</a:t>
              </a:r>
            </a:p>
            <a:p>
              <a:pPr lvl="0" defTabSz="916940">
                <a:lnSpc>
                  <a:spcPct val="150000"/>
                </a:lnSpc>
                <a:defRPr/>
              </a:pPr>
              <a:r>
                <a:rPr lang="en-US" altLang="zh-CN" sz="2000" kern="0" dirty="0">
                  <a:solidFill>
                    <a:prstClr val="black">
                      <a:lumMod val="85000"/>
                      <a:lumOff val="15000"/>
                    </a:prstClr>
                  </a:solidFill>
                  <a:latin typeface="微软雅黑" panose="020B0503020204020204" pitchFamily="34" charset="-122"/>
                  <a:ea typeface="微软雅黑" panose="020B0503020204020204" pitchFamily="34" charset="-122"/>
                </a:rPr>
                <a:t>2</a:t>
              </a:r>
              <a:r>
                <a:rPr lang="zh-CN" altLang="en-US" sz="2000" kern="0" dirty="0">
                  <a:solidFill>
                    <a:prstClr val="black">
                      <a:lumMod val="85000"/>
                      <a:lumOff val="15000"/>
                    </a:prstClr>
                  </a:solidFill>
                  <a:latin typeface="微软雅黑" panose="020B0503020204020204" pitchFamily="34" charset="-122"/>
                  <a:ea typeface="微软雅黑" panose="020B0503020204020204" pitchFamily="34" charset="-122"/>
                </a:rPr>
                <a:t>．端正认真负责的工作态度；</a:t>
              </a:r>
            </a:p>
            <a:p>
              <a:pPr lvl="0" defTabSz="916940">
                <a:lnSpc>
                  <a:spcPct val="150000"/>
                </a:lnSpc>
                <a:defRPr/>
              </a:pPr>
              <a:r>
                <a:rPr lang="en-US" altLang="zh-CN" sz="2000" kern="0" dirty="0">
                  <a:solidFill>
                    <a:prstClr val="black">
                      <a:lumMod val="85000"/>
                      <a:lumOff val="15000"/>
                    </a:prstClr>
                  </a:solidFill>
                  <a:latin typeface="微软雅黑" panose="020B0503020204020204" pitchFamily="34" charset="-122"/>
                  <a:ea typeface="微软雅黑" panose="020B0503020204020204" pitchFamily="34" charset="-122"/>
                </a:rPr>
                <a:t>3</a:t>
              </a:r>
              <a:r>
                <a:rPr lang="zh-CN" altLang="en-US" sz="2000" kern="0" dirty="0">
                  <a:solidFill>
                    <a:prstClr val="black">
                      <a:lumMod val="85000"/>
                      <a:lumOff val="15000"/>
                    </a:prstClr>
                  </a:solidFill>
                  <a:latin typeface="微软雅黑" panose="020B0503020204020204" pitchFamily="34" charset="-122"/>
                  <a:ea typeface="微软雅黑" panose="020B0503020204020204" pitchFamily="34" charset="-122"/>
                </a:rPr>
                <a:t>．树立大局观意识；</a:t>
              </a:r>
            </a:p>
            <a:p>
              <a:pPr lvl="0" defTabSz="916940">
                <a:lnSpc>
                  <a:spcPct val="150000"/>
                </a:lnSpc>
                <a:defRPr/>
              </a:pPr>
              <a:r>
                <a:rPr lang="en-US" altLang="zh-CN" sz="2000" kern="0" dirty="0">
                  <a:solidFill>
                    <a:prstClr val="black">
                      <a:lumMod val="85000"/>
                      <a:lumOff val="15000"/>
                    </a:prstClr>
                  </a:solidFill>
                  <a:latin typeface="微软雅黑" panose="020B0503020204020204" pitchFamily="34" charset="-122"/>
                  <a:ea typeface="微软雅黑" panose="020B0503020204020204" pitchFamily="34" charset="-122"/>
                </a:rPr>
                <a:t>4</a:t>
              </a:r>
              <a:r>
                <a:rPr lang="zh-CN" altLang="en-US" sz="2000" kern="0" dirty="0">
                  <a:solidFill>
                    <a:prstClr val="black">
                      <a:lumMod val="85000"/>
                      <a:lumOff val="15000"/>
                    </a:prstClr>
                  </a:solidFill>
                  <a:latin typeface="微软雅黑" panose="020B0503020204020204" pitchFamily="34" charset="-122"/>
                  <a:ea typeface="微软雅黑" panose="020B0503020204020204" pitchFamily="34" charset="-122"/>
                </a:rPr>
                <a:t>．培养民族自豪感和爱国主义情怀。</a:t>
              </a:r>
            </a:p>
          </p:txBody>
        </p:sp>
        <p:sp>
          <p:nvSpPr>
            <p:cNvPr id="18" name="Ellipse 61"/>
            <p:cNvSpPr/>
            <p:nvPr/>
          </p:nvSpPr>
          <p:spPr bwMode="auto">
            <a:xfrm>
              <a:off x="7233795" y="6556862"/>
              <a:ext cx="1709738" cy="198885"/>
            </a:xfrm>
            <a:prstGeom prst="ellipse">
              <a:avLst/>
            </a:prstGeom>
            <a:gradFill flip="none" rotWithShape="1">
              <a:gsLst>
                <a:gs pos="24000">
                  <a:sysClr val="windowText" lastClr="000000">
                    <a:alpha val="22000"/>
                  </a:sysClr>
                </a:gs>
                <a:gs pos="100000">
                  <a:sysClr val="window" lastClr="FFFFFF">
                    <a:alpha val="0"/>
                  </a:sysClr>
                </a:gs>
              </a:gsLst>
              <a:path path="shape">
                <a:fillToRect l="50000" t="50000" r="50000" b="50000"/>
              </a:path>
              <a:tileRect/>
            </a:gradFill>
            <a:ln w="9525" cap="flat" cmpd="sng" algn="ctr">
              <a:noFill/>
              <a:prstDash val="solid"/>
            </a:ln>
            <a:effec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endParaRPr lang="zh-CN" altLang="zh-CN">
                <a:solidFill>
                  <a:srgbClr val="FFFFFF"/>
                </a:solidFill>
              </a:endParaRPr>
            </a:p>
          </p:txBody>
        </p:sp>
        <p:sp>
          <p:nvSpPr>
            <p:cNvPr id="19" name="AutoShape 12"/>
            <p:cNvSpPr>
              <a:spLocks noChangeArrowheads="1"/>
            </p:cNvSpPr>
            <p:nvPr/>
          </p:nvSpPr>
          <p:spPr bwMode="gray">
            <a:xfrm>
              <a:off x="7446366" y="2718065"/>
              <a:ext cx="1289121" cy="457215"/>
            </a:xfrm>
            <a:prstGeom prst="roundRect">
              <a:avLst>
                <a:gd name="adj" fmla="val 16667"/>
              </a:avLst>
            </a:prstGeom>
            <a:ln>
              <a:solidFill>
                <a:schemeClr val="accent5"/>
              </a:solidFill>
            </a:ln>
            <a:effectLst>
              <a:innerShdw blurRad="63500" dist="50800" dir="16200000">
                <a:prstClr val="black">
                  <a:alpha val="50000"/>
                </a:prstClr>
              </a:innerShdw>
            </a:effectLst>
          </p:spPr>
          <p:style>
            <a:lnRef idx="2">
              <a:schemeClr val="accent1"/>
            </a:lnRef>
            <a:fillRef idx="1">
              <a:schemeClr val="lt1"/>
            </a:fillRef>
            <a:effectRef idx="0">
              <a:schemeClr val="accent1"/>
            </a:effectRef>
            <a:fontRef idx="minor">
              <a:schemeClr val="dk1"/>
            </a:fontRef>
          </p:style>
          <p:txBody>
            <a:bodyPr wrap="none" anchor="ctr"/>
            <a:lstStyle/>
            <a:p>
              <a:pPr algn="ctr"/>
              <a:r>
                <a:rPr lang="zh-CN" altLang="en-US" sz="2000" b="1" dirty="0">
                  <a:solidFill>
                    <a:schemeClr val="dk1"/>
                  </a:solidFill>
                  <a:latin typeface="微软雅黑" panose="020B0503020204020204" charset="-122"/>
                  <a:ea typeface="微软雅黑" panose="020B0503020204020204" charset="-122"/>
                </a:rPr>
                <a:t>素养目标</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fade">
                                      <p:cBhvr>
                                        <p:cTn id="7" dur="1000"/>
                                        <p:tgtEl>
                                          <p:spTgt spid="50"/>
                                        </p:tgtEl>
                                      </p:cBhvr>
                                    </p:animEffect>
                                    <p:anim calcmode="lin" valueType="num">
                                      <p:cBhvr>
                                        <p:cTn id="8" dur="1000" fill="hold"/>
                                        <p:tgtEl>
                                          <p:spTgt spid="50"/>
                                        </p:tgtEl>
                                        <p:attrNameLst>
                                          <p:attrName>ppt_x</p:attrName>
                                        </p:attrNameLst>
                                      </p:cBhvr>
                                      <p:tavLst>
                                        <p:tav tm="0">
                                          <p:val>
                                            <p:strVal val="#ppt_x"/>
                                          </p:val>
                                        </p:tav>
                                        <p:tav tm="100000">
                                          <p:val>
                                            <p:strVal val="#ppt_x"/>
                                          </p:val>
                                        </p:tav>
                                      </p:tavLst>
                                    </p:anim>
                                    <p:anim calcmode="lin" valueType="num">
                                      <p:cBhvr>
                                        <p:cTn id="9" dur="1000" fill="hold"/>
                                        <p:tgtEl>
                                          <p:spTgt spid="50"/>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1000"/>
                                  </p:stCondLst>
                                  <p:childTnLst>
                                    <p:set>
                                      <p:cBhvr>
                                        <p:cTn id="11" dur="1" fill="hold">
                                          <p:stCondLst>
                                            <p:cond delay="0"/>
                                          </p:stCondLst>
                                        </p:cTn>
                                        <p:tgtEl>
                                          <p:spTgt spid="52"/>
                                        </p:tgtEl>
                                        <p:attrNameLst>
                                          <p:attrName>style.visibility</p:attrName>
                                        </p:attrNameLst>
                                      </p:cBhvr>
                                      <p:to>
                                        <p:strVal val="visible"/>
                                      </p:to>
                                    </p:set>
                                    <p:animEffect transition="in" filter="fade">
                                      <p:cBhvr>
                                        <p:cTn id="12" dur="1000"/>
                                        <p:tgtEl>
                                          <p:spTgt spid="52"/>
                                        </p:tgtEl>
                                      </p:cBhvr>
                                    </p:animEffect>
                                    <p:anim calcmode="lin" valueType="num">
                                      <p:cBhvr>
                                        <p:cTn id="13" dur="1000" fill="hold"/>
                                        <p:tgtEl>
                                          <p:spTgt spid="52"/>
                                        </p:tgtEl>
                                        <p:attrNameLst>
                                          <p:attrName>ppt_x</p:attrName>
                                        </p:attrNameLst>
                                      </p:cBhvr>
                                      <p:tavLst>
                                        <p:tav tm="0">
                                          <p:val>
                                            <p:strVal val="#ppt_x"/>
                                          </p:val>
                                        </p:tav>
                                        <p:tav tm="100000">
                                          <p:val>
                                            <p:strVal val="#ppt_x"/>
                                          </p:val>
                                        </p:tav>
                                      </p:tavLst>
                                    </p:anim>
                                    <p:anim calcmode="lin" valueType="num">
                                      <p:cBhvr>
                                        <p:cTn id="14" dur="1000" fill="hold"/>
                                        <p:tgtEl>
                                          <p:spTgt spid="52"/>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100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1000"/>
                                        <p:tgtEl>
                                          <p:spTgt spid="14"/>
                                        </p:tgtEl>
                                      </p:cBhvr>
                                    </p:animEffect>
                                    <p:anim calcmode="lin" valueType="num">
                                      <p:cBhvr>
                                        <p:cTn id="18" dur="1000" fill="hold"/>
                                        <p:tgtEl>
                                          <p:spTgt spid="14"/>
                                        </p:tgtEl>
                                        <p:attrNameLst>
                                          <p:attrName>ppt_x</p:attrName>
                                        </p:attrNameLst>
                                      </p:cBhvr>
                                      <p:tavLst>
                                        <p:tav tm="0">
                                          <p:val>
                                            <p:strVal val="#ppt_x"/>
                                          </p:val>
                                        </p:tav>
                                        <p:tav tm="100000">
                                          <p:val>
                                            <p:strVal val="#ppt_x"/>
                                          </p:val>
                                        </p:tav>
                                      </p:tavLst>
                                    </p:anim>
                                    <p:anim calcmode="lin" valueType="num">
                                      <p:cBhvr>
                                        <p:cTn id="1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userDrawn="1"/>
        </p:nvSpPr>
        <p:spPr>
          <a:xfrm>
            <a:off x="1925320" y="1544320"/>
            <a:ext cx="1656080" cy="3769360"/>
          </a:xfrm>
          <a:prstGeom prst="rect">
            <a:avLst/>
          </a:prstGeom>
          <a:noFill/>
          <a:ln>
            <a:noFill/>
          </a:ln>
        </p:spPr>
        <p:txBody>
          <a:bodyPr wrap="square" rtlCol="0" anchor="t">
            <a:spAutoFit/>
          </a:bodyPr>
          <a:lstStyle/>
          <a:p>
            <a:pPr algn="ctr"/>
            <a:r>
              <a:rPr lang="en-US" altLang="zh-CN" sz="23900" b="1" dirty="0">
                <a:ln w="10160">
                  <a:solidFill>
                    <a:schemeClr val="accent5"/>
                  </a:solidFill>
                  <a:prstDash val="solid"/>
                </a:ln>
                <a:solidFill>
                  <a:srgbClr val="FFFFFF"/>
                </a:solidFill>
                <a:effectLst>
                  <a:outerShdw blurRad="38100" dist="22860" dir="5400000" algn="tl" rotWithShape="0">
                    <a:srgbClr val="000000">
                      <a:alpha val="30000"/>
                    </a:srgbClr>
                  </a:outerShdw>
                </a:effectLst>
              </a:rPr>
              <a:t>1</a:t>
            </a:r>
          </a:p>
        </p:txBody>
      </p:sp>
      <p:sp>
        <p:nvSpPr>
          <p:cNvPr id="29" name="TextBox 28"/>
          <p:cNvSpPr txBox="1"/>
          <p:nvPr userDrawn="1"/>
        </p:nvSpPr>
        <p:spPr>
          <a:xfrm>
            <a:off x="4533900" y="2644775"/>
            <a:ext cx="7509510" cy="1446550"/>
          </a:xfrm>
          <a:prstGeom prst="rect">
            <a:avLst/>
          </a:prstGeom>
          <a:noFill/>
        </p:spPr>
        <p:txBody>
          <a:bodyPr wrap="squar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defPPr>
              <a:defRPr lang="zh-CN"/>
            </a:defPPr>
            <a:lvl1pPr>
              <a:defRPr sz="7200" b="1" spc="5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defRPr>
            </a:lvl1pPr>
          </a:lstStyle>
          <a:p>
            <a:pPr marL="0" marR="0" lvl="0" indent="0" defTabSz="914400" eaLnBrk="1" fontAlgn="auto" latinLnBrk="0" hangingPunct="1">
              <a:lnSpc>
                <a:spcPct val="100000"/>
              </a:lnSpc>
              <a:spcBef>
                <a:spcPts val="0"/>
              </a:spcBef>
              <a:spcAft>
                <a:spcPts val="0"/>
              </a:spcAft>
              <a:buClrTx/>
              <a:buSzTx/>
              <a:buFontTx/>
              <a:buNone/>
              <a:defRPr/>
            </a:pPr>
            <a:r>
              <a:rPr lang="zh-CN" altLang="en-US" sz="8800" kern="0" dirty="0">
                <a:gradFill>
                  <a:gsLst>
                    <a:gs pos="25000">
                      <a:srgbClr val="02B9E7">
                        <a:satMod val="155000"/>
                      </a:srgbClr>
                    </a:gs>
                    <a:gs pos="100000">
                      <a:srgbClr val="002060"/>
                    </a:gs>
                  </a:gsLst>
                  <a:lin ang="5400000"/>
                </a:gradFill>
              </a:rPr>
              <a:t>物流管理概述</a:t>
            </a:r>
            <a:endParaRPr kumimoji="0" lang="zh-CN" altLang="en-US" sz="8800" b="1" i="0" u="none" strike="noStrike" kern="0" cap="none" spc="50" normalizeH="0" baseline="0" noProof="0" dirty="0">
              <a:ln w="11430"/>
              <a:gradFill>
                <a:gsLst>
                  <a:gs pos="25000">
                    <a:srgbClr val="02B9E7">
                      <a:satMod val="155000"/>
                    </a:srgbClr>
                  </a:gs>
                  <a:gs pos="100000">
                    <a:srgbClr val="002060"/>
                  </a:gs>
                </a:gsLst>
                <a:lin ang="5400000"/>
              </a:gradFill>
              <a:effectLst>
                <a:outerShdw blurRad="76200" dist="50800" dir="5400000" algn="tl" rotWithShape="0">
                  <a:srgbClr val="000000">
                    <a:alpha val="65000"/>
                  </a:srgbClr>
                </a:outerShdw>
              </a:effectLst>
              <a:uLnTx/>
              <a:uFillTx/>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750"/>
                                        <p:tgtEl>
                                          <p:spTgt spid="29"/>
                                        </p:tgtEl>
                                      </p:cBhvr>
                                    </p:animEffect>
                                    <p:anim calcmode="lin" valueType="num">
                                      <p:cBhvr>
                                        <p:cTn id="8" dur="750" fill="hold"/>
                                        <p:tgtEl>
                                          <p:spTgt spid="29"/>
                                        </p:tgtEl>
                                        <p:attrNameLst>
                                          <p:attrName>ppt_x</p:attrName>
                                        </p:attrNameLst>
                                      </p:cBhvr>
                                      <p:tavLst>
                                        <p:tav tm="0">
                                          <p:val>
                                            <p:strVal val="#ppt_x"/>
                                          </p:val>
                                        </p:tav>
                                        <p:tav tm="100000">
                                          <p:val>
                                            <p:strVal val="#ppt_x"/>
                                          </p:val>
                                        </p:tav>
                                      </p:tavLst>
                                    </p:anim>
                                    <p:anim calcmode="lin" valueType="num">
                                      <p:cBhvr>
                                        <p:cTn id="9" dur="75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燕尾形 4"/>
          <p:cNvSpPr/>
          <p:nvPr userDrawn="1"/>
        </p:nvSpPr>
        <p:spPr>
          <a:xfrm flipH="1">
            <a:off x="457835" y="13335"/>
            <a:ext cx="4061460" cy="737870"/>
          </a:xfrm>
          <a:prstGeom prst="chevron">
            <a:avLst/>
          </a:prstGeom>
          <a:ln w="19050"/>
          <a:effectLst>
            <a:innerShdw blurRad="63500" dist="50800" dir="16200000">
              <a:prstClr val="black">
                <a:alpha val="50000"/>
              </a:prstClr>
            </a:innerShdw>
          </a:effectLst>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91421" tIns="45710" rIns="91421" bIns="45710" numCol="1" spcCol="0" rtlCol="0" fromWordArt="0" anchor="ctr" anchorCtr="0" forceAA="0" compatLnSpc="1">
            <a:noAutofit/>
            <a:scene3d>
              <a:camera prst="orthographicFront"/>
              <a:lightRig rig="threePt" dir="t"/>
            </a:scene3d>
          </a:bodyPr>
          <a:lstStyle/>
          <a:p>
            <a:pPr algn="ctr" defTabSz="914400"/>
            <a:r>
              <a:rPr lang="zh-CN" altLang="en-US" sz="3600" kern="0" dirty="0">
                <a:solidFill>
                  <a:schemeClr val="tx1"/>
                </a:solidFill>
                <a:effectLst>
                  <a:outerShdw blurRad="38100" dist="19050" dir="2700000" algn="tl" rotWithShape="0">
                    <a:schemeClr val="dk1">
                      <a:alpha val="40000"/>
                    </a:schemeClr>
                  </a:outerShdw>
                </a:effectLst>
                <a:latin typeface="+mn-ea"/>
              </a:rPr>
              <a:t>物流管理概述</a:t>
            </a:r>
          </a:p>
        </p:txBody>
      </p:sp>
      <p:sp>
        <p:nvSpPr>
          <p:cNvPr id="20" name="矩形 19"/>
          <p:cNvSpPr/>
          <p:nvPr/>
        </p:nvSpPr>
        <p:spPr>
          <a:xfrm>
            <a:off x="564918" y="842221"/>
            <a:ext cx="4512775" cy="523220"/>
          </a:xfrm>
          <a:prstGeom prst="rect">
            <a:avLst/>
          </a:prstGeom>
          <a:noFill/>
          <a:ln>
            <a:noFill/>
          </a:ln>
        </p:spPr>
        <p:txBody>
          <a:bodyPr wrap="none" rtlCol="0" anchor="t">
            <a:spAutoFit/>
          </a:bodyPr>
          <a:lstStyle/>
          <a:p>
            <a:r>
              <a:rPr lang="zh-CN" altLang="en-US" sz="2800" b="1" dirty="0">
                <a:solidFill>
                  <a:schemeClr val="accent1">
                    <a:lumMod val="50000"/>
                  </a:schemeClr>
                </a:solidFill>
                <a:effectLst>
                  <a:outerShdw blurRad="38100" dist="25400" dir="5400000" algn="ctr" rotWithShape="0">
                    <a:srgbClr val="6E747A">
                      <a:alpha val="43000"/>
                    </a:srgbClr>
                  </a:outerShdw>
                </a:effectLst>
              </a:rPr>
              <a:t>一、物流的概念与基本要素</a:t>
            </a:r>
          </a:p>
        </p:txBody>
      </p:sp>
      <p:grpSp>
        <p:nvGrpSpPr>
          <p:cNvPr id="3" name="ïṧlíḋê"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a16="http://schemas.microsoft.com/office/drawing/2014/main" id="{C12DCBE8-FD06-6361-3A16-24AC7A947754}"/>
              </a:ext>
            </a:extLst>
          </p:cNvPr>
          <p:cNvGrpSpPr>
            <a:grpSpLocks noChangeAspect="1"/>
          </p:cNvGrpSpPr>
          <p:nvPr/>
        </p:nvGrpSpPr>
        <p:grpSpPr>
          <a:xfrm>
            <a:off x="564918" y="1868824"/>
            <a:ext cx="11242502" cy="4390827"/>
            <a:chOff x="660400" y="1130300"/>
            <a:chExt cx="10858500" cy="5118960"/>
          </a:xfrm>
        </p:grpSpPr>
        <p:sp>
          <p:nvSpPr>
            <p:cNvPr id="6" name="íš1íḋé">
              <a:extLst>
                <a:ext uri="{FF2B5EF4-FFF2-40B4-BE49-F238E27FC236}">
                  <a16:creationId xmlns:a16="http://schemas.microsoft.com/office/drawing/2014/main" id="{D1393EF2-A061-8D46-156A-7AF9C9A82EFF}"/>
                </a:ext>
              </a:extLst>
            </p:cNvPr>
            <p:cNvSpPr/>
            <p:nvPr/>
          </p:nvSpPr>
          <p:spPr>
            <a:xfrm>
              <a:off x="2335934" y="1130300"/>
              <a:ext cx="180000" cy="5003800"/>
            </a:xfrm>
            <a:prstGeom prst="rect">
              <a:avLst/>
            </a:prstGeom>
            <a:solidFill>
              <a:schemeClr val="bg1">
                <a:lumMod val="95000"/>
              </a:schemeClr>
            </a:solidFill>
            <a:ln w="12700" cap="rnd">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p>
              <a:pPr algn="ctr" defTabSz="914354"/>
              <a:endParaRPr lang="zh-CN" altLang="en-US" sz="2000" b="1" dirty="0">
                <a:solidFill>
                  <a:schemeClr val="bg1"/>
                </a:solidFill>
                <a:latin typeface="微软雅黑" panose="020B0503020204020204" pitchFamily="34" charset="-122"/>
                <a:ea typeface="微软雅黑" panose="020B0503020204020204" pitchFamily="34" charset="-122"/>
              </a:endParaRPr>
            </a:p>
          </p:txBody>
        </p:sp>
        <p:grpSp>
          <p:nvGrpSpPr>
            <p:cNvPr id="7" name="iŝļíďé">
              <a:extLst>
                <a:ext uri="{FF2B5EF4-FFF2-40B4-BE49-F238E27FC236}">
                  <a16:creationId xmlns:a16="http://schemas.microsoft.com/office/drawing/2014/main" id="{9F12373B-F8C1-1BB7-48A3-777C8C88F83F}"/>
                </a:ext>
              </a:extLst>
            </p:cNvPr>
            <p:cNvGrpSpPr/>
            <p:nvPr/>
          </p:nvGrpSpPr>
          <p:grpSpPr>
            <a:xfrm>
              <a:off x="660400" y="1276832"/>
              <a:ext cx="10858500" cy="1423741"/>
              <a:chOff x="660400" y="1130300"/>
              <a:chExt cx="10858500" cy="1423741"/>
            </a:xfrm>
          </p:grpSpPr>
          <p:sp>
            <p:nvSpPr>
              <p:cNvPr id="25" name="ïśḻiḓê">
                <a:extLst>
                  <a:ext uri="{FF2B5EF4-FFF2-40B4-BE49-F238E27FC236}">
                    <a16:creationId xmlns:a16="http://schemas.microsoft.com/office/drawing/2014/main" id="{E93419F7-1B34-B0C3-26FC-1D440DE4B71C}"/>
                  </a:ext>
                </a:extLst>
              </p:cNvPr>
              <p:cNvSpPr/>
              <p:nvPr/>
            </p:nvSpPr>
            <p:spPr>
              <a:xfrm>
                <a:off x="2342336" y="1647875"/>
                <a:ext cx="167196" cy="167196"/>
              </a:xfrm>
              <a:prstGeom prst="ellipse">
                <a:avLst/>
              </a:prstGeom>
              <a:solidFill>
                <a:schemeClr val="accent1"/>
              </a:solidFill>
              <a:ln w="19050" cap="rnd">
                <a:solidFill>
                  <a:schemeClr val="bg1"/>
                </a:solid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fontScale="25000" lnSpcReduction="20000"/>
              </a:bodyPr>
              <a:lstStyle/>
              <a:p>
                <a:pPr algn="ctr" defTabSz="914354"/>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26" name="iṩḷíḍé">
                <a:extLst>
                  <a:ext uri="{FF2B5EF4-FFF2-40B4-BE49-F238E27FC236}">
                    <a16:creationId xmlns:a16="http://schemas.microsoft.com/office/drawing/2014/main" id="{2CB8E1BF-0027-7C33-0665-CC3EDEDB0F02}"/>
                  </a:ext>
                </a:extLst>
              </p:cNvPr>
              <p:cNvSpPr/>
              <p:nvPr/>
            </p:nvSpPr>
            <p:spPr>
              <a:xfrm>
                <a:off x="660400" y="1510493"/>
                <a:ext cx="998220" cy="441960"/>
              </a:xfrm>
              <a:prstGeom prst="homePlate">
                <a:avLst/>
              </a:prstGeom>
              <a:solidFill>
                <a:srgbClr val="143777"/>
              </a:solidFill>
              <a:ln w="12700" cap="rnd">
                <a:solidFill>
                  <a:srgbClr val="D0113E"/>
                </a:solid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p>
                <a:pPr algn="ctr" defTabSz="914354"/>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7" name="íṡḻiḓê">
                <a:extLst>
                  <a:ext uri="{FF2B5EF4-FFF2-40B4-BE49-F238E27FC236}">
                    <a16:creationId xmlns:a16="http://schemas.microsoft.com/office/drawing/2014/main" id="{142D9472-0A77-3779-2C22-5ABD8999EB6A}"/>
                  </a:ext>
                </a:extLst>
              </p:cNvPr>
              <p:cNvSpPr/>
              <p:nvPr/>
            </p:nvSpPr>
            <p:spPr>
              <a:xfrm>
                <a:off x="3024573" y="1248307"/>
                <a:ext cx="966334" cy="1148339"/>
              </a:xfrm>
              <a:prstGeom prst="ellipse">
                <a:avLst/>
              </a:prstGeom>
              <a:noFill/>
              <a:ln w="19050">
                <a:solidFill>
                  <a:srgbClr val="1F4E79"/>
                </a:solidFill>
                <a:prstDash val="sysDash"/>
                <a:miter lim="800000"/>
                <a:headEnd/>
                <a:tailEnd/>
                <a:extLst>
                  <a:ext uri="{C807C97D-BFC1-408E-A445-0C87EB9F89A2}">
                    <ask:lineSketchStyleProps xmlns:ask="http://schemas.microsoft.com/office/drawing/2018/sketchyshapes" sd="264327539">
                      <a:custGeom>
                        <a:avLst/>
                        <a:gdLst>
                          <a:gd name="connsiteX0" fmla="*/ 0 w 1000508"/>
                          <a:gd name="connsiteY0" fmla="*/ 492499 h 984997"/>
                          <a:gd name="connsiteX1" fmla="*/ 500254 w 1000508"/>
                          <a:gd name="connsiteY1" fmla="*/ 0 h 984997"/>
                          <a:gd name="connsiteX2" fmla="*/ 1000508 w 1000508"/>
                          <a:gd name="connsiteY2" fmla="*/ 492499 h 984997"/>
                          <a:gd name="connsiteX3" fmla="*/ 500254 w 1000508"/>
                          <a:gd name="connsiteY3" fmla="*/ 984998 h 984997"/>
                          <a:gd name="connsiteX4" fmla="*/ 0 w 1000508"/>
                          <a:gd name="connsiteY4" fmla="*/ 492499 h 9849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508" h="984997" extrusionOk="0">
                            <a:moveTo>
                              <a:pt x="0" y="492499"/>
                            </a:moveTo>
                            <a:cubicBezTo>
                              <a:pt x="-2173" y="214425"/>
                              <a:pt x="223166" y="-9764"/>
                              <a:pt x="500254" y="0"/>
                            </a:cubicBezTo>
                            <a:cubicBezTo>
                              <a:pt x="711718" y="-15699"/>
                              <a:pt x="956206" y="228844"/>
                              <a:pt x="1000508" y="492499"/>
                            </a:cubicBezTo>
                            <a:cubicBezTo>
                              <a:pt x="1007927" y="780195"/>
                              <a:pt x="791125" y="978938"/>
                              <a:pt x="500254" y="984998"/>
                            </a:cubicBezTo>
                            <a:cubicBezTo>
                              <a:pt x="239708" y="985743"/>
                              <a:pt x="2843" y="796982"/>
                              <a:pt x="0" y="492499"/>
                            </a:cubicBezTo>
                            <a:close/>
                          </a:path>
                        </a:pathLst>
                      </a:custGeom>
                      <ask:type>
                        <ask:lineSketchNone/>
                      </ask:type>
                    </ask:lineSketchStyleProps>
                  </a:ext>
                </a:extLst>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p>
                <a:pPr algn="ctr" defTabSz="914354"/>
                <a:endParaRPr lang="zh-CN" altLang="en-US" sz="2000" b="1" dirty="0">
                  <a:solidFill>
                    <a:schemeClr val="bg1"/>
                  </a:solidFill>
                  <a:latin typeface="微软雅黑" panose="020B0503020204020204" pitchFamily="34" charset="-122"/>
                  <a:ea typeface="微软雅黑" panose="020B0503020204020204" pitchFamily="34" charset="-122"/>
                </a:endParaRPr>
              </a:p>
            </p:txBody>
          </p:sp>
          <p:grpSp>
            <p:nvGrpSpPr>
              <p:cNvPr id="28" name="íśḷîḍe">
                <a:extLst>
                  <a:ext uri="{FF2B5EF4-FFF2-40B4-BE49-F238E27FC236}">
                    <a16:creationId xmlns:a16="http://schemas.microsoft.com/office/drawing/2014/main" id="{2EA64F7A-C801-32B3-771F-9655E427AEE1}"/>
                  </a:ext>
                </a:extLst>
              </p:cNvPr>
              <p:cNvGrpSpPr/>
              <p:nvPr/>
            </p:nvGrpSpPr>
            <p:grpSpPr>
              <a:xfrm>
                <a:off x="4159582" y="1130300"/>
                <a:ext cx="7359318" cy="1423741"/>
                <a:chOff x="1296567" y="1835355"/>
                <a:chExt cx="6293555" cy="1423741"/>
              </a:xfrm>
            </p:grpSpPr>
            <p:sp>
              <p:nvSpPr>
                <p:cNvPr id="29" name="i$ḻíḋé">
                  <a:extLst>
                    <a:ext uri="{FF2B5EF4-FFF2-40B4-BE49-F238E27FC236}">
                      <a16:creationId xmlns:a16="http://schemas.microsoft.com/office/drawing/2014/main" id="{E662ED51-4CAC-3A0C-95C6-AE38DE8F6783}"/>
                    </a:ext>
                  </a:extLst>
                </p:cNvPr>
                <p:cNvSpPr txBox="1"/>
                <p:nvPr/>
              </p:nvSpPr>
              <p:spPr>
                <a:xfrm>
                  <a:off x="1296567" y="1835355"/>
                  <a:ext cx="6293555" cy="389423"/>
                </a:xfrm>
                <a:prstGeom prst="rect">
                  <a:avLst/>
                </a:prstGeom>
                <a:noFill/>
              </p:spPr>
              <p:txBody>
                <a:bodyPr wrap="square" lIns="91440" tIns="45720" rIns="91440" bIns="45720" rtlCol="0" anchor="ctr" anchorCtr="0">
                  <a:normAutofit lnSpcReduction="1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r>
                    <a:rPr lang="zh-CN" altLang="en-US" sz="1600" b="1" dirty="0">
                      <a:latin typeface="微软雅黑" panose="020B0503020204020204" pitchFamily="34" charset="-122"/>
                      <a:ea typeface="微软雅黑" panose="020B0503020204020204" pitchFamily="34" charset="-122"/>
                    </a:rPr>
                    <a:t>美国</a:t>
                  </a:r>
                  <a:endParaRPr lang="id-ID" sz="1600" b="1" dirty="0">
                    <a:latin typeface="微软雅黑" panose="020B0503020204020204" pitchFamily="34" charset="-122"/>
                    <a:ea typeface="微软雅黑" panose="020B0503020204020204" pitchFamily="34" charset="-122"/>
                  </a:endParaRPr>
                </a:p>
              </p:txBody>
            </p:sp>
            <p:sp>
              <p:nvSpPr>
                <p:cNvPr id="30" name="iSlïḑè">
                  <a:extLst>
                    <a:ext uri="{FF2B5EF4-FFF2-40B4-BE49-F238E27FC236}">
                      <a16:creationId xmlns:a16="http://schemas.microsoft.com/office/drawing/2014/main" id="{DB6BD2FC-4361-9A4F-9AE4-F87E11B0AEB1}"/>
                    </a:ext>
                  </a:extLst>
                </p:cNvPr>
                <p:cNvSpPr/>
                <p:nvPr/>
              </p:nvSpPr>
              <p:spPr bwMode="auto">
                <a:xfrm>
                  <a:off x="1296567" y="2224783"/>
                  <a:ext cx="6293555" cy="1034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171450" indent="-171450">
                    <a:lnSpc>
                      <a:spcPct val="150000"/>
                    </a:lnSpc>
                    <a:buFont typeface="Arial" panose="020B0604020202020204" pitchFamily="34" charset="0"/>
                    <a:buChar char="•"/>
                  </a:pPr>
                  <a:r>
                    <a:rPr lang="en-US" altLang="zh-CN" sz="1000" dirty="0">
                      <a:latin typeface="微软雅黑" panose="020B0503020204020204" pitchFamily="34" charset="-122"/>
                      <a:ea typeface="微软雅黑" panose="020B0503020204020204" pitchFamily="34" charset="-122"/>
                    </a:rPr>
                    <a:t>1986</a:t>
                  </a:r>
                  <a:r>
                    <a:rPr lang="zh-CN" altLang="en-US" sz="1000" dirty="0">
                      <a:latin typeface="微软雅黑" panose="020B0503020204020204" pitchFamily="34" charset="-122"/>
                      <a:ea typeface="微软雅黑" panose="020B0503020204020204" pitchFamily="34" charset="-122"/>
                    </a:rPr>
                    <a:t>：物流是为了计划、执行和控制原材料、半成品及产成品从生产地到消费地的有效率的流动而进行的两种或多种活动的集成。</a:t>
                  </a:r>
                  <a:endParaRPr lang="en-US" altLang="zh-CN" sz="1000" dirty="0">
                    <a:latin typeface="微软雅黑" panose="020B0503020204020204" pitchFamily="34" charset="-122"/>
                    <a:ea typeface="微软雅黑" panose="020B0503020204020204" pitchFamily="34" charset="-122"/>
                  </a:endParaRPr>
                </a:p>
                <a:p>
                  <a:pPr marL="171450" indent="-171450">
                    <a:lnSpc>
                      <a:spcPct val="150000"/>
                    </a:lnSpc>
                    <a:buFont typeface="Arial" panose="020B0604020202020204" pitchFamily="34" charset="0"/>
                    <a:buChar char="•"/>
                  </a:pPr>
                  <a:r>
                    <a:rPr lang="en-US" altLang="zh-CN" sz="1000" dirty="0">
                      <a:latin typeface="微软雅黑" panose="020B0503020204020204" pitchFamily="34" charset="-122"/>
                      <a:ea typeface="微软雅黑" panose="020B0503020204020204" pitchFamily="34" charset="-122"/>
                    </a:rPr>
                    <a:t>1998</a:t>
                  </a:r>
                  <a:r>
                    <a:rPr lang="zh-CN" altLang="en-US" sz="1000" dirty="0">
                      <a:latin typeface="微软雅黑" panose="020B0503020204020204" pitchFamily="34" charset="-122"/>
                      <a:ea typeface="微软雅黑" panose="020B0503020204020204" pitchFamily="34" charset="-122"/>
                    </a:rPr>
                    <a:t>：</a:t>
                  </a:r>
                  <a:r>
                    <a:rPr lang="zh-CN" altLang="en-US" sz="1000" b="1" i="1" dirty="0">
                      <a:latin typeface="微软雅黑" panose="020B0503020204020204" pitchFamily="34" charset="-122"/>
                      <a:ea typeface="微软雅黑" panose="020B0503020204020204" pitchFamily="34" charset="-122"/>
                    </a:rPr>
                    <a:t>现代物流是供应链流程的一部分</a:t>
                  </a:r>
                  <a:r>
                    <a:rPr lang="zh-CN" altLang="en-US" sz="1000" dirty="0">
                      <a:latin typeface="微软雅黑" panose="020B0503020204020204" pitchFamily="34" charset="-122"/>
                      <a:ea typeface="微软雅黑" panose="020B0503020204020204" pitchFamily="34" charset="-122"/>
                    </a:rPr>
                    <a:t>，是为了满足顾客需求而对物品、服务及相关信息从产出地到消费地的高效率、高效益的正向和反向流动及储存进行的计划、实施和控制过程。</a:t>
                  </a:r>
                  <a:endParaRPr lang="en-US" altLang="zh-CN" sz="1000" dirty="0">
                    <a:latin typeface="微软雅黑" panose="020B0503020204020204" pitchFamily="34" charset="-122"/>
                    <a:ea typeface="微软雅黑" panose="020B0503020204020204" pitchFamily="34" charset="-122"/>
                  </a:endParaRPr>
                </a:p>
                <a:p>
                  <a:r>
                    <a:rPr lang="en-US" altLang="zh-CN" sz="1000" dirty="0">
                      <a:latin typeface="微软雅黑" panose="020B0503020204020204" pitchFamily="34" charset="-122"/>
                      <a:ea typeface="微软雅黑" panose="020B0503020204020204" pitchFamily="34" charset="-122"/>
                    </a:rPr>
                    <a:t>			</a:t>
                  </a:r>
                  <a:r>
                    <a:rPr lang="en-US" altLang="zh-CN" sz="900" i="1" dirty="0">
                      <a:latin typeface="微软雅黑" panose="020B0503020204020204" pitchFamily="34" charset="-122"/>
                      <a:ea typeface="微软雅黑" panose="020B0503020204020204" pitchFamily="34" charset="-122"/>
                    </a:rPr>
                    <a:t>                                                                      ———</a:t>
                  </a:r>
                  <a:r>
                    <a:rPr lang="zh-CN" altLang="en-US" sz="900" i="1" dirty="0">
                      <a:latin typeface="微软雅黑" panose="020B0503020204020204" pitchFamily="34" charset="-122"/>
                      <a:ea typeface="微软雅黑" panose="020B0503020204020204" pitchFamily="34" charset="-122"/>
                    </a:rPr>
                    <a:t>美国供应链管理专业协会（</a:t>
                  </a:r>
                  <a:r>
                    <a:rPr lang="en-US" altLang="zh-CN" sz="900" i="1" dirty="0">
                      <a:latin typeface="微软雅黑" panose="020B0503020204020204" pitchFamily="34" charset="-122"/>
                      <a:ea typeface="微软雅黑" panose="020B0503020204020204" pitchFamily="34" charset="-122"/>
                    </a:rPr>
                    <a:t>CSCMP</a:t>
                  </a:r>
                  <a:r>
                    <a:rPr lang="zh-CN" altLang="en-US" sz="900" i="1" dirty="0">
                      <a:latin typeface="微软雅黑" panose="020B0503020204020204" pitchFamily="34" charset="-122"/>
                      <a:ea typeface="微软雅黑" panose="020B0503020204020204" pitchFamily="34" charset="-122"/>
                    </a:rPr>
                    <a:t>）</a:t>
                  </a:r>
                  <a:endParaRPr lang="en-US" altLang="zh-CN" sz="1000" i="1" dirty="0">
                    <a:latin typeface="微软雅黑" panose="020B0503020204020204" pitchFamily="34" charset="-122"/>
                    <a:ea typeface="微软雅黑" panose="020B0503020204020204" pitchFamily="34" charset="-122"/>
                  </a:endParaRPr>
                </a:p>
              </p:txBody>
            </p:sp>
          </p:grpSp>
        </p:grpSp>
        <p:grpSp>
          <p:nvGrpSpPr>
            <p:cNvPr id="8" name="íslïḍé">
              <a:extLst>
                <a:ext uri="{FF2B5EF4-FFF2-40B4-BE49-F238E27FC236}">
                  <a16:creationId xmlns:a16="http://schemas.microsoft.com/office/drawing/2014/main" id="{DCBAA587-F1F2-C0E6-B57B-52B3B84005FA}"/>
                </a:ext>
              </a:extLst>
            </p:cNvPr>
            <p:cNvGrpSpPr/>
            <p:nvPr/>
          </p:nvGrpSpPr>
          <p:grpSpPr>
            <a:xfrm>
              <a:off x="660400" y="2887927"/>
              <a:ext cx="10858500" cy="1408116"/>
              <a:chOff x="660400" y="987200"/>
              <a:chExt cx="10858500" cy="1408116"/>
            </a:xfrm>
          </p:grpSpPr>
          <p:sp>
            <p:nvSpPr>
              <p:cNvPr id="18" name="iS1iḍe">
                <a:extLst>
                  <a:ext uri="{FF2B5EF4-FFF2-40B4-BE49-F238E27FC236}">
                    <a16:creationId xmlns:a16="http://schemas.microsoft.com/office/drawing/2014/main" id="{44C5E5D2-0247-B33B-50D9-CD7E6D62F0C6}"/>
                  </a:ext>
                </a:extLst>
              </p:cNvPr>
              <p:cNvSpPr/>
              <p:nvPr/>
            </p:nvSpPr>
            <p:spPr>
              <a:xfrm>
                <a:off x="2342336" y="1647875"/>
                <a:ext cx="167196" cy="167196"/>
              </a:xfrm>
              <a:prstGeom prst="ellipse">
                <a:avLst/>
              </a:prstGeom>
              <a:solidFill>
                <a:schemeClr val="accent1"/>
              </a:solidFill>
              <a:ln w="19050" cap="rnd">
                <a:solidFill>
                  <a:schemeClr val="bg1"/>
                </a:solid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fontScale="25000" lnSpcReduction="20000"/>
              </a:bodyPr>
              <a:lstStyle/>
              <a:p>
                <a:pPr algn="ctr" defTabSz="914354"/>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19" name="îṥḻiďe">
                <a:extLst>
                  <a:ext uri="{FF2B5EF4-FFF2-40B4-BE49-F238E27FC236}">
                    <a16:creationId xmlns:a16="http://schemas.microsoft.com/office/drawing/2014/main" id="{CFD939B0-B8B2-C1EC-E01D-232C6D343D63}"/>
                  </a:ext>
                </a:extLst>
              </p:cNvPr>
              <p:cNvSpPr/>
              <p:nvPr/>
            </p:nvSpPr>
            <p:spPr>
              <a:xfrm>
                <a:off x="660400" y="1510493"/>
                <a:ext cx="998220" cy="441960"/>
              </a:xfrm>
              <a:prstGeom prst="homePlate">
                <a:avLst/>
              </a:prstGeom>
              <a:solidFill>
                <a:srgbClr val="FFFFFF"/>
              </a:solidFill>
              <a:ln w="12700" cap="rnd">
                <a:solidFill>
                  <a:srgbClr val="BC002D"/>
                </a:solid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p>
                <a:pPr algn="ctr" defTabSz="914354"/>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1" name="íṥľîḍê">
                <a:extLst>
                  <a:ext uri="{FF2B5EF4-FFF2-40B4-BE49-F238E27FC236}">
                    <a16:creationId xmlns:a16="http://schemas.microsoft.com/office/drawing/2014/main" id="{8ED56653-5A2D-93DA-ED0A-B1A6E14AED23}"/>
                  </a:ext>
                </a:extLst>
              </p:cNvPr>
              <p:cNvSpPr/>
              <p:nvPr/>
            </p:nvSpPr>
            <p:spPr>
              <a:xfrm>
                <a:off x="3024573" y="1105205"/>
                <a:ext cx="966334" cy="1148339"/>
              </a:xfrm>
              <a:prstGeom prst="ellipse">
                <a:avLst/>
              </a:prstGeom>
              <a:noFill/>
              <a:ln w="19050">
                <a:solidFill>
                  <a:srgbClr val="1F4E79"/>
                </a:solidFill>
                <a:prstDash val="sysDash"/>
                <a:miter lim="800000"/>
                <a:headEnd/>
                <a:tailEnd/>
                <a:extLst>
                  <a:ext uri="{C807C97D-BFC1-408E-A445-0C87EB9F89A2}">
                    <ask:lineSketchStyleProps xmlns:ask="http://schemas.microsoft.com/office/drawing/2018/sketchyshapes">
                      <ask:type>
                        <ask:lineSketchNone/>
                      </ask:type>
                    </ask:lineSketchStyleProps>
                  </a:ext>
                </a:extLst>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p>
                <a:pPr algn="ctr" defTabSz="914354"/>
                <a:endParaRPr lang="zh-CN" altLang="en-US" sz="2000" b="1" dirty="0">
                  <a:solidFill>
                    <a:schemeClr val="bg1"/>
                  </a:solidFill>
                  <a:latin typeface="微软雅黑" panose="020B0503020204020204" pitchFamily="34" charset="-122"/>
                  <a:ea typeface="微软雅黑" panose="020B0503020204020204" pitchFamily="34" charset="-122"/>
                </a:endParaRPr>
              </a:p>
            </p:txBody>
          </p:sp>
          <p:grpSp>
            <p:nvGrpSpPr>
              <p:cNvPr id="22" name="îṧļidè">
                <a:extLst>
                  <a:ext uri="{FF2B5EF4-FFF2-40B4-BE49-F238E27FC236}">
                    <a16:creationId xmlns:a16="http://schemas.microsoft.com/office/drawing/2014/main" id="{18DE3D62-8243-8E74-9B05-95BA7623C89A}"/>
                  </a:ext>
                </a:extLst>
              </p:cNvPr>
              <p:cNvGrpSpPr/>
              <p:nvPr/>
            </p:nvGrpSpPr>
            <p:grpSpPr>
              <a:xfrm>
                <a:off x="4159582" y="987200"/>
                <a:ext cx="7359318" cy="1408116"/>
                <a:chOff x="1296567" y="1692255"/>
                <a:chExt cx="6293555" cy="1408116"/>
              </a:xfrm>
            </p:grpSpPr>
            <p:sp>
              <p:nvSpPr>
                <p:cNvPr id="23" name="î$ľíďe">
                  <a:extLst>
                    <a:ext uri="{FF2B5EF4-FFF2-40B4-BE49-F238E27FC236}">
                      <a16:creationId xmlns:a16="http://schemas.microsoft.com/office/drawing/2014/main" id="{B2208663-162D-5152-B5F0-6A5D8A5A1736}"/>
                    </a:ext>
                  </a:extLst>
                </p:cNvPr>
                <p:cNvSpPr txBox="1"/>
                <p:nvPr/>
              </p:nvSpPr>
              <p:spPr>
                <a:xfrm>
                  <a:off x="1296567" y="1692255"/>
                  <a:ext cx="6293555" cy="389422"/>
                </a:xfrm>
                <a:prstGeom prst="rect">
                  <a:avLst/>
                </a:prstGeom>
                <a:noFill/>
              </p:spPr>
              <p:txBody>
                <a:bodyPr wrap="square" lIns="91440" tIns="45720" rIns="91440" bIns="45720" rtlCol="0" anchor="ctr" anchorCtr="0">
                  <a:normAutofit lnSpcReduction="1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r>
                    <a:rPr lang="zh-CN" altLang="en-US" sz="1600" b="1" dirty="0">
                      <a:latin typeface="微软雅黑" panose="020B0503020204020204" pitchFamily="34" charset="-122"/>
                      <a:ea typeface="微软雅黑" panose="020B0503020204020204" pitchFamily="34" charset="-122"/>
                    </a:rPr>
                    <a:t>日本</a:t>
                  </a:r>
                  <a:endParaRPr lang="id-ID" sz="1600" b="1" dirty="0">
                    <a:latin typeface="微软雅黑" panose="020B0503020204020204" pitchFamily="34" charset="-122"/>
                    <a:ea typeface="微软雅黑" panose="020B0503020204020204" pitchFamily="34" charset="-122"/>
                  </a:endParaRPr>
                </a:p>
              </p:txBody>
            </p:sp>
            <p:sp>
              <p:nvSpPr>
                <p:cNvPr id="24" name="ïś1ïḋê">
                  <a:extLst>
                    <a:ext uri="{FF2B5EF4-FFF2-40B4-BE49-F238E27FC236}">
                      <a16:creationId xmlns:a16="http://schemas.microsoft.com/office/drawing/2014/main" id="{6A63D6CC-C0C5-8DD8-A064-28BA04649A10}"/>
                    </a:ext>
                  </a:extLst>
                </p:cNvPr>
                <p:cNvSpPr/>
                <p:nvPr/>
              </p:nvSpPr>
              <p:spPr bwMode="auto">
                <a:xfrm>
                  <a:off x="1296567" y="2081683"/>
                  <a:ext cx="6293555" cy="1018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171450" indent="-171450">
                    <a:lnSpc>
                      <a:spcPct val="150000"/>
                    </a:lnSpc>
                    <a:buFont typeface="Arial" panose="020B0604020202020204" pitchFamily="34" charset="0"/>
                    <a:buChar char="•"/>
                  </a:pPr>
                  <a:r>
                    <a:rPr lang="en-US" altLang="zh-CN" sz="1000" dirty="0">
                      <a:latin typeface="微软雅黑" panose="020B0503020204020204" pitchFamily="34" charset="-122"/>
                      <a:ea typeface="微软雅黑" panose="020B0503020204020204" pitchFamily="34" charset="-122"/>
                    </a:rPr>
                    <a:t>1981</a:t>
                  </a:r>
                  <a:r>
                    <a:rPr lang="zh-CN" altLang="en-US" sz="1000" dirty="0">
                      <a:latin typeface="微软雅黑" panose="020B0503020204020204" pitchFamily="34" charset="-122"/>
                      <a:ea typeface="微软雅黑" panose="020B0503020204020204" pitchFamily="34" charset="-122"/>
                    </a:rPr>
                    <a:t>：物流就是物质资料从供给者向需求者的物理移动，是创造时间性、场所性价值的经济活动。从物流的范畴来看，包括包装、装卸、保管、库存管理、流通加工、运输、配送等活动。</a:t>
                  </a:r>
                  <a:endParaRPr lang="en-US" altLang="zh-CN" sz="1000" dirty="0">
                    <a:latin typeface="微软雅黑" panose="020B0503020204020204" pitchFamily="34" charset="-122"/>
                    <a:ea typeface="微软雅黑" panose="020B0503020204020204" pitchFamily="34" charset="-122"/>
                  </a:endParaRPr>
                </a:p>
                <a:p>
                  <a:r>
                    <a:rPr lang="en-US" altLang="zh-CN" sz="1000" dirty="0">
                      <a:latin typeface="微软雅黑" panose="020B0503020204020204" pitchFamily="34" charset="-122"/>
                      <a:ea typeface="微软雅黑" panose="020B0503020204020204" pitchFamily="34" charset="-122"/>
                    </a:rPr>
                    <a:t>                                                                                                                                     </a:t>
                  </a:r>
                  <a:r>
                    <a:rPr lang="en-US" altLang="zh-CN" sz="900" i="1" dirty="0">
                      <a:latin typeface="微软雅黑" panose="020B0503020204020204" pitchFamily="34" charset="-122"/>
                      <a:ea typeface="微软雅黑" panose="020B0503020204020204" pitchFamily="34" charset="-122"/>
                    </a:rPr>
                    <a:t>———</a:t>
                  </a:r>
                  <a:r>
                    <a:rPr lang="zh-CN" altLang="en-US" sz="900" i="1" dirty="0">
                      <a:latin typeface="微软雅黑" panose="020B0503020204020204" pitchFamily="34" charset="-122"/>
                      <a:ea typeface="微软雅黑" panose="020B0503020204020204" pitchFamily="34" charset="-122"/>
                    </a:rPr>
                    <a:t>日通综合研究所</a:t>
                  </a:r>
                  <a:r>
                    <a:rPr lang="en-US" altLang="zh-CN" sz="900" i="1" dirty="0">
                      <a:latin typeface="微软雅黑" panose="020B0503020204020204" pitchFamily="34" charset="-122"/>
                      <a:ea typeface="微软雅黑" panose="020B0503020204020204" pitchFamily="34" charset="-122"/>
                    </a:rPr>
                    <a:t>《</a:t>
                  </a:r>
                  <a:r>
                    <a:rPr lang="zh-CN" altLang="en-US" sz="900" i="1" dirty="0">
                      <a:latin typeface="微软雅黑" panose="020B0503020204020204" pitchFamily="34" charset="-122"/>
                      <a:ea typeface="微软雅黑" panose="020B0503020204020204" pitchFamily="34" charset="-122"/>
                    </a:rPr>
                    <a:t>物流手册</a:t>
                  </a:r>
                  <a:r>
                    <a:rPr lang="en-US" altLang="zh-CN" sz="900" i="1" dirty="0">
                      <a:latin typeface="微软雅黑" panose="020B0503020204020204" pitchFamily="34" charset="-122"/>
                      <a:ea typeface="微软雅黑" panose="020B0503020204020204" pitchFamily="34" charset="-122"/>
                    </a:rPr>
                    <a:t>》</a:t>
                  </a:r>
                </a:p>
              </p:txBody>
            </p:sp>
          </p:grpSp>
        </p:grpSp>
        <p:grpSp>
          <p:nvGrpSpPr>
            <p:cNvPr id="9" name="îş1idé">
              <a:extLst>
                <a:ext uri="{FF2B5EF4-FFF2-40B4-BE49-F238E27FC236}">
                  <a16:creationId xmlns:a16="http://schemas.microsoft.com/office/drawing/2014/main" id="{701608A9-3324-C92D-E8EA-22EB241F3F04}"/>
                </a:ext>
              </a:extLst>
            </p:cNvPr>
            <p:cNvGrpSpPr/>
            <p:nvPr/>
          </p:nvGrpSpPr>
          <p:grpSpPr>
            <a:xfrm>
              <a:off x="660400" y="4556268"/>
              <a:ext cx="10858500" cy="1692992"/>
              <a:chOff x="660400" y="901347"/>
              <a:chExt cx="10858500" cy="1692992"/>
            </a:xfrm>
          </p:grpSpPr>
          <p:sp>
            <p:nvSpPr>
              <p:cNvPr id="12" name="îSḻiḍè">
                <a:extLst>
                  <a:ext uri="{FF2B5EF4-FFF2-40B4-BE49-F238E27FC236}">
                    <a16:creationId xmlns:a16="http://schemas.microsoft.com/office/drawing/2014/main" id="{DD0115C9-945F-2344-C4FF-AD6F2910608A}"/>
                  </a:ext>
                </a:extLst>
              </p:cNvPr>
              <p:cNvSpPr/>
              <p:nvPr/>
            </p:nvSpPr>
            <p:spPr>
              <a:xfrm>
                <a:off x="2342336" y="1647875"/>
                <a:ext cx="167196" cy="167196"/>
              </a:xfrm>
              <a:prstGeom prst="ellipse">
                <a:avLst/>
              </a:prstGeom>
              <a:solidFill>
                <a:schemeClr val="accent1"/>
              </a:solidFill>
              <a:ln w="19050" cap="rnd">
                <a:solidFill>
                  <a:schemeClr val="bg1"/>
                </a:solid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fontScale="25000" lnSpcReduction="20000"/>
              </a:bodyPr>
              <a:lstStyle/>
              <a:p>
                <a:pPr algn="ctr" defTabSz="914354"/>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13" name="ïšlide">
                <a:extLst>
                  <a:ext uri="{FF2B5EF4-FFF2-40B4-BE49-F238E27FC236}">
                    <a16:creationId xmlns:a16="http://schemas.microsoft.com/office/drawing/2014/main" id="{1BFDFEC3-2F06-C2A5-AD1B-E95579FB0473}"/>
                  </a:ext>
                </a:extLst>
              </p:cNvPr>
              <p:cNvSpPr/>
              <p:nvPr/>
            </p:nvSpPr>
            <p:spPr>
              <a:xfrm>
                <a:off x="660400" y="1510493"/>
                <a:ext cx="998220" cy="441960"/>
              </a:xfrm>
              <a:prstGeom prst="homePlate">
                <a:avLst/>
              </a:prstGeom>
              <a:solidFill>
                <a:srgbClr val="DE2910"/>
              </a:solidFill>
              <a:ln w="12700" cap="rnd">
                <a:solidFill>
                  <a:srgbClr val="FFDE00"/>
                </a:solid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p>
                <a:pPr algn="ctr" defTabSz="914354"/>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4" name="íṥļíḑé">
                <a:extLst>
                  <a:ext uri="{FF2B5EF4-FFF2-40B4-BE49-F238E27FC236}">
                    <a16:creationId xmlns:a16="http://schemas.microsoft.com/office/drawing/2014/main" id="{8CE91CE2-52AF-6E2C-420B-F53FD037C465}"/>
                  </a:ext>
                </a:extLst>
              </p:cNvPr>
              <p:cNvSpPr/>
              <p:nvPr/>
            </p:nvSpPr>
            <p:spPr>
              <a:xfrm>
                <a:off x="3024573" y="1019353"/>
                <a:ext cx="966334" cy="1148339"/>
              </a:xfrm>
              <a:prstGeom prst="ellipse">
                <a:avLst/>
              </a:prstGeom>
              <a:noFill/>
              <a:ln w="19050">
                <a:solidFill>
                  <a:srgbClr val="1F4E79"/>
                </a:solidFill>
                <a:prstDash val="sysDash"/>
                <a:miter lim="800000"/>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p>
                <a:pPr algn="ctr" defTabSz="914354"/>
                <a:endParaRPr lang="zh-CN" altLang="en-US" sz="2000" b="1" dirty="0">
                  <a:solidFill>
                    <a:schemeClr val="bg1"/>
                  </a:solidFill>
                  <a:latin typeface="微软雅黑" panose="020B0503020204020204" pitchFamily="34" charset="-122"/>
                  <a:ea typeface="微软雅黑" panose="020B0503020204020204" pitchFamily="34" charset="-122"/>
                </a:endParaRPr>
              </a:p>
            </p:txBody>
          </p:sp>
          <p:grpSp>
            <p:nvGrpSpPr>
              <p:cNvPr id="15" name="îšḻïdè">
                <a:extLst>
                  <a:ext uri="{FF2B5EF4-FFF2-40B4-BE49-F238E27FC236}">
                    <a16:creationId xmlns:a16="http://schemas.microsoft.com/office/drawing/2014/main" id="{E444979C-3D95-AACE-7755-D3BF96349110}"/>
                  </a:ext>
                </a:extLst>
              </p:cNvPr>
              <p:cNvGrpSpPr/>
              <p:nvPr/>
            </p:nvGrpSpPr>
            <p:grpSpPr>
              <a:xfrm>
                <a:off x="4159582" y="901347"/>
                <a:ext cx="7359318" cy="1692992"/>
                <a:chOff x="1296567" y="1606402"/>
                <a:chExt cx="6293555" cy="1692992"/>
              </a:xfrm>
            </p:grpSpPr>
            <p:sp>
              <p:nvSpPr>
                <p:cNvPr id="16" name="îS1ïḓè">
                  <a:extLst>
                    <a:ext uri="{FF2B5EF4-FFF2-40B4-BE49-F238E27FC236}">
                      <a16:creationId xmlns:a16="http://schemas.microsoft.com/office/drawing/2014/main" id="{1072A252-E5BA-17EB-32D5-FA24EDE918C6}"/>
                    </a:ext>
                  </a:extLst>
                </p:cNvPr>
                <p:cNvSpPr txBox="1"/>
                <p:nvPr/>
              </p:nvSpPr>
              <p:spPr>
                <a:xfrm>
                  <a:off x="1296567" y="1606402"/>
                  <a:ext cx="6293555" cy="389422"/>
                </a:xfrm>
                <a:prstGeom prst="rect">
                  <a:avLst/>
                </a:prstGeom>
                <a:noFill/>
              </p:spPr>
              <p:txBody>
                <a:bodyPr wrap="square" lIns="91440" tIns="45720" rIns="91440" bIns="45720" rtlCol="0" anchor="ctr" anchorCtr="0">
                  <a:normAutofit lnSpcReduction="1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r>
                    <a:rPr lang="zh-CN" altLang="en-US" sz="1600" b="1" dirty="0">
                      <a:latin typeface="微软雅黑" panose="020B0503020204020204" pitchFamily="34" charset="-122"/>
                      <a:ea typeface="微软雅黑" panose="020B0503020204020204" pitchFamily="34" charset="-122"/>
                    </a:rPr>
                    <a:t>中国</a:t>
                  </a:r>
                  <a:endParaRPr lang="id-ID" sz="1600" b="1" dirty="0">
                    <a:latin typeface="微软雅黑" panose="020B0503020204020204" pitchFamily="34" charset="-122"/>
                    <a:ea typeface="微软雅黑" panose="020B0503020204020204" pitchFamily="34" charset="-122"/>
                  </a:endParaRPr>
                </a:p>
              </p:txBody>
            </p:sp>
            <p:sp>
              <p:nvSpPr>
                <p:cNvPr id="17" name="iṡḷîďe">
                  <a:extLst>
                    <a:ext uri="{FF2B5EF4-FFF2-40B4-BE49-F238E27FC236}">
                      <a16:creationId xmlns:a16="http://schemas.microsoft.com/office/drawing/2014/main" id="{5F05E93C-4F49-2CD5-D24F-BD90609A467D}"/>
                    </a:ext>
                  </a:extLst>
                </p:cNvPr>
                <p:cNvSpPr/>
                <p:nvPr/>
              </p:nvSpPr>
              <p:spPr bwMode="auto">
                <a:xfrm>
                  <a:off x="1296567" y="1995830"/>
                  <a:ext cx="6293555" cy="1303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171450" indent="-171450">
                    <a:lnSpc>
                      <a:spcPct val="150000"/>
                    </a:lnSpc>
                    <a:buFont typeface="Arial" panose="020B0604020202020204" pitchFamily="34" charset="0"/>
                    <a:buChar char="•"/>
                  </a:pPr>
                  <a:r>
                    <a:rPr lang="en-US" altLang="zh-CN" sz="1000" dirty="0">
                      <a:latin typeface="微软雅黑" panose="020B0503020204020204" pitchFamily="34" charset="-122"/>
                      <a:ea typeface="微软雅黑" panose="020B0503020204020204" pitchFamily="34" charset="-122"/>
                    </a:rPr>
                    <a:t>2006</a:t>
                  </a:r>
                  <a:r>
                    <a:rPr lang="zh-CN" altLang="en-US" sz="1000" dirty="0">
                      <a:latin typeface="微软雅黑" panose="020B0503020204020204" pitchFamily="34" charset="-122"/>
                      <a:ea typeface="微软雅黑" panose="020B0503020204020204" pitchFamily="34" charset="-122"/>
                    </a:rPr>
                    <a:t>：物品从供应地到接收地的实体流动过程，根据实际需要，将运输、储存、装卸、搬运、包装、流通加工、配送、信息处理等基本功能实施有机结合。</a:t>
                  </a:r>
                  <a:endParaRPr lang="en-US" altLang="zh-CN" sz="1000" dirty="0">
                    <a:latin typeface="微软雅黑" panose="020B0503020204020204" pitchFamily="34" charset="-122"/>
                    <a:ea typeface="微软雅黑" panose="020B0503020204020204" pitchFamily="34" charset="-122"/>
                  </a:endParaRPr>
                </a:p>
                <a:p>
                  <a:pPr marL="171450" indent="-171450">
                    <a:lnSpc>
                      <a:spcPct val="150000"/>
                    </a:lnSpc>
                    <a:buFont typeface="Arial" panose="020B0604020202020204" pitchFamily="34" charset="0"/>
                    <a:buChar char="•"/>
                  </a:pPr>
                  <a:r>
                    <a:rPr lang="en-US" altLang="zh-CN" sz="1000" dirty="0">
                      <a:latin typeface="微软雅黑" panose="020B0503020204020204" pitchFamily="34" charset="-122"/>
                      <a:ea typeface="微软雅黑" panose="020B0503020204020204" pitchFamily="34" charset="-122"/>
                    </a:rPr>
                    <a:t>2021</a:t>
                  </a:r>
                  <a:r>
                    <a:rPr lang="zh-CN" altLang="en-US" sz="1000" dirty="0">
                      <a:latin typeface="微软雅黑" panose="020B0503020204020204" pitchFamily="34" charset="-122"/>
                      <a:ea typeface="微软雅黑" panose="020B0503020204020204" pitchFamily="34" charset="-122"/>
                    </a:rPr>
                    <a:t>：根据实际需要，将运输、储存、装卸、搬运、包装、流通加工、配送、信息处理等基本功能实施有机结合，使物品从供应地向接收地进行实体流动的过程。</a:t>
                  </a:r>
                  <a:endParaRPr lang="en-US" altLang="zh-CN" sz="1000" dirty="0">
                    <a:latin typeface="微软雅黑" panose="020B0503020204020204" pitchFamily="34" charset="-122"/>
                    <a:ea typeface="微软雅黑" panose="020B0503020204020204" pitchFamily="34" charset="-122"/>
                  </a:endParaRPr>
                </a:p>
                <a:p>
                  <a:r>
                    <a:rPr lang="en-US" altLang="zh-CN" sz="1000" dirty="0">
                      <a:latin typeface="微软雅黑" panose="020B0503020204020204" pitchFamily="34" charset="-122"/>
                      <a:ea typeface="微软雅黑" panose="020B0503020204020204" pitchFamily="34" charset="-122"/>
                    </a:rPr>
                    <a:t>                                                                                                                                     </a:t>
                  </a:r>
                  <a:r>
                    <a:rPr lang="en-US" altLang="zh-CN" sz="900" i="1" dirty="0">
                      <a:latin typeface="微软雅黑" panose="020B0503020204020204" pitchFamily="34" charset="-122"/>
                      <a:ea typeface="微软雅黑" panose="020B0503020204020204" pitchFamily="34" charset="-122"/>
                    </a:rPr>
                    <a:t>———《</a:t>
                  </a:r>
                  <a:r>
                    <a:rPr lang="zh-CN" altLang="en-US" sz="900" i="1" dirty="0">
                      <a:latin typeface="微软雅黑" panose="020B0503020204020204" pitchFamily="34" charset="-122"/>
                      <a:ea typeface="微软雅黑" panose="020B0503020204020204" pitchFamily="34" charset="-122"/>
                    </a:rPr>
                    <a:t>物流术语  </a:t>
                  </a:r>
                  <a:r>
                    <a:rPr lang="en-US" altLang="zh-CN" sz="900" i="1" dirty="0">
                      <a:latin typeface="微软雅黑" panose="020B0503020204020204" pitchFamily="34" charset="-122"/>
                      <a:ea typeface="微软雅黑" panose="020B0503020204020204" pitchFamily="34" charset="-122"/>
                    </a:rPr>
                    <a:t>GB/T 18354》</a:t>
                  </a:r>
                  <a:endParaRPr lang="en-US" altLang="zh-CN" sz="1000" dirty="0">
                    <a:latin typeface="微软雅黑" panose="020B0503020204020204" pitchFamily="34" charset="-122"/>
                    <a:ea typeface="微软雅黑" panose="020B0503020204020204" pitchFamily="34" charset="-122"/>
                  </a:endParaRPr>
                </a:p>
              </p:txBody>
            </p:sp>
          </p:grpSp>
        </p:grpSp>
        <p:cxnSp>
          <p:nvCxnSpPr>
            <p:cNvPr id="10" name="îṥlíḍe">
              <a:extLst>
                <a:ext uri="{FF2B5EF4-FFF2-40B4-BE49-F238E27FC236}">
                  <a16:creationId xmlns:a16="http://schemas.microsoft.com/office/drawing/2014/main" id="{0E5263C1-47AE-1C16-D19B-3342EB3ACA3B}"/>
                </a:ext>
              </a:extLst>
            </p:cNvPr>
            <p:cNvCxnSpPr/>
            <p:nvPr/>
          </p:nvCxnSpPr>
          <p:spPr>
            <a:xfrm>
              <a:off x="4243526" y="2755103"/>
              <a:ext cx="7275374" cy="0"/>
            </a:xfrm>
            <a:prstGeom prst="line">
              <a:avLst/>
            </a:prstGeom>
            <a:ln w="3175"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cxnSp>
          <p:nvCxnSpPr>
            <p:cNvPr id="11" name="íṧlïḍê">
              <a:extLst>
                <a:ext uri="{FF2B5EF4-FFF2-40B4-BE49-F238E27FC236}">
                  <a16:creationId xmlns:a16="http://schemas.microsoft.com/office/drawing/2014/main" id="{BE931012-E5C7-3FC2-4D6B-77F8205E5371}"/>
                </a:ext>
              </a:extLst>
            </p:cNvPr>
            <p:cNvCxnSpPr/>
            <p:nvPr/>
          </p:nvCxnSpPr>
          <p:spPr>
            <a:xfrm>
              <a:off x="4243526" y="4301812"/>
              <a:ext cx="7275374" cy="0"/>
            </a:xfrm>
            <a:prstGeom prst="line">
              <a:avLst/>
            </a:prstGeom>
            <a:ln w="3175"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grpSp>
      <p:sp>
        <p:nvSpPr>
          <p:cNvPr id="31" name="矩形 30">
            <a:extLst>
              <a:ext uri="{FF2B5EF4-FFF2-40B4-BE49-F238E27FC236}">
                <a16:creationId xmlns:a16="http://schemas.microsoft.com/office/drawing/2014/main" id="{0C28FE03-8B14-CA7A-3B27-01B714F9EB3C}"/>
              </a:ext>
            </a:extLst>
          </p:cNvPr>
          <p:cNvSpPr/>
          <p:nvPr/>
        </p:nvSpPr>
        <p:spPr>
          <a:xfrm>
            <a:off x="564918" y="1370938"/>
            <a:ext cx="2765501" cy="400110"/>
          </a:xfrm>
          <a:prstGeom prst="rect">
            <a:avLst/>
          </a:prstGeom>
          <a:noFill/>
          <a:ln>
            <a:noFill/>
          </a:ln>
        </p:spPr>
        <p:txBody>
          <a:bodyPr wrap="none" rtlCol="0" anchor="t">
            <a:spAutoFit/>
          </a:bodyPr>
          <a:lstStyle/>
          <a:p>
            <a:r>
              <a:rPr lang="zh-CN" altLang="en-US" sz="2000" b="1" dirty="0">
                <a:solidFill>
                  <a:schemeClr val="accent1">
                    <a:lumMod val="50000"/>
                  </a:schemeClr>
                </a:solidFill>
                <a:effectLst>
                  <a:outerShdw blurRad="38100" dist="25400" dir="5400000" algn="ctr" rotWithShape="0">
                    <a:srgbClr val="6E747A">
                      <a:alpha val="43000"/>
                    </a:srgbClr>
                  </a:outerShdw>
                </a:effectLst>
              </a:rPr>
              <a:t>（一）各国的物流概念</a:t>
            </a:r>
          </a:p>
        </p:txBody>
      </p:sp>
      <p:pic>
        <p:nvPicPr>
          <p:cNvPr id="33" name="图片 32">
            <a:extLst>
              <a:ext uri="{FF2B5EF4-FFF2-40B4-BE49-F238E27FC236}">
                <a16:creationId xmlns:a16="http://schemas.microsoft.com/office/drawing/2014/main" id="{B2ED3279-2686-7F7A-E379-4884BA8A0F32}"/>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117551" y="2335522"/>
            <a:ext cx="794305" cy="492717"/>
          </a:xfrm>
          <a:prstGeom prst="rect">
            <a:avLst/>
          </a:prstGeom>
        </p:spPr>
      </p:pic>
      <p:pic>
        <p:nvPicPr>
          <p:cNvPr id="35" name="图片 34">
            <a:extLst>
              <a:ext uri="{FF2B5EF4-FFF2-40B4-BE49-F238E27FC236}">
                <a16:creationId xmlns:a16="http://schemas.microsoft.com/office/drawing/2014/main" id="{8EBE943C-BF18-8538-B26E-DB488861005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115800" y="3732081"/>
            <a:ext cx="794304" cy="528709"/>
          </a:xfrm>
          <a:prstGeom prst="rect">
            <a:avLst/>
          </a:prstGeom>
        </p:spPr>
      </p:pic>
      <p:pic>
        <p:nvPicPr>
          <p:cNvPr id="37" name="图片 36">
            <a:extLst>
              <a:ext uri="{FF2B5EF4-FFF2-40B4-BE49-F238E27FC236}">
                <a16:creationId xmlns:a16="http://schemas.microsoft.com/office/drawing/2014/main" id="{82624FBF-AFBC-2740-B51F-B10DAB826D6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115800" y="5141504"/>
            <a:ext cx="794304" cy="528709"/>
          </a:xfrm>
          <a:prstGeom prst="rect">
            <a:avLst/>
          </a:prstGeom>
        </p:spPr>
      </p:pic>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燕尾形 4"/>
          <p:cNvSpPr/>
          <p:nvPr userDrawn="1"/>
        </p:nvSpPr>
        <p:spPr>
          <a:xfrm flipH="1">
            <a:off x="457835" y="13335"/>
            <a:ext cx="4061460" cy="737870"/>
          </a:xfrm>
          <a:prstGeom prst="chevron">
            <a:avLst/>
          </a:prstGeom>
          <a:ln w="19050"/>
          <a:effectLst>
            <a:innerShdw blurRad="63500" dist="50800" dir="16200000">
              <a:prstClr val="black">
                <a:alpha val="50000"/>
              </a:prstClr>
            </a:innerShdw>
          </a:effectLst>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91421" tIns="45710" rIns="91421" bIns="45710" numCol="1" spcCol="0" rtlCol="0" fromWordArt="0" anchor="ctr" anchorCtr="0" forceAA="0" compatLnSpc="1">
            <a:noAutofit/>
            <a:scene3d>
              <a:camera prst="orthographicFront"/>
              <a:lightRig rig="threePt" dir="t"/>
            </a:scene3d>
          </a:bodyPr>
          <a:lstStyle/>
          <a:p>
            <a:pPr algn="ctr" defTabSz="914400"/>
            <a:r>
              <a:rPr lang="zh-CN" altLang="en-US" sz="3600" kern="0" dirty="0">
                <a:solidFill>
                  <a:schemeClr val="tx1"/>
                </a:solidFill>
                <a:effectLst>
                  <a:outerShdw blurRad="38100" dist="19050" dir="2700000" algn="tl" rotWithShape="0">
                    <a:schemeClr val="dk1">
                      <a:alpha val="40000"/>
                    </a:schemeClr>
                  </a:outerShdw>
                </a:effectLst>
                <a:latin typeface="+mn-ea"/>
              </a:rPr>
              <a:t>物流管理概述</a:t>
            </a:r>
          </a:p>
        </p:txBody>
      </p:sp>
      <p:sp>
        <p:nvSpPr>
          <p:cNvPr id="20" name="矩形 19"/>
          <p:cNvSpPr/>
          <p:nvPr/>
        </p:nvSpPr>
        <p:spPr>
          <a:xfrm>
            <a:off x="564918" y="842221"/>
            <a:ext cx="4512775" cy="523220"/>
          </a:xfrm>
          <a:prstGeom prst="rect">
            <a:avLst/>
          </a:prstGeom>
          <a:noFill/>
          <a:ln>
            <a:noFill/>
          </a:ln>
        </p:spPr>
        <p:txBody>
          <a:bodyPr wrap="none" rtlCol="0" anchor="t">
            <a:spAutoFit/>
          </a:bodyPr>
          <a:lstStyle/>
          <a:p>
            <a:r>
              <a:rPr lang="zh-CN" altLang="en-US" sz="2800" b="1" dirty="0">
                <a:solidFill>
                  <a:schemeClr val="accent1">
                    <a:lumMod val="50000"/>
                  </a:schemeClr>
                </a:solidFill>
                <a:effectLst>
                  <a:outerShdw blurRad="38100" dist="25400" dir="5400000" algn="ctr" rotWithShape="0">
                    <a:srgbClr val="6E747A">
                      <a:alpha val="43000"/>
                    </a:srgbClr>
                  </a:outerShdw>
                </a:effectLst>
              </a:rPr>
              <a:t>一、物流的概念与基本要素</a:t>
            </a:r>
          </a:p>
        </p:txBody>
      </p:sp>
      <p:sp>
        <p:nvSpPr>
          <p:cNvPr id="31" name="矩形 30">
            <a:extLst>
              <a:ext uri="{FF2B5EF4-FFF2-40B4-BE49-F238E27FC236}">
                <a16:creationId xmlns:a16="http://schemas.microsoft.com/office/drawing/2014/main" id="{0C28FE03-8B14-CA7A-3B27-01B714F9EB3C}"/>
              </a:ext>
            </a:extLst>
          </p:cNvPr>
          <p:cNvSpPr/>
          <p:nvPr/>
        </p:nvSpPr>
        <p:spPr>
          <a:xfrm>
            <a:off x="564918" y="1370938"/>
            <a:ext cx="2765501" cy="400110"/>
          </a:xfrm>
          <a:prstGeom prst="rect">
            <a:avLst/>
          </a:prstGeom>
          <a:noFill/>
          <a:ln>
            <a:noFill/>
          </a:ln>
        </p:spPr>
        <p:txBody>
          <a:bodyPr wrap="none" rtlCol="0" anchor="t">
            <a:spAutoFit/>
          </a:bodyPr>
          <a:lstStyle/>
          <a:p>
            <a:r>
              <a:rPr lang="zh-CN" altLang="en-US" sz="2000" b="1" dirty="0">
                <a:solidFill>
                  <a:schemeClr val="accent1">
                    <a:lumMod val="50000"/>
                  </a:schemeClr>
                </a:solidFill>
                <a:effectLst>
                  <a:outerShdw blurRad="38100" dist="25400" dir="5400000" algn="ctr" rotWithShape="0">
                    <a:srgbClr val="6E747A">
                      <a:alpha val="43000"/>
                    </a:srgbClr>
                  </a:outerShdw>
                </a:effectLst>
              </a:rPr>
              <a:t>（二）物流的基本要素</a:t>
            </a:r>
          </a:p>
        </p:txBody>
      </p:sp>
      <p:grpSp>
        <p:nvGrpSpPr>
          <p:cNvPr id="2" name="组合 1">
            <a:extLst>
              <a:ext uri="{FF2B5EF4-FFF2-40B4-BE49-F238E27FC236}">
                <a16:creationId xmlns:a16="http://schemas.microsoft.com/office/drawing/2014/main" id="{CF1A7854-70D8-C6AD-35DC-27AE1E907FB9}"/>
              </a:ext>
            </a:extLst>
          </p:cNvPr>
          <p:cNvGrpSpPr/>
          <p:nvPr/>
        </p:nvGrpSpPr>
        <p:grpSpPr>
          <a:xfrm>
            <a:off x="564918" y="1908827"/>
            <a:ext cx="10826391" cy="4301845"/>
            <a:chOff x="586529" y="1605681"/>
            <a:chExt cx="10826391" cy="4632159"/>
          </a:xfrm>
        </p:grpSpPr>
        <p:sp>
          <p:nvSpPr>
            <p:cNvPr id="4" name="任意多边形 1">
              <a:extLst>
                <a:ext uri="{FF2B5EF4-FFF2-40B4-BE49-F238E27FC236}">
                  <a16:creationId xmlns:a16="http://schemas.microsoft.com/office/drawing/2014/main" id="{EA0CF3FC-2B94-8E36-D0BF-CEDED084922E}"/>
                </a:ext>
              </a:extLst>
            </p:cNvPr>
            <p:cNvSpPr/>
            <p:nvPr/>
          </p:nvSpPr>
          <p:spPr>
            <a:xfrm>
              <a:off x="5246614" y="2341118"/>
              <a:ext cx="393700" cy="2441278"/>
            </a:xfrm>
            <a:custGeom>
              <a:avLst/>
              <a:gdLst>
                <a:gd name="connsiteX0" fmla="*/ 393700 w 393700"/>
                <a:gd name="connsiteY0" fmla="*/ 0 h 1828800"/>
                <a:gd name="connsiteX1" fmla="*/ 0 w 393700"/>
                <a:gd name="connsiteY1" fmla="*/ 0 h 1828800"/>
                <a:gd name="connsiteX2" fmla="*/ 0 w 393700"/>
                <a:gd name="connsiteY2" fmla="*/ 1828800 h 1828800"/>
                <a:gd name="connsiteX3" fmla="*/ 368300 w 393700"/>
                <a:gd name="connsiteY3" fmla="*/ 1828800 h 1828800"/>
              </a:gdLst>
              <a:ahLst/>
              <a:cxnLst>
                <a:cxn ang="0">
                  <a:pos x="connsiteX0" y="connsiteY0"/>
                </a:cxn>
                <a:cxn ang="0">
                  <a:pos x="connsiteX1" y="connsiteY1"/>
                </a:cxn>
                <a:cxn ang="0">
                  <a:pos x="connsiteX2" y="connsiteY2"/>
                </a:cxn>
                <a:cxn ang="0">
                  <a:pos x="connsiteX3" y="connsiteY3"/>
                </a:cxn>
              </a:cxnLst>
              <a:rect l="l" t="t" r="r" b="b"/>
              <a:pathLst>
                <a:path w="393700" h="1828800">
                  <a:moveTo>
                    <a:pt x="393700" y="0"/>
                  </a:moveTo>
                  <a:lnTo>
                    <a:pt x="0" y="0"/>
                  </a:lnTo>
                  <a:lnTo>
                    <a:pt x="0" y="1828800"/>
                  </a:lnTo>
                  <a:lnTo>
                    <a:pt x="368300" y="1828800"/>
                  </a:lnTo>
                </a:path>
              </a:pathLst>
            </a:custGeom>
            <a:ln w="28575" cap="rnd">
              <a:gradFill>
                <a:gsLst>
                  <a:gs pos="100000">
                    <a:schemeClr val="tx1">
                      <a:lumMod val="50000"/>
                      <a:lumOff val="50000"/>
                      <a:alpha val="0"/>
                    </a:schemeClr>
                  </a:gs>
                  <a:gs pos="20000">
                    <a:schemeClr val="tx1">
                      <a:lumMod val="50000"/>
                      <a:lumOff val="50000"/>
                      <a:alpha val="20000"/>
                    </a:schemeClr>
                  </a:gs>
                </a:gsLst>
                <a:lin ang="0" scaled="0"/>
              </a:gradFill>
              <a:round/>
              <a:headEnd w="sm" len="sm"/>
              <a:tailEnd type="none" w="med" len="sm"/>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nvGrpSpPr>
            <p:cNvPr id="32" name="组合 31">
              <a:extLst>
                <a:ext uri="{FF2B5EF4-FFF2-40B4-BE49-F238E27FC236}">
                  <a16:creationId xmlns:a16="http://schemas.microsoft.com/office/drawing/2014/main" id="{7B269FDE-4D17-5C8A-193B-6F39F7266CE8}"/>
                </a:ext>
              </a:extLst>
            </p:cNvPr>
            <p:cNvGrpSpPr/>
            <p:nvPr/>
          </p:nvGrpSpPr>
          <p:grpSpPr>
            <a:xfrm>
              <a:off x="5841223" y="1628971"/>
              <a:ext cx="5571697" cy="1446690"/>
              <a:chOff x="5841223" y="1070171"/>
              <a:chExt cx="5571697" cy="1446690"/>
            </a:xfrm>
          </p:grpSpPr>
          <p:sp>
            <p:nvSpPr>
              <p:cNvPr id="84" name="矩形 83">
                <a:extLst>
                  <a:ext uri="{FF2B5EF4-FFF2-40B4-BE49-F238E27FC236}">
                    <a16:creationId xmlns:a16="http://schemas.microsoft.com/office/drawing/2014/main" id="{52762414-0D9C-45DA-E996-896635E78BEE}"/>
                  </a:ext>
                </a:extLst>
              </p:cNvPr>
              <p:cNvSpPr/>
              <p:nvPr/>
            </p:nvSpPr>
            <p:spPr>
              <a:xfrm flipH="1">
                <a:off x="6375329" y="1880212"/>
                <a:ext cx="2033899" cy="318704"/>
              </a:xfrm>
              <a:prstGeom prst="rect">
                <a:avLst/>
              </a:prstGeom>
              <a:ln>
                <a:noFill/>
              </a:ln>
            </p:spPr>
            <p:txBody>
              <a:bodyPr wrap="square" lIns="91440" tIns="45720" rIns="91440" bIns="45720" anchor="t">
                <a:spAutoFit/>
              </a:bodyPr>
              <a:lstStyle/>
              <a:p>
                <a:pPr marL="0" marR="0" lvl="0" indent="0" defTabSz="913765" rtl="0" eaLnBrk="1" fontAlgn="auto" latinLnBrk="0" hangingPunct="1">
                  <a:lnSpc>
                    <a:spcPct val="150000"/>
                  </a:lnSpc>
                  <a:spcBef>
                    <a:spcPts val="0"/>
                  </a:spcBef>
                  <a:spcAft>
                    <a:spcPts val="0"/>
                  </a:spcAft>
                  <a:buClrTx/>
                  <a:buSzPct val="25000"/>
                  <a:buFontTx/>
                  <a:buNone/>
                  <a:defRPr/>
                </a:pPr>
                <a:r>
                  <a:rPr kumimoji="0" lang="zh-CN" altLang="en-US" sz="10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rPr>
                  <a:t>即传统上认知的一般性物品</a:t>
                </a:r>
                <a:endParaRPr kumimoji="0" lang="en-US" altLang="zh-CN" sz="10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endParaRPr>
              </a:p>
            </p:txBody>
          </p:sp>
          <p:sp>
            <p:nvSpPr>
              <p:cNvPr id="85" name="文本框 84">
                <a:extLst>
                  <a:ext uri="{FF2B5EF4-FFF2-40B4-BE49-F238E27FC236}">
                    <a16:creationId xmlns:a16="http://schemas.microsoft.com/office/drawing/2014/main" id="{0F739D35-CDDF-A148-03D9-197F2C8D77FD}"/>
                  </a:ext>
                </a:extLst>
              </p:cNvPr>
              <p:cNvSpPr txBox="1"/>
              <p:nvPr/>
            </p:nvSpPr>
            <p:spPr>
              <a:xfrm>
                <a:off x="6375330" y="1592107"/>
                <a:ext cx="2033899" cy="364550"/>
              </a:xfrm>
              <a:prstGeom prst="rect">
                <a:avLst/>
              </a:prstGeom>
              <a:noFill/>
              <a:ln>
                <a:noFill/>
              </a:ln>
            </p:spPr>
            <p:txBody>
              <a:bodyPr wrap="square" lIns="91440" tIns="45720" rIns="91440" bIns="45720" anchor="ctr" anchorCtr="0">
                <a:spAutoFit/>
              </a:bodyPr>
              <a:lstStyle/>
              <a:p>
                <a:pPr>
                  <a:buSzPct val="25000"/>
                </a:pPr>
                <a:r>
                  <a:rPr lang="zh-CN" altLang="en-US" sz="1600" b="1" dirty="0">
                    <a:latin typeface="微软雅黑" panose="020B0503020204020204" pitchFamily="34" charset="-122"/>
                    <a:ea typeface="微软雅黑" panose="020B0503020204020204" pitchFamily="34" charset="-122"/>
                  </a:rPr>
                  <a:t>“物”</a:t>
                </a:r>
                <a:endParaRPr lang="en-US" altLang="zh-CN" sz="1600" b="1" dirty="0">
                  <a:latin typeface="微软雅黑" panose="020B0503020204020204" pitchFamily="34" charset="-122"/>
                  <a:ea typeface="微软雅黑" panose="020B0503020204020204" pitchFamily="34" charset="-122"/>
                </a:endParaRPr>
              </a:p>
            </p:txBody>
          </p:sp>
          <p:sp>
            <p:nvSpPr>
              <p:cNvPr id="93" name="圆角矩形 21">
                <a:extLst>
                  <a:ext uri="{FF2B5EF4-FFF2-40B4-BE49-F238E27FC236}">
                    <a16:creationId xmlns:a16="http://schemas.microsoft.com/office/drawing/2014/main" id="{9A1E6945-C000-3CD1-6BCD-0C90C8834EAD}"/>
                  </a:ext>
                </a:extLst>
              </p:cNvPr>
              <p:cNvSpPr/>
              <p:nvPr/>
            </p:nvSpPr>
            <p:spPr>
              <a:xfrm>
                <a:off x="5841223" y="1581621"/>
                <a:ext cx="410200" cy="410198"/>
              </a:xfrm>
              <a:prstGeom prst="roundRect">
                <a:avLst/>
              </a:prstGeom>
              <a:gradFill>
                <a:gsLst>
                  <a:gs pos="0">
                    <a:schemeClr val="accent6">
                      <a:lumMod val="60000"/>
                      <a:lumOff val="40000"/>
                    </a:schemeClr>
                  </a:gs>
                  <a:gs pos="60000">
                    <a:schemeClr val="accent6"/>
                  </a:gs>
                </a:gsLst>
                <a:lin ang="2700000" scaled="0"/>
              </a:gradFill>
              <a:ln w="57150" cap="rnd">
                <a:noFill/>
                <a:prstDash val="solid"/>
                <a:round/>
              </a:ln>
              <a:effectLst>
                <a:outerShdw blurRad="76200" dist="50800" dir="5400000" algn="ctr" rotWithShape="0">
                  <a:schemeClr val="accent6">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92500" lnSpcReduction="2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3765"/>
                <a:endParaRPr lang="zh-CN" altLang="en-US" sz="2000" b="1" dirty="0">
                  <a:solidFill>
                    <a:schemeClr val="bg1"/>
                  </a:solidFill>
                  <a:latin typeface="微软雅黑" panose="020B0503020204020204" pitchFamily="34" charset="-122"/>
                  <a:ea typeface="微软雅黑" panose="020B0503020204020204" pitchFamily="34" charset="-122"/>
                </a:endParaRPr>
              </a:p>
            </p:txBody>
          </p:sp>
          <p:grpSp>
            <p:nvGrpSpPr>
              <p:cNvPr id="87" name="组合 86">
                <a:extLst>
                  <a:ext uri="{FF2B5EF4-FFF2-40B4-BE49-F238E27FC236}">
                    <a16:creationId xmlns:a16="http://schemas.microsoft.com/office/drawing/2014/main" id="{0D5CD237-97EC-A4ED-677C-F67902CCA52B}"/>
                  </a:ext>
                </a:extLst>
              </p:cNvPr>
              <p:cNvGrpSpPr/>
              <p:nvPr/>
            </p:nvGrpSpPr>
            <p:grpSpPr>
              <a:xfrm>
                <a:off x="8409227" y="1070171"/>
                <a:ext cx="3003693" cy="1446690"/>
                <a:chOff x="7828586" y="1352394"/>
                <a:chExt cx="3003693" cy="1446690"/>
              </a:xfrm>
            </p:grpSpPr>
            <p:grpSp>
              <p:nvGrpSpPr>
                <p:cNvPr id="88" name="组合 87">
                  <a:extLst>
                    <a:ext uri="{FF2B5EF4-FFF2-40B4-BE49-F238E27FC236}">
                      <a16:creationId xmlns:a16="http://schemas.microsoft.com/office/drawing/2014/main" id="{9F1462F0-943C-2D0A-232A-21A73E6D70FD}"/>
                    </a:ext>
                  </a:extLst>
                </p:cNvPr>
                <p:cNvGrpSpPr/>
                <p:nvPr/>
              </p:nvGrpSpPr>
              <p:grpSpPr>
                <a:xfrm>
                  <a:off x="7828586" y="1615127"/>
                  <a:ext cx="816056" cy="869934"/>
                  <a:chOff x="4239887" y="3260773"/>
                  <a:chExt cx="816056" cy="1380449"/>
                </a:xfrm>
              </p:grpSpPr>
              <p:cxnSp>
                <p:nvCxnSpPr>
                  <p:cNvPr id="91" name="直接箭头连接符 90">
                    <a:extLst>
                      <a:ext uri="{FF2B5EF4-FFF2-40B4-BE49-F238E27FC236}">
                        <a16:creationId xmlns:a16="http://schemas.microsoft.com/office/drawing/2014/main" id="{09EDE0D3-46BE-ABD9-35B0-440DBDB0E526}"/>
                      </a:ext>
                    </a:extLst>
                  </p:cNvPr>
                  <p:cNvCxnSpPr>
                    <a:cxnSpLocks/>
                  </p:cNvCxnSpPr>
                  <p:nvPr/>
                </p:nvCxnSpPr>
                <p:spPr>
                  <a:xfrm>
                    <a:off x="4239887" y="3982122"/>
                    <a:ext cx="495300" cy="0"/>
                  </a:xfrm>
                  <a:prstGeom prst="straightConnector1">
                    <a:avLst/>
                  </a:prstGeom>
                  <a:ln w="28575" cap="rnd">
                    <a:gradFill>
                      <a:gsLst>
                        <a:gs pos="100000">
                          <a:schemeClr val="tx1">
                            <a:lumMod val="50000"/>
                            <a:lumOff val="50000"/>
                            <a:alpha val="0"/>
                          </a:schemeClr>
                        </a:gs>
                        <a:gs pos="20000">
                          <a:schemeClr val="tx1">
                            <a:lumMod val="50000"/>
                            <a:lumOff val="50000"/>
                            <a:alpha val="20000"/>
                          </a:schemeClr>
                        </a:gs>
                      </a:gsLst>
                      <a:lin ang="0" scaled="0"/>
                    </a:gradFill>
                    <a:round/>
                    <a:headEnd w="sm" len="sm"/>
                    <a:tailEnd type="none" w="med" len="sm"/>
                  </a:ln>
                </p:spPr>
                <p:style>
                  <a:lnRef idx="1">
                    <a:schemeClr val="accent1"/>
                  </a:lnRef>
                  <a:fillRef idx="0">
                    <a:schemeClr val="accent1"/>
                  </a:fillRef>
                  <a:effectRef idx="0">
                    <a:schemeClr val="accent1"/>
                  </a:effectRef>
                  <a:fontRef idx="minor">
                    <a:schemeClr val="tx1"/>
                  </a:fontRef>
                </p:style>
              </p:cxnSp>
              <p:sp>
                <p:nvSpPr>
                  <p:cNvPr id="92" name="任意多边形 28">
                    <a:extLst>
                      <a:ext uri="{FF2B5EF4-FFF2-40B4-BE49-F238E27FC236}">
                        <a16:creationId xmlns:a16="http://schemas.microsoft.com/office/drawing/2014/main" id="{C0F4CDE9-E3C8-7072-DDFD-F778D0444424}"/>
                      </a:ext>
                    </a:extLst>
                  </p:cNvPr>
                  <p:cNvSpPr/>
                  <p:nvPr/>
                </p:nvSpPr>
                <p:spPr>
                  <a:xfrm>
                    <a:off x="4662243" y="3260773"/>
                    <a:ext cx="393700" cy="1380449"/>
                  </a:xfrm>
                  <a:custGeom>
                    <a:avLst/>
                    <a:gdLst>
                      <a:gd name="connsiteX0" fmla="*/ 393700 w 393700"/>
                      <a:gd name="connsiteY0" fmla="*/ 0 h 1828800"/>
                      <a:gd name="connsiteX1" fmla="*/ 0 w 393700"/>
                      <a:gd name="connsiteY1" fmla="*/ 0 h 1828800"/>
                      <a:gd name="connsiteX2" fmla="*/ 0 w 393700"/>
                      <a:gd name="connsiteY2" fmla="*/ 1828800 h 1828800"/>
                      <a:gd name="connsiteX3" fmla="*/ 368300 w 393700"/>
                      <a:gd name="connsiteY3" fmla="*/ 1828800 h 1828800"/>
                    </a:gdLst>
                    <a:ahLst/>
                    <a:cxnLst>
                      <a:cxn ang="0">
                        <a:pos x="connsiteX0" y="connsiteY0"/>
                      </a:cxn>
                      <a:cxn ang="0">
                        <a:pos x="connsiteX1" y="connsiteY1"/>
                      </a:cxn>
                      <a:cxn ang="0">
                        <a:pos x="connsiteX2" y="connsiteY2"/>
                      </a:cxn>
                      <a:cxn ang="0">
                        <a:pos x="connsiteX3" y="connsiteY3"/>
                      </a:cxn>
                    </a:cxnLst>
                    <a:rect l="l" t="t" r="r" b="b"/>
                    <a:pathLst>
                      <a:path w="393700" h="1828800">
                        <a:moveTo>
                          <a:pt x="393700" y="0"/>
                        </a:moveTo>
                        <a:lnTo>
                          <a:pt x="0" y="0"/>
                        </a:lnTo>
                        <a:lnTo>
                          <a:pt x="0" y="1828800"/>
                        </a:lnTo>
                        <a:lnTo>
                          <a:pt x="368300" y="1828800"/>
                        </a:lnTo>
                      </a:path>
                    </a:pathLst>
                  </a:custGeom>
                  <a:ln w="28575" cap="rnd">
                    <a:gradFill>
                      <a:gsLst>
                        <a:gs pos="100000">
                          <a:schemeClr val="tx1">
                            <a:lumMod val="50000"/>
                            <a:lumOff val="50000"/>
                            <a:alpha val="0"/>
                          </a:schemeClr>
                        </a:gs>
                        <a:gs pos="20000">
                          <a:schemeClr val="tx1">
                            <a:lumMod val="50000"/>
                            <a:lumOff val="50000"/>
                            <a:alpha val="20000"/>
                          </a:schemeClr>
                        </a:gs>
                      </a:gsLst>
                      <a:lin ang="0" scaled="0"/>
                    </a:gradFill>
                    <a:round/>
                    <a:headEnd w="sm" len="sm"/>
                    <a:tailEnd type="none" w="med" len="sm"/>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89" name="矩形 88">
                  <a:extLst>
                    <a:ext uri="{FF2B5EF4-FFF2-40B4-BE49-F238E27FC236}">
                      <a16:creationId xmlns:a16="http://schemas.microsoft.com/office/drawing/2014/main" id="{84DF5D6D-9B7B-FB53-3493-65E46742B2B7}"/>
                    </a:ext>
                  </a:extLst>
                </p:cNvPr>
                <p:cNvSpPr/>
                <p:nvPr/>
              </p:nvSpPr>
              <p:spPr>
                <a:xfrm flipH="1">
                  <a:off x="8798380" y="2231822"/>
                  <a:ext cx="2033899" cy="567262"/>
                </a:xfrm>
                <a:prstGeom prst="rect">
                  <a:avLst/>
                </a:prstGeom>
                <a:ln>
                  <a:noFill/>
                </a:ln>
              </p:spPr>
              <p:txBody>
                <a:bodyPr wrap="square" lIns="91440" tIns="45720" rIns="91440" bIns="45720" anchor="t">
                  <a:spAutoFit/>
                </a:bodyPr>
                <a:lstStyle/>
                <a:p>
                  <a:pPr marL="0" marR="0" lvl="0" indent="0" defTabSz="913765" rtl="0" eaLnBrk="1" fontAlgn="auto" latinLnBrk="0" hangingPunct="1">
                    <a:lnSpc>
                      <a:spcPct val="150000"/>
                    </a:lnSpc>
                    <a:spcBef>
                      <a:spcPts val="0"/>
                    </a:spcBef>
                    <a:spcAft>
                      <a:spcPts val="0"/>
                    </a:spcAft>
                    <a:buClrTx/>
                    <a:buSzPct val="25000"/>
                    <a:buFontTx/>
                    <a:buNone/>
                    <a:defRPr/>
                  </a:pPr>
                  <a:r>
                    <a:rPr kumimoji="0" lang="zh-CN" altLang="en-US" sz="1000" b="1"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rPr>
                    <a:t>无形的“物”：</a:t>
                  </a:r>
                  <a:r>
                    <a:rPr kumimoji="0" lang="zh-CN" altLang="en-US" sz="10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rPr>
                    <a:t>信息和服务等传统上</a:t>
                  </a:r>
                  <a:r>
                    <a:rPr lang="zh-CN" altLang="en-US" sz="1000" dirty="0">
                      <a:latin typeface="微软雅黑" panose="020B0503020204020204" pitchFamily="34" charset="-122"/>
                      <a:ea typeface="微软雅黑" panose="020B0503020204020204" pitchFamily="34" charset="-122"/>
                    </a:rPr>
                    <a:t>不能被认知的特殊物品。</a:t>
                  </a:r>
                  <a:endParaRPr kumimoji="0" lang="en-US" altLang="zh-CN" sz="10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endParaRPr>
                </a:p>
              </p:txBody>
            </p:sp>
            <p:sp>
              <p:nvSpPr>
                <p:cNvPr id="90" name="矩形 89">
                  <a:extLst>
                    <a:ext uri="{FF2B5EF4-FFF2-40B4-BE49-F238E27FC236}">
                      <a16:creationId xmlns:a16="http://schemas.microsoft.com/office/drawing/2014/main" id="{D7969BE2-B7DB-B059-92DB-6891DD487B78}"/>
                    </a:ext>
                  </a:extLst>
                </p:cNvPr>
                <p:cNvSpPr/>
                <p:nvPr/>
              </p:nvSpPr>
              <p:spPr>
                <a:xfrm flipH="1">
                  <a:off x="8798380" y="1352394"/>
                  <a:ext cx="2033899" cy="815818"/>
                </a:xfrm>
                <a:prstGeom prst="rect">
                  <a:avLst/>
                </a:prstGeom>
                <a:ln>
                  <a:noFill/>
                </a:ln>
              </p:spPr>
              <p:txBody>
                <a:bodyPr wrap="square" lIns="91440" tIns="45720" rIns="91440" bIns="45720" anchor="t">
                  <a:spAutoFit/>
                </a:bodyPr>
                <a:lstStyle/>
                <a:p>
                  <a:pPr marL="0" marR="0" lvl="0" indent="0" defTabSz="913765" rtl="0" eaLnBrk="1" fontAlgn="auto" latinLnBrk="0" hangingPunct="1">
                    <a:lnSpc>
                      <a:spcPct val="150000"/>
                    </a:lnSpc>
                    <a:spcBef>
                      <a:spcPts val="0"/>
                    </a:spcBef>
                    <a:spcAft>
                      <a:spcPts val="0"/>
                    </a:spcAft>
                    <a:buClrTx/>
                    <a:buSzPct val="25000"/>
                    <a:buFontTx/>
                    <a:buNone/>
                    <a:defRPr/>
                  </a:pPr>
                  <a:r>
                    <a:rPr lang="zh-CN" altLang="en-US" sz="1000" b="1" dirty="0">
                      <a:latin typeface="微软雅黑" panose="020B0503020204020204" pitchFamily="34" charset="-122"/>
                      <a:ea typeface="微软雅黑" panose="020B0503020204020204" pitchFamily="34" charset="-122"/>
                    </a:rPr>
                    <a:t>有形的“物”：</a:t>
                  </a:r>
                  <a:r>
                    <a:rPr lang="zh-CN" altLang="en-US" sz="1000" dirty="0">
                      <a:latin typeface="微软雅黑" panose="020B0503020204020204" pitchFamily="34" charset="-122"/>
                      <a:ea typeface="微软雅黑" panose="020B0503020204020204" pitchFamily="34" charset="-122"/>
                    </a:rPr>
                    <a:t>农副产品、原材料、在制品、零部件、产成品、邮件、包裹等。</a:t>
                  </a:r>
                  <a:endParaRPr kumimoji="0" lang="en-US" altLang="zh-CN" sz="10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endParaRPr>
                </a:p>
              </p:txBody>
            </p:sp>
          </p:grpSp>
        </p:grpSp>
        <p:cxnSp>
          <p:nvCxnSpPr>
            <p:cNvPr id="34" name="直接箭头连接符 33">
              <a:extLst>
                <a:ext uri="{FF2B5EF4-FFF2-40B4-BE49-F238E27FC236}">
                  <a16:creationId xmlns:a16="http://schemas.microsoft.com/office/drawing/2014/main" id="{D4011C8A-0CBD-FEF5-7D01-57B90B5DB3EA}"/>
                </a:ext>
              </a:extLst>
            </p:cNvPr>
            <p:cNvCxnSpPr>
              <a:cxnSpLocks/>
            </p:cNvCxnSpPr>
            <p:nvPr/>
          </p:nvCxnSpPr>
          <p:spPr>
            <a:xfrm>
              <a:off x="4809260" y="3567006"/>
              <a:ext cx="433625" cy="1683"/>
            </a:xfrm>
            <a:prstGeom prst="straightConnector1">
              <a:avLst/>
            </a:prstGeom>
            <a:ln w="28575" cap="rnd">
              <a:gradFill>
                <a:gsLst>
                  <a:gs pos="100000">
                    <a:schemeClr val="tx1">
                      <a:lumMod val="50000"/>
                      <a:lumOff val="50000"/>
                      <a:alpha val="0"/>
                    </a:schemeClr>
                  </a:gs>
                  <a:gs pos="20000">
                    <a:schemeClr val="tx1">
                      <a:lumMod val="50000"/>
                      <a:lumOff val="50000"/>
                      <a:alpha val="20000"/>
                    </a:schemeClr>
                  </a:gs>
                </a:gsLst>
                <a:lin ang="0" scaled="0"/>
              </a:gradFill>
              <a:round/>
              <a:headEnd w="sm" len="sm"/>
              <a:tailEnd type="none" w="med" len="sm"/>
            </a:ln>
          </p:spPr>
          <p:style>
            <a:lnRef idx="1">
              <a:schemeClr val="accent1"/>
            </a:lnRef>
            <a:fillRef idx="0">
              <a:schemeClr val="accent1"/>
            </a:fillRef>
            <a:effectRef idx="0">
              <a:schemeClr val="accent1"/>
            </a:effectRef>
            <a:fontRef idx="minor">
              <a:schemeClr val="tx1"/>
            </a:fontRef>
          </p:style>
        </p:cxnSp>
        <p:grpSp>
          <p:nvGrpSpPr>
            <p:cNvPr id="36" name="组合 35">
              <a:extLst>
                <a:ext uri="{FF2B5EF4-FFF2-40B4-BE49-F238E27FC236}">
                  <a16:creationId xmlns:a16="http://schemas.microsoft.com/office/drawing/2014/main" id="{285D5DBF-5131-38A0-7EE4-7E386F214C99}"/>
                </a:ext>
              </a:extLst>
            </p:cNvPr>
            <p:cNvGrpSpPr/>
            <p:nvPr/>
          </p:nvGrpSpPr>
          <p:grpSpPr>
            <a:xfrm>
              <a:off x="5841223" y="4294034"/>
              <a:ext cx="5571697" cy="1943806"/>
              <a:chOff x="5841223" y="4789334"/>
              <a:chExt cx="5571697" cy="1943806"/>
            </a:xfrm>
          </p:grpSpPr>
          <p:sp>
            <p:nvSpPr>
              <p:cNvPr id="73" name="矩形 72">
                <a:extLst>
                  <a:ext uri="{FF2B5EF4-FFF2-40B4-BE49-F238E27FC236}">
                    <a16:creationId xmlns:a16="http://schemas.microsoft.com/office/drawing/2014/main" id="{D9C6F35F-41E6-A4BA-D49C-8EF3E27DC91D}"/>
                  </a:ext>
                </a:extLst>
              </p:cNvPr>
              <p:cNvSpPr/>
              <p:nvPr/>
            </p:nvSpPr>
            <p:spPr>
              <a:xfrm flipH="1">
                <a:off x="6375329" y="5380175"/>
                <a:ext cx="2033899" cy="318704"/>
              </a:xfrm>
              <a:prstGeom prst="rect">
                <a:avLst/>
              </a:prstGeom>
              <a:ln>
                <a:noFill/>
              </a:ln>
            </p:spPr>
            <p:txBody>
              <a:bodyPr wrap="square" lIns="91440" tIns="45720" rIns="91440" bIns="45720" anchor="t">
                <a:spAutoFit/>
              </a:bodyPr>
              <a:lstStyle/>
              <a:p>
                <a:pPr marL="0" marR="0" lvl="0" indent="0" defTabSz="913765" rtl="0" eaLnBrk="1" fontAlgn="auto" latinLnBrk="0" hangingPunct="1">
                  <a:lnSpc>
                    <a:spcPct val="150000"/>
                  </a:lnSpc>
                  <a:spcBef>
                    <a:spcPts val="0"/>
                  </a:spcBef>
                  <a:spcAft>
                    <a:spcPts val="0"/>
                  </a:spcAft>
                  <a:buClrTx/>
                  <a:buSzPct val="25000"/>
                  <a:buFontTx/>
                  <a:buNone/>
                  <a:defRPr/>
                </a:pPr>
                <a:r>
                  <a:rPr kumimoji="0" lang="zh-CN" altLang="en-US" sz="10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rPr>
                  <a:t>即有目的有方向的流动过程</a:t>
                </a:r>
                <a:endParaRPr kumimoji="0" lang="en-US" altLang="zh-CN" sz="10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endParaRPr>
              </a:p>
            </p:txBody>
          </p:sp>
          <p:sp>
            <p:nvSpPr>
              <p:cNvPr id="74" name="文本框 73">
                <a:extLst>
                  <a:ext uri="{FF2B5EF4-FFF2-40B4-BE49-F238E27FC236}">
                    <a16:creationId xmlns:a16="http://schemas.microsoft.com/office/drawing/2014/main" id="{86953151-5B3C-5109-F460-69D06BD7A2F6}"/>
                  </a:ext>
                </a:extLst>
              </p:cNvPr>
              <p:cNvSpPr txBox="1"/>
              <p:nvPr/>
            </p:nvSpPr>
            <p:spPr>
              <a:xfrm>
                <a:off x="6375330" y="5092070"/>
                <a:ext cx="2033899" cy="364549"/>
              </a:xfrm>
              <a:prstGeom prst="rect">
                <a:avLst/>
              </a:prstGeom>
              <a:noFill/>
              <a:ln>
                <a:noFill/>
              </a:ln>
            </p:spPr>
            <p:txBody>
              <a:bodyPr wrap="square" lIns="91440" tIns="45720" rIns="91440" bIns="45720" anchor="ctr" anchorCtr="0">
                <a:spAutoFit/>
              </a:bodyPr>
              <a:lstStyle/>
              <a:p>
                <a:pPr>
                  <a:buSzPct val="25000"/>
                </a:pPr>
                <a:r>
                  <a:rPr lang="zh-CN" altLang="en-US" sz="1600" b="1" dirty="0">
                    <a:latin typeface="微软雅黑" panose="020B0503020204020204" pitchFamily="34" charset="-122"/>
                    <a:ea typeface="微软雅黑" panose="020B0503020204020204" pitchFamily="34" charset="-122"/>
                  </a:rPr>
                  <a:t>“流”</a:t>
                </a:r>
                <a:endParaRPr lang="en-US" altLang="zh-CN" sz="1600" b="1" dirty="0">
                  <a:latin typeface="微软雅黑" panose="020B0503020204020204" pitchFamily="34" charset="-122"/>
                  <a:ea typeface="微软雅黑" panose="020B0503020204020204" pitchFamily="34" charset="-122"/>
                </a:endParaRPr>
              </a:p>
            </p:txBody>
          </p:sp>
          <p:sp>
            <p:nvSpPr>
              <p:cNvPr id="82" name="圆角矩形 5">
                <a:extLst>
                  <a:ext uri="{FF2B5EF4-FFF2-40B4-BE49-F238E27FC236}">
                    <a16:creationId xmlns:a16="http://schemas.microsoft.com/office/drawing/2014/main" id="{0F3F38D8-6C3F-E31A-2327-40A88727C6DD}"/>
                  </a:ext>
                </a:extLst>
              </p:cNvPr>
              <p:cNvSpPr/>
              <p:nvPr/>
            </p:nvSpPr>
            <p:spPr>
              <a:xfrm>
                <a:off x="5841223" y="5081584"/>
                <a:ext cx="410200" cy="410198"/>
              </a:xfrm>
              <a:prstGeom prst="roundRect">
                <a:avLst/>
              </a:prstGeom>
              <a:gradFill>
                <a:gsLst>
                  <a:gs pos="0">
                    <a:schemeClr val="accent2">
                      <a:lumMod val="60000"/>
                      <a:lumOff val="40000"/>
                    </a:schemeClr>
                  </a:gs>
                  <a:gs pos="60000">
                    <a:schemeClr val="accent2"/>
                  </a:gs>
                </a:gsLst>
                <a:lin ang="2700000" scaled="0"/>
              </a:gradFill>
              <a:ln w="57150" cap="rnd">
                <a:noFill/>
                <a:prstDash val="solid"/>
                <a:round/>
              </a:ln>
              <a:effectLst>
                <a:outerShdw blurRad="76200" dist="50800" dir="5400000" algn="ctr" rotWithShape="0">
                  <a:schemeClr val="accent2">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92500" lnSpcReduction="2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3765"/>
                <a:endParaRPr lang="zh-CN" altLang="en-US" sz="2000" b="1" dirty="0">
                  <a:solidFill>
                    <a:schemeClr val="bg1"/>
                  </a:solidFill>
                  <a:latin typeface="微软雅黑" panose="020B0503020204020204" pitchFamily="34" charset="-122"/>
                  <a:ea typeface="微软雅黑" panose="020B0503020204020204" pitchFamily="34" charset="-122"/>
                </a:endParaRPr>
              </a:p>
            </p:txBody>
          </p:sp>
          <p:grpSp>
            <p:nvGrpSpPr>
              <p:cNvPr id="76" name="组合 75">
                <a:extLst>
                  <a:ext uri="{FF2B5EF4-FFF2-40B4-BE49-F238E27FC236}">
                    <a16:creationId xmlns:a16="http://schemas.microsoft.com/office/drawing/2014/main" id="{58CBBDB9-A938-DAB0-E0CE-328AA96FD3BC}"/>
                  </a:ext>
                </a:extLst>
              </p:cNvPr>
              <p:cNvGrpSpPr/>
              <p:nvPr/>
            </p:nvGrpSpPr>
            <p:grpSpPr>
              <a:xfrm>
                <a:off x="8409227" y="4789334"/>
                <a:ext cx="3003693" cy="1943806"/>
                <a:chOff x="7828586" y="4870106"/>
                <a:chExt cx="3003693" cy="1943806"/>
              </a:xfrm>
            </p:grpSpPr>
            <p:grpSp>
              <p:nvGrpSpPr>
                <p:cNvPr id="77" name="组合 76">
                  <a:extLst>
                    <a:ext uri="{FF2B5EF4-FFF2-40B4-BE49-F238E27FC236}">
                      <a16:creationId xmlns:a16="http://schemas.microsoft.com/office/drawing/2014/main" id="{5BC2A26E-96B7-296C-CE6E-2386F020DBC4}"/>
                    </a:ext>
                  </a:extLst>
                </p:cNvPr>
                <p:cNvGrpSpPr/>
                <p:nvPr/>
              </p:nvGrpSpPr>
              <p:grpSpPr>
                <a:xfrm>
                  <a:off x="7828586" y="5142335"/>
                  <a:ext cx="816056" cy="869934"/>
                  <a:chOff x="4239887" y="3260773"/>
                  <a:chExt cx="816056" cy="1380449"/>
                </a:xfrm>
              </p:grpSpPr>
              <p:cxnSp>
                <p:nvCxnSpPr>
                  <p:cNvPr id="80" name="直接箭头连接符 79">
                    <a:extLst>
                      <a:ext uri="{FF2B5EF4-FFF2-40B4-BE49-F238E27FC236}">
                        <a16:creationId xmlns:a16="http://schemas.microsoft.com/office/drawing/2014/main" id="{D9616DE6-09C5-B7D6-1E8D-8AC44C81B33D}"/>
                      </a:ext>
                    </a:extLst>
                  </p:cNvPr>
                  <p:cNvCxnSpPr>
                    <a:cxnSpLocks/>
                  </p:cNvCxnSpPr>
                  <p:nvPr/>
                </p:nvCxnSpPr>
                <p:spPr>
                  <a:xfrm>
                    <a:off x="4239887" y="3982122"/>
                    <a:ext cx="495300" cy="0"/>
                  </a:xfrm>
                  <a:prstGeom prst="straightConnector1">
                    <a:avLst/>
                  </a:prstGeom>
                  <a:ln w="28575" cap="rnd">
                    <a:gradFill>
                      <a:gsLst>
                        <a:gs pos="100000">
                          <a:schemeClr val="tx1">
                            <a:lumMod val="50000"/>
                            <a:lumOff val="50000"/>
                            <a:alpha val="0"/>
                          </a:schemeClr>
                        </a:gs>
                        <a:gs pos="20000">
                          <a:schemeClr val="tx1">
                            <a:lumMod val="50000"/>
                            <a:lumOff val="50000"/>
                            <a:alpha val="20000"/>
                          </a:schemeClr>
                        </a:gs>
                      </a:gsLst>
                      <a:lin ang="0" scaled="0"/>
                    </a:gradFill>
                    <a:round/>
                    <a:headEnd w="sm" len="sm"/>
                    <a:tailEnd type="none" w="med" len="sm"/>
                  </a:ln>
                </p:spPr>
                <p:style>
                  <a:lnRef idx="1">
                    <a:schemeClr val="accent1"/>
                  </a:lnRef>
                  <a:fillRef idx="0">
                    <a:schemeClr val="accent1"/>
                  </a:fillRef>
                  <a:effectRef idx="0">
                    <a:schemeClr val="accent1"/>
                  </a:effectRef>
                  <a:fontRef idx="minor">
                    <a:schemeClr val="tx1"/>
                  </a:fontRef>
                </p:style>
              </p:cxnSp>
              <p:sp>
                <p:nvSpPr>
                  <p:cNvPr id="81" name="任意多边形 35">
                    <a:extLst>
                      <a:ext uri="{FF2B5EF4-FFF2-40B4-BE49-F238E27FC236}">
                        <a16:creationId xmlns:a16="http://schemas.microsoft.com/office/drawing/2014/main" id="{D88E13F2-582E-751F-815C-C743AC2316CA}"/>
                      </a:ext>
                    </a:extLst>
                  </p:cNvPr>
                  <p:cNvSpPr/>
                  <p:nvPr/>
                </p:nvSpPr>
                <p:spPr>
                  <a:xfrm>
                    <a:off x="4662243" y="3260773"/>
                    <a:ext cx="393700" cy="1380449"/>
                  </a:xfrm>
                  <a:custGeom>
                    <a:avLst/>
                    <a:gdLst>
                      <a:gd name="connsiteX0" fmla="*/ 393700 w 393700"/>
                      <a:gd name="connsiteY0" fmla="*/ 0 h 1828800"/>
                      <a:gd name="connsiteX1" fmla="*/ 0 w 393700"/>
                      <a:gd name="connsiteY1" fmla="*/ 0 h 1828800"/>
                      <a:gd name="connsiteX2" fmla="*/ 0 w 393700"/>
                      <a:gd name="connsiteY2" fmla="*/ 1828800 h 1828800"/>
                      <a:gd name="connsiteX3" fmla="*/ 368300 w 393700"/>
                      <a:gd name="connsiteY3" fmla="*/ 1828800 h 1828800"/>
                    </a:gdLst>
                    <a:ahLst/>
                    <a:cxnLst>
                      <a:cxn ang="0">
                        <a:pos x="connsiteX0" y="connsiteY0"/>
                      </a:cxn>
                      <a:cxn ang="0">
                        <a:pos x="connsiteX1" y="connsiteY1"/>
                      </a:cxn>
                      <a:cxn ang="0">
                        <a:pos x="connsiteX2" y="connsiteY2"/>
                      </a:cxn>
                      <a:cxn ang="0">
                        <a:pos x="connsiteX3" y="connsiteY3"/>
                      </a:cxn>
                    </a:cxnLst>
                    <a:rect l="l" t="t" r="r" b="b"/>
                    <a:pathLst>
                      <a:path w="393700" h="1828800">
                        <a:moveTo>
                          <a:pt x="393700" y="0"/>
                        </a:moveTo>
                        <a:lnTo>
                          <a:pt x="0" y="0"/>
                        </a:lnTo>
                        <a:lnTo>
                          <a:pt x="0" y="1828800"/>
                        </a:lnTo>
                        <a:lnTo>
                          <a:pt x="368300" y="1828800"/>
                        </a:lnTo>
                      </a:path>
                    </a:pathLst>
                  </a:custGeom>
                  <a:ln w="28575" cap="rnd">
                    <a:gradFill>
                      <a:gsLst>
                        <a:gs pos="100000">
                          <a:schemeClr val="tx1">
                            <a:lumMod val="50000"/>
                            <a:lumOff val="50000"/>
                            <a:alpha val="0"/>
                          </a:schemeClr>
                        </a:gs>
                        <a:gs pos="20000">
                          <a:schemeClr val="tx1">
                            <a:lumMod val="50000"/>
                            <a:lumOff val="50000"/>
                            <a:alpha val="20000"/>
                          </a:schemeClr>
                        </a:gs>
                      </a:gsLst>
                      <a:lin ang="0" scaled="0"/>
                    </a:gradFill>
                    <a:round/>
                    <a:headEnd w="sm" len="sm"/>
                    <a:tailEnd type="none" w="med" len="sm"/>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78" name="矩形 77">
                  <a:extLst>
                    <a:ext uri="{FF2B5EF4-FFF2-40B4-BE49-F238E27FC236}">
                      <a16:creationId xmlns:a16="http://schemas.microsoft.com/office/drawing/2014/main" id="{FCA782C3-157C-8AA6-2981-69A8063DDBD5}"/>
                    </a:ext>
                  </a:extLst>
                </p:cNvPr>
                <p:cNvSpPr/>
                <p:nvPr/>
              </p:nvSpPr>
              <p:spPr>
                <a:xfrm flipH="1">
                  <a:off x="8798380" y="5749536"/>
                  <a:ext cx="2033899" cy="1064376"/>
                </a:xfrm>
                <a:prstGeom prst="rect">
                  <a:avLst/>
                </a:prstGeom>
                <a:ln>
                  <a:noFill/>
                </a:ln>
              </p:spPr>
              <p:txBody>
                <a:bodyPr wrap="square" lIns="91440" tIns="45720" rIns="91440" bIns="45720" anchor="t">
                  <a:spAutoFit/>
                </a:bodyPr>
                <a:lstStyle/>
                <a:p>
                  <a:pPr marL="0" marR="0" lvl="0" indent="0" defTabSz="913765" rtl="0" eaLnBrk="1" fontAlgn="auto" latinLnBrk="0" hangingPunct="1">
                    <a:lnSpc>
                      <a:spcPct val="150000"/>
                    </a:lnSpc>
                    <a:spcBef>
                      <a:spcPts val="0"/>
                    </a:spcBef>
                    <a:spcAft>
                      <a:spcPts val="0"/>
                    </a:spcAft>
                    <a:buClrTx/>
                    <a:buSzPct val="25000"/>
                    <a:buFontTx/>
                    <a:buNone/>
                    <a:defRPr/>
                  </a:pPr>
                  <a:r>
                    <a:rPr kumimoji="0" lang="zh-CN" altLang="en-US" sz="1000" b="1"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rPr>
                    <a:t>怎么流：</a:t>
                  </a:r>
                  <a:r>
                    <a:rPr kumimoji="0" lang="zh-CN" altLang="en-US" sz="10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rPr>
                    <a:t>通过将运输、储存、装卸、搬运、包装、流通加工、配送、信息处理等基本功能实施有机结合实现流动。</a:t>
                  </a:r>
                  <a:endParaRPr kumimoji="0" lang="en-US" altLang="zh-CN" sz="10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endParaRPr>
                </a:p>
              </p:txBody>
            </p:sp>
            <p:sp>
              <p:nvSpPr>
                <p:cNvPr id="79" name="矩形 78">
                  <a:extLst>
                    <a:ext uri="{FF2B5EF4-FFF2-40B4-BE49-F238E27FC236}">
                      <a16:creationId xmlns:a16="http://schemas.microsoft.com/office/drawing/2014/main" id="{DDC34B65-2E13-B9D6-94EF-E3DAE1F6DCF0}"/>
                    </a:ext>
                  </a:extLst>
                </p:cNvPr>
                <p:cNvSpPr/>
                <p:nvPr/>
              </p:nvSpPr>
              <p:spPr>
                <a:xfrm flipH="1">
                  <a:off x="8798380" y="4870106"/>
                  <a:ext cx="2033899" cy="318704"/>
                </a:xfrm>
                <a:prstGeom prst="rect">
                  <a:avLst/>
                </a:prstGeom>
                <a:ln>
                  <a:noFill/>
                </a:ln>
              </p:spPr>
              <p:txBody>
                <a:bodyPr wrap="square" lIns="91440" tIns="45720" rIns="91440" bIns="45720" anchor="t">
                  <a:spAutoFit/>
                </a:bodyPr>
                <a:lstStyle/>
                <a:p>
                  <a:pPr marL="0" marR="0" lvl="0" indent="0" defTabSz="913765" rtl="0" eaLnBrk="1" fontAlgn="auto" latinLnBrk="0" hangingPunct="1">
                    <a:lnSpc>
                      <a:spcPct val="150000"/>
                    </a:lnSpc>
                    <a:spcBef>
                      <a:spcPts val="0"/>
                    </a:spcBef>
                    <a:spcAft>
                      <a:spcPts val="0"/>
                    </a:spcAft>
                    <a:buClrTx/>
                    <a:buSzPct val="25000"/>
                    <a:buFontTx/>
                    <a:buNone/>
                    <a:defRPr/>
                  </a:pPr>
                  <a:r>
                    <a:rPr lang="zh-CN" altLang="en-US" sz="1000" b="1" dirty="0">
                      <a:latin typeface="微软雅黑" panose="020B0503020204020204" pitchFamily="34" charset="-122"/>
                      <a:ea typeface="微软雅黑" panose="020B0503020204020204" pitchFamily="34" charset="-122"/>
                    </a:rPr>
                    <a:t>流到哪：</a:t>
                  </a:r>
                  <a:r>
                    <a:rPr lang="zh-CN" altLang="en-US" sz="1000" dirty="0">
                      <a:latin typeface="微软雅黑" panose="020B0503020204020204" pitchFamily="34" charset="-122"/>
                      <a:ea typeface="微软雅黑" panose="020B0503020204020204" pitchFamily="34" charset="-122"/>
                    </a:rPr>
                    <a:t>从供应地到接收地。</a:t>
                  </a:r>
                  <a:endParaRPr kumimoji="0" lang="en-US" altLang="zh-CN" sz="10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endParaRPr>
                </a:p>
              </p:txBody>
            </p:sp>
          </p:grpSp>
        </p:grpSp>
        <p:grpSp>
          <p:nvGrpSpPr>
            <p:cNvPr id="38" name="组合 37">
              <a:extLst>
                <a:ext uri="{FF2B5EF4-FFF2-40B4-BE49-F238E27FC236}">
                  <a16:creationId xmlns:a16="http://schemas.microsoft.com/office/drawing/2014/main" id="{CF35AC9A-8B92-0C68-2DAB-52629C9F50FE}"/>
                </a:ext>
              </a:extLst>
            </p:cNvPr>
            <p:cNvGrpSpPr/>
            <p:nvPr/>
          </p:nvGrpSpPr>
          <p:grpSpPr>
            <a:xfrm>
              <a:off x="2696780" y="2779907"/>
              <a:ext cx="2145359" cy="1574197"/>
              <a:chOff x="6938979" y="3950303"/>
              <a:chExt cx="2145359" cy="1574197"/>
            </a:xfrm>
          </p:grpSpPr>
          <p:sp>
            <p:nvSpPr>
              <p:cNvPr id="68" name="圆角矩形 37">
                <a:extLst>
                  <a:ext uri="{FF2B5EF4-FFF2-40B4-BE49-F238E27FC236}">
                    <a16:creationId xmlns:a16="http://schemas.microsoft.com/office/drawing/2014/main" id="{F684629F-0564-0148-4C8C-618F79B5D53F}"/>
                  </a:ext>
                </a:extLst>
              </p:cNvPr>
              <p:cNvSpPr/>
              <p:nvPr/>
            </p:nvSpPr>
            <p:spPr>
              <a:xfrm>
                <a:off x="6971858" y="3950303"/>
                <a:ext cx="2079601" cy="1574197"/>
              </a:xfrm>
              <a:prstGeom prst="roundRect">
                <a:avLst>
                  <a:gd name="adj" fmla="val 5088"/>
                </a:avLst>
              </a:prstGeom>
              <a:solidFill>
                <a:schemeClr val="accent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微软雅黑" panose="020B0503020204020204" pitchFamily="34" charset="-122"/>
                  <a:ea typeface="微软雅黑" panose="020B0503020204020204" pitchFamily="34" charset="-122"/>
                </a:endParaRPr>
              </a:p>
            </p:txBody>
          </p:sp>
          <p:grpSp>
            <p:nvGrpSpPr>
              <p:cNvPr id="69" name="组合 68">
                <a:extLst>
                  <a:ext uri="{FF2B5EF4-FFF2-40B4-BE49-F238E27FC236}">
                    <a16:creationId xmlns:a16="http://schemas.microsoft.com/office/drawing/2014/main" id="{79D9CDD8-4222-CEC3-30F5-6C851F15A659}"/>
                  </a:ext>
                </a:extLst>
              </p:cNvPr>
              <p:cNvGrpSpPr/>
              <p:nvPr/>
            </p:nvGrpSpPr>
            <p:grpSpPr>
              <a:xfrm>
                <a:off x="6938979" y="4196364"/>
                <a:ext cx="2145359" cy="1131758"/>
                <a:chOff x="6938979" y="4250823"/>
                <a:chExt cx="2145359" cy="1131758"/>
              </a:xfrm>
            </p:grpSpPr>
            <p:sp>
              <p:nvSpPr>
                <p:cNvPr id="70" name="圆角矩形 39">
                  <a:extLst>
                    <a:ext uri="{FF2B5EF4-FFF2-40B4-BE49-F238E27FC236}">
                      <a16:creationId xmlns:a16="http://schemas.microsoft.com/office/drawing/2014/main" id="{FB8137D2-7B0A-4CB7-39F5-75244C1CBF81}"/>
                    </a:ext>
                  </a:extLst>
                </p:cNvPr>
                <p:cNvSpPr/>
                <p:nvPr/>
              </p:nvSpPr>
              <p:spPr>
                <a:xfrm>
                  <a:off x="7795599" y="4250823"/>
                  <a:ext cx="410200" cy="410198"/>
                </a:xfrm>
                <a:prstGeom prst="roundRect">
                  <a:avLst/>
                </a:prstGeom>
                <a:gradFill>
                  <a:gsLst>
                    <a:gs pos="0">
                      <a:schemeClr val="accent1">
                        <a:lumMod val="60000"/>
                        <a:lumOff val="40000"/>
                      </a:schemeClr>
                    </a:gs>
                    <a:gs pos="60000">
                      <a:schemeClr val="accent1"/>
                    </a:gs>
                  </a:gsLst>
                  <a:lin ang="2700000" scaled="0"/>
                </a:gradFill>
                <a:ln w="57150" cap="rnd">
                  <a:noFill/>
                  <a:prstDash val="solid"/>
                  <a:round/>
                </a:ln>
                <a:effectLst>
                  <a:outerShdw blurRad="76200" dist="50800" dir="54000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91440" tIns="45720" rIns="91440" bIns="45720"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3765"/>
                  <a:endParaRPr lang="zh-CN" altLang="en-US" sz="1600" b="1" dirty="0">
                    <a:solidFill>
                      <a:srgbClr val="FFFFFF"/>
                    </a:solidFill>
                    <a:latin typeface="微软雅黑" panose="020B0503020204020204" pitchFamily="34" charset="-122"/>
                    <a:ea typeface="微软雅黑" panose="020B0503020204020204" pitchFamily="34" charset="-122"/>
                  </a:endParaRPr>
                </a:p>
              </p:txBody>
            </p:sp>
            <p:sp>
              <p:nvSpPr>
                <p:cNvPr id="71" name="文本框 70">
                  <a:extLst>
                    <a:ext uri="{FF2B5EF4-FFF2-40B4-BE49-F238E27FC236}">
                      <a16:creationId xmlns:a16="http://schemas.microsoft.com/office/drawing/2014/main" id="{CE60180F-609A-3A1E-A5E7-BBFB5551BC8A}"/>
                    </a:ext>
                  </a:extLst>
                </p:cNvPr>
                <p:cNvSpPr txBox="1"/>
                <p:nvPr/>
              </p:nvSpPr>
              <p:spPr>
                <a:xfrm>
                  <a:off x="6938979" y="4762822"/>
                  <a:ext cx="2123440" cy="430832"/>
                </a:xfrm>
                <a:prstGeom prst="rect">
                  <a:avLst/>
                </a:prstGeom>
                <a:noFill/>
              </p:spPr>
              <p:txBody>
                <a:bodyPr wrap="square" rtlCol="0" anchor="b">
                  <a:spAutoFit/>
                </a:bodyPr>
                <a:lstStyle/>
                <a:p>
                  <a:pPr algn="ctr"/>
                  <a:r>
                    <a:rPr lang="zh-CN" altLang="en-US" sz="2000" b="1" dirty="0">
                      <a:latin typeface="微软雅黑" panose="020B0503020204020204" pitchFamily="34" charset="-122"/>
                      <a:ea typeface="微软雅黑" panose="020B0503020204020204" pitchFamily="34" charset="-122"/>
                    </a:rPr>
                    <a:t>物流</a:t>
                  </a:r>
                  <a:endParaRPr lang="en-US" altLang="zh-CN" sz="2000" b="1" dirty="0">
                    <a:latin typeface="微软雅黑" panose="020B0503020204020204" pitchFamily="34" charset="-122"/>
                    <a:ea typeface="微软雅黑" panose="020B0503020204020204" pitchFamily="34" charset="-122"/>
                  </a:endParaRPr>
                </a:p>
              </p:txBody>
            </p:sp>
            <p:sp>
              <p:nvSpPr>
                <p:cNvPr id="72" name="文本框 71">
                  <a:extLst>
                    <a:ext uri="{FF2B5EF4-FFF2-40B4-BE49-F238E27FC236}">
                      <a16:creationId xmlns:a16="http://schemas.microsoft.com/office/drawing/2014/main" id="{35A03F5C-8183-1363-9725-63BF467ABB80}"/>
                    </a:ext>
                  </a:extLst>
                </p:cNvPr>
                <p:cNvSpPr txBox="1"/>
                <p:nvPr/>
              </p:nvSpPr>
              <p:spPr>
                <a:xfrm>
                  <a:off x="6960899" y="5117454"/>
                  <a:ext cx="2123439" cy="265127"/>
                </a:xfrm>
                <a:prstGeom prst="rect">
                  <a:avLst/>
                </a:prstGeom>
                <a:noFill/>
              </p:spPr>
              <p:txBody>
                <a:bodyPr wrap="square" rtlCol="0">
                  <a:spAutoFit/>
                </a:bodyPr>
                <a:lstStyle/>
                <a:p>
                  <a:pPr algn="ctr"/>
                  <a:r>
                    <a:rPr lang="zh-CN" altLang="en-US" sz="1000" dirty="0">
                      <a:latin typeface="微软雅黑" panose="020B0503020204020204" pitchFamily="34" charset="-122"/>
                      <a:ea typeface="微软雅黑" panose="020B0503020204020204" pitchFamily="34" charset="-122"/>
                    </a:rPr>
                    <a:t>使物有方向的流动过程</a:t>
                  </a:r>
                  <a:endParaRPr kumimoji="0" lang="en-GB" sz="1000" b="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endParaRPr>
                </a:p>
              </p:txBody>
            </p:sp>
          </p:grpSp>
        </p:grpSp>
        <p:grpSp>
          <p:nvGrpSpPr>
            <p:cNvPr id="39" name="组合 38">
              <a:extLst>
                <a:ext uri="{FF2B5EF4-FFF2-40B4-BE49-F238E27FC236}">
                  <a16:creationId xmlns:a16="http://schemas.microsoft.com/office/drawing/2014/main" id="{BB39E3CE-1E29-E47C-5569-734D10015701}"/>
                </a:ext>
              </a:extLst>
            </p:cNvPr>
            <p:cNvGrpSpPr/>
            <p:nvPr/>
          </p:nvGrpSpPr>
          <p:grpSpPr>
            <a:xfrm>
              <a:off x="586529" y="2869107"/>
              <a:ext cx="4264342" cy="3322349"/>
              <a:chOff x="586529" y="2869107"/>
              <a:chExt cx="4264342" cy="3322349"/>
            </a:xfrm>
          </p:grpSpPr>
          <p:grpSp>
            <p:nvGrpSpPr>
              <p:cNvPr id="42" name="组合 41">
                <a:extLst>
                  <a:ext uri="{FF2B5EF4-FFF2-40B4-BE49-F238E27FC236}">
                    <a16:creationId xmlns:a16="http://schemas.microsoft.com/office/drawing/2014/main" id="{9FBA75CD-80F6-7BDA-0BAF-72D7B8BC45E2}"/>
                  </a:ext>
                </a:extLst>
              </p:cNvPr>
              <p:cNvGrpSpPr/>
              <p:nvPr/>
            </p:nvGrpSpPr>
            <p:grpSpPr>
              <a:xfrm>
                <a:off x="950234" y="2869107"/>
                <a:ext cx="1007802" cy="2574514"/>
                <a:chOff x="1479333" y="3847733"/>
                <a:chExt cx="1007802" cy="2574514"/>
              </a:xfrm>
            </p:grpSpPr>
            <p:sp>
              <p:nvSpPr>
                <p:cNvPr id="46" name="任意多边形 47">
                  <a:extLst>
                    <a:ext uri="{FF2B5EF4-FFF2-40B4-BE49-F238E27FC236}">
                      <a16:creationId xmlns:a16="http://schemas.microsoft.com/office/drawing/2014/main" id="{1FB4D088-8EAB-1C3D-F14A-254AC122A0F6}"/>
                    </a:ext>
                  </a:extLst>
                </p:cNvPr>
                <p:cNvSpPr/>
                <p:nvPr/>
              </p:nvSpPr>
              <p:spPr bwMode="auto">
                <a:xfrm>
                  <a:off x="1775920" y="5218520"/>
                  <a:ext cx="414630" cy="1203727"/>
                </a:xfrm>
                <a:custGeom>
                  <a:avLst/>
                  <a:gdLst>
                    <a:gd name="T0" fmla="*/ 40 w 281"/>
                    <a:gd name="T1" fmla="*/ 8 h 1241"/>
                    <a:gd name="T2" fmla="*/ 0 w 281"/>
                    <a:gd name="T3" fmla="*/ 1241 h 1241"/>
                    <a:gd name="T4" fmla="*/ 281 w 281"/>
                    <a:gd name="T5" fmla="*/ 1241 h 1241"/>
                    <a:gd name="T6" fmla="*/ 237 w 281"/>
                    <a:gd name="T7" fmla="*/ 0 h 1241"/>
                    <a:gd name="T8" fmla="*/ 40 w 281"/>
                    <a:gd name="T9" fmla="*/ 8 h 1241"/>
                  </a:gdLst>
                  <a:ahLst/>
                  <a:cxnLst>
                    <a:cxn ang="0">
                      <a:pos x="T0" y="T1"/>
                    </a:cxn>
                    <a:cxn ang="0">
                      <a:pos x="T2" y="T3"/>
                    </a:cxn>
                    <a:cxn ang="0">
                      <a:pos x="T4" y="T5"/>
                    </a:cxn>
                    <a:cxn ang="0">
                      <a:pos x="T6" y="T7"/>
                    </a:cxn>
                    <a:cxn ang="0">
                      <a:pos x="T8" y="T9"/>
                    </a:cxn>
                  </a:cxnLst>
                  <a:rect l="0" t="0" r="r" b="b"/>
                  <a:pathLst>
                    <a:path w="281" h="1241">
                      <a:moveTo>
                        <a:pt x="40" y="8"/>
                      </a:moveTo>
                      <a:lnTo>
                        <a:pt x="0" y="1241"/>
                      </a:lnTo>
                      <a:lnTo>
                        <a:pt x="281" y="1241"/>
                      </a:lnTo>
                      <a:lnTo>
                        <a:pt x="237" y="0"/>
                      </a:lnTo>
                      <a:lnTo>
                        <a:pt x="40" y="8"/>
                      </a:lnTo>
                      <a:close/>
                    </a:path>
                  </a:pathLst>
                </a:custGeom>
                <a:gradFill>
                  <a:gsLst>
                    <a:gs pos="4400">
                      <a:schemeClr val="accent3">
                        <a:lumMod val="20000"/>
                        <a:lumOff val="80000"/>
                      </a:schemeClr>
                    </a:gs>
                    <a:gs pos="100000">
                      <a:schemeClr val="accent3">
                        <a:lumMod val="20000"/>
                        <a:lumOff val="80000"/>
                        <a:alpha val="0"/>
                      </a:schemeClr>
                    </a:gs>
                  </a:gsLst>
                  <a:lin ang="5400000" scaled="0"/>
                </a:gradFill>
                <a:ln>
                  <a:noFill/>
                </a:ln>
              </p:spPr>
              <p:txBody>
                <a:bodyPr anchor="ctr"/>
                <a:lstStyle/>
                <a:p>
                  <a:pPr algn="ctr"/>
                  <a:endParaRPr>
                    <a:latin typeface="微软雅黑" panose="020B0503020204020204" pitchFamily="34" charset="-122"/>
                    <a:ea typeface="微软雅黑" panose="020B0503020204020204" pitchFamily="34" charset="-122"/>
                  </a:endParaRPr>
                </a:p>
              </p:txBody>
            </p:sp>
            <p:sp>
              <p:nvSpPr>
                <p:cNvPr id="47" name="任意多边形 48">
                  <a:extLst>
                    <a:ext uri="{FF2B5EF4-FFF2-40B4-BE49-F238E27FC236}">
                      <a16:creationId xmlns:a16="http://schemas.microsoft.com/office/drawing/2014/main" id="{8B20810A-C3C0-086D-3EBA-FC9E18013569}"/>
                    </a:ext>
                  </a:extLst>
                </p:cNvPr>
                <p:cNvSpPr/>
                <p:nvPr/>
              </p:nvSpPr>
              <p:spPr bwMode="auto">
                <a:xfrm>
                  <a:off x="1852648" y="5253933"/>
                  <a:ext cx="261173" cy="391021"/>
                </a:xfrm>
                <a:custGeom>
                  <a:avLst/>
                  <a:gdLst>
                    <a:gd name="T0" fmla="*/ 0 w 45"/>
                    <a:gd name="T1" fmla="*/ 0 h 67"/>
                    <a:gd name="T2" fmla="*/ 24 w 45"/>
                    <a:gd name="T3" fmla="*/ 67 h 67"/>
                    <a:gd name="T4" fmla="*/ 45 w 45"/>
                    <a:gd name="T5" fmla="*/ 0 h 67"/>
                    <a:gd name="T6" fmla="*/ 0 w 45"/>
                    <a:gd name="T7" fmla="*/ 0 h 67"/>
                  </a:gdLst>
                  <a:ahLst/>
                  <a:cxnLst>
                    <a:cxn ang="0">
                      <a:pos x="T0" y="T1"/>
                    </a:cxn>
                    <a:cxn ang="0">
                      <a:pos x="T2" y="T3"/>
                    </a:cxn>
                    <a:cxn ang="0">
                      <a:pos x="T4" y="T5"/>
                    </a:cxn>
                    <a:cxn ang="0">
                      <a:pos x="T6" y="T7"/>
                    </a:cxn>
                  </a:cxnLst>
                  <a:rect l="0" t="0" r="r" b="b"/>
                  <a:pathLst>
                    <a:path w="45" h="67">
                      <a:moveTo>
                        <a:pt x="0" y="0"/>
                      </a:moveTo>
                      <a:cubicBezTo>
                        <a:pt x="0" y="0"/>
                        <a:pt x="5" y="57"/>
                        <a:pt x="24" y="67"/>
                      </a:cubicBezTo>
                      <a:cubicBezTo>
                        <a:pt x="24" y="67"/>
                        <a:pt x="38" y="58"/>
                        <a:pt x="45" y="0"/>
                      </a:cubicBezTo>
                      <a:lnTo>
                        <a:pt x="0" y="0"/>
                      </a:lnTo>
                      <a:close/>
                    </a:path>
                  </a:pathLst>
                </a:custGeom>
                <a:gradFill>
                  <a:gsLst>
                    <a:gs pos="4400">
                      <a:srgbClr val="FAD051"/>
                    </a:gs>
                    <a:gs pos="100000">
                      <a:srgbClr val="E76473"/>
                    </a:gs>
                  </a:gsLst>
                  <a:lin ang="5400000" scaled="0"/>
                </a:gradFill>
                <a:ln>
                  <a:noFill/>
                </a:ln>
              </p:spPr>
              <p:txBody>
                <a:bodyPr anchor="ctr"/>
                <a:lstStyle/>
                <a:p>
                  <a:pPr algn="ctr"/>
                  <a:endParaRPr>
                    <a:latin typeface="微软雅黑" panose="020B0503020204020204" pitchFamily="34" charset="-122"/>
                    <a:ea typeface="微软雅黑" panose="020B0503020204020204" pitchFamily="34" charset="-122"/>
                  </a:endParaRPr>
                </a:p>
              </p:txBody>
            </p:sp>
            <p:sp>
              <p:nvSpPr>
                <p:cNvPr id="48" name="任意多边形 49">
                  <a:extLst>
                    <a:ext uri="{FF2B5EF4-FFF2-40B4-BE49-F238E27FC236}">
                      <a16:creationId xmlns:a16="http://schemas.microsoft.com/office/drawing/2014/main" id="{67D74A2E-4D9A-51BB-F7FA-D4CD3C7CB01B}"/>
                    </a:ext>
                  </a:extLst>
                </p:cNvPr>
                <p:cNvSpPr/>
                <p:nvPr/>
              </p:nvSpPr>
              <p:spPr bwMode="auto">
                <a:xfrm>
                  <a:off x="1479333" y="4554522"/>
                  <a:ext cx="272977" cy="1001900"/>
                </a:xfrm>
                <a:custGeom>
                  <a:avLst/>
                  <a:gdLst>
                    <a:gd name="T0" fmla="*/ 31 w 47"/>
                    <a:gd name="T1" fmla="*/ 0 h 172"/>
                    <a:gd name="T2" fmla="*/ 0 w 47"/>
                    <a:gd name="T3" fmla="*/ 86 h 172"/>
                    <a:gd name="T4" fmla="*/ 30 w 47"/>
                    <a:gd name="T5" fmla="*/ 161 h 172"/>
                    <a:gd name="T6" fmla="*/ 47 w 47"/>
                    <a:gd name="T7" fmla="*/ 102 h 172"/>
                    <a:gd name="T8" fmla="*/ 37 w 47"/>
                    <a:gd name="T9" fmla="*/ 54 h 172"/>
                    <a:gd name="T10" fmla="*/ 33 w 47"/>
                    <a:gd name="T11" fmla="*/ 28 h 172"/>
                    <a:gd name="T12" fmla="*/ 31 w 47"/>
                    <a:gd name="T13" fmla="*/ 0 h 172"/>
                  </a:gdLst>
                  <a:ahLst/>
                  <a:cxnLst>
                    <a:cxn ang="0">
                      <a:pos x="T0" y="T1"/>
                    </a:cxn>
                    <a:cxn ang="0">
                      <a:pos x="T2" y="T3"/>
                    </a:cxn>
                    <a:cxn ang="0">
                      <a:pos x="T4" y="T5"/>
                    </a:cxn>
                    <a:cxn ang="0">
                      <a:pos x="T6" y="T7"/>
                    </a:cxn>
                    <a:cxn ang="0">
                      <a:pos x="T8" y="T9"/>
                    </a:cxn>
                    <a:cxn ang="0">
                      <a:pos x="T10" y="T11"/>
                    </a:cxn>
                    <a:cxn ang="0">
                      <a:pos x="T12" y="T13"/>
                    </a:cxn>
                  </a:cxnLst>
                  <a:rect l="0" t="0" r="r" b="b"/>
                  <a:pathLst>
                    <a:path w="47" h="172">
                      <a:moveTo>
                        <a:pt x="31" y="0"/>
                      </a:moveTo>
                      <a:cubicBezTo>
                        <a:pt x="31" y="0"/>
                        <a:pt x="0" y="68"/>
                        <a:pt x="0" y="86"/>
                      </a:cubicBezTo>
                      <a:cubicBezTo>
                        <a:pt x="0" y="103"/>
                        <a:pt x="26" y="172"/>
                        <a:pt x="30" y="161"/>
                      </a:cubicBezTo>
                      <a:cubicBezTo>
                        <a:pt x="35" y="150"/>
                        <a:pt x="25" y="117"/>
                        <a:pt x="47" y="102"/>
                      </a:cubicBezTo>
                      <a:cubicBezTo>
                        <a:pt x="37" y="54"/>
                        <a:pt x="37" y="54"/>
                        <a:pt x="37" y="54"/>
                      </a:cubicBezTo>
                      <a:cubicBezTo>
                        <a:pt x="35" y="46"/>
                        <a:pt x="33" y="37"/>
                        <a:pt x="33" y="28"/>
                      </a:cubicBezTo>
                      <a:cubicBezTo>
                        <a:pt x="32" y="20"/>
                        <a:pt x="31" y="10"/>
                        <a:pt x="31" y="0"/>
                      </a:cubicBezTo>
                      <a:close/>
                    </a:path>
                  </a:pathLst>
                </a:custGeom>
                <a:gradFill>
                  <a:gsLst>
                    <a:gs pos="4400">
                      <a:srgbClr val="E76574"/>
                    </a:gs>
                    <a:gs pos="100000">
                      <a:srgbClr val="714091"/>
                    </a:gs>
                  </a:gsLst>
                  <a:lin ang="5400000" scaled="0"/>
                </a:gradFill>
                <a:ln>
                  <a:noFill/>
                </a:ln>
              </p:spPr>
              <p:txBody>
                <a:bodyPr anchor="ctr"/>
                <a:lstStyle/>
                <a:p>
                  <a:pPr algn="ctr"/>
                  <a:endParaRPr>
                    <a:latin typeface="微软雅黑" panose="020B0503020204020204" pitchFamily="34" charset="-122"/>
                    <a:ea typeface="微软雅黑" panose="020B0503020204020204" pitchFamily="34" charset="-122"/>
                  </a:endParaRPr>
                </a:p>
              </p:txBody>
            </p:sp>
            <p:sp>
              <p:nvSpPr>
                <p:cNvPr id="49" name="任意多边形 50">
                  <a:extLst>
                    <a:ext uri="{FF2B5EF4-FFF2-40B4-BE49-F238E27FC236}">
                      <a16:creationId xmlns:a16="http://schemas.microsoft.com/office/drawing/2014/main" id="{E8760F50-AE9A-FF79-F63A-7EE5C35BCCA0}"/>
                    </a:ext>
                  </a:extLst>
                </p:cNvPr>
                <p:cNvSpPr/>
                <p:nvPr/>
              </p:nvSpPr>
              <p:spPr bwMode="auto">
                <a:xfrm>
                  <a:off x="2202353" y="4536815"/>
                  <a:ext cx="284782" cy="1003375"/>
                </a:xfrm>
                <a:custGeom>
                  <a:avLst/>
                  <a:gdLst>
                    <a:gd name="T0" fmla="*/ 18 w 49"/>
                    <a:gd name="T1" fmla="*/ 0 h 172"/>
                    <a:gd name="T2" fmla="*/ 49 w 49"/>
                    <a:gd name="T3" fmla="*/ 85 h 172"/>
                    <a:gd name="T4" fmla="*/ 19 w 49"/>
                    <a:gd name="T5" fmla="*/ 161 h 172"/>
                    <a:gd name="T6" fmla="*/ 0 w 49"/>
                    <a:gd name="T7" fmla="*/ 104 h 172"/>
                    <a:gd name="T8" fmla="*/ 12 w 49"/>
                    <a:gd name="T9" fmla="*/ 53 h 172"/>
                    <a:gd name="T10" fmla="*/ 16 w 49"/>
                    <a:gd name="T11" fmla="*/ 28 h 172"/>
                    <a:gd name="T12" fmla="*/ 18 w 49"/>
                    <a:gd name="T13" fmla="*/ 0 h 172"/>
                  </a:gdLst>
                  <a:ahLst/>
                  <a:cxnLst>
                    <a:cxn ang="0">
                      <a:pos x="T0" y="T1"/>
                    </a:cxn>
                    <a:cxn ang="0">
                      <a:pos x="T2" y="T3"/>
                    </a:cxn>
                    <a:cxn ang="0">
                      <a:pos x="T4" y="T5"/>
                    </a:cxn>
                    <a:cxn ang="0">
                      <a:pos x="T6" y="T7"/>
                    </a:cxn>
                    <a:cxn ang="0">
                      <a:pos x="T8" y="T9"/>
                    </a:cxn>
                    <a:cxn ang="0">
                      <a:pos x="T10" y="T11"/>
                    </a:cxn>
                    <a:cxn ang="0">
                      <a:pos x="T12" y="T13"/>
                    </a:cxn>
                  </a:cxnLst>
                  <a:rect l="0" t="0" r="r" b="b"/>
                  <a:pathLst>
                    <a:path w="49" h="172">
                      <a:moveTo>
                        <a:pt x="18" y="0"/>
                      </a:moveTo>
                      <a:cubicBezTo>
                        <a:pt x="18" y="0"/>
                        <a:pt x="49" y="68"/>
                        <a:pt x="49" y="85"/>
                      </a:cubicBezTo>
                      <a:cubicBezTo>
                        <a:pt x="49" y="102"/>
                        <a:pt x="23" y="172"/>
                        <a:pt x="19" y="161"/>
                      </a:cubicBezTo>
                      <a:cubicBezTo>
                        <a:pt x="14" y="150"/>
                        <a:pt x="23" y="118"/>
                        <a:pt x="0" y="104"/>
                      </a:cubicBezTo>
                      <a:cubicBezTo>
                        <a:pt x="12" y="53"/>
                        <a:pt x="12" y="53"/>
                        <a:pt x="12" y="53"/>
                      </a:cubicBezTo>
                      <a:cubicBezTo>
                        <a:pt x="14" y="45"/>
                        <a:pt x="16" y="37"/>
                        <a:pt x="16" y="28"/>
                      </a:cubicBezTo>
                      <a:cubicBezTo>
                        <a:pt x="17" y="20"/>
                        <a:pt x="18" y="9"/>
                        <a:pt x="18" y="0"/>
                      </a:cubicBezTo>
                      <a:close/>
                    </a:path>
                  </a:pathLst>
                </a:custGeom>
                <a:gradFill>
                  <a:gsLst>
                    <a:gs pos="4400">
                      <a:srgbClr val="E76574"/>
                    </a:gs>
                    <a:gs pos="100000">
                      <a:srgbClr val="714091"/>
                    </a:gs>
                  </a:gsLst>
                  <a:lin ang="5400000" scaled="0"/>
                </a:gradFill>
                <a:ln>
                  <a:noFill/>
                </a:ln>
              </p:spPr>
              <p:txBody>
                <a:bodyPr anchor="ctr"/>
                <a:lstStyle/>
                <a:p>
                  <a:pPr algn="ctr"/>
                  <a:endParaRPr>
                    <a:latin typeface="微软雅黑" panose="020B0503020204020204" pitchFamily="34" charset="-122"/>
                    <a:ea typeface="微软雅黑" panose="020B0503020204020204" pitchFamily="34" charset="-122"/>
                  </a:endParaRPr>
                </a:p>
              </p:txBody>
            </p:sp>
            <p:sp>
              <p:nvSpPr>
                <p:cNvPr id="50" name="任意多边形 51">
                  <a:extLst>
                    <a:ext uri="{FF2B5EF4-FFF2-40B4-BE49-F238E27FC236}">
                      <a16:creationId xmlns:a16="http://schemas.microsoft.com/office/drawing/2014/main" id="{A6740474-14B5-EBA5-4E10-75C623E5C988}"/>
                    </a:ext>
                  </a:extLst>
                </p:cNvPr>
                <p:cNvSpPr/>
                <p:nvPr/>
              </p:nvSpPr>
              <p:spPr bwMode="auto">
                <a:xfrm>
                  <a:off x="1635742" y="3847733"/>
                  <a:ext cx="717118" cy="1406201"/>
                </a:xfrm>
                <a:custGeom>
                  <a:avLst/>
                  <a:gdLst>
                    <a:gd name="T0" fmla="*/ 49 w 123"/>
                    <a:gd name="T1" fmla="*/ 7 h 241"/>
                    <a:gd name="T2" fmla="*/ 2 w 123"/>
                    <a:gd name="T3" fmla="*/ 149 h 241"/>
                    <a:gd name="T4" fmla="*/ 5 w 123"/>
                    <a:gd name="T5" fmla="*/ 165 h 241"/>
                    <a:gd name="T6" fmla="*/ 25 w 123"/>
                    <a:gd name="T7" fmla="*/ 241 h 241"/>
                    <a:gd name="T8" fmla="*/ 93 w 123"/>
                    <a:gd name="T9" fmla="*/ 241 h 241"/>
                    <a:gd name="T10" fmla="*/ 114 w 123"/>
                    <a:gd name="T11" fmla="*/ 162 h 241"/>
                    <a:gd name="T12" fmla="*/ 75 w 123"/>
                    <a:gd name="T13" fmla="*/ 7 h 241"/>
                    <a:gd name="T14" fmla="*/ 49 w 123"/>
                    <a:gd name="T15" fmla="*/ 7 h 2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3" h="241">
                      <a:moveTo>
                        <a:pt x="49" y="7"/>
                      </a:moveTo>
                      <a:cubicBezTo>
                        <a:pt x="31" y="23"/>
                        <a:pt x="0" y="65"/>
                        <a:pt x="2" y="149"/>
                      </a:cubicBezTo>
                      <a:cubicBezTo>
                        <a:pt x="3" y="154"/>
                        <a:pt x="3" y="159"/>
                        <a:pt x="5" y="165"/>
                      </a:cubicBezTo>
                      <a:cubicBezTo>
                        <a:pt x="25" y="241"/>
                        <a:pt x="25" y="241"/>
                        <a:pt x="25" y="241"/>
                      </a:cubicBezTo>
                      <a:cubicBezTo>
                        <a:pt x="93" y="241"/>
                        <a:pt x="93" y="241"/>
                        <a:pt x="93" y="241"/>
                      </a:cubicBezTo>
                      <a:cubicBezTo>
                        <a:pt x="93" y="241"/>
                        <a:pt x="110" y="178"/>
                        <a:pt x="114" y="162"/>
                      </a:cubicBezTo>
                      <a:cubicBezTo>
                        <a:pt x="123" y="121"/>
                        <a:pt x="110" y="45"/>
                        <a:pt x="75" y="7"/>
                      </a:cubicBezTo>
                      <a:cubicBezTo>
                        <a:pt x="68" y="0"/>
                        <a:pt x="56" y="0"/>
                        <a:pt x="49" y="7"/>
                      </a:cubicBezTo>
                    </a:path>
                  </a:pathLst>
                </a:custGeom>
                <a:gradFill>
                  <a:gsLst>
                    <a:gs pos="4400">
                      <a:srgbClr val="E6E7E6"/>
                    </a:gs>
                    <a:gs pos="100000">
                      <a:schemeClr val="bg2"/>
                    </a:gs>
                  </a:gsLst>
                  <a:lin ang="16200000" scaled="0"/>
                </a:gradFill>
                <a:ln>
                  <a:noFill/>
                </a:ln>
              </p:spPr>
              <p:txBody>
                <a:bodyPr anchor="ctr"/>
                <a:lstStyle/>
                <a:p>
                  <a:pPr algn="ctr"/>
                  <a:endParaRPr>
                    <a:latin typeface="微软雅黑" panose="020B0503020204020204" pitchFamily="34" charset="-122"/>
                    <a:ea typeface="微软雅黑" panose="020B0503020204020204" pitchFamily="34" charset="-122"/>
                  </a:endParaRPr>
                </a:p>
              </p:txBody>
            </p:sp>
            <p:sp>
              <p:nvSpPr>
                <p:cNvPr id="51" name="任意多边形 52">
                  <a:extLst>
                    <a:ext uri="{FF2B5EF4-FFF2-40B4-BE49-F238E27FC236}">
                      <a16:creationId xmlns:a16="http://schemas.microsoft.com/office/drawing/2014/main" id="{E932DB4F-2672-3E9A-5B81-05FBE9E381CE}"/>
                    </a:ext>
                  </a:extLst>
                </p:cNvPr>
                <p:cNvSpPr/>
                <p:nvPr/>
              </p:nvSpPr>
              <p:spPr bwMode="auto">
                <a:xfrm>
                  <a:off x="1781822" y="4705028"/>
                  <a:ext cx="187395" cy="548905"/>
                </a:xfrm>
                <a:custGeom>
                  <a:avLst/>
                  <a:gdLst>
                    <a:gd name="T0" fmla="*/ 32 w 32"/>
                    <a:gd name="T1" fmla="*/ 0 h 94"/>
                    <a:gd name="T2" fmla="*/ 0 w 32"/>
                    <a:gd name="T3" fmla="*/ 94 h 94"/>
                    <a:gd name="T4" fmla="*/ 27 w 32"/>
                    <a:gd name="T5" fmla="*/ 94 h 94"/>
                    <a:gd name="T6" fmla="*/ 32 w 32"/>
                    <a:gd name="T7" fmla="*/ 0 h 94"/>
                  </a:gdLst>
                  <a:ahLst/>
                  <a:cxnLst>
                    <a:cxn ang="0">
                      <a:pos x="T0" y="T1"/>
                    </a:cxn>
                    <a:cxn ang="0">
                      <a:pos x="T2" y="T3"/>
                    </a:cxn>
                    <a:cxn ang="0">
                      <a:pos x="T4" y="T5"/>
                    </a:cxn>
                    <a:cxn ang="0">
                      <a:pos x="T6" y="T7"/>
                    </a:cxn>
                  </a:cxnLst>
                  <a:rect l="0" t="0" r="r" b="b"/>
                  <a:pathLst>
                    <a:path w="32" h="94">
                      <a:moveTo>
                        <a:pt x="32" y="0"/>
                      </a:moveTo>
                      <a:cubicBezTo>
                        <a:pt x="26" y="40"/>
                        <a:pt x="16" y="73"/>
                        <a:pt x="0" y="94"/>
                      </a:cubicBezTo>
                      <a:cubicBezTo>
                        <a:pt x="27" y="94"/>
                        <a:pt x="27" y="94"/>
                        <a:pt x="27" y="94"/>
                      </a:cubicBezTo>
                      <a:lnTo>
                        <a:pt x="32" y="0"/>
                      </a:lnTo>
                      <a:close/>
                    </a:path>
                  </a:pathLst>
                </a:custGeom>
                <a:solidFill>
                  <a:srgbClr val="8E87AD">
                    <a:alpha val="60000"/>
                  </a:srgbClr>
                </a:solidFill>
                <a:ln>
                  <a:noFill/>
                </a:ln>
              </p:spPr>
              <p:txBody>
                <a:bodyPr anchor="ctr"/>
                <a:lstStyle/>
                <a:p>
                  <a:pPr algn="ctr"/>
                  <a:endParaRPr>
                    <a:latin typeface="微软雅黑" panose="020B0503020204020204" pitchFamily="34" charset="-122"/>
                    <a:ea typeface="微软雅黑" panose="020B0503020204020204" pitchFamily="34" charset="-122"/>
                  </a:endParaRPr>
                </a:p>
              </p:txBody>
            </p:sp>
            <p:sp>
              <p:nvSpPr>
                <p:cNvPr id="52" name="任意多边形 53">
                  <a:extLst>
                    <a:ext uri="{FF2B5EF4-FFF2-40B4-BE49-F238E27FC236}">
                      <a16:creationId xmlns:a16="http://schemas.microsoft.com/office/drawing/2014/main" id="{1E201AF0-0C92-95B1-DC52-7F87CE80BEAC}"/>
                    </a:ext>
                  </a:extLst>
                </p:cNvPr>
                <p:cNvSpPr/>
                <p:nvPr/>
              </p:nvSpPr>
              <p:spPr bwMode="auto">
                <a:xfrm>
                  <a:off x="2079883" y="4384834"/>
                  <a:ext cx="314293" cy="869100"/>
                </a:xfrm>
                <a:custGeom>
                  <a:avLst/>
                  <a:gdLst>
                    <a:gd name="T0" fmla="*/ 37 w 54"/>
                    <a:gd name="T1" fmla="*/ 0 h 149"/>
                    <a:gd name="T2" fmla="*/ 0 w 54"/>
                    <a:gd name="T3" fmla="*/ 149 h 149"/>
                    <a:gd name="T4" fmla="*/ 17 w 54"/>
                    <a:gd name="T5" fmla="*/ 149 h 149"/>
                    <a:gd name="T6" fmla="*/ 37 w 54"/>
                    <a:gd name="T7" fmla="*/ 0 h 149"/>
                  </a:gdLst>
                  <a:ahLst/>
                  <a:cxnLst>
                    <a:cxn ang="0">
                      <a:pos x="T0" y="T1"/>
                    </a:cxn>
                    <a:cxn ang="0">
                      <a:pos x="T2" y="T3"/>
                    </a:cxn>
                    <a:cxn ang="0">
                      <a:pos x="T4" y="T5"/>
                    </a:cxn>
                    <a:cxn ang="0">
                      <a:pos x="T6" y="T7"/>
                    </a:cxn>
                  </a:cxnLst>
                  <a:rect l="0" t="0" r="r" b="b"/>
                  <a:pathLst>
                    <a:path w="54" h="149">
                      <a:moveTo>
                        <a:pt x="37" y="0"/>
                      </a:moveTo>
                      <a:cubicBezTo>
                        <a:pt x="37" y="0"/>
                        <a:pt x="31" y="118"/>
                        <a:pt x="0" y="149"/>
                      </a:cubicBezTo>
                      <a:cubicBezTo>
                        <a:pt x="17" y="149"/>
                        <a:pt x="17" y="149"/>
                        <a:pt x="17" y="149"/>
                      </a:cubicBezTo>
                      <a:cubicBezTo>
                        <a:pt x="17" y="149"/>
                        <a:pt x="54" y="53"/>
                        <a:pt x="37" y="0"/>
                      </a:cubicBezTo>
                      <a:close/>
                    </a:path>
                  </a:pathLst>
                </a:custGeom>
                <a:solidFill>
                  <a:srgbClr val="8E87AD">
                    <a:alpha val="60000"/>
                  </a:srgbClr>
                </a:solidFill>
                <a:ln>
                  <a:noFill/>
                </a:ln>
              </p:spPr>
              <p:txBody>
                <a:bodyPr anchor="ctr"/>
                <a:lstStyle/>
                <a:p>
                  <a:pPr algn="ctr"/>
                  <a:endParaRPr>
                    <a:latin typeface="微软雅黑" panose="020B0503020204020204" pitchFamily="34" charset="-122"/>
                    <a:ea typeface="微软雅黑" panose="020B0503020204020204" pitchFamily="34" charset="-122"/>
                  </a:endParaRPr>
                </a:p>
              </p:txBody>
            </p:sp>
            <p:sp>
              <p:nvSpPr>
                <p:cNvPr id="53" name="任意多边形 54">
                  <a:extLst>
                    <a:ext uri="{FF2B5EF4-FFF2-40B4-BE49-F238E27FC236}">
                      <a16:creationId xmlns:a16="http://schemas.microsoft.com/office/drawing/2014/main" id="{7D5B2878-2EFC-0E1B-17F9-383D9A86354D}"/>
                    </a:ext>
                  </a:extLst>
                </p:cNvPr>
                <p:cNvSpPr/>
                <p:nvPr/>
              </p:nvSpPr>
              <p:spPr bwMode="auto">
                <a:xfrm>
                  <a:off x="1659351" y="4420247"/>
                  <a:ext cx="647767" cy="23609"/>
                </a:xfrm>
                <a:custGeom>
                  <a:avLst/>
                  <a:gdLst>
                    <a:gd name="T0" fmla="*/ 111 w 111"/>
                    <a:gd name="T1" fmla="*/ 4 h 4"/>
                    <a:gd name="T2" fmla="*/ 95 w 111"/>
                    <a:gd name="T3" fmla="*/ 4 h 4"/>
                    <a:gd name="T4" fmla="*/ 56 w 111"/>
                    <a:gd name="T5" fmla="*/ 3 h 4"/>
                    <a:gd name="T6" fmla="*/ 17 w 111"/>
                    <a:gd name="T7" fmla="*/ 4 h 4"/>
                    <a:gd name="T8" fmla="*/ 0 w 111"/>
                    <a:gd name="T9" fmla="*/ 4 h 4"/>
                    <a:gd name="T10" fmla="*/ 16 w 111"/>
                    <a:gd name="T11" fmla="*/ 2 h 4"/>
                    <a:gd name="T12" fmla="*/ 56 w 111"/>
                    <a:gd name="T13" fmla="*/ 0 h 4"/>
                    <a:gd name="T14" fmla="*/ 95 w 111"/>
                    <a:gd name="T15" fmla="*/ 2 h 4"/>
                    <a:gd name="T16" fmla="*/ 111 w 111"/>
                    <a:gd name="T17"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1" h="4">
                      <a:moveTo>
                        <a:pt x="111" y="4"/>
                      </a:moveTo>
                      <a:cubicBezTo>
                        <a:pt x="111" y="4"/>
                        <a:pt x="105" y="4"/>
                        <a:pt x="95" y="4"/>
                      </a:cubicBezTo>
                      <a:cubicBezTo>
                        <a:pt x="85" y="4"/>
                        <a:pt x="71" y="3"/>
                        <a:pt x="56" y="3"/>
                      </a:cubicBezTo>
                      <a:cubicBezTo>
                        <a:pt x="40" y="3"/>
                        <a:pt x="27" y="4"/>
                        <a:pt x="17" y="4"/>
                      </a:cubicBezTo>
                      <a:cubicBezTo>
                        <a:pt x="7" y="4"/>
                        <a:pt x="0" y="4"/>
                        <a:pt x="0" y="4"/>
                      </a:cubicBezTo>
                      <a:cubicBezTo>
                        <a:pt x="0" y="3"/>
                        <a:pt x="6" y="3"/>
                        <a:pt x="16" y="2"/>
                      </a:cubicBezTo>
                      <a:cubicBezTo>
                        <a:pt x="26" y="1"/>
                        <a:pt x="40" y="0"/>
                        <a:pt x="56" y="0"/>
                      </a:cubicBezTo>
                      <a:cubicBezTo>
                        <a:pt x="71" y="0"/>
                        <a:pt x="85" y="1"/>
                        <a:pt x="95" y="2"/>
                      </a:cubicBezTo>
                      <a:cubicBezTo>
                        <a:pt x="105" y="3"/>
                        <a:pt x="111" y="4"/>
                        <a:pt x="111" y="4"/>
                      </a:cubicBezTo>
                      <a:close/>
                    </a:path>
                  </a:pathLst>
                </a:custGeom>
                <a:solidFill>
                  <a:srgbClr val="41335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latin typeface="微软雅黑" panose="020B0503020204020204" pitchFamily="34" charset="-122"/>
                    <a:ea typeface="微软雅黑" panose="020B0503020204020204" pitchFamily="34" charset="-122"/>
                  </a:endParaRPr>
                </a:p>
              </p:txBody>
            </p:sp>
            <p:sp>
              <p:nvSpPr>
                <p:cNvPr id="54" name="任意多边形 55">
                  <a:extLst>
                    <a:ext uri="{FF2B5EF4-FFF2-40B4-BE49-F238E27FC236}">
                      <a16:creationId xmlns:a16="http://schemas.microsoft.com/office/drawing/2014/main" id="{0E7CE54E-8026-E26F-C423-55F4E4CF9A3B}"/>
                    </a:ext>
                  </a:extLst>
                </p:cNvPr>
                <p:cNvSpPr/>
                <p:nvPr/>
              </p:nvSpPr>
              <p:spPr bwMode="auto">
                <a:xfrm>
                  <a:off x="1653448" y="4460087"/>
                  <a:ext cx="665474" cy="35413"/>
                </a:xfrm>
                <a:custGeom>
                  <a:avLst/>
                  <a:gdLst>
                    <a:gd name="T0" fmla="*/ 114 w 114"/>
                    <a:gd name="T1" fmla="*/ 6 h 6"/>
                    <a:gd name="T2" fmla="*/ 97 w 114"/>
                    <a:gd name="T3" fmla="*/ 5 h 6"/>
                    <a:gd name="T4" fmla="*/ 57 w 114"/>
                    <a:gd name="T5" fmla="*/ 4 h 6"/>
                    <a:gd name="T6" fmla="*/ 17 w 114"/>
                    <a:gd name="T7" fmla="*/ 3 h 6"/>
                    <a:gd name="T8" fmla="*/ 0 w 114"/>
                    <a:gd name="T9" fmla="*/ 2 h 6"/>
                    <a:gd name="T10" fmla="*/ 17 w 114"/>
                    <a:gd name="T11" fmla="*/ 1 h 6"/>
                    <a:gd name="T12" fmla="*/ 57 w 114"/>
                    <a:gd name="T13" fmla="*/ 1 h 6"/>
                    <a:gd name="T14" fmla="*/ 97 w 114"/>
                    <a:gd name="T15" fmla="*/ 3 h 6"/>
                    <a:gd name="T16" fmla="*/ 114 w 114"/>
                    <a:gd name="T17"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4" h="6">
                      <a:moveTo>
                        <a:pt x="114" y="6"/>
                      </a:moveTo>
                      <a:cubicBezTo>
                        <a:pt x="114" y="6"/>
                        <a:pt x="107" y="6"/>
                        <a:pt x="97" y="5"/>
                      </a:cubicBezTo>
                      <a:cubicBezTo>
                        <a:pt x="87" y="5"/>
                        <a:pt x="73" y="4"/>
                        <a:pt x="57" y="4"/>
                      </a:cubicBezTo>
                      <a:cubicBezTo>
                        <a:pt x="42" y="3"/>
                        <a:pt x="27" y="3"/>
                        <a:pt x="17" y="3"/>
                      </a:cubicBezTo>
                      <a:cubicBezTo>
                        <a:pt x="7" y="2"/>
                        <a:pt x="0" y="2"/>
                        <a:pt x="0" y="2"/>
                      </a:cubicBezTo>
                      <a:cubicBezTo>
                        <a:pt x="0" y="1"/>
                        <a:pt x="7" y="1"/>
                        <a:pt x="17" y="1"/>
                      </a:cubicBezTo>
                      <a:cubicBezTo>
                        <a:pt x="27" y="0"/>
                        <a:pt x="42" y="0"/>
                        <a:pt x="57" y="1"/>
                      </a:cubicBezTo>
                      <a:cubicBezTo>
                        <a:pt x="73" y="1"/>
                        <a:pt x="87" y="2"/>
                        <a:pt x="97" y="3"/>
                      </a:cubicBezTo>
                      <a:cubicBezTo>
                        <a:pt x="108" y="5"/>
                        <a:pt x="114" y="6"/>
                        <a:pt x="114" y="6"/>
                      </a:cubicBezTo>
                      <a:close/>
                    </a:path>
                  </a:pathLst>
                </a:custGeom>
                <a:solidFill>
                  <a:srgbClr val="41335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latin typeface="微软雅黑" panose="020B0503020204020204" pitchFamily="34" charset="-122"/>
                    <a:ea typeface="微软雅黑" panose="020B0503020204020204" pitchFamily="34" charset="-122"/>
                  </a:endParaRPr>
                </a:p>
              </p:txBody>
            </p:sp>
            <p:sp>
              <p:nvSpPr>
                <p:cNvPr id="55" name="任意多边形 56">
                  <a:extLst>
                    <a:ext uri="{FF2B5EF4-FFF2-40B4-BE49-F238E27FC236}">
                      <a16:creationId xmlns:a16="http://schemas.microsoft.com/office/drawing/2014/main" id="{A7AED4C5-3752-E6B4-49A9-7992A6A96C97}"/>
                    </a:ext>
                  </a:extLst>
                </p:cNvPr>
                <p:cNvSpPr/>
                <p:nvPr/>
              </p:nvSpPr>
              <p:spPr bwMode="auto">
                <a:xfrm>
                  <a:off x="1775920" y="5224422"/>
                  <a:ext cx="420532" cy="17707"/>
                </a:xfrm>
                <a:custGeom>
                  <a:avLst/>
                  <a:gdLst>
                    <a:gd name="T0" fmla="*/ 72 w 72"/>
                    <a:gd name="T1" fmla="*/ 2 h 3"/>
                    <a:gd name="T2" fmla="*/ 36 w 72"/>
                    <a:gd name="T3" fmla="*/ 3 h 3"/>
                    <a:gd name="T4" fmla="*/ 0 w 72"/>
                    <a:gd name="T5" fmla="*/ 1 h 3"/>
                    <a:gd name="T6" fmla="*/ 36 w 72"/>
                    <a:gd name="T7" fmla="*/ 0 h 3"/>
                    <a:gd name="T8" fmla="*/ 72 w 72"/>
                    <a:gd name="T9" fmla="*/ 2 h 3"/>
                  </a:gdLst>
                  <a:ahLst/>
                  <a:cxnLst>
                    <a:cxn ang="0">
                      <a:pos x="T0" y="T1"/>
                    </a:cxn>
                    <a:cxn ang="0">
                      <a:pos x="T2" y="T3"/>
                    </a:cxn>
                    <a:cxn ang="0">
                      <a:pos x="T4" y="T5"/>
                    </a:cxn>
                    <a:cxn ang="0">
                      <a:pos x="T6" y="T7"/>
                    </a:cxn>
                    <a:cxn ang="0">
                      <a:pos x="T8" y="T9"/>
                    </a:cxn>
                  </a:cxnLst>
                  <a:rect l="0" t="0" r="r" b="b"/>
                  <a:pathLst>
                    <a:path w="72" h="3">
                      <a:moveTo>
                        <a:pt x="72" y="2"/>
                      </a:moveTo>
                      <a:cubicBezTo>
                        <a:pt x="72" y="3"/>
                        <a:pt x="56" y="3"/>
                        <a:pt x="36" y="3"/>
                      </a:cubicBezTo>
                      <a:cubicBezTo>
                        <a:pt x="16" y="3"/>
                        <a:pt x="0" y="2"/>
                        <a:pt x="0" y="1"/>
                      </a:cubicBezTo>
                      <a:cubicBezTo>
                        <a:pt x="0" y="0"/>
                        <a:pt x="16" y="0"/>
                        <a:pt x="36" y="0"/>
                      </a:cubicBezTo>
                      <a:cubicBezTo>
                        <a:pt x="56" y="0"/>
                        <a:pt x="72" y="1"/>
                        <a:pt x="72" y="2"/>
                      </a:cubicBezTo>
                      <a:close/>
                    </a:path>
                  </a:pathLst>
                </a:custGeom>
                <a:solidFill>
                  <a:srgbClr val="41335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latin typeface="微软雅黑" panose="020B0503020204020204" pitchFamily="34" charset="-122"/>
                    <a:ea typeface="微软雅黑" panose="020B0503020204020204" pitchFamily="34" charset="-122"/>
                  </a:endParaRPr>
                </a:p>
              </p:txBody>
            </p:sp>
            <p:sp>
              <p:nvSpPr>
                <p:cNvPr id="56" name="任意多边形 57">
                  <a:extLst>
                    <a:ext uri="{FF2B5EF4-FFF2-40B4-BE49-F238E27FC236}">
                      <a16:creationId xmlns:a16="http://schemas.microsoft.com/office/drawing/2014/main" id="{ACBC8386-1DE4-AAEE-EF2E-E1C27087F0DB}"/>
                    </a:ext>
                  </a:extLst>
                </p:cNvPr>
                <p:cNvSpPr/>
                <p:nvPr/>
              </p:nvSpPr>
              <p:spPr bwMode="auto">
                <a:xfrm>
                  <a:off x="1758213" y="5189009"/>
                  <a:ext cx="432337" cy="17707"/>
                </a:xfrm>
                <a:custGeom>
                  <a:avLst/>
                  <a:gdLst>
                    <a:gd name="T0" fmla="*/ 74 w 74"/>
                    <a:gd name="T1" fmla="*/ 1 h 3"/>
                    <a:gd name="T2" fmla="*/ 37 w 74"/>
                    <a:gd name="T3" fmla="*/ 3 h 3"/>
                    <a:gd name="T4" fmla="*/ 0 w 74"/>
                    <a:gd name="T5" fmla="*/ 1 h 3"/>
                    <a:gd name="T6" fmla="*/ 37 w 74"/>
                    <a:gd name="T7" fmla="*/ 0 h 3"/>
                    <a:gd name="T8" fmla="*/ 74 w 74"/>
                    <a:gd name="T9" fmla="*/ 1 h 3"/>
                  </a:gdLst>
                  <a:ahLst/>
                  <a:cxnLst>
                    <a:cxn ang="0">
                      <a:pos x="T0" y="T1"/>
                    </a:cxn>
                    <a:cxn ang="0">
                      <a:pos x="T2" y="T3"/>
                    </a:cxn>
                    <a:cxn ang="0">
                      <a:pos x="T4" y="T5"/>
                    </a:cxn>
                    <a:cxn ang="0">
                      <a:pos x="T6" y="T7"/>
                    </a:cxn>
                    <a:cxn ang="0">
                      <a:pos x="T8" y="T9"/>
                    </a:cxn>
                  </a:cxnLst>
                  <a:rect l="0" t="0" r="r" b="b"/>
                  <a:pathLst>
                    <a:path w="74" h="3">
                      <a:moveTo>
                        <a:pt x="74" y="1"/>
                      </a:moveTo>
                      <a:cubicBezTo>
                        <a:pt x="74" y="2"/>
                        <a:pt x="57" y="3"/>
                        <a:pt x="37" y="3"/>
                      </a:cubicBezTo>
                      <a:cubicBezTo>
                        <a:pt x="17" y="3"/>
                        <a:pt x="0" y="2"/>
                        <a:pt x="0" y="1"/>
                      </a:cubicBezTo>
                      <a:cubicBezTo>
                        <a:pt x="0" y="0"/>
                        <a:pt x="17" y="0"/>
                        <a:pt x="37" y="0"/>
                      </a:cubicBezTo>
                      <a:cubicBezTo>
                        <a:pt x="57" y="0"/>
                        <a:pt x="74" y="1"/>
                        <a:pt x="74" y="1"/>
                      </a:cubicBezTo>
                      <a:close/>
                    </a:path>
                  </a:pathLst>
                </a:custGeom>
                <a:solidFill>
                  <a:srgbClr val="41335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latin typeface="微软雅黑" panose="020B0503020204020204" pitchFamily="34" charset="-122"/>
                    <a:ea typeface="微软雅黑" panose="020B0503020204020204" pitchFamily="34" charset="-122"/>
                  </a:endParaRPr>
                </a:p>
              </p:txBody>
            </p:sp>
            <p:sp>
              <p:nvSpPr>
                <p:cNvPr id="57" name="任意多边形 58">
                  <a:extLst>
                    <a:ext uri="{FF2B5EF4-FFF2-40B4-BE49-F238E27FC236}">
                      <a16:creationId xmlns:a16="http://schemas.microsoft.com/office/drawing/2014/main" id="{F5F37D59-1640-C8A4-E3D4-70A7A5A2A435}"/>
                    </a:ext>
                  </a:extLst>
                </p:cNvPr>
                <p:cNvSpPr/>
                <p:nvPr/>
              </p:nvSpPr>
              <p:spPr bwMode="auto">
                <a:xfrm>
                  <a:off x="1834942" y="4331714"/>
                  <a:ext cx="302488" cy="298061"/>
                </a:xfrm>
                <a:custGeom>
                  <a:avLst/>
                  <a:gdLst>
                    <a:gd name="T0" fmla="*/ 50 w 52"/>
                    <a:gd name="T1" fmla="*/ 28 h 51"/>
                    <a:gd name="T2" fmla="*/ 23 w 52"/>
                    <a:gd name="T3" fmla="*/ 49 h 51"/>
                    <a:gd name="T4" fmla="*/ 2 w 52"/>
                    <a:gd name="T5" fmla="*/ 23 h 51"/>
                    <a:gd name="T6" fmla="*/ 28 w 52"/>
                    <a:gd name="T7" fmla="*/ 1 h 51"/>
                    <a:gd name="T8" fmla="*/ 50 w 52"/>
                    <a:gd name="T9" fmla="*/ 28 h 51"/>
                  </a:gdLst>
                  <a:ahLst/>
                  <a:cxnLst>
                    <a:cxn ang="0">
                      <a:pos x="T0" y="T1"/>
                    </a:cxn>
                    <a:cxn ang="0">
                      <a:pos x="T2" y="T3"/>
                    </a:cxn>
                    <a:cxn ang="0">
                      <a:pos x="T4" y="T5"/>
                    </a:cxn>
                    <a:cxn ang="0">
                      <a:pos x="T6" y="T7"/>
                    </a:cxn>
                    <a:cxn ang="0">
                      <a:pos x="T8" y="T9"/>
                    </a:cxn>
                  </a:cxnLst>
                  <a:rect l="0" t="0" r="r" b="b"/>
                  <a:pathLst>
                    <a:path w="52" h="51">
                      <a:moveTo>
                        <a:pt x="50" y="28"/>
                      </a:moveTo>
                      <a:cubicBezTo>
                        <a:pt x="49" y="41"/>
                        <a:pt x="37" y="51"/>
                        <a:pt x="23" y="49"/>
                      </a:cubicBezTo>
                      <a:cubicBezTo>
                        <a:pt x="10" y="48"/>
                        <a:pt x="0" y="36"/>
                        <a:pt x="2" y="23"/>
                      </a:cubicBezTo>
                      <a:cubicBezTo>
                        <a:pt x="3" y="9"/>
                        <a:pt x="15" y="0"/>
                        <a:pt x="28" y="1"/>
                      </a:cubicBezTo>
                      <a:cubicBezTo>
                        <a:pt x="42" y="2"/>
                        <a:pt x="52" y="14"/>
                        <a:pt x="50" y="28"/>
                      </a:cubicBezTo>
                      <a:close/>
                    </a:path>
                  </a:pathLst>
                </a:custGeom>
                <a:solidFill>
                  <a:srgbClr val="8E87AD">
                    <a:alpha val="40000"/>
                  </a:srgbClr>
                </a:solidFill>
                <a:ln>
                  <a:noFill/>
                </a:ln>
              </p:spPr>
              <p:txBody>
                <a:bodyPr anchor="ctr"/>
                <a:lstStyle/>
                <a:p>
                  <a:pPr algn="ctr"/>
                  <a:endParaRPr>
                    <a:latin typeface="微软雅黑" panose="020B0503020204020204" pitchFamily="34" charset="-122"/>
                    <a:ea typeface="微软雅黑" panose="020B0503020204020204" pitchFamily="34" charset="-122"/>
                  </a:endParaRPr>
                </a:p>
              </p:txBody>
            </p:sp>
            <p:sp>
              <p:nvSpPr>
                <p:cNvPr id="58" name="任意多边形 59">
                  <a:extLst>
                    <a:ext uri="{FF2B5EF4-FFF2-40B4-BE49-F238E27FC236}">
                      <a16:creationId xmlns:a16="http://schemas.microsoft.com/office/drawing/2014/main" id="{0C8589CE-0EE5-B45B-D645-D6CE66567219}"/>
                    </a:ext>
                  </a:extLst>
                </p:cNvPr>
                <p:cNvSpPr/>
                <p:nvPr/>
              </p:nvSpPr>
              <p:spPr bwMode="auto">
                <a:xfrm>
                  <a:off x="1846746" y="4309580"/>
                  <a:ext cx="296586" cy="296586"/>
                </a:xfrm>
                <a:custGeom>
                  <a:avLst/>
                  <a:gdLst>
                    <a:gd name="T0" fmla="*/ 50 w 51"/>
                    <a:gd name="T1" fmla="*/ 28 h 51"/>
                    <a:gd name="T2" fmla="*/ 23 w 51"/>
                    <a:gd name="T3" fmla="*/ 50 h 51"/>
                    <a:gd name="T4" fmla="*/ 1 w 51"/>
                    <a:gd name="T5" fmla="*/ 23 h 51"/>
                    <a:gd name="T6" fmla="*/ 28 w 51"/>
                    <a:gd name="T7" fmla="*/ 1 h 51"/>
                    <a:gd name="T8" fmla="*/ 50 w 51"/>
                    <a:gd name="T9" fmla="*/ 28 h 51"/>
                  </a:gdLst>
                  <a:ahLst/>
                  <a:cxnLst>
                    <a:cxn ang="0">
                      <a:pos x="T0" y="T1"/>
                    </a:cxn>
                    <a:cxn ang="0">
                      <a:pos x="T2" y="T3"/>
                    </a:cxn>
                    <a:cxn ang="0">
                      <a:pos x="T4" y="T5"/>
                    </a:cxn>
                    <a:cxn ang="0">
                      <a:pos x="T6" y="T7"/>
                    </a:cxn>
                    <a:cxn ang="0">
                      <a:pos x="T8" y="T9"/>
                    </a:cxn>
                  </a:cxnLst>
                  <a:rect l="0" t="0" r="r" b="b"/>
                  <a:pathLst>
                    <a:path w="51" h="51">
                      <a:moveTo>
                        <a:pt x="50" y="28"/>
                      </a:moveTo>
                      <a:cubicBezTo>
                        <a:pt x="49" y="41"/>
                        <a:pt x="37" y="51"/>
                        <a:pt x="23" y="50"/>
                      </a:cubicBezTo>
                      <a:cubicBezTo>
                        <a:pt x="10" y="48"/>
                        <a:pt x="0" y="36"/>
                        <a:pt x="1" y="23"/>
                      </a:cubicBezTo>
                      <a:cubicBezTo>
                        <a:pt x="3" y="9"/>
                        <a:pt x="15" y="0"/>
                        <a:pt x="28" y="1"/>
                      </a:cubicBezTo>
                      <a:cubicBezTo>
                        <a:pt x="42" y="2"/>
                        <a:pt x="51" y="14"/>
                        <a:pt x="50" y="28"/>
                      </a:cubicBezTo>
                      <a:close/>
                    </a:path>
                  </a:pathLst>
                </a:custGeom>
                <a:gradFill>
                  <a:gsLst>
                    <a:gs pos="4400">
                      <a:srgbClr val="56CFEA"/>
                    </a:gs>
                    <a:gs pos="100000">
                      <a:srgbClr val="63ECF2"/>
                    </a:gs>
                  </a:gsLst>
                  <a:lin ang="900000" scaled="0"/>
                </a:gradFill>
                <a:ln>
                  <a:noFill/>
                </a:ln>
              </p:spPr>
              <p:txBody>
                <a:bodyPr anchor="ctr"/>
                <a:lstStyle/>
                <a:p>
                  <a:pPr algn="ctr"/>
                  <a:endParaRPr>
                    <a:latin typeface="微软雅黑" panose="020B0503020204020204" pitchFamily="34" charset="-122"/>
                    <a:ea typeface="微软雅黑" panose="020B0503020204020204" pitchFamily="34" charset="-122"/>
                  </a:endParaRPr>
                </a:p>
              </p:txBody>
            </p:sp>
            <p:sp>
              <p:nvSpPr>
                <p:cNvPr id="59" name="任意多边形 60">
                  <a:extLst>
                    <a:ext uri="{FF2B5EF4-FFF2-40B4-BE49-F238E27FC236}">
                      <a16:creationId xmlns:a16="http://schemas.microsoft.com/office/drawing/2014/main" id="{EA01A636-BD02-7A98-FD52-DA9A47287261}"/>
                    </a:ext>
                  </a:extLst>
                </p:cNvPr>
                <p:cNvSpPr/>
                <p:nvPr/>
              </p:nvSpPr>
              <p:spPr bwMode="auto">
                <a:xfrm>
                  <a:off x="1874781" y="4337616"/>
                  <a:ext cx="244941" cy="233137"/>
                </a:xfrm>
                <a:custGeom>
                  <a:avLst/>
                  <a:gdLst>
                    <a:gd name="T0" fmla="*/ 0 w 42"/>
                    <a:gd name="T1" fmla="*/ 33 h 40"/>
                    <a:gd name="T2" fmla="*/ 34 w 42"/>
                    <a:gd name="T3" fmla="*/ 0 h 40"/>
                    <a:gd name="T4" fmla="*/ 42 w 42"/>
                    <a:gd name="T5" fmla="*/ 9 h 40"/>
                    <a:gd name="T6" fmla="*/ 6 w 42"/>
                    <a:gd name="T7" fmla="*/ 40 h 40"/>
                    <a:gd name="T8" fmla="*/ 0 w 42"/>
                    <a:gd name="T9" fmla="*/ 33 h 40"/>
                  </a:gdLst>
                  <a:ahLst/>
                  <a:cxnLst>
                    <a:cxn ang="0">
                      <a:pos x="T0" y="T1"/>
                    </a:cxn>
                    <a:cxn ang="0">
                      <a:pos x="T2" y="T3"/>
                    </a:cxn>
                    <a:cxn ang="0">
                      <a:pos x="T4" y="T5"/>
                    </a:cxn>
                    <a:cxn ang="0">
                      <a:pos x="T6" y="T7"/>
                    </a:cxn>
                    <a:cxn ang="0">
                      <a:pos x="T8" y="T9"/>
                    </a:cxn>
                  </a:cxnLst>
                  <a:rect l="0" t="0" r="r" b="b"/>
                  <a:pathLst>
                    <a:path w="42" h="40">
                      <a:moveTo>
                        <a:pt x="0" y="33"/>
                      </a:moveTo>
                      <a:cubicBezTo>
                        <a:pt x="34" y="0"/>
                        <a:pt x="34" y="0"/>
                        <a:pt x="34" y="0"/>
                      </a:cubicBezTo>
                      <a:cubicBezTo>
                        <a:pt x="34" y="0"/>
                        <a:pt x="41" y="5"/>
                        <a:pt x="42" y="9"/>
                      </a:cubicBezTo>
                      <a:cubicBezTo>
                        <a:pt x="6" y="40"/>
                        <a:pt x="6" y="40"/>
                        <a:pt x="6" y="40"/>
                      </a:cubicBezTo>
                      <a:cubicBezTo>
                        <a:pt x="6" y="40"/>
                        <a:pt x="0" y="36"/>
                        <a:pt x="0" y="33"/>
                      </a:cubicBezTo>
                      <a:close/>
                    </a:path>
                  </a:pathLst>
                </a:custGeom>
                <a:solidFill>
                  <a:srgbClr val="EBEBEB">
                    <a:alpha val="40000"/>
                  </a:srgbClr>
                </a:solidFill>
                <a:ln>
                  <a:noFill/>
                </a:ln>
              </p:spPr>
              <p:txBody>
                <a:bodyPr anchor="ctr"/>
                <a:lstStyle/>
                <a:p>
                  <a:pPr algn="ctr"/>
                  <a:endParaRPr>
                    <a:latin typeface="微软雅黑" panose="020B0503020204020204" pitchFamily="34" charset="-122"/>
                    <a:ea typeface="微软雅黑" panose="020B0503020204020204" pitchFamily="34" charset="-122"/>
                  </a:endParaRPr>
                </a:p>
              </p:txBody>
            </p:sp>
            <p:sp>
              <p:nvSpPr>
                <p:cNvPr id="60" name="任意多边形 61">
                  <a:extLst>
                    <a:ext uri="{FF2B5EF4-FFF2-40B4-BE49-F238E27FC236}">
                      <a16:creationId xmlns:a16="http://schemas.microsoft.com/office/drawing/2014/main" id="{4D81697E-58D7-0D3C-D598-40D09F215DFC}"/>
                    </a:ext>
                  </a:extLst>
                </p:cNvPr>
                <p:cNvSpPr/>
                <p:nvPr/>
              </p:nvSpPr>
              <p:spPr bwMode="auto">
                <a:xfrm>
                  <a:off x="1945608" y="4402541"/>
                  <a:ext cx="191822" cy="191822"/>
                </a:xfrm>
                <a:custGeom>
                  <a:avLst/>
                  <a:gdLst>
                    <a:gd name="T0" fmla="*/ 0 w 130"/>
                    <a:gd name="T1" fmla="*/ 126 h 130"/>
                    <a:gd name="T2" fmla="*/ 122 w 130"/>
                    <a:gd name="T3" fmla="*/ 0 h 130"/>
                    <a:gd name="T4" fmla="*/ 130 w 130"/>
                    <a:gd name="T5" fmla="*/ 20 h 130"/>
                    <a:gd name="T6" fmla="*/ 20 w 130"/>
                    <a:gd name="T7" fmla="*/ 130 h 130"/>
                    <a:gd name="T8" fmla="*/ 0 w 130"/>
                    <a:gd name="T9" fmla="*/ 126 h 130"/>
                  </a:gdLst>
                  <a:ahLst/>
                  <a:cxnLst>
                    <a:cxn ang="0">
                      <a:pos x="T0" y="T1"/>
                    </a:cxn>
                    <a:cxn ang="0">
                      <a:pos x="T2" y="T3"/>
                    </a:cxn>
                    <a:cxn ang="0">
                      <a:pos x="T4" y="T5"/>
                    </a:cxn>
                    <a:cxn ang="0">
                      <a:pos x="T6" y="T7"/>
                    </a:cxn>
                    <a:cxn ang="0">
                      <a:pos x="T8" y="T9"/>
                    </a:cxn>
                  </a:cxnLst>
                  <a:rect l="0" t="0" r="r" b="b"/>
                  <a:pathLst>
                    <a:path w="130" h="130">
                      <a:moveTo>
                        <a:pt x="0" y="126"/>
                      </a:moveTo>
                      <a:lnTo>
                        <a:pt x="122" y="0"/>
                      </a:lnTo>
                      <a:lnTo>
                        <a:pt x="130" y="20"/>
                      </a:lnTo>
                      <a:lnTo>
                        <a:pt x="20" y="130"/>
                      </a:lnTo>
                      <a:lnTo>
                        <a:pt x="0" y="126"/>
                      </a:lnTo>
                      <a:close/>
                    </a:path>
                  </a:pathLst>
                </a:custGeom>
                <a:solidFill>
                  <a:srgbClr val="EBEBEB">
                    <a:alpha val="40000"/>
                  </a:srgbClr>
                </a:solidFill>
                <a:ln>
                  <a:noFill/>
                </a:ln>
              </p:spPr>
              <p:txBody>
                <a:bodyPr anchor="ctr"/>
                <a:lstStyle/>
                <a:p>
                  <a:pPr algn="ctr"/>
                  <a:endParaRPr>
                    <a:latin typeface="微软雅黑" panose="020B0503020204020204" pitchFamily="34" charset="-122"/>
                    <a:ea typeface="微软雅黑" panose="020B0503020204020204" pitchFamily="34" charset="-122"/>
                  </a:endParaRPr>
                </a:p>
              </p:txBody>
            </p:sp>
            <p:sp>
              <p:nvSpPr>
                <p:cNvPr id="61" name="椭圆 60">
                  <a:extLst>
                    <a:ext uri="{FF2B5EF4-FFF2-40B4-BE49-F238E27FC236}">
                      <a16:creationId xmlns:a16="http://schemas.microsoft.com/office/drawing/2014/main" id="{91C3309A-A8B8-6F28-F87D-A56CA4D3DD69}"/>
                    </a:ext>
                  </a:extLst>
                </p:cNvPr>
                <p:cNvSpPr/>
                <p:nvPr/>
              </p:nvSpPr>
              <p:spPr bwMode="auto">
                <a:xfrm>
                  <a:off x="1775920" y="4688797"/>
                  <a:ext cx="17707" cy="16232"/>
                </a:xfrm>
                <a:prstGeom prst="ellipse">
                  <a:avLst/>
                </a:prstGeom>
                <a:solidFill>
                  <a:srgbClr val="908A9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latin typeface="微软雅黑" panose="020B0503020204020204" pitchFamily="34" charset="-122"/>
                    <a:ea typeface="微软雅黑" panose="020B0503020204020204" pitchFamily="34" charset="-122"/>
                  </a:endParaRPr>
                </a:p>
              </p:txBody>
            </p:sp>
            <p:sp>
              <p:nvSpPr>
                <p:cNvPr id="62" name="椭圆 61">
                  <a:extLst>
                    <a:ext uri="{FF2B5EF4-FFF2-40B4-BE49-F238E27FC236}">
                      <a16:creationId xmlns:a16="http://schemas.microsoft.com/office/drawing/2014/main" id="{12EDDE85-CA59-0693-A631-4507CFB60898}"/>
                    </a:ext>
                  </a:extLst>
                </p:cNvPr>
                <p:cNvSpPr/>
                <p:nvPr/>
              </p:nvSpPr>
              <p:spPr bwMode="auto">
                <a:xfrm>
                  <a:off x="1775920" y="4716832"/>
                  <a:ext cx="17707" cy="23609"/>
                </a:xfrm>
                <a:prstGeom prst="ellipse">
                  <a:avLst/>
                </a:prstGeom>
                <a:solidFill>
                  <a:srgbClr val="908A9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latin typeface="微软雅黑" panose="020B0503020204020204" pitchFamily="34" charset="-122"/>
                    <a:ea typeface="微软雅黑" panose="020B0503020204020204" pitchFamily="34" charset="-122"/>
                  </a:endParaRPr>
                </a:p>
              </p:txBody>
            </p:sp>
            <p:sp>
              <p:nvSpPr>
                <p:cNvPr id="63" name="椭圆 62">
                  <a:extLst>
                    <a:ext uri="{FF2B5EF4-FFF2-40B4-BE49-F238E27FC236}">
                      <a16:creationId xmlns:a16="http://schemas.microsoft.com/office/drawing/2014/main" id="{6802B0BC-E84E-EAB6-7BF9-9DB447E8C055}"/>
                    </a:ext>
                  </a:extLst>
                </p:cNvPr>
                <p:cNvSpPr/>
                <p:nvPr/>
              </p:nvSpPr>
              <p:spPr bwMode="auto">
                <a:xfrm>
                  <a:off x="1775920" y="4752246"/>
                  <a:ext cx="17707" cy="23609"/>
                </a:xfrm>
                <a:prstGeom prst="ellipse">
                  <a:avLst/>
                </a:prstGeom>
                <a:solidFill>
                  <a:srgbClr val="908A9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latin typeface="微软雅黑" panose="020B0503020204020204" pitchFamily="34" charset="-122"/>
                    <a:ea typeface="微软雅黑" panose="020B0503020204020204" pitchFamily="34" charset="-122"/>
                  </a:endParaRPr>
                </a:p>
              </p:txBody>
            </p:sp>
            <p:sp>
              <p:nvSpPr>
                <p:cNvPr id="64" name="任意多边形 65">
                  <a:extLst>
                    <a:ext uri="{FF2B5EF4-FFF2-40B4-BE49-F238E27FC236}">
                      <a16:creationId xmlns:a16="http://schemas.microsoft.com/office/drawing/2014/main" id="{4FF04EF2-1925-39DB-380F-F0D16B4E05D0}"/>
                    </a:ext>
                  </a:extLst>
                </p:cNvPr>
                <p:cNvSpPr/>
                <p:nvPr/>
              </p:nvSpPr>
              <p:spPr bwMode="auto">
                <a:xfrm>
                  <a:off x="1933803" y="4682895"/>
                  <a:ext cx="168213" cy="810078"/>
                </a:xfrm>
                <a:custGeom>
                  <a:avLst/>
                  <a:gdLst>
                    <a:gd name="T0" fmla="*/ 10 w 29"/>
                    <a:gd name="T1" fmla="*/ 3 h 139"/>
                    <a:gd name="T2" fmla="*/ 0 w 29"/>
                    <a:gd name="T3" fmla="*/ 52 h 139"/>
                    <a:gd name="T4" fmla="*/ 8 w 29"/>
                    <a:gd name="T5" fmla="*/ 139 h 139"/>
                    <a:gd name="T6" fmla="*/ 10 w 29"/>
                    <a:gd name="T7" fmla="*/ 3 h 139"/>
                  </a:gdLst>
                  <a:ahLst/>
                  <a:cxnLst>
                    <a:cxn ang="0">
                      <a:pos x="T0" y="T1"/>
                    </a:cxn>
                    <a:cxn ang="0">
                      <a:pos x="T2" y="T3"/>
                    </a:cxn>
                    <a:cxn ang="0">
                      <a:pos x="T4" y="T5"/>
                    </a:cxn>
                    <a:cxn ang="0">
                      <a:pos x="T6" y="T7"/>
                    </a:cxn>
                  </a:cxnLst>
                  <a:rect l="0" t="0" r="r" b="b"/>
                  <a:pathLst>
                    <a:path w="29" h="139">
                      <a:moveTo>
                        <a:pt x="10" y="3"/>
                      </a:moveTo>
                      <a:cubicBezTo>
                        <a:pt x="10" y="3"/>
                        <a:pt x="0" y="4"/>
                        <a:pt x="0" y="52"/>
                      </a:cubicBezTo>
                      <a:cubicBezTo>
                        <a:pt x="0" y="109"/>
                        <a:pt x="3" y="139"/>
                        <a:pt x="8" y="139"/>
                      </a:cubicBezTo>
                      <a:cubicBezTo>
                        <a:pt x="13" y="139"/>
                        <a:pt x="29" y="0"/>
                        <a:pt x="10" y="3"/>
                      </a:cubicBezTo>
                      <a:close/>
                    </a:path>
                  </a:pathLst>
                </a:custGeom>
                <a:gradFill>
                  <a:gsLst>
                    <a:gs pos="4400">
                      <a:srgbClr val="E76574"/>
                    </a:gs>
                    <a:gs pos="100000">
                      <a:srgbClr val="714091"/>
                    </a:gs>
                  </a:gsLst>
                  <a:lin ang="5400000" scaled="0"/>
                </a:gradFill>
                <a:ln>
                  <a:noFill/>
                </a:ln>
              </p:spPr>
              <p:txBody>
                <a:bodyPr anchor="ctr"/>
                <a:lstStyle/>
                <a:p>
                  <a:pPr algn="ctr"/>
                  <a:endParaRPr>
                    <a:latin typeface="微软雅黑" panose="020B0503020204020204" pitchFamily="34" charset="-122"/>
                    <a:ea typeface="微软雅黑" panose="020B0503020204020204" pitchFamily="34" charset="-122"/>
                  </a:endParaRPr>
                </a:p>
              </p:txBody>
            </p:sp>
            <p:sp>
              <p:nvSpPr>
                <p:cNvPr id="65" name="任意多边形 66">
                  <a:extLst>
                    <a:ext uri="{FF2B5EF4-FFF2-40B4-BE49-F238E27FC236}">
                      <a16:creationId xmlns:a16="http://schemas.microsoft.com/office/drawing/2014/main" id="{105ECEB4-B280-AC24-5EC1-002D1E891254}"/>
                    </a:ext>
                  </a:extLst>
                </p:cNvPr>
                <p:cNvSpPr/>
                <p:nvPr/>
              </p:nvSpPr>
              <p:spPr bwMode="auto">
                <a:xfrm>
                  <a:off x="1857075" y="4443856"/>
                  <a:ext cx="222809" cy="162311"/>
                </a:xfrm>
                <a:custGeom>
                  <a:avLst/>
                  <a:gdLst>
                    <a:gd name="T0" fmla="*/ 38 w 38"/>
                    <a:gd name="T1" fmla="*/ 22 h 28"/>
                    <a:gd name="T2" fmla="*/ 31 w 38"/>
                    <a:gd name="T3" fmla="*/ 26 h 28"/>
                    <a:gd name="T4" fmla="*/ 12 w 38"/>
                    <a:gd name="T5" fmla="*/ 24 h 28"/>
                    <a:gd name="T6" fmla="*/ 1 w 38"/>
                    <a:gd name="T7" fmla="*/ 8 h 28"/>
                    <a:gd name="T8" fmla="*/ 1 w 38"/>
                    <a:gd name="T9" fmla="*/ 0 h 28"/>
                    <a:gd name="T10" fmla="*/ 3 w 38"/>
                    <a:gd name="T11" fmla="*/ 8 h 28"/>
                    <a:gd name="T12" fmla="*/ 13 w 38"/>
                    <a:gd name="T13" fmla="*/ 22 h 28"/>
                    <a:gd name="T14" fmla="*/ 31 w 38"/>
                    <a:gd name="T15" fmla="*/ 24 h 28"/>
                    <a:gd name="T16" fmla="*/ 38 w 38"/>
                    <a:gd name="T17" fmla="*/ 22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28">
                      <a:moveTo>
                        <a:pt x="38" y="22"/>
                      </a:moveTo>
                      <a:cubicBezTo>
                        <a:pt x="38" y="22"/>
                        <a:pt x="36" y="25"/>
                        <a:pt x="31" y="26"/>
                      </a:cubicBezTo>
                      <a:cubicBezTo>
                        <a:pt x="27" y="28"/>
                        <a:pt x="19" y="28"/>
                        <a:pt x="12" y="24"/>
                      </a:cubicBezTo>
                      <a:cubicBezTo>
                        <a:pt x="5" y="20"/>
                        <a:pt x="1" y="13"/>
                        <a:pt x="1" y="8"/>
                      </a:cubicBezTo>
                      <a:cubicBezTo>
                        <a:pt x="0" y="3"/>
                        <a:pt x="1" y="0"/>
                        <a:pt x="1" y="0"/>
                      </a:cubicBezTo>
                      <a:cubicBezTo>
                        <a:pt x="2" y="0"/>
                        <a:pt x="1" y="3"/>
                        <a:pt x="3" y="8"/>
                      </a:cubicBezTo>
                      <a:cubicBezTo>
                        <a:pt x="4" y="12"/>
                        <a:pt x="7" y="18"/>
                        <a:pt x="13" y="22"/>
                      </a:cubicBezTo>
                      <a:cubicBezTo>
                        <a:pt x="19" y="25"/>
                        <a:pt x="26" y="25"/>
                        <a:pt x="31" y="24"/>
                      </a:cubicBezTo>
                      <a:cubicBezTo>
                        <a:pt x="35" y="23"/>
                        <a:pt x="38" y="22"/>
                        <a:pt x="38" y="22"/>
                      </a:cubicBezTo>
                      <a:close/>
                    </a:path>
                  </a:pathLst>
                </a:custGeom>
                <a:solidFill>
                  <a:srgbClr val="413351">
                    <a:alpha val="94000"/>
                  </a:srgbClr>
                </a:solidFill>
                <a:ln>
                  <a:noFill/>
                </a:ln>
              </p:spPr>
              <p:txBody>
                <a:bodyPr anchor="ctr"/>
                <a:lstStyle/>
                <a:p>
                  <a:pPr algn="ctr"/>
                  <a:endParaRPr>
                    <a:latin typeface="微软雅黑" panose="020B0503020204020204" pitchFamily="34" charset="-122"/>
                    <a:ea typeface="微软雅黑" panose="020B0503020204020204" pitchFamily="34" charset="-122"/>
                  </a:endParaRPr>
                </a:p>
              </p:txBody>
            </p:sp>
            <p:sp>
              <p:nvSpPr>
                <p:cNvPr id="66" name="任意多边形 67">
                  <a:extLst>
                    <a:ext uri="{FF2B5EF4-FFF2-40B4-BE49-F238E27FC236}">
                      <a16:creationId xmlns:a16="http://schemas.microsoft.com/office/drawing/2014/main" id="{2B4031EF-BEF5-B691-BA85-C468BF05CE27}"/>
                    </a:ext>
                  </a:extLst>
                </p:cNvPr>
                <p:cNvSpPr/>
                <p:nvPr/>
              </p:nvSpPr>
              <p:spPr bwMode="auto">
                <a:xfrm>
                  <a:off x="1665253" y="4122186"/>
                  <a:ext cx="169689" cy="728922"/>
                </a:xfrm>
                <a:custGeom>
                  <a:avLst/>
                  <a:gdLst>
                    <a:gd name="T0" fmla="*/ 28 w 29"/>
                    <a:gd name="T1" fmla="*/ 1 h 125"/>
                    <a:gd name="T2" fmla="*/ 22 w 29"/>
                    <a:gd name="T3" fmla="*/ 19 h 125"/>
                    <a:gd name="T4" fmla="*/ 16 w 29"/>
                    <a:gd name="T5" fmla="*/ 38 h 125"/>
                    <a:gd name="T6" fmla="*/ 11 w 29"/>
                    <a:gd name="T7" fmla="*/ 62 h 125"/>
                    <a:gd name="T8" fmla="*/ 10 w 29"/>
                    <a:gd name="T9" fmla="*/ 86 h 125"/>
                    <a:gd name="T10" fmla="*/ 11 w 29"/>
                    <a:gd name="T11" fmla="*/ 106 h 125"/>
                    <a:gd name="T12" fmla="*/ 11 w 29"/>
                    <a:gd name="T13" fmla="*/ 125 h 125"/>
                    <a:gd name="T14" fmla="*/ 3 w 29"/>
                    <a:gd name="T15" fmla="*/ 107 h 125"/>
                    <a:gd name="T16" fmla="*/ 0 w 29"/>
                    <a:gd name="T17" fmla="*/ 86 h 125"/>
                    <a:gd name="T18" fmla="*/ 1 w 29"/>
                    <a:gd name="T19" fmla="*/ 60 h 125"/>
                    <a:gd name="T20" fmla="*/ 7 w 29"/>
                    <a:gd name="T21" fmla="*/ 35 h 125"/>
                    <a:gd name="T22" fmla="*/ 16 w 29"/>
                    <a:gd name="T23" fmla="*/ 16 h 125"/>
                    <a:gd name="T24" fmla="*/ 28 w 29"/>
                    <a:gd name="T25" fmla="*/ 1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9" h="125">
                      <a:moveTo>
                        <a:pt x="28" y="1"/>
                      </a:moveTo>
                      <a:cubicBezTo>
                        <a:pt x="29" y="2"/>
                        <a:pt x="26" y="9"/>
                        <a:pt x="22" y="19"/>
                      </a:cubicBezTo>
                      <a:cubicBezTo>
                        <a:pt x="20" y="24"/>
                        <a:pt x="18" y="31"/>
                        <a:pt x="16" y="38"/>
                      </a:cubicBezTo>
                      <a:cubicBezTo>
                        <a:pt x="14" y="45"/>
                        <a:pt x="12" y="53"/>
                        <a:pt x="11" y="62"/>
                      </a:cubicBezTo>
                      <a:cubicBezTo>
                        <a:pt x="10" y="70"/>
                        <a:pt x="10" y="79"/>
                        <a:pt x="10" y="86"/>
                      </a:cubicBezTo>
                      <a:cubicBezTo>
                        <a:pt x="10" y="93"/>
                        <a:pt x="10" y="100"/>
                        <a:pt x="11" y="106"/>
                      </a:cubicBezTo>
                      <a:cubicBezTo>
                        <a:pt x="12" y="117"/>
                        <a:pt x="13" y="124"/>
                        <a:pt x="11" y="125"/>
                      </a:cubicBezTo>
                      <a:cubicBezTo>
                        <a:pt x="10" y="125"/>
                        <a:pt x="6" y="119"/>
                        <a:pt x="3" y="107"/>
                      </a:cubicBezTo>
                      <a:cubicBezTo>
                        <a:pt x="2" y="101"/>
                        <a:pt x="1" y="94"/>
                        <a:pt x="0" y="86"/>
                      </a:cubicBezTo>
                      <a:cubicBezTo>
                        <a:pt x="0" y="78"/>
                        <a:pt x="0" y="70"/>
                        <a:pt x="1" y="60"/>
                      </a:cubicBezTo>
                      <a:cubicBezTo>
                        <a:pt x="2" y="51"/>
                        <a:pt x="4" y="43"/>
                        <a:pt x="7" y="35"/>
                      </a:cubicBezTo>
                      <a:cubicBezTo>
                        <a:pt x="10" y="28"/>
                        <a:pt x="13" y="21"/>
                        <a:pt x="16" y="16"/>
                      </a:cubicBezTo>
                      <a:cubicBezTo>
                        <a:pt x="22" y="6"/>
                        <a:pt x="27" y="0"/>
                        <a:pt x="28" y="1"/>
                      </a:cubicBezTo>
                      <a:close/>
                    </a:path>
                  </a:pathLst>
                </a:custGeom>
                <a:solidFill>
                  <a:srgbClr val="FFFFFF">
                    <a:alpha val="20000"/>
                  </a:srgbClr>
                </a:solidFill>
                <a:ln>
                  <a:noFill/>
                </a:ln>
              </p:spPr>
              <p:txBody>
                <a:bodyPr anchor="ctr"/>
                <a:lstStyle/>
                <a:p>
                  <a:pPr algn="ctr"/>
                  <a:endParaRPr>
                    <a:latin typeface="微软雅黑" panose="020B0503020204020204" pitchFamily="34" charset="-122"/>
                    <a:ea typeface="微软雅黑" panose="020B0503020204020204" pitchFamily="34" charset="-122"/>
                  </a:endParaRPr>
                </a:p>
              </p:txBody>
            </p:sp>
            <p:sp>
              <p:nvSpPr>
                <p:cNvPr id="67" name="任意多边形 68">
                  <a:extLst>
                    <a:ext uri="{FF2B5EF4-FFF2-40B4-BE49-F238E27FC236}">
                      <a16:creationId xmlns:a16="http://schemas.microsoft.com/office/drawing/2014/main" id="{0C174B1A-B9E1-334A-0B25-8878649F8055}"/>
                    </a:ext>
                  </a:extLst>
                </p:cNvPr>
                <p:cNvSpPr/>
                <p:nvPr/>
              </p:nvSpPr>
              <p:spPr>
                <a:xfrm>
                  <a:off x="1902469" y="3860276"/>
                  <a:ext cx="185141" cy="53120"/>
                </a:xfrm>
                <a:custGeom>
                  <a:avLst/>
                  <a:gdLst>
                    <a:gd name="connsiteX0" fmla="*/ 99594 w 199188"/>
                    <a:gd name="connsiteY0" fmla="*/ 0 h 57150"/>
                    <a:gd name="connsiteX1" fmla="*/ 195010 w 199188"/>
                    <a:gd name="connsiteY1" fmla="*/ 49403 h 57150"/>
                    <a:gd name="connsiteX2" fmla="*/ 199188 w 199188"/>
                    <a:gd name="connsiteY2" fmla="*/ 57150 h 57150"/>
                    <a:gd name="connsiteX3" fmla="*/ 0 w 199188"/>
                    <a:gd name="connsiteY3" fmla="*/ 57150 h 57150"/>
                    <a:gd name="connsiteX4" fmla="*/ 4179 w 199188"/>
                    <a:gd name="connsiteY4" fmla="*/ 49403 h 57150"/>
                    <a:gd name="connsiteX5" fmla="*/ 99594 w 199188"/>
                    <a:gd name="connsiteY5" fmla="*/ 0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9188" h="57150">
                      <a:moveTo>
                        <a:pt x="99594" y="0"/>
                      </a:moveTo>
                      <a:cubicBezTo>
                        <a:pt x="136856" y="0"/>
                        <a:pt x="170591" y="18879"/>
                        <a:pt x="195010" y="49403"/>
                      </a:cubicBezTo>
                      <a:lnTo>
                        <a:pt x="199188" y="57150"/>
                      </a:lnTo>
                      <a:lnTo>
                        <a:pt x="0" y="57150"/>
                      </a:lnTo>
                      <a:lnTo>
                        <a:pt x="4179" y="49403"/>
                      </a:lnTo>
                      <a:cubicBezTo>
                        <a:pt x="28598" y="18879"/>
                        <a:pt x="62332" y="0"/>
                        <a:pt x="99594" y="0"/>
                      </a:cubicBezTo>
                      <a:close/>
                    </a:path>
                  </a:pathLst>
                </a:custGeom>
                <a:gradFill>
                  <a:gsLst>
                    <a:gs pos="4400">
                      <a:srgbClr val="AC4A7A"/>
                    </a:gs>
                    <a:gs pos="100000">
                      <a:srgbClr val="DC6276"/>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panose="020B0503020204020204" pitchFamily="34" charset="-122"/>
                    <a:ea typeface="微软雅黑" panose="020B0503020204020204" pitchFamily="34" charset="-122"/>
                  </a:endParaRPr>
                </a:p>
              </p:txBody>
            </p:sp>
          </p:grpSp>
          <p:grpSp>
            <p:nvGrpSpPr>
              <p:cNvPr id="43" name="组合 42">
                <a:extLst>
                  <a:ext uri="{FF2B5EF4-FFF2-40B4-BE49-F238E27FC236}">
                    <a16:creationId xmlns:a16="http://schemas.microsoft.com/office/drawing/2014/main" id="{9B5927DF-045B-4292-20CB-A40DF2DCE8FC}"/>
                  </a:ext>
                </a:extLst>
              </p:cNvPr>
              <p:cNvGrpSpPr/>
              <p:nvPr/>
            </p:nvGrpSpPr>
            <p:grpSpPr>
              <a:xfrm>
                <a:off x="586529" y="5037575"/>
                <a:ext cx="4264342" cy="1153881"/>
                <a:chOff x="460368" y="5254302"/>
                <a:chExt cx="4264342" cy="1153881"/>
              </a:xfrm>
            </p:grpSpPr>
            <p:sp>
              <p:nvSpPr>
                <p:cNvPr id="44" name="任意多边形 45">
                  <a:extLst>
                    <a:ext uri="{FF2B5EF4-FFF2-40B4-BE49-F238E27FC236}">
                      <a16:creationId xmlns:a16="http://schemas.microsoft.com/office/drawing/2014/main" id="{843D3D8E-94EC-7926-3E1F-D5D6254D31F2}"/>
                    </a:ext>
                  </a:extLst>
                </p:cNvPr>
                <p:cNvSpPr/>
                <p:nvPr/>
              </p:nvSpPr>
              <p:spPr bwMode="auto">
                <a:xfrm>
                  <a:off x="460368" y="5556790"/>
                  <a:ext cx="4252538" cy="851393"/>
                </a:xfrm>
                <a:custGeom>
                  <a:avLst/>
                  <a:gdLst>
                    <a:gd name="T0" fmla="*/ 2 w 729"/>
                    <a:gd name="T1" fmla="*/ 141 h 146"/>
                    <a:gd name="T2" fmla="*/ 69 w 729"/>
                    <a:gd name="T3" fmla="*/ 20 h 146"/>
                    <a:gd name="T4" fmla="*/ 198 w 729"/>
                    <a:gd name="T5" fmla="*/ 40 h 146"/>
                    <a:gd name="T6" fmla="*/ 240 w 729"/>
                    <a:gd name="T7" fmla="*/ 69 h 146"/>
                    <a:gd name="T8" fmla="*/ 307 w 729"/>
                    <a:gd name="T9" fmla="*/ 45 h 146"/>
                    <a:gd name="T10" fmla="*/ 392 w 729"/>
                    <a:gd name="T11" fmla="*/ 88 h 146"/>
                    <a:gd name="T12" fmla="*/ 462 w 729"/>
                    <a:gd name="T13" fmla="*/ 77 h 146"/>
                    <a:gd name="T14" fmla="*/ 513 w 729"/>
                    <a:gd name="T15" fmla="*/ 86 h 146"/>
                    <a:gd name="T16" fmla="*/ 598 w 729"/>
                    <a:gd name="T17" fmla="*/ 38 h 146"/>
                    <a:gd name="T18" fmla="*/ 689 w 729"/>
                    <a:gd name="T19" fmla="*/ 57 h 146"/>
                    <a:gd name="T20" fmla="*/ 729 w 729"/>
                    <a:gd name="T21" fmla="*/ 146 h 146"/>
                    <a:gd name="T22" fmla="*/ 2 w 729"/>
                    <a:gd name="T23" fmla="*/ 141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29" h="146">
                      <a:moveTo>
                        <a:pt x="2" y="141"/>
                      </a:moveTo>
                      <a:cubicBezTo>
                        <a:pt x="0" y="94"/>
                        <a:pt x="27" y="40"/>
                        <a:pt x="69" y="20"/>
                      </a:cubicBezTo>
                      <a:cubicBezTo>
                        <a:pt x="111" y="0"/>
                        <a:pt x="164" y="8"/>
                        <a:pt x="198" y="40"/>
                      </a:cubicBezTo>
                      <a:cubicBezTo>
                        <a:pt x="211" y="51"/>
                        <a:pt x="223" y="67"/>
                        <a:pt x="240" y="69"/>
                      </a:cubicBezTo>
                      <a:cubicBezTo>
                        <a:pt x="264" y="72"/>
                        <a:pt x="283" y="46"/>
                        <a:pt x="307" y="45"/>
                      </a:cubicBezTo>
                      <a:cubicBezTo>
                        <a:pt x="339" y="43"/>
                        <a:pt x="360" y="83"/>
                        <a:pt x="392" y="88"/>
                      </a:cubicBezTo>
                      <a:cubicBezTo>
                        <a:pt x="416" y="92"/>
                        <a:pt x="438" y="76"/>
                        <a:pt x="462" y="77"/>
                      </a:cubicBezTo>
                      <a:cubicBezTo>
                        <a:pt x="479" y="77"/>
                        <a:pt x="496" y="87"/>
                        <a:pt x="513" y="86"/>
                      </a:cubicBezTo>
                      <a:cubicBezTo>
                        <a:pt x="546" y="85"/>
                        <a:pt x="568" y="51"/>
                        <a:pt x="598" y="38"/>
                      </a:cubicBezTo>
                      <a:cubicBezTo>
                        <a:pt x="628" y="25"/>
                        <a:pt x="665" y="35"/>
                        <a:pt x="689" y="57"/>
                      </a:cubicBezTo>
                      <a:cubicBezTo>
                        <a:pt x="713" y="79"/>
                        <a:pt x="726" y="113"/>
                        <a:pt x="729" y="146"/>
                      </a:cubicBezTo>
                      <a:lnTo>
                        <a:pt x="2" y="141"/>
                      </a:lnTo>
                      <a:close/>
                    </a:path>
                  </a:pathLst>
                </a:custGeom>
                <a:gradFill>
                  <a:gsLst>
                    <a:gs pos="4400">
                      <a:schemeClr val="accent3">
                        <a:lumMod val="20000"/>
                        <a:lumOff val="80000"/>
                      </a:schemeClr>
                    </a:gs>
                    <a:gs pos="100000">
                      <a:schemeClr val="accent3">
                        <a:lumMod val="20000"/>
                        <a:lumOff val="80000"/>
                        <a:alpha val="0"/>
                      </a:schemeClr>
                    </a:gs>
                  </a:gsLst>
                  <a:lin ang="5400000" scaled="0"/>
                </a:gradFill>
                <a:ln>
                  <a:noFill/>
                </a:ln>
              </p:spPr>
              <p:txBody>
                <a:bodyPr anchor="ctr"/>
                <a:lstStyle/>
                <a:p>
                  <a:pPr algn="ctr"/>
                  <a:endParaRPr>
                    <a:latin typeface="微软雅黑" panose="020B0503020204020204" pitchFamily="34" charset="-122"/>
                    <a:ea typeface="微软雅黑" panose="020B0503020204020204" pitchFamily="34" charset="-122"/>
                  </a:endParaRPr>
                </a:p>
              </p:txBody>
            </p:sp>
            <p:sp>
              <p:nvSpPr>
                <p:cNvPr id="45" name="任意多边形 46">
                  <a:extLst>
                    <a:ext uri="{FF2B5EF4-FFF2-40B4-BE49-F238E27FC236}">
                      <a16:creationId xmlns:a16="http://schemas.microsoft.com/office/drawing/2014/main" id="{4B209046-D2AF-2416-CD71-FD800E1A9592}"/>
                    </a:ext>
                  </a:extLst>
                </p:cNvPr>
                <p:cNvSpPr/>
                <p:nvPr/>
              </p:nvSpPr>
              <p:spPr bwMode="auto">
                <a:xfrm>
                  <a:off x="566608" y="5254302"/>
                  <a:ext cx="4158102" cy="1153881"/>
                </a:xfrm>
                <a:custGeom>
                  <a:avLst/>
                  <a:gdLst>
                    <a:gd name="T0" fmla="*/ 711 w 713"/>
                    <a:gd name="T1" fmla="*/ 191 h 198"/>
                    <a:gd name="T2" fmla="*/ 645 w 713"/>
                    <a:gd name="T3" fmla="*/ 27 h 198"/>
                    <a:gd name="T4" fmla="*/ 519 w 713"/>
                    <a:gd name="T5" fmla="*/ 54 h 198"/>
                    <a:gd name="T6" fmla="*/ 478 w 713"/>
                    <a:gd name="T7" fmla="*/ 93 h 198"/>
                    <a:gd name="T8" fmla="*/ 412 w 713"/>
                    <a:gd name="T9" fmla="*/ 61 h 198"/>
                    <a:gd name="T10" fmla="*/ 330 w 713"/>
                    <a:gd name="T11" fmla="*/ 120 h 198"/>
                    <a:gd name="T12" fmla="*/ 261 w 713"/>
                    <a:gd name="T13" fmla="*/ 104 h 198"/>
                    <a:gd name="T14" fmla="*/ 211 w 713"/>
                    <a:gd name="T15" fmla="*/ 117 h 198"/>
                    <a:gd name="T16" fmla="*/ 128 w 713"/>
                    <a:gd name="T17" fmla="*/ 51 h 198"/>
                    <a:gd name="T18" fmla="*/ 40 w 713"/>
                    <a:gd name="T19" fmla="*/ 77 h 198"/>
                    <a:gd name="T20" fmla="*/ 0 w 713"/>
                    <a:gd name="T21" fmla="*/ 198 h 198"/>
                    <a:gd name="T22" fmla="*/ 711 w 713"/>
                    <a:gd name="T23" fmla="*/ 191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13" h="198">
                      <a:moveTo>
                        <a:pt x="711" y="191"/>
                      </a:moveTo>
                      <a:cubicBezTo>
                        <a:pt x="713" y="127"/>
                        <a:pt x="686" y="54"/>
                        <a:pt x="645" y="27"/>
                      </a:cubicBezTo>
                      <a:cubicBezTo>
                        <a:pt x="605" y="0"/>
                        <a:pt x="553" y="11"/>
                        <a:pt x="519" y="54"/>
                      </a:cubicBezTo>
                      <a:cubicBezTo>
                        <a:pt x="507" y="70"/>
                        <a:pt x="495" y="91"/>
                        <a:pt x="478" y="93"/>
                      </a:cubicBezTo>
                      <a:cubicBezTo>
                        <a:pt x="455" y="97"/>
                        <a:pt x="436" y="63"/>
                        <a:pt x="412" y="61"/>
                      </a:cubicBezTo>
                      <a:cubicBezTo>
                        <a:pt x="381" y="58"/>
                        <a:pt x="361" y="112"/>
                        <a:pt x="330" y="120"/>
                      </a:cubicBezTo>
                      <a:cubicBezTo>
                        <a:pt x="307" y="125"/>
                        <a:pt x="285" y="103"/>
                        <a:pt x="261" y="104"/>
                      </a:cubicBezTo>
                      <a:cubicBezTo>
                        <a:pt x="244" y="105"/>
                        <a:pt x="228" y="117"/>
                        <a:pt x="211" y="117"/>
                      </a:cubicBezTo>
                      <a:cubicBezTo>
                        <a:pt x="179" y="115"/>
                        <a:pt x="158" y="69"/>
                        <a:pt x="128" y="51"/>
                      </a:cubicBezTo>
                      <a:cubicBezTo>
                        <a:pt x="99" y="33"/>
                        <a:pt x="63" y="47"/>
                        <a:pt x="40" y="77"/>
                      </a:cubicBezTo>
                      <a:cubicBezTo>
                        <a:pt x="16" y="108"/>
                        <a:pt x="4" y="153"/>
                        <a:pt x="0" y="198"/>
                      </a:cubicBezTo>
                      <a:lnTo>
                        <a:pt x="711" y="191"/>
                      </a:lnTo>
                      <a:close/>
                    </a:path>
                  </a:pathLst>
                </a:custGeom>
                <a:gradFill>
                  <a:gsLst>
                    <a:gs pos="4400">
                      <a:schemeClr val="accent3">
                        <a:lumMod val="20000"/>
                        <a:lumOff val="80000"/>
                      </a:schemeClr>
                    </a:gs>
                    <a:gs pos="100000">
                      <a:schemeClr val="accent3">
                        <a:lumMod val="20000"/>
                        <a:lumOff val="80000"/>
                        <a:alpha val="0"/>
                      </a:schemeClr>
                    </a:gs>
                  </a:gsLst>
                  <a:lin ang="5400000" scaled="0"/>
                </a:gradFill>
                <a:ln>
                  <a:noFill/>
                </a:ln>
              </p:spPr>
              <p:txBody>
                <a:bodyPr anchor="ctr"/>
                <a:lstStyle/>
                <a:p>
                  <a:pPr algn="ctr"/>
                  <a:endParaRPr>
                    <a:latin typeface="微软雅黑" panose="020B0503020204020204" pitchFamily="34" charset="-122"/>
                    <a:ea typeface="微软雅黑" panose="020B0503020204020204" pitchFamily="34" charset="-122"/>
                  </a:endParaRPr>
                </a:p>
              </p:txBody>
            </p:sp>
          </p:grpSp>
        </p:grpSp>
        <p:sp>
          <p:nvSpPr>
            <p:cNvPr id="40" name="文本框 39">
              <a:extLst>
                <a:ext uri="{FF2B5EF4-FFF2-40B4-BE49-F238E27FC236}">
                  <a16:creationId xmlns:a16="http://schemas.microsoft.com/office/drawing/2014/main" id="{7302ACB0-51D6-6F2C-2798-C74163CCAD04}"/>
                </a:ext>
              </a:extLst>
            </p:cNvPr>
            <p:cNvSpPr txBox="1"/>
            <p:nvPr/>
          </p:nvSpPr>
          <p:spPr>
            <a:xfrm>
              <a:off x="628598" y="1605681"/>
              <a:ext cx="3335001" cy="497114"/>
            </a:xfrm>
            <a:prstGeom prst="rect">
              <a:avLst/>
            </a:prstGeom>
            <a:noFill/>
          </p:spPr>
          <p:txBody>
            <a:bodyPr wrap="square" rtlCol="0" anchor="b">
              <a:spAutoFit/>
            </a:bodyPr>
            <a:lstStyle/>
            <a:p>
              <a:pPr>
                <a:buSzPct val="25000"/>
              </a:pPr>
              <a:r>
                <a:rPr lang="zh-CN" altLang="en-US" sz="2400" b="1" dirty="0">
                  <a:solidFill>
                    <a:srgbClr val="FF0000"/>
                  </a:solidFill>
                  <a:latin typeface="微软雅黑" panose="020B0503020204020204" pitchFamily="34" charset="-122"/>
                  <a:ea typeface="微软雅黑" panose="020B0503020204020204" pitchFamily="34" charset="-122"/>
                </a:rPr>
                <a:t>“物”与“流”</a:t>
              </a:r>
              <a:endParaRPr lang="en-US" altLang="zh-CN" sz="2400" b="1" dirty="0">
                <a:solidFill>
                  <a:srgbClr val="FF0000"/>
                </a:solidFill>
                <a:latin typeface="微软雅黑" panose="020B0503020204020204" pitchFamily="34" charset="-122"/>
                <a:ea typeface="微软雅黑" panose="020B0503020204020204" pitchFamily="34" charset="-122"/>
              </a:endParaRPr>
            </a:p>
          </p:txBody>
        </p:sp>
      </p:grpSp>
      <p:sp>
        <p:nvSpPr>
          <p:cNvPr id="187" name="transportation-truck_67878">
            <a:extLst>
              <a:ext uri="{FF2B5EF4-FFF2-40B4-BE49-F238E27FC236}">
                <a16:creationId xmlns:a16="http://schemas.microsoft.com/office/drawing/2014/main" id="{FF648135-6EF0-A99D-7E8F-25B6394C83E7}"/>
              </a:ext>
            </a:extLst>
          </p:cNvPr>
          <p:cNvSpPr/>
          <p:nvPr/>
        </p:nvSpPr>
        <p:spPr>
          <a:xfrm>
            <a:off x="3599761" y="3319521"/>
            <a:ext cx="304842" cy="191011"/>
          </a:xfrm>
          <a:custGeom>
            <a:avLst/>
            <a:gdLst>
              <a:gd name="T0" fmla="*/ 475 w 542"/>
              <a:gd name="T1" fmla="*/ 86 h 340"/>
              <a:gd name="T2" fmla="*/ 388 w 542"/>
              <a:gd name="T3" fmla="*/ 76 h 340"/>
              <a:gd name="T4" fmla="*/ 368 w 542"/>
              <a:gd name="T5" fmla="*/ 0 h 340"/>
              <a:gd name="T6" fmla="*/ 144 w 542"/>
              <a:gd name="T7" fmla="*/ 0 h 340"/>
              <a:gd name="T8" fmla="*/ 18 w 542"/>
              <a:gd name="T9" fmla="*/ 20 h 340"/>
              <a:gd name="T10" fmla="*/ 18 w 542"/>
              <a:gd name="T11" fmla="*/ 177 h 340"/>
              <a:gd name="T12" fmla="*/ 0 w 542"/>
              <a:gd name="T13" fmla="*/ 277 h 340"/>
              <a:gd name="T14" fmla="*/ 20 w 542"/>
              <a:gd name="T15" fmla="*/ 297 h 340"/>
              <a:gd name="T16" fmla="*/ 123 w 542"/>
              <a:gd name="T17" fmla="*/ 323 h 340"/>
              <a:gd name="T18" fmla="*/ 225 w 542"/>
              <a:gd name="T19" fmla="*/ 297 h 340"/>
              <a:gd name="T20" fmla="*/ 443 w 542"/>
              <a:gd name="T21" fmla="*/ 340 h 340"/>
              <a:gd name="T22" fmla="*/ 505 w 542"/>
              <a:gd name="T23" fmla="*/ 263 h 340"/>
              <a:gd name="T24" fmla="*/ 542 w 542"/>
              <a:gd name="T25" fmla="*/ 223 h 340"/>
              <a:gd name="T26" fmla="*/ 539 w 542"/>
              <a:gd name="T27" fmla="*/ 186 h 340"/>
              <a:gd name="T28" fmla="*/ 57 w 542"/>
              <a:gd name="T29" fmla="*/ 277 h 340"/>
              <a:gd name="T30" fmla="*/ 103 w 542"/>
              <a:gd name="T31" fmla="*/ 277 h 340"/>
              <a:gd name="T32" fmla="*/ 124 w 542"/>
              <a:gd name="T33" fmla="*/ 177 h 340"/>
              <a:gd name="T34" fmla="*/ 58 w 542"/>
              <a:gd name="T35" fmla="*/ 130 h 340"/>
              <a:gd name="T36" fmla="*/ 124 w 542"/>
              <a:gd name="T37" fmla="*/ 177 h 340"/>
              <a:gd name="T38" fmla="*/ 58 w 542"/>
              <a:gd name="T39" fmla="*/ 90 h 340"/>
              <a:gd name="T40" fmla="*/ 124 w 542"/>
              <a:gd name="T41" fmla="*/ 40 h 340"/>
              <a:gd name="T42" fmla="*/ 166 w 542"/>
              <a:gd name="T43" fmla="*/ 300 h 340"/>
              <a:gd name="T44" fmla="*/ 166 w 542"/>
              <a:gd name="T45" fmla="*/ 253 h 340"/>
              <a:gd name="T46" fmla="*/ 166 w 542"/>
              <a:gd name="T47" fmla="*/ 300 h 340"/>
              <a:gd name="T48" fmla="*/ 164 w 542"/>
              <a:gd name="T49" fmla="*/ 177 h 340"/>
              <a:gd name="T50" fmla="*/ 241 w 542"/>
              <a:gd name="T51" fmla="*/ 130 h 340"/>
              <a:gd name="T52" fmla="*/ 241 w 542"/>
              <a:gd name="T53" fmla="*/ 90 h 340"/>
              <a:gd name="T54" fmla="*/ 164 w 542"/>
              <a:gd name="T55" fmla="*/ 40 h 340"/>
              <a:gd name="T56" fmla="*/ 241 w 542"/>
              <a:gd name="T57" fmla="*/ 90 h 340"/>
              <a:gd name="T58" fmla="*/ 281 w 542"/>
              <a:gd name="T59" fmla="*/ 177 h 340"/>
              <a:gd name="T60" fmla="*/ 348 w 542"/>
              <a:gd name="T61" fmla="*/ 130 h 340"/>
              <a:gd name="T62" fmla="*/ 348 w 542"/>
              <a:gd name="T63" fmla="*/ 90 h 340"/>
              <a:gd name="T64" fmla="*/ 281 w 542"/>
              <a:gd name="T65" fmla="*/ 40 h 340"/>
              <a:gd name="T66" fmla="*/ 348 w 542"/>
              <a:gd name="T67" fmla="*/ 90 h 340"/>
              <a:gd name="T68" fmla="*/ 420 w 542"/>
              <a:gd name="T69" fmla="*/ 277 h 340"/>
              <a:gd name="T70" fmla="*/ 467 w 542"/>
              <a:gd name="T71" fmla="*/ 277 h 340"/>
              <a:gd name="T72" fmla="*/ 387 w 542"/>
              <a:gd name="T73" fmla="*/ 177 h 340"/>
              <a:gd name="T74" fmla="*/ 388 w 542"/>
              <a:gd name="T75" fmla="*/ 110 h 340"/>
              <a:gd name="T76" fmla="*/ 495 w 542"/>
              <a:gd name="T77" fmla="*/ 177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42" h="340">
                <a:moveTo>
                  <a:pt x="539" y="186"/>
                </a:moveTo>
                <a:lnTo>
                  <a:pt x="475" y="86"/>
                </a:lnTo>
                <a:cubicBezTo>
                  <a:pt x="471" y="80"/>
                  <a:pt x="465" y="76"/>
                  <a:pt x="458" y="76"/>
                </a:cubicBezTo>
                <a:lnTo>
                  <a:pt x="388" y="76"/>
                </a:lnTo>
                <a:lnTo>
                  <a:pt x="388" y="20"/>
                </a:lnTo>
                <a:cubicBezTo>
                  <a:pt x="388" y="9"/>
                  <a:pt x="379" y="0"/>
                  <a:pt x="368" y="0"/>
                </a:cubicBezTo>
                <a:lnTo>
                  <a:pt x="261" y="0"/>
                </a:lnTo>
                <a:lnTo>
                  <a:pt x="144" y="0"/>
                </a:lnTo>
                <a:lnTo>
                  <a:pt x="38" y="0"/>
                </a:lnTo>
                <a:cubicBezTo>
                  <a:pt x="27" y="0"/>
                  <a:pt x="18" y="9"/>
                  <a:pt x="18" y="20"/>
                </a:cubicBezTo>
                <a:lnTo>
                  <a:pt x="18" y="110"/>
                </a:lnTo>
                <a:lnTo>
                  <a:pt x="18" y="177"/>
                </a:lnTo>
                <a:cubicBezTo>
                  <a:pt x="8" y="178"/>
                  <a:pt x="0" y="186"/>
                  <a:pt x="0" y="197"/>
                </a:cubicBezTo>
                <a:lnTo>
                  <a:pt x="0" y="277"/>
                </a:lnTo>
                <a:cubicBezTo>
                  <a:pt x="0" y="288"/>
                  <a:pt x="9" y="297"/>
                  <a:pt x="20" y="297"/>
                </a:cubicBezTo>
                <a:lnTo>
                  <a:pt x="20" y="297"/>
                </a:lnTo>
                <a:cubicBezTo>
                  <a:pt x="29" y="322"/>
                  <a:pt x="52" y="340"/>
                  <a:pt x="80" y="340"/>
                </a:cubicBezTo>
                <a:cubicBezTo>
                  <a:pt x="96" y="340"/>
                  <a:pt x="111" y="333"/>
                  <a:pt x="123" y="323"/>
                </a:cubicBezTo>
                <a:cubicBezTo>
                  <a:pt x="134" y="333"/>
                  <a:pt x="149" y="340"/>
                  <a:pt x="165" y="340"/>
                </a:cubicBezTo>
                <a:cubicBezTo>
                  <a:pt x="193" y="340"/>
                  <a:pt x="217" y="322"/>
                  <a:pt x="225" y="297"/>
                </a:cubicBezTo>
                <a:lnTo>
                  <a:pt x="383" y="297"/>
                </a:lnTo>
                <a:cubicBezTo>
                  <a:pt x="392" y="322"/>
                  <a:pt x="415" y="340"/>
                  <a:pt x="443" y="340"/>
                </a:cubicBezTo>
                <a:cubicBezTo>
                  <a:pt x="478" y="340"/>
                  <a:pt x="506" y="311"/>
                  <a:pt x="506" y="277"/>
                </a:cubicBezTo>
                <a:cubicBezTo>
                  <a:pt x="506" y="272"/>
                  <a:pt x="506" y="268"/>
                  <a:pt x="505" y="263"/>
                </a:cubicBezTo>
                <a:lnTo>
                  <a:pt x="535" y="239"/>
                </a:lnTo>
                <a:cubicBezTo>
                  <a:pt x="540" y="235"/>
                  <a:pt x="542" y="229"/>
                  <a:pt x="542" y="223"/>
                </a:cubicBezTo>
                <a:lnTo>
                  <a:pt x="542" y="197"/>
                </a:lnTo>
                <a:cubicBezTo>
                  <a:pt x="542" y="193"/>
                  <a:pt x="541" y="189"/>
                  <a:pt x="539" y="186"/>
                </a:cubicBezTo>
                <a:close/>
                <a:moveTo>
                  <a:pt x="80" y="300"/>
                </a:moveTo>
                <a:cubicBezTo>
                  <a:pt x="67" y="300"/>
                  <a:pt x="57" y="289"/>
                  <a:pt x="57" y="277"/>
                </a:cubicBezTo>
                <a:cubicBezTo>
                  <a:pt x="57" y="264"/>
                  <a:pt x="67" y="253"/>
                  <a:pt x="80" y="253"/>
                </a:cubicBezTo>
                <a:cubicBezTo>
                  <a:pt x="93" y="253"/>
                  <a:pt x="103" y="264"/>
                  <a:pt x="103" y="277"/>
                </a:cubicBezTo>
                <a:cubicBezTo>
                  <a:pt x="103" y="289"/>
                  <a:pt x="93" y="300"/>
                  <a:pt x="80" y="300"/>
                </a:cubicBezTo>
                <a:close/>
                <a:moveTo>
                  <a:pt x="124" y="177"/>
                </a:moveTo>
                <a:lnTo>
                  <a:pt x="58" y="177"/>
                </a:lnTo>
                <a:lnTo>
                  <a:pt x="58" y="130"/>
                </a:lnTo>
                <a:lnTo>
                  <a:pt x="124" y="130"/>
                </a:lnTo>
                <a:lnTo>
                  <a:pt x="124" y="177"/>
                </a:lnTo>
                <a:close/>
                <a:moveTo>
                  <a:pt x="124" y="90"/>
                </a:moveTo>
                <a:lnTo>
                  <a:pt x="58" y="90"/>
                </a:lnTo>
                <a:lnTo>
                  <a:pt x="58" y="40"/>
                </a:lnTo>
                <a:lnTo>
                  <a:pt x="124" y="40"/>
                </a:lnTo>
                <a:lnTo>
                  <a:pt x="124" y="90"/>
                </a:lnTo>
                <a:close/>
                <a:moveTo>
                  <a:pt x="166" y="300"/>
                </a:moveTo>
                <a:cubicBezTo>
                  <a:pt x="153" y="300"/>
                  <a:pt x="142" y="289"/>
                  <a:pt x="142" y="277"/>
                </a:cubicBezTo>
                <a:cubicBezTo>
                  <a:pt x="142" y="264"/>
                  <a:pt x="153" y="253"/>
                  <a:pt x="166" y="253"/>
                </a:cubicBezTo>
                <a:cubicBezTo>
                  <a:pt x="178" y="253"/>
                  <a:pt x="189" y="264"/>
                  <a:pt x="189" y="277"/>
                </a:cubicBezTo>
                <a:cubicBezTo>
                  <a:pt x="189" y="289"/>
                  <a:pt x="178" y="300"/>
                  <a:pt x="166" y="300"/>
                </a:cubicBezTo>
                <a:close/>
                <a:moveTo>
                  <a:pt x="241" y="177"/>
                </a:moveTo>
                <a:lnTo>
                  <a:pt x="164" y="177"/>
                </a:lnTo>
                <a:lnTo>
                  <a:pt x="164" y="130"/>
                </a:lnTo>
                <a:lnTo>
                  <a:pt x="241" y="130"/>
                </a:lnTo>
                <a:lnTo>
                  <a:pt x="241" y="177"/>
                </a:lnTo>
                <a:close/>
                <a:moveTo>
                  <a:pt x="241" y="90"/>
                </a:moveTo>
                <a:lnTo>
                  <a:pt x="164" y="90"/>
                </a:lnTo>
                <a:lnTo>
                  <a:pt x="164" y="40"/>
                </a:lnTo>
                <a:lnTo>
                  <a:pt x="241" y="40"/>
                </a:lnTo>
                <a:lnTo>
                  <a:pt x="241" y="90"/>
                </a:lnTo>
                <a:close/>
                <a:moveTo>
                  <a:pt x="348" y="177"/>
                </a:moveTo>
                <a:lnTo>
                  <a:pt x="281" y="177"/>
                </a:lnTo>
                <a:lnTo>
                  <a:pt x="281" y="130"/>
                </a:lnTo>
                <a:lnTo>
                  <a:pt x="348" y="130"/>
                </a:lnTo>
                <a:lnTo>
                  <a:pt x="348" y="177"/>
                </a:lnTo>
                <a:close/>
                <a:moveTo>
                  <a:pt x="348" y="90"/>
                </a:moveTo>
                <a:lnTo>
                  <a:pt x="281" y="90"/>
                </a:lnTo>
                <a:lnTo>
                  <a:pt x="281" y="40"/>
                </a:lnTo>
                <a:lnTo>
                  <a:pt x="348" y="40"/>
                </a:lnTo>
                <a:lnTo>
                  <a:pt x="348" y="90"/>
                </a:lnTo>
                <a:close/>
                <a:moveTo>
                  <a:pt x="443" y="300"/>
                </a:moveTo>
                <a:cubicBezTo>
                  <a:pt x="430" y="300"/>
                  <a:pt x="420" y="289"/>
                  <a:pt x="420" y="277"/>
                </a:cubicBezTo>
                <a:cubicBezTo>
                  <a:pt x="420" y="264"/>
                  <a:pt x="430" y="253"/>
                  <a:pt x="443" y="253"/>
                </a:cubicBezTo>
                <a:cubicBezTo>
                  <a:pt x="456" y="253"/>
                  <a:pt x="467" y="264"/>
                  <a:pt x="467" y="277"/>
                </a:cubicBezTo>
                <a:cubicBezTo>
                  <a:pt x="467" y="289"/>
                  <a:pt x="456" y="300"/>
                  <a:pt x="443" y="300"/>
                </a:cubicBezTo>
                <a:close/>
                <a:moveTo>
                  <a:pt x="387" y="177"/>
                </a:moveTo>
                <a:lnTo>
                  <a:pt x="387" y="110"/>
                </a:lnTo>
                <a:lnTo>
                  <a:pt x="388" y="110"/>
                </a:lnTo>
                <a:lnTo>
                  <a:pt x="450" y="110"/>
                </a:lnTo>
                <a:lnTo>
                  <a:pt x="495" y="177"/>
                </a:lnTo>
                <a:lnTo>
                  <a:pt x="387" y="177"/>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8" name="iconfont-11253-5321778">
            <a:extLst>
              <a:ext uri="{FF2B5EF4-FFF2-40B4-BE49-F238E27FC236}">
                <a16:creationId xmlns:a16="http://schemas.microsoft.com/office/drawing/2014/main" id="{BEC86B08-561B-1708-819D-33AE3C69C121}"/>
              </a:ext>
            </a:extLst>
          </p:cNvPr>
          <p:cNvSpPr/>
          <p:nvPr/>
        </p:nvSpPr>
        <p:spPr>
          <a:xfrm>
            <a:off x="5898232" y="4737971"/>
            <a:ext cx="257403" cy="249345"/>
          </a:xfrm>
          <a:custGeom>
            <a:avLst/>
            <a:gdLst>
              <a:gd name="T0" fmla="*/ 3481 w 9986"/>
              <a:gd name="T1" fmla="*/ 2329 h 9986"/>
              <a:gd name="T2" fmla="*/ 1740 w 9986"/>
              <a:gd name="T3" fmla="*/ 594 h 9986"/>
              <a:gd name="T4" fmla="*/ 0 w 9986"/>
              <a:gd name="T5" fmla="*/ 2329 h 9986"/>
              <a:gd name="T6" fmla="*/ 486 w 9986"/>
              <a:gd name="T7" fmla="*/ 3532 h 9986"/>
              <a:gd name="T8" fmla="*/ 361 w 9986"/>
              <a:gd name="T9" fmla="*/ 4597 h 9986"/>
              <a:gd name="T10" fmla="*/ 2541 w 9986"/>
              <a:gd name="T11" fmla="*/ 8505 h 9986"/>
              <a:gd name="T12" fmla="*/ 2891 w 9986"/>
              <a:gd name="T13" fmla="*/ 7079 h 9986"/>
              <a:gd name="T14" fmla="*/ 1729 w 9986"/>
              <a:gd name="T15" fmla="*/ 4597 h 9986"/>
              <a:gd name="T16" fmla="*/ 1773 w 9986"/>
              <a:gd name="T17" fmla="*/ 4064 h 9986"/>
              <a:gd name="T18" fmla="*/ 3481 w 9986"/>
              <a:gd name="T19" fmla="*/ 2329 h 9986"/>
              <a:gd name="T20" fmla="*/ 4974 w 9986"/>
              <a:gd name="T21" fmla="*/ 1358 h 9986"/>
              <a:gd name="T22" fmla="*/ 6624 w 9986"/>
              <a:gd name="T23" fmla="*/ 1804 h 9986"/>
              <a:gd name="T24" fmla="*/ 6506 w 9986"/>
              <a:gd name="T25" fmla="*/ 2432 h 9986"/>
              <a:gd name="T26" fmla="*/ 8246 w 9986"/>
              <a:gd name="T27" fmla="*/ 4167 h 9986"/>
              <a:gd name="T28" fmla="*/ 9986 w 9986"/>
              <a:gd name="T29" fmla="*/ 2432 h 9986"/>
              <a:gd name="T30" fmla="*/ 8246 w 9986"/>
              <a:gd name="T31" fmla="*/ 702 h 9986"/>
              <a:gd name="T32" fmla="*/ 7606 w 9986"/>
              <a:gd name="T33" fmla="*/ 823 h 9986"/>
              <a:gd name="T34" fmla="*/ 4970 w 9986"/>
              <a:gd name="T35" fmla="*/ 0 h 9986"/>
              <a:gd name="T36" fmla="*/ 3104 w 9986"/>
              <a:gd name="T37" fmla="*/ 393 h 9986"/>
              <a:gd name="T38" fmla="*/ 3901 w 9986"/>
              <a:gd name="T39" fmla="*/ 1544 h 9986"/>
              <a:gd name="T40" fmla="*/ 4974 w 9986"/>
              <a:gd name="T41" fmla="*/ 1358 h 9986"/>
              <a:gd name="T42" fmla="*/ 8219 w 9986"/>
              <a:gd name="T43" fmla="*/ 4746 h 9986"/>
              <a:gd name="T44" fmla="*/ 6490 w 9986"/>
              <a:gd name="T45" fmla="*/ 7463 h 9986"/>
              <a:gd name="T46" fmla="*/ 4939 w 9986"/>
              <a:gd name="T47" fmla="*/ 6516 h 9986"/>
              <a:gd name="T48" fmla="*/ 3199 w 9986"/>
              <a:gd name="T49" fmla="*/ 8251 h 9986"/>
              <a:gd name="T50" fmla="*/ 4939 w 9986"/>
              <a:gd name="T51" fmla="*/ 9986 h 9986"/>
              <a:gd name="T52" fmla="*/ 6545 w 9986"/>
              <a:gd name="T53" fmla="*/ 8924 h 9986"/>
              <a:gd name="T54" fmla="*/ 9590 w 9986"/>
              <a:gd name="T55" fmla="*/ 4597 h 9986"/>
              <a:gd name="T56" fmla="*/ 9578 w 9986"/>
              <a:gd name="T57" fmla="*/ 4292 h 9986"/>
              <a:gd name="T58" fmla="*/ 8219 w 9986"/>
              <a:gd name="T59" fmla="*/ 4746 h 9986"/>
              <a:gd name="T60" fmla="*/ 8219 w 9986"/>
              <a:gd name="T61" fmla="*/ 4746 h 9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986" h="9986">
                <a:moveTo>
                  <a:pt x="3481" y="2329"/>
                </a:moveTo>
                <a:cubicBezTo>
                  <a:pt x="3481" y="1369"/>
                  <a:pt x="2699" y="594"/>
                  <a:pt x="1740" y="594"/>
                </a:cubicBezTo>
                <a:cubicBezTo>
                  <a:pt x="779" y="594"/>
                  <a:pt x="0" y="1373"/>
                  <a:pt x="0" y="2329"/>
                </a:cubicBezTo>
                <a:cubicBezTo>
                  <a:pt x="0" y="2796"/>
                  <a:pt x="185" y="3218"/>
                  <a:pt x="486" y="3532"/>
                </a:cubicBezTo>
                <a:cubicBezTo>
                  <a:pt x="403" y="3882"/>
                  <a:pt x="360" y="4239"/>
                  <a:pt x="361" y="4597"/>
                </a:cubicBezTo>
                <a:cubicBezTo>
                  <a:pt x="361" y="6249"/>
                  <a:pt x="1234" y="7694"/>
                  <a:pt x="2541" y="8505"/>
                </a:cubicBezTo>
                <a:lnTo>
                  <a:pt x="2891" y="7079"/>
                </a:lnTo>
                <a:cubicBezTo>
                  <a:pt x="2180" y="6484"/>
                  <a:pt x="1729" y="5592"/>
                  <a:pt x="1729" y="4597"/>
                </a:cubicBezTo>
                <a:cubicBezTo>
                  <a:pt x="1729" y="4417"/>
                  <a:pt x="1745" y="4237"/>
                  <a:pt x="1773" y="4064"/>
                </a:cubicBezTo>
                <a:cubicBezTo>
                  <a:pt x="2714" y="4049"/>
                  <a:pt x="3481" y="3282"/>
                  <a:pt x="3481" y="2329"/>
                </a:cubicBezTo>
                <a:close/>
                <a:moveTo>
                  <a:pt x="4974" y="1358"/>
                </a:moveTo>
                <a:cubicBezTo>
                  <a:pt x="5575" y="1358"/>
                  <a:pt x="6140" y="1523"/>
                  <a:pt x="6624" y="1804"/>
                </a:cubicBezTo>
                <a:cubicBezTo>
                  <a:pt x="6546" y="2007"/>
                  <a:pt x="6508" y="2218"/>
                  <a:pt x="6506" y="2432"/>
                </a:cubicBezTo>
                <a:cubicBezTo>
                  <a:pt x="6506" y="3391"/>
                  <a:pt x="7288" y="4167"/>
                  <a:pt x="8246" y="4167"/>
                </a:cubicBezTo>
                <a:cubicBezTo>
                  <a:pt x="9205" y="4167"/>
                  <a:pt x="9986" y="3387"/>
                  <a:pt x="9986" y="2432"/>
                </a:cubicBezTo>
                <a:cubicBezTo>
                  <a:pt x="9986" y="1477"/>
                  <a:pt x="9209" y="702"/>
                  <a:pt x="8246" y="702"/>
                </a:cubicBezTo>
                <a:cubicBezTo>
                  <a:pt x="8023" y="702"/>
                  <a:pt x="7806" y="744"/>
                  <a:pt x="7606" y="823"/>
                </a:cubicBezTo>
                <a:cubicBezTo>
                  <a:pt x="6860" y="305"/>
                  <a:pt x="5951" y="0"/>
                  <a:pt x="4970" y="0"/>
                </a:cubicBezTo>
                <a:cubicBezTo>
                  <a:pt x="4323" y="0"/>
                  <a:pt x="3684" y="135"/>
                  <a:pt x="3104" y="393"/>
                </a:cubicBezTo>
                <a:lnTo>
                  <a:pt x="3901" y="1544"/>
                </a:lnTo>
                <a:cubicBezTo>
                  <a:pt x="4243" y="1420"/>
                  <a:pt x="4606" y="1358"/>
                  <a:pt x="4974" y="1358"/>
                </a:cubicBezTo>
                <a:close/>
                <a:moveTo>
                  <a:pt x="8219" y="4746"/>
                </a:moveTo>
                <a:cubicBezTo>
                  <a:pt x="8168" y="5928"/>
                  <a:pt x="7480" y="6942"/>
                  <a:pt x="6490" y="7463"/>
                </a:cubicBezTo>
                <a:cubicBezTo>
                  <a:pt x="6204" y="6899"/>
                  <a:pt x="5615" y="6516"/>
                  <a:pt x="4939" y="6516"/>
                </a:cubicBezTo>
                <a:cubicBezTo>
                  <a:pt x="3976" y="6516"/>
                  <a:pt x="3199" y="7294"/>
                  <a:pt x="3199" y="8251"/>
                </a:cubicBezTo>
                <a:cubicBezTo>
                  <a:pt x="3199" y="9206"/>
                  <a:pt x="3980" y="9986"/>
                  <a:pt x="4939" y="9986"/>
                </a:cubicBezTo>
                <a:cubicBezTo>
                  <a:pt x="5661" y="9986"/>
                  <a:pt x="6278" y="9547"/>
                  <a:pt x="6545" y="8924"/>
                </a:cubicBezTo>
                <a:cubicBezTo>
                  <a:pt x="8320" y="8283"/>
                  <a:pt x="9590" y="6587"/>
                  <a:pt x="9590" y="4597"/>
                </a:cubicBezTo>
                <a:cubicBezTo>
                  <a:pt x="9590" y="4496"/>
                  <a:pt x="9585" y="4393"/>
                  <a:pt x="9578" y="4292"/>
                </a:cubicBezTo>
                <a:lnTo>
                  <a:pt x="8219" y="4746"/>
                </a:lnTo>
                <a:close/>
                <a:moveTo>
                  <a:pt x="8219" y="4746"/>
                </a:move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0" name="iconfont-10815-5193376">
            <a:extLst>
              <a:ext uri="{FF2B5EF4-FFF2-40B4-BE49-F238E27FC236}">
                <a16:creationId xmlns:a16="http://schemas.microsoft.com/office/drawing/2014/main" id="{511DEBA4-21A5-5FC8-385E-DFC433D4FD49}"/>
              </a:ext>
            </a:extLst>
          </p:cNvPr>
          <p:cNvSpPr/>
          <p:nvPr/>
        </p:nvSpPr>
        <p:spPr>
          <a:xfrm>
            <a:off x="5912184" y="2480815"/>
            <a:ext cx="210320" cy="215171"/>
          </a:xfrm>
          <a:custGeom>
            <a:avLst/>
            <a:gdLst>
              <a:gd name="T0" fmla="*/ 11170 w 11200"/>
              <a:gd name="T1" fmla="*/ 10244 h 11201"/>
              <a:gd name="T2" fmla="*/ 11121 w 11200"/>
              <a:gd name="T3" fmla="*/ 10160 h 11201"/>
              <a:gd name="T4" fmla="*/ 11054 w 11200"/>
              <a:gd name="T5" fmla="*/ 10090 h 11201"/>
              <a:gd name="T6" fmla="*/ 10800 w 11200"/>
              <a:gd name="T7" fmla="*/ 9999 h 11201"/>
              <a:gd name="T8" fmla="*/ 10600 w 11200"/>
              <a:gd name="T9" fmla="*/ 4800 h 11201"/>
              <a:gd name="T10" fmla="*/ 10001 w 11200"/>
              <a:gd name="T11" fmla="*/ 400 h 11201"/>
              <a:gd name="T12" fmla="*/ 9951 w 11200"/>
              <a:gd name="T13" fmla="*/ 264 h 11201"/>
              <a:gd name="T14" fmla="*/ 9884 w 11200"/>
              <a:gd name="T15" fmla="*/ 146 h 11201"/>
              <a:gd name="T16" fmla="*/ 9765 w 11200"/>
              <a:gd name="T17" fmla="*/ 40 h 11201"/>
              <a:gd name="T18" fmla="*/ 1524 w 11200"/>
              <a:gd name="T19" fmla="*/ 9 h 11201"/>
              <a:gd name="T20" fmla="*/ 1368 w 11200"/>
              <a:gd name="T21" fmla="*/ 94 h 11201"/>
              <a:gd name="T22" fmla="*/ 1202 w 11200"/>
              <a:gd name="T23" fmla="*/ 401 h 11201"/>
              <a:gd name="T24" fmla="*/ 601 w 11200"/>
              <a:gd name="T25" fmla="*/ 4800 h 11201"/>
              <a:gd name="T26" fmla="*/ 401 w 11200"/>
              <a:gd name="T27" fmla="*/ 10000 h 11201"/>
              <a:gd name="T28" fmla="*/ 147 w 11200"/>
              <a:gd name="T29" fmla="*/ 10091 h 11201"/>
              <a:gd name="T30" fmla="*/ 80 w 11200"/>
              <a:gd name="T31" fmla="*/ 10161 h 11201"/>
              <a:gd name="T32" fmla="*/ 31 w 11200"/>
              <a:gd name="T33" fmla="*/ 10245 h 11201"/>
              <a:gd name="T34" fmla="*/ 5 w 11200"/>
              <a:gd name="T35" fmla="*/ 10340 h 11201"/>
              <a:gd name="T36" fmla="*/ 11200 w 11200"/>
              <a:gd name="T37" fmla="*/ 11201 h 11201"/>
              <a:gd name="T38" fmla="*/ 11189 w 11200"/>
              <a:gd name="T39" fmla="*/ 10300 h 11201"/>
              <a:gd name="T40" fmla="*/ 1631 w 11200"/>
              <a:gd name="T41" fmla="*/ 400 h 11201"/>
              <a:gd name="T42" fmla="*/ 9617 w 11200"/>
              <a:gd name="T43" fmla="*/ 516 h 11201"/>
              <a:gd name="T44" fmla="*/ 1585 w 11200"/>
              <a:gd name="T45" fmla="*/ 515 h 11201"/>
              <a:gd name="T46" fmla="*/ 9827 w 11200"/>
              <a:gd name="T47" fmla="*/ 1213 h 11201"/>
              <a:gd name="T48" fmla="*/ 1301 w 11200"/>
              <a:gd name="T49" fmla="*/ 6013 h 11201"/>
              <a:gd name="T50" fmla="*/ 4401 w 11200"/>
              <a:gd name="T51" fmla="*/ 6200 h 11201"/>
              <a:gd name="T52" fmla="*/ 8001 w 11200"/>
              <a:gd name="T53" fmla="*/ 5520 h 11201"/>
              <a:gd name="T54" fmla="*/ 9901 w 11200"/>
              <a:gd name="T55" fmla="*/ 10000 h 11201"/>
              <a:gd name="T56" fmla="*/ 1001 w 11200"/>
              <a:gd name="T57" fmla="*/ 4800 h 11201"/>
              <a:gd name="T58" fmla="*/ 1001 w 11200"/>
              <a:gd name="T59" fmla="*/ 4800 h 11201"/>
              <a:gd name="T60" fmla="*/ 4401 w 11200"/>
              <a:gd name="T61" fmla="*/ 5800 h 11201"/>
              <a:gd name="T62" fmla="*/ 7801 w 11200"/>
              <a:gd name="T63" fmla="*/ 4800 h 11201"/>
              <a:gd name="T64" fmla="*/ 9201 w 11200"/>
              <a:gd name="T65" fmla="*/ 5800 h 11201"/>
              <a:gd name="T66" fmla="*/ 9201 w 11200"/>
              <a:gd name="T67" fmla="*/ 5800 h 11201"/>
              <a:gd name="T68" fmla="*/ 401 w 11200"/>
              <a:gd name="T69" fmla="*/ 10401 h 11201"/>
              <a:gd name="T70" fmla="*/ 10802 w 11200"/>
              <a:gd name="T71" fmla="*/ 10401 h 11201"/>
              <a:gd name="T72" fmla="*/ 3064 w 11200"/>
              <a:gd name="T73" fmla="*/ 6400 h 11201"/>
              <a:gd name="T74" fmla="*/ 8939 w 11200"/>
              <a:gd name="T75" fmla="*/ 10400 h 11201"/>
              <a:gd name="T76" fmla="*/ 2664 w 11200"/>
              <a:gd name="T77" fmla="*/ 10000 h 11201"/>
              <a:gd name="T78" fmla="*/ 3214 w 11200"/>
              <a:gd name="T79" fmla="*/ 6800 h 11201"/>
              <a:gd name="T80" fmla="*/ 3014 w 11200"/>
              <a:gd name="T81" fmla="*/ 8603 h 11201"/>
              <a:gd name="T82" fmla="*/ 2664 w 11200"/>
              <a:gd name="T83" fmla="*/ 10000 h 11201"/>
              <a:gd name="T84" fmla="*/ 7601 w 11200"/>
              <a:gd name="T85" fmla="*/ 6800 h 11201"/>
              <a:gd name="T86" fmla="*/ 8539 w 11200"/>
              <a:gd name="T87" fmla="*/ 10000 h 11201"/>
              <a:gd name="T88" fmla="*/ 8201 w 11200"/>
              <a:gd name="T89" fmla="*/ 8603 h 11201"/>
              <a:gd name="T90" fmla="*/ 8001 w 11200"/>
              <a:gd name="T91" fmla="*/ 6800 h 11201"/>
              <a:gd name="T92" fmla="*/ 8539 w 11200"/>
              <a:gd name="T93" fmla="*/ 10000 h 11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1200" h="11201">
                <a:moveTo>
                  <a:pt x="11189" y="10300"/>
                </a:moveTo>
                <a:lnTo>
                  <a:pt x="11177" y="10263"/>
                </a:lnTo>
                <a:lnTo>
                  <a:pt x="11170" y="10244"/>
                </a:lnTo>
                <a:cubicBezTo>
                  <a:pt x="11165" y="10231"/>
                  <a:pt x="11159" y="10220"/>
                  <a:pt x="11152" y="10209"/>
                </a:cubicBezTo>
                <a:cubicBezTo>
                  <a:pt x="11146" y="10198"/>
                  <a:pt x="11140" y="10186"/>
                  <a:pt x="11132" y="10176"/>
                </a:cubicBezTo>
                <a:cubicBezTo>
                  <a:pt x="11129" y="10171"/>
                  <a:pt x="11125" y="10166"/>
                  <a:pt x="11121" y="10160"/>
                </a:cubicBezTo>
                <a:cubicBezTo>
                  <a:pt x="11114" y="10150"/>
                  <a:pt x="11105" y="10140"/>
                  <a:pt x="11096" y="10130"/>
                </a:cubicBezTo>
                <a:cubicBezTo>
                  <a:pt x="11087" y="10120"/>
                  <a:pt x="11079" y="10111"/>
                  <a:pt x="11069" y="10103"/>
                </a:cubicBezTo>
                <a:cubicBezTo>
                  <a:pt x="11064" y="10099"/>
                  <a:pt x="11059" y="10094"/>
                  <a:pt x="11054" y="10090"/>
                </a:cubicBezTo>
                <a:cubicBezTo>
                  <a:pt x="11044" y="10081"/>
                  <a:pt x="11033" y="10074"/>
                  <a:pt x="11022" y="10068"/>
                </a:cubicBezTo>
                <a:cubicBezTo>
                  <a:pt x="11011" y="10060"/>
                  <a:pt x="11001" y="10054"/>
                  <a:pt x="10990" y="10048"/>
                </a:cubicBezTo>
                <a:cubicBezTo>
                  <a:pt x="10933" y="10016"/>
                  <a:pt x="10868" y="9999"/>
                  <a:pt x="10800" y="9999"/>
                </a:cubicBezTo>
                <a:lnTo>
                  <a:pt x="10300" y="9999"/>
                </a:lnTo>
                <a:lnTo>
                  <a:pt x="10300" y="5665"/>
                </a:lnTo>
                <a:cubicBezTo>
                  <a:pt x="10487" y="5426"/>
                  <a:pt x="10600" y="5126"/>
                  <a:pt x="10600" y="4800"/>
                </a:cubicBezTo>
                <a:lnTo>
                  <a:pt x="10800" y="4800"/>
                </a:lnTo>
                <a:cubicBezTo>
                  <a:pt x="11020" y="4800"/>
                  <a:pt x="11200" y="4620"/>
                  <a:pt x="11200" y="4400"/>
                </a:cubicBezTo>
                <a:lnTo>
                  <a:pt x="10001" y="400"/>
                </a:lnTo>
                <a:cubicBezTo>
                  <a:pt x="9999" y="394"/>
                  <a:pt x="9997" y="386"/>
                  <a:pt x="9995" y="380"/>
                </a:cubicBezTo>
                <a:cubicBezTo>
                  <a:pt x="9986" y="354"/>
                  <a:pt x="9977" y="328"/>
                  <a:pt x="9967" y="301"/>
                </a:cubicBezTo>
                <a:cubicBezTo>
                  <a:pt x="9962" y="289"/>
                  <a:pt x="9957" y="276"/>
                  <a:pt x="9951" y="264"/>
                </a:cubicBezTo>
                <a:cubicBezTo>
                  <a:pt x="9946" y="251"/>
                  <a:pt x="9940" y="240"/>
                  <a:pt x="9934" y="228"/>
                </a:cubicBezTo>
                <a:cubicBezTo>
                  <a:pt x="9927" y="215"/>
                  <a:pt x="9921" y="205"/>
                  <a:pt x="9915" y="194"/>
                </a:cubicBezTo>
                <a:cubicBezTo>
                  <a:pt x="9905" y="178"/>
                  <a:pt x="9895" y="161"/>
                  <a:pt x="9884" y="146"/>
                </a:cubicBezTo>
                <a:cubicBezTo>
                  <a:pt x="9865" y="121"/>
                  <a:pt x="9845" y="99"/>
                  <a:pt x="9822" y="80"/>
                </a:cubicBezTo>
                <a:cubicBezTo>
                  <a:pt x="9814" y="73"/>
                  <a:pt x="9804" y="65"/>
                  <a:pt x="9795" y="59"/>
                </a:cubicBezTo>
                <a:lnTo>
                  <a:pt x="9765" y="40"/>
                </a:lnTo>
                <a:cubicBezTo>
                  <a:pt x="9719" y="14"/>
                  <a:pt x="9665" y="0"/>
                  <a:pt x="9602" y="0"/>
                </a:cubicBezTo>
                <a:lnTo>
                  <a:pt x="1601" y="0"/>
                </a:lnTo>
                <a:cubicBezTo>
                  <a:pt x="1574" y="0"/>
                  <a:pt x="1547" y="3"/>
                  <a:pt x="1524" y="9"/>
                </a:cubicBezTo>
                <a:cubicBezTo>
                  <a:pt x="1511" y="11"/>
                  <a:pt x="1500" y="15"/>
                  <a:pt x="1489" y="19"/>
                </a:cubicBezTo>
                <a:cubicBezTo>
                  <a:pt x="1460" y="29"/>
                  <a:pt x="1434" y="43"/>
                  <a:pt x="1410" y="60"/>
                </a:cubicBezTo>
                <a:cubicBezTo>
                  <a:pt x="1395" y="70"/>
                  <a:pt x="1381" y="81"/>
                  <a:pt x="1368" y="94"/>
                </a:cubicBezTo>
                <a:cubicBezTo>
                  <a:pt x="1360" y="103"/>
                  <a:pt x="1351" y="111"/>
                  <a:pt x="1343" y="120"/>
                </a:cubicBezTo>
                <a:cubicBezTo>
                  <a:pt x="1304" y="165"/>
                  <a:pt x="1271" y="221"/>
                  <a:pt x="1243" y="284"/>
                </a:cubicBezTo>
                <a:cubicBezTo>
                  <a:pt x="1227" y="321"/>
                  <a:pt x="1213" y="360"/>
                  <a:pt x="1202" y="401"/>
                </a:cubicBezTo>
                <a:lnTo>
                  <a:pt x="1" y="4400"/>
                </a:lnTo>
                <a:cubicBezTo>
                  <a:pt x="1" y="4620"/>
                  <a:pt x="181" y="4800"/>
                  <a:pt x="401" y="4800"/>
                </a:cubicBezTo>
                <a:lnTo>
                  <a:pt x="601" y="4800"/>
                </a:lnTo>
                <a:cubicBezTo>
                  <a:pt x="601" y="5126"/>
                  <a:pt x="714" y="5426"/>
                  <a:pt x="901" y="5665"/>
                </a:cubicBezTo>
                <a:lnTo>
                  <a:pt x="901" y="10000"/>
                </a:lnTo>
                <a:lnTo>
                  <a:pt x="401" y="10000"/>
                </a:lnTo>
                <a:cubicBezTo>
                  <a:pt x="332" y="10000"/>
                  <a:pt x="267" y="10018"/>
                  <a:pt x="211" y="10049"/>
                </a:cubicBezTo>
                <a:cubicBezTo>
                  <a:pt x="200" y="10055"/>
                  <a:pt x="189" y="10061"/>
                  <a:pt x="179" y="10069"/>
                </a:cubicBezTo>
                <a:cubicBezTo>
                  <a:pt x="167" y="10076"/>
                  <a:pt x="157" y="10084"/>
                  <a:pt x="147" y="10091"/>
                </a:cubicBezTo>
                <a:cubicBezTo>
                  <a:pt x="142" y="10095"/>
                  <a:pt x="137" y="10100"/>
                  <a:pt x="132" y="10104"/>
                </a:cubicBezTo>
                <a:cubicBezTo>
                  <a:pt x="122" y="10113"/>
                  <a:pt x="114" y="10121"/>
                  <a:pt x="105" y="10131"/>
                </a:cubicBezTo>
                <a:cubicBezTo>
                  <a:pt x="96" y="10141"/>
                  <a:pt x="89" y="10151"/>
                  <a:pt x="80" y="10161"/>
                </a:cubicBezTo>
                <a:cubicBezTo>
                  <a:pt x="76" y="10166"/>
                  <a:pt x="72" y="10171"/>
                  <a:pt x="68" y="10178"/>
                </a:cubicBezTo>
                <a:cubicBezTo>
                  <a:pt x="61" y="10189"/>
                  <a:pt x="55" y="10199"/>
                  <a:pt x="49" y="10210"/>
                </a:cubicBezTo>
                <a:cubicBezTo>
                  <a:pt x="42" y="10221"/>
                  <a:pt x="37" y="10232"/>
                  <a:pt x="31" y="10245"/>
                </a:cubicBezTo>
                <a:lnTo>
                  <a:pt x="24" y="10264"/>
                </a:lnTo>
                <a:cubicBezTo>
                  <a:pt x="18" y="10276"/>
                  <a:pt x="15" y="10289"/>
                  <a:pt x="12" y="10301"/>
                </a:cubicBezTo>
                <a:cubicBezTo>
                  <a:pt x="10" y="10314"/>
                  <a:pt x="6" y="10328"/>
                  <a:pt x="5" y="10340"/>
                </a:cubicBezTo>
                <a:cubicBezTo>
                  <a:pt x="2" y="10360"/>
                  <a:pt x="0" y="10380"/>
                  <a:pt x="0" y="10401"/>
                </a:cubicBezTo>
                <a:lnTo>
                  <a:pt x="0" y="11201"/>
                </a:lnTo>
                <a:lnTo>
                  <a:pt x="11200" y="11201"/>
                </a:lnTo>
                <a:lnTo>
                  <a:pt x="11200" y="10401"/>
                </a:lnTo>
                <a:cubicBezTo>
                  <a:pt x="11200" y="10380"/>
                  <a:pt x="11199" y="10360"/>
                  <a:pt x="11195" y="10340"/>
                </a:cubicBezTo>
                <a:cubicBezTo>
                  <a:pt x="11195" y="10326"/>
                  <a:pt x="11192" y="10312"/>
                  <a:pt x="11189" y="10300"/>
                </a:cubicBezTo>
                <a:close/>
                <a:moveTo>
                  <a:pt x="1585" y="515"/>
                </a:moveTo>
                <a:lnTo>
                  <a:pt x="1585" y="514"/>
                </a:lnTo>
                <a:cubicBezTo>
                  <a:pt x="1602" y="453"/>
                  <a:pt x="1620" y="419"/>
                  <a:pt x="1631" y="400"/>
                </a:cubicBezTo>
                <a:lnTo>
                  <a:pt x="9571" y="400"/>
                </a:lnTo>
                <a:cubicBezTo>
                  <a:pt x="9582" y="418"/>
                  <a:pt x="9600" y="453"/>
                  <a:pt x="9617" y="514"/>
                </a:cubicBezTo>
                <a:lnTo>
                  <a:pt x="9617" y="516"/>
                </a:lnTo>
                <a:lnTo>
                  <a:pt x="9706" y="814"/>
                </a:lnTo>
                <a:lnTo>
                  <a:pt x="1494" y="814"/>
                </a:lnTo>
                <a:lnTo>
                  <a:pt x="1585" y="515"/>
                </a:lnTo>
                <a:close/>
                <a:moveTo>
                  <a:pt x="419" y="4400"/>
                </a:moveTo>
                <a:lnTo>
                  <a:pt x="1375" y="1213"/>
                </a:lnTo>
                <a:lnTo>
                  <a:pt x="9827" y="1213"/>
                </a:lnTo>
                <a:lnTo>
                  <a:pt x="10784" y="4400"/>
                </a:lnTo>
                <a:lnTo>
                  <a:pt x="419" y="4400"/>
                </a:lnTo>
                <a:close/>
                <a:moveTo>
                  <a:pt x="1301" y="6013"/>
                </a:moveTo>
                <a:cubicBezTo>
                  <a:pt x="1507" y="6133"/>
                  <a:pt x="1746" y="6200"/>
                  <a:pt x="2001" y="6200"/>
                </a:cubicBezTo>
                <a:cubicBezTo>
                  <a:pt x="2510" y="6200"/>
                  <a:pt x="2956" y="5928"/>
                  <a:pt x="3201" y="5520"/>
                </a:cubicBezTo>
                <a:cubicBezTo>
                  <a:pt x="3446" y="5928"/>
                  <a:pt x="3892" y="6200"/>
                  <a:pt x="4401" y="6200"/>
                </a:cubicBezTo>
                <a:cubicBezTo>
                  <a:pt x="4910" y="6200"/>
                  <a:pt x="5356" y="5928"/>
                  <a:pt x="5601" y="5520"/>
                </a:cubicBezTo>
                <a:cubicBezTo>
                  <a:pt x="5846" y="5928"/>
                  <a:pt x="6292" y="6200"/>
                  <a:pt x="6801" y="6200"/>
                </a:cubicBezTo>
                <a:cubicBezTo>
                  <a:pt x="7310" y="6200"/>
                  <a:pt x="7756" y="5928"/>
                  <a:pt x="8001" y="5520"/>
                </a:cubicBezTo>
                <a:cubicBezTo>
                  <a:pt x="8246" y="5928"/>
                  <a:pt x="8692" y="6200"/>
                  <a:pt x="9201" y="6200"/>
                </a:cubicBezTo>
                <a:cubicBezTo>
                  <a:pt x="9456" y="6200"/>
                  <a:pt x="9695" y="6131"/>
                  <a:pt x="9901" y="6013"/>
                </a:cubicBezTo>
                <a:lnTo>
                  <a:pt x="9901" y="10000"/>
                </a:lnTo>
                <a:lnTo>
                  <a:pt x="1301" y="10000"/>
                </a:lnTo>
                <a:lnTo>
                  <a:pt x="1301" y="6013"/>
                </a:lnTo>
                <a:close/>
                <a:moveTo>
                  <a:pt x="1001" y="4800"/>
                </a:moveTo>
                <a:lnTo>
                  <a:pt x="3001" y="4800"/>
                </a:lnTo>
                <a:cubicBezTo>
                  <a:pt x="3001" y="5351"/>
                  <a:pt x="2552" y="5800"/>
                  <a:pt x="2001" y="5800"/>
                </a:cubicBezTo>
                <a:cubicBezTo>
                  <a:pt x="1450" y="5800"/>
                  <a:pt x="1001" y="5351"/>
                  <a:pt x="1001" y="4800"/>
                </a:cubicBezTo>
                <a:close/>
                <a:moveTo>
                  <a:pt x="3401" y="4800"/>
                </a:moveTo>
                <a:lnTo>
                  <a:pt x="5401" y="4800"/>
                </a:lnTo>
                <a:cubicBezTo>
                  <a:pt x="5401" y="5351"/>
                  <a:pt x="4952" y="5800"/>
                  <a:pt x="4401" y="5800"/>
                </a:cubicBezTo>
                <a:cubicBezTo>
                  <a:pt x="3850" y="5800"/>
                  <a:pt x="3401" y="5351"/>
                  <a:pt x="3401" y="4800"/>
                </a:cubicBezTo>
                <a:close/>
                <a:moveTo>
                  <a:pt x="5801" y="4800"/>
                </a:moveTo>
                <a:lnTo>
                  <a:pt x="7801" y="4800"/>
                </a:lnTo>
                <a:cubicBezTo>
                  <a:pt x="7801" y="5351"/>
                  <a:pt x="7352" y="5800"/>
                  <a:pt x="6801" y="5800"/>
                </a:cubicBezTo>
                <a:cubicBezTo>
                  <a:pt x="6250" y="5800"/>
                  <a:pt x="5801" y="5351"/>
                  <a:pt x="5801" y="4800"/>
                </a:cubicBezTo>
                <a:close/>
                <a:moveTo>
                  <a:pt x="9201" y="5800"/>
                </a:moveTo>
                <a:cubicBezTo>
                  <a:pt x="8650" y="5800"/>
                  <a:pt x="8201" y="5351"/>
                  <a:pt x="8201" y="4800"/>
                </a:cubicBezTo>
                <a:lnTo>
                  <a:pt x="10201" y="4800"/>
                </a:lnTo>
                <a:cubicBezTo>
                  <a:pt x="10201" y="5351"/>
                  <a:pt x="9752" y="5800"/>
                  <a:pt x="9201" y="5800"/>
                </a:cubicBezTo>
                <a:close/>
                <a:moveTo>
                  <a:pt x="10801" y="10800"/>
                </a:moveTo>
                <a:lnTo>
                  <a:pt x="401" y="10800"/>
                </a:lnTo>
                <a:lnTo>
                  <a:pt x="401" y="10401"/>
                </a:lnTo>
                <a:lnTo>
                  <a:pt x="402" y="10400"/>
                </a:lnTo>
                <a:lnTo>
                  <a:pt x="10801" y="10400"/>
                </a:lnTo>
                <a:lnTo>
                  <a:pt x="10802" y="10401"/>
                </a:lnTo>
                <a:lnTo>
                  <a:pt x="10801" y="10800"/>
                </a:lnTo>
                <a:close/>
                <a:moveTo>
                  <a:pt x="8139" y="6400"/>
                </a:moveTo>
                <a:lnTo>
                  <a:pt x="3064" y="6400"/>
                </a:lnTo>
                <a:cubicBezTo>
                  <a:pt x="2622" y="6400"/>
                  <a:pt x="2264" y="6759"/>
                  <a:pt x="2264" y="7200"/>
                </a:cubicBezTo>
                <a:lnTo>
                  <a:pt x="2264" y="10400"/>
                </a:lnTo>
                <a:lnTo>
                  <a:pt x="8939" y="10400"/>
                </a:lnTo>
                <a:lnTo>
                  <a:pt x="8939" y="7200"/>
                </a:lnTo>
                <a:cubicBezTo>
                  <a:pt x="8939" y="6759"/>
                  <a:pt x="8580" y="6400"/>
                  <a:pt x="8139" y="6400"/>
                </a:cubicBezTo>
                <a:close/>
                <a:moveTo>
                  <a:pt x="2664" y="10000"/>
                </a:moveTo>
                <a:lnTo>
                  <a:pt x="2664" y="7200"/>
                </a:lnTo>
                <a:cubicBezTo>
                  <a:pt x="2664" y="6980"/>
                  <a:pt x="2843" y="6800"/>
                  <a:pt x="3064" y="6800"/>
                </a:cubicBezTo>
                <a:lnTo>
                  <a:pt x="3214" y="6800"/>
                </a:lnTo>
                <a:lnTo>
                  <a:pt x="3214" y="8203"/>
                </a:lnTo>
                <a:lnTo>
                  <a:pt x="3014" y="8203"/>
                </a:lnTo>
                <a:lnTo>
                  <a:pt x="3014" y="8603"/>
                </a:lnTo>
                <a:lnTo>
                  <a:pt x="3214" y="8603"/>
                </a:lnTo>
                <a:lnTo>
                  <a:pt x="3214" y="10000"/>
                </a:lnTo>
                <a:lnTo>
                  <a:pt x="2664" y="10000"/>
                </a:lnTo>
                <a:close/>
                <a:moveTo>
                  <a:pt x="3614" y="10000"/>
                </a:moveTo>
                <a:lnTo>
                  <a:pt x="3614" y="6800"/>
                </a:lnTo>
                <a:lnTo>
                  <a:pt x="7601" y="6800"/>
                </a:lnTo>
                <a:lnTo>
                  <a:pt x="7601" y="10000"/>
                </a:lnTo>
                <a:lnTo>
                  <a:pt x="3614" y="10000"/>
                </a:lnTo>
                <a:close/>
                <a:moveTo>
                  <a:pt x="8539" y="10000"/>
                </a:moveTo>
                <a:lnTo>
                  <a:pt x="8001" y="10000"/>
                </a:lnTo>
                <a:lnTo>
                  <a:pt x="8001" y="8603"/>
                </a:lnTo>
                <a:lnTo>
                  <a:pt x="8201" y="8603"/>
                </a:lnTo>
                <a:lnTo>
                  <a:pt x="8201" y="8203"/>
                </a:lnTo>
                <a:lnTo>
                  <a:pt x="8001" y="8203"/>
                </a:lnTo>
                <a:lnTo>
                  <a:pt x="8001" y="6800"/>
                </a:lnTo>
                <a:lnTo>
                  <a:pt x="8139" y="6800"/>
                </a:lnTo>
                <a:cubicBezTo>
                  <a:pt x="8359" y="6800"/>
                  <a:pt x="8539" y="6980"/>
                  <a:pt x="8539" y="7200"/>
                </a:cubicBezTo>
                <a:lnTo>
                  <a:pt x="8539" y="10000"/>
                </a:lnTo>
                <a:close/>
              </a:path>
            </a:pathLst>
          </a:cu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custDataLst>
      <p:tags r:id="rId1"/>
    </p:custDataLst>
    <p:extLst>
      <p:ext uri="{BB962C8B-B14F-4D97-AF65-F5344CB8AC3E}">
        <p14:creationId xmlns:p14="http://schemas.microsoft.com/office/powerpoint/2010/main" val="227563161"/>
      </p:ext>
    </p:ext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燕尾形 4"/>
          <p:cNvSpPr/>
          <p:nvPr userDrawn="1"/>
        </p:nvSpPr>
        <p:spPr>
          <a:xfrm flipH="1">
            <a:off x="457835" y="13335"/>
            <a:ext cx="4061460" cy="737870"/>
          </a:xfrm>
          <a:prstGeom prst="chevron">
            <a:avLst/>
          </a:prstGeom>
          <a:ln w="19050"/>
          <a:effectLst>
            <a:innerShdw blurRad="63500" dist="50800" dir="16200000">
              <a:prstClr val="black">
                <a:alpha val="50000"/>
              </a:prstClr>
            </a:innerShdw>
          </a:effectLst>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91421" tIns="45710" rIns="91421" bIns="45710" numCol="1" spcCol="0" rtlCol="0" fromWordArt="0" anchor="ctr" anchorCtr="0" forceAA="0" compatLnSpc="1">
            <a:noAutofit/>
            <a:scene3d>
              <a:camera prst="orthographicFront"/>
              <a:lightRig rig="threePt" dir="t"/>
            </a:scene3d>
          </a:bodyPr>
          <a:lstStyle/>
          <a:p>
            <a:pPr algn="ctr" defTabSz="914400"/>
            <a:r>
              <a:rPr lang="zh-CN" altLang="en-US" sz="3600" kern="0" dirty="0">
                <a:solidFill>
                  <a:schemeClr val="tx1"/>
                </a:solidFill>
                <a:effectLst>
                  <a:outerShdw blurRad="38100" dist="19050" dir="2700000" algn="tl" rotWithShape="0">
                    <a:schemeClr val="dk1">
                      <a:alpha val="40000"/>
                    </a:schemeClr>
                  </a:outerShdw>
                </a:effectLst>
                <a:latin typeface="+mn-ea"/>
              </a:rPr>
              <a:t>物流管理概述</a:t>
            </a:r>
          </a:p>
        </p:txBody>
      </p:sp>
      <p:sp>
        <p:nvSpPr>
          <p:cNvPr id="20" name="矩形 19"/>
          <p:cNvSpPr/>
          <p:nvPr/>
        </p:nvSpPr>
        <p:spPr>
          <a:xfrm>
            <a:off x="564918" y="842221"/>
            <a:ext cx="2709396" cy="523220"/>
          </a:xfrm>
          <a:prstGeom prst="rect">
            <a:avLst/>
          </a:prstGeom>
          <a:noFill/>
          <a:ln>
            <a:noFill/>
          </a:ln>
        </p:spPr>
        <p:txBody>
          <a:bodyPr wrap="none" rtlCol="0" anchor="t">
            <a:spAutoFit/>
          </a:bodyPr>
          <a:lstStyle/>
          <a:p>
            <a:r>
              <a:rPr lang="zh-CN" altLang="en-US" sz="2800" b="1" dirty="0">
                <a:solidFill>
                  <a:schemeClr val="accent1">
                    <a:lumMod val="50000"/>
                  </a:schemeClr>
                </a:solidFill>
                <a:effectLst>
                  <a:outerShdw blurRad="38100" dist="25400" dir="5400000" algn="ctr" rotWithShape="0">
                    <a:srgbClr val="6E747A">
                      <a:alpha val="43000"/>
                    </a:srgbClr>
                  </a:outerShdw>
                </a:effectLst>
              </a:rPr>
              <a:t>二、物流的分类</a:t>
            </a:r>
          </a:p>
        </p:txBody>
      </p:sp>
      <p:sp>
        <p:nvSpPr>
          <p:cNvPr id="2" name="文本框 1">
            <a:extLst>
              <a:ext uri="{FF2B5EF4-FFF2-40B4-BE49-F238E27FC236}">
                <a16:creationId xmlns:a16="http://schemas.microsoft.com/office/drawing/2014/main" id="{303917D4-4A2F-4F48-0DA9-99E8244432E6}"/>
              </a:ext>
            </a:extLst>
          </p:cNvPr>
          <p:cNvSpPr txBox="1"/>
          <p:nvPr/>
        </p:nvSpPr>
        <p:spPr>
          <a:xfrm>
            <a:off x="564918" y="1456457"/>
            <a:ext cx="11236143" cy="338554"/>
          </a:xfrm>
          <a:prstGeom prst="rect">
            <a:avLst/>
          </a:prstGeom>
          <a:noFill/>
        </p:spPr>
        <p:txBody>
          <a:bodyPr wrap="square" rtlCol="0" anchor="b">
            <a:spAutoFit/>
          </a:bodyPr>
          <a:lstStyle/>
          <a:p>
            <a:pPr>
              <a:buSzPct val="25000"/>
            </a:pPr>
            <a:r>
              <a:rPr lang="zh-CN" altLang="en-US" sz="1600" kern="100" dirty="0">
                <a:effectLst/>
                <a:latin typeface="微软雅黑" panose="020B0503020204020204" pitchFamily="34" charset="-122"/>
                <a:ea typeface="微软雅黑" panose="020B0503020204020204" pitchFamily="34" charset="-122"/>
                <a:cs typeface="Times New Roman" panose="02020603050405020304" pitchFamily="18" charset="0"/>
              </a:rPr>
              <a:t>按照不同的标准，物流可作不同的分类。通常，物流可以按以下几种方式分类：</a:t>
            </a:r>
            <a:endParaRPr lang="en-US" altLang="zh-CN" sz="2000" b="1" dirty="0">
              <a:solidFill>
                <a:srgbClr val="FF0000"/>
              </a:solidFill>
              <a:latin typeface="微软雅黑" panose="020B0503020204020204" pitchFamily="34" charset="-122"/>
              <a:ea typeface="微软雅黑" panose="020B0503020204020204" pitchFamily="34" charset="-122"/>
            </a:endParaRPr>
          </a:p>
        </p:txBody>
      </p:sp>
      <p:pic>
        <p:nvPicPr>
          <p:cNvPr id="4" name="图片 3">
            <a:extLst>
              <a:ext uri="{FF2B5EF4-FFF2-40B4-BE49-F238E27FC236}">
                <a16:creationId xmlns:a16="http://schemas.microsoft.com/office/drawing/2014/main" id="{C73B2DC5-29F6-5DC3-EF79-60ED3CD9F3E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65507" y="3429000"/>
            <a:ext cx="4348788" cy="2130287"/>
          </a:xfrm>
          <a:prstGeom prst="rect">
            <a:avLst/>
          </a:prstGeom>
        </p:spPr>
      </p:pic>
      <p:pic>
        <p:nvPicPr>
          <p:cNvPr id="32" name="图片 31">
            <a:extLst>
              <a:ext uri="{FF2B5EF4-FFF2-40B4-BE49-F238E27FC236}">
                <a16:creationId xmlns:a16="http://schemas.microsoft.com/office/drawing/2014/main" id="{1BDF9324-04DA-F19C-7713-FE6CE258B02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464512" y="3429000"/>
            <a:ext cx="3424228" cy="2177838"/>
          </a:xfrm>
          <a:prstGeom prst="rect">
            <a:avLst/>
          </a:prstGeom>
        </p:spPr>
      </p:pic>
      <p:sp>
        <p:nvSpPr>
          <p:cNvPr id="34" name="文本框 33">
            <a:extLst>
              <a:ext uri="{FF2B5EF4-FFF2-40B4-BE49-F238E27FC236}">
                <a16:creationId xmlns:a16="http://schemas.microsoft.com/office/drawing/2014/main" id="{D9372237-3A87-DC9A-171D-AA50624FF638}"/>
              </a:ext>
            </a:extLst>
          </p:cNvPr>
          <p:cNvSpPr txBox="1"/>
          <p:nvPr/>
        </p:nvSpPr>
        <p:spPr>
          <a:xfrm>
            <a:off x="1538952" y="2966075"/>
            <a:ext cx="2098770" cy="338554"/>
          </a:xfrm>
          <a:prstGeom prst="rect">
            <a:avLst/>
          </a:prstGeom>
          <a:noFill/>
        </p:spPr>
        <p:txBody>
          <a:bodyPr wrap="square" rtlCol="0" anchor="b">
            <a:spAutoFit/>
          </a:bodyPr>
          <a:lstStyle/>
          <a:p>
            <a:pPr>
              <a:buSzPct val="25000"/>
            </a:pPr>
            <a:r>
              <a:rPr lang="zh-CN" altLang="en-US" sz="1600" b="1" kern="100" dirty="0">
                <a:latin typeface="微软雅黑" panose="020B0503020204020204" pitchFamily="34" charset="-122"/>
                <a:ea typeface="微软雅黑" panose="020B0503020204020204" pitchFamily="34" charset="-122"/>
                <a:cs typeface="Times New Roman" panose="02020603050405020304" pitchFamily="18" charset="0"/>
              </a:rPr>
              <a:t>（一）按物流的范畴</a:t>
            </a:r>
            <a:endParaRPr lang="en-US" altLang="zh-CN" sz="2000" b="1" dirty="0">
              <a:latin typeface="微软雅黑" panose="020B0503020204020204" pitchFamily="34" charset="-122"/>
              <a:ea typeface="微软雅黑" panose="020B0503020204020204" pitchFamily="34" charset="-122"/>
            </a:endParaRPr>
          </a:p>
        </p:txBody>
      </p:sp>
      <p:sp>
        <p:nvSpPr>
          <p:cNvPr id="36" name="文本框 35">
            <a:extLst>
              <a:ext uri="{FF2B5EF4-FFF2-40B4-BE49-F238E27FC236}">
                <a16:creationId xmlns:a16="http://schemas.microsoft.com/office/drawing/2014/main" id="{F064B9C2-1F3C-21FD-7F8D-D1492792984D}"/>
              </a:ext>
            </a:extLst>
          </p:cNvPr>
          <p:cNvSpPr txBox="1"/>
          <p:nvPr/>
        </p:nvSpPr>
        <p:spPr>
          <a:xfrm>
            <a:off x="5003000" y="2966075"/>
            <a:ext cx="2862166" cy="338554"/>
          </a:xfrm>
          <a:prstGeom prst="rect">
            <a:avLst/>
          </a:prstGeom>
          <a:noFill/>
        </p:spPr>
        <p:txBody>
          <a:bodyPr wrap="square" rtlCol="0" anchor="b">
            <a:spAutoFit/>
          </a:bodyPr>
          <a:lstStyle/>
          <a:p>
            <a:pPr>
              <a:buSzPct val="25000"/>
            </a:pPr>
            <a:r>
              <a:rPr lang="zh-CN" altLang="en-US" sz="1600" b="1" kern="100" dirty="0">
                <a:latin typeface="微软雅黑" panose="020B0503020204020204" pitchFamily="34" charset="-122"/>
                <a:ea typeface="微软雅黑" panose="020B0503020204020204" pitchFamily="34" charset="-122"/>
                <a:cs typeface="Times New Roman" panose="02020603050405020304" pitchFamily="18" charset="0"/>
              </a:rPr>
              <a:t>（二）按物流活动的空间范围</a:t>
            </a:r>
            <a:endParaRPr lang="en-US" altLang="zh-CN" sz="2000" b="1" dirty="0">
              <a:latin typeface="微软雅黑" panose="020B0503020204020204" pitchFamily="34" charset="-122"/>
              <a:ea typeface="微软雅黑" panose="020B0503020204020204" pitchFamily="34" charset="-122"/>
            </a:endParaRPr>
          </a:p>
        </p:txBody>
      </p:sp>
      <p:sp>
        <p:nvSpPr>
          <p:cNvPr id="38" name="文本框 37">
            <a:extLst>
              <a:ext uri="{FF2B5EF4-FFF2-40B4-BE49-F238E27FC236}">
                <a16:creationId xmlns:a16="http://schemas.microsoft.com/office/drawing/2014/main" id="{7DFB504C-5F2A-80AC-25E2-D68391179619}"/>
              </a:ext>
            </a:extLst>
          </p:cNvPr>
          <p:cNvSpPr txBox="1"/>
          <p:nvPr/>
        </p:nvSpPr>
        <p:spPr>
          <a:xfrm>
            <a:off x="9013900" y="2957043"/>
            <a:ext cx="2325453" cy="338554"/>
          </a:xfrm>
          <a:prstGeom prst="rect">
            <a:avLst/>
          </a:prstGeom>
          <a:noFill/>
        </p:spPr>
        <p:txBody>
          <a:bodyPr wrap="square" rtlCol="0" anchor="b">
            <a:spAutoFit/>
          </a:bodyPr>
          <a:lstStyle/>
          <a:p>
            <a:pPr>
              <a:buSzPct val="25000"/>
            </a:pPr>
            <a:r>
              <a:rPr lang="zh-CN" altLang="en-US" sz="1600" b="1" kern="100" dirty="0">
                <a:latin typeface="微软雅黑" panose="020B0503020204020204" pitchFamily="34" charset="-122"/>
                <a:ea typeface="微软雅黑" panose="020B0503020204020204" pitchFamily="34" charset="-122"/>
                <a:cs typeface="Times New Roman" panose="02020603050405020304" pitchFamily="18" charset="0"/>
              </a:rPr>
              <a:t>（三）按物流运作方式</a:t>
            </a:r>
            <a:endParaRPr lang="en-US" altLang="zh-CN" sz="2000" b="1" dirty="0">
              <a:latin typeface="微软雅黑" panose="020B0503020204020204" pitchFamily="34" charset="-122"/>
              <a:ea typeface="微软雅黑" panose="020B0503020204020204" pitchFamily="34" charset="-122"/>
            </a:endParaRPr>
          </a:p>
        </p:txBody>
      </p:sp>
      <p:sp>
        <p:nvSpPr>
          <p:cNvPr id="39" name="文本框 38">
            <a:extLst>
              <a:ext uri="{FF2B5EF4-FFF2-40B4-BE49-F238E27FC236}">
                <a16:creationId xmlns:a16="http://schemas.microsoft.com/office/drawing/2014/main" id="{3884D737-5978-45C6-0C82-DC1231E1D5F3}"/>
              </a:ext>
            </a:extLst>
          </p:cNvPr>
          <p:cNvSpPr txBox="1"/>
          <p:nvPr/>
        </p:nvSpPr>
        <p:spPr>
          <a:xfrm>
            <a:off x="1772220" y="5669561"/>
            <a:ext cx="1735362" cy="276999"/>
          </a:xfrm>
          <a:prstGeom prst="rect">
            <a:avLst/>
          </a:prstGeom>
          <a:noFill/>
        </p:spPr>
        <p:txBody>
          <a:bodyPr wrap="square" rtlCol="0" anchor="b">
            <a:spAutoFit/>
          </a:bodyPr>
          <a:lstStyle/>
          <a:p>
            <a:pPr>
              <a:buSzPct val="25000"/>
            </a:pPr>
            <a:r>
              <a:rPr lang="zh-CN" altLang="en-US" sz="1200" kern="100" dirty="0">
                <a:latin typeface="微软雅黑" panose="020B0503020204020204" pitchFamily="34" charset="-122"/>
                <a:ea typeface="微软雅黑" panose="020B0503020204020204" pitchFamily="34" charset="-122"/>
                <a:cs typeface="Times New Roman" panose="02020603050405020304" pitchFamily="18" charset="0"/>
              </a:rPr>
              <a:t>图</a:t>
            </a:r>
            <a:r>
              <a:rPr lang="en-US" altLang="zh-CN" sz="1200" kern="100" dirty="0">
                <a:latin typeface="微软雅黑" panose="020B0503020204020204" pitchFamily="34" charset="-122"/>
                <a:ea typeface="微软雅黑" panose="020B0503020204020204" pitchFamily="34" charset="-122"/>
                <a:cs typeface="Times New Roman" panose="02020603050405020304" pitchFamily="18" charset="0"/>
              </a:rPr>
              <a:t>1 </a:t>
            </a:r>
            <a:r>
              <a:rPr lang="zh-CN" altLang="en-US" sz="1200" kern="100" dirty="0">
                <a:latin typeface="微软雅黑" panose="020B0503020204020204" pitchFamily="34" charset="-122"/>
                <a:ea typeface="微软雅黑" panose="020B0503020204020204" pitchFamily="34" charset="-122"/>
                <a:cs typeface="Times New Roman" panose="02020603050405020304" pitchFamily="18" charset="0"/>
              </a:rPr>
              <a:t>按物流范畴的分类</a:t>
            </a:r>
            <a:endParaRPr lang="en-US" altLang="zh-CN" sz="1200" dirty="0">
              <a:latin typeface="微软雅黑" panose="020B0503020204020204" pitchFamily="34" charset="-122"/>
              <a:ea typeface="微软雅黑" panose="020B0503020204020204" pitchFamily="34" charset="-122"/>
            </a:endParaRPr>
          </a:p>
        </p:txBody>
      </p:sp>
      <p:sp>
        <p:nvSpPr>
          <p:cNvPr id="40" name="文本框 39">
            <a:extLst>
              <a:ext uri="{FF2B5EF4-FFF2-40B4-BE49-F238E27FC236}">
                <a16:creationId xmlns:a16="http://schemas.microsoft.com/office/drawing/2014/main" id="{0BCC605B-D2A1-CEB9-4BD6-2C46C30E7ACE}"/>
              </a:ext>
            </a:extLst>
          </p:cNvPr>
          <p:cNvSpPr txBox="1"/>
          <p:nvPr/>
        </p:nvSpPr>
        <p:spPr>
          <a:xfrm>
            <a:off x="9362916" y="5669561"/>
            <a:ext cx="2438145" cy="276999"/>
          </a:xfrm>
          <a:prstGeom prst="rect">
            <a:avLst/>
          </a:prstGeom>
          <a:noFill/>
        </p:spPr>
        <p:txBody>
          <a:bodyPr wrap="square" rtlCol="0" anchor="b">
            <a:spAutoFit/>
          </a:bodyPr>
          <a:lstStyle/>
          <a:p>
            <a:pPr>
              <a:buSzPct val="25000"/>
            </a:pPr>
            <a:r>
              <a:rPr lang="zh-CN" altLang="en-US" sz="1200" kern="100" dirty="0">
                <a:latin typeface="微软雅黑" panose="020B0503020204020204" pitchFamily="34" charset="-122"/>
                <a:ea typeface="微软雅黑" panose="020B0503020204020204" pitchFamily="34" charset="-122"/>
                <a:cs typeface="Times New Roman" panose="02020603050405020304" pitchFamily="18" charset="0"/>
              </a:rPr>
              <a:t>图</a:t>
            </a:r>
            <a:r>
              <a:rPr lang="en-US" altLang="zh-CN" sz="1200" kern="100" dirty="0">
                <a:latin typeface="微软雅黑" panose="020B0503020204020204" pitchFamily="34" charset="-122"/>
                <a:ea typeface="微软雅黑" panose="020B0503020204020204" pitchFamily="34" charset="-122"/>
                <a:cs typeface="Times New Roman" panose="02020603050405020304" pitchFamily="18" charset="0"/>
              </a:rPr>
              <a:t>2 </a:t>
            </a:r>
            <a:r>
              <a:rPr lang="zh-CN" altLang="en-US" sz="1200" kern="100" dirty="0">
                <a:latin typeface="微软雅黑" panose="020B0503020204020204" pitchFamily="34" charset="-122"/>
                <a:ea typeface="微软雅黑" panose="020B0503020204020204" pitchFamily="34" charset="-122"/>
                <a:cs typeface="Times New Roman" panose="02020603050405020304" pitchFamily="18" charset="0"/>
              </a:rPr>
              <a:t>按物流运作方式的分类</a:t>
            </a:r>
            <a:endParaRPr lang="en-US" altLang="zh-CN" sz="1200" dirty="0">
              <a:latin typeface="微软雅黑" panose="020B0503020204020204" pitchFamily="34" charset="-122"/>
              <a:ea typeface="微软雅黑" panose="020B0503020204020204" pitchFamily="34" charset="-122"/>
            </a:endParaRPr>
          </a:p>
        </p:txBody>
      </p:sp>
      <p:cxnSp>
        <p:nvCxnSpPr>
          <p:cNvPr id="42" name="直接连接符 41">
            <a:extLst>
              <a:ext uri="{FF2B5EF4-FFF2-40B4-BE49-F238E27FC236}">
                <a16:creationId xmlns:a16="http://schemas.microsoft.com/office/drawing/2014/main" id="{CA6E5D73-BCC1-F389-365B-7ED0791335D2}"/>
              </a:ext>
            </a:extLst>
          </p:cNvPr>
          <p:cNvCxnSpPr>
            <a:stCxn id="34" idx="0"/>
          </p:cNvCxnSpPr>
          <p:nvPr/>
        </p:nvCxnSpPr>
        <p:spPr>
          <a:xfrm flipH="1" flipV="1">
            <a:off x="2584174" y="2259496"/>
            <a:ext cx="4163" cy="706579"/>
          </a:xfrm>
          <a:prstGeom prst="line">
            <a:avLst/>
          </a:prstGeom>
          <a:ln w="19050">
            <a:solidFill>
              <a:srgbClr val="1F4E79"/>
            </a:solidFill>
            <a:prstDash val="dash"/>
          </a:ln>
        </p:spPr>
        <p:style>
          <a:lnRef idx="1">
            <a:schemeClr val="accent1"/>
          </a:lnRef>
          <a:fillRef idx="0">
            <a:schemeClr val="accent1"/>
          </a:fillRef>
          <a:effectRef idx="0">
            <a:schemeClr val="accent1"/>
          </a:effectRef>
          <a:fontRef idx="minor">
            <a:schemeClr val="tx1"/>
          </a:fontRef>
        </p:style>
      </p:cxnSp>
      <p:cxnSp>
        <p:nvCxnSpPr>
          <p:cNvPr id="46" name="直接连接符 45">
            <a:extLst>
              <a:ext uri="{FF2B5EF4-FFF2-40B4-BE49-F238E27FC236}">
                <a16:creationId xmlns:a16="http://schemas.microsoft.com/office/drawing/2014/main" id="{303908F2-4D67-DAD7-9D39-FBC10F6DEE49}"/>
              </a:ext>
            </a:extLst>
          </p:cNvPr>
          <p:cNvCxnSpPr>
            <a:cxnSpLocks/>
            <a:stCxn id="38" idx="0"/>
          </p:cNvCxnSpPr>
          <p:nvPr/>
        </p:nvCxnSpPr>
        <p:spPr>
          <a:xfrm flipV="1">
            <a:off x="10176627" y="2259496"/>
            <a:ext cx="0" cy="697547"/>
          </a:xfrm>
          <a:prstGeom prst="line">
            <a:avLst/>
          </a:prstGeom>
          <a:ln w="19050">
            <a:solidFill>
              <a:srgbClr val="1F4E79"/>
            </a:solidFill>
            <a:prstDash val="dash"/>
          </a:ln>
        </p:spPr>
        <p:style>
          <a:lnRef idx="1">
            <a:schemeClr val="accent1"/>
          </a:lnRef>
          <a:fillRef idx="0">
            <a:schemeClr val="accent1"/>
          </a:fillRef>
          <a:effectRef idx="0">
            <a:schemeClr val="accent1"/>
          </a:effectRef>
          <a:fontRef idx="minor">
            <a:schemeClr val="tx1"/>
          </a:fontRef>
        </p:style>
      </p:cxnSp>
      <p:cxnSp>
        <p:nvCxnSpPr>
          <p:cNvPr id="50" name="直接连接符 49">
            <a:extLst>
              <a:ext uri="{FF2B5EF4-FFF2-40B4-BE49-F238E27FC236}">
                <a16:creationId xmlns:a16="http://schemas.microsoft.com/office/drawing/2014/main" id="{CFE2244A-0A41-A883-001E-C5F318EAC65B}"/>
              </a:ext>
            </a:extLst>
          </p:cNvPr>
          <p:cNvCxnSpPr>
            <a:cxnSpLocks/>
          </p:cNvCxnSpPr>
          <p:nvPr/>
        </p:nvCxnSpPr>
        <p:spPr>
          <a:xfrm>
            <a:off x="2584174" y="2259496"/>
            <a:ext cx="7592453" cy="0"/>
          </a:xfrm>
          <a:prstGeom prst="line">
            <a:avLst/>
          </a:prstGeom>
          <a:ln w="19050">
            <a:solidFill>
              <a:srgbClr val="1F4E79"/>
            </a:solidFill>
            <a:prstDash val="dash"/>
          </a:ln>
        </p:spPr>
        <p:style>
          <a:lnRef idx="1">
            <a:schemeClr val="accent1"/>
          </a:lnRef>
          <a:fillRef idx="0">
            <a:schemeClr val="accent1"/>
          </a:fillRef>
          <a:effectRef idx="0">
            <a:schemeClr val="accent1"/>
          </a:effectRef>
          <a:fontRef idx="minor">
            <a:schemeClr val="tx1"/>
          </a:fontRef>
        </p:style>
      </p:cxnSp>
      <p:cxnSp>
        <p:nvCxnSpPr>
          <p:cNvPr id="53" name="直接连接符 52">
            <a:extLst>
              <a:ext uri="{FF2B5EF4-FFF2-40B4-BE49-F238E27FC236}">
                <a16:creationId xmlns:a16="http://schemas.microsoft.com/office/drawing/2014/main" id="{46BBDD6A-1EC0-31DF-721C-62CD728AE019}"/>
              </a:ext>
            </a:extLst>
          </p:cNvPr>
          <p:cNvCxnSpPr>
            <a:cxnSpLocks/>
          </p:cNvCxnSpPr>
          <p:nvPr/>
        </p:nvCxnSpPr>
        <p:spPr>
          <a:xfrm flipV="1">
            <a:off x="6605166" y="2259496"/>
            <a:ext cx="0" cy="697547"/>
          </a:xfrm>
          <a:prstGeom prst="line">
            <a:avLst/>
          </a:prstGeom>
          <a:ln w="19050">
            <a:solidFill>
              <a:srgbClr val="1F4E79"/>
            </a:solidFill>
            <a:prstDash val="dash"/>
          </a:ln>
        </p:spPr>
        <p:style>
          <a:lnRef idx="1">
            <a:schemeClr val="accent1"/>
          </a:lnRef>
          <a:fillRef idx="0">
            <a:schemeClr val="accent1"/>
          </a:fillRef>
          <a:effectRef idx="0">
            <a:schemeClr val="accent1"/>
          </a:effectRef>
          <a:fontRef idx="minor">
            <a:schemeClr val="tx1"/>
          </a:fontRef>
        </p:style>
      </p:cxnSp>
      <p:sp>
        <p:nvSpPr>
          <p:cNvPr id="54" name="矩形 53">
            <a:extLst>
              <a:ext uri="{FF2B5EF4-FFF2-40B4-BE49-F238E27FC236}">
                <a16:creationId xmlns:a16="http://schemas.microsoft.com/office/drawing/2014/main" id="{F136C9F1-F823-EE1A-C4B0-2F56C8669E57}"/>
              </a:ext>
            </a:extLst>
          </p:cNvPr>
          <p:cNvSpPr/>
          <p:nvPr/>
        </p:nvSpPr>
        <p:spPr>
          <a:xfrm>
            <a:off x="5604236" y="4161183"/>
            <a:ext cx="576469" cy="144565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ln>
                  <a:solidFill>
                    <a:schemeClr val="tx1"/>
                  </a:solidFill>
                </a:ln>
                <a:solidFill>
                  <a:schemeClr val="tx1"/>
                </a:solidFill>
                <a:latin typeface="微软雅黑" panose="020B0503020204020204" pitchFamily="34" charset="-122"/>
                <a:ea typeface="微软雅黑" panose="020B0503020204020204" pitchFamily="34" charset="-122"/>
              </a:rPr>
              <a:t>国内物流</a:t>
            </a:r>
          </a:p>
        </p:txBody>
      </p:sp>
      <p:sp>
        <p:nvSpPr>
          <p:cNvPr id="56" name="矩形 55">
            <a:extLst>
              <a:ext uri="{FF2B5EF4-FFF2-40B4-BE49-F238E27FC236}">
                <a16:creationId xmlns:a16="http://schemas.microsoft.com/office/drawing/2014/main" id="{C69FE9B8-6560-9E2D-85AB-4951672F1E67}"/>
              </a:ext>
            </a:extLst>
          </p:cNvPr>
          <p:cNvSpPr/>
          <p:nvPr/>
        </p:nvSpPr>
        <p:spPr>
          <a:xfrm>
            <a:off x="6954862" y="4161183"/>
            <a:ext cx="576469" cy="144565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ln>
                  <a:solidFill>
                    <a:schemeClr val="tx1"/>
                  </a:solidFill>
                </a:ln>
                <a:solidFill>
                  <a:schemeClr val="tx1"/>
                </a:solidFill>
                <a:latin typeface="微软雅黑" panose="020B0503020204020204" pitchFamily="34" charset="-122"/>
                <a:ea typeface="微软雅黑" panose="020B0503020204020204" pitchFamily="34" charset="-122"/>
              </a:rPr>
              <a:t>国际物流</a:t>
            </a:r>
          </a:p>
        </p:txBody>
      </p:sp>
      <p:cxnSp>
        <p:nvCxnSpPr>
          <p:cNvPr id="57" name="直接连接符 56">
            <a:extLst>
              <a:ext uri="{FF2B5EF4-FFF2-40B4-BE49-F238E27FC236}">
                <a16:creationId xmlns:a16="http://schemas.microsoft.com/office/drawing/2014/main" id="{FCC71C94-D0B4-C5C6-ADE7-F4E29C1D15CE}"/>
              </a:ext>
            </a:extLst>
          </p:cNvPr>
          <p:cNvCxnSpPr>
            <a:cxnSpLocks/>
          </p:cNvCxnSpPr>
          <p:nvPr/>
        </p:nvCxnSpPr>
        <p:spPr>
          <a:xfrm flipV="1">
            <a:off x="5892470" y="3637722"/>
            <a:ext cx="0" cy="498517"/>
          </a:xfrm>
          <a:prstGeom prst="line">
            <a:avLst/>
          </a:prstGeom>
          <a:ln w="19050">
            <a:solidFill>
              <a:srgbClr val="1F4E79"/>
            </a:solidFill>
            <a:prstDash val="dash"/>
          </a:ln>
        </p:spPr>
        <p:style>
          <a:lnRef idx="1">
            <a:schemeClr val="accent1"/>
          </a:lnRef>
          <a:fillRef idx="0">
            <a:schemeClr val="accent1"/>
          </a:fillRef>
          <a:effectRef idx="0">
            <a:schemeClr val="accent1"/>
          </a:effectRef>
          <a:fontRef idx="minor">
            <a:schemeClr val="tx1"/>
          </a:fontRef>
        </p:style>
      </p:cxnSp>
      <p:cxnSp>
        <p:nvCxnSpPr>
          <p:cNvPr id="59" name="直接连接符 58">
            <a:extLst>
              <a:ext uri="{FF2B5EF4-FFF2-40B4-BE49-F238E27FC236}">
                <a16:creationId xmlns:a16="http://schemas.microsoft.com/office/drawing/2014/main" id="{1916007D-4A03-DFB1-A764-511418B89105}"/>
              </a:ext>
            </a:extLst>
          </p:cNvPr>
          <p:cNvCxnSpPr>
            <a:cxnSpLocks/>
          </p:cNvCxnSpPr>
          <p:nvPr/>
        </p:nvCxnSpPr>
        <p:spPr>
          <a:xfrm flipV="1">
            <a:off x="7243096" y="3637722"/>
            <a:ext cx="0" cy="523461"/>
          </a:xfrm>
          <a:prstGeom prst="line">
            <a:avLst/>
          </a:prstGeom>
          <a:ln w="19050">
            <a:solidFill>
              <a:srgbClr val="1F4E79"/>
            </a:solidFill>
            <a:prstDash val="dash"/>
          </a:ln>
        </p:spPr>
        <p:style>
          <a:lnRef idx="1">
            <a:schemeClr val="accent1"/>
          </a:lnRef>
          <a:fillRef idx="0">
            <a:schemeClr val="accent1"/>
          </a:fillRef>
          <a:effectRef idx="0">
            <a:schemeClr val="accent1"/>
          </a:effectRef>
          <a:fontRef idx="minor">
            <a:schemeClr val="tx1"/>
          </a:fontRef>
        </p:style>
      </p:cxnSp>
      <p:cxnSp>
        <p:nvCxnSpPr>
          <p:cNvPr id="60" name="直接连接符 59">
            <a:extLst>
              <a:ext uri="{FF2B5EF4-FFF2-40B4-BE49-F238E27FC236}">
                <a16:creationId xmlns:a16="http://schemas.microsoft.com/office/drawing/2014/main" id="{8A7A1F0F-CD75-11EC-4A05-C069F1E2A7F0}"/>
              </a:ext>
            </a:extLst>
          </p:cNvPr>
          <p:cNvCxnSpPr>
            <a:cxnSpLocks/>
          </p:cNvCxnSpPr>
          <p:nvPr/>
        </p:nvCxnSpPr>
        <p:spPr>
          <a:xfrm>
            <a:off x="5892470" y="3637722"/>
            <a:ext cx="1350626" cy="0"/>
          </a:xfrm>
          <a:prstGeom prst="line">
            <a:avLst/>
          </a:prstGeom>
          <a:ln w="19050">
            <a:solidFill>
              <a:srgbClr val="1F4E79"/>
            </a:solidFill>
            <a:prstDash val="dash"/>
          </a:ln>
        </p:spPr>
        <p:style>
          <a:lnRef idx="1">
            <a:schemeClr val="accent1"/>
          </a:lnRef>
          <a:fillRef idx="0">
            <a:schemeClr val="accent1"/>
          </a:fillRef>
          <a:effectRef idx="0">
            <a:schemeClr val="accent1"/>
          </a:effectRef>
          <a:fontRef idx="minor">
            <a:schemeClr val="tx1"/>
          </a:fontRef>
        </p:style>
      </p:cxnSp>
      <p:cxnSp>
        <p:nvCxnSpPr>
          <p:cNvPr id="66" name="直接连接符 65">
            <a:extLst>
              <a:ext uri="{FF2B5EF4-FFF2-40B4-BE49-F238E27FC236}">
                <a16:creationId xmlns:a16="http://schemas.microsoft.com/office/drawing/2014/main" id="{830AB070-002B-79E1-C16B-94B87B7B07E5}"/>
              </a:ext>
            </a:extLst>
          </p:cNvPr>
          <p:cNvCxnSpPr>
            <a:cxnSpLocks/>
          </p:cNvCxnSpPr>
          <p:nvPr/>
        </p:nvCxnSpPr>
        <p:spPr>
          <a:xfrm flipV="1">
            <a:off x="6605166" y="3234742"/>
            <a:ext cx="0" cy="402980"/>
          </a:xfrm>
          <a:prstGeom prst="line">
            <a:avLst/>
          </a:prstGeom>
          <a:ln w="19050">
            <a:solidFill>
              <a:srgbClr val="1F4E79"/>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35150068"/>
      </p:ext>
    </p:ext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燕尾形 4"/>
          <p:cNvSpPr/>
          <p:nvPr userDrawn="1"/>
        </p:nvSpPr>
        <p:spPr>
          <a:xfrm flipH="1">
            <a:off x="457835" y="13335"/>
            <a:ext cx="4061460" cy="737870"/>
          </a:xfrm>
          <a:prstGeom prst="chevron">
            <a:avLst/>
          </a:prstGeom>
          <a:ln w="19050"/>
          <a:effectLst>
            <a:innerShdw blurRad="63500" dist="50800" dir="16200000">
              <a:prstClr val="black">
                <a:alpha val="50000"/>
              </a:prstClr>
            </a:innerShdw>
          </a:effectLst>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91421" tIns="45710" rIns="91421" bIns="45710" numCol="1" spcCol="0" rtlCol="0" fromWordArt="0" anchor="ctr" anchorCtr="0" forceAA="0" compatLnSpc="1">
            <a:noAutofit/>
            <a:scene3d>
              <a:camera prst="orthographicFront"/>
              <a:lightRig rig="threePt" dir="t"/>
            </a:scene3d>
          </a:bodyPr>
          <a:lstStyle/>
          <a:p>
            <a:pPr algn="ctr" defTabSz="914400"/>
            <a:r>
              <a:rPr lang="zh-CN" altLang="en-US" sz="3600" kern="0" dirty="0">
                <a:solidFill>
                  <a:schemeClr val="tx1"/>
                </a:solidFill>
                <a:effectLst>
                  <a:outerShdw blurRad="38100" dist="19050" dir="2700000" algn="tl" rotWithShape="0">
                    <a:schemeClr val="dk1">
                      <a:alpha val="40000"/>
                    </a:schemeClr>
                  </a:outerShdw>
                </a:effectLst>
                <a:latin typeface="+mn-ea"/>
              </a:rPr>
              <a:t>物流管理概述</a:t>
            </a:r>
          </a:p>
        </p:txBody>
      </p:sp>
      <p:sp>
        <p:nvSpPr>
          <p:cNvPr id="20" name="矩形 19"/>
          <p:cNvSpPr/>
          <p:nvPr/>
        </p:nvSpPr>
        <p:spPr>
          <a:xfrm>
            <a:off x="564918" y="842221"/>
            <a:ext cx="4512774" cy="523220"/>
          </a:xfrm>
          <a:prstGeom prst="rect">
            <a:avLst/>
          </a:prstGeom>
          <a:noFill/>
          <a:ln>
            <a:noFill/>
          </a:ln>
        </p:spPr>
        <p:txBody>
          <a:bodyPr wrap="none" rtlCol="0" anchor="t">
            <a:spAutoFit/>
          </a:bodyPr>
          <a:lstStyle/>
          <a:p>
            <a:r>
              <a:rPr lang="zh-CN" altLang="en-US" sz="2800" b="1" dirty="0">
                <a:solidFill>
                  <a:schemeClr val="accent1">
                    <a:lumMod val="50000"/>
                  </a:schemeClr>
                </a:solidFill>
                <a:effectLst>
                  <a:outerShdw blurRad="38100" dist="25400" dir="5400000" algn="ctr" rotWithShape="0">
                    <a:srgbClr val="6E747A">
                      <a:alpha val="43000"/>
                    </a:srgbClr>
                  </a:outerShdw>
                </a:effectLst>
              </a:rPr>
              <a:t>三、物流管理的概念和内容</a:t>
            </a:r>
          </a:p>
        </p:txBody>
      </p:sp>
      <p:sp>
        <p:nvSpPr>
          <p:cNvPr id="2" name="文本框 1">
            <a:extLst>
              <a:ext uri="{FF2B5EF4-FFF2-40B4-BE49-F238E27FC236}">
                <a16:creationId xmlns:a16="http://schemas.microsoft.com/office/drawing/2014/main" id="{AFC03289-073C-6FF7-B842-F07579B639EF}"/>
              </a:ext>
            </a:extLst>
          </p:cNvPr>
          <p:cNvSpPr txBox="1"/>
          <p:nvPr/>
        </p:nvSpPr>
        <p:spPr>
          <a:xfrm>
            <a:off x="564918" y="1507087"/>
            <a:ext cx="5431691" cy="2295628"/>
          </a:xfrm>
          <a:prstGeom prst="rect">
            <a:avLst/>
          </a:prstGeom>
          <a:noFill/>
        </p:spPr>
        <p:txBody>
          <a:bodyPr wrap="square" rtlCol="0" anchor="b">
            <a:spAutoFit/>
          </a:bodyPr>
          <a:lstStyle/>
          <a:p>
            <a:pPr>
              <a:buSzPct val="25000"/>
            </a:pPr>
            <a:r>
              <a:rPr lang="zh-CN" altLang="en-US" b="1" kern="100" dirty="0">
                <a:effectLst/>
                <a:latin typeface="微软雅黑" panose="020B0503020204020204" pitchFamily="34" charset="-122"/>
                <a:ea typeface="微软雅黑" panose="020B0503020204020204" pitchFamily="34" charset="-122"/>
                <a:cs typeface="Times New Roman" panose="02020603050405020304" pitchFamily="18" charset="0"/>
              </a:rPr>
              <a:t>物流管理</a:t>
            </a:r>
            <a:r>
              <a:rPr lang="zh-CN" altLang="en-US"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en-US" altLang="zh-CN" kern="100" dirty="0">
                <a:effectLst/>
                <a:latin typeface="Times New Roman" panose="02020603050405020304" pitchFamily="18" charset="0"/>
                <a:ea typeface="微软雅黑" panose="020B0503020204020204" pitchFamily="34" charset="-122"/>
                <a:cs typeface="Times New Roman" panose="02020603050405020304" pitchFamily="18" charset="0"/>
              </a:rPr>
              <a:t>logistics management</a:t>
            </a:r>
            <a:r>
              <a:rPr lang="zh-CN" altLang="en-US" kern="100" dirty="0">
                <a:effectLst/>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kern="100" dirty="0">
              <a:effectLst/>
              <a:latin typeface="微软雅黑" panose="020B0503020204020204" pitchFamily="34" charset="-122"/>
              <a:ea typeface="微软雅黑" panose="020B0503020204020204" pitchFamily="34" charset="-122"/>
              <a:cs typeface="Times New Roman" panose="02020603050405020304" pitchFamily="18" charset="0"/>
            </a:endParaRPr>
          </a:p>
          <a:p>
            <a:pPr>
              <a:lnSpc>
                <a:spcPct val="200000"/>
              </a:lnSpc>
              <a:buSzPct val="25000"/>
            </a:pPr>
            <a:r>
              <a:rPr lang="zh-CN" altLang="en-US" sz="1600" kern="100" dirty="0">
                <a:effectLst/>
                <a:latin typeface="微软雅黑" panose="020B0503020204020204" pitchFamily="34" charset="-122"/>
                <a:ea typeface="微软雅黑" panose="020B0503020204020204" pitchFamily="34" charset="-122"/>
                <a:cs typeface="Times New Roman" panose="02020603050405020304" pitchFamily="18" charset="0"/>
              </a:rPr>
              <a:t>在社会生产过程中，根据物质资料实体流动的规律，应用管理的基本原理和科学方法，对物流活动进行</a:t>
            </a:r>
            <a:r>
              <a:rPr lang="zh-CN" altLang="en-US" sz="1600" b="1" i="1" kern="100" dirty="0">
                <a:effectLst/>
                <a:latin typeface="微软雅黑" panose="020B0503020204020204" pitchFamily="34" charset="-122"/>
                <a:ea typeface="微软雅黑" panose="020B0503020204020204" pitchFamily="34" charset="-122"/>
                <a:cs typeface="Times New Roman" panose="02020603050405020304" pitchFamily="18" charset="0"/>
              </a:rPr>
              <a:t>计划、组织、指挥、协调、控制和监督</a:t>
            </a:r>
            <a:r>
              <a:rPr lang="zh-CN" altLang="en-US" sz="1600" kern="100" dirty="0">
                <a:effectLst/>
                <a:latin typeface="微软雅黑" panose="020B0503020204020204" pitchFamily="34" charset="-122"/>
                <a:ea typeface="微软雅黑" panose="020B0503020204020204" pitchFamily="34" charset="-122"/>
                <a:cs typeface="Times New Roman" panose="02020603050405020304" pitchFamily="18" charset="0"/>
              </a:rPr>
              <a:t>，便客项物流活动实现最佳的协调与配合，以</a:t>
            </a:r>
            <a:r>
              <a:rPr lang="zh-CN" altLang="en-US" sz="1600" b="1" kern="100" dirty="0">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rPr>
              <a:t>降低物流成本</a:t>
            </a:r>
            <a:r>
              <a:rPr lang="zh-CN" altLang="en-US" sz="1600"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600" b="1" kern="100" dirty="0">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rPr>
              <a:t>提高物流效率</a:t>
            </a:r>
            <a:r>
              <a:rPr lang="zh-CN" altLang="en-US" sz="1600" kern="100" dirty="0">
                <a:effectLst/>
                <a:latin typeface="微软雅黑" panose="020B0503020204020204" pitchFamily="34" charset="-122"/>
                <a:ea typeface="微软雅黑" panose="020B0503020204020204" pitchFamily="34" charset="-122"/>
                <a:cs typeface="Times New Roman" panose="02020603050405020304" pitchFamily="18" charset="0"/>
              </a:rPr>
              <a:t>和经济效益。</a:t>
            </a:r>
            <a:endParaRPr lang="en-US" altLang="zh-CN" sz="2000" b="1" dirty="0">
              <a:solidFill>
                <a:srgbClr val="FF0000"/>
              </a:solidFill>
              <a:latin typeface="微软雅黑" panose="020B0503020204020204" pitchFamily="34" charset="-122"/>
              <a:ea typeface="微软雅黑" panose="020B0503020204020204" pitchFamily="34" charset="-122"/>
            </a:endParaRPr>
          </a:p>
        </p:txBody>
      </p:sp>
      <p:sp>
        <p:nvSpPr>
          <p:cNvPr id="3" name="矩形 2">
            <a:extLst>
              <a:ext uri="{FF2B5EF4-FFF2-40B4-BE49-F238E27FC236}">
                <a16:creationId xmlns:a16="http://schemas.microsoft.com/office/drawing/2014/main" id="{667188C8-B7D8-B33D-D078-844402F6B6FB}"/>
              </a:ext>
            </a:extLst>
          </p:cNvPr>
          <p:cNvSpPr>
            <a:spLocks noChangeAspect="1"/>
          </p:cNvSpPr>
          <p:nvPr/>
        </p:nvSpPr>
        <p:spPr>
          <a:xfrm>
            <a:off x="359510" y="4262415"/>
            <a:ext cx="2590287" cy="1726858"/>
          </a:xfrm>
          <a:prstGeom prst="rect">
            <a:avLst/>
          </a:prstGeom>
          <a:blipFill dpi="0" rotWithShape="1">
            <a:blip r:embed="rId3"/>
            <a:srcRect/>
            <a:stretch>
              <a:fillRect/>
            </a:stretch>
          </a:blipFill>
          <a:ln w="12700" cap="flat" cmpd="sng" algn="ctr">
            <a:noFill/>
            <a:prstDash val="solid"/>
            <a:miter lim="800000"/>
          </a:ln>
          <a:effectLst/>
          <a:extLst>
            <a:ext uri="{91240B29-F687-4F45-9708-019B960494DF}">
              <a14:hiddenLine xmlns:a14="http://schemas.microsoft.com/office/drawing/2010/main" w="12700" cap="flat" cmpd="sng" algn="ctr">
                <a:solidFill>
                  <a:schemeClr val="dk1"/>
                </a:solidFill>
                <a:prstDash val="solid"/>
                <a:miter lim="800000"/>
              </a14:hiddenLine>
            </a:ext>
          </a:extLst>
        </p:spPr>
        <p:style>
          <a:lnRef idx="2">
            <a:schemeClr val="dk1"/>
          </a:lnRef>
          <a:fillRef idx="1">
            <a:schemeClr val="lt1"/>
          </a:fillRef>
          <a:effectRef idx="0">
            <a:schemeClr val="dk1"/>
          </a:effectRef>
          <a:fontRef idx="minor">
            <a:schemeClr val="dk1"/>
          </a:fontRef>
        </p:style>
        <p:txBody>
          <a:bodyPr rtlCol="0" anchor="ctr"/>
          <a:lstStyle/>
          <a:p>
            <a:pPr algn="ctr"/>
            <a:endParaRPr lang="zh-CN" altLang="en-US"/>
          </a:p>
        </p:txBody>
      </p:sp>
      <p:sp>
        <p:nvSpPr>
          <p:cNvPr id="4" name="矩形 3">
            <a:extLst>
              <a:ext uri="{FF2B5EF4-FFF2-40B4-BE49-F238E27FC236}">
                <a16:creationId xmlns:a16="http://schemas.microsoft.com/office/drawing/2014/main" id="{64327369-FDD8-1B14-7497-18BB198C35B6}"/>
              </a:ext>
            </a:extLst>
          </p:cNvPr>
          <p:cNvSpPr>
            <a:spLocks noChangeAspect="1"/>
          </p:cNvSpPr>
          <p:nvPr/>
        </p:nvSpPr>
        <p:spPr>
          <a:xfrm>
            <a:off x="3579811" y="4308057"/>
            <a:ext cx="2661968" cy="1773952"/>
          </a:xfrm>
          <a:prstGeom prst="rect">
            <a:avLst/>
          </a:prstGeom>
          <a:blipFill dpi="0" rotWithShape="1">
            <a:blip r:embed="rId4"/>
            <a:srcRect/>
            <a:stretch>
              <a:fillRect/>
            </a:stretch>
          </a:blipFill>
          <a:ln w="12700" cap="flat" cmpd="sng" algn="ctr">
            <a:noFill/>
            <a:prstDash val="solid"/>
            <a:miter lim="800000"/>
          </a:ln>
          <a:effectLst/>
          <a:extLst>
            <a:ext uri="{91240B29-F687-4F45-9708-019B960494DF}">
              <a14:hiddenLine xmlns:a14="http://schemas.microsoft.com/office/drawing/2010/main" w="12700" cap="flat" cmpd="sng" algn="ctr">
                <a:solidFill>
                  <a:schemeClr val="dk1"/>
                </a:solidFill>
                <a:prstDash val="solid"/>
                <a:miter lim="800000"/>
              </a14:hiddenLine>
            </a:ext>
          </a:extLst>
        </p:spPr>
        <p:style>
          <a:lnRef idx="2">
            <a:schemeClr val="dk1"/>
          </a:lnRef>
          <a:fillRef idx="1">
            <a:schemeClr val="lt1"/>
          </a:fillRef>
          <a:effectRef idx="0">
            <a:schemeClr val="dk1"/>
          </a:effectRef>
          <a:fontRef idx="minor">
            <a:schemeClr val="dk1"/>
          </a:fontRef>
        </p:style>
        <p:txBody>
          <a:bodyPr rtlCol="0" anchor="ctr"/>
          <a:lstStyle/>
          <a:p>
            <a:pPr algn="ctr"/>
            <a:endParaRPr lang="zh-CN" altLang="en-US"/>
          </a:p>
        </p:txBody>
      </p:sp>
      <p:sp>
        <p:nvSpPr>
          <p:cNvPr id="7" name="right-sketched-arrow_36782">
            <a:extLst>
              <a:ext uri="{FF2B5EF4-FFF2-40B4-BE49-F238E27FC236}">
                <a16:creationId xmlns:a16="http://schemas.microsoft.com/office/drawing/2014/main" id="{BE2FD2B7-F5E0-6352-49B7-7BF216CB997A}"/>
              </a:ext>
            </a:extLst>
          </p:cNvPr>
          <p:cNvSpPr/>
          <p:nvPr/>
        </p:nvSpPr>
        <p:spPr>
          <a:xfrm>
            <a:off x="3022686" y="4975452"/>
            <a:ext cx="523992" cy="351923"/>
          </a:xfrm>
          <a:custGeom>
            <a:avLst/>
            <a:gdLst>
              <a:gd name="T0" fmla="*/ 527 w 808"/>
              <a:gd name="T1" fmla="*/ 1 h 556"/>
              <a:gd name="T2" fmla="*/ 285 w 808"/>
              <a:gd name="T3" fmla="*/ 96 h 556"/>
              <a:gd name="T4" fmla="*/ 25 w 808"/>
              <a:gd name="T5" fmla="*/ 167 h 556"/>
              <a:gd name="T6" fmla="*/ 316 w 808"/>
              <a:gd name="T7" fmla="*/ 394 h 556"/>
              <a:gd name="T8" fmla="*/ 539 w 808"/>
              <a:gd name="T9" fmla="*/ 543 h 556"/>
              <a:gd name="T10" fmla="*/ 746 w 808"/>
              <a:gd name="T11" fmla="*/ 210 h 556"/>
              <a:gd name="T12" fmla="*/ 620 w 808"/>
              <a:gd name="T13" fmla="*/ 281 h 556"/>
              <a:gd name="T14" fmla="*/ 556 w 808"/>
              <a:gd name="T15" fmla="*/ 82 h 556"/>
              <a:gd name="T16" fmla="*/ 569 w 808"/>
              <a:gd name="T17" fmla="*/ 77 h 556"/>
              <a:gd name="T18" fmla="*/ 525 w 808"/>
              <a:gd name="T19" fmla="*/ 22 h 556"/>
              <a:gd name="T20" fmla="*/ 525 w 808"/>
              <a:gd name="T21" fmla="*/ 22 h 556"/>
              <a:gd name="T22" fmla="*/ 425 w 808"/>
              <a:gd name="T23" fmla="*/ 63 h 556"/>
              <a:gd name="T24" fmla="*/ 303 w 808"/>
              <a:gd name="T25" fmla="*/ 17 h 556"/>
              <a:gd name="T26" fmla="*/ 268 w 808"/>
              <a:gd name="T27" fmla="*/ 43 h 556"/>
              <a:gd name="T28" fmla="*/ 303 w 808"/>
              <a:gd name="T29" fmla="*/ 17 h 556"/>
              <a:gd name="T30" fmla="*/ 358 w 808"/>
              <a:gd name="T31" fmla="*/ 16 h 556"/>
              <a:gd name="T32" fmla="*/ 358 w 808"/>
              <a:gd name="T33" fmla="*/ 132 h 556"/>
              <a:gd name="T34" fmla="*/ 88 w 808"/>
              <a:gd name="T35" fmla="*/ 171 h 556"/>
              <a:gd name="T36" fmla="*/ 30 w 808"/>
              <a:gd name="T37" fmla="*/ 252 h 556"/>
              <a:gd name="T38" fmla="*/ 163 w 808"/>
              <a:gd name="T39" fmla="*/ 171 h 556"/>
              <a:gd name="T40" fmla="*/ 97 w 808"/>
              <a:gd name="T41" fmla="*/ 385 h 556"/>
              <a:gd name="T42" fmla="*/ 185 w 808"/>
              <a:gd name="T43" fmla="*/ 178 h 556"/>
              <a:gd name="T44" fmla="*/ 98 w 808"/>
              <a:gd name="T45" fmla="*/ 378 h 556"/>
              <a:gd name="T46" fmla="*/ 141 w 808"/>
              <a:gd name="T47" fmla="*/ 385 h 556"/>
              <a:gd name="T48" fmla="*/ 336 w 808"/>
              <a:gd name="T49" fmla="*/ 174 h 556"/>
              <a:gd name="T50" fmla="*/ 215 w 808"/>
              <a:gd name="T51" fmla="*/ 385 h 556"/>
              <a:gd name="T52" fmla="*/ 295 w 808"/>
              <a:gd name="T53" fmla="*/ 294 h 556"/>
              <a:gd name="T54" fmla="*/ 505 w 808"/>
              <a:gd name="T55" fmla="*/ 10 h 556"/>
              <a:gd name="T56" fmla="*/ 278 w 808"/>
              <a:gd name="T57" fmla="*/ 385 h 556"/>
              <a:gd name="T58" fmla="*/ 307 w 808"/>
              <a:gd name="T59" fmla="*/ 378 h 556"/>
              <a:gd name="T60" fmla="*/ 308 w 808"/>
              <a:gd name="T61" fmla="*/ 378 h 556"/>
              <a:gd name="T62" fmla="*/ 544 w 808"/>
              <a:gd name="T63" fmla="*/ 38 h 556"/>
              <a:gd name="T64" fmla="*/ 365 w 808"/>
              <a:gd name="T65" fmla="*/ 385 h 556"/>
              <a:gd name="T66" fmla="*/ 329 w 808"/>
              <a:gd name="T67" fmla="*/ 446 h 556"/>
              <a:gd name="T68" fmla="*/ 309 w 808"/>
              <a:gd name="T69" fmla="*/ 544 h 556"/>
              <a:gd name="T70" fmla="*/ 511 w 808"/>
              <a:gd name="T71" fmla="*/ 217 h 556"/>
              <a:gd name="T72" fmla="*/ 311 w 808"/>
              <a:gd name="T73" fmla="*/ 538 h 556"/>
              <a:gd name="T74" fmla="*/ 331 w 808"/>
              <a:gd name="T75" fmla="*/ 545 h 556"/>
              <a:gd name="T76" fmla="*/ 610 w 808"/>
              <a:gd name="T77" fmla="*/ 106 h 556"/>
              <a:gd name="T78" fmla="*/ 425 w 808"/>
              <a:gd name="T79" fmla="*/ 537 h 556"/>
              <a:gd name="T80" fmla="*/ 533 w 808"/>
              <a:gd name="T81" fmla="*/ 428 h 556"/>
              <a:gd name="T82" fmla="*/ 557 w 808"/>
              <a:gd name="T83" fmla="*/ 362 h 556"/>
              <a:gd name="T84" fmla="*/ 502 w 808"/>
              <a:gd name="T85" fmla="*/ 548 h 556"/>
              <a:gd name="T86" fmla="*/ 503 w 808"/>
              <a:gd name="T87" fmla="*/ 511 h 556"/>
              <a:gd name="T88" fmla="*/ 526 w 808"/>
              <a:gd name="T89" fmla="*/ 536 h 556"/>
              <a:gd name="T90" fmla="*/ 700 w 808"/>
              <a:gd name="T91" fmla="*/ 196 h 556"/>
              <a:gd name="T92" fmla="*/ 617 w 808"/>
              <a:gd name="T93" fmla="*/ 447 h 556"/>
              <a:gd name="T94" fmla="*/ 746 w 808"/>
              <a:gd name="T95" fmla="*/ 243 h 5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08" h="556">
                <a:moveTo>
                  <a:pt x="746" y="210"/>
                </a:moveTo>
                <a:cubicBezTo>
                  <a:pt x="702" y="166"/>
                  <a:pt x="658" y="122"/>
                  <a:pt x="614" y="78"/>
                </a:cubicBezTo>
                <a:cubicBezTo>
                  <a:pt x="588" y="51"/>
                  <a:pt x="562" y="15"/>
                  <a:pt x="527" y="1"/>
                </a:cubicBezTo>
                <a:cubicBezTo>
                  <a:pt x="527" y="1"/>
                  <a:pt x="527" y="1"/>
                  <a:pt x="527" y="1"/>
                </a:cubicBezTo>
                <a:cubicBezTo>
                  <a:pt x="526" y="0"/>
                  <a:pt x="526" y="0"/>
                  <a:pt x="524" y="0"/>
                </a:cubicBezTo>
                <a:lnTo>
                  <a:pt x="284" y="0"/>
                </a:lnTo>
                <a:cubicBezTo>
                  <a:pt x="271" y="0"/>
                  <a:pt x="250" y="1"/>
                  <a:pt x="242" y="12"/>
                </a:cubicBezTo>
                <a:cubicBezTo>
                  <a:pt x="214" y="45"/>
                  <a:pt x="263" y="74"/>
                  <a:pt x="285" y="96"/>
                </a:cubicBezTo>
                <a:cubicBezTo>
                  <a:pt x="302" y="113"/>
                  <a:pt x="319" y="130"/>
                  <a:pt x="335" y="147"/>
                </a:cubicBezTo>
                <a:cubicBezTo>
                  <a:pt x="345" y="156"/>
                  <a:pt x="367" y="161"/>
                  <a:pt x="360" y="161"/>
                </a:cubicBezTo>
                <a:lnTo>
                  <a:pt x="234" y="161"/>
                </a:lnTo>
                <a:cubicBezTo>
                  <a:pt x="170" y="161"/>
                  <a:pt x="86" y="146"/>
                  <a:pt x="25" y="167"/>
                </a:cubicBezTo>
                <a:cubicBezTo>
                  <a:pt x="0" y="176"/>
                  <a:pt x="4" y="201"/>
                  <a:pt x="4" y="221"/>
                </a:cubicBezTo>
                <a:lnTo>
                  <a:pt x="4" y="364"/>
                </a:lnTo>
                <a:cubicBezTo>
                  <a:pt x="4" y="418"/>
                  <a:pt x="146" y="394"/>
                  <a:pt x="177" y="394"/>
                </a:cubicBezTo>
                <a:lnTo>
                  <a:pt x="316" y="394"/>
                </a:lnTo>
                <a:cubicBezTo>
                  <a:pt x="365" y="394"/>
                  <a:pt x="338" y="410"/>
                  <a:pt x="311" y="437"/>
                </a:cubicBezTo>
                <a:cubicBezTo>
                  <a:pt x="281" y="467"/>
                  <a:pt x="178" y="554"/>
                  <a:pt x="280" y="554"/>
                </a:cubicBezTo>
                <a:lnTo>
                  <a:pt x="447" y="554"/>
                </a:lnTo>
                <a:cubicBezTo>
                  <a:pt x="481" y="554"/>
                  <a:pt x="508" y="556"/>
                  <a:pt x="539" y="543"/>
                </a:cubicBezTo>
                <a:cubicBezTo>
                  <a:pt x="561" y="534"/>
                  <a:pt x="582" y="503"/>
                  <a:pt x="597" y="487"/>
                </a:cubicBezTo>
                <a:cubicBezTo>
                  <a:pt x="642" y="443"/>
                  <a:pt x="686" y="398"/>
                  <a:pt x="730" y="354"/>
                </a:cubicBezTo>
                <a:cubicBezTo>
                  <a:pt x="746" y="338"/>
                  <a:pt x="784" y="313"/>
                  <a:pt x="793" y="291"/>
                </a:cubicBezTo>
                <a:cubicBezTo>
                  <a:pt x="808" y="255"/>
                  <a:pt x="770" y="234"/>
                  <a:pt x="746" y="210"/>
                </a:cubicBezTo>
                <a:close/>
                <a:moveTo>
                  <a:pt x="662" y="177"/>
                </a:moveTo>
                <a:cubicBezTo>
                  <a:pt x="664" y="173"/>
                  <a:pt x="667" y="169"/>
                  <a:pt x="669" y="166"/>
                </a:cubicBezTo>
                <a:lnTo>
                  <a:pt x="676" y="173"/>
                </a:lnTo>
                <a:cubicBezTo>
                  <a:pt x="658" y="209"/>
                  <a:pt x="639" y="245"/>
                  <a:pt x="620" y="281"/>
                </a:cubicBezTo>
                <a:cubicBezTo>
                  <a:pt x="616" y="288"/>
                  <a:pt x="615" y="287"/>
                  <a:pt x="618" y="281"/>
                </a:cubicBezTo>
                <a:cubicBezTo>
                  <a:pt x="628" y="254"/>
                  <a:pt x="639" y="227"/>
                  <a:pt x="650" y="200"/>
                </a:cubicBezTo>
                <a:cubicBezTo>
                  <a:pt x="653" y="194"/>
                  <a:pt x="658" y="183"/>
                  <a:pt x="662" y="177"/>
                </a:cubicBezTo>
                <a:close/>
                <a:moveTo>
                  <a:pt x="556" y="82"/>
                </a:moveTo>
                <a:cubicBezTo>
                  <a:pt x="560" y="75"/>
                  <a:pt x="563" y="69"/>
                  <a:pt x="566" y="62"/>
                </a:cubicBezTo>
                <a:cubicBezTo>
                  <a:pt x="566" y="62"/>
                  <a:pt x="566" y="62"/>
                  <a:pt x="566" y="61"/>
                </a:cubicBezTo>
                <a:cubicBezTo>
                  <a:pt x="570" y="65"/>
                  <a:pt x="574" y="69"/>
                  <a:pt x="577" y="73"/>
                </a:cubicBezTo>
                <a:cubicBezTo>
                  <a:pt x="575" y="74"/>
                  <a:pt x="572" y="76"/>
                  <a:pt x="569" y="77"/>
                </a:cubicBezTo>
                <a:cubicBezTo>
                  <a:pt x="565" y="78"/>
                  <a:pt x="562" y="80"/>
                  <a:pt x="561" y="81"/>
                </a:cubicBezTo>
                <a:cubicBezTo>
                  <a:pt x="559" y="83"/>
                  <a:pt x="557" y="85"/>
                  <a:pt x="556" y="87"/>
                </a:cubicBezTo>
                <a:cubicBezTo>
                  <a:pt x="553" y="91"/>
                  <a:pt x="553" y="88"/>
                  <a:pt x="556" y="82"/>
                </a:cubicBezTo>
                <a:close/>
                <a:moveTo>
                  <a:pt x="525" y="22"/>
                </a:moveTo>
                <a:cubicBezTo>
                  <a:pt x="526" y="23"/>
                  <a:pt x="526" y="23"/>
                  <a:pt x="526" y="23"/>
                </a:cubicBezTo>
                <a:cubicBezTo>
                  <a:pt x="519" y="35"/>
                  <a:pt x="512" y="46"/>
                  <a:pt x="505" y="58"/>
                </a:cubicBezTo>
                <a:cubicBezTo>
                  <a:pt x="501" y="64"/>
                  <a:pt x="501" y="64"/>
                  <a:pt x="505" y="58"/>
                </a:cubicBezTo>
                <a:cubicBezTo>
                  <a:pt x="512" y="46"/>
                  <a:pt x="519" y="34"/>
                  <a:pt x="525" y="22"/>
                </a:cubicBezTo>
                <a:close/>
                <a:moveTo>
                  <a:pt x="446" y="10"/>
                </a:moveTo>
                <a:lnTo>
                  <a:pt x="467" y="10"/>
                </a:lnTo>
                <a:cubicBezTo>
                  <a:pt x="464" y="12"/>
                  <a:pt x="462" y="14"/>
                  <a:pt x="460" y="16"/>
                </a:cubicBezTo>
                <a:cubicBezTo>
                  <a:pt x="448" y="31"/>
                  <a:pt x="436" y="47"/>
                  <a:pt x="425" y="63"/>
                </a:cubicBezTo>
                <a:cubicBezTo>
                  <a:pt x="420" y="69"/>
                  <a:pt x="420" y="69"/>
                  <a:pt x="423" y="62"/>
                </a:cubicBezTo>
                <a:cubicBezTo>
                  <a:pt x="430" y="47"/>
                  <a:pt x="438" y="32"/>
                  <a:pt x="445" y="17"/>
                </a:cubicBezTo>
                <a:cubicBezTo>
                  <a:pt x="447" y="14"/>
                  <a:pt x="447" y="12"/>
                  <a:pt x="446" y="10"/>
                </a:cubicBezTo>
                <a:close/>
                <a:moveTo>
                  <a:pt x="303" y="17"/>
                </a:moveTo>
                <a:cubicBezTo>
                  <a:pt x="296" y="30"/>
                  <a:pt x="289" y="43"/>
                  <a:pt x="281" y="56"/>
                </a:cubicBezTo>
                <a:cubicBezTo>
                  <a:pt x="281" y="57"/>
                  <a:pt x="281" y="58"/>
                  <a:pt x="280" y="59"/>
                </a:cubicBezTo>
                <a:cubicBezTo>
                  <a:pt x="276" y="54"/>
                  <a:pt x="272" y="49"/>
                  <a:pt x="268" y="44"/>
                </a:cubicBezTo>
                <a:cubicBezTo>
                  <a:pt x="268" y="44"/>
                  <a:pt x="268" y="43"/>
                  <a:pt x="268" y="43"/>
                </a:cubicBezTo>
                <a:cubicBezTo>
                  <a:pt x="274" y="34"/>
                  <a:pt x="279" y="25"/>
                  <a:pt x="285" y="16"/>
                </a:cubicBezTo>
                <a:cubicBezTo>
                  <a:pt x="287" y="14"/>
                  <a:pt x="287" y="12"/>
                  <a:pt x="287" y="10"/>
                </a:cubicBezTo>
                <a:lnTo>
                  <a:pt x="310" y="10"/>
                </a:lnTo>
                <a:cubicBezTo>
                  <a:pt x="307" y="12"/>
                  <a:pt x="305" y="14"/>
                  <a:pt x="303" y="17"/>
                </a:cubicBezTo>
                <a:close/>
                <a:moveTo>
                  <a:pt x="358" y="132"/>
                </a:moveTo>
                <a:cubicBezTo>
                  <a:pt x="343" y="117"/>
                  <a:pt x="325" y="104"/>
                  <a:pt x="312" y="91"/>
                </a:cubicBezTo>
                <a:cubicBezTo>
                  <a:pt x="313" y="90"/>
                  <a:pt x="313" y="90"/>
                  <a:pt x="314" y="89"/>
                </a:cubicBezTo>
                <a:cubicBezTo>
                  <a:pt x="328" y="65"/>
                  <a:pt x="343" y="40"/>
                  <a:pt x="358" y="16"/>
                </a:cubicBezTo>
                <a:cubicBezTo>
                  <a:pt x="360" y="14"/>
                  <a:pt x="360" y="12"/>
                  <a:pt x="360" y="10"/>
                </a:cubicBezTo>
                <a:lnTo>
                  <a:pt x="423" y="10"/>
                </a:lnTo>
                <a:cubicBezTo>
                  <a:pt x="421" y="12"/>
                  <a:pt x="418" y="14"/>
                  <a:pt x="417" y="17"/>
                </a:cubicBezTo>
                <a:cubicBezTo>
                  <a:pt x="398" y="56"/>
                  <a:pt x="378" y="94"/>
                  <a:pt x="358" y="132"/>
                </a:cubicBezTo>
                <a:close/>
                <a:moveTo>
                  <a:pt x="30" y="252"/>
                </a:moveTo>
                <a:cubicBezTo>
                  <a:pt x="40" y="227"/>
                  <a:pt x="51" y="203"/>
                  <a:pt x="62" y="178"/>
                </a:cubicBezTo>
                <a:cubicBezTo>
                  <a:pt x="64" y="176"/>
                  <a:pt x="64" y="173"/>
                  <a:pt x="63" y="171"/>
                </a:cubicBezTo>
                <a:lnTo>
                  <a:pt x="88" y="171"/>
                </a:lnTo>
                <a:cubicBezTo>
                  <a:pt x="86" y="173"/>
                  <a:pt x="83" y="176"/>
                  <a:pt x="82" y="178"/>
                </a:cubicBezTo>
                <a:cubicBezTo>
                  <a:pt x="63" y="213"/>
                  <a:pt x="45" y="248"/>
                  <a:pt x="29" y="283"/>
                </a:cubicBezTo>
                <a:cubicBezTo>
                  <a:pt x="29" y="273"/>
                  <a:pt x="30" y="265"/>
                  <a:pt x="30" y="261"/>
                </a:cubicBezTo>
                <a:cubicBezTo>
                  <a:pt x="30" y="259"/>
                  <a:pt x="30" y="256"/>
                  <a:pt x="30" y="252"/>
                </a:cubicBezTo>
                <a:close/>
                <a:moveTo>
                  <a:pt x="29" y="347"/>
                </a:moveTo>
                <a:cubicBezTo>
                  <a:pt x="53" y="289"/>
                  <a:pt x="81" y="233"/>
                  <a:pt x="110" y="178"/>
                </a:cubicBezTo>
                <a:cubicBezTo>
                  <a:pt x="112" y="176"/>
                  <a:pt x="112" y="173"/>
                  <a:pt x="111" y="171"/>
                </a:cubicBezTo>
                <a:lnTo>
                  <a:pt x="163" y="171"/>
                </a:lnTo>
                <a:cubicBezTo>
                  <a:pt x="160" y="173"/>
                  <a:pt x="158" y="175"/>
                  <a:pt x="157" y="178"/>
                </a:cubicBezTo>
                <a:cubicBezTo>
                  <a:pt x="117" y="240"/>
                  <a:pt x="77" y="301"/>
                  <a:pt x="30" y="359"/>
                </a:cubicBezTo>
                <a:cubicBezTo>
                  <a:pt x="30" y="355"/>
                  <a:pt x="29" y="351"/>
                  <a:pt x="29" y="347"/>
                </a:cubicBezTo>
                <a:close/>
                <a:moveTo>
                  <a:pt x="97" y="385"/>
                </a:moveTo>
                <a:lnTo>
                  <a:pt x="52" y="385"/>
                </a:lnTo>
                <a:cubicBezTo>
                  <a:pt x="47" y="385"/>
                  <a:pt x="44" y="383"/>
                  <a:pt x="40" y="380"/>
                </a:cubicBezTo>
                <a:cubicBezTo>
                  <a:pt x="41" y="379"/>
                  <a:pt x="42" y="379"/>
                  <a:pt x="43" y="378"/>
                </a:cubicBezTo>
                <a:cubicBezTo>
                  <a:pt x="96" y="315"/>
                  <a:pt x="141" y="247"/>
                  <a:pt x="185" y="178"/>
                </a:cubicBezTo>
                <a:cubicBezTo>
                  <a:pt x="186" y="175"/>
                  <a:pt x="187" y="173"/>
                  <a:pt x="186" y="172"/>
                </a:cubicBezTo>
                <a:cubicBezTo>
                  <a:pt x="196" y="172"/>
                  <a:pt x="206" y="172"/>
                  <a:pt x="217" y="173"/>
                </a:cubicBezTo>
                <a:cubicBezTo>
                  <a:pt x="215" y="175"/>
                  <a:pt x="213" y="176"/>
                  <a:pt x="212" y="178"/>
                </a:cubicBezTo>
                <a:cubicBezTo>
                  <a:pt x="174" y="245"/>
                  <a:pt x="136" y="311"/>
                  <a:pt x="98" y="378"/>
                </a:cubicBezTo>
                <a:cubicBezTo>
                  <a:pt x="97" y="380"/>
                  <a:pt x="97" y="383"/>
                  <a:pt x="97" y="385"/>
                </a:cubicBezTo>
                <a:close/>
                <a:moveTo>
                  <a:pt x="215" y="385"/>
                </a:moveTo>
                <a:lnTo>
                  <a:pt x="155" y="385"/>
                </a:lnTo>
                <a:lnTo>
                  <a:pt x="141" y="385"/>
                </a:lnTo>
                <a:cubicBezTo>
                  <a:pt x="144" y="383"/>
                  <a:pt x="146" y="381"/>
                  <a:pt x="148" y="378"/>
                </a:cubicBezTo>
                <a:cubicBezTo>
                  <a:pt x="187" y="312"/>
                  <a:pt x="225" y="245"/>
                  <a:pt x="263" y="178"/>
                </a:cubicBezTo>
                <a:cubicBezTo>
                  <a:pt x="263" y="177"/>
                  <a:pt x="263" y="177"/>
                  <a:pt x="263" y="176"/>
                </a:cubicBezTo>
                <a:cubicBezTo>
                  <a:pt x="288" y="177"/>
                  <a:pt x="313" y="178"/>
                  <a:pt x="336" y="174"/>
                </a:cubicBezTo>
                <a:cubicBezTo>
                  <a:pt x="335" y="176"/>
                  <a:pt x="334" y="177"/>
                  <a:pt x="333" y="178"/>
                </a:cubicBezTo>
                <a:cubicBezTo>
                  <a:pt x="311" y="217"/>
                  <a:pt x="289" y="256"/>
                  <a:pt x="267" y="295"/>
                </a:cubicBezTo>
                <a:cubicBezTo>
                  <a:pt x="250" y="323"/>
                  <a:pt x="233" y="350"/>
                  <a:pt x="217" y="378"/>
                </a:cubicBezTo>
                <a:cubicBezTo>
                  <a:pt x="215" y="380"/>
                  <a:pt x="215" y="383"/>
                  <a:pt x="215" y="385"/>
                </a:cubicBezTo>
                <a:close/>
                <a:moveTo>
                  <a:pt x="278" y="385"/>
                </a:moveTo>
                <a:lnTo>
                  <a:pt x="241" y="385"/>
                </a:lnTo>
                <a:cubicBezTo>
                  <a:pt x="244" y="383"/>
                  <a:pt x="246" y="380"/>
                  <a:pt x="247" y="378"/>
                </a:cubicBezTo>
                <a:cubicBezTo>
                  <a:pt x="263" y="350"/>
                  <a:pt x="279" y="322"/>
                  <a:pt x="295" y="294"/>
                </a:cubicBezTo>
                <a:cubicBezTo>
                  <a:pt x="355" y="199"/>
                  <a:pt x="420" y="106"/>
                  <a:pt x="488" y="16"/>
                </a:cubicBezTo>
                <a:cubicBezTo>
                  <a:pt x="489" y="14"/>
                  <a:pt x="490" y="12"/>
                  <a:pt x="490" y="10"/>
                </a:cubicBezTo>
                <a:lnTo>
                  <a:pt x="504" y="10"/>
                </a:lnTo>
                <a:cubicBezTo>
                  <a:pt x="505" y="10"/>
                  <a:pt x="505" y="10"/>
                  <a:pt x="505" y="10"/>
                </a:cubicBezTo>
                <a:cubicBezTo>
                  <a:pt x="504" y="12"/>
                  <a:pt x="502" y="14"/>
                  <a:pt x="501" y="17"/>
                </a:cubicBezTo>
                <a:cubicBezTo>
                  <a:pt x="446" y="116"/>
                  <a:pt x="379" y="209"/>
                  <a:pt x="321" y="306"/>
                </a:cubicBezTo>
                <a:cubicBezTo>
                  <a:pt x="307" y="330"/>
                  <a:pt x="293" y="354"/>
                  <a:pt x="279" y="378"/>
                </a:cubicBezTo>
                <a:cubicBezTo>
                  <a:pt x="278" y="380"/>
                  <a:pt x="278" y="383"/>
                  <a:pt x="278" y="385"/>
                </a:cubicBezTo>
                <a:close/>
                <a:moveTo>
                  <a:pt x="308" y="378"/>
                </a:moveTo>
                <a:cubicBezTo>
                  <a:pt x="307" y="381"/>
                  <a:pt x="307" y="383"/>
                  <a:pt x="307" y="385"/>
                </a:cubicBezTo>
                <a:lnTo>
                  <a:pt x="301" y="385"/>
                </a:lnTo>
                <a:cubicBezTo>
                  <a:pt x="303" y="383"/>
                  <a:pt x="306" y="380"/>
                  <a:pt x="307" y="378"/>
                </a:cubicBezTo>
                <a:cubicBezTo>
                  <a:pt x="330" y="338"/>
                  <a:pt x="353" y="299"/>
                  <a:pt x="377" y="260"/>
                </a:cubicBezTo>
                <a:cubicBezTo>
                  <a:pt x="410" y="206"/>
                  <a:pt x="445" y="154"/>
                  <a:pt x="479" y="100"/>
                </a:cubicBezTo>
                <a:cubicBezTo>
                  <a:pt x="483" y="94"/>
                  <a:pt x="483" y="94"/>
                  <a:pt x="479" y="100"/>
                </a:cubicBezTo>
                <a:cubicBezTo>
                  <a:pt x="422" y="193"/>
                  <a:pt x="365" y="286"/>
                  <a:pt x="308" y="378"/>
                </a:cubicBezTo>
                <a:close/>
                <a:moveTo>
                  <a:pt x="331" y="384"/>
                </a:moveTo>
                <a:cubicBezTo>
                  <a:pt x="333" y="382"/>
                  <a:pt x="335" y="380"/>
                  <a:pt x="337" y="378"/>
                </a:cubicBezTo>
                <a:cubicBezTo>
                  <a:pt x="406" y="266"/>
                  <a:pt x="474" y="153"/>
                  <a:pt x="544" y="40"/>
                </a:cubicBezTo>
                <a:cubicBezTo>
                  <a:pt x="544" y="40"/>
                  <a:pt x="544" y="39"/>
                  <a:pt x="544" y="38"/>
                </a:cubicBezTo>
                <a:cubicBezTo>
                  <a:pt x="546" y="40"/>
                  <a:pt x="547" y="41"/>
                  <a:pt x="548" y="42"/>
                </a:cubicBezTo>
                <a:cubicBezTo>
                  <a:pt x="548" y="43"/>
                  <a:pt x="548" y="43"/>
                  <a:pt x="547" y="44"/>
                </a:cubicBezTo>
                <a:cubicBezTo>
                  <a:pt x="501" y="135"/>
                  <a:pt x="454" y="226"/>
                  <a:pt x="404" y="316"/>
                </a:cubicBezTo>
                <a:cubicBezTo>
                  <a:pt x="391" y="339"/>
                  <a:pt x="378" y="362"/>
                  <a:pt x="365" y="385"/>
                </a:cubicBezTo>
                <a:cubicBezTo>
                  <a:pt x="354" y="383"/>
                  <a:pt x="342" y="383"/>
                  <a:pt x="331" y="384"/>
                </a:cubicBezTo>
                <a:close/>
                <a:moveTo>
                  <a:pt x="271" y="537"/>
                </a:moveTo>
                <a:cubicBezTo>
                  <a:pt x="256" y="530"/>
                  <a:pt x="252" y="517"/>
                  <a:pt x="276" y="493"/>
                </a:cubicBezTo>
                <a:cubicBezTo>
                  <a:pt x="290" y="479"/>
                  <a:pt x="311" y="463"/>
                  <a:pt x="329" y="446"/>
                </a:cubicBezTo>
                <a:cubicBezTo>
                  <a:pt x="328" y="447"/>
                  <a:pt x="328" y="449"/>
                  <a:pt x="327" y="450"/>
                </a:cubicBezTo>
                <a:cubicBezTo>
                  <a:pt x="321" y="459"/>
                  <a:pt x="316" y="468"/>
                  <a:pt x="311" y="477"/>
                </a:cubicBezTo>
                <a:cubicBezTo>
                  <a:pt x="297" y="497"/>
                  <a:pt x="284" y="517"/>
                  <a:pt x="271" y="537"/>
                </a:cubicBezTo>
                <a:close/>
                <a:moveTo>
                  <a:pt x="309" y="544"/>
                </a:moveTo>
                <a:cubicBezTo>
                  <a:pt x="307" y="544"/>
                  <a:pt x="304" y="544"/>
                  <a:pt x="302" y="544"/>
                </a:cubicBezTo>
                <a:cubicBezTo>
                  <a:pt x="304" y="542"/>
                  <a:pt x="307" y="539"/>
                  <a:pt x="308" y="537"/>
                </a:cubicBezTo>
                <a:cubicBezTo>
                  <a:pt x="321" y="512"/>
                  <a:pt x="334" y="488"/>
                  <a:pt x="348" y="463"/>
                </a:cubicBezTo>
                <a:cubicBezTo>
                  <a:pt x="402" y="381"/>
                  <a:pt x="456" y="299"/>
                  <a:pt x="511" y="217"/>
                </a:cubicBezTo>
                <a:cubicBezTo>
                  <a:pt x="515" y="211"/>
                  <a:pt x="516" y="211"/>
                  <a:pt x="513" y="218"/>
                </a:cubicBezTo>
                <a:cubicBezTo>
                  <a:pt x="506" y="232"/>
                  <a:pt x="500" y="246"/>
                  <a:pt x="493" y="259"/>
                </a:cubicBezTo>
                <a:cubicBezTo>
                  <a:pt x="444" y="341"/>
                  <a:pt x="395" y="422"/>
                  <a:pt x="340" y="499"/>
                </a:cubicBezTo>
                <a:cubicBezTo>
                  <a:pt x="330" y="512"/>
                  <a:pt x="321" y="525"/>
                  <a:pt x="311" y="538"/>
                </a:cubicBezTo>
                <a:cubicBezTo>
                  <a:pt x="309" y="540"/>
                  <a:pt x="309" y="542"/>
                  <a:pt x="309" y="544"/>
                </a:cubicBezTo>
                <a:close/>
                <a:moveTo>
                  <a:pt x="426" y="547"/>
                </a:moveTo>
                <a:cubicBezTo>
                  <a:pt x="404" y="545"/>
                  <a:pt x="383" y="544"/>
                  <a:pt x="373" y="544"/>
                </a:cubicBezTo>
                <a:cubicBezTo>
                  <a:pt x="365" y="544"/>
                  <a:pt x="349" y="545"/>
                  <a:pt x="331" y="545"/>
                </a:cubicBezTo>
                <a:cubicBezTo>
                  <a:pt x="335" y="543"/>
                  <a:pt x="337" y="541"/>
                  <a:pt x="339" y="538"/>
                </a:cubicBezTo>
                <a:cubicBezTo>
                  <a:pt x="349" y="525"/>
                  <a:pt x="358" y="512"/>
                  <a:pt x="367" y="500"/>
                </a:cubicBezTo>
                <a:cubicBezTo>
                  <a:pt x="425" y="421"/>
                  <a:pt x="481" y="340"/>
                  <a:pt x="524" y="254"/>
                </a:cubicBezTo>
                <a:cubicBezTo>
                  <a:pt x="553" y="205"/>
                  <a:pt x="581" y="156"/>
                  <a:pt x="610" y="106"/>
                </a:cubicBezTo>
                <a:cubicBezTo>
                  <a:pt x="622" y="119"/>
                  <a:pt x="635" y="131"/>
                  <a:pt x="647" y="144"/>
                </a:cubicBezTo>
                <a:cubicBezTo>
                  <a:pt x="646" y="148"/>
                  <a:pt x="644" y="151"/>
                  <a:pt x="643" y="155"/>
                </a:cubicBezTo>
                <a:cubicBezTo>
                  <a:pt x="631" y="178"/>
                  <a:pt x="619" y="200"/>
                  <a:pt x="607" y="222"/>
                </a:cubicBezTo>
                <a:cubicBezTo>
                  <a:pt x="545" y="326"/>
                  <a:pt x="484" y="431"/>
                  <a:pt x="425" y="537"/>
                </a:cubicBezTo>
                <a:cubicBezTo>
                  <a:pt x="423" y="541"/>
                  <a:pt x="424" y="545"/>
                  <a:pt x="426" y="547"/>
                </a:cubicBezTo>
                <a:close/>
                <a:moveTo>
                  <a:pt x="560" y="363"/>
                </a:moveTo>
                <a:cubicBezTo>
                  <a:pt x="555" y="377"/>
                  <a:pt x="550" y="390"/>
                  <a:pt x="545" y="404"/>
                </a:cubicBezTo>
                <a:cubicBezTo>
                  <a:pt x="542" y="411"/>
                  <a:pt x="537" y="422"/>
                  <a:pt x="533" y="428"/>
                </a:cubicBezTo>
                <a:cubicBezTo>
                  <a:pt x="518" y="451"/>
                  <a:pt x="503" y="475"/>
                  <a:pt x="486" y="498"/>
                </a:cubicBezTo>
                <a:cubicBezTo>
                  <a:pt x="482" y="504"/>
                  <a:pt x="481" y="504"/>
                  <a:pt x="485" y="497"/>
                </a:cubicBezTo>
                <a:cubicBezTo>
                  <a:pt x="503" y="462"/>
                  <a:pt x="521" y="427"/>
                  <a:pt x="540" y="393"/>
                </a:cubicBezTo>
                <a:cubicBezTo>
                  <a:pt x="546" y="383"/>
                  <a:pt x="552" y="372"/>
                  <a:pt x="557" y="362"/>
                </a:cubicBezTo>
                <a:cubicBezTo>
                  <a:pt x="561" y="356"/>
                  <a:pt x="562" y="356"/>
                  <a:pt x="560" y="363"/>
                </a:cubicBezTo>
                <a:close/>
                <a:moveTo>
                  <a:pt x="506" y="513"/>
                </a:moveTo>
                <a:cubicBezTo>
                  <a:pt x="503" y="521"/>
                  <a:pt x="500" y="528"/>
                  <a:pt x="497" y="536"/>
                </a:cubicBezTo>
                <a:cubicBezTo>
                  <a:pt x="495" y="542"/>
                  <a:pt x="498" y="547"/>
                  <a:pt x="502" y="548"/>
                </a:cubicBezTo>
                <a:cubicBezTo>
                  <a:pt x="490" y="549"/>
                  <a:pt x="474" y="549"/>
                  <a:pt x="456" y="549"/>
                </a:cubicBezTo>
                <a:lnTo>
                  <a:pt x="461" y="549"/>
                </a:lnTo>
                <a:cubicBezTo>
                  <a:pt x="468" y="549"/>
                  <a:pt x="478" y="544"/>
                  <a:pt x="482" y="538"/>
                </a:cubicBezTo>
                <a:cubicBezTo>
                  <a:pt x="489" y="529"/>
                  <a:pt x="496" y="520"/>
                  <a:pt x="503" y="511"/>
                </a:cubicBezTo>
                <a:cubicBezTo>
                  <a:pt x="507" y="505"/>
                  <a:pt x="508" y="506"/>
                  <a:pt x="506" y="513"/>
                </a:cubicBezTo>
                <a:close/>
                <a:moveTo>
                  <a:pt x="539" y="524"/>
                </a:moveTo>
                <a:cubicBezTo>
                  <a:pt x="535" y="529"/>
                  <a:pt x="530" y="533"/>
                  <a:pt x="525" y="538"/>
                </a:cubicBezTo>
                <a:cubicBezTo>
                  <a:pt x="526" y="537"/>
                  <a:pt x="526" y="537"/>
                  <a:pt x="526" y="536"/>
                </a:cubicBezTo>
                <a:cubicBezTo>
                  <a:pt x="540" y="498"/>
                  <a:pt x="553" y="461"/>
                  <a:pt x="567" y="424"/>
                </a:cubicBezTo>
                <a:cubicBezTo>
                  <a:pt x="569" y="417"/>
                  <a:pt x="574" y="406"/>
                  <a:pt x="578" y="400"/>
                </a:cubicBezTo>
                <a:cubicBezTo>
                  <a:pt x="621" y="333"/>
                  <a:pt x="660" y="263"/>
                  <a:pt x="696" y="192"/>
                </a:cubicBezTo>
                <a:cubicBezTo>
                  <a:pt x="697" y="193"/>
                  <a:pt x="698" y="195"/>
                  <a:pt x="700" y="196"/>
                </a:cubicBezTo>
                <a:cubicBezTo>
                  <a:pt x="644" y="304"/>
                  <a:pt x="592" y="414"/>
                  <a:pt x="539" y="524"/>
                </a:cubicBezTo>
                <a:close/>
                <a:moveTo>
                  <a:pt x="722" y="294"/>
                </a:moveTo>
                <a:cubicBezTo>
                  <a:pt x="709" y="322"/>
                  <a:pt x="696" y="351"/>
                  <a:pt x="684" y="379"/>
                </a:cubicBezTo>
                <a:cubicBezTo>
                  <a:pt x="661" y="402"/>
                  <a:pt x="639" y="424"/>
                  <a:pt x="617" y="447"/>
                </a:cubicBezTo>
                <a:cubicBezTo>
                  <a:pt x="609" y="454"/>
                  <a:pt x="601" y="462"/>
                  <a:pt x="594" y="469"/>
                </a:cubicBezTo>
                <a:cubicBezTo>
                  <a:pt x="635" y="384"/>
                  <a:pt x="676" y="299"/>
                  <a:pt x="718" y="215"/>
                </a:cubicBezTo>
                <a:lnTo>
                  <a:pt x="729" y="226"/>
                </a:lnTo>
                <a:cubicBezTo>
                  <a:pt x="735" y="232"/>
                  <a:pt x="741" y="237"/>
                  <a:pt x="746" y="243"/>
                </a:cubicBezTo>
                <a:cubicBezTo>
                  <a:pt x="738" y="260"/>
                  <a:pt x="730" y="277"/>
                  <a:pt x="722" y="294"/>
                </a:cubicBezTo>
                <a:close/>
              </a:path>
            </a:pathLst>
          </a:custGeom>
          <a:solidFill>
            <a:srgbClr val="7B7E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ïṧľïḑe">
            <a:extLst>
              <a:ext uri="{FF2B5EF4-FFF2-40B4-BE49-F238E27FC236}">
                <a16:creationId xmlns:a16="http://schemas.microsoft.com/office/drawing/2014/main" id="{CE24139C-FE70-00C1-69CC-F10AE35C1B88}"/>
              </a:ext>
            </a:extLst>
          </p:cNvPr>
          <p:cNvGrpSpPr/>
          <p:nvPr/>
        </p:nvGrpSpPr>
        <p:grpSpPr>
          <a:xfrm>
            <a:off x="6661340" y="1908823"/>
            <a:ext cx="5532776" cy="3787784"/>
            <a:chOff x="1538063" y="2954370"/>
            <a:chExt cx="9103171" cy="2407577"/>
          </a:xfrm>
        </p:grpSpPr>
        <p:cxnSp>
          <p:nvCxnSpPr>
            <p:cNvPr id="11" name="îṧlïḍé">
              <a:extLst>
                <a:ext uri="{FF2B5EF4-FFF2-40B4-BE49-F238E27FC236}">
                  <a16:creationId xmlns:a16="http://schemas.microsoft.com/office/drawing/2014/main" id="{CF537DCF-9542-46C6-E3B6-C2C76D51ECAC}"/>
                </a:ext>
              </a:extLst>
            </p:cNvPr>
            <p:cNvCxnSpPr>
              <a:cxnSpLocks/>
            </p:cNvCxnSpPr>
            <p:nvPr/>
          </p:nvCxnSpPr>
          <p:spPr>
            <a:xfrm>
              <a:off x="3638930" y="3126774"/>
              <a:ext cx="0" cy="2072678"/>
            </a:xfrm>
            <a:prstGeom prst="straightConnector1">
              <a:avLst/>
            </a:prstGeom>
            <a:ln w="12700">
              <a:solidFill>
                <a:schemeClr val="accent1"/>
              </a:solidFill>
              <a:tailEnd type="none"/>
            </a:ln>
          </p:spPr>
          <p:style>
            <a:lnRef idx="1">
              <a:schemeClr val="accent1"/>
            </a:lnRef>
            <a:fillRef idx="0">
              <a:schemeClr val="accent1"/>
            </a:fillRef>
            <a:effectRef idx="0">
              <a:schemeClr val="accent1"/>
            </a:effectRef>
            <a:fontRef idx="minor">
              <a:schemeClr val="tx1"/>
            </a:fontRef>
          </p:style>
        </p:cxnSp>
        <p:sp>
          <p:nvSpPr>
            <p:cNvPr id="12" name="ïS1îḋe">
              <a:extLst>
                <a:ext uri="{FF2B5EF4-FFF2-40B4-BE49-F238E27FC236}">
                  <a16:creationId xmlns:a16="http://schemas.microsoft.com/office/drawing/2014/main" id="{4BEF888A-73B1-934D-0CA7-4FFAD16ACB2F}"/>
                </a:ext>
              </a:extLst>
            </p:cNvPr>
            <p:cNvSpPr/>
            <p:nvPr/>
          </p:nvSpPr>
          <p:spPr>
            <a:xfrm>
              <a:off x="1538063" y="3920328"/>
              <a:ext cx="1684402" cy="485567"/>
            </a:xfrm>
            <a:prstGeom prst="rect">
              <a:avLst/>
            </a:prstGeom>
            <a:solidFill>
              <a:schemeClr val="accent1"/>
            </a:solidFill>
            <a:ln w="12700" cap="rnd">
              <a:noFill/>
              <a:prstDash val="solid"/>
              <a:round/>
              <a:headEnd/>
              <a:tailEnd/>
            </a:ln>
            <a:effectLst>
              <a:outerShdw blurRad="127000" dist="63500" dir="2700000" algn="tl"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defTabSz="914354"/>
              <a:r>
                <a:rPr lang="zh-CN" altLang="en-US" sz="1600" b="1" dirty="0">
                  <a:solidFill>
                    <a:srgbClr val="FFFFFF"/>
                  </a:solidFill>
                  <a:latin typeface="微软雅黑" panose="020B0503020204020204" pitchFamily="34" charset="-122"/>
                  <a:ea typeface="微软雅黑" panose="020B0503020204020204" pitchFamily="34" charset="-122"/>
                </a:rPr>
                <a:t>物流管理内容</a:t>
              </a:r>
            </a:p>
          </p:txBody>
        </p:sp>
        <p:grpSp>
          <p:nvGrpSpPr>
            <p:cNvPr id="13" name="ïṡḷiďé">
              <a:extLst>
                <a:ext uri="{FF2B5EF4-FFF2-40B4-BE49-F238E27FC236}">
                  <a16:creationId xmlns:a16="http://schemas.microsoft.com/office/drawing/2014/main" id="{C43E8171-1C71-ECD9-0334-CE8B9A93B9E5}"/>
                </a:ext>
              </a:extLst>
            </p:cNvPr>
            <p:cNvGrpSpPr/>
            <p:nvPr/>
          </p:nvGrpSpPr>
          <p:grpSpPr>
            <a:xfrm>
              <a:off x="3638930" y="2954370"/>
              <a:ext cx="7002304" cy="330304"/>
              <a:chOff x="3638930" y="2954370"/>
              <a:chExt cx="7002304" cy="330304"/>
            </a:xfrm>
          </p:grpSpPr>
          <p:cxnSp>
            <p:nvCxnSpPr>
              <p:cNvPr id="29" name="ïṥľíḑè">
                <a:extLst>
                  <a:ext uri="{FF2B5EF4-FFF2-40B4-BE49-F238E27FC236}">
                    <a16:creationId xmlns:a16="http://schemas.microsoft.com/office/drawing/2014/main" id="{49433D76-6A19-3225-7323-28ACF3FFBDAB}"/>
                  </a:ext>
                </a:extLst>
              </p:cNvPr>
              <p:cNvCxnSpPr>
                <a:cxnSpLocks/>
              </p:cNvCxnSpPr>
              <p:nvPr/>
            </p:nvCxnSpPr>
            <p:spPr>
              <a:xfrm flipH="1">
                <a:off x="3638930" y="3126774"/>
                <a:ext cx="416465" cy="0"/>
              </a:xfrm>
              <a:prstGeom prst="straightConnector1">
                <a:avLst/>
              </a:prstGeom>
              <a:ln w="12700">
                <a:solidFill>
                  <a:schemeClr val="accent1"/>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30" name="ïsļïḋé">
                <a:extLst>
                  <a:ext uri="{FF2B5EF4-FFF2-40B4-BE49-F238E27FC236}">
                    <a16:creationId xmlns:a16="http://schemas.microsoft.com/office/drawing/2014/main" id="{29D89C75-1514-F27A-9380-531C471F95D0}"/>
                  </a:ext>
                </a:extLst>
              </p:cNvPr>
              <p:cNvSpPr/>
              <p:nvPr/>
            </p:nvSpPr>
            <p:spPr>
              <a:xfrm>
                <a:off x="4055394" y="2954370"/>
                <a:ext cx="2236478" cy="330304"/>
              </a:xfrm>
              <a:prstGeom prst="rect">
                <a:avLst/>
              </a:prstGeom>
              <a:solidFill>
                <a:schemeClr val="accent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r>
                  <a:rPr kumimoji="1" lang="zh-CN" altLang="en-US" sz="1000" b="1" dirty="0">
                    <a:solidFill>
                      <a:schemeClr val="tx1"/>
                    </a:solidFill>
                    <a:latin typeface="微软雅黑" panose="020B0503020204020204" pitchFamily="34" charset="-122"/>
                    <a:ea typeface="微软雅黑" panose="020B0503020204020204" pitchFamily="34" charset="-122"/>
                  </a:rPr>
                  <a:t>对物流活动诸环节的管理</a:t>
                </a:r>
                <a:endParaRPr kumimoji="1" lang="en-US" altLang="zh-CN" sz="1000" b="1" dirty="0">
                  <a:solidFill>
                    <a:schemeClr val="tx1"/>
                  </a:solidFill>
                  <a:latin typeface="微软雅黑" panose="020B0503020204020204" pitchFamily="34" charset="-122"/>
                  <a:ea typeface="微软雅黑" panose="020B0503020204020204" pitchFamily="34" charset="-122"/>
                </a:endParaRPr>
              </a:p>
            </p:txBody>
          </p:sp>
          <p:grpSp>
            <p:nvGrpSpPr>
              <p:cNvPr id="31" name="iṣḷiďé">
                <a:extLst>
                  <a:ext uri="{FF2B5EF4-FFF2-40B4-BE49-F238E27FC236}">
                    <a16:creationId xmlns:a16="http://schemas.microsoft.com/office/drawing/2014/main" id="{27A57F68-E451-9FB3-E188-229823548D20}"/>
                  </a:ext>
                </a:extLst>
              </p:cNvPr>
              <p:cNvGrpSpPr/>
              <p:nvPr/>
            </p:nvGrpSpPr>
            <p:grpSpPr>
              <a:xfrm>
                <a:off x="6367189" y="2992995"/>
                <a:ext cx="4274045" cy="264097"/>
                <a:chOff x="6825264" y="2895289"/>
                <a:chExt cx="4274045" cy="264097"/>
              </a:xfrm>
            </p:grpSpPr>
            <p:cxnSp>
              <p:nvCxnSpPr>
                <p:cNvPr id="32" name="íṩľiḋe">
                  <a:extLst>
                    <a:ext uri="{FF2B5EF4-FFF2-40B4-BE49-F238E27FC236}">
                      <a16:creationId xmlns:a16="http://schemas.microsoft.com/office/drawing/2014/main" id="{C7FCD731-882B-92A3-AF0F-249042C02EBC}"/>
                    </a:ext>
                  </a:extLst>
                </p:cNvPr>
                <p:cNvCxnSpPr>
                  <a:cxnSpLocks/>
                </p:cNvCxnSpPr>
                <p:nvPr/>
              </p:nvCxnSpPr>
              <p:spPr>
                <a:xfrm>
                  <a:off x="6825264" y="3010491"/>
                  <a:ext cx="757708" cy="0"/>
                </a:xfrm>
                <a:prstGeom prst="straightConnector1">
                  <a:avLst/>
                </a:prstGeom>
                <a:ln>
                  <a:solidFill>
                    <a:schemeClr val="tx1">
                      <a:lumMod val="50000"/>
                      <a:lumOff val="50000"/>
                      <a:alpha val="50000"/>
                    </a:schemeClr>
                  </a:solidFill>
                  <a:tailEnd type="triangle" w="sm" len="sm"/>
                </a:ln>
              </p:spPr>
              <p:style>
                <a:lnRef idx="1">
                  <a:schemeClr val="accent1"/>
                </a:lnRef>
                <a:fillRef idx="0">
                  <a:schemeClr val="accent1"/>
                </a:fillRef>
                <a:effectRef idx="0">
                  <a:schemeClr val="accent1"/>
                </a:effectRef>
                <a:fontRef idx="minor">
                  <a:schemeClr val="tx1"/>
                </a:fontRef>
              </p:style>
            </p:cxnSp>
            <p:sp>
              <p:nvSpPr>
                <p:cNvPr id="34" name="îšḻïḋê">
                  <a:extLst>
                    <a:ext uri="{FF2B5EF4-FFF2-40B4-BE49-F238E27FC236}">
                      <a16:creationId xmlns:a16="http://schemas.microsoft.com/office/drawing/2014/main" id="{E7E7140E-8211-A126-F478-38BEDCFA3A3F}"/>
                    </a:ext>
                  </a:extLst>
                </p:cNvPr>
                <p:cNvSpPr txBox="1"/>
                <p:nvPr/>
              </p:nvSpPr>
              <p:spPr>
                <a:xfrm>
                  <a:off x="7582893" y="2895289"/>
                  <a:ext cx="3516416" cy="264097"/>
                </a:xfrm>
                <a:prstGeom prst="rect">
                  <a:avLst/>
                </a:prstGeom>
                <a:noFill/>
              </p:spPr>
              <p:txBody>
                <a:bodyPr wrap="square" rtlCol="0">
                  <a:spAutoFit/>
                </a:bodyPr>
                <a:lstStyle/>
                <a:p>
                  <a:r>
                    <a:rPr lang="zh-CN" altLang="en-US" sz="1000" dirty="0">
                      <a:latin typeface="微软雅黑" panose="020B0503020204020204" pitchFamily="34" charset="-122"/>
                      <a:ea typeface="微软雅黑" panose="020B0503020204020204" pitchFamily="34" charset="-122"/>
                    </a:rPr>
                    <a:t>包括运输、包装、储存、装卸、流通加工等环节。</a:t>
                  </a:r>
                  <a:endParaRPr lang="en-US" altLang="zh-CN" sz="1000" dirty="0">
                    <a:latin typeface="微软雅黑" panose="020B0503020204020204" pitchFamily="34" charset="-122"/>
                    <a:ea typeface="微软雅黑" panose="020B0503020204020204" pitchFamily="34" charset="-122"/>
                  </a:endParaRPr>
                </a:p>
              </p:txBody>
            </p:sp>
          </p:grpSp>
        </p:grpSp>
        <p:grpSp>
          <p:nvGrpSpPr>
            <p:cNvPr id="14" name="îś1ïdè">
              <a:extLst>
                <a:ext uri="{FF2B5EF4-FFF2-40B4-BE49-F238E27FC236}">
                  <a16:creationId xmlns:a16="http://schemas.microsoft.com/office/drawing/2014/main" id="{7E9D12C9-5410-4A0C-1932-988B501E819D}"/>
                </a:ext>
              </a:extLst>
            </p:cNvPr>
            <p:cNvGrpSpPr/>
            <p:nvPr/>
          </p:nvGrpSpPr>
          <p:grpSpPr>
            <a:xfrm>
              <a:off x="3638930" y="5031230"/>
              <a:ext cx="7002302" cy="330717"/>
              <a:chOff x="3638930" y="5031230"/>
              <a:chExt cx="7002302" cy="330717"/>
            </a:xfrm>
          </p:grpSpPr>
          <p:cxnSp>
            <p:nvCxnSpPr>
              <p:cNvPr id="23" name="işḷîḓé">
                <a:extLst>
                  <a:ext uri="{FF2B5EF4-FFF2-40B4-BE49-F238E27FC236}">
                    <a16:creationId xmlns:a16="http://schemas.microsoft.com/office/drawing/2014/main" id="{FF06BB34-7B4E-FD9C-17C7-5075215C2E37}"/>
                  </a:ext>
                </a:extLst>
              </p:cNvPr>
              <p:cNvCxnSpPr>
                <a:cxnSpLocks/>
              </p:cNvCxnSpPr>
              <p:nvPr/>
            </p:nvCxnSpPr>
            <p:spPr>
              <a:xfrm flipH="1">
                <a:off x="3638930" y="5199452"/>
                <a:ext cx="416465" cy="0"/>
              </a:xfrm>
              <a:prstGeom prst="straightConnector1">
                <a:avLst/>
              </a:prstGeom>
              <a:ln w="12700">
                <a:solidFill>
                  <a:schemeClr val="accent1"/>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24" name="íşľiḑè">
                <a:extLst>
                  <a:ext uri="{FF2B5EF4-FFF2-40B4-BE49-F238E27FC236}">
                    <a16:creationId xmlns:a16="http://schemas.microsoft.com/office/drawing/2014/main" id="{3835BB1E-1CE2-9B14-6CF3-CF97AAF1390C}"/>
                  </a:ext>
                </a:extLst>
              </p:cNvPr>
              <p:cNvSpPr/>
              <p:nvPr/>
            </p:nvSpPr>
            <p:spPr>
              <a:xfrm>
                <a:off x="4055394" y="5031230"/>
                <a:ext cx="2236475" cy="330717"/>
              </a:xfrm>
              <a:prstGeom prst="rect">
                <a:avLst/>
              </a:prstGeom>
              <a:solidFill>
                <a:schemeClr val="accent3">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r>
                  <a:rPr kumimoji="1" lang="zh-CN" altLang="en-US" sz="1000" b="1" dirty="0">
                    <a:solidFill>
                      <a:schemeClr val="tx1"/>
                    </a:solidFill>
                    <a:latin typeface="微软雅黑" panose="020B0503020204020204" pitchFamily="34" charset="-122"/>
                    <a:ea typeface="微软雅黑" panose="020B0503020204020204" pitchFamily="34" charset="-122"/>
                  </a:rPr>
                  <a:t>对物流活动中具体职能的管理</a:t>
                </a:r>
                <a:endParaRPr kumimoji="1" lang="en-US" altLang="zh-CN" sz="1000" b="1" dirty="0">
                  <a:solidFill>
                    <a:schemeClr val="tx1"/>
                  </a:solidFill>
                  <a:latin typeface="微软雅黑" panose="020B0503020204020204" pitchFamily="34" charset="-122"/>
                  <a:ea typeface="微软雅黑" panose="020B0503020204020204" pitchFamily="34" charset="-122"/>
                </a:endParaRPr>
              </a:p>
            </p:txBody>
          </p:sp>
          <p:grpSp>
            <p:nvGrpSpPr>
              <p:cNvPr id="25" name="iṥlíďe">
                <a:extLst>
                  <a:ext uri="{FF2B5EF4-FFF2-40B4-BE49-F238E27FC236}">
                    <a16:creationId xmlns:a16="http://schemas.microsoft.com/office/drawing/2014/main" id="{CCF6F64A-4C95-86D5-B667-7C97F1CC2A3A}"/>
                  </a:ext>
                </a:extLst>
              </p:cNvPr>
              <p:cNvGrpSpPr/>
              <p:nvPr/>
            </p:nvGrpSpPr>
            <p:grpSpPr>
              <a:xfrm>
                <a:off x="6367189" y="5118337"/>
                <a:ext cx="4274043" cy="156502"/>
                <a:chOff x="6825264" y="2931511"/>
                <a:chExt cx="4274043" cy="156502"/>
              </a:xfrm>
            </p:grpSpPr>
            <p:cxnSp>
              <p:nvCxnSpPr>
                <p:cNvPr id="26" name="îšḷïḋè">
                  <a:extLst>
                    <a:ext uri="{FF2B5EF4-FFF2-40B4-BE49-F238E27FC236}">
                      <a16:creationId xmlns:a16="http://schemas.microsoft.com/office/drawing/2014/main" id="{4780DA70-3E1E-EDD8-BB00-E00A53BA8C7F}"/>
                    </a:ext>
                  </a:extLst>
                </p:cNvPr>
                <p:cNvCxnSpPr>
                  <a:cxnSpLocks/>
                </p:cNvCxnSpPr>
                <p:nvPr/>
              </p:nvCxnSpPr>
              <p:spPr>
                <a:xfrm>
                  <a:off x="6825264" y="3009762"/>
                  <a:ext cx="757708" cy="0"/>
                </a:xfrm>
                <a:prstGeom prst="straightConnector1">
                  <a:avLst/>
                </a:prstGeom>
                <a:ln>
                  <a:solidFill>
                    <a:schemeClr val="tx1">
                      <a:lumMod val="50000"/>
                      <a:lumOff val="50000"/>
                      <a:alpha val="50000"/>
                    </a:schemeClr>
                  </a:solidFill>
                  <a:tailEnd type="triangle" w="sm" len="sm"/>
                </a:ln>
              </p:spPr>
              <p:style>
                <a:lnRef idx="1">
                  <a:schemeClr val="accent1"/>
                </a:lnRef>
                <a:fillRef idx="0">
                  <a:schemeClr val="accent1"/>
                </a:fillRef>
                <a:effectRef idx="0">
                  <a:schemeClr val="accent1"/>
                </a:effectRef>
                <a:fontRef idx="minor">
                  <a:schemeClr val="tx1"/>
                </a:fontRef>
              </p:style>
            </p:cxnSp>
            <p:sp>
              <p:nvSpPr>
                <p:cNvPr id="28" name="íṩľïdè">
                  <a:extLst>
                    <a:ext uri="{FF2B5EF4-FFF2-40B4-BE49-F238E27FC236}">
                      <a16:creationId xmlns:a16="http://schemas.microsoft.com/office/drawing/2014/main" id="{687041D9-E021-8B95-0795-5303B5658186}"/>
                    </a:ext>
                  </a:extLst>
                </p:cNvPr>
                <p:cNvSpPr txBox="1"/>
                <p:nvPr/>
              </p:nvSpPr>
              <p:spPr>
                <a:xfrm>
                  <a:off x="7582891" y="2931511"/>
                  <a:ext cx="3516416" cy="156502"/>
                </a:xfrm>
                <a:prstGeom prst="rect">
                  <a:avLst/>
                </a:prstGeom>
                <a:noFill/>
              </p:spPr>
              <p:txBody>
                <a:bodyPr wrap="square" rtlCol="0">
                  <a:spAutoFit/>
                </a:bodyPr>
                <a:lstStyle/>
                <a:p>
                  <a:r>
                    <a:rPr lang="zh-CN" altLang="en-US" sz="1000" dirty="0">
                      <a:latin typeface="微软雅黑" panose="020B0503020204020204" pitchFamily="34" charset="-122"/>
                      <a:ea typeface="微软雅黑" panose="020B0503020204020204" pitchFamily="34" charset="-122"/>
                    </a:rPr>
                    <a:t>计划、质量、技术、经济等职能</a:t>
                  </a:r>
                  <a:endParaRPr lang="en-US" altLang="zh-CN" sz="1000" dirty="0">
                    <a:latin typeface="微软雅黑" panose="020B0503020204020204" pitchFamily="34" charset="-122"/>
                    <a:ea typeface="微软雅黑" panose="020B0503020204020204" pitchFamily="34" charset="-122"/>
                  </a:endParaRPr>
                </a:p>
              </p:txBody>
            </p:sp>
          </p:grpSp>
        </p:grpSp>
        <p:grpSp>
          <p:nvGrpSpPr>
            <p:cNvPr id="15" name="íşḻiḑè">
              <a:extLst>
                <a:ext uri="{FF2B5EF4-FFF2-40B4-BE49-F238E27FC236}">
                  <a16:creationId xmlns:a16="http://schemas.microsoft.com/office/drawing/2014/main" id="{08A5CBBD-B02B-A86B-6758-EF09BCFC6DD6}"/>
                </a:ext>
              </a:extLst>
            </p:cNvPr>
            <p:cNvGrpSpPr/>
            <p:nvPr/>
          </p:nvGrpSpPr>
          <p:grpSpPr>
            <a:xfrm>
              <a:off x="3222465" y="3981149"/>
              <a:ext cx="7418768" cy="330716"/>
              <a:chOff x="3222465" y="3981149"/>
              <a:chExt cx="7418768" cy="330716"/>
            </a:xfrm>
          </p:grpSpPr>
          <p:cxnSp>
            <p:nvCxnSpPr>
              <p:cNvPr id="16" name="íṡlíḓé">
                <a:extLst>
                  <a:ext uri="{FF2B5EF4-FFF2-40B4-BE49-F238E27FC236}">
                    <a16:creationId xmlns:a16="http://schemas.microsoft.com/office/drawing/2014/main" id="{C4DE4C7F-C262-362D-974C-B80B1D9E228E}"/>
                  </a:ext>
                </a:extLst>
              </p:cNvPr>
              <p:cNvCxnSpPr>
                <a:cxnSpLocks/>
                <a:endCxn id="12" idx="3"/>
              </p:cNvCxnSpPr>
              <p:nvPr/>
            </p:nvCxnSpPr>
            <p:spPr>
              <a:xfrm flipH="1">
                <a:off x="3222465" y="4163112"/>
                <a:ext cx="832929" cy="0"/>
              </a:xfrm>
              <a:prstGeom prst="straightConnector1">
                <a:avLst/>
              </a:prstGeom>
              <a:ln w="12700">
                <a:solidFill>
                  <a:schemeClr val="accent1"/>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17" name="îśľiḋe">
                <a:extLst>
                  <a:ext uri="{FF2B5EF4-FFF2-40B4-BE49-F238E27FC236}">
                    <a16:creationId xmlns:a16="http://schemas.microsoft.com/office/drawing/2014/main" id="{A4825A44-C611-B0E7-CFCC-CCFAC6A6BF6D}"/>
                  </a:ext>
                </a:extLst>
              </p:cNvPr>
              <p:cNvSpPr/>
              <p:nvPr/>
            </p:nvSpPr>
            <p:spPr>
              <a:xfrm>
                <a:off x="4055382" y="3981149"/>
                <a:ext cx="2236488" cy="330716"/>
              </a:xfrm>
              <a:prstGeom prst="rect">
                <a:avLst/>
              </a:prstGeom>
              <a:solidFill>
                <a:schemeClr val="accent6">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r>
                  <a:rPr kumimoji="1" lang="zh-CN" altLang="en-US" sz="1000" b="1" dirty="0">
                    <a:solidFill>
                      <a:schemeClr val="tx1"/>
                    </a:solidFill>
                    <a:latin typeface="微软雅黑" panose="020B0503020204020204" pitchFamily="34" charset="-122"/>
                    <a:ea typeface="微软雅黑" panose="020B0503020204020204" pitchFamily="34" charset="-122"/>
                  </a:rPr>
                  <a:t>对物流诸要素的管理</a:t>
                </a:r>
                <a:endParaRPr kumimoji="1" lang="en-US" altLang="zh-CN" sz="1000" b="1" dirty="0">
                  <a:solidFill>
                    <a:schemeClr val="tx1"/>
                  </a:solidFill>
                  <a:latin typeface="微软雅黑" panose="020B0503020204020204" pitchFamily="34" charset="-122"/>
                  <a:ea typeface="微软雅黑" panose="020B0503020204020204" pitchFamily="34" charset="-122"/>
                </a:endParaRPr>
              </a:p>
            </p:txBody>
          </p:sp>
          <p:grpSp>
            <p:nvGrpSpPr>
              <p:cNvPr id="18" name="î$ḷíḓé">
                <a:extLst>
                  <a:ext uri="{FF2B5EF4-FFF2-40B4-BE49-F238E27FC236}">
                    <a16:creationId xmlns:a16="http://schemas.microsoft.com/office/drawing/2014/main" id="{684A1C9C-B66C-D913-98AE-94DC76574737}"/>
                  </a:ext>
                </a:extLst>
              </p:cNvPr>
              <p:cNvGrpSpPr/>
              <p:nvPr/>
            </p:nvGrpSpPr>
            <p:grpSpPr>
              <a:xfrm>
                <a:off x="6367189" y="4069758"/>
                <a:ext cx="4274044" cy="156502"/>
                <a:chOff x="6825266" y="2927698"/>
                <a:chExt cx="4274044" cy="156502"/>
              </a:xfrm>
            </p:grpSpPr>
            <p:cxnSp>
              <p:nvCxnSpPr>
                <p:cNvPr id="19" name="iṣļîďe">
                  <a:extLst>
                    <a:ext uri="{FF2B5EF4-FFF2-40B4-BE49-F238E27FC236}">
                      <a16:creationId xmlns:a16="http://schemas.microsoft.com/office/drawing/2014/main" id="{5EE4AE59-1DF5-B705-88FF-CA4590898E91}"/>
                    </a:ext>
                  </a:extLst>
                </p:cNvPr>
                <p:cNvCxnSpPr>
                  <a:cxnSpLocks/>
                </p:cNvCxnSpPr>
                <p:nvPr/>
              </p:nvCxnSpPr>
              <p:spPr>
                <a:xfrm>
                  <a:off x="6825266" y="3000201"/>
                  <a:ext cx="757708" cy="0"/>
                </a:xfrm>
                <a:prstGeom prst="straightConnector1">
                  <a:avLst/>
                </a:prstGeom>
                <a:ln>
                  <a:solidFill>
                    <a:schemeClr val="tx1">
                      <a:lumMod val="50000"/>
                      <a:lumOff val="50000"/>
                      <a:alpha val="50000"/>
                    </a:schemeClr>
                  </a:solidFill>
                  <a:tailEnd type="triangle" w="sm" len="sm"/>
                </a:ln>
              </p:spPr>
              <p:style>
                <a:lnRef idx="1">
                  <a:schemeClr val="accent1"/>
                </a:lnRef>
                <a:fillRef idx="0">
                  <a:schemeClr val="accent1"/>
                </a:fillRef>
                <a:effectRef idx="0">
                  <a:schemeClr val="accent1"/>
                </a:effectRef>
                <a:fontRef idx="minor">
                  <a:schemeClr val="tx1"/>
                </a:fontRef>
              </p:style>
            </p:cxnSp>
            <p:sp>
              <p:nvSpPr>
                <p:cNvPr id="22" name="iṣľíḑê">
                  <a:extLst>
                    <a:ext uri="{FF2B5EF4-FFF2-40B4-BE49-F238E27FC236}">
                      <a16:creationId xmlns:a16="http://schemas.microsoft.com/office/drawing/2014/main" id="{F7FF2A19-5B18-FC17-D56D-E04925670E60}"/>
                    </a:ext>
                  </a:extLst>
                </p:cNvPr>
                <p:cNvSpPr txBox="1"/>
                <p:nvPr/>
              </p:nvSpPr>
              <p:spPr>
                <a:xfrm>
                  <a:off x="7582895" y="2927698"/>
                  <a:ext cx="3516415" cy="156502"/>
                </a:xfrm>
                <a:prstGeom prst="rect">
                  <a:avLst/>
                </a:prstGeom>
                <a:noFill/>
              </p:spPr>
              <p:txBody>
                <a:bodyPr wrap="square" rtlCol="0">
                  <a:spAutoFit/>
                </a:bodyPr>
                <a:lstStyle/>
                <a:p>
                  <a:r>
                    <a:rPr lang="zh-CN" altLang="en-US" sz="1000" dirty="0">
                      <a:latin typeface="微软雅黑" panose="020B0503020204020204" pitchFamily="34" charset="-122"/>
                      <a:ea typeface="微软雅黑" panose="020B0503020204020204" pitchFamily="34" charset="-122"/>
                    </a:rPr>
                    <a:t>人、财、物、设备、方法、信息</a:t>
                  </a:r>
                  <a:endParaRPr lang="en-US" altLang="zh-CN" sz="1000" dirty="0">
                    <a:latin typeface="微软雅黑" panose="020B0503020204020204" pitchFamily="34" charset="-122"/>
                    <a:ea typeface="微软雅黑" panose="020B0503020204020204" pitchFamily="34" charset="-122"/>
                  </a:endParaRPr>
                </a:p>
              </p:txBody>
            </p:sp>
          </p:grpSp>
        </p:grpSp>
      </p:grpSp>
      <p:cxnSp>
        <p:nvCxnSpPr>
          <p:cNvPr id="41" name="直接连接符 40">
            <a:extLst>
              <a:ext uri="{FF2B5EF4-FFF2-40B4-BE49-F238E27FC236}">
                <a16:creationId xmlns:a16="http://schemas.microsoft.com/office/drawing/2014/main" id="{26EE7665-1984-87C3-73C9-0AB7F92C1AE5}"/>
              </a:ext>
            </a:extLst>
          </p:cNvPr>
          <p:cNvCxnSpPr>
            <a:cxnSpLocks/>
          </p:cNvCxnSpPr>
          <p:nvPr/>
        </p:nvCxnSpPr>
        <p:spPr>
          <a:xfrm flipV="1">
            <a:off x="6485897" y="1636644"/>
            <a:ext cx="0" cy="4572000"/>
          </a:xfrm>
          <a:prstGeom prst="line">
            <a:avLst/>
          </a:prstGeom>
          <a:ln w="19050">
            <a:solidFill>
              <a:srgbClr val="FF0000"/>
            </a:solidFill>
            <a:prstDash val="dash"/>
          </a:ln>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1676622436"/>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燕尾形 4"/>
          <p:cNvSpPr/>
          <p:nvPr userDrawn="1"/>
        </p:nvSpPr>
        <p:spPr>
          <a:xfrm flipH="1">
            <a:off x="457835" y="13335"/>
            <a:ext cx="4061460" cy="737870"/>
          </a:xfrm>
          <a:prstGeom prst="chevron">
            <a:avLst/>
          </a:prstGeom>
          <a:ln w="19050"/>
          <a:effectLst>
            <a:innerShdw blurRad="63500" dist="50800" dir="16200000">
              <a:prstClr val="black">
                <a:alpha val="50000"/>
              </a:prstClr>
            </a:innerShdw>
          </a:effectLst>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91421" tIns="45710" rIns="91421" bIns="45710" numCol="1" spcCol="0" rtlCol="0" fromWordArt="0" anchor="ctr" anchorCtr="0" forceAA="0" compatLnSpc="1">
            <a:noAutofit/>
            <a:scene3d>
              <a:camera prst="orthographicFront"/>
              <a:lightRig rig="threePt" dir="t"/>
            </a:scene3d>
          </a:bodyPr>
          <a:lstStyle/>
          <a:p>
            <a:pPr algn="ctr" defTabSz="914400"/>
            <a:r>
              <a:rPr lang="zh-CN" altLang="en-US" sz="3600" kern="0" dirty="0">
                <a:solidFill>
                  <a:schemeClr val="tx1"/>
                </a:solidFill>
                <a:effectLst>
                  <a:outerShdw blurRad="38100" dist="19050" dir="2700000" algn="tl" rotWithShape="0">
                    <a:schemeClr val="dk1">
                      <a:alpha val="40000"/>
                    </a:schemeClr>
                  </a:outerShdw>
                </a:effectLst>
                <a:latin typeface="+mn-ea"/>
              </a:rPr>
              <a:t>物流管理概述</a:t>
            </a:r>
          </a:p>
        </p:txBody>
      </p:sp>
      <p:sp>
        <p:nvSpPr>
          <p:cNvPr id="20" name="矩形 19"/>
          <p:cNvSpPr/>
          <p:nvPr/>
        </p:nvSpPr>
        <p:spPr>
          <a:xfrm>
            <a:off x="564918" y="842221"/>
            <a:ext cx="3430747" cy="523220"/>
          </a:xfrm>
          <a:prstGeom prst="rect">
            <a:avLst/>
          </a:prstGeom>
          <a:noFill/>
          <a:ln>
            <a:noFill/>
          </a:ln>
        </p:spPr>
        <p:txBody>
          <a:bodyPr wrap="none" rtlCol="0" anchor="t">
            <a:spAutoFit/>
          </a:bodyPr>
          <a:lstStyle/>
          <a:p>
            <a:r>
              <a:rPr lang="zh-CN" altLang="en-US" sz="2800" b="1" dirty="0">
                <a:solidFill>
                  <a:schemeClr val="accent1">
                    <a:lumMod val="50000"/>
                  </a:schemeClr>
                </a:solidFill>
                <a:effectLst>
                  <a:outerShdw blurRad="38100" dist="25400" dir="5400000" algn="ctr" rotWithShape="0">
                    <a:srgbClr val="6E747A">
                      <a:alpha val="43000"/>
                    </a:srgbClr>
                  </a:outerShdw>
                </a:effectLst>
              </a:rPr>
              <a:t>四、物流管理的目标</a:t>
            </a:r>
          </a:p>
        </p:txBody>
      </p:sp>
      <p:sp>
        <p:nvSpPr>
          <p:cNvPr id="2" name="文本框 1">
            <a:extLst>
              <a:ext uri="{FF2B5EF4-FFF2-40B4-BE49-F238E27FC236}">
                <a16:creationId xmlns:a16="http://schemas.microsoft.com/office/drawing/2014/main" id="{0475E107-0A0D-AD5A-49FE-2ADA16304C59}"/>
              </a:ext>
            </a:extLst>
          </p:cNvPr>
          <p:cNvSpPr txBox="1"/>
          <p:nvPr/>
        </p:nvSpPr>
        <p:spPr>
          <a:xfrm>
            <a:off x="564918" y="1522717"/>
            <a:ext cx="5431691" cy="4203843"/>
          </a:xfrm>
          <a:prstGeom prst="rect">
            <a:avLst/>
          </a:prstGeom>
          <a:noFill/>
        </p:spPr>
        <p:txBody>
          <a:bodyPr wrap="square" rtlCol="0" anchor="b">
            <a:spAutoFit/>
          </a:bodyPr>
          <a:lstStyle/>
          <a:p>
            <a:pPr>
              <a:buSzPct val="25000"/>
            </a:pPr>
            <a:r>
              <a:rPr lang="zh-CN" altLang="en-US" b="1" kern="100" dirty="0">
                <a:effectLst/>
                <a:latin typeface="微软雅黑" panose="020B0503020204020204" pitchFamily="34" charset="-122"/>
                <a:ea typeface="微软雅黑" panose="020B0503020204020204" pitchFamily="34" charset="-122"/>
                <a:cs typeface="Times New Roman" panose="02020603050405020304" pitchFamily="18" charset="0"/>
              </a:rPr>
              <a:t>物流管理的总体目标可以概括为“</a:t>
            </a:r>
            <a:r>
              <a:rPr lang="en-US" altLang="zh-CN" b="1" kern="100" dirty="0">
                <a:effectLst/>
                <a:latin typeface="微软雅黑" panose="020B0503020204020204" pitchFamily="34" charset="-122"/>
                <a:ea typeface="微软雅黑" panose="020B0503020204020204" pitchFamily="34" charset="-122"/>
                <a:cs typeface="Times New Roman" panose="02020603050405020304" pitchFamily="18" charset="0"/>
              </a:rPr>
              <a:t>5 Right”</a:t>
            </a:r>
            <a:r>
              <a:rPr lang="zh-CN" altLang="en-US" b="1" kern="100" dirty="0">
                <a:effectLst/>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b="1" kern="100" dirty="0">
              <a:effectLst/>
              <a:latin typeface="微软雅黑" panose="020B0503020204020204" pitchFamily="34" charset="-122"/>
              <a:ea typeface="微软雅黑" panose="020B0503020204020204" pitchFamily="34" charset="-122"/>
              <a:cs typeface="Times New Roman" panose="02020603050405020304" pitchFamily="18" charset="0"/>
            </a:endParaRPr>
          </a:p>
          <a:p>
            <a:pPr>
              <a:buSzPct val="25000"/>
            </a:pPr>
            <a:endParaRPr lang="en-US" altLang="zh-CN" b="1" kern="100" dirty="0">
              <a:effectLst/>
              <a:latin typeface="微软雅黑" panose="020B0503020204020204" pitchFamily="34" charset="-122"/>
              <a:ea typeface="微软雅黑" panose="020B0503020204020204" pitchFamily="34" charset="-122"/>
              <a:cs typeface="Times New Roman" panose="02020603050405020304" pitchFamily="18" charset="0"/>
            </a:endParaRPr>
          </a:p>
          <a:p>
            <a:pPr>
              <a:lnSpc>
                <a:spcPct val="300000"/>
              </a:lnSpc>
              <a:buSzPct val="25000"/>
            </a:pPr>
            <a:r>
              <a:rPr lang="zh-CN" altLang="en-US" sz="1600" kern="100" dirty="0">
                <a:effectLst/>
                <a:latin typeface="微软雅黑" panose="020B0503020204020204" pitchFamily="34" charset="-122"/>
                <a:ea typeface="微软雅黑" panose="020B0503020204020204" pitchFamily="34" charset="-122"/>
                <a:cs typeface="Times New Roman" panose="02020603050405020304" pitchFamily="18" charset="0"/>
              </a:rPr>
              <a:t>以最少的成本，在</a:t>
            </a:r>
            <a:r>
              <a:rPr lang="zh-CN" altLang="en-US" sz="1600" b="1" i="1" kern="100" dirty="0">
                <a:effectLst/>
                <a:latin typeface="微软雅黑" panose="020B0503020204020204" pitchFamily="34" charset="-122"/>
                <a:ea typeface="微软雅黑" panose="020B0503020204020204" pitchFamily="34" charset="-122"/>
                <a:cs typeface="Times New Roman" panose="02020603050405020304" pitchFamily="18" charset="0"/>
              </a:rPr>
              <a:t>正确的时间</a:t>
            </a:r>
            <a:r>
              <a:rPr lang="zh-CN" altLang="en-US" sz="1600"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600" kern="100" dirty="0">
                <a:effectLst/>
                <a:latin typeface="Times New Roman" panose="02020603050405020304" pitchFamily="18" charset="0"/>
                <a:ea typeface="微软雅黑" panose="020B0503020204020204" pitchFamily="34" charset="-122"/>
                <a:cs typeface="Times New Roman" panose="02020603050405020304" pitchFamily="18" charset="0"/>
              </a:rPr>
              <a:t>Right Time</a:t>
            </a:r>
            <a:r>
              <a:rPr lang="zh-CN" altLang="en-US" sz="1600"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600" b="1" i="1" kern="100" dirty="0">
                <a:effectLst/>
                <a:latin typeface="微软雅黑" panose="020B0503020204020204" pitchFamily="34" charset="-122"/>
                <a:ea typeface="微软雅黑" panose="020B0503020204020204" pitchFamily="34" charset="-122"/>
                <a:cs typeface="Times New Roman" panose="02020603050405020304" pitchFamily="18" charset="0"/>
              </a:rPr>
              <a:t>正确的地点</a:t>
            </a:r>
            <a:r>
              <a:rPr lang="zh-CN" altLang="en-US" sz="1600"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600" kern="100" dirty="0">
                <a:latin typeface="Times New Roman" panose="02020603050405020304" pitchFamily="18" charset="0"/>
                <a:ea typeface="微软雅黑" panose="020B0503020204020204" pitchFamily="34" charset="-122"/>
                <a:cs typeface="Times New Roman" panose="02020603050405020304" pitchFamily="18" charset="0"/>
              </a:rPr>
              <a:t>Right Location</a:t>
            </a:r>
            <a:r>
              <a:rPr lang="zh-CN" altLang="en-US" sz="1600"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600" b="1" i="1" kern="100" dirty="0">
                <a:effectLst/>
                <a:latin typeface="微软雅黑" panose="020B0503020204020204" pitchFamily="34" charset="-122"/>
                <a:ea typeface="微软雅黑" panose="020B0503020204020204" pitchFamily="34" charset="-122"/>
                <a:cs typeface="Times New Roman" panose="02020603050405020304" pitchFamily="18" charset="0"/>
              </a:rPr>
              <a:t>正确的条件</a:t>
            </a:r>
            <a:r>
              <a:rPr lang="zh-CN" altLang="en-US" sz="1600"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600" kern="100" dirty="0">
                <a:latin typeface="Times New Roman" panose="02020603050405020304" pitchFamily="18" charset="0"/>
                <a:ea typeface="微软雅黑" panose="020B0503020204020204" pitchFamily="34" charset="-122"/>
                <a:cs typeface="Times New Roman" panose="02020603050405020304" pitchFamily="18" charset="0"/>
              </a:rPr>
              <a:t>Right Condition</a:t>
            </a:r>
            <a:r>
              <a:rPr lang="zh-CN" altLang="en-US" sz="1600" kern="100" dirty="0">
                <a:effectLst/>
                <a:latin typeface="微软雅黑" panose="020B0503020204020204" pitchFamily="34" charset="-122"/>
                <a:ea typeface="微软雅黑" panose="020B0503020204020204" pitchFamily="34" charset="-122"/>
                <a:cs typeface="Times New Roman" panose="02020603050405020304" pitchFamily="18" charset="0"/>
              </a:rPr>
              <a:t>）下，将</a:t>
            </a:r>
            <a:r>
              <a:rPr lang="zh-CN" altLang="en-US" sz="1600" b="1" i="1" kern="100" dirty="0">
                <a:effectLst/>
                <a:latin typeface="微软雅黑" panose="020B0503020204020204" pitchFamily="34" charset="-122"/>
                <a:ea typeface="微软雅黑" panose="020B0503020204020204" pitchFamily="34" charset="-122"/>
                <a:cs typeface="Times New Roman" panose="02020603050405020304" pitchFamily="18" charset="0"/>
              </a:rPr>
              <a:t>正确的商品</a:t>
            </a:r>
            <a:r>
              <a:rPr lang="zh-CN" altLang="en-US" sz="1600"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600" kern="100" dirty="0">
                <a:latin typeface="Times New Roman" panose="02020603050405020304" pitchFamily="18" charset="0"/>
                <a:ea typeface="微软雅黑" panose="020B0503020204020204" pitchFamily="34" charset="-122"/>
                <a:cs typeface="Times New Roman" panose="02020603050405020304" pitchFamily="18" charset="0"/>
              </a:rPr>
              <a:t>Right Goods</a:t>
            </a:r>
            <a:r>
              <a:rPr lang="zh-CN" altLang="en-US" sz="1600" kern="100" dirty="0">
                <a:effectLst/>
                <a:latin typeface="微软雅黑" panose="020B0503020204020204" pitchFamily="34" charset="-122"/>
                <a:ea typeface="微软雅黑" panose="020B0503020204020204" pitchFamily="34" charset="-122"/>
                <a:cs typeface="Times New Roman" panose="02020603050405020304" pitchFamily="18" charset="0"/>
              </a:rPr>
              <a:t>）送到</a:t>
            </a:r>
            <a:r>
              <a:rPr lang="zh-CN" altLang="en-US" sz="1600" b="1" i="1" kern="100" dirty="0">
                <a:effectLst/>
                <a:latin typeface="微软雅黑" panose="020B0503020204020204" pitchFamily="34" charset="-122"/>
                <a:ea typeface="微软雅黑" panose="020B0503020204020204" pitchFamily="34" charset="-122"/>
                <a:cs typeface="Times New Roman" panose="02020603050405020304" pitchFamily="18" charset="0"/>
              </a:rPr>
              <a:t>正确的顾客</a:t>
            </a:r>
            <a:r>
              <a:rPr lang="zh-CN" altLang="en-US" sz="1600"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600" kern="100" dirty="0">
                <a:latin typeface="Times New Roman" panose="02020603050405020304" pitchFamily="18" charset="0"/>
                <a:ea typeface="微软雅黑" panose="020B0503020204020204" pitchFamily="34" charset="-122"/>
                <a:cs typeface="Times New Roman" panose="02020603050405020304" pitchFamily="18" charset="0"/>
              </a:rPr>
              <a:t>Right Customer</a:t>
            </a:r>
            <a:r>
              <a:rPr lang="zh-CN" altLang="en-US" sz="1600" kern="100" dirty="0">
                <a:effectLst/>
                <a:latin typeface="微软雅黑" panose="020B0503020204020204" pitchFamily="34" charset="-122"/>
                <a:ea typeface="微软雅黑" panose="020B0503020204020204" pitchFamily="34" charset="-122"/>
                <a:cs typeface="Times New Roman" panose="02020603050405020304" pitchFamily="18" charset="0"/>
              </a:rPr>
              <a:t>）手中，即在平衡服务要求和成本要求的基础上实现既定的服务水平。</a:t>
            </a:r>
            <a:endParaRPr lang="en-US" altLang="zh-CN" dirty="0">
              <a:solidFill>
                <a:srgbClr val="FF0000"/>
              </a:solidFill>
              <a:latin typeface="微软雅黑" panose="020B0503020204020204" pitchFamily="34" charset="-122"/>
              <a:ea typeface="微软雅黑" panose="020B0503020204020204" pitchFamily="34" charset="-122"/>
            </a:endParaRPr>
          </a:p>
        </p:txBody>
      </p:sp>
      <p:sp>
        <p:nvSpPr>
          <p:cNvPr id="6" name="矩形 5">
            <a:extLst>
              <a:ext uri="{FF2B5EF4-FFF2-40B4-BE49-F238E27FC236}">
                <a16:creationId xmlns:a16="http://schemas.microsoft.com/office/drawing/2014/main" id="{2F976A3D-B4A5-956E-CF4E-C4B04843FB5F}"/>
              </a:ext>
            </a:extLst>
          </p:cNvPr>
          <p:cNvSpPr/>
          <p:nvPr/>
        </p:nvSpPr>
        <p:spPr>
          <a:xfrm>
            <a:off x="7103635" y="2967335"/>
            <a:ext cx="1576072" cy="923330"/>
          </a:xfrm>
          <a:prstGeom prst="rect">
            <a:avLst/>
          </a:prstGeom>
          <a:noFill/>
        </p:spPr>
        <p:txBody>
          <a:bodyPr wrap="none" lIns="91440" tIns="45720" rIns="91440" bIns="45720">
            <a:spAutoFit/>
          </a:bodyPr>
          <a:lstStyle/>
          <a:p>
            <a:pPr algn="ctr"/>
            <a:r>
              <a:rPr lang="zh-CN" altLang="en-US" sz="54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核心</a:t>
            </a:r>
          </a:p>
        </p:txBody>
      </p:sp>
      <p:sp>
        <p:nvSpPr>
          <p:cNvPr id="7" name="矩形 6">
            <a:extLst>
              <a:ext uri="{FF2B5EF4-FFF2-40B4-BE49-F238E27FC236}">
                <a16:creationId xmlns:a16="http://schemas.microsoft.com/office/drawing/2014/main" id="{DFFEC2D6-5AA3-149A-07FD-B0B870D3F01A}"/>
              </a:ext>
            </a:extLst>
          </p:cNvPr>
          <p:cNvSpPr/>
          <p:nvPr/>
        </p:nvSpPr>
        <p:spPr>
          <a:xfrm>
            <a:off x="9290243" y="1933307"/>
            <a:ext cx="1576072" cy="923330"/>
          </a:xfrm>
          <a:prstGeom prst="rect">
            <a:avLst/>
          </a:prstGeom>
          <a:noFill/>
        </p:spPr>
        <p:txBody>
          <a:bodyPr wrap="none" lIns="91440" tIns="45720" rIns="91440" bIns="45720">
            <a:spAutoFit/>
          </a:bodyPr>
          <a:lstStyle/>
          <a:p>
            <a:pPr algn="ctr"/>
            <a:r>
              <a:rPr lang="zh-CN" altLang="en-US" sz="5400" b="1" cap="none" spc="0" dirty="0">
                <a:ln w="12700">
                  <a:solidFill>
                    <a:schemeClr val="accent1"/>
                  </a:solidFill>
                  <a:prstDash val="solid"/>
                </a:ln>
                <a:pattFill prst="pct50">
                  <a:fgClr>
                    <a:schemeClr val="accent1"/>
                  </a:fgClr>
                  <a:bgClr>
                    <a:schemeClr val="accent1">
                      <a:lumMod val="20000"/>
                      <a:lumOff val="80000"/>
                    </a:schemeClr>
                  </a:bgClr>
                </a:pattFill>
                <a:effectLst>
                  <a:glow rad="228600">
                    <a:schemeClr val="accent2">
                      <a:satMod val="175000"/>
                      <a:alpha val="40000"/>
                    </a:schemeClr>
                  </a:glow>
                  <a:outerShdw dist="38100" dir="2640000" algn="bl" rotWithShape="0">
                    <a:schemeClr val="accent1"/>
                  </a:outerShdw>
                </a:effectLst>
              </a:rPr>
              <a:t>降本</a:t>
            </a:r>
          </a:p>
        </p:txBody>
      </p:sp>
      <p:sp>
        <p:nvSpPr>
          <p:cNvPr id="8" name="矩形 7">
            <a:extLst>
              <a:ext uri="{FF2B5EF4-FFF2-40B4-BE49-F238E27FC236}">
                <a16:creationId xmlns:a16="http://schemas.microsoft.com/office/drawing/2014/main" id="{3674ACE8-6058-3C27-4C0D-6D0274F53A53}"/>
              </a:ext>
            </a:extLst>
          </p:cNvPr>
          <p:cNvSpPr/>
          <p:nvPr/>
        </p:nvSpPr>
        <p:spPr>
          <a:xfrm>
            <a:off x="9290242" y="4221240"/>
            <a:ext cx="1576073" cy="923330"/>
          </a:xfrm>
          <a:prstGeom prst="rect">
            <a:avLst/>
          </a:prstGeom>
          <a:noFill/>
        </p:spPr>
        <p:txBody>
          <a:bodyPr wrap="none" lIns="91440" tIns="45720" rIns="91440" bIns="45720">
            <a:spAutoFit/>
          </a:bodyPr>
          <a:lstStyle/>
          <a:p>
            <a:pPr algn="ctr"/>
            <a:r>
              <a:rPr lang="zh-CN" altLang="en-US" sz="5400" b="1" dirty="0">
                <a:ln w="12700">
                  <a:solidFill>
                    <a:schemeClr val="accent1"/>
                  </a:solidFill>
                  <a:prstDash val="solid"/>
                </a:ln>
                <a:pattFill prst="pct50">
                  <a:fgClr>
                    <a:schemeClr val="accent1"/>
                  </a:fgClr>
                  <a:bgClr>
                    <a:schemeClr val="accent1">
                      <a:lumMod val="20000"/>
                      <a:lumOff val="80000"/>
                    </a:schemeClr>
                  </a:bgClr>
                </a:pattFill>
                <a:effectLst>
                  <a:glow rad="228600">
                    <a:schemeClr val="accent4">
                      <a:satMod val="175000"/>
                      <a:alpha val="40000"/>
                    </a:schemeClr>
                  </a:glow>
                  <a:outerShdw dist="38100" dir="2640000" algn="bl" rotWithShape="0">
                    <a:schemeClr val="accent1"/>
                  </a:outerShdw>
                </a:effectLst>
              </a:rPr>
              <a:t>增效</a:t>
            </a:r>
            <a:endParaRPr lang="zh-CN" altLang="en-US" sz="5400" b="1" cap="none" spc="0" dirty="0">
              <a:ln w="12700">
                <a:solidFill>
                  <a:schemeClr val="accent1"/>
                </a:solidFill>
                <a:prstDash val="solid"/>
              </a:ln>
              <a:pattFill prst="pct50">
                <a:fgClr>
                  <a:schemeClr val="accent1"/>
                </a:fgClr>
                <a:bgClr>
                  <a:schemeClr val="accent1">
                    <a:lumMod val="20000"/>
                    <a:lumOff val="80000"/>
                  </a:schemeClr>
                </a:bgClr>
              </a:pattFill>
              <a:effectLst>
                <a:glow rad="228600">
                  <a:schemeClr val="accent4">
                    <a:satMod val="175000"/>
                    <a:alpha val="40000"/>
                  </a:schemeClr>
                </a:glow>
                <a:outerShdw dist="38100" dir="2640000" algn="bl" rotWithShape="0">
                  <a:schemeClr val="accent1"/>
                </a:outerShdw>
              </a:effectLst>
            </a:endParaRPr>
          </a:p>
        </p:txBody>
      </p:sp>
      <p:sp>
        <p:nvSpPr>
          <p:cNvPr id="9" name="plus-symbol-button_32563">
            <a:extLst>
              <a:ext uri="{FF2B5EF4-FFF2-40B4-BE49-F238E27FC236}">
                <a16:creationId xmlns:a16="http://schemas.microsoft.com/office/drawing/2014/main" id="{11065CD3-E859-A5A6-B1E8-AB95EF4BEE9A}"/>
              </a:ext>
            </a:extLst>
          </p:cNvPr>
          <p:cNvSpPr/>
          <p:nvPr/>
        </p:nvSpPr>
        <p:spPr>
          <a:xfrm>
            <a:off x="9773435" y="3124618"/>
            <a:ext cx="609685" cy="608763"/>
          </a:xfrm>
          <a:custGeom>
            <a:avLst/>
            <a:gdLst>
              <a:gd name="T0" fmla="*/ 4654 w 4654"/>
              <a:gd name="T1" fmla="*/ 1883 h 4654"/>
              <a:gd name="T2" fmla="*/ 4654 w 4654"/>
              <a:gd name="T3" fmla="*/ 2771 h 4654"/>
              <a:gd name="T4" fmla="*/ 4533 w 4654"/>
              <a:gd name="T5" fmla="*/ 2892 h 4654"/>
              <a:gd name="T6" fmla="*/ 2892 w 4654"/>
              <a:gd name="T7" fmla="*/ 2892 h 4654"/>
              <a:gd name="T8" fmla="*/ 2892 w 4654"/>
              <a:gd name="T9" fmla="*/ 4533 h 4654"/>
              <a:gd name="T10" fmla="*/ 2771 w 4654"/>
              <a:gd name="T11" fmla="*/ 4654 h 4654"/>
              <a:gd name="T12" fmla="*/ 1883 w 4654"/>
              <a:gd name="T13" fmla="*/ 4654 h 4654"/>
              <a:gd name="T14" fmla="*/ 1762 w 4654"/>
              <a:gd name="T15" fmla="*/ 4533 h 4654"/>
              <a:gd name="T16" fmla="*/ 1762 w 4654"/>
              <a:gd name="T17" fmla="*/ 2892 h 4654"/>
              <a:gd name="T18" fmla="*/ 121 w 4654"/>
              <a:gd name="T19" fmla="*/ 2892 h 4654"/>
              <a:gd name="T20" fmla="*/ 0 w 4654"/>
              <a:gd name="T21" fmla="*/ 2771 h 4654"/>
              <a:gd name="T22" fmla="*/ 0 w 4654"/>
              <a:gd name="T23" fmla="*/ 1883 h 4654"/>
              <a:gd name="T24" fmla="*/ 121 w 4654"/>
              <a:gd name="T25" fmla="*/ 1762 h 4654"/>
              <a:gd name="T26" fmla="*/ 1762 w 4654"/>
              <a:gd name="T27" fmla="*/ 1762 h 4654"/>
              <a:gd name="T28" fmla="*/ 1762 w 4654"/>
              <a:gd name="T29" fmla="*/ 121 h 4654"/>
              <a:gd name="T30" fmla="*/ 1883 w 4654"/>
              <a:gd name="T31" fmla="*/ 0 h 4654"/>
              <a:gd name="T32" fmla="*/ 2771 w 4654"/>
              <a:gd name="T33" fmla="*/ 0 h 4654"/>
              <a:gd name="T34" fmla="*/ 2892 w 4654"/>
              <a:gd name="T35" fmla="*/ 121 h 4654"/>
              <a:gd name="T36" fmla="*/ 2892 w 4654"/>
              <a:gd name="T37" fmla="*/ 1762 h 4654"/>
              <a:gd name="T38" fmla="*/ 4533 w 4654"/>
              <a:gd name="T39" fmla="*/ 1762 h 4654"/>
              <a:gd name="T40" fmla="*/ 4654 w 4654"/>
              <a:gd name="T41" fmla="*/ 1883 h 46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654" h="4654">
                <a:moveTo>
                  <a:pt x="4654" y="1883"/>
                </a:moveTo>
                <a:lnTo>
                  <a:pt x="4654" y="2771"/>
                </a:lnTo>
                <a:cubicBezTo>
                  <a:pt x="4654" y="2838"/>
                  <a:pt x="4600" y="2892"/>
                  <a:pt x="4533" y="2892"/>
                </a:cubicBezTo>
                <a:lnTo>
                  <a:pt x="2892" y="2892"/>
                </a:lnTo>
                <a:lnTo>
                  <a:pt x="2892" y="4533"/>
                </a:lnTo>
                <a:cubicBezTo>
                  <a:pt x="2892" y="4600"/>
                  <a:pt x="2838" y="4654"/>
                  <a:pt x="2771" y="4654"/>
                </a:cubicBezTo>
                <a:lnTo>
                  <a:pt x="1883" y="4654"/>
                </a:lnTo>
                <a:cubicBezTo>
                  <a:pt x="1816" y="4654"/>
                  <a:pt x="1762" y="4600"/>
                  <a:pt x="1762" y="4533"/>
                </a:cubicBezTo>
                <a:lnTo>
                  <a:pt x="1762" y="2892"/>
                </a:lnTo>
                <a:lnTo>
                  <a:pt x="121" y="2892"/>
                </a:lnTo>
                <a:cubicBezTo>
                  <a:pt x="54" y="2892"/>
                  <a:pt x="0" y="2838"/>
                  <a:pt x="0" y="2771"/>
                </a:cubicBezTo>
                <a:lnTo>
                  <a:pt x="0" y="1883"/>
                </a:lnTo>
                <a:cubicBezTo>
                  <a:pt x="0" y="1816"/>
                  <a:pt x="54" y="1762"/>
                  <a:pt x="121" y="1762"/>
                </a:cubicBezTo>
                <a:lnTo>
                  <a:pt x="1762" y="1762"/>
                </a:lnTo>
                <a:lnTo>
                  <a:pt x="1762" y="121"/>
                </a:lnTo>
                <a:cubicBezTo>
                  <a:pt x="1762" y="54"/>
                  <a:pt x="1816" y="0"/>
                  <a:pt x="1883" y="0"/>
                </a:cubicBezTo>
                <a:lnTo>
                  <a:pt x="2771" y="0"/>
                </a:lnTo>
                <a:cubicBezTo>
                  <a:pt x="2838" y="0"/>
                  <a:pt x="2892" y="54"/>
                  <a:pt x="2892" y="121"/>
                </a:cubicBezTo>
                <a:lnTo>
                  <a:pt x="2892" y="1762"/>
                </a:lnTo>
                <a:lnTo>
                  <a:pt x="4533" y="1762"/>
                </a:lnTo>
                <a:cubicBezTo>
                  <a:pt x="4600" y="1762"/>
                  <a:pt x="4654" y="1816"/>
                  <a:pt x="4654" y="1883"/>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文本框 10">
            <a:extLst>
              <a:ext uri="{FF2B5EF4-FFF2-40B4-BE49-F238E27FC236}">
                <a16:creationId xmlns:a16="http://schemas.microsoft.com/office/drawing/2014/main" id="{4E92A8CD-5760-CFBE-57DB-AD41A1DA2583}"/>
              </a:ext>
            </a:extLst>
          </p:cNvPr>
          <p:cNvSpPr txBox="1"/>
          <p:nvPr/>
        </p:nvSpPr>
        <p:spPr>
          <a:xfrm>
            <a:off x="7676513" y="5794442"/>
            <a:ext cx="4193844" cy="338554"/>
          </a:xfrm>
          <a:prstGeom prst="rect">
            <a:avLst/>
          </a:prstGeom>
          <a:noFill/>
        </p:spPr>
        <p:txBody>
          <a:bodyPr wrap="square" rtlCol="0">
            <a:spAutoFit/>
          </a:bodyPr>
          <a:lstStyle/>
          <a:p>
            <a:r>
              <a:rPr lang="zh-CN" altLang="en-US" sz="1600" dirty="0">
                <a:solidFill>
                  <a:srgbClr val="FF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物流能创造价值，而不仅仅是成本中心</a:t>
            </a:r>
          </a:p>
        </p:txBody>
      </p:sp>
    </p:spTree>
    <p:custDataLst>
      <p:tags r:id="rId1"/>
    </p:custDataLst>
    <p:extLst>
      <p:ext uri="{BB962C8B-B14F-4D97-AF65-F5344CB8AC3E}">
        <p14:creationId xmlns:p14="http://schemas.microsoft.com/office/powerpoint/2010/main" val="1339592485"/>
      </p:ext>
    </p:extLst>
  </p:cSld>
  <p:clrMapOvr>
    <a:masterClrMapping/>
  </p:clrMapOvr>
  <p:transition/>
</p:sld>
</file>

<file path=ppt/tags/tag1.xml><?xml version="1.0" encoding="utf-8"?>
<p:tagLst xmlns:a="http://schemas.openxmlformats.org/drawingml/2006/main" xmlns:r="http://schemas.openxmlformats.org/officeDocument/2006/relationships" xmlns:p="http://schemas.openxmlformats.org/presentationml/2006/main">
  <p:tag name="COMMONDATA" val="eyJoZGlkIjoiODE5MWQ0NGRjMjRhZDg4NzcyMjJiMzdmZjFiZGZkMmEifQ=="/>
  <p:tag name="KSO_WPP_MARK_KEY" val="9ea47c93-d3c5-4942-a3e3-be7892464284"/>
  <p:tag name="ISLIDE.GUIDESSETTING" val="{&quot;Id&quot;:&quot;3e3a8898-e84b-4686-8deb-5ebc74969101&quot;,&quot;Name&quot;:null,&quot;Kind&quot;:&quot;Custom&quot;,&quot;OldGuidesSetting&quot;:{&quot;HeaderHeight&quot;:0.0,&quot;FooterHeight&quot;:0.0,&quot;SideMargin&quot;:0.0,&quot;TopMargin&quot;:0.0,&quot;BottomMargin&quot;:0.0,&quot;IntervalMargin&quot;:0.0}}"/>
</p:tagLst>
</file>

<file path=ppt/tags/tag2.xml><?xml version="1.0" encoding="utf-8"?>
<p:tagLst xmlns:a="http://schemas.openxmlformats.org/drawingml/2006/main" xmlns:r="http://schemas.openxmlformats.org/officeDocument/2006/relationships" xmlns:p="http://schemas.openxmlformats.org/presentationml/2006/main">
  <p:tag name="ISLIDE.ICON" val="#160927;#393591;#402548;#381671;"/>
</p:tagLst>
</file>

<file path=ppt/tags/tag3.xml><?xml version="1.0" encoding="utf-8"?>
<p:tagLst xmlns:a="http://schemas.openxmlformats.org/drawingml/2006/main" xmlns:r="http://schemas.openxmlformats.org/officeDocument/2006/relationships" xmlns:p="http://schemas.openxmlformats.org/presentationml/2006/main">
  <p:tag name="ISLIDE.PICTURE" val="#718266;#665798;"/>
  <p:tag name="ISLIDE.ICON" val="#94598;#132624;"/>
</p:tagLst>
</file>

<file path=ppt/tags/tag4.xml><?xml version="1.0" encoding="utf-8"?>
<p:tagLst xmlns:a="http://schemas.openxmlformats.org/drawingml/2006/main" xmlns:r="http://schemas.openxmlformats.org/officeDocument/2006/relationships" xmlns:p="http://schemas.openxmlformats.org/presentationml/2006/main">
  <p:tag name="ISLIDE.ICON" val="#97764;"/>
</p:tagLst>
</file>

<file path=ppt/tags/tag5.xml><?xml version="1.0" encoding="utf-8"?>
<p:tagLst xmlns:a="http://schemas.openxmlformats.org/drawingml/2006/main" xmlns:r="http://schemas.openxmlformats.org/officeDocument/2006/relationships" xmlns:p="http://schemas.openxmlformats.org/presentationml/2006/main">
  <p:tag name="ISLIDE.ICON" val="#110835;#370898;"/>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item1.xml><?xml version="1.0" encoding="utf-8"?>
<s:customData xmlns="http://www.wps.cn/officeDocument/2013/wpsCustomData" xmlns:s="http://www.wps.cn/officeDocument/2013/wpsCustomData">
  <extobjs>
    <extobj name="C9F754DE-2CAD-44b6-B708-469DEB6407EB-1">
      <extobjdata type="C9F754DE-2CAD-44b6-B708-469DEB6407EB" data="ewoJIkZpbGVJZCIgOiAiMjA2MzU3NzM3OTEwIiwKCSJHcm91cElkIiA6ICIxOTg3MTQ3ODQiLAoJIkltYWdlIiA6ICJpVkJPUncwS0dnb0FBQUFOU1VoRVVnQUFBK0FBQUFKTUNBWUFBQUI2anN4Y0FBQUFDWEJJV1hNQUFBc1RBQUFMRXdFQW1wd1lBQUFnQUVsRVFWUjRuT3pkZVh4VTVkMDI4T3ZNWkxLU1pKS1FoRVNXa0kzc1lVOGlDQUpxRmZ2SzlyZzhnajRLdFFJRldoKzFXclRxV3l1VmF1dFNMYUlWTFgxZWJVVkVIcTBpeWk0UUlBRXlJUnRaeUVZMnlENUpaakxMZWY4SWM1akpUUGJKVElEcisvbndjZWJjWjg3Y00wVGdPdmQ5LzI1QkZFVVJSRVJFUkVSRVJHUVhnaUFJdG83TEhOMFJJaUlpSWlJaW9oc1JBemdSRVJFUkVSR1JBekNBRXhFUkVSRVJFVGtBQXpnUkVSRVJFUkdSQXpDQUV4RVJFUkVSRVRrQUF6Z1JFUkVSRVJHUkF6Q0FFeEVSRVJFUkVUa0FBemdSRVJFUkVSR1JBekNBRXhFUkVSRVJFVGtBQXpnUkVSRVJFUkdSQXpDQUV4RVJFUkVSRVRrQUF6Z1JFUkVSRVJHUkF6Q0FFeEVSRVJFUkVUa0FBemdSRVJFUkVSR1JBekNBRXhFUkVSRVJFVGtBQXpnUkVSRVJFUkdSQXpDQUV4RVJFUkVSRVRrQUF6Z1JFUkVSRVJHUkF6Q0FFeEVSRVJFUkVUa0FBemdSRVJFUkVSR1JBekNBRXhFUkVSRVJFVGtBQXpnUkVSRVJFUkdSQXpDQUV4RVJFUkVSRVRrQUF6Z1JFUkVSRVJHUkF6Q0FFeEVSRVJFUkVUa0FBemdSRVJFUkVSR1JBekNBRXhFUkVSRVJFVGtBQXpnUkVSRVJFUkdSQXpDQUV4RVJFUkVSRVRrQUF6Z1JFUkVSRVJHUkF6Q0FFeEVSRVJFUkVUa0FBemdSRVJFUkVSR1JBekNBRXhFUkVSRVJFVGtBQXpnUkVSRVJFUkdSQXpDQUV4RVJFUkVSRVRrQUF6Z1JFUkVSRVJHUkF6Q0FFeEVSRVJFUkVUa0FBemdSRVJFUkVSR1JBekNBRXhFUkVSRVJFVGtBQXpnUkVSRVJFUkdSQXpDQUV4RVJFUkVSRVRrQUF6Z1JFUkVSRVJHUkF6Q0FFeEVSRVJFUkVUa0FBemdSRVJFUkVSR1JBekNBRXhFUkVSRVJFVGtBQXpnUkVSRVJFUkdSQXpDQUV4RVJFUkVSRVRrQUF6Z1JFUkVSRVJHUkF6Q0FFeEVSRVJFUkVUa0FBemdSRVJFUkVSR1JBekNBRXhFUkVSRVJFVGtBQXpnUkVSRVJFUkdSQXpDQUV4RVJFUkVSRVRrQUF6Z1JFUkVSRVJHUkE3ZzR1d05FUkVSRVJOZWJMNy84RXAyZG5RQ0FlKys5RjRJZ0RQcGFvaWlpdWJrWlNxWFNYdDF6Q29QQmdMS3lNaFFYRjhQSHh3Y3BLU2tEZW4xSlNRbkdqaDBMVjFkWHE3YU9qZzU0ZUhoWUhLdXFxa0puWnllQ2dvTGc2ZWs1cEw0VDJRc0RPQkVSRVJHUm5SMDRjQUFhalFaQVZ3QWZqSU1IRCtMSWtTT29yYTJGS0lwNDdiWFg3Qllrang4L2p2THljaVFrSkNBNk9ob0toUUlHZ3dIdnZ2dXVkTTc2OWV1bEd3ZGFyUlpidDI2VjJqWnMyRENnOTlQcGRIam1tV2ZRMXRZR0FGQXFsWmd4WXdaa3N2NU55RzFxYXNMbXpac2hrOGt3Zi81ODZUdmR1WE1uc3JLeW9GYXI4ZnJycjF0Y2I5ZXVYVkNwVkpESlpIampqVGZnN3U0K29ENFREUWNHY0NJaXV1YU4rV0duczd0QVJGZlUzTGJNMlYwWUVZeEc0NUN2RVJnWWlNcktTdW01U3FWQ2FtcXExWG1QUC81NHI5ZDU0SUVITUcvZVBJdGpQLzc0STRxS2lyQi8vMzVzMkxBQjhmSHhNQnFOeU1uSmtjNFJSVkVLNEFhRHdhSnRvQlFLQlpLVGszSHMyREVBWFlFNkt5c0xVNlpNNmRmckN3c0xBWFI5cjhIQndkTHhtcG9hMU5iV0FnQnljM09Sa0pBZzliMm9xQWdBRUJFUndmQk5Jd1lET0JFUkVSR1JuZW4xZWdDQUlBZ0RtbjYrZS9kdTZiSFJhSVFnQ0JCRkVRQ3dmLzkrS1d3Q1FGaFlHSktUa3dmY3QrYm1aaFFYRndNQVBEMDlFUk1UTStCcmRKZWZuNDlQUHZtazEzTTZPam9zbnYvakgvL0FybDI3ZWp4LzllclZDQTBOQlFCa1oyZEx4OHZMeTZYdktTa3BDU3FWQ2dDUW1abUowYU5INDhVWFg3UzRUbUZob2RWTmlsbXpadUhoaHgvdTQxTVIyUjhET0JFUkVSSFJBSFIwZE9DWlo1N3A5UnpUQ0xnb2luMU8xOTY4ZWJPMGZ2bWJiNzdwOGJ5eXNqS1VsWlZKeitmTW1XTVJ3TjNjM0RCOStuUUFYYUd6cnE0T0FPRHY3Mjl4bll5TURDblVUNWt5QlhLNXZOZis5WWRHbzdHNE9kQWZiVzF0MHBSMFczUTZIWUN1bXhubUFmeklrU1BTNDgyYk4wdVBzN096Y2NjZGR3eW9EMFNPeGdCT1JFUkVSRFFBb2loQ3E5WDIrL3krempXRjRhRWFOV29VSG43NFlZaWlpSTBiTjBySFROT3lUVXpUd0FFZ0xTME4zMzMzSFE0ZE9tVFZqK2VmZjE1NjNIMUt2ZW42bXpadHNrdmZlM1AyN0ZtMHQ3ZmJiRk1xbFFnT0RrWnRiUzFhVzF0UlcxdUxXYk5tUWFWU29iVzFGWjZlbmphbnVVZEZSUTEzdDRsc1lnQW5JaUlpSWhvaDNuNzdiUnc0Y0FCNzkrN0Y0c1dMTVdmT0hLbnQ4T0hEK095eno1Q2NuSXlVbEJRa0pTWFp2RVorZmo0YUdob0FBS21wcVJZajNDVWxKZEs2Y2w5ZlgwUkZSU0U3T3h2MTlmVlcxN0YxckQ5dEFDd0t0dGxpdnI2OEw0Y09IUUlBZUhoNDROVlhYN1ZhengwVEV3TjNkM2RNblRvVjRlSGhTRXhNUkVaR0JnQWdJU0dCVTgxcFJHRUFKeUlpSWlJYWd1NWhNenM3RysrODh3NkFya0pxdi8vOTc2MWUwMVBodEp5Y0hHbGQ5Q2VmZkFJUER3L01tREVEcmEydDJMMTdOM1E2SFRJeU1oQVFFTkJqQUQ5NjlLajBlUGJzMlJadFAvendnL1RZRVlYSk9qczdwVzNEMUdvMWpoMDdCcFZLQlQ4L1A2eGF0Y3JpM0NOSGpxQzl2UjJ4c2JFWU4yNGNCRUZBU1VrSnpwOC9ENkJydFB2cnI3K1d6cDh6Wnc2Q2dvTHd3QU1QV0ZRL0x5d3NsR1lkaEllSFM5LzFnZ1VMY045OTl3M3I1eVhxQ3dNNEVSRVJFWkVkbWErRkh1amUzVk9uVHNVZGQ5eUJ2WHYzd3NmSFIxb2p2WDM3ZHFqVmFnQmRWYjBYTDE1czgvWE56YzA0ZmZvMEFDQXlNaEloSVNGU1cwMU5qZFJtYnVuU3BWaTZkQ2wwT2gzV3JWc25IZCt5WllzVWJOdmIyL0hFRTA5SWJYMk5jTmZVMUdEZnZuMDRlZklrWG5qaEJRUUVCRUNqMFdEbnpxNWRLeFFLQlRRYWpjVk5nSU1IRDBxajgzZmZmVGZ1dWVjZWk1SDI2dXBxVkZkWFM4L2o0K01SRkJSa3RaV1orWHJ4dUxpNFh2dEo1R2dNNEVSRVJFUkVkcFNYbHljOUhqMTZkTDlmdDMzN2RvdlI2K2JtWm56NjZhZjQ5Tk5QTGM0ckxpN0dtalZyQUZnSDRZTUhEOEpnTUFDQXhmUjFvS3ZDdXIzV20vZGw5KzdkVXRnL2RPZ1FsaTVkaXRHalJ5TTBOQlJWVlZYUTZYVEl6czdHakJrekFBQ3RyYTI0ZVBHaTlQcm82R2dBd01TSkUzdDhqNHFLQ3J6NTVwc1d4N1p1M1NwVlJROEpDUm53RFJDaTRjWUFUa1JFUkVRaldsNWUzckFWKzlxNGNTTmlZMlB0ZHIzR3hrYms1dVpLenlzcks5SFUxT1N3SU5qUzBpSTlMaTB0UlVwS0NnQ2dvS0RBNXVqM2NKazFhNWIwZmtlUEhzVTk5OXdERnhjWEpDWW1vcXFxQ2dCdyt2UnBLWURuNStkTE53ZGNYVjBSR1JrSm9Pc0dSa0JBQUo1KyttazgrK3l6QUxvS3h6M3l5Q09vcUtpdytkNm1VZkxxNm1xTEN2VDc5dTNEdm4zN0FBRExseSszdWtGQjVBZ000RVJFUkVSRWRySjc5MjZMaXVFVkZSVjQ1WlZYc0hyMWFrUkVSUFQ2MnFTa0pQajYrZzdwL1I5ODhFSFUxdGFpc0xBUSsvZnZ4N2h4NDNEenpUY2pLeXRyU05mdGkyblVIUUJrTWhuaTR1S2dWQ3JSMU5RRXRWcU5VNmRPSVMwdERZbUppZmp1dSs4QUFMbTV1ZERyOVhCeGNiRzRhVEZwMGlTNHVGeU5LY3VYTDRlYm01dlZlN3E0dUNBZ0lBQ05qWTFXVmRxSlJpb0djQ0lpSWlJaU96aDkralNPSHo4dVBYZHhjWUZlcjBkTFN3disvT2MvWS9ueTViajU1cHQ3ZlAza3laTXhlZkxrSWZWQkxwZGoxYXBWZVBIRkY2SFZhckZqeHc0a0p5Y2pNaklTKy9idGc0K1BqOFVvdWIzbzlYcUxQc2hrTXFTbXBtTFBuajBBdXFiR3A2V2xJU0lpQXU3dTd0Qm9OTkJvTkNnb0tFQjhmTHpGdEgzemJkTktTMHRSVUZDQW5Kd2M2VmhaV1JtKytPSUwrUGo0WU5PbVRYamhoUmNzMXQzUG1qVkxlbXcwR3FYZms5RFFVR2xLKzVneFkrejhEUkQxRHdNNEVSRVJFVjB6WW1KaThOeHp6em03RzFaeWNuS3diZHMyNmJtWGx4ZWVlZVlaZlB6eHh5Z3BLWUZlcjhmZi8vNTMxTmJXOWxoQURlaWFKbTBxdHRhWFJZc1cyVHp1NStlSGVmUG1ZYytlUFdodmI4Zmh3NGVsVUxwczJUSjg5TkZIRnVmM1ZKSGR0TTdjRnROckFnSUNzR25USm1nMEdxbk5WRmh0MXF4WlVnQXZMUzFGZFhVMVFrSkNFQnNiaXpObnpnQUF6cDA3QjM5L2Z6UTJOa3F2TncvZ2xaV1Ywb2k1U1ZWVkZhcXFxaEFjSEl6YmJydk5xbS9tMjQ1cHRWb3BnTWZHeHJJS09qa2RBemdSRVJFUjBSQWNQSGdRbjMzMm1UUU5XeEFFckZ5NUVzSEJ3ZmpWcjM2RmQ5NTVSOXBLYTgrZVBSYWp4ZDBkT25USVlqUzNOejBGY0FDWU1XT0dGSDZ6c3JKdzExMTNJU1VsQmFtcHFWWUIzQjVhVzF1bHh4NGVIZ0NBb0tBZ2hJV0ZvYlMwRkFCdzdOZ3hMRnUyREhGeGNWWUIzQ1EwTkhSQWhldHMyYjU5dS9UWWZHcDZYbDZlMU9icjY5dnI5MGMwWEJqQWlZaUlpSWlHd00vUFR5b2dKZ2dDSG5yb0lXa1UxODNORGV2WHI4Yzc3N3lEZ29JQytQcjZZdDY4ZVJiN2NROEg4eEJyS25wbVBqSnNMaUFnWU5Edll5b3UxOVRVSkIwelg4YytjK1pNS1lDbnA2ZGp5WklsMHZydytQaDRKQ1FrNE5DaFE5TDV5Y25KRnRlZlBYczJacytlYmJFTm1xa0lXMC9NSzhtYk00MmNBMEJ3Y0RBRE9Ea0ZBemdSRVJFUjBSQWtKeWZqdnZ2dXc1ZGZmb21WSzFkYWhVaFhWMWVzVzdjT2YvdmIzN0I0OGVKK2ovRGEybXU3KzNybjdyUmFMUlFLaFVYRmM5UEl2SGxoTTNQbUZlWXZYNzZNdlh2M1l2SGl4ZkQwOUxRNHI3S3lFbGxaV2JqNzdydXRybUhlSi9OQVAyM2FOT3pZc1FPaUtLS2xwUVhuenAxRFVsSVNObS9lTFBYM3d3OC9sTTRmNmhwNG9wR09BWnlJaUlpSWFJam16WnVIYWRPbXdjZkh4MmE3cTZzcjFxNWRPK3o5Mkw1OU96SXlNaXlPQlFVRjlldTFlcjBlNzcvL1Bzckt5bkRtekJtc1dMRkN1cG53N2JmZjR1dXZ2NFplcjBkblp5ZVdMRmtpdlU0VVJaU1hsMHZQUTBORHBjZEtwUktUSmsyQzBXakVyRm16ckxaOHk4dkxrNmJrSzVWS1RKZ3dvVjk5Yld0cncvbno1ekZseWhTck52TWJGMXF0VnRxS2JNR0NCVndEVGs3SEFFNUVSRVJFWkFjOWhlL3VUTlBWKzdKNzkyNnJZMzBWYUpzNGNhSlZBTC8xMWx2NzlYNmZmLzQ1eXNyS0FIU3Q2WmJMNVZLYktJcFNVTjZ6WncrOHZiMmxBbWpsNWVVV1JkaVVTaVhxNit1bDV3OCsrS0EwK3Q2OUFydjVTSDFVVkJRYUdocWs1ejQrUGxBb0ZGYjlyS2lvd0VzdnZZUzR1RGo0K1BqZzh1WExVbHRPVGc3aTQrUDc5WG1KbklFQm5JaUlpSWhvR0dtMVdnQ0FRcUdBSUFnNGUvYXNSYnV0a0FrQTMzenp6WURmS3pnNEdFRFhXdlRnNEdEY2Nzc3RtRHQzYnArdk8zRGdBQTRjT0NBOVg3SmtpVVUxOG9VTEY2S2xwVVU2NS9QUFA0ZS92eittVHAyS3pNeE02VHdYRnhmczM3L2ZvaUo4ZjUwNmRRcW5UcDJTbnYvaUY3OUFVbElTZ0t2ZklkQTFGUjRBcXF1cjhkNTc3MW5zUWI1bHl4YmNlZWVkbURsekpnSURBeUdYeTVHV2xnWUFDQXNMQTNEMVprSlAzenZSY0dJQUp5SWlJaUlhUnNlUEg4ZW5uMzVxc3kwZ0lNQ3VRVEF1TGc2dnYvNDZQRHc4ZWx6ejNWMUdSZ2IrOWE5L1NjOW56NTZObi96a0oxYm4zWC8vL2FpdnI0ZEtwWUlvaXRpMmJSczhQVDB0aXA0bEppYWlyYTF0NkIra0cxTVZlUk9aVEFhMVdpMk5xQWNGQmFHdXJnNDZuUTVmZmZVVnZ2cnFLOGhrTXVtN05ScU5PSG55SkxadDJ3WlJGT0h1N282MzNuckw3djBrNm92TTJSMGdJaUlpSXJxZVJVWkc5dGgyKysyMzk5aTJkZXRXcTErbUVlNmV5T1Z5ZUh0Nzl6dDhBMEIrZnI0MExUNDVPUm5MbHkrM2VaNGdDRmkxYWhWQ1FrSUFkSTBrTnpZMlNpUE1BUG8xMmo0WW5aMmQwdU9BZ0FBODlkUlRXTHQyTFFSQmdJZUhCNTU4OGtrc1hMZ1FnaUJJNXhtTlJtaTFXbWkxV3VoME9oZ01CdWx6eHNURURFcy9pZnJDRVhBaUlpSWlvbUVVR2hxS3NXUEhRcWZUU2FPeWZuNSttREZqQm1iTW1HRnhibXBxS3BxYm0zdTgxc0tGQzRjOHd1em01bWJ4M3hVclZzRE56UTJWbFpWNDdMSEhJSlAxUEVibjd1Nk94eDkvSE8rKyt5NGVmZlJSUkVSRUFBQkNRa0tRbVptSjJOaFlxMEpyOW5ETExiY2dNek1UQm9NQnExZXZocGVYRjRDdUxjbkN3OE9oVkNxeGFORWlUSjQ4R2VucDZhaW9xSUJhcllaZXI3Y0k1YWJIM1N2VkV6bUtJUGEzQ2dRUkVkRUlOZWFIbmM3dUFoRmRVWFBiTXJ0Zk15OHZUOW9xS3lZbUJzODk5NXpkMzJPZ2pFYWo5TGkzd09vSXBzSnNNcG5NYXV1d2dkRHI5ZjBlT1RjYWpWYWYyOVl4ZTJwcGFZR0hoNGZGbFAyMnRqWjRlbnBhaEd5aWtVRG80WWVTSStCRVJFUkVSQVBrN05CdGJ0U29VWGE1emtDbXJkdjYvTVA5bmRpcU1tOGFDU2U2Vm95Y1B6bUlpSWlJaUlpSXJtTU00RVJFUkVUWE9BRkFpSnRIaisxS2hhdmpPa05FUkQzaUZIUWlJaUliU3VZdGdxZTg2Ni9KNFZoanZpRnNFZ0pkM1dHQWlKZk9xNlRqdmk0RDM0N0lDS0JWcit1eFBkbkhEOS9ObkM4OTcvNTUzR1J5bE0xZkxEMmZmWHd2aXRwYUI5d1A2akxhMVEwYkk2L3VuN3k1T0FlMVdnMGVHUnVPQ2swNzlsMnU2Zk1hYjhkUE4zdDlMaTVxMm5zOWY4Vk5FL0dIbUNuNHB1NGlQaWd2d3FubWVnQmRvZnkvdzJOeGY4Z0VMTWs4aE16bWhrRitLaUlpc2djR2NDSWlvZ0V3RCtiOTBXN1FJL3pBYnF2ajk0ZE9RSVNuTnd5aVpRQXZ1UFdlQWZlcFd0dUJLVWUrZ2EvQ0ZjbmVTcXYyY0UvTDlhRnovSU1zbnJzSWxoUGlwdnNHSU5UR2FPcmhocnBoS2JBVmQraHJOT2kwQUlBZ1YzY0V1Ym5iL1QzT3RUWUJBQ1o2anNMeG02MzNOeDRxODVzYUxvS0FCMFBEcE9kL0t5L0N2SUF4K0VQTUZCaEZFYytmejhKSEZjVzlYdSsra0FuUzQvZkxpM29ONFA0S056d1htUUFYUWNBOXdXTnhzMThnVW8vdWdVNFU4WDNLQW94MjdhcDAvV2JjZE13LzhRTjBac1hEaUlqSXNSakFpWWlJcmhQeG8zengyZFJiK2p5dnIzUGVqSnRtODdnanFzMnZIQmVCWDAyMC8vNjhqcXlVMzJZd1dEeDNrY2tRUDhvWEFnQzVJT0FQa3laRDZhTEFHeGZ5NFNJSWlCbmxLNTFydWxFd0VIK01uV0l4eGZ5Vm9uTlFHL1FBZ0xkSzgvRnlkTmQyUzFGZTNuZ3hLaEhQRjJRTjRsTVJFWkU5TUlBVEVSRU4wcVZPYlk5dGdWZEdIUWVydmxPTFRjVTV2Wjd6cDlpcFEzcVBvZnFmaXhjR1BacjY2TGdJTy9kbWNGcDZtYnJmRzVrZ1lGUVBNeUhhcm9SZkV6ZEJodCtlejBLOVRvdG5JK0lCQUtzblJPT2ZWV1V3aUNKK1NGa2duVHZRR3dVYndpYmhwMEUzU2M5UE5GM0dQNnRLcGVmYktvcnhIMlBHSTluSER3RHdzM0dSeUcxdHhpZG01eEFSa2VNd2dCTVJFVjJ4WStvdHVLWGI5R3pnNnI3R24xV1hXUnhQUFB4MWo5ZXlOVlhiWCtHRzNMay90VGdtRndUcFhQUHcxV3JRNC85ZHZOQnJmN3NIOEFhZEZuc3VWVm1kNSt1aVFKcGZvUFM4K3preUNMZ2pNRVI2ZnFTaHppcEUydkp5WVRhYWJRVFk3RGxkbi9GeXB3Ynowbit3K2RxUkVzQ2pELzd2b0Y3WDIxUjJveWlpdzJDQWgxd09BSEMvOHQ4M0wrVERJSXBZTXlFSzk1MytFZFhhRGdTNURuNjYvWjJCb1ZLZ0I3cnFBS3pMT1FYUjdCeURLR0x0dVZQNElXV0IxSi9Oc1ZOd1VkT09RdzExZzM1dklpSWFIQVp3SWlLaUVjaFZrQ0hCeG5ydTN1U3JXL0JJMW5IcCtYVGZBSnh1YVVDaXQ5S2lDSnY1T1lCMUViYmZGSnp0ZHhHMjlGbDNJc3pEOWo2OGdhNXVBMTR6L21weERsN3RZK1QvcWZBNFBCVWVLejEvdVRBYjc1YWRIOUQ3RERlMVFYODFnTXU2L3VzbWsrT0h5elZvMXVrd1B5QVlZUjVlT05sVVA2anIzeGtZaWc4U1V5QVRCQUNBQ09ESnZOT282TEJlSzE3YzNvcG44czlJaGQwVWdnemJKOStNbGFyMGZoV0VJeUlpKzJFQUp5SWlHcVRoS0VobUV1cnVZVEUxZWFEK016UU1mNDZiaGxOTjlkaFljQlozbnpyUTQ3bWRSb05GdTYwUU4xSUV1YnBqOVlRbzZYbGRwd2JiS25zdmFOYVhnZjQrZmxCZTFPTjdDZ0JDM1QyaEY2OU96WDgrS2dGL2lKbU1tOXc5SVppZCsrMmxxa0VGOEVYQlkvRk93Z3dveklybnZWYWNpLyt0cmV6eE5aOVZseUhPMnhlcngzZDlkMjR5T1Q1T1NzTXZjelB3UlUzRmdQdEFSRVNEd3dCT1JFUjB4WXF6eCtBaUNGZ3dlZ3plVDB5UmprZGNxV0t1RTQwVzYyMEhxa0dubGFhWkg3MzVEcWtLK2szN3ZoaGF4N3NKOC9EQ0gyT25RQUF3VXhtQXI2YmZpbzBGWjNHNVU0cy85MUJnclNjL1U2WGpSTlBsSHR0Zk9xL0NLQmZMZjA2OEV6OERRTmY2Nm8wRloyMit6blRPUVAwaFpyTEYydXVYenF2UTBhM29tYk44T21VMjB2eEdTeVBlSnBPOGZHeWVIOTNEOFo3SUJRRy9pWWpIdXJCSkZzZi9YbG1DUDEvSTYvUDF2eXZNeGxoM1QrbG5XQ0dUNGE4Sk16SEROd0F2RktwWUhaMkl5QUVZd0ltSWlLN1FHZzNRQXBnZkVHeHh2S2YxME4zWGhKc3ozMFpxTUdxMEdteklPV1g1ZmxlcWwydU5CangwOXBoMFhOc3RPSlYydE9IKzB6OWlhMklLQWwzZDRDR1hZMzNZSkx4eElXL0l4ZUc2MjFkZkF6OFhWNXR0T3FNUmgrdXQxeG5YZFdvR0ZjQWZ1bWtpN2phN0FXSVFSZHdiTWtFYXdYV1h5YUV4RGp5TUY3Y1BiTS96UzUyYUh0dTZoMjl6clhvZGl0cGJVZGpXOVN0ZjNUS2c5MzBqYnByVno5V0hGY1Y0cm9lYkhOMFpSUkZyc2svQ05TblZZczMvbytNaWtLZHV3ZmFMSlFQcUR4RVJEUndET0JFUlhiTjJWSmZqeTFyN1RwLzFsTHZncDhGakxZNUZlbm5iWEJPOUlTZWp4K3NNSm9DYlQwL1dHQTA0M0VPUkxJTW85dGdHQUF1RFF2SDlwUnJjZHVJSGJFdEtROXdvWDZ4VUhVZWtwL2VBKzlSWG9FMVRqdTV4VzdNQVZ6ZW81dHh0ZFh3d1c0S2xLRWZqbFVtVExZN0pCUUh6cnR3cythK3g0WGhpWWl4V25EMDY0SzI4WmgzYk8rRCtUT3kydHpyUXRRWi9Ya0F3YXJRYWVNamw4SFZSQU9pNlVmT0hvaHhVYXp2Z0laY2oyY2NQNlkxZHN3b0dVb1J0UzFraDdnb01oZmVWNndMQXFuRVJXRFdJZ25ZaXJ2Njg3YSt2eGY5VTlWN3dyNzlTdnpxQXgzY00vUHZzUzN2NzFXVVJ0YlcxZHI4K0VaR2pNSUFURWRFMVJ5Y2E4ZEo1RmJaVkZGdFVmTGFIL3hnejNtcDdxZjBwdCtGUEYvTHdUbW1CeGZHTTJYZlo1VDBUdlpWSVVZN0d2K3N1U3NkOFhSUllPeUhhNXZrS1FXYXo3ZE9xVXR3K09nUnZ4MDlIWm5NRGZwNTlBa3N5RDJHeWp4L3kxUzFXQVh6U3dmKzFxbUl1QUtnMld4T3RIY1NJc3IzRmpmTEY5dVEwdU1wa050dlhUb2pHQzFHSkFJQmQwK2Jna2F6ak9OcDRxZC9YZDVYSjhQb0F0blRyNmNiTDI2WDUrUE9GUExUcWRYZzNZUWFXalJrUEFOQ0xJcXExSFFDQXg4WkZZbU5rQWc3VTEySlQwVG5VYW5zZVRlOHVUOTJNSjNJejhjZllLYmlvNlVEaUFJdjBtVHRRWDRQemJhMVlFandPNjNOT3dTamE1LzhrajlZMnRPdjZycUEvRkZwdHo5di9FUkdOZEF6Z1JFUjBUYW5yMU9BeDFZbGUxeVVQbGx3UXNEYk1PdGk2eW1UNFRVUThVcFdqTFk2UGRmY2M4SHVFdUhsZ3NvOGZmSzlNMjVZTEFyNi9VbXp0VU1QVmtUMC9oYXNVS3J0VHlHUTIyd3JiVy9GYTdCUUF3RFJmZit4TFdZRDFPUm40L25KMXYvdW42Qlp5Tlgyc3I4NXFiY0xTek1NV3g3NllOZ2NBMEt6cnhLT3E5SDYvdHkzSlBuNzQxNVRaOEZWY25lYXVNeG90K2puTzdQZkIyMFdCVDZmTXhpOXlUdUdyWG9xU21WTUlzZ0hOV09ncGdEZnFPcVhIZFdZaE1jVE5RL3J2THlmR0FBRG1CUVFqczdrZTJ5c0hOdkw4ZGQxRkhLeXZ4UXZSaVVNSzRHcTlIaStkVitHZDBnTFU5N0tmUFJFUjJSY0RPQkVSWFROT05kZmpNVlU2YWdZd2FqZ1FENGFHMmR4U3l6UmRkMGQxR1ZLVUFZTysvbDJCb2Znb09hM0hkaGZCOWdodmYxVjJ0T0g5OGlLc3YxS2tTNmx3eGZ1SktVZzV1Z2QxdmF4Yk51ZGpOcjBaQURwNkdRRjNsOHR4YTdmMTh1Wmtnb0J4SHRZM0tlNzM2Ri9ZdlRNd0ZIOU5tQUZQc3hrSnA1c2JjS2FsMFdMYTlXOEt6a0p0MEV1ZjIxVW13OWFFbVFoUXVPTGpTdWVzYTY3VXRFbVBKM3FPZ29DdU5keGVWejVMV1VjYi9sSjZYcHFtUGhCcWd4NS9MVDJQbmRWZHl5K20rZnBiM0pEWldIQVdPYTNOVnEvNzE5VFowaHIxOWl0MURTN2JPWHpucGszRzVuR1QrajV4Z01yTHkzSGt5QkVBUUZCUWtOMnZUMFRrS0F6Z1JFUjBUZmk0c2hpL1BUKzhsWnBYallzRTBEV1M2U1Yza2FZOHI4dzZqanNDUS9CRlRZWEZWT1V4UCt6RWM1RUpVdkF6MzQvYVRTYkhYK0tuVzB3eGJ0UmZIU0UxZDZxNUhxZWE2aEhpZG5VOThMN0xOVmgrOXFqRmVhYnRzdG9OZW9SZnFjemUzU3RGNTFEU3JzWnJzVlBoSWdoNElqZXoxL0R0SWdnd0F0SVU1TmwrVjhPTlVSUXRSblc3ODNaUjRLMjQ2UU51NzJ1eXMxd1E4TjhUWS9IRXhCaHBuMnNBS0dsWDQ2R3NZMWd6UHNycU5hOFVuVU9Id1lCZlI4UUI2QXIvcjhaTVFZQ3JHLzVVMG5lRmNIUGQxNmg3eVYxUVBHL1JnSzVSMm5FMWdJOXo5OFF6RWZIU3pRcWpLT0tYdVJsWHB2Y1BQSUNicm05NmowZ3Z5NlVGUnhzdW9hRE51c0NiM095N2JCK215dkcxRThmaXp0dnV0UHQxOC9MeXBBRHU3dDcvZGZORVJDTU5BemdSRVkxb1dxTUJUK2Vkc1ZseFhBRHcwRTNoZHF2ZWZGSFRqcGhSUHZpb3NoaXJ4MGZCRlYwQi9OdExWZmoyVXBYTjEzeDNxVm9LNEErUERjZjc1VVVJZEhQRGgwbXBtT0xqRHdBNDFuZ0ozMTZxUW4ybkZxMTZIVTQyMVdPNnJ6OThGYTR3aUNMK3o2bURBSURIellKbHBhWWQwM3o5YmI2blRCQXMyalJHZzhXSTU2ZFZwYmpVcWNIU01lTlIyOGZJZDVwZklENmJlZ3M2cm95SW1vODJGN1Mxb0hNWWJuaTA2SFU5anZ4TzhQRENXM0hUa2Vwbk9kMi9xSzBWeTA0ZjduVzY5Sjh2NU1FQUViK0ppSmVPUFIwZUIzK0ZHNTR2T0d2M2VnRzlLVFFyMmljWEJQenF5dFJ6QVBoTGFZRlVoTTBlWWtkWmJtZFdvYkhleDEwdUNCYjdocXQ3cU94UFJFVERpd0djaUloR3JJcU9kcXhVSFVlMmphcldiakk1L2hBekdRK0dodGt0Z09lcW0zR3pYeUErcXVnSzRQMlIwVnlQNHZaV1JIaDZZNEtIRjk2TW40WUZBV09nTkZ1enZHak1XSHg3cVFyRjdXckVIUG9LQmxIRTBadnZzRmpYREFEUlppT1pGelh0K1BlTWVUYmYwMTBtdDJncmJtKzFxdVQ5dytVYXpGU094cTVwYzVDbmJzYW1vaHliMXpyVlZBKzkwV2dSdkUyK3Jyc0l1U0RBMEVPQnJrdGFqYzJLNXFhUitrdWRXc3c4K2kxMFY2NmZNL2VuVUFneTFIZHFiUWJ3NmI0QjJESDFGbmpJTGJmeVVyVTBZdm5abzdqVWorblNiMTNJaDZzZ3c1UGhzZEt4VmVNaTRDcVQ0ZW04MDMyKzNsNHFPdHJRYk9OR3c4SDZXbXd1eWJYcmU4MHpXd1pRMXRFbVRTODMxLzMzVjkydCtCNFJFVGtHQXpnUkVZMUloeHJxc0NiN0pCcDAxcUhySm5kUGJFdEtSYktQbjEzZjgzeGJDOTR2TCt4WDBEUDMxN0pDL09uSzFIUlQ1V3NBcU5WcThNTDVMT3krVWd5c3IwclRjODJDVk40QTk0aTI1YzRyZXozSGp2TEZlQTlQbXhXM05VWUR6cW1icE5GNm9LdDQydmFMRjZBekdwRTVleUcrcUNuSHpwcHltK3VLKzdKeWJBUisyNjFnWEVaelBjSnRiT04xcHFVQko1dnJNZGYvNmpUNGIrcXE4SXVjaytnWXdKVHAxMHB5TWNyRlJacFJvRGJvc2FPWFBkdTdxekdyQWo5WWdpQ2d2S1BOb2xCYVRtc3pmcDU5QWtaUnhBT2hZU2hxYTBXNTJWVDF3ZmpQMERCRW1GVzNQOTJqQ1FBQUFDQUFTVVJCVk5aRDlmZnVsZjFiT1FKT1JPUVVET0JFUkRUaS9LVzBBSzhXNTlnY2VaM3RINGl0Q1NrSWNIV3orL3RtTkRkZ3o2WCtWd3czK1ZkVktYNCtQaEtUdks1T0JUN1NVSWRWcW5TMDlIT2tNZEZiS1ZWVkZ3R2NiSzZYMnFvMEhWaVhjOHJxTmFacTQ3WkVlWGtqMnF3LysrdHJFVC9LMSthNS81RjVCSEpCZ0U0MFFtOFVvUk83cHAyL0dqTVpZOXpjc1haQ05CWUczWVRVbzN2NjlWbk1xY3htTDNRYWpUamVkQm0vTHp4bnMrcTRRUlN4T3ZzRWZraFpnR0EzRDd4V2tvdTNMK1FQYXVyNFMrZFZDSFIxeCsyangrQS96eHhGaHRuM09kd21lbzdDRzNIVHJLcVVyemwzVXZwNStLK3hFekhGeHgrbm14c3cvY2R2VVdsajJuaGZidkVQd2l1VGtpMk8vYlBLOW8yRzd2Ky90SElFbklqSUtSakFpWWhveEZBYjlQaGxUb2JGZnRnbUFvQTFFNkx4WEdTQ1JURXBlN3JRcnU3em5PN3Y3ZU9pd0hUZkFCUzNxUkh1TVVyYUh1dG12MEQ4YW1JTTNpb3RRSE12aGN4TWxvd1pKejNPVnpkYnZLYkRxTzl4WkxNbmk0TEhTbzlMMnRXNDBLNjJDdUF1Vi9yYTFzTm9hSXpaK1ZrdGpRTjZmNU1qRFhXNGFkOFhFTkMxSDNaZkduV2QrSm5xQkJReUFTZWJCaCthUlFDL3pNbEFoTmNvNUE5d05vR3RlZ1BkMmZvWjlIRlJZSDNZSkR3MlBsS3FObTV1N1lRby9DbzNFd3BCaHJncjMrMVVYMzlvQnJqWHVsd1E4UGo0S1B3bUl0NWlPN1k5bDZwd291a3lvcTRzWldqU2RhSkZyNGRCTk9MT3dGQ0xhelJ3NnpFaUlxZGdBQ2Npb2hHaHFLMFZqNnFPV3hTdk12R1N1K0ROdUduNFAyYWgwaG04NUM1d013dFdoOUp1UjVTbk4yU0NnRmE5RG12T25jVDdpU21RQ1VMWG51SVRvckZxWEFTK3YxeUQxMHR5VWRqV0NrKzVDN3prY2dSZjJSc2E2QnFkL0sreDRkTHpMMm9xTE43WDE4VVZQeDhmT2FDK0xqV2JDbitndm10LzhlWnVvNTZQajQvQ3U2VUZWZ0U4d05VTjk0Vk1zTmozL0pTTk1QemJxRVNiVmVrL3FpaVdIdjloMHVRQjlSdm9tb3B1RHpyUk9PRHdEZGplNXp2Y2N4UzBSaU0wUmdOQzNEencwRTBUcFRaVGdQN25sTm1ZMnExd1hubEhHOFpmMmRydWdkQXdBRUJSdTFyNk9TcHBWMHRiZ1Fub3VuRmdhM28rMEZWOGIyRmdLSjZZR0l0NGI4dWJLWldhZGp5YmZ3WkExKy9yQ3JQKzJaSnZvMG82RVJFTlB3WndJaUp5dW0vcXF2REwzQXliMDJJalBFZGhXM0theGZSdVo1bmVMVnlaOTBsak5PTHJ1b3RZY2ZZWXRpVE1rQXFzdWNua21PYnJqL0tPZHZpNnVDSm43azloUG5iYWFUUmkyWmh4MHY3UUJsRzBHb0VkN2VxRzMwVmJUalh1elJRZmY0c1F0Kzl5RFFBZ3U3VUpPdEVvVmNQZUVEWUpHOEw2dDJmem9ZWmFxMk45aGJ4clJadEJqN2hEWC9kNnpsUGhjVmhxTmt2Qm5PbW0wVXVGS3V5ZWZpc0VkSzJqLzJWdUpuTFVUVGlZZXJ2MCsyc0s0U2FtM3h1RklFUE8zSi9DUXlhWFppYVltQ3JSajNQM3hPdXhVeTBLL0FGQXRiWURENXo1RVRWWDF2Z1h0MXZmeERLWDJkeUFLazFIcitjUUVkSHdrUFY5Q2hFUjBmQXdpaUkyRlozREt0VnhtK0g3SjRFaCtIYm0vQkVSdm9HdXdtaTJ0dVdxMG5UZ3V5dmJsTzJ2cjhHdDZUL2dpNW9LYWUzeUswWG4wRzdRbzBHbnhmbHVJNDlGN2EzNHVMSkVDbUwvckNxMVdTeHRJQjRJdmJxK1dtczBTTlBYbTNTZCtOQnNkTHEvdnIxVVpYTm13dldrUWFlVmZ0bHlzcW5uYmNQK1VYbmh5am4xMkZGZGh1OHVWV051K3ZmWWM2a0tGUjN0V0h2dXBNMlpBa1pSeENkVnBRQzZSdXNQTjlSQklaTlozS0JwMW5XaXRLTnJhVVJaUnhzZVVSMjNtTXEvNzNJTjVxZi9nQ0t6MzUrS2pwN1hrMmUzTm1IdHVaTTl0aE1SMGZEaUNEZ1JFVGxGbzY0VGE4NmR4TUY2NjVGVnVTRGd5ZkJZUERFeEZzT3oybnR3NmpvMStLeTZEUGNFajhYM2w2dHhzTDRXUnhzdldZMG1WbXM3c1BiY1NieFdrb3U3QWtPeHM3cGNhanZkM0NEZFVLaldkdUNsOHlwMEdvMzRXWFk2L3A1OE16WVZXMjhYVnR5dXh2ejBINnlPbDgxZmJMT2ZaMXNhY1V1N0d1R2VvNURlVkcreHh2aDNoZG00cUduSGcxZXFaN3ZLck8vRjYwVVJqYnBPRktoYjhNMmxpMUxBN0c3U3dmKzFtdGJlWC9hb05ENFlvaWoydUsxYWI3SmFyTGZDcTlaMjRJUHlJb3R0OEo3S08yMTFrK2E3UzlXNE8rTWdYb2hNeE0xK295RVRCT2lNUnJ4VXFFS2UrbXBsK1l5bWV2dzA2Q1lBWFRkTzh0UXRlS1hvbk1YMTBoc3Y0M2VGS2p3UUdvYk54VG40emtiUndCOGJMK0hockdOd0ZXUlF5R1NRUVlEV2FFQlpSeHZPdFRZNWREOTBJaUt5SklqaUlQNFdJaUlpR29MczFpYXNVcVhiM0lMSlYrR0tMUWt6TUQ5Z1RMK3ZaMnN2NnFIeWxMdEk0ZDk4alhTQXF4dmFEZm9CYll2Vm5RREFSWkJKMWNiTmo1di9wV3phWmsxak1LREF4cHJkM3RvRkFMY0hoa0FHQVh1dWpNN2JnL2thZU8wQWk0ZVpjekVyWXRhZjRtd2pnWnRNRGhFaVJIU05YZzhteUkrU3V5RFl6UU4xblJxcldSOHlRWUNySUlOZU5QYjVuWFQvV1JsSmh1UG1TbDVlSGpadDJnUUFpSW1Kd1hQUFBXZjM5eUFpc2lkQnNGMHhsaVBnUkVUa1VKOVZsK0hYZVdkc1ZuNk85L2JGdHFRMFRMaFN0TXFaMm51b0RGNXZoK3JSSW1BVnZrM0h6ZlZWZWJ5M2RoSEEza0ZzcWRhWG9ZUnVjOWRLNkRabmo4K3VOdWloN21HTnRsRVVvUkg3OXg3WDNyZEhSRVFBQXpnUkVUbUlUalRpaGZNcWZGeFJiRE04TEIwekRuK0tuUVlQdWZYMlRVUkVSRVRYQXhaaEl5S2lZVmVyMVdCWjVtRjhaQ044S3dRWlhvNU94bDhUWmpKOEU5RTF4Mmcwb3JLeUVucTk3Vmt6UUZmdEFaMU9KLzBhS0ZFVTBkUmtYWWZnV21Nd0dGQlNVb0x2di84ZUowNmNHUERyUzBwSzBOblphYk90bzhPNnNuOVZWUlZLUzB2UjN0NXpZVUlpUitNSU9CRVJEYXVUVGZWNExEdmRabVh2SUZkM3ZKK1lnbFMvMFRaZVNVUTA4cFdWbGVIVlYxK0ZUQ2JEbURGajhQenp6MFBlN1diaXBVdVg4TnZmL2xaNnZuWHIxbjVkKytEQmd6aHk1QWhxYTJzaGlpSmVlKzAxZUhwNjJxWGZ4NDhmUjNsNU9SSVNFaEFkSFEyRlFnR0R3WUIzMzMxWE9tZjkrdlV3TFdQVmFyVVcvZDZ3WWNPQTNrK24wK0daWjU1QlcxdFg3UStsVW9rWk0yWkFacU1RcEMxTlRVM1l2SGt6WkRJWjVzK2ZqM3Z2dlJjQXNIUG5UbVJsWlVHdFZ1UDExMSszdU42dVhidWdVcWtnazhud3hodHZ3TjNkZlVCOUpob09ET0JFUkRSc3RsVVU0OFZDbGMwdG1LYjdCdUNEcEJTRXVIazRvV2RFUlBhUm41OFBvR3NrM05QVDB5cDhEMFZnWUNBcUt5dWw1eXFWQ3FtcHFWYm5QZjc0NDcxZTU0RUhIc0M4ZWZNc2p2MzQ0NDhvS2lyQy92MzdzV0hEQnNUSHg4Tm9OQ0luNStwT0RLSW9TZ0hjWURCWXRBMlVRcUZBY25JeWpoMDdCcUFyVUdkbFpXSEtsQ245ZW4xaFlTR0FydTg1T0RoWU9sNVRVNFBhMnE3ZE5ISnpjNUdRa0NEMXZhaW9DQUFRRVJIQjhFMGpCZ000RVJIWm5jWm93Sy96enVDejZqS3JOZ0hBdzJQRDhmdm9aQ2o2T2ZKQlJEUlNtUUk0QUNRbkp3LzVlcnQzNzVZZUc0MUdDSUlBMDZaRisvZnZsOEltQUlTRmhRM3FQWnVibTFGY1hBd0E4UFQwUkV4TXpCQjczZlU5ZlBMSko3MmUwMzJhK0QvKzhRL3MycldyeC9OWHIxNk4wTkJRQUVCMmRyWjB2THk4WFBxZWtwS1NvRktwQUFDWm1aa1lQWG8wWG56eFJZdnJGQllXV3Qya21EVnJGaDUrK09FK1BoV1IvVEdBRXhHUlhWVjB0R09sNmppeVc2M1hLN3JKNU5nY014a1BoSVk1dm1ORVJIYlcwdEtDOCtmUFM4OTM3dHlKblRzdHQwV2NQbjA2RmkxYTFPOXJmdlBOTnoyMmxaV1ZvYXpzNm8zTk9YUG1XQVJ3TnpjM1RKOCtIVUJYNkt5cnF3TUErUHY3VzF3bkl5TkRDdlZUcGt5eHk2aTlScU94dURuUUgyMXRiZEtVZEZ0TTYrWDFlcjFGQUQ5eTVJajBlUFBtemRMajdPeHMzSEhISFFQcUE1R2pNWUFURVpIZEhLeXZ4WnB6SjlHb3N5NlNNOWJkRXg4bXBVcDdWeE1SWGV0T25EZ0JvNDBsTnM0eWF0UW9QUHp3d3hCRkVSczNicFNPbWFabG01aW1nUU5BV2xvYXZ2dnVPeHc2ZEVnSzVTYlBQLys4OUxqNzV6UmQzN1EvKzNBNmUvWnNqNFhVbEVvbGdvT0RVVnRiaTliV1Z0VFcxbUxXckZsUXFWUm9iVzJGcDZlbnpXbnVVVkZSdzkxdElwc1l3SW1JYU1oRUFIOHBMY0RtNGh3WWJPenZmSXQvRUxZbXpvUy93czN4blNNaUdnYWlLT0xvMGFOOW5tZGFROTM5dFIwZEhUWUxxcjM5OXRzNGNPQUE5dTdkaThXTEYyUE9uRGxTMitIRGgvSFpaNThoT1RrWktTa3BTRXBLc3ZtZStmbjVhR2hvQUFDa3BxWmFqSENYbEpSSTY4cDlmWDBSRlJXRjdPeHMxTmZYVzEzSDFySCt0QUY5RjVvelgxL2VsME9IRGdFQVBEdzg4T3FycjFxdDU0NkppWUc3dXp1bVRwMks4UEJ3SkNZbUlpTWpBd0NRa0pEQXFlWTBvakNBRXhIUmtLZ05lbXpJT1lWdjZxcXMyZ1FBYXlkRVkyTmtBdVQ5L0ljV0VkRzE0TXlaTTZpdXJnWUF1THU3WS9QbXpWSXczTDE3dHpTVnZQdjBid0Q0eTEvK0FyVmFqU2VmZkJKdWJwWTNKbk55Y3FSMTBaOTg4Z2s4UER3d1k4WU10TGEyWXZmdTNkRHBkTWpJeUVCQVFFQ1BBZHo4eHNEczJiTXQybjc0NFFmcHNTTUtrM1YyZHNMVjFSVUFvRmFyY2V6WU1haFVLdmo1K1dIVnFsVVc1eDQ1Y2dUdDdlMklqWTNGdUhIaklBZ0NTa3BLcEduK1NxVVNYMy85dFhUK25EbHpFQlFVaEFjZWVNQ2krbmxoWVNHMFdpMEFJRHc4WEZyL3ZXREJBdHgzMzMzRCtubUorc0lBVGtSRWcxYlkxb3BIVmNkUjFOWnExVFpLN29JMzQ2ZmpwMEUzT2FGblJFVERSeFJGaXlBNGE5WXNpekJiWGw0dVBiN3BKdXMvQTAzVnhELzg4RU9zV2JQR1lpUjQ2dFNwdU9PT083QjM3MTc0K1BoSWE2UzNiOThPdFZvTm9LdXE5K0xGaTIzMnJibTVHYWRQbndZQVJFWkdJaVFrUkdxcnFhbVIyc3d0WGJvVVM1Y3VoVTZudzdwMTY2VGpXN1pza1lKdGUzczdubmppQ2FtdHJ4SHVtcG9hN051M0R5ZFBuc1FMTDd5QWdJQUFhRFFhYVkyOFFxR0FScU94K040T0hqd29qYzdmZmZmZHVPZWVleXhHMnF1cnE2V2JIZ0FRSHgrUG9LQWdxNjNNek5lTHg4WEY5ZHBQSWtkakFDY2lva0g1ZDkxRi9DbzNFNjE2blZWYmhLYzNQa3BPUmJTWGp4TjZSa1EwdkE0Y09JQ0xGeThDQUZ4Y1hIRGJiYmRKYlVhalVkcitDZ0RHangvZjQzV3lzckx3eFJkZllObXlaUUM2UXJiNTZIVnpjek0rL2ZSVGZQcnBweGF2S3k0dXhwbzFhd0JZQitHREJ3L0NZREFBZ01YMGRhQnJaTDc3T3UvaHNudjNiaW5zSHpwMENFdVhMc1hvMGFNUkdocUtxcW9xNkhRNlpHZG5ZOGFNR1FDQTF0Wlc2VHNGZ09qb2FBREF4SWtUZTN5UGlvb0t2UG5tbXhiSHRtN2RLbFZGRHdrSmdWS3B0T3ZuSWhvcUJuQWlJaG9RZ3lqaTFlSWN2Rk5hQUZ2L2pMc3pNQlIvaVo4T2J4ZUZ3L3RHUk5lLy9QeDhQUFRRUTNhNzNzYU5HeEViRzl2djh5OWZ2b3d2di94U2VqNTc5bXlVbFpYQnpjME5YbDVleU0vUGgwYWpBZEExWlRva0pFU3FSbTZ5WU1FQzdOdTNEd0N3ZCs5ZWpCMDdGaWtwS1hiNE5GMlYyVTFLUzB1bDZ4WVVGTmdjL1I0dXMyYk5rdDd2Nk5HanVPZWVlK0RpNG9MRXhFUlVWWFV0V1RwOStyUVV3UFB6ODZXYkE2NnVyb2lNakFRQWpCNDlHZ0VCQVhqNjZhZng3TFBQQXVncUhQZklJNCtnb3FMQzVudWJSc21ycTZ1eFljTUc2ZmkrZmZ1azczMzU4dVZXTnlpSUhJRUJuSWlJK3ExUjE0blYyU2R3cUtIT3FrMHVDSGdxUEE2L21oZ0Rydlltb3V0VlkyT2p0TDdZeThzTDBkSFJlUC85OXhFUUVJQjE2OVloUFQxZE9yZW4vYldYTFZ1R0N4Y3VvS1NrQkVEWGZ0aWhvYUZJU2txQ3I2L3ZrUHIzNElNUG9yYTJGb1dGaGRpL2Z6L0dqUnVIbTIrK0dWbFpXVU82Ymw5TW8rNEFJSlBKRUJjWEI2VlNpYWFtSnFqVmFwdzZkUXBwYVdsSVRFekVkOTk5QndESXpjMkZYcStIaTRzTGNuTnpwZGRQbWpRSkxpNVhZOHJ5NWN1dDFzb0RYYk1QQWdJQzBOallPS0txMFJQMWhnR2NpSWo2SmJ1MUNTdFZ4MUhSWWIwVmpGTGhpcjhtek1UOGdHQW45SXlJeUhHaW9xSVFIUjJOOCtmUFk5R2lSZGl4WXdlTVJpTXVYYnFFelpzM283UHo2amFNcHRIZDd1UnlPUjU3N0RHOC9QTExhRzl2aDA2bnc5YXRXL0g4ODg5ajh1VEpRK3FmWEM3SHFsV3I4T0tMTDBLcjFXTEhqaDFJVGs1R1pHUWs5dTNiQng4Zkg0dFJjbnZSNi9VV2ZaREpaRWhOVGNXZVBYc0FkRTJOVDB0TFEwUkVCTnpkM2FIUmFLRFJhRkJRVUlENCtIams1ZVZKcnpmZk5xMjB0QlFGQlFYU3VubWdhei8wTDc3NEFqNCtQdGkwYVJOZWVPRUZpejNJWjgyYUpUMDJHbzA0ZnZ3NEFDQTBORlNhMGo1bXpCZzdmd05FL2NNQVRrUkVmZnFzdWd5L3pqc0RqZEZnMVpiZ3JjU0hTYW1ZNE9IbGhKNFIwWTBnTmpZVy8vakhQNXpkRGNudHQ5OE9kM2QzekowN0Z5RWhJZmpyWC8rS2pvNE9pNzJxbFVwbHJ3WEEvUDM5c1h6NWNuend3UWNBdXNLNm01c2I5dTNiSnhWYjY4dWlSWXRzSHZmejg4TzhlZk93Wjg4ZXRMZTM0L0RodzFJb1hiWnNHVDc2NkNPTDgwMVZ3cnN6clRPM3hmU2FnSUFBYk5xMFNacDJEMXl0cmo1cjFpd3BnSmVXbHFLNnVob2hJU0dJalkzRm1UTm5BQURuenAyRHY3OC9HaHNicGRlYkIvREt5a3BweE55a3Fxb0tWVlZWQ0E0T3RsaC9iMksrN1poV3E1VUNlR3hzTEt1Z2s5TXhnQk1SVVk5MG9oRy9MVkRoNzVYRk50ZDcvMGZJZUx3V014VWVabnZNRWhGZDd4SVRFeEVSRVFHZ3ExallFMDg4Z2JmZWVrdXFXQTRBYytmT3Rhck8zZDMwNmRPUm41K1BTWk1tU2FQbGh3NGRzaGpON1UxUEFSem9DdlNtOEp1VmxZVzc3cm9MS1NrcFNFMU50UXJnOXREYWVuVTNEQThQRHdCQVVGQVF3c0xDVUZwYUNnQTRkdXdZbGkxYmhyaTRPS3NBYmhJYUdvclJvMGNQcVMvYnQyK1hIcHRQVGMvTHk1UGFmSDE5ZS8zK2lJWUxBemdSRWRsVW85WGdNVlU2VGpYWFc3VXBCQmxlakU3RXo4WkZPcUZuUkVUT0pRZ0N2THl1enZvWk4yNGNBZ01EcFFEdTVlV0YrZlBuOSt0YUsxYXNHSlkrbW9kWVU5RXo4NUZoY3dFQkFZTitIMU9WOGFhbUp1bVkrVHIybVROblNnRThQVDBkUzVZc2tkYUh4OGZISXlFaEFZY09IWkxPVDA1T3Ryais3Tm16TVh2MmJJdHQwRXhGMkhwaVhrbmVuR25rSEFDQ2c0TVp3TWtwR01DSmlNaktpYWJMK0huMkNkUnFOVlp0UWE3dStDQXBCU25Lb1kxUUVCRmRMM2J0MmlXRlRLQnJEMnZ6L2EwSHk5WmUyOTNYTzNlbjFXcWhVQ2dzS3A2YkNxU1pGell6dDJuVEp1bng1Y3VYc1hmdlhpeGV2QmllbnA0VzUxVldWaUlyS3d0MzMzMjMxVFhNKzJRZTZLZE5tNFlkTzNaQUZFVzB0TFRnM0xselNFcEt3dWJObTZYK2Z2amhoOUw1UTEwRFR6VFNNWUFURVpHRkR5dUs4VktoQ2pvYkZXV24rd2JnYjBtcEdPTTI5SDlZRWhGZER3NGZQb3k5ZS9kS3p5ZE9uTmp2MGUvaHNIMzdkbVJrWkZnY0N3b0s2dGRyOVhvOTNuLy9mWlNWbGVITW1UTllzV0tGTkNMOTdiZmY0dXV2djRaZXIwZG5aeWVXTEZraXZVNFVSWlNYbDB2UFEwTkRwY2RLcFJLVEprMkMwV2pFckZtenJMWjh5OHZMa3dxNEtaVktUSmd3b1Y5OWJXdHJ3L256NXpGbHloU3JOdk1iRjFxdFZ0cUtiTUdDQlZ3RFRrN0hBRTVFUkFBQWpkR0FwL05PWTBkMXVWV2JBT0MveG9iajVlaGtLUHBZMCtnTU5iY3RjM1lYaU9nR2RQVG9VWHp5eVNmU2MzZDNkeno2NktNUUJQdHN4cmg3OTI2clkzMFZhSnM0Y2FKVkFMLzExbHY3OVg2ZmYvNDV5c3JLQUhTdDZaYWIxZmNRUlZFS3ludjI3SUczdDdkVUFLMjh2TnlpQ0p0U3FVUjkvZFhsU3c4KytLQTArdDY5QXJ2NVNIMVVWQlFhR2hxazV6NCtQbEFvRkZiOXJLaW93RXN2dllTNHVEajQrUGpnOHVYTFVsdE9UZzdpNCtQNzlYbUpuSUVCbklpSVVON1JocFdxZEp4cmJiSnFjNWZKc1RsbUN1NFA3ZCtvQkJIUjlVNFVSWHo3N2JjV0FWa1FCS3hhdFFyQndmYmJqdkdiYjc0WjhHdE03eThJQW9LRGczSExMYmRnN3R5NWZiN3V3SUVET0hEZ2dQUjh5WklsRnRYSUZ5NWNpSmFXRnVtY3p6Ly9IUDcrL3BnNmRTb3lNek9sODF4Y1hMQi8vMzVzMjdadHdIMC9kZW9VVHAwNkpUMy94UzkrZ2FTa0pBQ1E5bDRIdXFiQ0EwQjFkVFhlZSs4OWl6M0l0MnpaZ2p2dnZCTXpaODVFWUdBZzVISTUwdExTQUFCaFlXRUFydDVNc0JYdWlZWWJBemdSMFEzdVFIMHQxcHc3aVNaZHAxWGJXSGRQYkV0S1JaS1BueE42UmtRME12M3puLy9Fd1lNSHBlZUNJT0NoaHg2U3dxSXp4Y1hGNGZYWFg0ZUhoMGVQYTc2N3k4akl3TC8rOVMvcCtlelpzL0dUbi96RTZyejc3NzhmOWZYMVVLbFVFRVVSMjdadGc2ZW5wMFhSczhURVJJdHE4UFp5L3Z4NWkrY3ltUXhxdFZvYVVROEtDa0pkWFIxME9oMisrdW9yZlBYVlY1REpaRkxJTmhxTk9IbnlKTFp0MndaUkZPSHU3bzYzM25yTDd2MGs2c3ZJbTBkSVJFUU9JUUo0ODBJK1Zwdzlhak44ei9FUHd0NlUrUXpmUkVUZExGaXdBTjdlM2dDNmd1QkREejBrN2JOdFQxdTNiclg2MWRjSXUxd3VoN2UzZDcvRE53RGs1K2RERkxzMm0weE9Uc2J5NWN0dG5tY2E1UThKQ1FIUU5aTGMyTmdvalRBRDZOZG8rMkIwZGw3OWV5b2dJQUJQUGZVVTFxNWRDMEVRNE9IaGdTZWZmQklMRnk2MG1QNXZOQnFoMVdxaDFXcWgwK2xnTUJpa3p4a1RFek1zL1NUcUMwZkFpWWh1UUsxNkhUYmtaT0RiUzFWV2JRS0FYNFJOd204aTRpRzMwenBHSXFMclNWQlFFTmF1WFl1dFc3ZmkwVWNmdFd1WVMwMU5SWE56YzQvdEN4Y3VIUElJczV1Ym04Vi9WNnhZQVRjM04xUldWdUt4eHg3cmRmOXlkM2QzUFA3NDQzajMzWGZ4NktPUFN2dWhoNFNFSURNekU3R3hzVmFGMXV6aGxsdHVRV1ptSmd3R0ExYXZYaTF0QTVlV2xvYnc4SEFvbFVvc1dyUUlreWRQUm5wNk9pb3FLcUJXcTZIWDZ5MUN1ZWx4OSszT2lCeEZFRTIzZ1lpSTZJWlEyTmFLUjdLT283aTkxYXB0bE53RmI4WlB4MCtEYm5KQ3o0aUlyaTE2dmI1Zkk4MmlLS0tqbzBONjNuMTdyNkV5RldhVHlXUkR1blovUHcvUU5icmNQYWpiT21aUExTMHQ4UER3c0ZpNzNkYldCazlQVDdzVnZpT3lGNkdISDBvR2NDS2lHOGpYZFJmeHE1d01xQTE2cTdZSVQyOThuSnlHS0M5dkovU01pSWlJNlByUlV3RG5GSFFpb2h1QVFSVHhoK0ljdkZ0YUFGdDNYZThLRE1YYjhkUGg3Y0tLc0VSRVJFVERoUUdjaU9nNjE2RFRZblgyU1J4dXFMTnFrd3NDZmgwZWh3MFRZOERKZTBSRVJFVERpd0djaU9nNnBtcHB4RXBWT2lvMTdWWnRmZ3BYL0RWaEp1WUYyRy9QV2lJaUlpTHFHUU00RWRGMTZsOVZaWGdtL3d3MFJvTlZXNEszRXR1U1VqSGV3OHNKUFNNaUlpSzZNVEdBRXhGZFozUkdJMzU3UGd0L3J5eXh1ZDc3M3BEeGVDMTJLdHhsY29mM2pZaUlpT2hHeGdCT1JIUWRxZEZxOEROVk9qS2E2NjNhRkRJWlhvcEt3cXB4RVU3b0dSRVJFUkV4Z0JNUlhTZE9ORjNHWTZvVHFPdlVXTFVGdTduai9jUVVwQ2hITzZGblJFUkVSQVF3Z0JNUlhSZitWbEdFLzNzK0d6clJhTlUyd3pjQUh5U2xZb3lidXhONlJrUkVSRVFtRE9CRVJOZXdEb01CVCtXZHhzNmFjcXMyQWNCL2pZM0F5NU9Tb0JCa2p1OGNFUkVSRVZsZ0FDY2l1a2FWZGJSaHBlbzRjbHFicmRyY1pYTDhNWFlLN2d1WjRJU2VFUkVSRVpFdERPQkVSTmVnL2ZXMVdIdnVKSnAwblZadDR6dzhzUzBwRFluZVNpZjBqSWlJaUloNndnQk9SSFFORVFHOGVTRWZyNWZrd2lCYWJ6STIxejhJN3lXbXdFL2g2dmpPRVJFUkVWR3ZHTUNKaUs0UnJYb2QxdWRrWU0rbEtxczJBY0M2c0VsNE5pSWVja0Z3Zk9lSWlJaUlxRThNNEVSRTE0RHpiUzE0TkNzZHhlMnRWbTNlTGdxOEdUY05kd2ZkNUlTZUVSRVJFVkYvTVlBVEVZMXdYOVZXNG9uY1RLZ05lcXUyU0M5dmZKU1VoaWd2YnlmMGpJaUlpSWdHZ2dHY2lHaUVNb2dpWGlrNmh5MWw1Mkc5Mmh0WUdCU0t0K05uWUpTY2Y1UVRFUkVSWFF2NHJ6WWlvaEdvUWFmRjQ5a25jYVNoenFwTkxnaDRKaUllNjhNbWdhdTlpWWlJaUs0ZERPQkVSQ05NVmtzalZxblNVYWxwdDJyelU3aGlTOEpNM0JvUTdJU2VFUkVSRWRGUU1JQVRFWTBnbjFhVjR0bjhzOUFhRFZadGlkNUtiRXRLd3pnUFR5ZjBqSWlJaUlpR2lnR2NpR2dFMEJtTmVQNThGclpYbHRoYzczMWZ5QVQ4TVhZSzNHVnloL2VOaUlpSWlPeURBWnlJeU1tcXRSMzRtU29kbWMwTlZtMEttUXkvaTByQ28rTWluTkF6SWlJaUlySW5CbkFpSWlkS2I3eU1uMmVmUUYybnhxb3QyTTBkSHlTbVlxWXl3QWs5SXlJaUlpSjdZd0FuSW5LU0Q4cUw4THZDYk9oRW8xWGJUR1VBUGtoTVJiQ2J1eE42UmtSRVJFVERnUUdjaU1qQk9nd0dQSm1YaVM5cUtxemFCQUNQam92QS80MU9na0tRT2I1elJFUkVSRFJzR01DSmlCeW90S01OcTFUSGtkUGFiTlhtTHBQamo3RlRjRi9JQkNmMGpJaUlpSWlHR3dNNEVaR0Q3Syt2d1pwenA5Q3M2N1JxRysvaGhRK1RVcEhvclhSQ3o0aUlpSWpJRVJqQWlZaUdtUWpnalF0NStGTkpIZ3lpOVNaanR3WUU0NzJFbVZBcVhCM2ZPU0lpSWlKeUdBWndJcUpoMUtMWFlYM09LWHgzcWRxcVRTWUlXRGNoR3M5R3hFTW1DRTdvSFJFUkVSRTVFZ000RWRFd0tXaHJ3Y3FzNHlodVYxdTFlYnNvOEZiY2RDd01DblZDejRpSWlJaklHUmpBaVlpR3dmL1dWdUtKM0V5MEdmUldiVkZlM3Znb0tRMlJYdDVPNkJrUkVSRVJPUXNET0JHUkhSbEVFYThVbmNPV3N2T3dYdTBOM0IxMEU5NktuNDVSY3Y3eFMwUkVSSFNqNGI4QWlZanNwTDVUaThmUG5jQ1BEWmVzMnVTQ2dHY2o0ckUrYkpJVGVrWkVSRVJFSXdFRE9CR1JIWnh0YWNRcVZUb3VhdHF0MnZ3VmJ0aVNPQk56L1lPYzBETWlJaUlpR2lrWXdJbUlodWlUcWxMOEp2OHN0RWFEVlZ1aXR4TGJrdEl3enNQVENUMGpJaUlpb3BHRUFaeUlhSkIwUmlNMkZwekYvMXk4WUhPOTkzMGhFL0JhN0JTNHllUU83eHNSRVJFUmpUd000RVJFZzFDdDdjRFBWT25JYkc2d2FsUElaSGc1T2dtUGpJMXdRcytJaUlpSWFLUmlBQ2NpR3FEampaZnc4K3dUdU5TcHRXb2I0K2FPRDVKU01jTTN3QWs5SXlJaUlxS1JqQUdjaUdnQXRwWVg0dmVGNTZBVGpWWnRLY3JSK0NBcEJVR3U3azdvR1JFUkVSR05kQXpnUkVUOTBHRXc0TC96TXJHcnBzS3FUUUN3Y2x3RVhvcE9na0tRT2I1elJFUkVSSFJOWUFBbkl1cERhVWNiVm1ZZFI2NjYyYXJOUXk3SEgyT200dDZROFU3b0dSRVJFUkZkU3hqQWlZaDZzZTl5RGRibW5FS3pydE9xYmJ5SEY3WWxwU0xCVyttRW5oRVJFUkhSdFlZQm5JaklCaEhBbjB2eThLY0xlVENLMXB1TXpRc0l4cGFFbVZBcVhCM2ZPU0lpSWlLNkpqR0FFeEYxMDZMWFlWM09LZXk5VkczVkpoTUVyQStiaEdmQzR5QVRCQ2Ywam9pSWlJaXVWUXpnUkVSbTh0VXRXS2s2anBKMnRWV2JqNHNDYjhWUHgxMkJvVTdvR1JFUkVSRmQ2eGpBaVlpdTJGMWJpZi9PelVTYlFXL1ZGdTNsZzQrU1V4SGg2ZTJFbmhFUkVSSFI5WUFCbklodWVBWlJ4TytMc3ZGZVdTR3NWM3NEUHcyNkNXL0dUOGNvT2YvSUpDSWlJcUxCNDc4bWllaUdWdCtweGMrelQrQm80eVdyTmhkQndMTVI4VmdYTnNrSlBTTWlJaUtpNncwRHFSd3Bid0FBSUFCSlJFRlVPQkhkc002Mk5HS2w2amlxTkIxV2JmNEtON3lYT0JOei9JT2MwRE1pSWlJaXVoNHhnQlBSRGVuL1hieUFqUVZaMEJvTlZtMUpQbjdZbHBTS3NlNmVUdWdaRVJFUkVWMnZHTUNKNkliU2FUUmlZOEZaL00vRkN6YmI3dytkZ0QvR1RJR2JUTzdnbmhFUkVSSFI5WTRCbklodUdOWGFEcXhTcGVOMGM0TlZtMEltdzh2UnlYaGtiTGdUZWtaRVJFUkVOd0lHY0NLNklSeHJ2SVNmWjUvQTVVNnRWVnVJbXdjK1NFckJkTjhBSi9TTWlJaUlpRzRVRE9CRWROMTdyN3dRdnkvTWhsNjAzbVFzUlRrYUh5U2xJTWpWM1FrOUl5SWlJcUliQ1FNNEVWMjMyZzE2L0hmdWFYeFpXMkhWSmdCWU5TNFNMMFluUWlISUhOODVJaUlpSXJyaE1JQVQwWFhwUXJzYUsxWHB5Rk0zVzdWNXlPVjRQWFlxbG8wWjc0U2VFUkVSRWRHTmlnR2NpSzQ3MzErdXhycHpwOUNzMTFtMVRmRHd3cmFrTk1SNyt6cWhaMFJFUkVSMEkyTUFKNkxyaGdqZ1R5VzUrUE9GZkJodHJQZWVIeENNTFFrejRhdHdkWHpuaUlpSTdFZ1VSWFIwZEFBQUJFR0FoNGVIM2E1dE5CcHg4ZUpGR0kxR1RKZ3d3VzdYdlpZWkRBYVVsWldodUxnWVBqNCtTRWxKR2REclMwcEtNSGJzV0xpNld2OGJwS09qdytyM3I2cXFDcDJkblFnS0NvS25wK2VRK2s0akN3TTRFVjBYbXZVNnJEdDNDdDlmcnJacWt3a0NmaGsyQ1UrSHgwRW1DRTdvSFJFUlVmK0pvb2kydGpZME5qYmk4dVhMcUt1clEwMU5EYXFycS9IclgvOGFNcGtNKy9idHc0NGRPd0FBa3lkUHhwbzFhK3p5M2g5Ly9ESE9uRGtEalVhRDBOQlF2UGppaTRPNnpyLy8vVys0dWJraE5EUVVFUkVSY0hOenN6cW5xcW9LUjQ4ZVJWUlVGQ0lqSXpGcTFLaCtYZnY0OGVNb0x5OUhRa0lDb3FPam9WQW9ZREFZOE82Nzcwcm5yRisvSHNLVnYvTzFXaTIyYnQwcXRXM1lzR0ZBbjBXbjArR1paNTVCVzFzYkFFQ3BWR0xHakJtUXlmcFhRNmFwcVFtYk4yK0dUQ2JEL1BuemNlKzk5d0lBZHU3Y2lheXNMS2pWYXJ6Kyt1c1cxOXUxYXhkVUtoVmtNaG5lZU9NTnVMdXpXT3oxZ2dHY2lLNTVlZXBtckZTbDQwSzcycXJOeDBXQnQrT240ODdBVUNmMGpCeGwwZDNQT2JzTFJPUWd1Ly85aXJPN01LeitQM3YzSFI1VmxmNEIvRHN0bWZReUlTR0Zra1o2b3lZa2dJSWdLeXNRVUdBRlhZUjFVVUIyc1MvNHcwNnhMQ3E2aUFxeW9yZ3FSYVFLaE40TWFaTkFla0o2Q0VrSTZaTk11YjgveGpuTXpVektoRkJDM3MveitEaTNuenNUa25udk9lZDl0MjdkaXQ5Ly94MGFqY2JvOXNyS1N0alkyT0RRb1VNQXRMM2ZvMGFOUW5HeFljSlJLeXNyT0RvNm1uUjlHeHNiS0JRS0FOb0F1YUNnQUlNSER6YnBIRXFsRWdjT0hJQktwUUlBckYyNzFtZ0Fmdno0Y1p3NmRRcEhqeDZGUUNEQW1qVnI0T0RnME9uNXo1dzVnOXpjWEJ3N2RnekxsaTFEVUZBUU5Cb05MbCsrelBiaE9JNEY0R3ExbXJmTlZCS0pCR0ZoWVRoMzdod0FiVUF0bDhzUkVSSFJwZU56Y25JQWFFY1d1TGk0c1BWWHIxNUZSVVVGQUNBOVBSM0J3Y0dzN2JtNXVRQUFiMjl2Q3I3dk14U0FFMEo2dFY4cWl2RkNlaEthMUNxRGJYNVd0dGdTRmdWdnk2NDlVU2VFRUVMdU5udDcrM2FEYjBBYmdCODllaFQxOWZVQXRNR2FmdSt1dmxHalJtSEJnZ1c4ZGF0V3JlcncraTB0TGJ6bHp6Ly92TlBoN1crLy9UWnZPVHM3bXdYZkF3WU1NQnBVdDdTMElENCtuaTM3K1BoMEtmaXVyYTFGWGw0ZUFNRFMwaEwrL3Y2ZEh0T1p6TXhNYk4rK3ZjTjlkTVA5ZGJadDI0YmR1M2UzdS8renp6NExOemZ0dy8rMHREUzJ2cWlvQ0h2MjdBRUFoSWFHSWpVMUZRQ1FtSmdJSnljbmd4RUhPVGs1V0xSb0VXOWRkSFEwbm5ycXFVN3VpdHlyS0FBbmhQUktLbzdEdXpscDJGU1VBOFBaM3NDZm5kM3hTZEJ3V0lubzF4d2hoSkRldzhQREErN3U3ckN5c2tKaFlTRUxpRjk0NFFWNGVIZ2dMeThQcDA2ZDZ0SzV4R0xEdjRHNkh0ZXVxcXVyUTExZFhaZjJ6Y2pJQUFEV1V3d0FmbjUrYUdpNE9VTE55c29LQW9FQVo4NmNZVDN0QURCdTNMZ3VYU01oSVFIY0gzbGVJaUlpSUJLSnVuUmNSeFFLaGNudlMyTmpJeHVTYm94U3FVMEVxMUtwZUFINDZkT24yZXQxNjlheDEybHBhWmcwYVpKSmJTQzlFMzB6SllUME9sV3RMZmg3MnU4NFYxTnBzRTBzRU9CZlBzRllNbWpJWFdnWklZUVFjbXVHRHgrTzRjT0hBOUQyVnVzQ1F6OC9QNVNWbFdIejVzMEF0RVBGbjN6eVNWNlEzZHpjaksxYnQwS3BWRUlxbGVLUlJ4NjVvMjMvK09PUERkWWRQWG9VUjQ4ZVpjdHIxNjZGblowZDR1TGllUHR0M2JvVlc3ZHVOVGoralRmZWdMT3pNMXZXRCs2am9xTHcyMisvNGVUSmt5d28xM245OWRmWjY3WWpDbGFzV0FFQVdMMTZkUmZ1NnRha3BLU2dxYW5KNkRaN2UzdTR1TGlnb3FJQzlmWDFxS2lvUUhSME5GSlRVMUZmWHc5TFMwdWp3OXg5ZlgxdmQ3UEpiVVFCT0NHa1YwbXV1NDZGcVJkUXBtZzIyQ1l6TThjWHdTTXh4dEhaeUpHRUVFSkk3MlpwYVFscmEyc29GQW9NR3phTTE0TU1BRWxKU2F6bk5UQXdFSGw1ZWNqTHkyczNZL2ZhdFd1N05PeTdyYnE2T3J6ODhzdW0zOEFmenB3NWcrcnFhdDQ2M1pEMXR2Ujd1UFB6ODFGU1VnSUFzTE96ZzYrdkw5TFMwZ3pPQmNEb3VxNXNBOUR1a0g0ZC9mbmxuVGw1OGlRQXdNTENBbXZYcmpXWXorM3Y3dytwVklxaFE0ZkN5OHNMSVNFaFNFaElBQUFFQndmVFVQUDdFQVhnaEpCZTQ3dlNLMWlSbFlKV0kzUGp3bXdkc0NVMEV1NVNLdFZCQ0NHazk5cTBhUk5LUzBzQjhBTkYzZHp0Z1FNSG9xcXFDaWRPbk1DSkV5ZmFQVTlTVWhLU2twSUFnQmVBaDRXRnNkZkdTbUoxaFZnczVwM0hHSmxNeHJKNlYxYmVITEhXMnRxSy9mdjNkL2xhK2dHNGZrLzZuVWhNMXRyYXl0Nmpob1lHbkR0M0RxbXBxWEJ3Y01EQ2hRdDUrNTQrZlJwTlRVMElDQWpBZ0FFRElCQUlrSitmait6c2JBRGEzdTU5Ky9heC9jZU9IUXRuWjJmTW1UT0hsLzA4SnllSFRUdnc4dkppODc4blRKaUFXYk5tM2RiN0pYY0dCZUNFa0h0ZXEwYURmMldsNFB2U0swYTN6M0ViakhYKzRUQVgzdm84TUVJSUllUnVxcTZ1TmpvZldiZk95Y21wMitkV0tCUzRldlVxVzlhZmczd3JidHk0QVh0N2U5NjZsMTkrbWZXdTZ5Y1IyN3QzTDI3Y3VNR1c1ODZkaTdGangvS08xZDlmRjRCZnZYcVZQVkRRTjJQR0RNeVlNUU5LcFJKTGx5NWw2emR1M01nQzI2YW1KaXhmdnB4dDY2eUgrK3JWcTRpTGkwTjhmRHhXclZvRm1Vd0doVUtCblR0M0F0Qm1SVmNvRkx5SEFDZE9uR0M5ODFPbVRNSFVxVk41RDFES3k4dFJYbjZ6VkdwUVVCQ2NuWjBOU3BucHp4Y1BEQXpzc0oya2Q2SUFuQkJ5VHl0VE5HTmg2Z1VrMTEwMzJHWW1GT0tkSVdINHE0ZlhYV2daSVlRUWN1ZEZSVVYxcVk2MS92eHhIWTFHWTNLeXNhNVFxOVZkM3RmS3lnb3ltUXpWMWRVSURBdzBDTDdienRmV0JlQjc5dXd4bU9kOXUrelpzNGNGK3lkUG5zU01HVFBnNU9RRU56YzNsSldWUWFsVUlpMHREU05HakFBQTFOZlhzMUVMQURCa2lEWVBqYWVuWjd2WEtDNHVOcGd6djJuVEpwWVYzZFhWMWVDaEJyay9VQUJPQ0xsbm5hMnB4S0swMzFIVjJtS3d6ZFhjQWwrSFJtS1luV24xVFFraGhKQzJNakl5Ymx0Q3JoVXJWaUFnSU1Day9RSGc4T0hEck1jVnVObHJXMU5UZ3hkZWVLSFQ4N1F0bTNXdm1EeDVNdWJNbVlPRWhBUmtaV1VoSnllSGwxVE1XQUNlbFpWbHRQZjdkb21Pam1iWE8zdjJMS1pPblFxeFdJeVFrQkNVbFpVQjBBN3gxd1hnbVptWjdPR0FtWmtaZkh4OEFHaEhLOGhrTXJ6ODhzdDQ3YlhYQUdnZm9NeWZQOTlvM1hZQXJKZTh2THljOTZBbExpNk9KYTR6Tm1xQTlCNFVnQk5DN2trYkMzUHdYbTRhVkVhZWRrYzZPT0dya0VqME16Ty9DeTBqaEJCQ2JpK080d3hLalczZXZCbC8vZXRmb2RGb09peC8xUkZMUzh0T2gxOEQvQ0hnSzFhc3dLQkJnMHkrMXB0dnZ0bHVvcktMRnk5aTU4NmR1SEhqQmhJVEUvSEtLNi9BMWRVVmdHRnZ1a2drZ2x3dU4vbjZwdEMvcGxBb1JHQmdJT3p0N1hIanhnMDBORFRnNHNXTGlJcUtRa2hJQ0g3NzdUY0FRSHA2T2xRcUZjUmlNZExUMDlueGZuNSt2TXowYytmT2hibTU0ZmNWc1ZnTW1VeUdtcHFhRHV1K2svc1BCZUNFa0h0S2sxcUY1ZW1KMkZOUllyQk5BT0J2QTMzd2htOG94RjNNUGtvSUlZVDBOZ2tKQ2J6RVpRQVFIeCtQbHBZV0xGcTBxRXRCdExFaDZQb3VYNzZNeTVjdnc5blpHZDdlM2hnd1lNQXR0MXRmMnd6dCtqUWFEWnNIM3RUVWhBMGJObURGaWhXd3RyWTJ5SVl1RW9uZzQrT0R1TGc0Mk5yYWRya211U24wcnlrU2lTQVVDaEVaR1lsRGh3NEIwTTd2am9xS2dyZTNONlJTS1JRS0JSUUtCYkt5c2hBVUZNVHFud1Bhek9VNkJRVUZ5TXJLd3VYTGw5bTZ3c0pDN05xMUM3YTJ0bGk5ZXJYQjV4UWRIYzFlYXpRYW5EOS9IZ0RnNXViR2hyVDM3OSsvaDk4QmNpZFJBRTRJdVdma056VmdRZXA1WkRZWS9uRzFGSW54WWNCUXpPamZzMThRQ0NHRUVIMysvdjVZdVhMbFhidStXcTNHcjcvK2FyQmVLQlJDTHBmanBaZGVhcmV1dENuUzB0SncvUGh4QU1ERER6L2M0d0Y0UnlJakk1R2JtNHZUcDA4RDBDYWUyN1JwRTVZdlg4NExoZ1VDQVFRQ0FSdlNQWFBtVEh6enpUZThjK24zMXV0Nzdybm4ycjIrN2hpWlRJYlZxMWZ6SGhib0VxdEZSMGV6QUx5Z29BRGw1ZVZ3ZFhWRlFFQUFrcE9UQVFDWExsMkNvNk1qYW1wcTJQSDZBWGhKU1Fuck1kY3BLeXREV1ZrWlhGeGM4TkJERHhtMFRiL3NXRXRMQ3d2QUF3SUNLQXY2ZllJQ2NFTElQZUZ3WlRtZXYzd1J0U3Fsd2JiQkZsYllFaGFGUUd1N3U5QXlRZ2doNU00NWNPQUFybDI3QmhzYkcwaWxVdFlUSGhzYmk2U2tKQXdZTU1CZ2VIcDM1T1hsc2RjZUhoN3Q3dGZSM1BpUWtCQmU1bkY5K2pYR2pRWEpzMmZQUm01dUxwdnpuSjJkallNSER5SXlNcEx0bzB2QVptdHJpMUdqUmlFeU10SWdBTzhKOWZYMTdMV0ZoUVVBd05uWkdZTUhEMFpCUVFFQTROeTVjNWc1Y3lZQ0F3TU5BbkFkTnplM1c4cFNEd0RmZnZzdGU2MC9ORDBqSTROdHM3T3p3N1JwMDI3cE91VHVvUUNjRUhKWGFUZ09IMTNKd1Bvcm1kQVltZTg5WHRZZkc0Tkh3RTdTdlZxbGhCQkNTRzlTVkZRRUFCZytmRGh2YnZIRWlSTVJGUldGNnVwcTFpT3NrNXVieTRMeXlaTW53ODNOalcxck82UWJBT3JxNm5oSndMeTl2WHYwSHJwQ0lwRmd3WUlGV0xObURUaU9RMHhNRE1hUEg4OExodlZyZ092M0RPdVR5V1RkYm9NdXk3aCtXVFE3dTVzUCswZU9ITWtDOEFzWExpQTJOcGJORHc4S0NrSndjREJPbmp6SjltOWJHejBtSmdZeE1URzhNbWk2Skd6dE9YdjJyTkgxdXA1ekFIQnhjYUVBdkJlakFKd1FjdGZVcXBSWWNpa2VSNnV1R213VENnVDQ1MkIvdk9RVkFDSE45eWFFRU5KSGhJYUdJalUxRmFOSGorWUY0THFFWnJtNXVSZzFhaFErK09BRE5uZjR3dzgveEprelo2RFJhRkJiVzR2WTJGaWNPM2NPaHc4ZlJrTkRBNktpb25qMXB1UGo0MW5XYm9GQXdBdDAyNUxKWkx5a1l2cDBQZHpkTlhEZ1FNeWFOUXZ1N3U2c2RKZitjRzc5ZHJYWEJ2MGUrcXFxS2h3K2ZCalRwMCtIcGFVbGI3K1NraExJNVhKTW1UTEY0Qno2YzdEMUEvcGh3NGJoNTU5L0JzZHhxS3VydzZWTGx4QWFHc3JxcDdlMHRHRHo1czFzLy9EdzhDN2ROK25iS0FBbmhOd1Y2UTIxV0poNkFWZWFHZ3kyMllvbDJCQTBBZy8zYzcwTExTT0VFRUx1bnNEQVFBd1pNZ1FEQnc0MDJKYVltSWlmZi80WjhmSHh2UFUyTmphczkzWElrQ0dvcnE2R3ViazVHOTZkazVNRFB6OC9BTnBoemJxNTM0QTI0L3JYWDMrTjU1OS8zbWkyN2tXTEZuVXJDM3BYUGZqZ2c3eGxwZkxtVkxTT0hneTBwVktwOE9XWFg2S3dzQkRKeWNtWU4yOGVlMDhPSGp5SWZmdjJRYVZTb2JXMUZiR3hzZXc0anVQWXFBTUF2TkVEOXZiMjhQUHpnMGFqUVhSMHRFRTV1WXlNRERiQ3dON2V2c3Z2VTJOakk3S3pzeEVSRVdHd1RUL0JYa3RMQ3l0Rk5tSENCSm9EZnArZ0FKd1Fjc2Z0dmxxTUZ6T1MwS1EySEJibloyV0xiOEtpNEdWcGZSZGFSZ2doaE54ZE1wbXMzVURyOTk5L0I2RHRKVzhiaEM5YXRBZ0NnUURuenAzRHlwVXI0ZVhseGJZbEp5ZXpBUHpZc1dPb3Fxb0NvTzM5NWpnT09UazVlTys5OXpCbHloUmVFckZiMFZFWnNvN1UxdGF5MTJabVhaOSt0bVBIRGhRV0ZnTFF6dW5XRDk0NWptT0I4cUZEaDJCalk4TVNvQlVWRmZHU3NObmIyNk82dXBvdFAvSEVFNnozdlcwR2R2M2E1TDYrdnJoKy9UcGJ0clcxaFVRaU1XaG5jWEV4M256elRRUUdCc0xXMXBaOUZvQTJNMzFRVUZDWDc1bjBUaFNBRTBMdUdCWEg0ZTJjVkh4VmxBdkQyZDdBVkJjUHJBOGNCaXNSL1dvaWhCRFNkeG5MU0Y1U1VvTDgvSHdBd05DaFEzSHg0a1cycmJTMEZPN3U3dUE0RGlrcEtlQTREbmw1ZVpESlpLaXVya1pxYWlybXpKbURrcElTL1BMTEwreTRXYk5tSVM0dURsVlZWYWlvcU1DV0xWc01ydnZsbDEvQ3pNeU1EV0hYYURUZ09BNGFqUVpxdFJvcWxRcWpSNDgybUpQY1VSa3lRQnNrcDZlbnc4TENBaEtKQkVLaEVEVTFOZGkzYngvYng4YkdwZ3Z2Rm5EOCtIRmVyMzVzYkN6dlFjSWpqenlDdXJvNnRzK09IVHZnNk9pSW9VT0hJakV4a2UwbkZvdHg3Tmd4bys5RFp5NWV2TWo3VEpZc1dZTFEwRkFBMnA1c25aSVNiWm5WOHZKeWZQSEZGN3dhNUJzM2JzVGt5Wk14Y3VSSTlPdlhEeUtSQ0ZGUlVRQ0F3WU1IQTdqNU1NRlljRTk2Qi9xV1N3aTVJNnBhVy9CTTJ1ODRYMU5wc0Uwc0VHQ0ZUekFXRHhweUYxcEdDQ0dFM1B2a2Nqa0E3UkJwTnpjMzNoem5OV3ZXd05IUkVjM056YXlYMXNQREF5Tkhqc1N1WGJ1Z1ZxdFJXMXVMbkp3Y05zVGIwOU1URHo3NElJS0NnckJod3dhRHV1TTYrajIwN1RFMlhMNHpGaFlXMkw1OWU0ZUJlbGZPbTVDUWdCOS8vSkV0eDhURTRPR0hIemJZYi9iczJleGhCTWR4MkxKbEN5d3RMWGxKejBKQ1F0RFkyR2ppblhRdU96dWJ0eXdVQ3RIUTBNQStLMmRuWjF5N2RnMUtwUko3OSs3RjNyMTdJUlFLV1pDdDBXZ1FIeCtQTFZ1MmdPTTRTS1ZTZlBMSkp6M2VUbkpuVUFCT0NMbnRrbXF2WTJIcUJaUzNOQnRzazVtWlkxUHdLTVE0OXJzTExTT0VFRUo2aHlsVHBzREh4NGNGaU1PSEQyYzk0a3Fsa3BkSURBQ21UWnNHVDA5UGhJV0ZvWC8vL2dDQWNlUEc0ZFNwVTZpcHFjR0NCUXNnRUFqZzR1S0NWYXRXNGRTcFUwaEtTa0pwYVdtbnZkZjZCQUlCUzZDbXI3TXlaR0t4R0g1K2Z1ekJRbHRTcWRSb25leTJNak16V1VLNXNMQXd6SjA3dDkxMkxseTRFR3ZYcmtWNWVUazRqa05OVFEyaW9xSnc1TWdSQU5yMzU4Q0JBNTFlMDFTdHJhM3N0VXdtdzhLRkMyRnVibzUzMzMwWFVxa1VMNzc0SWs2ZVBJbURCdyt5ZTlGb05MeWVjMzMrL3Y0OTNrWnk1MUFBVGdpNXJiNHR6Y2ZyV1hLMDZ0V3kxQW0zZGNEbTBFaTRTeTJOSEVrSUlZUVFmYnA1M0FBd2Z2eDRpRVFpSkNZbW9xRkJtOUJVS0JUQ3lja0pZOGFNWVVPdzlZZHhDNFZDekpvMUN5S1JDTTdPem15OW1aa1pIbnJvSVJid0twVktLQlFLS0pWS3FGUXFxRlFxcU5WcWFEUWFOZ1JkOTU5SUpJS1ZsVldIN2RhVit3TDRpZFc4dmIwaGw4c2hGQW9oRW9sZ1ptWUdHeHNiZUhwNll0S2tTWEJ4Y1RFNGx5NVJuTzcvOCtiTmc3bTVPVXBLU3ZETU04L3dzcjIzSlpWS3NXalJJbnorK2VkNCt1bW5XZmsxVjFkWEpDWW1JaUFnd0NEUldrOFlNMllNRWhNVG9WYXI4ZXl6ejdMM0t5b3FDbDVlWHJDM3Q4ZTBhZE1RSGg2T0N4Y3VvTGk0R0EwTkRWQ3BWTHg1OUxyWGJjdWRrZDVGd0hGR0N1OFNRc2d0YXRWbzhGcG1NcmFYRlJqZC9vVGJZS3oxajRCWkIzOG9DZW1xYVZOVzN1MG1FRUx1a0QzNzMrdnhjMlprWkxCeVZ2NysvbGk1a242bjlEWXFsYXJkVW1WdGFUUWFnMERkMkxxZVZGZFh4K2E3NnpRMk5zTFMwckpieWVySXZVL1F6Z2RMUGVDRWtCNVhwbWpHZ3RUelNLbXJNZGhtSmhUaVhiOHdQT1h1WmVSSVFnZ2hoQkRUZFRYNEJtQTAwTDZkd1RlZ3pZcmVWbWNqQjhqOWlRSndRa2lQT25POUVvc3UvWTdxVnNONVM2N21GdGdjR29taGRvNTNvV1dFRUVLNlN5QVF3TkhSQnRYVmRVYTNXOXRZb0tIZU1NOEhJWVFRUGdyQUNTRTk1aitGMlZpZGV3a3FJek5ib2h6NjRhdVFVWEF5TTc4TExTUEVkRC91ZkFOU3FiWUc3ZTBZNHY3WXJIR3d0N2VHUnNOaHk5YzNrLzVZV1VsTlBoZkhjV2hxNGovMHNyS1N3czdlR2k0dURuQnpsOEhOelFtdXJvNTRmKzMvb0ZCb0V3SXRlWDQ2eGo2Z25VdDQrTkJGYlA2cVo1SVBXVnRid0M5Z0lBSURCK0ZTMmhVa0orV1lmQTVYTnhtKytPb0Z0dHpaWjZBL0xQbWZ6MytHSy9ubEpsK3p0N0N6dDhLVGY1M0Vsci9mZGhRMTErdnhweW1qY08zYURTUmV6T3IwSFA5NFlTWjd2WDFiSENvcmIzUzQvNlNIaDJQUjRxazRmKzR5OXU0NWg4eU1JZ0NBek1rT3MvL3lJTVpQaU1ESzE3NUdWbVp4TisrS0VFTDZCZ3JBQ1NHM3JGR3R3dkwwUlB4YVVXS3dUUURnbVlFK1dPVWJDakhOY1NMM0FmM0F2Q3NVaWxiTW52bVd3ZnJ4RTRiQzNjTUpHbzJHRjRCdi8rbi9URzVUZFhVZEZqeTFEZ0tCQUY5OC9RS2NuT3dnRm91TTdoc1FPQWpKU1RrWU5zSVBreWFQMExheHVSVzdkcDQyK2JyR2VIcTVZdjJuUzlpY1J0OGhIdDBLd0R2aTd6OFE3Z1A2b2I2dUNSbnBoYWl2YityeXNRNE9OckIzc083UjlnQmdBWC9iQndjOVJmOEJoRWdvd3NSSnc5bnl2bC9QWStpd0lWajAzS1BnT0E1ZmJkcVBBL3N1ZEhpKzhST0dzdGUvL25LdXd3RGMxdFlTVDgxL0dDS1JFREZqUWhBUzRvVkZmL3NJYXJVYTZ6OVpBanQ3N1REYVpmK2NpWDhzM1FDVlN0M3V1UWdocEsrakFKd1Fja3Z5bXhyd3RQdzhzaG9OaHlWYWlzVDRLR0FvWXZzUHVBc3RJNlR2NFRnT0xTM0tkb052QUFnSjlVUjJWakdXTHB2TzFra3R6TEIxMjJ0RzkvOWwxeGw4cy9sZ2w5dHdKYjhjUlVYWE1HaVFObnR4YUpnWG5QclpvYXF5dHN2bjZNemtLU1B4NFBnSUFNQkx5emVhRklCUGVUUVNqODkrb01mYW9uTW5Fd0VxRlB6UkRpS1JDSjZlL1NFUUNDQVFDTERvdVVkaGJXMkJuLzUzSENLUkVBTUgzY3drM1oyUkFjOHRuUTVyR3d1Mi9PMS9mME56czdZTlAvOTBBbi83K3hRQWdNZUFmbmg2NFovdzFhWjkzYmt0UWdqcEV5Z0FKNFIwMjIrVjVYais4a1hVcVpRRzJ6d3RyYkU1TkJLQjFuWjNvV1dFM0JrM2JqUzB1ODNlL3RaNldXdHJHN0h0djRjNzNHZnBzbGlEZFJWWHI4UGQzUW4xZFUxd2NOU1dIMUtyMVBobXl5RVVGVmFndExRS3I3L3hKQndkRFJNQ0dkTzJXSXFwR2FnRkFnRTJiMzJsMC8wNkMyQjloM2dnSjFzN3lzYkRveDliWDFaYVpWSjc3clNteHE3WFU5WW5FQXBnWVdGOHlrNXpjeXR2V1NJUjRlc3Y5Nk8ydGhIem5wb0lBSmcrSXdaeFI1T2dVV3Z3OFlhbGJGOVRIeFE4Tm1zY1JrY0hzZVgweTRXSU81TEVsdmZ2dllBSEhneUhqNjg3QU9EUFU2TlFjT1Vxamh4T01PazZoQkRTVjFBQVRnZ3htWWJqOEdGK0JqNHV5SVRHeUh6dkNVNzk4Wi9na2JBVFM0d2NUY2k5NiszM0ZpQXMzTnRndlM3b1BCYVh4RnYvMTdscjJqMlhzVURWMXRZUzIzN2dCMEJDb1pEdHF4OGNOVGUxNE1odkhRY3h4Z0x3dGU5dGgxcXQ0YlZCcVZKajc1NXprRWpFV0xscUhnS0RCbXV2MGR5QzQzSEp2T01sWm1JOE5IRVlCQUlCV2x0Vk9Ib2tzY00yM0NrZnJuOE95VWs1K083Ykk2eEh0NkcrR1dxTkJsSUwvcFFBY3pPSndicldGaFUwR3MwZGE2L09YMmE5MDYzak9ocktyaHZwWUc2dS9SMnIrLy9QUDU2QVJzTmgrb3dZckZxNUJkVlZ0WEJ3c0RGNmpxNFlGUm5BQW5vQWFHcHF3ZnFQZnVZOWxORm9OUGozaHo5aC9hZExXVHVlV3pJVmxaVTNrSktjMisxckUwTEkvWW9DY0VLSVNXcVZyWGp1MGtVY3E3NXFzRTBvRUdDNXB6OWU5QXlBa09aN0UzSkx4R0lSUEwxY1RUNU9GM3diNCtQcmp0QXc3UU1HanVQdzhVYzdjT0Y4T20rZkJYOTdoTTNmL243YkVaUVVWN1o3dnVycU9paGJWU2EzRWRBRytqS1pZUy84eWxYek1HQ0FNNzdmZHRSZ1c4UlFYeFFXVkxCQXo5ckdBai91ZU1OZ3YzVWZMVEpZdDJybEZzaFQ4dkRkdDBmdzNiZEhPbXpiWCtaT3dKd254clBsLzM3ekczYnRPTlhwUGQxSnpjMHQ3SDB3TTlQOVg0eUVpNWxvYUdqR3NPRkQ0T3JxaUl6MG9tNmRmMVJrQUY3NTExL1l6d0xIY2ZqODA5MjRWbUZZWHJLMHBBcGZmUDRyUyt3bUVvdXdjdFdUV0x0NmU1Y1N3aEZDU0Y5Q0FUZ2hwTXZTRzJxeFFINGVCYzJOQnR2c3hCSnNDQnFCU2YxTUR4Z0k2YTFNSFk1dENxZCtkcnlod3owaEk3MFFHejdlaFgrKytCZ0VBZ0grOWZyY0R2ZC9ldUdmOFBUQ1A3V2JTTzdEZGY5RCt1WENiclVsTUdnUTFyei9kNFAxam82MmNIV1RRZDJtdHpvN3F4Z3ltUzBxcjNXY3JmdFdPVGpZWUZwc05GdXVxYW5IL3IzbmIrbWNwdjZjN04xekR2dmJTYUltRUFqZzVHVEhlOUR5MVB5SDhmZm5Ia1cvZm5Zc1lBYUFDK2ZUdXhXQXg0d053UXN2UGc2UlhpNkJINzZQdzVuVGFlMGVjeXd1Q1lNOSs3UDN6c3hNakJXdno4VW42M2ZpMUFtNXlXMGdoSkQ3RlFYZ2hKQXUyWFcxR0M5bEpLRkpiZGpiNVc5dGl5MmhVZkN5N1BuTXdvVGNTZSsrOVMyRUlpR0dEL2ZEeTYvTllldG5QNllOUHRVcURVWkhCM2Y3L0hWMVRXeVkrWDgyTFdkWjBHTWZOVDN6dVRFT0RqYlkrcDFoTWpXcDFJd0ZnWjk5dWh0TmpRcFlkcVBjR1FEZTNONmFtdmJud0hlbXBxYkI2RHhoV3p0dFJ1MGJiYzc5Nmt0Zll1QWdaOHoreTNpRFkzclNvc1dQOHVaZWIvbjZJRnBhRFBOYzNBMXZ2ak1mUWNHRFdZKzN6c0JCemtiM0h6alErUHIyQ0lWQ3pQdnJSTXg4YkN4di9hRUQ4Zmp4aCtPZEh2L041b1BvMTg4T28yTzAvMGJFWWhGZWZIa1dBZ0lHWXZOWEJ5ZzdPaUdFZ0FKd1FrZ25WQnlIdDNKUzhYVlJMZ3huZXdQVFhEeXdQbkFZTEVYMDY0VDBmcTEvREtjZU9zeVh0MTdSSnVtVlR0czU0ZnIweXp4MXgvWHJkZmo0b3gyOGRXKy90d0NBdHAzdnZ2VXRXNjlVbWpZTS9JZnY0eUF4Nnp4SHcxUHpKL0dXaFVJaHdzSjkyTEwrNjF0bFoyZUYydHBHMk50YmdlTTQxTmJ5QTNDTlJvUGk0a3JlSFAyRjg5OW4yZFY3b2c3NHc1TkhJR3IwellSakdvMEc0eWRFc0I1Y016TUpXbHRORDhaTFMweExGTmRSY3IrMndiZStwcVlXbEpaVW9xUzRFc1hGbFNncXJERHB1c3YrT1FNUFRvamdyZHUzOXp5KytxSnJXYzA1anNPSEgveUVmMG5FR0RIS242MS81TStSS0Npb3dHOEg0MDFxRHlHRTNJL29Hek1ocEYyVnJTMTRKdTBDTHRRWWZua1VDd1JZNlJPQzV3YjVHam1Ta050THJkWWdKN3NFOHBROHlGTjZOdEdUVkdyR2V2QjBQRHo2b2FURWNDNzBKLy9lMmU1NXVoT0E2dzhmYm0xUlFaNlNaM1EvalVaamRKdGFyV2JCbnJXTkJleis2RTNtT0E1bHBkVUFnTVpHQlk0ZVRvUlEySG1laHJZQnVFQUFPRHZiZCsxbVRDUVVDbUZ0YlFFek13bHFydGREb3pGODVCY2U3ZzJyUDNydVMwdXFlclMwV1dEUUlEeno3SjhOMmhReFZQczdidklqSXpIN0x3L2k3VGUrTlRtNFg3eG92Y250Y1hXVEdhd3JMS2phOUMvRkFBQWdBRWxFUVZSQXhGQmZYTDllQjNOek0vWmVISXRMd25mL1BZTHE2anFZbTB2ZzQrdU95NWNLQU1Da0pHeTdkNTNHcUtoQVdGcmVIQUh3NTBlajhPZEhvMHh1UDhkeDdPYzVLVEViaHc5ZE5Qa2NoQkJ5UDZJQW5CQmlWR0x0ZGZ3dDlRTEtXNW9OdGptWm1XTlR5Q2hFTy9RemNpUWh0MGR4MFRYSTVYbVFKK2ZoMHFVcjNTN3YxSmx4RDRZYmxILzYrTE9sK1BHSDQ5ajVNejhSMTFmZnZOd2oxL1R5ZGtOZzBDQ2NQM3VacmJPeWxpSjJSb3pSL2NWaWtkRnRSNDhrc1dCdjFWdC94YkRoUXdBQUxTMUtYaEQ0Nm9vbmVLV2w3aFZPL2JSbEM2dXFqQWZXbFpVM2tKYWFqNUJRTDF5TXoreXg2dzcyN0krVnE1NkVSR0w4YTFIc3pER1l2MkF5QUdEMXVtZXcrcDN2a0phYTMrWHpTeVJpTEg1K1dwZjNiKy9Cem82ZlR1TEhINDZocWFrRkw3dzBDK01lREFPZ2ZTQlZYVjBIQUhoMDJtZzgrZGRKU0U3S3diYXRoM0g5ZW4yWHIxdFlVSUVObit6Q2MwdW1vYXJ5QnJ5ODNicDhiRnRKaVRrb0thN0UySEdoK1BpakhRYmw3THJMeXU0cUZpMHlUTEozcTVxYWJ0YVNyNmd3YmVRQUlZU1lnZ0p3UW9pQi81Yms0Lyt5NVdnMVVySW53dFlSbTBNajRTYTF1QXN0STMzSjlldDFmL1J3NXlFMUpZOEZHTGVUVUNqRWpKbGpETlpMSkdMTWUyb2lnb0lIODlaM3B6ZFlKck9GN3hBUFdGdGJzR3V1LzNRSkFQREtOdG5ZV0dMK3dqOFpQWWRZTERLNkxTa3hCL1gxVFhCMWsvR0cwWnViUy9EbU8vT3gvcU9mVVh2RE1JbGlWNm5WR2phSFhTUVNndU5ndExSWFpGUWdMOEhiN01mZWFuY1l2ejRMQ3pOY09KK08rdm9tbzl1TENxL2gvMVpzUWN5WUVGUmV1MkZRYWt6SFdCbXlGb1hTYUJEbzQrdU90OTU1bW4wZUFLQlNxU0hXUzBDbS96bGJXcHJqamJmL2l2VWYvb3l6Wnk1MWVrOEFJQklMVFJvUjBWNEFydisrMU5UY0RLeWRuTFFQTG1ReVd6dys2d0VBMm96eG1SbEYrTzJnYVQzUDU4NWNRbkppRHA1ZU9QbVdBdkRtNWhacytmb0FkdTQ0aWRyYTd2L010U1VVS05IVTFQblAwcTFvYVdtNXJlY25oUFJ0RklBVFFwZ1dqUnF2WmFiZ2g3SUNvOXZudW50aWpWODR6SVRDTzlzdzBpYzBOYlhnY3RvVnBLVGtRcDZTaDVMaXloN3JOZXVxaVpPR29iK3JvOEY2M1hEYVkzSEpDQWdjMU8zenR3MU0yeEtKZXViZjFzekh4L0tHc3dzRUFrUU05Y1dINnhkajlkdmY0Yk5QZHVHelQzWjFlcDd0UDdXZkhDNDZKaGd2dkR3TGRiVk5LQyt2eHFzdmJicmxkcGVWVldQTnU5OERNRDRFR3dEczdhM3gwcXV6T3p5UHNUSmt5eFovaXNJMmM2SkhSUWJnaFpkblFTcTlHYXhuWnhVak83dUVOK3g2MDhhOWFHNXV3Y3pIeHdIUVBwQjUrYlU1c04yNEZ3ZjMvOTYxbSt0aCt0bmdYVjFsRUFnRWVQNmZNOWlEaDZ0WHIyUFhqbE93c2pMOVlXbHpjd3QyN1R5TkU4ZFRBQUIrL2dQWkNBQUErUEtMdlVhSDRiLzE3dE5zam5xTFFoc2szOG9ESDBJSXVSOVJBRTRJQVFDVUtwcXdJUFVDNUhXR05WN05oRUtzOWd2SFBIZlB1OUF5Y3I5U3E5VEl5aXBHU3JKMkhuZE9UaW5VM2NpUzdPaG9pK3ZYZTZaM2ZNcFViZEJWWDk4RXFkU01EVWxlKzk1MmpCanBqMU1uNUZqeS9IUzIvN1FwSy9IVS9Fa3NNTk92RjIxbUpzWS9YbmdNTlhwRGdOdnIyYzNNS0VKR2VpRmtNanUyTHZGaUZ0NSs4MXZlZnJwRVkrMlZCUU9BQVFPZE1lRWhmbThyeDNIZ09BN096dlo0NjcybjJkendXekhZeXhVQ2dRQjI5bFlvTHI3VzRiNGJ2MXlPOXA2bFZGWFc0cFVYdjdqbDlwaENLQlJpemhNUFl0YWNCM2tQS3NyS3F2SHVXOXN3emNqdy9tKzNIa1pMaXhKUHpIc0lnUGFoeHJPTHA4TFcxZ28vL25ETXBPdnJSaEhvU0MzTWpOWXo3MGo1MWV2c3RiT0xQZVkrK1JDYnI4NXhIRDVkdnhPdHJTcFlkZk9qdmxwK0hWZkx0ZGR3OStCUE4wcEx6VWRSb2VGbkx0SjdPS3RRM0o3TThjMU5qbmhtMGVUT2R6UlJVVkVSVHA4K0RRQndkall0ZXp3aGhKaUNBbkJDQ0U1ZnY0Wm5MOFdqdXRWdzJKMmIxQUtiUXlNUllXdllLMGlJS1RpT1ExSGhOY2hUY3BHU2tvZkxsNjUwYVZoeVc1YVc1Z2dLOFVSNHVBOUN3N3d4Y0pDelFVRFRYVlhYYm1EUUlCY2MyUGM3cHNWR1EvSkh3dWtMNTlOeDRYeTYwV1BpTDJTeUFQemhQNDNBbmwvT3dzSEJHcSt0ZUFLK1F6d0FBSmZTcnVEQytYVFUxamFpcWFrRkdaY0w0QmN3RU5iV0Z0Qm9OS3ozZU9yMG0vV25LeXRyNGVjL3dPZzFoVUlCYjF0cml3cFhycFJESUJCZzhkTHBFQXFGdUh5cGdBMlpiMmxSWXNkUEovR25LYVB3NmZxZGVPdmRwMi9wZlFLQW9LREI3SFdxdk9QNTBJNk90dTF1MDY5bmZTZjA3KytJWmN0bkdrd25LQ21weE92LzJ0emhjT2tmZnpnT2pZYkR2S2Ntc25WUHpKc0FXenRMZkwxcC94MGRzVkZTZERNQUZncUZlSHoyQTJ4NXgwOG5XUksybmpCNGNIL2U4clVLdzFyc1FxR1FWemU4dWZuMkRPTld0VnBoOHVTZUQ4QXpNakpZQUM2VmRxOUVIeUdFZEFVRjRJVDBjZjhwek1icTNFdFFHZm5pT05xaEg3NE1HUVVuTTNNalJ4TFN1YXJLV2had3A4bnplZk5XdTBvc0ZtR0kzd0NFUjNnak5Nd2JRL3dHOU5oUTdiWUtDcTRpT05RTEIvWmR3TFRZNk00UEFKQ1pXWVRTa2lxNGV6aWhmMzlIL09PZk16RnMrQkJZMjl3Yytoc3pOZ1FYenFlanRLUUtjMmUvQzQxR2cvOXNXczZiZHd6dzZ6WlhWdDdBK3g4OWEvU2FabVlTM3JiU2tpb3NYclFlRW9rWVh0NnVBSUNqaHhONVFlYU9uMDdpeExFVU5EWTI0N05QZHdNQUJnMXlBYUF0WXpab2tBdUdqZkFEb08zSjEvWFdTeVJpZ3g1elcxdExEUEh6WU1zbG5mU0E5NlNhbW5xakQxeTZVb2JNMzM4ZzNsNjlBT2JtL0ZKZWVibWxlUHVOYnpzcy82WHo4NDhuSUpHSWVQWEkvL3hvRkNRU01mNno0UmRUYnVXV1hMdDJBNDJOQ3BZSlhTYzVLUWZmYnp2YW85ZlM5YXdEMnFIdENvWGhnek9wbFArZTNxNEFuQkJDZWpzS3dBbnBveHJWS3Z3elBSRjdLMG9NdGdrQUxCcm9pOWQ5UXlBV2RGNnFpQkNkeGtZRjBsTHpJVS9XQnQzbFpkVW05d29LQkFJTUhPU01zSEFmaElWN0l6allzOTFrV3oydHVLZ1N2LzV5dGt1Qm1MN2R1MDVqNmJKWUFHQ1pxUUdnNW5vOXZ2NXFQODZjU2dOd2N5aDRlOElpYnRiVkxpd3dQUk56YTZzU1NRblpDQTN6eHRremFmakhDelBaTm83am9GS3JzZVQ1V0NRbFppTXBNWWUxdWJTa0N1cy8rcGtGNE9ibUV1emFrWUJGaTZmaTRZZUhvNzZoR2YvYmZveTFmZXdEWVJEcURUZWVQaU1HNTgrbEcwM0lCblE5Q2R2dGxwMWRnb3owUW9UcnZjOFh6cWZqM3gvOGhKYVdyZytaM3Y1ZEhDd3N6Tm1JaGVibUZoeVBTKzd5OGZvUEMyN0YxYXZYNGEyWEtPM0tsWEs4di9aLzREZ09FeVlPUTJseEpTb3FES2NWbWVLaFNjUGc3dUhFbGkrbFhqRzZYOXZLQVUxTkZJQVRRb2d4RklBVDBnZmxOVFZnZ2Z3OHNob041ODFhaXNUNGQrQlFUSGN4UHZTVkVIMUtwUXFaR1VXUXArUWhKVGtYZWJsbDdRWmhIWEhxWjZjTnVNTzhFUnJ1WlZMdDRwNlVtVm1FM3k4WUgycmVrV05Ia3pCMVdqUUdEcnJaZ3kxUHljUGExZHU3WEM3Tnk5dU5aZHZtT0E0WjZZVnNXMVZsTGRaLzlMUEJNZSt0L1p2QnVvU0ViQlFXVmhnTktNZU1EVVhNMkJERWpBM0JqejhjNTIzTHlTNUJxandmV1psRnVKSmZEbmNQSjVTWFZVTWtGc0hlM2hwQndZTnhLZTBLUkNJaEhwMDZtbmZzRUw4QmVIYkpWSHp4K2EvZCt2enZGSTFHZ3cvWC9ZajFHNWJBMGRFV1Azd2ZoeDAvbmV6VzBQRXRYeCtFdmIwMWhvLzB4MXYvdHhXWm1VVzNvY1hHdWJySnNPeWZNM2pCTndCODlQNVA3T2Z0VDQrTWhPOFFEMlJuRmVPWnB6L0F0V3VHdzhZN0V4YnVqV2NXOFd1anh4MU5OTHF2Ylp0UkVyZXJUQ0FoaFBSMkZJQVQwc2NjcWl6RHNzc0pxRk1aZmpuM3RMVEdsdEJJQkZqYkdUbVNFRzFnZUNXL25KVUhTNzljWUZMUG9ZNlZsUlFob1Y0SUMvZEdXTGdQcjRmdGJpb3ZxKzUwSDJHYktnQ1dWbElFQkF4RVdWa1YzTnhsckh4VlNLZ25aczErQUR0K09vbUdodVpPenp0MlhDaDdYVlI0alhkTVM0c1NsOUtNOXp5MmxaeVlnMWFsOGMva2dmSGhBTFNmNDlFamlaajlsd2Q1Mi85dnhXWUF3SUsvUFlMWFZqNkIwcElxdG0xMGREQXVwVjNCSTMrT1pKbmkxU28xbS9mNzhPUVI4UFoydzg0ZHB3eDZRKzhsOWZWTldMZjZCNGpGSXQ1RERsTnhISWVQMSsrRWg3dVRRWGIxemh5TFMrcDBINUdSYWhPV1ZsSTg5dmhZUERwdE5NczJyaTkyUmd3Ky9YZ1hSR0lSQnYweGIzdUkzd0MwdEpyMmIxUW9GR0phYkRUbVBUV1JWNDd0OXdzWlNMOWNDSThCMnFSc0RmWE5hR3BTUUszV0lESXFrSGVPdWpyakNRY0pJYVN2b3dDY2tENUN3M0g0SUQ4ZG54UmtRV09rdDJlaWt5cytDeDRCTzdIaGx6clN0MVZVMUVDZXJDME5scGFhMzYyYXZoS0pHUDRCQS84SXVMM2g0K3R1RU1qMkJsSUxNNWlaM2Z6VHVlRS8vOENBZ2YwZ0VBalExTlNDano3NENhKzhOZ2NDZ1FCQ29SQ3hNOGRneXFOUlNMaVloZjk5SDRmaTRrcElwUkpJcGVad2xOM3M1YmV6czhLZkhobkZsaytla1BPdWEyMXRnYW5UK0wzTzdXa3ZJL3dRdndHc3h6UXBNUWZYS21wWWVUV1p6QlkyTnBhb3IyK0NtWmtZdzBZTWdVQWdnS3ViREZXVnRYRHFaNGVSa2Y3NDdXQThudnpySkhiT0gvOTNBb01IdTJCMFREQUFiVTN0Vi8vMUY0TnJmL1R4WXFoVkd0YlRMQkFLSUJJS0lSUUtJQktMSUJhTGNPUzNCUHp3ZlZ5SDl4WVlOQWhyM3Y5N3ArL0J4eHVXR2wydm16dWVrMjA0OWFZNzFDcTF5Y0UzWUx6T3Q1dWJERXFsR3EydFNzaGt0bmo0VHlQWXR0WS9BdWkzM3BtUElYNzgwVWtWRlRWd2NYRUFBRXlZT0F5QWRrcUI3dWUwckt5YWxRSVRDQVRnT0E1dTdaUjRFd2dFaUlvT3dxdzVEOERUMDVXMzdkcTFHL2ppODE4QkFOT21SMlBTNUJIR1RzRVVGWm4rdmhCQ1NGOUFBVGdoZlVDdHNoWFBYWXJIc1dyREwwUkNnUUF2ZVByalJhOUEwR3h2QW1oN0NGUGwybm5jY25rZUswVmtDb0ZBQUU4dlY0U0ZlU01zd2h1QlFZTU5FbC8xUnY3K0Ezbkwra1BPVzF1Vk9IZm1FdDU1ODF1ODhQSXNsbUROekV3TVAvOEJxS2lvZ2JXMUZOOXVYOEVyZmFWVXFqSHVnVEEyejEyajBSajBrTnJaVzJIaDM2ZmNVdHVIRFIvQ1h1Lzc5VHdBb0xxcURrNzk3Q0MxTU1OWDM3eUU2OVgxc0xPM1ltMVBTc3hHZWRsMVRKMCtHa0tCQU1OSCtMSFBzYXkwQ3J0M250SStiQkFKRFhwQTlYbTBLV05sVEg1ZTJhM2MzajFOMGR5S0ovL1M4Ynp2djh5ZGdMRVBoQm5kVmxKY0NVQTc3SDNOKzg5QUlCQ2dvYUVabjY3ZmlTdFhybUxENTh2WXo0OHVDTmRKdkpnRkFCQ0pSZmh1K3dxWW1Vc01raGlxL2lqLzUrTGlnQ1ZMcC9NU0NBSkFkVlV0M3ZxL3JlemhUbWxwRlRxU2xWbU1xc3JhRHZjaGhKQytpZ0p3UXU1emwrdHJzU0QxUEFxYkRYc3Q3Y1FTZkJZOEFoT2RYSTBjU2ZxSzFsWWwwaThYc21IbCtYbGwzWm9UNitMaWdOQndiNFNIK3lBa3pLdEhhazNmYXdvTEtxQlVxbGg5Y0oycXlsb2tKV1lEQUJJVHNyRnN5UWJNZi9waGpCa1hDb0ZBZ0crLytRMEtSU3NVaWxZVUYxWHlBdmVTa2tvY1BCQ1A4QWdmREJ2aGg3Z2pTYnphNFQzbGgrL2pjTzdNSmNTTURVRnlVZzRBNE9TSkZGWkN6Y0xDSE80ZU40ZU9xMVZxL1BCZEhHN1VOdUxBL2dzb0w2dUdRQ0RBbUhHaGNQZHd3Z2ZyZmtScnF3b0FzT2JkN3pGcytCQ01mMmdvL1B3SFFDYXpOV21FQThkeFNML2MvZUhndlVGblE3SXowZ3ZiRGNBUEhiekk5amwrTEJuVzFoYlkrTm12TENEKzZJT2Y4T3FLdi9DR2l3UGE5L1hJNFFRQTJzOHpKVG1YalZiUWFXaG9aZy9acmw2OWp0WHZmb2QzVmk5a1FYcml4U3lzLzJnSHI0WjlSL1BKOC9QSzhPOFBmdXJ3WGdraHBDK2pBSnlRKzlqT3EwVjRLU01KeldxMXdiWUFhenRzQ1kyRXA2WDFYV2dadVpzNGprTnVUaW5rS1hsSWxlY2hJNzJRQlZLbXNMR3hSRWlZRjhML21NZXRteGQ4UDZ1cHFjZnh1R1RFakFuQnhmZ3NKQ2ZsSUMwdDM2QzNyN3FxRmg5OThCTzJmeCtIeU1nQTNwRHk3S3hpRm9CWFY5WGltNjhQUXFsVVlkMmFIN0J5MVpQWTl0L0RCdGN0SzYzQ1A1WnVNRmovOCs2M1RHcC9ZV0VGQ3JmZEhBbnovYmFqcUtscHdOQmh2dHJFZHdKdFRmR1M0bXZZdis5MzVMWHBsZVk0RGw5L3VSOVNxWmxCajNWaVFqWVNFN0xac2xScUJuT3BCT1ptRWtqTXhCQ0xSQkNKUlJBS3RjUHpoUUlCSU5EV05GZXBOTHdBcnowWjZVV1kvWmhwOTN5bmNSelhyVVIwT1RtbEJ1dXFxK3V3ZDg4NS9IWXducTM3ejRZOVVDcjUvMTdqZjgvQUt5OXV3dndGa3hFUzZnbUJRQUNWU28xdnZqN0l5NmFmbVZuRUF2RFdWaFVLQzY1aTIzOFA4ODUzK1ZJQnRtNCtpQWtUaCtIN2JVY1IvM3VHUWJ0UzVYbDQ5KzF0a0VqRUVJdUVFQWdGVUNyVnFDaS9qdno4OGp0YUQ1MFFRbm9iQVVlL0pRbTU3Nmc0RG05bXAySnpjUzZNL1FPZjdqSUEvdzRjQ2tzUlBZUHJLOHJLcWlGUHprV3FQQStwcWZsb3FPODhLVmhiWm1ZU0JBUU9SRmlFRDhMRHZlSGw3Y1liU24wM0dhc0xmYXVrVWpQbzVtWG9sOUN5czdPQ1F0SGFyZVJ6T3JwaDIycVYybUM5L3A5bEgxOTNBTnBSQ2tXRmhyVzJPOXZlbXdtRlF0NG9pdTdVa085dHpNekU0RGhkRU4rOVFON0NRcHRmb09aNnZVRXBNSUZBQUlsRURMVmFEYlc2NDNPMy9WbThsL1JVR1RkOUdSa1pXTDE2TlFEQTM5OGZLMWYyL084VVFramZJbWpuU3hKOSt5YmtQbk90VllGblVuL0g3emNNNStpSkJRSzg3aHVDWndmNjNvV1drVHVwOWtZajVQSThwS2JrUVo2UzI2MFNSRUtoRUY3ZXJxd2VkMERnSUY0Q3N2dWRRbUc4Ym5WM2t0QzF4WEdjUWZDdFc2OHYxMGl2cUNuYmV6T05SdE1uZ201OTNSbUowbFp6Y3d0S1M0elg0T1k0amlWMDY4eTlHbndUUWtodjEzZStTUkhTQnlUVVZ1T1oxTjlSM21MWXUrbGtabzR2UTBaaHRFUG55WkJJNzZOUXRPTHlwUUtreXZNZ1Q4NURRY0ZWazc5QUN3UUM5SGQxWktYQlFrTzlESkl4RVVJSUlZU1E3cU1BbkpEN3hOYVNmUHhmdGh4S0kwTVdoOW81WW5Ob0pGek5LWmk2WDJnMEdtUm5sL3pSdzUySHJNeGlnM21oWFdGbmI0WFFVRzJtOHJCd0h6ZzcyOStHMWhKQ0NDR0VFSUFDY0VKNnZSYU5HcTlrSnVQSE11TVpoT2U1ZTJLMVh6ak1lbUhOWmNKWFVsejVSNmJ5WEtTbFhVRlRvOExrYzBpbFpnZ01HcXp0NVk3d3h1REIvZStaZWR5RUVFTHV2dGJXVnR5NGNYUGFrck96Y3dkNzl4MXF0UnFGaFlYSXk4dURyYTB0Um8wYVpkTHgrZm41OFBEd2dKbVptY0cyNXVabVdGandPMG5LeXNyUTJ0b0taMmRuV0ZwYTNsTGJ5YjJGQW5CQ2VyRVNSUk1XcEY1QWFsMk53VFp6b1Fpci9jSXcxOTN6THJTTTlJU2E2L1dRL3pHa1hDN1BRM1dWNlhWMVJTSWhmSHpkMlR4dS80Q0JCcVdLQ0NHRTlHNGZmZlFSbXBxMGxRUmVlZVVWbUp1YmQzSkUrN0t5c3ZEWlo1OEIwRTVOMnJoeFk3Y2UxTzdmdngvbTV1WndjM09EdDdlMzBUYVZsWlhoN05tejhQWDFoWStQRDZ5dHUxYVo1Zno1OHlncUtrSndjRENHREJrQ2lVUUN0VnFOenovL25PM3ovUFBQczNhM3RMUmcwNlpOYk51eVpjdE11aGVsVW9sWFgzMFZqWTNhSENEMjl2WVlNV0pFbDhzdDNyaHhBK3ZXcllOUUtNVDQ4ZVB4K09PUEF3QjI3dHdKdVZ5T2hvWUdmUGpoaDd6ejdkNjlHNm1wcVJBS2hWaS9majJrVXFsSmJTYjNMZ3JBQ2VtbFRsMi9obWZUNG5GZGFaaHN4MDFxZ2MyaGtZaXd2Zi9MUXQxUG1wdGJjQ250Q3V2bExpNnE3Tlk4Ym5kM0p6YWtQQ1RFRTVaVzlFZWJFRUo2a3gwN2RpQXBLYW5EZlhSWjJ3R2dwS1NFQmVDM1NxbThtYWpQd3NLaVc4RzNVcW5FZ1FNSG9GSnBwMGF0WGJ2V2FBQisvUGh4bkRwMUNrZVBIb1ZBSU1DYU5Xdmc0T0RRNmZuUG5EbUQzTnhjSER0MkRNdVdMVU5RVUJBMEdnMHVYNzdNOXVFNGpyVmRyVmJ6dHBsS0lwRWdMQ3dNNTg2ZEE2QU5xT1Z5T1NJaUlycDBmRTVPRGdEdDlERVhGeGUyL3VyVnE2aW8wSllLVEU5UFIzQndNR3Q3Ym00dUFNRGIyNXVDNy90TXJ3ekFuM3p5eWJ2ZEJFTHVDY002MlBadi9IREgydEViYk51MjdXNDN3WUJhcFVaV1ZnbmtLYm1RcCtRaE83dkVhR2JzempnNDJpQXM3STk1M0dIZWtEblozWWJXRWtJSXVWTWFHaHBRWFYzZDVmMzFTOVoxMWl1N2F0V3FEcmMzTjk5TTVLcFFLRHJkdjErL2ZuaisrZWQ1NjdLenMxbndQV0RBQUtOQmRVdExDK0xqYjlhNDkvSHg2Vkx3WFZ0Ymk3eThQQUNBcGFVbC9QMzlPejJtTTVtWm1kaStmWHVIKytpL0w0RDJlOFh1M2J2YjNmL1paNStGbTVzYkFDQXRMWTJ0THlvcXdwNDlld0FBb2FHaFNFMU5CUUFrSmliQ3lja0piN3p4QnU4OE9UazVXTFJvRVc5ZGRIUTBubnJxcVU3dWl0eXJlbVVBVGdnaHZWVmhZWVcyaHpzNUY1Y3ZGYUM1MlhpNW9JNVlXSmdqT01RVFllSGVDQTMzeHFCQkxwMGZSQWdoNUw2bFAxcXFzd0JjMStQYUZScU54cVQ5TXpJeUFJRDFGQU9BbjU4Zkdob2EyTEtWbFJVRUFnSE9uRGtEaGVKbUxwTng0OFoxNlJvSkNRbnNmaU1pSWlBUzNmcTBLb1ZDWWRKOUFrQmpZeU1ia202TWJpU0JTcVhpQmVDblQ1OW1yOWV0VzhkZXA2V2xZZEtrU1NhMWdmUk9GSUFUUXNodFZGMVZpNVEvaHBTbnB1UjNxNjZ4U0N5Q241K0h0alJZbURmOC9Ed2dvbm5jaEJCeTM1by9mejdtejUvZjRUNE5EUTE0OGNVWERkWXZYcnpZNlA3dnZmY2VuSnljZXFKNTdmcjQ0NDhOMWgwOWVoUkhqeDVseTJ2WHJvV2RuUjNpNHVKNCsyM2R1aFZidDI0MU9QNk5OOTdnSllMVEQrNmpvcUx3MjIrLzRlVEprd1pUdGw1Ly9YWDJXdE9tUXN5S0ZTc0E4SWZ4M3k0cEtTbnRUZyt3dDdlSGk0c0xLaW9xVUY5Zmo0cUtDa1JIUnlNMU5SWDE5Zld3dExRME9zemQxOWYzZGplYjNFWVVnQk5DU0E5cWJGUWdMVFdmemVNdUs2M3Uxanp1Z1FPZFdROTNjSWduTEN5Nm4xQ0hFRUlJRVl1MVgvdjFrNUcxZGVqUUlUYXMyc2JHQnZYMTJvZkdRNFlNd2RLbFMyOHB1WnUrTTJmT0dBeXgxdzFaYjB1L2h6cy9QeDhsSlNVQUFEczdPL2o2K2lJdExjM29jUDJPaHZCM05yeS9vL2NJNE04djc4ekpreWNCYU9mVHIxMjcxbUErdDcrL1A2UlNLWVlPSFFvdkx5K0VoSVFnSVNFQkFCQWNIRXhEemU5REZJQVRRc2d0VUtuVXlNd29Ra3F5ZGg1M1htNHAxR3JEV3V5ZGtUblpJZnlQZ0Rzc3pCc09qamEzb2JXRUVFTHVGd0tCZ0FYVitzR3JibDNiOVowTjFUNXk1QWgrK2VVWEFOcTUxU3RYcnNTR0RSdFFXbHFLN094c3ZQLysrL2o3My8vT1N5TFdFWmxNeG9iRFYxWldzdld0cmEzWXYzOS9sODdSdHQzNlBlbDNJakZaYTJzckt4dlcwTkNBYytmT0lUVTFGUTRPRGxpNGNDRnYzOU9uVDZPcHFRa0JBUUVZTUdBQUJBSUI4dlB6a1oyZERVRGIyNzF2M3o2Mi85aXhZK0hzN0l3NWMrYndwZzNrNU9TZ3BVVTdQYzNMeTR2Ti81NHdZUUptelpwMVcrK1gzQmtVZ0JOQ2lBazRqa1BCbGF0SVNjbUZQRGtQR2VtRlVDaGFUVDZQbFpVVUlhRmVDUDBqZVpxSFI3L2IwRnBDQ0NHOVRWSlNFbmJzMk5HbGZULy8vSE8wdHJheUpHZ1dGaGE4WWVDdnZQSUthbXUxSlN6YkM4QkxTa3F3WThjT05uOGIwQ1k4ZG5Cd3dPTEZpN0Z1M1RyVTFkV2hwS1FFNzd6ekRpWk9uSWlKRXlkMldwdjY1WmRmWmtuVjlKT0k3ZDI3bDFkbmZPN2N1Umc3ZGl6dldQMzlkZTIrZXZXcTBjendNMmJNd0l3Wk02QlVLckYwNlZLMmZ1UEdqU3l3YldwcXd2TGx5OW0yem5xNHIxNjlpcmk0T01USHgyUFZxbFdReVdSUUtCVFl1WE1uQUcxV2RJVkN3WHNJY09MRUNkWTdQMlhLRkV5ZE9wWFgwMTVlWG83eThuSzJIQlFVQkdkblo0TTUrL3J6eFFNREF6dHNKK21kS0FBbmhKQk9YS3VvZ1R3bER5a3B1VWlUNTZPMnR2MmtLKzJSU01Udzh4K0FzSEJ0ZVREZkllNWRyaDlLQ0NHazcxQW9GQ1psUU5lZjVxVGYrdzN3NXo3ckIrQXRMUzI0ZE9rU3pwNDlpL1QwZE40NUhubmtFU1FtSnNMR3hnYSt2cjVZdm53NTFxOWZqN3E2T2xaZUxDNHVEaU5Hak1EdzRjUGg2K3RyY04yT1dGbFpRU2FUb2JxNkdvR0JnUWJCZDl2NTJycDI3OW16eCtRcFhkMjFaODhlRnV5ZlBIa1NNMmJNZ0pPVEU5emMzRkJXVmdhbFVvbTB0RFNNR0RFQ0FGQmZYNC9TMGxKMi9KQWhRd0FBbnA2ZTdWNmp1TGpZWU03OHBrMmJXRlowVjFkWDJOdmI5K2g5a1hzREJlQ0VFTkpHUTMwelV1VjVTRW5KUTZvOEQxZkxyM2RySHZkZ3ovNS9CTnplQ0FyMmhMbTU1RGExbUJCQ1NFL0p6TXpzMFpLM0sxYXNRRUJBUUkrZHI2M1cxcHVqc0NRUy90K1p0Z0Y0UWtJQ3E2R3RYKzhiMFA3ZGV1eXh4MUJZV0lpRWhBUWtKaVppM0xoeG1ERmpCbDU3N1RWczNMZ1J4Y1hGQUxRQi9Ka3paM0RtekJsSUpCSTg5ZFJUR0RseVpKZmFPM255Wk15Wk13Y0pDUW5JeXNwQ1RrNE9MNm1Zc1FBOEt5dXIwN3JvUFNrNk9wcGQ3K3paczVnNmRTckVZakZDUWtKUVZsWUdRRHRTUVJlQVoyWm1zdThKWm1abThQSHhBUUE0T1RsQkpwUGg1WmRmeG11dnZRWkFtemh1L3Z6NTdMMXNTOWRMWGw1ZWptWExsckgxY1hGeExIR2RzVkVEcFBlZ0FKd1EwdWUxdHFxUWtWNEllWEl1NVBJODVPZVZHM3dCNkFwbkZ3ZFdqenMwekJ0MmRsYTNvYldFRUVMdVo2TkhqOGJvMGFQQmNSeGVldWtsVnNKcjhlTEZDQXNMTTloZlB3RFh6VmZXMGY5YkpoYUwwYTlmUDE2d3FDT1R5VEIvL253TUdUSUVjcmtjcWFtcFVDZ1VPSEhpQkxLenM3Rnk1VXE4OXRwcjJMdDNMNDRjT1FLMVdzMk9sVWdrQ0FrSk1XalhtMisrMlc2aXNvc1hMMkxuenAyNGNlTUdFaE1UOGNvcnI4RFYxUlVBZU9jR3RBRzRYQzQzZXA2ZW9uOU5vVkNJd01CQTJOdmI0OGFORzJob2FNREZpeGNSRlJXRmtKQVEvUGJiYndDQTlQUjBxRlFxaU1WaXBLZW5zK1A5L1B4NEl3TG16cDFyTkhtZFdDeUdUQ1pEVFUxTnQ3NXprTjZMQW5CQ1NKL0RjUnp5Y3NzZ1Q5RW1Uc3RJTDBKcnE3THpBOXV3dHJGQWFLZ1h3c0o5RUJidURWYzMyVzFvTFNHRWtMNm90TFNVQmQvbTV1Ync4ZkZCZkh3OGtwS1NNSC8rZkRiL1dML0dkdHZFWkxyQVVqZmxhZENnUVlpSmlXRzFxSzJzckRCeDRrUTg5TkJEclBjOExDd01yNzc2S2o3OTlGUFUxOWRqNXN5WkxLQ01qWTFGVEV3TTl1L2ZqNHNYTDBLbFV1R0JCeDZBaFlXRlFmdjFhM3kzcGRGbzJEendwcVltYk5pd0FTdFdySUMxdGJWQk5uU1JTQVFmSHgvRXhjWEIxdFlXZFhWMVhYd0h1NjV0c2pxaFVJakl5RWdjT25RSWdIWitkMVJVRkx5OXZTR1ZTcUZRS0tCUUtKQ1ZsWVdnb0NEZS9Qbmc0R0QydXFDZ0FGbFpXYmg4K1RKYlYxaFlpRjI3ZHNIVzFoYXJWNi9HcWxXcmVEWElvNk9qMld1TlJvUHo1ODhEQU56YzNOaVE5djc5Ky9md08wRHVKQXJBQ1NGOVFubFp0YlkwbUZ3N3JMeWh2dG5rYzVpWlNSQVFPSkRONC9iMmNldHlHUkpDQ0NIM3JvQ0FBR3pidHUxdU40Tkh2MWMxSkNRRVo4NmN3YTVkdXdBQVBqNCtlT2loaHdDQWw5RE15b28vOGtvWGdPdlAvNTR5WlFvcUtpb3djdVJJakJvMXlxRFhIQUNPSFR1R2lJZ0lCQVVGOFFKS0FOVXppSVVBQUNBQVNVUkJWT2pYcngvbXo1K1BhZE9tSVRrNUdjT0hEemY1M2lJakk1R2JtOHNlQkZSWFYyUFRwazFZdm53NUx4Z1dDQVFRQ0FSc1NQZk1tVFB4elRmZjhNNmxuN0JOMzNQUFBkZnU5WFhIeUdReXJGNjltdmV3UVBjUUl6bzZtZ1hnQlFVRktDOHZoNnVyS3dJQ0FwQ2NuQXdBdUhUcEVod2RIVkZUVThPTzEzKy9Ta3BLV0krNVRsbFpHY3JLeXVEaTRzSStRMzM2WmNkYVdscFlBQjRRRUVCWjBPOFRGSUFUUXZxRVo1LzV0OG5IQ0lWQ2VIcTVJanpjRzJFUlBnZ0lIQVF6TS9xMVNRZ2g1UGJUSmVNQ2dHSERoc0hMeXd1N2QrOEd4M0U0ZHV3WXhvOGZENkZRaUd2WHJySDk3T3pzZU9mUUJlRDZRNklkSEJ6d3pEUFB3TWJHaGoxRTFzMTNGZ2dFVUt2VkxERE95Y21CdmIwOVBEdzgyUEdOalkwNGN1UUl6cDQ5aTMvOTYxK3d0YlUxMnY2MWE5Y2F6WUt1TTN2MmJPVG01ckk1ejluWjJUaDQ4Q0FpSXlQWlByb0hCN2EydGhnMWFoUWlJeU1OQXZDZW9LdDNEb0QxNWpzN08yUHc0TUVvS0NnQUFKdzdkdzR6Wjg1RVlHQ2dRUUN1NCtibUJpY25wMXRxeTdmZmZzdGU2dzlOejhqSVlOdnM3T3d3YmRxMFc3b091WHZvbXlRaGhQeEJJQkRBcGI4RHdzSjlFQjd1alpBd0w5allkRnhtaFJCQ0NPbHA5ZlgxeU12TEE2RHRrUTBKQ1lGRUlvRy92ejh5TWpKUVhWMk5sSlFVREIwNmxKZk1xMSsvbXlVdDllYzF0eTFCdG43OWVqUTJOaUkwTkJUang0OW5aYm5FWWpHV0xsMEtPenM3MU5iV29yaTRHR3ZXckVGc2JDenJyZjNoaHg5dzhlSkZBTUQvL3ZjL0xGNjh1RnYzS0pGSXNHREJBcXhac3dZY3h5RW1KZ2JqeDQvbkJjUDY3ZGJ2R2RZbmszVi8rcGN1eTdqK0tBTDloeGdqUjQ1a0FmaUZDeGNRR3h2TDVvZnJSZ2VjUEhtUzdkOTJqbjVNVEF4aVltSjRaZEIwU2RqYWMvYnNXYVByZFQzbkFPRGk0a0lCZUM5R0FUZ2hwRSt6czdOQ1NKZ1h3ditZeCszczRuQzNtMFFJSWFTUGk0K1BaNzJmUTRjT1pmT3pSNDRjeWVZYng4WEZJU0lpQWxsWldleTRRWU1Hc2RmNldjNzFBOW5Dd2tJV3lKMCtmUnBqeG96aFhUc2dJQUJ2dlBFR3Z2bm1HNlNscFVHbFVzSFMwaElhalFaQ29aQU5QVmVwVkN4aFcyaG9hTGZ1YytEQWdaZzFheGJjM2QxWjZTNzk0ZHo2N1c2djFObnExYXZaNjZxcUtodytmQmpUcDA4M3FGTmVVbElDdVZ5T0tWT21HSnhEZnc2MmZrQS9iTmd3L1B6enorQTREblYxZGJoMDZSSkNRME94YnQwNkFOb2g0cHMzYjJiN2g0ZUhkK20rU2Q5R0FUZ2hwRTh4TjVjZ01HZ3d3aUs4RVI3dWc4R2UvV2tlTnlHRWtIdUdXcTNHOGVQSDJiSlNxY1QrL2Z1aFZDcDVQYlc1dWJrNGZQZ3dXeWNXaTlsY2FkMXhPdnJCcTI1T01hQWRNcTBmdE90WVdWbGh5WklsMkxObkR3UUNBVWFQSG8yREJ3L2l5cFVyTEdtYmJuNzA3dDI3RVJ3Y3pCSzltZXJCQngva0xiZjM0S0F6S3BVS1gzNzVKUW9MQzVHY25JeDU4K2F4SHVtREJ3OWkzNzU5VUtsVWFHMXRSV3hzTER1TzR6Z1VGUld4WlRjM04vYmEzdDRlZm41KzBHZzBpSTZPTmlnbmw1R1J3ZWFzMjl2YkczMHZqV2xzYkVSMmRqWWlJaUlNdHVsR0l3RGFBRjlYaW16Q2hBazBCL3crUVFFNElhUlBlSHoyQXdpUDhJR2Yvd0JJSlBTcjczNnpaLzk3ZDdzSmhCRFNJOUxTMGxCWldjbVdkY085amRtOWV6ZDdIUlFVeEN0MzFkeDhNOW1vTGdCdmJtN21CZUF4TVRHODgrbVhKeE1JQkpnK2ZUcGJMaWdvZ0Z3dWgxd3V4NWd4WTJCcGFZbW1waWFVbFpYaC9Qbnp2T3pkUU1kbHlEcFNXMXZMWGh0TEVOZWVIVHQyb0xDd0VJQjJDTDkrOE01eEhBdVVEeDA2QkJzYkd6YWt2cWlvaUplRXpkN2VIdFhWMVd6NWlTZWVZTzlmMnd6cytyWEpmWDE5Y2YzNmRiWnNhMnRyVUpjZEFJcUxpL0htbTI4aU1EQVF0cmEycUtxcVl0c3VYNzZNb0tDZ0x0OHo2WjNvV3lnaHBFK1k5OVRFdTkwRVFnZ2hwRk1CQVFFc3VPMk1mc0E4ZE9oUUpDY253OHpNREJ6SDhlWVM2eko3bno1OW1nV2JFb2tFVVZGUkFMVEJOc2R4VUt2VnVIVHBFb0tDZ2xqd3pIRWM4dkx5ZUtXMC9QejhZRzl2ajcxNzl5SXNMQXkrdnI0R2JldW9EQm1nRFpMVDA5TmhZV0VCaVVRQ29WQ0ltcG9hN051M2orMWpZMlBUNlhzQUFNZVBIK2VOR29pTmplVmxJMy9ra1VkUVYxZkg5dG14WXdjY0hSMHhkT2hRSkNZbXN2M0VZakdPSFR1R0xWdTJkT202K2k1ZXZNaDdXTEpreVJJMk5MK2xwWVd0THlrcEFRQ1VsNWZqaXkrKzRNM1YzN2h4SXlaUG5veVJJMGVpWDc5K0VJbEU3RE1hUEhnd2dKc1BFNHdGOTZSM29BQ2NFRUlJSVlTUWU0UzV1VGxHang2TitQaDRlSGg0d043ZUhqWTJOckMydG9hdHJTMXNiR3hRVzF1TGJkdTJzWG5pN3U3dUNBME54UXN2dk1BTHluVjBpY1hjM053UUZCU0U5UFIwakJ3NWtzMlR0ck96WTBQWk4yelkwR0g3TEN3c0VCb2FDbzFHQXo4L1A2UEJkMWRZV0ZoZysvYnRIUWJxQXdjTzdQUThDUWtKK1BISEg5bHlURXdNSG43NFlZUDlacytlamVycWFxU21wb0xqT0d6WnNnV1dscGE4QnhVaElTRm9iR3cwOFU0Nmw1MmR6VnNXQ29Wb2FHaGdQZXJPenM2NGR1MGFsRW9sOXU3ZGk3MTc5MElvRkxJZ1c2UFJJRDQrSGx1MmJBSEhjWkJLcGZqa2swOTZ2SjNrenFBQW5CQkNDQ0dFa0h0SWJHd3NIbi84Y2FQYk9JN0RCeDk4d0N0UjlmampqOFBTMGhJZUhoNjhyT2c2STBhTUFLQ3RVUjBjSEl5YW1ocmU4UERSbzBmandJRURYV3JibzQ4K3lvYTZkeFI4ZDFhR1RDd1d3OC9QRDNLNTNPanhVcW5VYUozc3RqSXpNOWxEaDdDd01NeWRPOWZvZmdLQkFBc1hMc1RhdFd0UlhsNE9qdU5RVTFPRHFLZ29IRGx5QkFBd2J0eTRMcjhQcG1odGJXV3ZaVElaRmk1Y0NITnpjN3o3N3J1UVNxVjQ4Y1VYY2ZMa1NSdzhlSkRkaTBhajRmV2M2L1AzOSsveE5wSTdod0p3UWdnaGhCQkM3aUh0WmZ3R3RJSGs4dVhMY2VEQUFSdzZkQWd4TVRFc09aaVhseGVLaTRzaEZvc2hsVW9oazhrd2J0dzRqQnc1a25jT1hXQ3M4K2lqajBJcWxVSXVsNk94c2RHZ0YxMGtFc0hKeVFsUlVWRVlPblNveWZlaksvZWxPNWVPdDdjMzVISTVoRUloUkNJUnpNek1ZR05qQTA5UFQweWFOQWt1TGk0RzU5SUYvN3IvejVzM0QrYm01aWdwS2NFenp6elRZVEk0cVZTS1JZc1c0ZlBQUDhmVFR6OE5iMjl2QUlDcnF5c1NFeE1SRUJCZ2tHaXRKNHdaTXdhSmlZbFFxOVY0OXRsbllXVmxCVUJia3N6THl3djI5dmFZTm0wYXdzUERjZUhDQlJRWEY2T2hvUUVxbFlyM29FVDN1bTI1TTlLN0NEaGo0MVR1Y1U4KytlVGRiZ0locEpmWnRtM2IzVzRDSVlRUTBxT0tpNHZoNnVyS0FuYmQxL3ErV04xRHBWSjErT0JDbjY2a1dtZnJlbEpkWFIyYjc2N1QyTmdJUzB2TFB2bDU5UVdDZGo1WTZnRW5oQkJDQ0NHa0Z4b3dZQUJ2dVM4SGNsME52Z0VZRGJSdlovQU5hTE9pdDZYckNTZDl5KzM5U1NPRUVFSUlJWVFRUWdnQUNzQUpJWVFRUWdnaGhKQTdnZ0p3UWdnaGhCQkNDQ0hrRHFBQW5CQkNDQ0dFRUVJSXVRTW9BQ2VFRUVJSUlZUVFRdTRBQ3NBSklZUVFRZ2doaEpBN2dBSndRZ2doaEJCQ0NDSGtEcUFBbkJCQ0NDR0VFRUlJdVFNb0FDZUVFRUlJSVlRUVF1NEFDc0FKSVlRUVFnZ2gvOC9lZllkSFVhMS9BUC9PN2liWjlONERhUkNTa0lRazFORGxZaFM0Z0lDS1hyQmRwT2hWdVlJRmtaOE5yd3AydllwZ1E3Z3FpSUNBZ29nMEE2R0drcDZRWGtnaHZlNW15L3orV0hheWs1bE5kcE5BS08vbmVYak1uamt6Y3paWkpPK2NjOTZYRUhJZHlQcDZBRGVEUVlNR3djYkdCcW1wcVZDcFZLSjk3cnp6VGtIYm9VT0hvTkZvZXRTM3QzbDdleU1rSkFTdXJxN1lzV05IcjExWEpwUGh4UmRmUkg1K1BuSnljcENibTR2cTZtclJ2alkyTmdnUEQ0ZE1Kc1BKa3llTlh2T2xsMTZDUnFOQlJVVUZ5c3ZMa1oyZGpmejgvRzZQY2Y3OCtlalhyeC9LeTh1NWExWlVWS0Npb2dKcXRickw4eDk2NkNGNGVub2lOVFVWS1NrcEtDMHQ3ZlpZdWhJVkZRVVhGeGNrSmlhaXJhMnQwNzVTcVJUang0L0gyYk5uMGRqWTJHdGpjSEJ3Z0pXVkZhNWN1V0swajZXbEpWYXVYQ2xvZisyMTF6cTlka1JFQkZKVFUzczZSRUlJSVlRUVFtNHFGSUNiWU5xMGFZaUppWUZDb1VCeWNqSk9uejZOVTZkTzhmbzgvUEREZ3ZNU0VoSkVnMnB6K3ZhVWpZME5Ka3lZZ0pDUUVJU0VoTURCd1lFN2R1Yk1HUlFYRi9mS2ZZS0NnaEFhR29yUTBGQ3U3ZU9QUDhiWnMyZTUxK1BHamNNZGQ5eUI0T0JnU0NRU1ZGZFg0OVNwVTJCWlZuQTlaMmRuaEllSEF3QWlJeU1CQUQvOTlGT1BBdkRZMkZpNHU3dHoxOVZic1dKRmw4RzBWQ3JGNk5HallXZG5oeUZEaGdBQWFtdHI4ZVdYWHlJbEphWGJZeElqazhudzZLT1B3dDNkSFhQbnpzWGh3NGZ4NTU5L29xYW1odGRQSXBGZ3pKZ3htRFZyRnZlK1B2dnNzMTRaZzVXVkZaNTc3amw0ZVhuaDIyKy94WWtUSjBUN1NTUVNCQWNIbTN4ZGhtSHc0SU1QWXNxVUtkaTllemUyYmR2V0srTWxoQkJDQ0NIa1prQkwwTHRnYVdtSndZTUhBd0RrY2psR2pCaUIrUGo0UGg2VjZkcmEyakI5K25RTUd6YU1GM3dEd09USmszdnRQaUVoSWJ6WExNc2lLeXVMMStibTVvYUJBd2RDSXRGOTdGeGRYUkVVRkNSNlBjTkFYcThuZ2E2cnF5dmMzZDBGN2NYRnhTYk5aRWRFUk1ET3pvN1g1dXpzakxLeXNtNlB5WmkvLy8zdjNGanQ3T3d3ZmZwMGZQREJCNWc2ZFNyWEp6SXlFdSs4OHc0V0xWckU5UjAxYWhSaVkyTjdmSCtwVklxbm4zNGFnWUdCc0xhMnhwTlBQb2xGaXhaQkxwZjMrTHFMRmkzQ2xDbFRBQUF6WnN6QXpKa3plenhlUWdnaGhCQkNiaFlVZ0hjaEtpb0tscGFXdkxhTEZ5LzIwV2pNcDFhcmNmandZZEZqY1hGeGd2ZldYUjBENW9LQ0FzRnk2QXNYTGdqT0d6NTh1RW5YYTJ4c1JHRmhZYmZIcDMrSTBwR3htZDJPUm80Y0tXakx5Y2xCVlZWVnQ4Y2t4dGZYMTJoUWF2aTVVNmxVOFBiMkZ2UjU3TEhIWUdOajA2TXh6SjgvbjV2bDF4czNiaHhlZi8xMStQajRkT3VhbHBhV1dMcDBLY2FPSGN0cnYvZmVlekZwMHFSdWo1VVFRZ2doaEpDYkNTMUI3NExZak9MTkZJQUR3T0hEaHpGOStuUXdETU5ydDdhMnhxaFJvL0RYWDMvMTZQcFdWbGFDWmQyNXVibHdjWEhodFJVWEY2TzJ0aGJPenM1YzI3Qmh3N0JseXhaNGVucml2ZmZlTTNvUGUzdDdiTnEwcWROeFBQVFFRMGFQNlpleGQ5VFpIblE5UzB0TERCczJUTkNlbUpqWTVibm1rTWxrV0x4NE1XUXk0Vi9MZ3djUDhtYnFNek16a1ppWWlOR2pSL1A2T1RrNTRiSEhIdXZSVXZRLy8vd1RVVkZSOFBEdzRMWDcrUGpnOWRkZng0WU5HM0RtekJtVHIyZHZiNC9seTVlTExsVXZMaTRXZlRCRENDR0VFRUxJcllnQzhFN0laRExFeE1UdzJ1cnE2bm8wRTlzVElTRWgrTC8vKzc5ZXZlYkNoUXV4Y09GQ3M4NVp0V29WNzNzUUdSa0pDd3NMWHAvSmt5Y0xscmkvOHNvcnVIanhJaVpPbk1pMWVYcDZ3c3ZMUzNRZmVHK1JTQ1NJaW9vU3RPZm01bmFhWUV4dnhJZ1JzTGEyNXJWcE5CcVRnbmR6UFBqZ2d3Z01EQlMwTnpZMll2djI3WUwySDM3NEFURXhNWUt4alJvMUNpVWxKZGkxYTFlM3hsRmFXb3BYWDMwVlR6MzFsR0RsZ0Z3dXh6UFBQSU10VzdiZ3Q5OSs2L0phN3U3dWVPR0ZGK0RsNVNVNGxwNmVqbzgvL2hndExTM2RHaWNoaEJCQ0NDRTNHd3JBT3hFYkd5dlk5NXVVbE5SSG83bHhEUjA2MU9TK3FhbXB2QUFjMEMzejcrMVZCWnMzYis2eVQzQndzTkYraHJQcEV5Wk1FQnhuV1JZclZxem84aDRiTm13dzZZSE42TkdqamVZVzJMaHhvMmlRV2w5ZmorKy8veDZQUC82NDROaWNPWE5RV2xyS1M0Sm5qcWFtSnF4ZHV4Yno1ODhYWk8xdmFtb3llZFphTHBjTGNnOEF3UEhqeC9IVlYxK1psSDJlRUVJSUlZU1FXd1VGNEowWVAzNjhvTzMwNmRNQWdKZGZmcm5MODU5Ly9ubG90VnFUN3RXeDc5dHZ2MjN5dVgxSkxwY2IzY2N0SmlNalE5QjJMUUx3M3VMcDZZbEJnd1lKMm1VeUdmcjM3OS9sK1IxWEJvZ0pDUWt4dWdvaElTR0IrOHlKT1hyMEtLS2pvd1ZMNUJtR3daSWxTN0I2OWVwdXI5alFhclhZdEdrVHlzdkxNVy9lUEVna0VpZ1VDcnozM25zbWwyQXJMaTdHQng5OGdCZGZmQkVXRmhaZ1dSYmJ0Mi92OXV3OElZUVFRZ2doTnpNS3dJMXdjbklTN0J0dWJHeEVabVltQVBFczNSMTF6QXh1VHQrTys3VnZWS05HallLVmxaWEovUnNhR2xCYVdncGZYMSt1TFN3c0RNM056ZmpnZ3c4QUFFODk5UlF2T1Z4Q1FvSlplNDU3VTN4OGZJOStGbDJWbHV2ZnZ6K1dMVnNtdXUrN3NyS3l5MzN2QVBEMTExOGpPRGlZdDdjZTBPM05mL0hGRi9IT08rK2dxS2lvMDJ1TUd6Zk82TEhXMWxhY1BuMGFvMGFOd3BrelorRGo0OE1sWXpQMmdLSGo5YzZkTzRlUkkwZml3b1VMcUttcE1YcS9FeWRPMEt3NElZUVFRZ2k1WlZFQWJzVFlzV081Y2xsNkZ5NWN1T0ZtcFd0cmF6dWRJYjBXR2hvYXVLODdMaWZQenM3R3UrKytLM3FlVXFrRW9Kc0Y5L1gxUlZ0Ykd6SXlNcENjbkF5VlNvWHo1OC9EMzk5ZmtKbjk0TUdEeU0zTjdkMDNZUUliR3h2UlZSRG02Q3lZOVBYMXhZb1ZLMkJyYXlzNDF0Yldodi8rOTc5UUtCUmQzcU9wcVFtZmYvNDVWcXhZQWFsVXlqdG1iMitQbFN0WDR0MTMzKzMwZTdobzBhSXU3d1BvQXV2T2d2V3VyaGNURXlQSXEyQW9LU21KQW5CQ0NDR0VFSExMb2dCY2hGUXFGZXg3QlhCREpvdXFxS2pBLy83M3Z6NjVkMWhZbUNDejlhRkRoN29NR2c4ZE9vU2twQ1JrWm1ZS2dxMk95ZExxNit0aFkyT0Q5OTkvbjllK2ZQbHlzOGRiVzFzcm1KR1dTcVdDbVdPOU8rNjRvOGUxcjQzTmdBY0hCK081NTU0VDVCZ0FkUHZMdi9qaUMrVG41NXQ4bjh6TVRHemN1QkVMRml3UUhMTzF0Y1dLRlN2dzNudnZDV3F6RTBJSUlZUVFRcTRmQ3NCRmpCNDlXbEJDNjFZZ2s4a1FGaGFHNk9ob0JBUUU0RC8vK1Urbk0vb3hNVEhJenM1R2MzT3o2UEVaTTJid1hyZTF0YUc4dkJ6Ky92NjhkcTFXaStMaVl1NTFjWEV4NzdXaDZPaG8zdXNMRnk3QTB0SlNVQktyTzk1NTV4MWN2bnlaMStiajQ0TTFhOVlJK2xwWldXSHExS21DOXFOSGoyTGJ0bTJpMS8vb280OEVTOG5GQXZDWW1CZzgrZVNUUm9QN2JkdTJkV3ZKL1pFalIrRHI2NHU3Nzc1YmNFd3VsK09GRjE3QXBrMmJjUFRvVWJPdlRRZ2hoQkJDQ09rNUNzQTdZQmdHMDZaTjY3SmZ4NXJUWXRtMEZ5NWNLRG9iYkU1ZmMzbDVlY0hKeVluYnE2NzM4TU1QWS96NDhiejkyb01IRDBaS1Nvcm9kWHg4ZkxCczJUS3dMSXZDd2tLa3A2ZHpmMVFxRlN3dExRVWxxaXd0TGZIYWE2OEpycVZVS2tVemRYZGtaMmVIQVFNRzhOck9uVHZYSi92aDQrUGpSYk4zNzl1M0QvWDE5YUxuaUkyell3QStkZXBVUFBEQUEwYmYweDkvL0lFOWUvWjBZOFE2UC83NEkxeGNYREJpeEFqQk1VdExTenorK09NWU5HZ1FObTdjaUxhMnRtN2ZoeEJDQ0NHRUVHSStDc0E3aUltSjRTVUl1eGxJSkJKRVIwZmp6anZ2eE9EQmczSGx5aFU4OTl4enZOcmFhclZha0N4dDNMaHhSZ053L1ZKd2htRVFFQkNBZ0lBQVRKMDZGVTgvL1RUcTZ1clExdGFHeTVjdm0veTk4dlgxeGFPUFBpcDY3TUtGQy9qdHQ5OFFFeFBEMjNldlVxbVFtcG9xU0laM1BZZzloRWxQVCs4MCszZkhuQUZBZXdCdVkyT0RoUXNYQ3JLVkc5cTdkeTkrL1BISGJveTJuVmFyeGVlZmZ3NExDd3VqZTYzSGpSdUhnSUFBZlBUUlI2aXNyQVFnZktCa1RFUkVCQjU0NEFIQktnY3hMTXNpS3lzTGlZbUpPSFBtREpxYW1reC9JNFFRUWdnaGhOeUNLQUEzSUpWS2NmLzk5L2YxTU16MnhodHY4QUlpRHc4UHhNYkc4bXFXbnoxN0ZsT21UT0dkRnhzYkMwdExTOUdaMElpSUNFRmJjWEV4NnVycXVOZFpXVmttQitEVzF0WkdNOGRYVkZRQWdLQ2NXWHA2ZXAvTjB1N2Z2eDlUcDA3bExSUC8vZmZmamZabkdFWjBWbHUveDMzdTNMbWRCdDk3OXV6QlR6LzkxSU1SdDlOb05QamtrMCt3Yk5reW93OHY3T3pzVEY1eElaUEpNSFRvVUV5ZVBObWs3UDk2RE1NZ05EUVVvYUdoZU9TUlI1Q2NuSXpFeEVTY08zZU9adDhKSVlRUVFzaHRpUUp3QTVNbVRicnBacjhCWFNEY2NVYnk3cnZ2NWdYZ2x5NWRRbU5qSSt6dDdiazJLeXNyeE1URTROU3BVN3h6TFN3c0VCWVdKcmhQY25JeTczVjJkalltVFpyVUcyOEJBQVRCNHBBaFEwU1g2d1BDWmZ5OU1YdHNhT2ZPblRoMDZCRHV1KzgrVEpnd0FhV2xwYmh3NFlMUi9tS3ozMEQ3RFBnUFAveUF3TUJBQkFZR2l2YWJQbjA2cGsrZjN2T0JtMENqMGVEVFR6L2xaYlB2eU1MQ0F1SGg0WWlPanNhSUVTTkVsK01EdXUwRnBwU2hrMHFsWEFaMGhVS0JNMmZPNE5peFk4akl5T0N0MUNDRUVFSUlJZVJXUmdINFZiYTJ0cGc5ZTNaZkQ2TmJEaDA2aFBqNGVGNWJhR2dvQWdJQ1VGQlFBRUMzSFBqQ2hRdUNFbEtqUm8wU0JPQ0RCZzBTbEFJRGhBRzR2cXpWeHg5L2pQTHljcno5OXR1ODQ2dFhyMFoyZGpZQUNQWjJpeEdyaGQyWDZ1dnI4ZFZYWCtIMDZkUHc4UERBa2lWTHNHblRKdEdrZEIzTGYrbnBBM0NsVW9rUFB2Z0FiNzc1Smh3ZEhhL3B1RHZLemMzbFphdi82YWVmY09uU0pWNGZXMXRiREJnd0FNSEJ3Umd3WUlEUno0Q2g3T3hzZlB2dHQ0S2ZPd0NzWDc4ZVU2ZE9SYjkrL1FUSDVISTVWODZzcHFZR3g0OGZ4N0ZqeHdRSjhnZ2hoQkJDQ0xuVmlFL2IzWVpDUWtKRVMwTGRTTVNDUEsxV2k5TFNVa0ZBQlVDUURmdmN1WE9DUGxGUlVZSkFxMk1wTUFCb2JXMFZsTENxcUtqQTNyMTdjZmJzV1pQR2Y3UFNhRFNZUFhzMlJvOGVqY1dMRjRzdU5UZjI4TUF3Q1Z0ZFhSM1dyVnZISmJZenR2Kyt0MzMzM1hmWXRtMGJXSlpGU2tvSzl1M2JKK2pUcjE4L1BQZmNjNWcxYXhZaUl5TTdEYjRWQ2dXMmJ0MksvL3puUDZpcXFoTHRjK3pZTWF4Y3VSSnIxNjVGV2xxYTBXdTV1TGhnK3ZUcFdMTm1EZWJObTJmK215T0VFRUlJSWVRbWNtTk5PZmFobkp3Y3NDemJKeG0zVGRWWmtxL0RodzlqNE1DQnZHT2pSbzNDMXExYlVWdGJDd0JJU1VtQldxM21CWXVXbHBhSWpJemtMVmNmTW1TSTRENHBLU21Dak40c3k1cTg3RHNuSjRkTDlHVnNXZm0xSmxadXJETU13MkRtekptWVBYczI5N21JaVluQlhYZmRKZGdQM3RVTXVGNWFXaHJXcmwyTHpNeE1reE9mOVpSU3FjVHUzYnRSVkZTRXZMdzgwU1hmbVptWk9IbnlKRWFOR21YME9ocU5Cb2NQSDhhT0hUdlEyTmhvMHIxVFVsS1FrcElDZjM5Ly9QM3ZmOGVJRVNPTUx0ZnZiSWsvSVlRUVFnZ2h0d0lLd0s5cWJHemtaZld1ckt6c2xkclR2VWxzbGxVZjRKMDZkUXJ6NTgrSGpZME5kMHdxbFdMeTVNbGMzV3FsVW9tTWpBekJYdXRodzRaeEFiaWJteHQ4Zkh3RTl6bC8vcnlnelhBL3M2ZW5wK0M0dDdjM1ZDb1ZBTjFNZldGaFlhZnY3NE1QUGhCdER3NE94c3laTXp2dHEwL2sxcHVpb3FJd1o4NGNRZnZjdVhPUmtaSEJlejlpUHh1dFZpc2E3S2FtcHZidVFMdWdUN2JXVllENzQ0OC9ZdGl3WVlMMzB0allpQ05IanVEZ3dZT29ycTRXWE51VUJ3bUZoWVg0N0xQUHNIWHJWa3liTmczang0L256YkxuNStkM09sTk9DQ0dFRUVMSXJZQUNjQU1aR1JsY0FQNzk5OS9qMldlZkZlMzM4c3N2bTNTOTU1OS9IbHF0dHR0OU4yM2FoT0xpWXU2MXRiVzE0RHg5QU43VzFvYkV4RVJNbmp5WmQzekNoQW5Zc1dNSDErL0NoUXVDQUR3Nk9ob1NpUVJhclZaMDlwdGxXVnk4ZUZIUS9zWWJiM1Q2bmd4cmY1dFNDMXdzeUFmRVovNk45ZTFORnk5ZXhQSGp4ekZtekJoZXUwd213NUlsUy9CLy8vZC9YSmJ6emg2T0dMTjE2MWJzMnJXTDF6WnMyRERSZ1BhVFR6N2g5dHdiTTN2MmJFeVlNRUhRcmxRcU96MVByNmFtQm9jUEg4YWRkOTRKdFZxTnRMUTBuRGh4QXFkUG4rWWVwSFRrN3U2T2xTdFg4dHFhbTV1eGF0VXEwZjVWVlZYNDdydnZzSFBuVHR4MTExMllQSGt5Ykd4czhPdXZ2NW8wUmtJSUlZUVFRbTVtRklBYnlNL1BCNkFMdk1UMlMrdVpXb29wSkNURTVIdUw5ZTBZY0J1V3hOSXpMQ1YxNk5BaFFRRHU2T2lJbUpnWWJwLzJoUXNYQkFHZW5aMGRCZzRjaUt5c0xORUFQQ3NyeStRbHg3ZWFqUnMzSWlRa0JPN3U3cngyUHo4LzNIdnZ2ZGl5WlF1QTdnWGdMUzB0YUdscDRiVlpXRmlJOWkwdExVVk5UVTJuMXpOMlAxTURjQURZdlhzMzh2THljTzdjT2NIWXhOamIyOFBOelkzWFprcDVzNGFHQm16YnRnMi8vZllieG80ZGl6Tm56cGc4UmtJSUlZUVFRbTVXRklBYktDd3NoRUtod01hTkcvdDZLS0lNUzRqcEdRWkp4Y1hGS0N3c0ZKUWttemh4SWhlQVYxWldvcnk4SEY1ZVhydyswZEhSeU0zTlJYaDR1T0FlaHZ2RHJ4V0dZUkFkSFMxNlRLeDBWMHhNaktDdHNMQ3cweUMxdXJwYUVLUktwVks0dXJvYVBVZWhVT0NMTDc3QXFsV3JCUGtCcGs2ZGlqTm56aUEzTjFkMEQ3aCtkdHdjSFFOOXZjNUtodW1KQmU4YWphYkxjZmo3K3d2MmZwdGFqazlzbTRaY0xzZmN1WE5OT2wvdi92dnY1NzdldW5XcldlY1NRZ2doaEJCeXM2QUEzRUJwYVNsKytPRUhvNW1kKzVxVGs1T2dyZU1zNWJGanh3UUJlRlJVRkZ4ZFhibjl1OG5KeVlJQVBDWW1CdW5wNmFJMW5hOUhsbk9aVElabHk1YVozRitzNzRZTkc1Q1FrR0QwbkxWcjF3cEtYZm40K0hTWm5DMDdPeHY3OSs4WFpKVm5HQVlMRnk3RXFsV3J1alVETHNiUHowL1ExdHpjakthbXBpN1BGY3RjM3RyYWF0STkvLzczdjVzMlFCTzR1Ym4xNkhvVWdCTkNDQ0dFa0ZzVkJlQUcxR28xRGg4KzNOZkRNTXJGeFVYUVZsZFh4M3Q5NHNRSlBQamdnN3g5MHd6RGNIdkJBZDBTKy9qNGVMQXNpNktpSXFTbXBpSWxKUVd4c2JHQzZ4Y1dGaHA5SUdHNGxOM1B6Ni9UT3VBM3UyM2J0aUUyTnBZMzQ2dlZhcm10Q21JejRPWUc0QllXRmdnS0NoSzBsNWVYbTNTKzJNTVRVNWFERTBJSUlZUVFRcTRQQ3NDN3dWaldaMmRuWnpnNU9YRjd5VHZETUF5OHZiMEZNN0tkOGZiMkZyVHBTNHpwMWRmWEl6VTFWVkRMZS96NDhkaTVjeWRZbGtWR1JnWSsvL3h6cEthbTh2WjJpeVZKbzcyNU9tMXRiZGk0Y1NOZWVPRUZBTHJWRXV2WHIrZCsxc2FXZjVzakppWkc5RHFtZko0QThSd0I1dXovSm9RUVFnZ2hoRnhiRklEM0VvbEVnaWVmZkJJREJ3N0UzcjE3c1dQSERxTjdiMTFkWGJGa3lSSUVCd2ZqL2ZmZk42bjhrbFFxRlMzMUpiYm4rZGl4WTRJQTNOWFZGVkZSVWJoNDhTSlVLaFZPbkRqQk8rN3I2eXRJcGdWUUFHNG9KU1VGaVltSnFLcXF3czZkTzNrLzM1NEc0QktKQkRObXpCQTlscFdWWmRJMXhBSndVNWFnRTBJSUlZUVFRcTRQQ3NCN3lYMzMzY2RsUjU4K2ZUcUdEaDJLTDcvOEVqazVPYngrbzBlUHhpT1BQTUxWNjE2MmJCbmVlKzg5WkdSa2RIcjlmdjM2aWU0ekxpc3JFN1FsSlNWQm9WQkFMcGREcTlVaUxTME5DUWtKbmQ1ajZOQ2hncmFTa2hLelp1aU5zYkd4Z1llSEJ3b0tDb3oyVWFsVWVQVFJSMFdQeGNURVlPblNwYncyc2I2bWxuenJpUysrK0VLMHRyZlkvbXR6QXZBNWMrWUk5dTREdXU5TFYvVzc5ZXpzN0FSdHBtUXlQMzc4T0k0ZlAyN1NQUURkNm8xRml4Wmg3Tml4dlBiR3hrWkJvc0Q4L0h4OCtPR0hncFVhaEJCQ0NDR0UzSTZFQlphSjJhS2pvekZ0VG1yVll3QUFJQUJKUkVGVTJqUmVtNCtQRDVZdFc4YWJsUnd3WUFDV0xGbkNCZCtBTG5CYnZueDVseVhMQmd3WUlHaXJycTRXM2VQYjF0YUd2WHYzWXN1V0xWaTZkQ25XcmwyTEV5ZE9vSzJ0emVqMXhmWi9uejU5dXRNeG1XTDQ4T0ZZczJZTmwrSGMxdFpXMEVlL2QxbWowWWorRVF0NFRlM1gyNHpkdy9CbnFtZnE4dStwVTZjYW5mMCtlZktreWZ1NEhSd2NCRzJtQk9EbXNMR3h3Yi8vL1c5QjhBMEE2OWV2RjlTTER3d014QnR2dklIZzRPQmVIUWNoaEJCQ0NDRTNJNW9CN3lFM056Y3NYcnhZVUtLS1pWbXNXN2VPRnp6bDVPVGcrKysveC96NTgzbDlyYXlzOFB6enoyUE5taldDR1hNOXNmcmNSVVZGUnNlMWMrZE9rOStEazVPVGFQS3ZuZ2JnLy96blA3bHlWbks1SERLWkRQLys5NzhGL1VhT0hJa1RKMDUwV251OU4zU1Y3YndueEI2UWRMWDgyOExDQXZQbno4ZWtTWk5FajJzMEd1emV2ZHVrKzd1NXVZbk93cHVTUGQwVURNTWdMaTRPRHo3NG9HZzIvcFNVRkZ5OGVCRkZSVVZZdlhvMUhCMGR1V05PVGs1WXRXb1Yvdnp6VCt6ZXZmdTJyU2xQQ0NHRUVFSUlCZUE5WUdkbmgrZWZmMTUwNmUvMjdkdVJrcElpYU4rL2Z6L3M3ZTB4YytaTVhydGNMc2R6enoySE45OThFeVVsSllKall2VzVzN0t5c0huejVoNitDK1BlZWVjZDBmWlBQLzFVRUp5TEJYK0d0YVR0N095d2FORWlicG0rSVlaaHNIVHBVaTVBcTYrdjcrSEllNWRNSm9PYm14c1VDZ1VVQ2dWdnh0M0p5UWtUSmt6QUhYZmNJVGl2cy9jUkZoYUdSeDk5RkQ0K1BrYjc3TjY5bTh1QUhoOGZEMDlQVHpRME5LQzV1Umt0TFMxb2JXMUZXMXNiWkRJWnBrNmRLbnFObmdhN3RyYTJpSXVMdzExMzNTVW9YYWRYWFYyTkw3NzRBb0F1S2VCSEgzMkVsMTkrbWJkbFFpYVQ0ZTY3NzhiRWlST3hkKzllSERseWhKYWxFMElJSVlTUTJ3NEY0TjFrWldXRjU1NTdUalNBT25IaUJIYnQybVgwM0o5Ly9obHVibTRZTTJZTXI5M1cxaFl2dlBBQzNuampEVjdwcjlHalI0c0d1Sm1abVQxNEI3MUxMRU83b2JpNE9OSDNvQ2VSU0JBZkg0ODc3N3dUUlVWRnlNL1BSMU5URTVxYm02SFZhckZseXhZd0RBT0pSQUtwVklvNWMrWkFLcFZ5cjJVeUdTb3FLdkQ3NzcvMzlsc0RBTHo1NXB1aVpiNDZVMUZSSVdnTENBakE3Tm16RVJNVDArbTU2ZW5wdk0rUWk0c0w0dVBqemJvL0lKNGpvRFA2N1B6aDRlR0lqbzdHNE1HRFJYTVA2RlZXVnVMdHQ5OUdRME1EMTVhVGs0T1BQdm9JUzVjdUZTU25rOHZsbUQxN05tYk5tb1djbkJ5Y1BuMGFGeTVjUUVWRnhYWFpRa0FJSVlRUVFraGZvZ0M4RzZSU0taWXVYU3E2cnpVM054ZGZmdmxsbDlmNDhzc3Y0ZXpzTEpqWmRuWjJ4b29WSzdCNjlXclUxOWRESXBIZ3JydnVFcHhmVjFlSHZMeTg3citKWGlhMkoxaXZ0TFFVY3JrY3JxNnV2UGJ6NTg4TEFsR0dZZUR2N3krYWtLd3JQLzMwazlubm1FS3RWaU0xTlZVMFVWMW5EQitRTUF5RHA1OStHc09IRCsveXZNTENRbnp5eVNlOEpHN2RTWWFuMVdxUm5wN2VaYi9RMEZBTUhUb1VmbjUrQ0F3TUZOMm5MK2JzMmJQNDVwdHZSR2ZaTDE2OGlIZmZmUmZQUFBPTTZBb1JobUV3Y09CQURCdzRFUFBtelVOYld4dEtTMHRSVWxLQ0gzLzhrWmFwRTBJSUlZU1FXeElsWWV1R0JRc1dJREl5VXRCZVhsNk85OTkvSHlxVnFzdHJhRFFhZlBycHA3aHk1WXJnbUtlbko1WXZYdzZHWWVEbDVXVzBQTmlOTW1Ob1pXV0ZmdjM2Q2RwWmxzVnZ2LzJHVmF0V1ljdVdMYnhqU1VsSitQREREM0gwNk5GZUc4ZlpzMmM3UFY1ZFhZM0t5a3JlbitycWFwT3VuWnljYk5aWUNnc0xlY0V2eTdMWXUzZHZsNStOakl3TXZQMzIyMmh1YnVhMVYxWldtblYvQUVoSVNEQnBPWDl0YlMwbVRacUVpSWdJazRMdnFxb3FyRnUzRGg5Ly9IR25nWEpHUmdaV3JWcUZTNWN1ZFhsTlMwdExCQVlHUXFGUVVQQk5DQ0dFRUVKdVdSU0FkOE9oUTRjRVFVSjlmVDNXcmwxclZ2RFExTlNFRHovOFVKQXR1N3E2R3BzMmJRTExzcmg4K1RKV3IxNHRDQlFQSGp6WS9UZlF5NVJLSmI3KyttdGVXMzE5UGRhc1dZTXRXN1pBclZiajFLbFR5TTNOQmFCNzM5OSsreTFZbHNWWFgzMkYvLzN2ZnlabitqYW12THk4eStYV2E5ZXV4ZkxseTNsLzFxNWRhOUwxOC9QelRSNUxjM016UHYvOGMwRjdUazRPTm16WUlIcU9Qa0JmczJhTklQZ0d3TnVTWUFwejhnTlVWRlJnNjlhdFhmWXJMeS9IcGsyYjhQenp6eU14TWRHa2ExZFhWMlAxNnRYWXVIR2o2UHN5bEorZmp4OSsrTUdrNnhKQ0NDR0VFSEl6b2lYbzNaQ1RrNFBYWG5zTkw3NzRJanc4UE5EVTFJUTFhOWFJem1aM3BiaTRHTjk4OHcyZWVPSUpBTHFaNFMrLy9KSVhyQlFVRk9EVlYxL0ZzbVhMRUJRVWhJc1hMNkswdEJRQThPS0xML2JPbXpKRFRVMk5vTzM4K2ZNNGV2UW9Ka3lZd08wQk5weDlaVmtXMzMvL1BWNTU1Ulg4K09PUHZHUDc5KzlIUWtJQ1JvNGNpZkR3Y1BqNStjSEZ4UVZ5dVJ3U2lXblBpTXlkb1RaWFVWRVIxR3AxcC91aEd4c2JjZTdjT1d6ZnZ0MW9nckdUSjA4aUlDQ0FWN2F1cUtnSTMzMzNIYkt6czQxZXU2YW1CZ3FGQWxaV1ZvS00rM3BxdFJvRkJRVTRkdXdZamh3NVlsWWQ4Z01IRGlBdUxrNlF6YjIxdFJYbnpwM0Q4ZVBIa1pxYTJxMVZGeXpMNHVEQmcwaE1UTVRreVpNUkh4OHZ5S1N1VUNqdzMvLytGMnExMnV6ckUwSUlJWVFRY3JOZzJCdGxIYk1aSG5yb29ldHluNDRscy9SQnBwNnpzek9XTGwyS1RaczI5WGcvOXNNUFA0ekt5c3BPazRoWldscmlpU2Vld0xadDI3cTFKL2hhazh2bCtNYy8vb0hObXpjYlhXcDk1NTEzNHNDQkF5WmZVeUtSZ0dFWVh1QW45cEh0Mk9ibjV5Zm9VMTVlTGdqd1pESVpMMXU3WG1GaG9hQnQyTEJoc0xhMmhsYXJoVWFqZ1ZxdGhsS3BSR3RySytycjYxRlZWV1ZTZ0NxUlNMQml4UW80T3p0ano1NDlTRWhJTUN1d1pSZ0dNcG1NKzk1SUpCSm90ZG9lcnlMbzM3OC8zbmpqRFpTWGx5TXRMUTBwS1NsSVRVM3Q5YUJZSXBFZ01qSVNjWEZ4aUlpSWdLT2pJelpzMklDRWhJUmV2VTlIMTdKaUFDR0VFRUlJSVlZWUk3Tm1GSUFUMGdma2NqbVVTdVVOczQ5ZlR5Nlg5emlRTjVlM3Q3ZloyZHE3Z3dKd1FnZ2hoQkJ5dlJnTHdHa0pPaUY5NEhvSHVhYnFpM0ZkaitDYkVFSUlJWVNRR3dFbFlTT0VFRUlJSVlRUVFxNERDc0FKSVlRUVFnZ2hoSkRyZ0FKd1FnZ2hoQkJDQ0NIa09xQUFuQkJDQ0NHRUVFSUl1UTRvQUNlRUVFSUlJWVFRUXE0RENzQUpJWVFRUWdnaGhKRHJnTXFRRVVJSUlZUVEwa3VxcXFyUTF0WUdEdzhQeUdRMzVxL2F0YlcxM05mT3pzNUcrN0VzaTdxNk9wUDY5aldOUm9QQ3drTGs1dWJDd2NFQkkwZU9OT3Y4dkx3OCtQbjV3ZExTVW5Dc3RiVVYxdGJXdkxiTGx5OXpQMmNiRzVzZWpaM2NYbTdNL3lzUVFnZ2hoQkJ5RTlxNmRTdVNrNVBCTUF6YzNkMnhhdFVxV0ZsWmRldGEyZG5aU0V0TFEzNStQc2FORzRmaHc0ZUw5bnYvL2ZjaGxVcmg3dTZPT1hQbVFDNlhkM3JkRlN0V2NGK3ZYNy9lYUwvVzFsYVQreG82Y2VJRWlvcUtFQkVSZ1pDUUVGaFlXRUNqMGVDenp6N2orano5OU5OZ0dBWUFvRlFxZWRkKzVwbG5UTHFQbmtxbHdvc3Z2b2ptNW1ZQWdKT1RFNFlQSHc2SnhMVEZ2blYxZFZpelpnMGtFZ2ttVFpxRSsrNjdEd0N3ZmZ0MlhMeDRFVTFOVFhqdnZmZDQxOXU1Y3llU2s1TWhrVWp3NFljZmR2azlKMFNQQW5CQ0NDRTN2WmZtLzlYWFF5Q0VYUFgyLzhiMzlSRDZUSDE5UFZKVFV3SG9aby85L1B5NkhYd0R1Z0Q4OTk5L0J3RElaRExSQUx5eXNoTFoyZGtBZ0pxYW1oNEZndDkvL3ozS3k4dGhhMnVMZSs2NUJ3NE9EdDI2enJGang1Q1RrNE5EaHc3aG1XZWV3ZURCZzZIVmFwR1dsc2IxWVZtV0M4QTFHZzN2bUxrc0xDd3daTWdRSkNZbUF0QUYxQmN2WGtSTVRJeEo1MSs2ZEFrQW9OVnE0ZW5weWJXWGw1ZWpvcUlDQUpDZW5vNklpQWh1N0RrNU9RQ0E0T0JnQ3I2SldTZ0FKNFFRUWdnaHhBeXZ2UEtLYUx0U3FZUldxK1ZlNStUa0dPM2JrYlcxTlY1NjZTVmUyOGlSSTdGbnp4NEFRRlpXRnBSS3BTQ2dQMy8rUFBmMTJMRmpUYnFYSWExV3k4M3NKaWNuYzB2TzliUEE1cXF2cjBkdWJpNEF3TWJHQnFHaG9kMjZqcUhNekV6ODhNTVBuZlpwYlczbHZkNjhlVE4yN3R4cHRQK1NKVXZnNCtNREFFaEpTZUhhaTRxS3NHdlhMZ0JBVkZRVWtwT1RBUUJKU1Vsd2MzUERxNisreXJ2T3BVdVhzSGp4WWw3Ym1ERmo4UERERDNmeHJzanRpZ0p3UXNodFlmZDNPUWdLZDBKUW1DTnM3Q3o2ZWppRUVFSnVZdnBaMGE0ME5EU2dvYUhCcEw3VzF0Ykl5Y25CdSsrK0szcGNyVllMbG1hdlg3OGVKMCtlNUY3djJMRkROT2lNalkzRndvVUxSYS83MGtzdllkeTRjWWlOamVXQ2J5c3JLN2k0dUFpQ1dsT2NQWHNXTE1zQ0FHSmlZaUNWU3MyK1JrY0toY0xrNzdsZWMzTXp0eVJkakVxbEFxRDd2aG9HNEFrSkNkelhhOWFzNGI1T1NVbEJmSHk4V1dNZ1JBd0Y0SVNRMjhLSkE1ZHg0c0JsTUF6ZzdXK0g0SEFuQklVN0lURFVFVmJ5bnY5eVFBZ2hoRnh2dWJtNXVIejVNdmVhWlZrdStEV2sxV3J4MTE5LzRkU3BVNWd5WlFydldGMWRIZmJzMllPU2toS3VyYTJ0RGN1WEx4ZGNaOW15WmJ6WHZyNitnbjc2WmVBQUVCY1hoLzM3OStQbzBhT0NjYTFhdFlvM1BrTXJWNjRFQUx6MTFsdUNNZlMyQ3hjdW9LV2xSZlNZazVNVFBEMDlVVkZSZ2NiR1JsUlVWR0RNbURGSVRrNUdZMk1qYkd4c1JKZTVEeHc0OEZvUG05ekVLQUFuaE54V1dCYTRYTkNFeXdWTlNOaGJBcW1VZ1crUVBZTERuUkFjN2dUL0VBZklMS2hDSXlHRUVPTTZKaU9ycXFyQzY2Ky9qcmEyTmdDNndQUFJSeDgxKzdwRlJVVzhQY2hkT1hEZ2dNbDlyMXk1Z3B5Y0hNR3NzTHU3TzV5ZG5Ya1p6bG1XRlowOTd0aldNWEROeTh2akFubEhSMGNNSERnUUtTa3BxSzZ1Rmx4THJNMlVZMERYeWVBTTk1ZDM1ZWpSb3dCMEt4RGVlZWNkd1g3dTBOQlF5T1Z5eE1iR0lpZ29DSkdSa1RoNzlpd0FJQ0lpZ3BhYUU3TlJBRTRJdWExcE5DeUtMaldnNkZJRER1OHFnc3hDZ3Y0REhiaUEzQy9ZSGxLcGFmK0lFMElJdWYyd0xJdk5temR6d1RlZ1d6SzljZU5HazYraEQ5Yjc5KytQTjk1NEF5cVZDbSsvL1RaOGZYMHhac3dZaElhR29yYTJGdHUzYjBkZFhSMys5YTkvb2FhbUJxdFhyK2F1OGVDREQyTGl4SWtBZ0Y5KytRWDc5dTBEb052ckhCTVRnKysrK3c0QUJJblZWcTVjaWRiV1ZuejQ0WWZkZVBkOGYvNzVKL2YxOVVoTTF0Yld4cFVOYTJwcVFtSmlJcEtUaytIczdJd0ZDeGJ3K2lZa0pLQ2xwUVZoWVdIbzE2OGZHSVpCWGw0ZWw4RE95Y2tKdi83Nks5ZC8vUGp4OFBEd3dBTVBQTURMZm43cDBpVW9sVW9BUUZCUUVMZi8rMjkvK3h2dXYvLythL3AreWEyQkFuQkN5RzFCSW1HZzFRcVg1WFdrVm1tUmwxNkh2UFE2SEFCZ0taY2ljSkFqdDJUZEo4QU9KajVVSjRRUWNodll0MjhmTWpNemVXMkdpZEZNMFhHMmZNdVdMU2d0TFVWcGFTbFVLaFZDUTBQeDg4OC9jek92SDMzMEVlUnlPVzlaZDNsNU9mZjFsU3RYdUs5ZFhWMEJBSTJOalFBQWUzdDczcjFzYkd4UVYxZkhPK2ZOTjkrRXU3czdXbHBhOE95enozTHRuYzA4bDVlWDQ5eTVjNEwyMmJOblkvYnMyVkNwVkhqcXFhZTQ5blhyMW5HQnJUbjMwZC9yNE1HRE9IMzZORjU1NVJXNHVycENvVkJnKy9idEFIUlowUlVLQmU4aHdKRWpSN2paK1duVHBtSEdqQm04bWZheXNqS1VsWlZ4cndjUEhnd1BEdzlCS1RQRC9lTGg0ZUdkanBNUU1SU0FFMEp1QzZ2V3hTRXZvdzY1YVhYSXk2aERaV2tMUkxiSkNiUXBOTWk2V0lPc2l6VUFBQnM3R1FKRG5SQTgyQWxCWVU3dzlMTzV4aU1uaEJCeW8wcE9Uc2J1M2J0NzlacEhqaHpCc1dQSEFPaG1rZlhaeUI5KytHR1VsNWVqcEtRRUJRVUZndk9LaW9xNHIvV0JKc013M0pKMmZZSTFSMGRId2JrblRwemd2bloyZG9hN3U3dlo0OTYxYTVmby92TnJZZGV1WFZ5d2YvVG9VY3llUFJ0dWJtN3c4ZkhCNWN1WG9WS3BrSktTd3BWdGEyeHNSR2xwS1hkK1NFZ0lBQ0F3TU5Eb1BZcUxpL0hSUngveDJ0YXZYODlsUmZmMjlvYVRrMU92dmk5eWU2QUFuQkJ5VzdDMmxXSHdNRGNNSHVZR0FHaXNiME5ldWo0Z3IwZE5aYXRKQVhsTGt4cHBaNnVRZHJZS0FHRHZhSW1nY0gxQTdnaFhUK3RyK1RZSUllUzJsSkdSY2MwU2NxMWN1UkpoWVdGbW41ZWJtNHNOR3pZSWdzNnVabThCR00xMm5wU1VoQzFidG5Ddjc3Ly9mbTRHMjhyS0NrOCsrU1RlZlBOTjN0NXJCd2NITkRRMG9MQ3dFQ3FWQ2lxVmlzc1k3dTd1enBVdHE2MnRoVlFxaFoyZG5lQytQajQrY0haMlJtMXRMUVlQSG16Q3UrZkx5c29TbmYyK1ZzYU1HY1BkNy9qeDQ1Z3hZd1prTWhraUl5TzVwSFRuenAzakF2RE16RXp1NTJScGFZa0JBd1lBQU56YzNPRHE2b3JubjM4ZUsxYXNBTkMrZjcrNHVGajAzdnBaOHJLeU1sNVcrb01IRCtMZ3dZTUFnSG56NW1IOCtQRzkvYmJKTFlJQ2NFTEliY25lMFJKRDRqd3dKTTREQUZCWHBVRHUxWUE4TjcwZURiVktrNjdUV04rR2l5Y3FjZkZFSlFEQXlVMnUyejgrMkFuQjRZNXdjTGJxNGdxRUVFSnVOcG1abVZpM2JoMVh5c3BRVTFOVGwrY2JLKy9WdjM5L09EZzRvTDYrSG1QR2pNR1lNV080WStucDZTZ29LTUFkZDl5QnRMUTA5Ty9mSDFldVhNR2dRWVB3eXkrL1FLMVdJeU1qQTIxdGJWeXdHUlFVQkVDM1Q5M1B6dysxdGJXaXljbmk0dUl3ZlBod0hEdDJqS3VOYlk2TEZ5K2FmWTQ1TkJvTjk3VkVJa0Y0ZURpY25KeFFWMWVIcHFZbW5EbHpCbkZ4Y1lpTWpNVCsvZnNCNkw1ZmFyVWFNcGtNNmVucDNQbURCZzJDVE5ZZUFzMmJOMDlRV3gwQVpESVpYRjFkVVZ0Yks4alNUa2hQVUFCT0NDSFFCYzVEeDN0aDZIZ3ZBTUNWc2xia3B0VWlONzBPK1JuMWFHNFUvcElscHE1S2dhUy95cEgwVnprWUJuRHpza2J3WUdjRWh6c2hNTXdSdHZaVWc1d1FRbTVtOWZYMStQVFRUNkZXcTBXUGk1WHZNcFc3dXp1V0xsMktmZnYySVRZMkZ0OTk5eDBlZXVnaFNDUVMvUFhYWDl6ZThvY2VlZ2lqUm8zaUF0QmZmdmtGQUhENjlHbGVNamo5ekQ3RE1IajIyV2VOamhuUUJaeGRMYWZ2V0lZc0xDd01DeGN1eElBQkEzRHc0RUZ1TnI2M0dZNWJLcFZDSXBGZzFLaFIrUDMzM3dIb2x1M0h4Y1VoT0RnWWNya2NDb1VDQ29VQ1dWbFpHRHg0TURJeU1yanpJeUlpdUs4TENncVFsWldGdExRMHJxMndzQkE3ZHV5QWc0TUQzbnJyTGJ6eXlpdThHdVNHRDBXMFdpMjNmTi9IeDRkYjB1N2w1ZFhMM3dGeUs2RUFuQkJDUkxoN1c4UGQyeHFqSnZ1QVpZSHk0dWFycytPMUtNaHFnS0xGK0M4eGVpeXJDK1N2bExYaTVKKzZHdVJlL1d5dnpvNDc2MnFRVzFNTmNrSUlNVWRvYUNoZWZ2bmxQcnUvdmIwOVpESVpON3M2YWRJay9QSEhINzEyZlY5Zlg4VEV4T0R6enorSFJxTkJTMHNMN3J2dlBtN3ZzVXdtUTNSME5HUXlHYmVFV2o4YmZQNzhlVzYyVmlxVklqSXlrbmR0dzVsZk1XS2x4em83cnAvSjF5L3Buak5uRHI3OTlsdGVIMzJXOEk2ZWVPSUpvL2ZSbitQcTZvcTMzbm9MQ29XQ082WlByRFptekJndUFDOG9LRUJaV1JtOHZiMFJGaGJHUGFoSVRVMkZpNHNMYW10cnVmTU5BL0NTa2hKdXhsenY4dVhMdUh6NU1qdzlQVEY1OG1UQjJBekxqaW1WU2k0QUR3c0xveXpveENRVWdCTkNTQmNZQnZEdWJ3dnYvcllZTzhVWFdpMkwwdnltcXdGNUhRcXo2NkZxNjNwNUdzc0NaVVhOS0N0cXhyRjlwWkJJR2ZnRzJGME55SjNnSCtJSUMwdXFRVTRJSVRjeWlVU0NnSUFBNU9mblk4bVNKYkMwdE9RRjRNWUNUa1BsNWVYWXRXdVgwZVBlM3Q2d3NiRkJZMk1qTGx5NGdFdVhMbkhMc0ljT0hjcmJ4ODB3RERjYmJEaFRQR1RJRU5qYTJuYm5MWnJOd2NFQkkwZU94S2hSb3dRQmVHL1FaM0FIZFBXNkFjRER3d01CQVFGY1FyckV4RVRNbVRNSDRlSGhnZ0JjejhmSEIyNXViajBheTZaTm03aXZEWmVtWjJSa2NNY2NIUjB4YytiTUh0MkgzTG9vQUNlRUVETkpKQXo2QmR1alg3QTlKczdvQjdWS2krS2NSdDBlOHZRNkZPYzJRS1B1T3FPYlZzT2lPTGNSeGJtTk9MSzdHRElMQ2ZvTnNPZHFrUGNiNEVBMXlBa2g1QVlVR3h1TCsrNjdEMzUrZnNqSnllRWQ2empyTE1iR3B2TUtHajQrUGxpMmJCbmVmLzk5TkRVMWNUUFBFb2tFVTZaTUVmU2ZPSEVpRGh3NHdOc3JMVFo3MjVXT0NlVE1LUTltT0ROc1NKOUVyanYwV2NiMUdkd0JmaGIzRVNOR2NBSDR5Wk1uTVd2V0xHNS8rT0RCZ3hFUkVZR2pSNDl5L1ljTUdjSzcvdGl4WXpGMjdGamUrOVFuWVRQbStQSGpvdTM2bVhNQThQVDBwQUNjR0VVQk9DR0U5SkRNUW9MQU1FY0VoamxpOGh4L3RDazFLTWhxUUc1NkhmTFM2bkM1c01ua0d1VDVHZlhJejZqSG45c0xZV2tsUmNBZ0IxME44c0ZPOFBHM2cwUkNBVGtoaFBTMUNSTW1HRDFtV091NkozeDhmUERJSTQvZ3M4OCs0OXJjM2QxRlM0VFYxdFpDSXBGd0FiaXRyVzIza3FuMWhMSGw3WWJaNjZ1cXF2REhIMy9nbm52dUVUeUVLQ2twd2NXTEZ6RnQyalRCTlF6M1lCc0c5RU9IRHNXMmJkdkFzaXdhR2hxUW1wcUtxS2dvckZtekJvQnVpZmpYWDMvTjlZK09qdTdlbXlPa0YxRUFUZ2dodmN6U1NvcVFLR2VFUkRrREFCUXRhdVJsMUhOWjFpdExtMDJyUWE3VUlEdTVGdG5KdXIxcmNoc1pnc0ljdVN6ckhyNjJFRWxtU3dnaDVCWlFWVldGbjM3NmlkZFdVVkdCOWV2WFk4bVNKWkJLZFRsRUxsMjZoTTgvLzV5WGtiMjV1Um1mZmZZWm5ucnFLVzdQZEY5VHE5WFlzR0VEQ2dzTGNmNzhlY3lmUDUrYmtkNjNieDkrL2ZWWHFOVnF0TFcxWWRhc1dkeDVMTXZ5YXB3YlBsaHdjbkxDb0VHRG9OVnFNV2JNR0VFNXVZeU1ERzVadnBPVEUvejkvVTBhYTNOek03S3pzeEVURXlNNFpyZ0tRS2xVY3FYSS92YTN2OUVlY0dJU0NzQUpJZVFhazl2SUVEN1VGZUZEZFUvdG14cFV1aHJrVndOeVUydVFLMXJVU0UrcVJucFNOUURBenNGQ1Y0UDhha0JPTmNnSklhVHZQZkxJSTEzMnFheXN4TDU5KzR3ZVQwNU94c2FORzdtbDV4WVdGdEJxdGRCb05FaE9Uc1pYWDMyRmhRc1g0dmp4NDlpeVpRc1haRElNdzVVZ3UzVHBFdDU5OTEwc1dyUUlucDZldmZET2V1Ym5uMzlHWVdFaEFOMmVidjBEQkVBWFpPdmZ3KysvL3c1N2UzdHVDWDFSVVJFdkNadVRreE9xcTZ1NTEvLzR4eis0MmZlT0dkZ05hNU1QSERnUU5UVTEzR3NIQndkWVdBZ3JreFFYRitPMTExNURlSGc0SEJ3Y1VGVlZ4UjFMUzB2clZwMTBRZ3hSQUU0SUlkZVpuWU1Gb2thNUkycVViaGxoZmJXeXZRWjVSaDNxcTAyclFkN1VvRUx5eVN0SVBua0ZBT0RvYXRWZWd6ek1DWTZ1VklPY0VFS3V0OUdqUi9OZXN5d0xsbVVoa2JRbjJUUVdmRmRWVmVHWFgzN0JtVE5udURhSlJJS0ZDeGVpdGJXVmwrQnMzYnAxWEdaMFFCZDh6NXMzRDZXbHBUaDgrREFBM2JMdTFhdFg0NEVISHNEWXNXT05qdm5ubjM5R1ltSmlsKyt0WXhreUFQamdndys2UE8vdzRjUGNtQUJnMXF4WnZHemtVNmRPUlVOREE5Zm41NTkvaG91TEMySmpZNUdVbE1UMWs4bGtPSFRvRUw3NTVwc3U3OW5SbVRObmVOL1hmLzNyWDRpS2lnS2dtOG5XS3lrcEFRQ1VsWlhoaXkrKzRPMnJYN2R1SGU2KysyNk1HREVDN3U3dWtFcWxpSXVMQXdBRUJBUUFhSCtZSUJiY0V3TGNwQUg0NXMyYiszb0loUFFwcGFZQlp5OS9qaXN0NllKakRDUUljNXVORU5mcEFHaDk4czNBMGRVS3NlTThFVHRPTjBOUlZkN0s3Ui9QeTZoRFU0TnBOY2pycTVVNGwxQ0Jjd2tWWUJqQTFkT2EyejhlRk9ZRU93ZjZaWUFRUXE0M3BWTEoxUWFYU3FWZ1daWlhxOXR3TDNSYVdob3ZTTFN3c01DaVJZdTRRTEc4dkJ3U2lRUTVPVG5JeXNyaStzbGtNanp5eUNNWU1XSUV0Rm90bXBxYXVPdG90VnF1UG5WblkreXFCQm5RZFpreU1XZlBuc1hXclZ1NTEyUEhqc1ZkZDkwbDZEZDM3bHhVVjFjak9Ua1pMTXZpbTIrK2dZMk5EUy9wV1dSa1pMZkcwSlhzN0d6ZWE0bEVncWFtSm01RzNjUERBNVdWbFZDcFZOaXpady8yN05rRGlVVENCZGxhclJhblQ1L0dOOTk4QTVabElaZkw4ZkhISC9mNk9NbXQ0YVlNd0FtNTNWbEpIVEM2M3d0SXY3SU5sMnIyQW1oZnY4eENpL1NxbjFHcnlFT3M5eUpZU0RyUHRFcHVQRzVlMW5EenNzYklTZDVnV2FDaXBKbWJJYy9QckRlNUJubFZlU3VxeWx0eDZsQVpHQWJ3OUxQbFpzZ0RReDBodDZGL0FnZ2g1RnFUeStVSUN3dERTa29LcjB5WW5qNjRCblRKM1ZKU1VwQ1NrZ0ozZDNjc1hyd1kvZnIxNDQ3ZmM4ODlBSFJMdU45NjZ5M1UxTlRBdzhNRGp6LytPTGUvV1NLUllNR0NCYkN6czhQaHc0Y1JIeDhQWDEvZmEvd3VqY3ZNek9TV3hROFpNZ1R6NXMwVDdjY3dEQllzV0lCMzNua0haV1ZsWUZrV3RiVzFpSXVMdzRFREJ3RG92ajk3OSs3dDlURWFQaEJ4ZFhYRmdnVUxZR1ZsaFRmZmZCTnl1UnpMbHkvSDBhTkhzVy9mUHU2OWFMVmEzc3k1b2REUTBGNGZJN2wxMEc5ZmhOeWtHRWd3MkgwdW5PWEJPRmYrSmRUYVZ0N3hzcVp6T0ZyNEdrYjRQQTBIcTM1R3JrSnVkQXdEZVBXemhWYy9XNHk1UzFlRC9IS0JZUTN5QnJRcE5WMWVoMldCOHVKbWxCYzM0L2grWFExeUgvLzJHdVFCZzZnR09TR0VkQWZETUx6bDVXSkNRME9Sa3BMQzlaZkpaTEN6czBORVJBVHV2ZmRlWHQ5NTgrYmh6ei8veEl3Wk0yQmxKYjZWeU43ZUhvOC8vamhTVWxJd2RlcFVXRnBhQ3NiMHdBTVBZTkNnUVNidFdaNDNiNTdSd05oYytqSHIvenQvL254WVdWbWhwS1FFQ3hjdTdQUjdKWmZMc1hqeFluejIyV2Q0N0xISEVCd2NERUJYRnowcEtRbGhZV0dDUkd1OVlkeTRjVWhLU29KR284R1NKVXU0K3VseGNYRUlDZ3FDazVNVFpzNmNpZWpvYUp3OGVSTEZ4Y1ZvYW1xQ1dxMEdZNUFOVmY5MXgzSm5oQmhpV05hVTFEK0VrQnRaVTFzWlRwVitnc2EyVXNFeHFjUUtNWjcvaEo5RFhCK01qRnhyR2pXTDR0d0dMaUF2em0yRVdxVTErenBTR1lOK3dRNWNRTjUvZ0FPa3NwdG5DOE5MOC8vcTZ5RVFRcTU2KzMvamUvMmFHUmtaWERtcjBOQlF2UHp5eTcxK2oydEp2dytjWVJoZXdOWlh0TnIyZnllNmVualFXOVJxdGRGU1pSMXB0VnJCdU1UYWVsTkRRd09zcmExNWU3ZWJtNXRoWTJOelEvek15TTJITWZMQm9SbHdRbTRCZHBiZW1PRC9LczZYZjQzU3hsTzhZeHF0RW1mTHZrQ05JZ2NSN3YrQWhKRWF1UXE1R1VsbERBSUdPU0pna0NQK050c2Zxall0Q3JMcmtYYzFJQzh0YUlKVzAvVnpWbzJhUlVGV1BRcXk2bkZ3UnlFc0xDVUlDSEZFME5XQTNEZVFhcEFUUWtoMzNTaUJ0OTcxQ3JvTm1ScDhBK0xqdTlaamRuQndFTFRwWjhJSjZVMFVnQk55aTVCSjVCanU4eSs0MUFZajdjcFdhRm5EWmNrczhtb1BvRjVSZ09FK1QwRXVjKzZ6Y1pKcnk4SlNnb0VSemhnWTBWNkRQRC96YWczeTlEcFVGSnRXZzF6VnBzV2wxRnBjU20ydlFSNFllclVHZWJnVFBQdFJEWEpDQ0NHRUVITlJBRTdJTFNiWStXNDR5UU54NXZKL29WRFg4NDVWdDE3Q2tjSlhNTnpuS2JoYUQrcWpFWkxyU1c0alExaXNLOEppZFRYSW14dFV5TXRvcjBGZVhXRjZEZktNYzlYSU9LZXJ2V3JyWUlHZ3NQWUkyS29KQUFBZ0FFbEVRVlFhNUc1ZVZJUDhkaVd6a0hScjJ3UHBYUXdEMkR0Wm9hRldQQ21ValowTUxVMWRKM0FraEJCeWJWRUFUc2d0eU5WNkVDYjZ2NEV6bC8rTDZ0Wkx2R01LZFQyT0Y3K0RjUGU1R09COGR4K05rUFFWV3djTFJJNTBSK1RJcXpYSWE1VElTMjhQeU90TXJFSGUzS0JDeXFrclNEbDF0UWE1aXhXQ3d0c0RjcWRib0FiNTYxK1BnYVdWYnN2R3RkaGpQbkZHUDlnNVdvTFZzdmp0K3p5dXZUdlo2Vm1XaGJLMTYyUjhZcDcvWUFUc0hIVjdIcjk0NHlMS0NwdE1QdGZGUTQ2bjM0eEY0YVVHblB1ckF1bm5xZ1hCdUVUQzRLVlBSd0lBMUNvdDF2ejdkTGZHZVRPeGM3REFYZmUzbDMzNjQrY0NOTmExWWRSa0g5UldLWkIxb2FiTGE5eTN1UDBoNllHZkM3cjh1em44RG0vTWZHUUFVczlXSWZIM1VoUmUwcFZQY25TeHdxUjcraU4ybkNlKy9FOHlpbklhdXZtdUNDR0U5QVlLd0FtNVJjbGx6aGpUYnlYU3J2eUkzTm9ETUN4VnBtVTFTSzM4QWJXdHVZanhXZ0NaUk41M0F5Vjl5dEhGQ2pGalBSRXpWbGVEdkxxaXRUMGdUNjlIVTMxYkYxZlFxYTlSNHZ5eENwdy9wcXRCN3VKaDNSNlFoenZDenRHeTY0dmNKQXdEYzFPMEtUVjRkY0Z4UVh2c09DKzRlMXREMnlFQWYzWERhTFBIMUZDcnhOdFBuK3E2b3doTHViVDkvWmlSbDVWaGRFR2kzRWFHUVVOYzRPUnFoY3lMTllCS2Q0eTdGQVB1NTk4eE9IZnpzc2FrV2Y1STJGdkNCZjcyanBhd2Mrcjl6NHYrK3E2ZTFuanUvZUc5Zm4zRGh6UVNLWU5oRTcyNDE4Zi9LRVZJbEF0bVBESUFMTXZpMTgyNU9ISGdjcWZYaXgzbnlYMTk3UGZTVGdOd1czdGR3QytSTW9nYTZZNmdNQ2U4dCt3ME5Cb1dUNzBaQ3pzSDNRT1dPWXRDOE1uS0pHalVsSCtYRUVMNkNnWGdoTnpDSkl3VWtSN3o0U3dQeHZtS2I2RFI4bitCSzIwOGhRWmxDVWI2UGdNN1MrOCtHaVc1a2JoNldzUFYweHJENzlCOUhqcldJRzl0TnEwR2VYVkZLNm9yV25IbXNLNEd1WWN2dndhNXRTMzk4M090ZEpXQnVxS2tCUit0T011OU50ekxyelZqSmZtZDl3VWdZSkFqQUtDbFNZWHYzaytEZzVNbEZ3aHUvakRONkxsdVh0YVk4UGQraUIzbkNZbVVRWEM0RXo1LzlUenFhNVNJaS9mQkhUUDdtejRRRTEzUFRQbEtCWDgxZ2xUS3dOdGZsemVCWVJqTWVHUUFyRzFsT1BSTEVTUlNCcDUrN1ltZXpGbUJvSGZQUHdmQ3hxNzk3OVQrcmZuY0dJN3NLc0xmSDlLVmN2THdzY0hVQjRPd1ozTnVkOTRXSVlTUVhrQy9BUkZ5Ry9CemlJT0RsUjlPWC80VVRXM2x2R09OYmFVNFV2Z2FZcjBXd3NkK1dCK05rTnlvUFAxczRlbG5pOUh4dm1CWm9MU2dFWG5wOWNoTnEwTkJkajNhRktiVklLOG9hVVpGU1RNUy95aUZSS0tyUVI0VTdvamd3Ym9hNU9iTUtOOUlPbHNoME5OWi8rWUdGZmIvbE45cG45bVBoL1RvSGdCNDJlMVpyV2t6b3hIRDNUQnh1aTVJMW1oWWZQOXhCbXF2S1BEWUM1RUlpZElsQUJ4enR5K08vODR2alNpUk1IandxVEJFam5UbkJmNzJUcFlZSGUrRGZWczZmNy9YZ3FLbGUvdWlHUWtESzduNDU3Ymozd3VaVElKZk4rZWl1VUdGK1BzQ0FBRGpwdm9oNmE4S2FEVXNudmxQTE5mWDNBY0ZFMmYwUThSd04rNTFRVlk5a3Y1cS8vLzhpUU9YRVQzV0EzNkI5Z0NBMFhmNW9xeTRHV2VQbEF1dVJRZ2g1TnFqQUp5UTI0U0RWVDlNOEg4TjU4bzJvS3pwSE8rWVd0dUswNWMveFVDWHFRaDN2dzhNcm45NUVuTGpZeGpBTDlBZWZvSDJHRC9ORHhvTmkrS2NCdVJsNkFMeW9wd0drNUp4YWJVc1N2SWJVWkxmaUw5K0srRnFrQWVGNlFMeS9nTWNJTFBvbTgvZzR5OUZJWGl3azZCZFA2dDhMcUdDMS82ZmY1MDBlaTJ4bVdoYmV3dXNXaGZIYTVOSUdLNnZZZkNsYUZYalRCZEJVbmNEOEtuL0NNSzRxWDZDOW1mWEduOEk5LzV6WjFCVjNvcXdXRmM4OEs4d0xvRGVzeWtIZVJsMWtFZ1o3UDhwSDhIaFRwREtHRXg1SUFqNW1mVW9MMjdtcmlHUk1vZ2E1YzY5Ym0xVzQ5eXhDcHc4Y0JsVjVhM2RlaTg5OWZxaXhHNmQxOWxTZHBiVlZSS3dzTlI5am1WWC8zdDRWeEZZTFl1eFUvM3c5VHNwcUs5UndyNEhEMnJDaDdvaS9yNzJ2ZWJLVmcxKytpS0x0NU5BcTJYeDArZVplUG8vUTdueDNQUFlRTlJYS2JrcUI0UVFRcTRmQ3NBSnVZMVlTR3d3MG5jcHNxdjNJS05xQjFnWUJrc3NMdFg4aGpwRlBvYjVQQWtycWJBZUppR0dwTkwyR3VTVDd1a1BWWnNXaGRuMXVobnk5RHFVNURlYVhZUDgwQzlGc0xDVXdEL0VVVGRESHU0RXYwQjdTS1MzWDgwem1Vd0NiMzg3czgvNzdQL09Bd0NzYktSNC9LVW9ybjN6aDJsb3FHbURTcVhCMFBGZXhrNDNTcU5oNGVRbXgwUFBEdWJOWHQ5MWZ5Q21QelFBVWhuL1p5U1ZNWGpneVZCODlzcDVYanZMQXZtWmRUaDdwQndwcDZzUWYyOEFiTzB0dUFEOGoyMEYrR05iUWFkam1UemJIMytiN2MrOTNyY2xIMy85V216MmU3cVdsSzFxV0ZqcWdtc3VFTGVRSVBOQ0RWcWIxUmcweEJtdUhuSVVabmN2S1ZyNFVGZjg0K2x3N21mQnNzQ09yN0pSZTBVaDZIdWxyQlcvZkh1SlMrd21sVEo0ZVBsZy9PL2pkSk1Td2hGQ0NPazlGSUFUY3R0aEVPSTZBMDd5SUp3dFc0YzJUU1B2NkpXV2RCd3AwSlVxYzdFZTBFZGpKRGNqQzBzSkJrUTRZOERWR3VUS1ZnMnZCbmw1VVpQSk5jaHpVbXVSYzNWMnpzcGF5cXRCN3RYZjdvYXBRZDdWZnV1ZWNIUzE0aTFOTmxWSnZ1N3Z0SzI5QmErOW9xUUYxUlhkbjJYV3FGazAxQ3BSZTBVQkY0LzJ4STJkN2VkMzk3SEIxSDhFdFY5RHcrTDk1ODV3UWFKVXhtRE0zYjRZTjgwUEZTVXQrSFJWMXduQzdCMHRNZFpnOXI2eHZnMG4vaWp0NUl5dW1mdHpQTDYvRkNmK0VFK2l4akM2NUlaYWcrWDhkODhOd3N4SEJzRFJWYzc3N0tZblZYY3JBSThhNVk3N253aUYxT0RCMUovYkM1Qjh0U3FCbUhNSkZmRHViNHV4VTNUZk81bUZCQS85ZXpCKzNwQ0ZDNG1WWm8rQkVFSkk5MUFBVHNodHlzTTJBbmY0djRIVGx6OUZyU0tQZDZ4VlhZTmp4VzhoMG1NZUFwMysxa2NqSkRjN0syc3BRbU5jRUJyakFrQ1hxRXMvTzU2YlhvZXFzaGFUQW5KbHF3YVo1MnVRZVY0M1UyZHJiNEhBc1BhQTNOM0hwdGZHdlBHOVZFaWtERUtIdU9EQnA4TzQ5bGNmMTJVeDEycFlSSXh3TTNaNmw1b2JWZHd5ODJYdkR1ZXlvTC84Y0VMUEJtNm1nenNLa2ZCYkNXU1dFcnp3NFFpdS9jTVh6bktKOXB6Y3JQRGs2ekhjTWExR3QyTG0vUEVLUkkxMFIwdVRHaTFOS3U2L3Jmclh6V3JZMmx0ZzVxTURrSjlaanpPSHl6RnNvaGNrRWdZU0NRTmxhL3VlNjQ2ckcwekp6ajN6MFFHOHZkZDd2OCtEcXUzR3FFUCsyQXVSQ0F4MTVHYTg5VHo5eEQrakhyN21mWFlsRWdieDl3Vmd3dlIrdlBaVEI4dHc2SmVpTHMvZiswTWVuRnpsM0dkWUttTXc5OGxROUIvb2dOKyt6NlhzNklRUWNoMVFBRTdJYmN6YXdoWGorcTlDY3NVbUZOUWY0UjNUc21wY3JQZ09OYTI1aVBaNkZGTG0xaWtqUmZxR2paMEZJa2E0Y2IvOE45UzJJVGU5aml0N0pyWjBWa3h6b3dxcHA2dVFlcm9LQU9EZzNIdWZUYlZLQzZpQWtDSE92SFpqeWVZNjdnazNaRmhHcWpzYWF0dXdiWDBXcjIzQmlraHVuTis5MzU1bDNKUzk5NGFVQ2cyVUNnMXM3UGl6NUxWVkNpNll0YkxtSnhqVHorait1YjBRZjI0djdQSWU1Y1hOS01pcTExMzNpZ0t1bnRaZ0dHREpLOUhJeTZ5SGhBRkNvbHk0L3BkU3V0NlBQR0tTTndZYkpCelRhbG5FalBYa1puQXRMQ1hkQ3NhdmxKbTNNcUN6NUhzZGcyOUR5bFlOS2krMzRFcFpDNjZVdHFDOHBObG9YekZ6Rm9VZ2Rpei9jNVg0UnluMmJESXRxem5MQWxzK3k4QThXVGpDWWwyNTlyZzdmVkJSM0l4VGg4ck1HZzhoaEJEelVRQk95RzFPd3NnUTdmVlBPRnNQUUhMRkptaFkvaStXeFEzSDBLQXN3Z2pmWjJCcjRkRkhveVMzSWdkblM4U004VURNR04zbnFxWlN3UXZJRyt0TXEwSGVVR3RhUDFOWldra1JNY0tkMStidVk0TXJsMXNFZlRzR3lJYTZFNEFiTGs5V3RXbTRaZmdkYWJXczBXUG1zRFNZU1ZhcnRMemdsWkh3MS9rYnpvNmF1bVJiUDl1ZmRMUUM4ZmNIQU5COUx6dXVXdEJxV0p3NTNIbndGekRJRWRPdmx0UFNrMGdZTHV2NnlMOTVZOUk5L3RqNFhxclpwYncrZVA2TVdmMEJYUksyamlwS21oRVM1WXlHMmpaWVdra2d0OUg5bW5VdW9RTDdmeXBBUTYwU0ZwWVMrQVhaSXo5VDkzRENuQ1JzQ2IrVllQQlFOOTdEa2RIeHZoZ2Q3MnYyK0ZtMi9mT1duVnlEMDExOC8wMVZ3ZXpBNHNYZjk4cTFETFcwdFAvOXE2Z3cvdUNMRUVKdWRCU0FFMElBQVA2TzQrRm8xUituTDMrQ0ZsVVY3MWk5c2doSENsL0ZVTy9GOExLTjdxTVJrbHVkaTRjY0xoNWVHRDVSbHlDc3NyU0ZXNjZlbjFHSGxxYnVsWXN5Vjh3WUQwRjVxV2YrRTR0RE80dHd0RU9pcnhjL0dvSGU0Qk5naDRCQmp0eXNQcURiV3oxdW1qQlRPUUJJcFJMUlkwbEhLOURTcERMNXZzNXVWdHpYSGMrVGRBekFUVWlvWjh6UjM0cWhaVmtNSGU4RkYzYzVsN0N0VGFGQmVVa3pEdTRvUktYSUF3NDlyLzYyZUhqWllLUFo4Y2RQODhPVUIzVjd6UmV2R29KTkg2WWhMNzNPNVBISkxDU1k5YytCSnZjMzl1RGx5TzVpSE54WkNHV3JCbk9mQ0VYMDFZZExXbzF1L3p5Z0s4OTIxLzJCeUU2dXhmNmY4dEZveGdPazh1Sm0vUHhsbGk2TGViVVNQZ0htSituVHkwNnV3WlhMTFJnUzV5SEluTjRUYXJZUnFwYmVmU2pXa1ZLcHZLYlhKNFNRYTRrQ2NFSUl4MGtlZ0luK3E1RlV0ZzRWemNtOFl5cE5NMDZWZkloQnJqTXh5RzBXR053Z1diRElMY3ZEMXdZZXZqYUl1OU1ITEF1VUZUWWhONjBPdVJsMUtNaXNoOUtFR3VUbWtrZ1kwY0JXWmlGQi9QMEJDQWgxNUxVN3Vja0ZmYnZpNEd3RnZ5QTdMbm1aUk1MZzZUZDF5ZFp5REpaaDI5aFpZT3FEUWFMWGtNb1kwV1BaRjJ2TkNzQU5rNm5WVmZPREdrbUhXRmNzbzcycVRZdkUvZndFYUdQdTl1VUZ5Z3dEakp6a2pUYUZCc2QvTDhHcGcveVpWb1pCcDhHZlg2QTlIbnN4a3Bmc1RhTm1lVm5YRFg4T1Z0WlNQUFo4Qkg3Nklnc3BuU1FsTXlTUk1tYXRXREFXZ0J0Kzd4c05scWs3dU9nZWREZzRXK0dPR2JyNjZTRlJ6aWpLYWNEcGcrYk5QS2VlcnNLbDVGcE0rVWRRandKd3BVS0QzNzdQdzlFOXhXaHVNUDB6UXdnaHBHY29BQ2VFOEZoS2JUSEtiemt5cTNZZ3UzbzNXTFQvWnN5Q1JXYjFMNmhWNUdHbzl4T3dsTnIyNFVqSjdZUmhkTFBFUGdGMkdEZk5EMW9OaStLOFJ1U210UzlaN3czREpucUpMaTNXTDljOWY2d0NBWU82WDZJdmZLZ3JIbnAyc05IajE3dmNtbCtRUGZkMWRZYzYzRkpwZXhETnN1Qmw5ZGJUcUxWSTZyQVBmdFNkUHBBWmJDMW5KQXhtUEtLcnFLQldhWGtCZVBoUVYweWJGNHc5bTNLUUtWSU9LM3lvSytZK0dRcExxL1lWQ2NXNWpTak9iZUF0dTk3OVhRNlVDZzBtWGsxT0pyT1E0TUdud21CcmI0R1RmNHBuSzcvVzZxcmFjeHE0ZXVxeW45KzdLSVJiOWw5VHFjRFJQY1d3dGpIL1Z6R2xRb09FMzBwdzRiaHU3M3YvQWZiY0NnQkE5LzBvS3hMdUwvL25pNUhjSG5XVlV2Y0FxNm1YZzI5bmpNV1VlZDY5ZWswQUtDb3FRa0tDTGxtaGh3ZHRoeUtFM0x3b0FDZUVDREJnRU9ZMkI4N3lZQ1NWcjRkS3cvOUZycUk1R1VjS1g4RUluNmZoSkEvb20wR1MyNXBFeXNCL29BUDhCenBnMGozOXViM0dQVFU2M2dlQWJpYlQwa3JLemVUKzc2TTBoTVc2NGtKaUpXWXRhRitxL05MOHYzRFgzRUF1OERPc1J5MnprT0MrSllONGU5bjFHY1k3S3J6VWdNTHNCamc0dHk4Sno3cFFnNDN2cGZMNjZmZGV0eWsxZUhYQjhXNjlSNGJSalUzVnBrVkFTUHVNZm5reC8rKzV4R0NHV1N6NEJnQzVqUXpMMWc0emV3emUvVzB4NWNFZ0RJelU3ZCtlZTdWZXVMNFd1RVRDWU5Lcy9waDBqejl2WDN4VmVTdStlejhWNDZZSVZ5bnMzNW9QbFZLRE8rOE40TjduekVjSHdOYmVBZ2QzZHAwMHpsREh6NU9sWElyWHZ4cGoxaldxSzlzRGNHZDNPZTY4TjRCN3Z5d0wvTHdoeSt6a2VienJWN1J5WmVYY3Zma1BqZkl5NmxCUklselNiL2lBcDAxNWJUTEgyeUFZZDkvZCsrWDVNakl5dUFCY0xqZC81UWtoaE53b0tBQW5oQmpsWlJlTmlmNnY0M1RwSjZoWDhrdmN0S2l1SUtIb1RRenhmQmo5SGE5ZExXUkNycWU2S2lVOC9XeHg4czh5akozU1BzT2FubFNOOUtScTBYTXl6bFZ6QWZqSVNkNDR2cThFZGs2V21QZE1PUG9GNjJhWTg5THJrSjVVamVZR0ZaU3RHaFJrMWFQL1FBZFkyOHFnMWJMNDR2VUxBTUM3WjEyMUV2MEhpTSsyTXd6RE82WnEwNGpPZUJvS0grb0tiMzg3REJyaWpCOCt5VUI5alJKZS9kdFhzUlRsTlBMNkc5YVlGbHQrM2gyTWhNSDlTd1loZW93bkw3Q1dTQmxFakhERGtkM0ZjUEdRNDk1Rmd4RFlZYm4vbGNzdCtQS3Q1RTZYU3gvNnBRaXNGbHpDTndDWVBNY2ZOdll5L0xvNXQ5ZjJPWnVpc3JROUFKWklHTnd4c3ovMytzaWVJaTRKVzIvdzZzZGZqVlI3UmJoSFdpSmhlRDlUWld2dmIrRWdoQkRTTlFyQUNTR2Rzclh3d0hqL1YzQ2gvRnNVTi9CbjNEUnNHODZWZjQwYVJTNmlQQjZDaEtIL3BaRC9aKy9PdzZNcXovNkJmOC9NSkRQWkpwTk1GakloTEFrQlFoS1dzQnNXdDZvRkt5QnVGYVcyYXNFTjYydGJMVnBjMnRmV243NjIwZ0pDTGJaYXJWYW9SYXppZ29LeVNEWWdMQ0dFaEd4a3NtOHpTV1kvdnovaUhPWmtKaUdCSkJQZys3a3VMbWZPYytiTVBVTUU3dk04ejMxZjNJd1ZiVWljb01QK3o2dGt5WEJQeW90YVVXZnNRSFJja0pROGpwMFVpZURRcy84L1RKd1ZnK081RGFnenR1UDVGZnZnY29uNG41ZW15L1kxQTBCTS9ObEVxcm5CZ2dlZTlWMzBNQ0JRSVJ1ck0zYklLbmtybFFMaVI0ZkpYclBnenJOTGxKMU9VYmJuMmRyaFJNV3BWdG41U3RYWkplaE9oKy9aMG5hekhiOVp1VjkyN0psTlYwalZ2N3RTS2dWTThXaWpWVlZxUnZhdWFoemNXd05yaHhNamtyVzQ3MWNUdlZwNW5UbHR4dDllUHRwait5KzNyejRzaHpKQXdEVkxSa3JIcnJndUhpcVZBaDlzTGpybjYvdExjNzBGbG5hSDEzZFJkS1FKbjc5ZjJxL3ZsZXpSenEyeDFnS2IxVHU1RGxETHYxT3JaWENLR2hJUmtSei90VXhFNTZRVUFqRTFiZ1VpZzhiZ1NPM2JjSW1lLzNBVFVkcjhGVm9zWlpoaGVBUkJBZnB1cjBNMDFOV2VhY2VlSFpXOVN2UThmZlBmQ3R4ODMxZ0FrQ3BmQTRDcDJZYVAvbEdNL0c4N2k0R0pJaUQyTUEyYm5LYVRIbmRkRXQ0YnVpZ05GdDB6Qm9uancyVXR4cnJTNmdJeCszc0c2Zm14M0hxdkt1ZXFnSE12UVE4T0RlaDFTekkzVTdNTmgvYldJdmViR3RSVXRtSFJQV09RTVNjV2gvZlhvYkxZaE5LVExVaE9POXVIL1ZoT1BkNWJmNkpQL2IyLzJGb0d0VVlsM1VTeFdwekkyOVA3MWxWOS9VemRhYXkxeUFxbEdjdmI4TTZmQ2lDS3dOUjV3MUJuYkVlVHgxTDE4ekZ0L2pEWkV2U1NBdC8xRU5RYStULzVPQU5PUk9RZlRNQ0pxTmRHNjY1QnVIb2tzcXYrakE2SHZHQlNrNlVFdThyV1lKcmhRVVFIZDE5a2ltZ29LeTlxeGZIYytuT2YyRVh1TnpYSXZHRTRZb2VmN1c5ZGZLd1ovM2oxT0N6dHZadHBOSXdLbGFwNWl5SlFkdkxzakhSTGd4WC9lczI3OHZiOVQwMlVQYmUwT3pCdVVxUnNlYmVuMnFwMkZCNXN4SlE1c2JLWjJXOC85eTVVNWxuNHpMTUgrSVZ3MkYzNC9hb0Rzb1IrL09SSXpMcldnSVhMa3ZEUzQxbDQ5ODhuOE1qL1prQ3JDOFFYVzh1d2EzdjVlUzBkLy9pZFlvU0dCeUJsaWg2Yi85OFJsQmUxbnZ0Ri9VUWZHNFJiZmpyV3EwcjV1K3NLcEorSG1kZkVJU0VwREJYRkpyejRzeXhaMGJiZVNrclY0UWZMNWIzUmM3LzJmYU1oUkJzZ2U5N2JuMHNpSXVwZlRNQ0pxRThpZzhiZ3lsSFBJN3RxSGVyYkMyUmpWcWNKK3lwZVFrclVVb3pWM3dpd1ZSbGRaTnhGclhyU3RUKzJKbGlGa2NsYTFGZTNJMnBZa05RZWEzUktPSzVhTkFLN1BpenZ0dmlhcDBteno4NmMxMVMyeVY1anM3bTZuZG4wWkdsM29LNnFIVEh4blRjQ1hDNFJwU2RhY0R5dkFRVjVEV2lzdFNCMWVwU3MxVnBCWGdNcWlrMWUxNG94bkwyWjRHdEpzL3Y5MWo5N1NIYnNvZWVuZVBWUmQxTW9CTmtLZ0VDMUV1RjY5MDBIRWFZbUcxd3VFZStzUFE2RlVwRGRoT2dyVVFTMmJDeEVWRnd3YWlyN3Rwb2c3NXR6ejViN3FsaXZDVlpoL2c4U2tIbDl2TmN5ZXFDelgvbVdUU2VoVkFxSSsyNy9mVUpTR0J5MnZzMUdLeFFDNW53L0h0ZmRPbHJXanUxNGJnTktDMXVrMzd2Mk5nY3M3UTY0WENKU3A4cFhKN1dabUlBVEVma0RFM0FpNmpPMVVvdk1oQ2R3dk81ZktHcjhCSkMxS25QaGVQMzdhTEtVSUNQdWZnUW9ncnUvRU5GRkpsQ2psUFc0L3RudnB5RW1QaGlDMExtazk5MzFCYmp6a1FrUWhNNGthZDdDNGJqaU9nTk9IR3JFRjF2TFVGZlZqZ0MxQW1xTkV0cUlRT2s2SWRvQXpMcm1iT3Vtdy90cVplOGJGS0pDNWcyOTI1TmVmTHdaVFhVV0hNbXFSMEZlZzZ3M2RYSjZCTzU0Y0x6MDNHRjM0Wk4zVHlNOFVvMHBjMkxnZElnUVJSRTZ2UVl6cmo0YlQ1dkpkK0V6bDB0RVhkWFpZbU5oNFlHeW1YT2dzNENiMWVLRVdxUDhydGhhTkk1bTFVR3BVbURtTlhIU2JIMVZxVm1hR2ZkMVErQjhPSjFpbjVOdndIZWY3NmhoUVhEWVhiRGJYZEJHcURIanFyUGZqM3Q1L0UrZVNKY0s3N2sxMVZrUUVkMTVrMkhxdkdFQU92ZnN1MytPNnFzN3BGWmc3cDdvVWNPOFcrRzV4MU9uUitIcXhTT2xCTjZ0dWQ2Q2JYL3IzT00rNS92eG1INVZ6NjNBYXM3MC9Yc2hJcUlMeHdTY2lNNkxBQVZTbys5QWhDWUplZFd2dytHU3p4d2F6Ym5ZWFhZR013eXJvRlY3dHd3aXVoaU43RktWM0hQSnVkM214TkdzZXZ6OTVhTzQvY0h4VW9FMVZZQUNJOGFFb2FuT2dxQVFGWjVhUDF1MlJOenBFREg1aWhocHo3YkxKWHIxMWc3VkJ1REd1K1JMamJ2ejRkOVArVHcrZDhGd1hILzdhRmtsN0UvL1ZZcTZxbllFcXBXNGR1a28yWmluV2g4dHJkd0VBWGpvK1F3b1ZRSjBlclgwMlR5WE9Cdkx6QmcxcnJPcStaMlBwQUJJOGJwTzRXSHZQdUNEeFdaeDRyY1A3Ty94bkd0dUhvbkpWL2p1UCsyK0NmSGZ0NHV4NHRlVElRaWRMZWUyYkNxRXNid05QL3ZkVk9uMzE1MkV1N2svdDFJcDRPa05zeEVRcVBTYVhYY1h3WXVJMW1ESlQ4YktDdndCUUV1akZadi8zMUcwTm5YV0xxZ3o5cnlTby94VUsxb2F2Q3VsRXhIUndQTmVIMFZFMUFlR3NPbVlQL0paaEFWNno4NlpiZFhZWGY0Y0tsdDcvb2N0MGNXaXVxTE5aKy9tbGdZckN2STYyNVFWSG03RXE3L0t4YUY5dGRMZTVSM3Zub2JONmtTYnlTNXJUd1YwSm04SGRocFJlS2d6RWN2OXVrYldPN3kvS0ZYeU5sUUg5OVppNzQ1S0FKMUx6TStjOWozcmJMTTZzZWU3ODN3UlJhQzF5WXBoQ1NHeWZlV2ViYloydkhzYU5rdjN5NnlyU3MzWXMrTk1yei9MUUdnejJhVmZ2dlMwSEQ3clM2TjB6c0U5TlNqSWE4QWZuOHpCOGR3R05OVlo4Tzc2RXo3MzBZc2lrTE9yR2tEbmJQMnBvODFRcWdUWkRacU9OZ2Nhdnl2VTFsaHJ3VC8rZUV6V0ZxN3dVQ1BXcnM2VHJVUm82bUUvZVZXcEdlK3RQOUh0T0JFUkRTek9nQlBSQlFzTGpNUDhrYy9nWVBYck9HUEtrbzA1WFZia0dGOURrNlVZcWRFL2hFTG92akl6MFZCbmFySGg0SjRhcE0rTXhvbURqVGg1cEFrbEJjMWVzNGt0alZhOHQvNEV2dGhhaGduVDlEamtzYVM4b3JoVm1qbHZhYlRpdisrVXdHRjM0ZTIxeDdIOGYxTHg2YjlPZTcxdmZYVUhYdjFWcnRmeDM3d3hwOWV4Ny9xd0FuYXJDemZlbllTaldmWFl1cWxRVnR5czRwUUpJOFpvNFhLS3NOdGNhRGZiVVZGc3dwZi9LVWRORHpQZ0FIRHFhQk9TMHlNZ2lwMnp5ZVduV3JIdGIyZG40c3VLV3ZGL3Y4aEIyblE5SXFJMVVvc3ptOFVKWTdrWngzSWFmTjdZR0NqZFZYWHZpYThiRksxTlZ1emRjUVlIdmt2QUFlQ0R6VVZlbjZVZ3J3RWJuanVJNy84d0VZa3BPZ2hDNThxSGo5OHBsbFc3THl0cVJkcU1LQUNkMndPcUs5cXc0NzNUc3V1ZFB0R0NqLzlaZ21uemh1R3pMYVhTalI5UEpjZWI4ZVlyeDc2NzZhS0FvT2k4WG1PdEJjWXk4NkQyUXljaUlqbEI3S2tmQ2hGUkg1MXEyb0hqZGUvQkpYclBkdW1EeG1LNjRXRm9WRG9mcnlRNmY3KzY2K3QrdjJhZ1dpblZFZlNjdlEzUkJzQm1jZmFwTFZaWDdqM2lYVnQvdWZjQXV3My9ycGUzM2U3MG1RU2ZhOXlYcEFrNmxCUTBleVZoN2xsWC9xdWdlKzU5MjZJb1FuU2RYeUx2M3YvZjJtenphZ1VtQ0ozdjRYU0tzbGx1WDdyK3JBd2wvZFhHelZOQlFRRmVlT0VGQU1ENDhlUHgxRk5QOWZ0N0VCSDFKMEh3M1pPRU0rQkUxSy9HUk53QW5Yb1Vjb3pyWUhHMHlNWWFPazVpVjlrYVREYzhCSDNRT0Q5RlNOUTczVlgrYm12MXZVUzVMMFFSWHNtMys3aW55bTZXaGZkMjNKZmk0NzZycVEvVlpHNG82WTlaZXF2RjJlMGViVkZFcjIvczhQZUxpT2ppeEQzZ1JOVHZvb0xINDhxUnp5TXlLTmxyek9Kb3h0NkszNk80YVljZklpTWlJaUlpOGg4bTRFUTBJRFNxQ014SldJM0VpTytoYXo5d2wrakVrZHAza0YyMURrNFhLL0VTRVJIMWhkUHBSRWxKQ1Q3Ly9ITWNPSENnejY5dmFtcVNmdlZFRk1WZW4rdHZGL3FkbEpTVXdHYnpYUUN6bzhONzFVcFZWUlZLUzB2UjN0Njc3VDlFYmx5Q1RrUURSaUVvTVRIbWJrUm9rbkNvNWcydlpQdU02UUJhYlpXWWFWaUYwTUNlZTlZU0VSRmRUR3cyRzlyYjI5SFcxZ2F6MlF5VHlRU1R5WVNXbGhZME5UV2h1YmtaOWZYMTBPdjErSi8vK1o5ZVg5ZHV0K09KSjU1QVcxdG5BVCtkVG9mcDA2ZERvZWo5dk5xVFR6NHBQZDY0Y1dPMzUzVjBkUFQ2WEUvNzkrOUhlWGs1MHRMU01IYnNXQVFFQk1EcGRHTGR1blhTT1k4ODhnamNXMlN0VnF2czJxdFdyZXIxWndFdS9EdHBibTdHaXkrK0NJVkNnYXV2dmhxMzNub3JBR0RyMXEwNGZQZ3d6R1l6WG43NVpkbjFQdmpnQStUbjUwT2hVT0FQZi9nRE5CcE5uMktteXhjVGNDSWFjQW5hS3hDdVRrQlcxWjlndGxYTHhreldNOWhWOWl5bXh2MFVjYUZUL1JRaEVSRlIzLzN4ajMrRTNXNkgzVzZIeldhRHpXYUR4V0pCUjBjSFhLN2U3ZWR2YUdoQVEwTUQ5SHA5cjg0UENBakFwRW1Uc0cvZlBnQ2R5ZVBodzRjeFpjcVU4LzRjYm0rLy9UYXFxNnNSRWhLQ3hZc1hRNnZWbnRkMTl1elpnMU9uVHVITEw3L0VxbFdya0pxYUNwZkxoV1BIamtubmlLSW9KZUJPcDFNMjFsY1grcDBVRlJVQkFGd3VGMkpqWTZYajFkWFZxS21wQVFBY1AzNGNhV2xwVXV5blRuVjJla2hLU21MeVRYM0NCSnlJQm9WV25ZRDVJNTlGcm5FVHFzMTVzakdIcXdNSHpxeEZjdVJDVElpK0JRSjN4eEFSMFVXZ29LRGdncThoaWlKeWNuSncvZlhYQXdCT25EaUJkOTU1cDhmWGRGMFMvZFpiYitHRER6N285dnlWSzFmQ1lERDRISE81WE5MTWJuNStQcHFiT3dzMXVtZUIrNnFscFFYRnhjVUFnT0RnWUl3ZlAvNjhydU5wb0wrVEkwZU9TTWZMeTh1eGJkczJBTURFaVJPUm41OFBBTWpOelVWVVZCU2VlZVlaMlhXS2lvcXdZc1VLMmJITXpFd3NYNzc4SEorS0xsZE13SWxvMEFRb2dqRXIvbEVVTm16SGlmcC9RNFRuN0lDSW9zYVAwR3dwd1RURFExQXJ3L3dXSnhFUjBZVVNCQUVhalFZaElTRUlDUWxCYUdnb1FrTkRvZFZxb2RWcUVSNGVqb2lJQ0VSR1JpSXlNbEo2bmNWaWtXWmRlNnV0clg2amVkRUFBQ0FBU1VSQlZFMWFmdTJMM2Q1OTk0WmYvZXBYbUR0M0xqSXlNcVRrVzYxV0l6SXkwdWZlNTNQSnljbUJ1OHZ4bENsVG9GUXErM3lOcmdieU8zRTRITElFL0p0dnZwRWV2L2ppaTlMakkwZU80THJycnV0VERFUytNQUVub2tFbVlKeitKa1JvRXBGajNBQ2JVOTVHcWE3OU9IYVYvaG96NGg5QmhDYkpUekVTRVJIMXpVOSs4aE1rSkNSQW85RWdLQ2dJR28wRzNiUUI5b3V2di80YUJ3NGN3UGUvLzMzWjhlYm1abXpmdmgyVmxaWFNNWnZOaHNjZmY5enJHbDMzcXNmSHgzdWQ1MTRHRGdDelo4L0dwNTkraXQyN2QwdEp1ZHZUVHo4dFBlNjZYSC8xNnRVQUlQVitIMGlIRGgzcXRwQ2FUcWREYkd3c2FtcHFZREtaVUZOVGc4ek1UT1RuNThOa01pRTRPTmpuTXZma1pPOHVNRVJ1VE1DSnlDOWlRdEp3NWNqbmtGWDFKelJiVHN2R09oeU4rS2I4ZjVFZWN4ZEc2NjcyVTRSRVJFUzlaekFZdWwzbWZTSE9WZmpNY3k5MVQzSnljbkRxMUNtdldlSG82R2hFUkVRZ0lpSkNkazFmczhkZGozVk5YRXRLU3FSRVBqdzhITW5KeVRoeTVBZ2FHaHE4cnVYcldHL0dnUDc3VGdCZzkrN2RBSUNnb0NEOC92ZS85OXJQUFg3OGVHZzBHbVJrWkNBeE1SSHA2ZW5JeWNrQkFLU2xwWEdwT2ZVWkUzQWk4cHZnZ0NqTUcvRnJISzU1RTJVdHUyUmpMdEdCd3pWL1E1UGxGQ2JGM2dPbEVPaWZJSW1JaUlZQW04Mkd3TURPdnd2TlpqUDI3ZHVIL1B4OFJFUkU0TjU3NzVXZCs4MDMzNkM5dlIwcEtTbElTRWlBSUFnd204MEE0RlZZYmZYcTFlam82TUFmL3ZDSEM0N3hpeSsra0I0UFJtR3lDLzFPU2twS2NQTGtTUUNkczkwZmZmU1JkUDY4ZWZNUUV4T0RPKzY0UTFiOXZLaW9DRlpyWjFlWHhNUkVhZi8zTmRkY2c5dHV1MjFBUHk5ZEdwaUFFNUZmS1FRVnBnejdDU0tEa3BCZjh5YWNvbnlmV25uTEhyUllLakFqL2hHRUJNVDRLVW9pSXFLZS9mYTN2ejN2MXo3d3dBT1lQSG15ejdIcTZtcnMzTGtUV1ZsWldMTm1EZlI2UFN3V0M3WnUzUXFnc3dLNHhXS1JKYnk3ZHUyU1pxSVhMbHlJbTI2NkNTWlQ1NWF2c0RCNWpaWGc0R0EwTnplanJxNU85bG1pbzZQUjN0Nk94eDU3VERyZTA4eHpkWFUxOHZMeXZJN2ZmUFBOdVBubW0yRzMyL0h3d3c5THh6ZHMyQ0FsdG4xNW4vNzhUanhuMm8xR0k0eEdvL1E4TlRVVk1URXhYcTNNUFBlTFQ1Z3dvY2M0aVh4aHFXRWlHaEpHaHMvSDNCRy9SbkJBbE5kWWk3VU11OHVlUVUzYllUOUVSa1JFNUQvYnRtM0QxMTkvRFl2RklpMlhqb3FLa3BhNzIrMTJXVkpvTXBsdzVzd1o2Zm5Zc1dNQlFDcXdGaDRlN3ZVZSsvZnZseDVIUkVRZ09qcjZ2T0xzdXM5N29QVFhkeko2OU9odTM2T2lvZ0lyVnF5US9RSWdWVVdQaTR1RFRxZnIzdzlHbHdYT2dCUFJrS0hUak1LVkk1OUhqbkVEYXR1T3lNWnN6alo4Vy9rS3h1a1hZMXpVWWdnWU9vVnRpSWhvOEp3NGNRSjMzMzEzdjExdjllclZTRWxKdWVEcjZQVjZxRlM5KzZlMXlXU1M3Wi91T3N2cUtUTXpVNXBaM3J0M0wyNjY2U2FvVkNxa3A2ZWpxcW9LQUpDWGw0ZnAwNmNENlB4KzNJbHdZR0FneG93WkF3Qm9hbXFDVXFsRWFHaW8xM3NZREFaRVJFU2dxYWtKcWFtcHZmb01uZ29MQzMzT2ZnK1UvdnBPb3FLaW9OZnI4WXRmL0FKUFB2a2tnTTdDY2ZmY2N3OHFLaXA4dnJkN2x0eG9OR0xWcWxYUzhaMDdkMkxuenAwQWdHWExsbUhldkhuOS9iSHBFc0VFbklpR2xFQmxLR1lQL3psTzFQOGJKeHMraElpemQ5TkZpRGpSOEFHYUxNV1lGdmNBQXBRaGZveVVpSWd1WjEwcmR6LzQ0SU1ZUG53NGlvdUw4ZmJiYitQV1cyLzFtZGc3blU2c1diTkdTc0IxT3Azc1BLZlRLVDFXS0JTWU1HRUNkRG9kbXB1YllUYWJrWjJkamRtelp5TTlQUjJmZnZvcEFPRDQ4ZU53T0J4UXFWUTRmdnk0OVBweDQ4WkJwVkpCRkVVTUh6NGNUVTFOUG91VHpaNDlHOU9uVDhlZVBYdk9xNURjNGNNRHUwSnRJTDRUdDJYTGxrR3RWbnU5cDBxbGdsNnZSMU5Uazlmdk5kR0ZZQUpPUkVPT0FBRXBVVXNSb1VsRXJuRWo3QzU1bGRXYXRueDhWYllHTStOWElWdzkwazlSRWhIUjVheHJiMjJWU29XOHZEeHMyclFKb2lqaWIzLzdHNTUrK21tdlBkZWZmZllaNnV2cnBlY0xGeTVFUUVDQTlOemhjRWlQbFVvbEZBb0ZaczJhaFIwN2RnRG8zTXM4ZS9ac0pDVWxRYVBSd0dLeHdHS3hvTEN3RUttcHFTZ29LSkJlbjVhV0JxQ3pKL2xqanowbXUzWlhLcFVLSDM3NFlZK2Z1V3Nic3BTVUZOeC8vLzBZTTJZTWR1N2NDYTFXaTliVzFoNnZjVDRHNGpzQmdOTFNVaFFXRnVMWXNXUFNzYkt5TXZ6NzMvK0dWcXZGQ3krOGdEVnIxc2g2a0dkbVprcVBYUzZYdEh6ZllEQklTOXFIRFJ2V3o5OEFYVXFZZ0JQUmtEVXNkQXF1SFBVOERweDVGYTFXK1ZLd2Ruc2R2aTc3RFNiRi9nZ2p3dWY2S1VJaUlob01LU2twZU91dHQvd2Rob3k3cXJoYlFFQUFVbE5URVJrWmlZYUdCalEzTjJQVHBrMTQ5TkZIcFJuWDA2ZFB5eXB0SnlZbVl1NWMrZDloRm90RmV1d3VJcGFabVNrbG02V2xwVEFhallpTGkwTktTZ29PSGp3SUFEaDY5Q2dpSXlQUjFOUWt2ZDR6MlFSd3ppWHl2bHFQOVRUZTBkRUJBTktTN3FWTGwrS05OOTZRbmVQZU85M1ZBdzg4ME8zN3VGK2oxK3Z4d2dzdkROaDNVbGxaS2MyWXUxVlZWYUdxcWdxeHNiRzQ5dHBydldMemJEdG10VnFsQkR3bEpZVlYwS2xYV0lTTmlJYTBrSUFZekIveERCSzBWM2lOT1VVYjhxcGZ4NkdhTitBU3U3K3JUMFJFMU4rNjlxb09EUTJGV3EzR2ozNzBJMm1aOThtVEovSEdHMi9BNVhLaHJxNE82OWV2bDJaekF3TURzWHo1Y3E4bDRlNXE1VUJuYjJvQWlJbUp3YWhSbzZUaisvYnRBeUN2d24zMDZGRWNQWHBVZW00d0dCQVY1VjNZZENCb3RWck1uRGtUczJiTkdwRHJENlh2NU0wMzM1UisvZk9mLzVTT0Z4UVVTTWUzYmR0MlFlOUJsemJPZ0JQUmtLZFVCR0pxM0VwRUJJM0IwZHAzdWlUYklrcWJ2MEtMcFF3ejRsY2hTQlhwdHppSmlPank0VmxWVzZQUlNQdUl4NDBiaDRVTEYwb3ozVGs1T2JEWmJDZ3ZMNWN0ejE2K2ZEbmk0dUs4cnV1dVZnN0lLNWJQbURFRHBhV2xBSUJ2di8wV1M1WXNrZlpDcDZhbUlpMHRUYW9JRGdDVEprM3E4MmZxMnY2ckwrM0JQR2VHUGVuMStqN0g0ZWF1TWo1UTM4bWNPWE13Wjg0YzJlZDBGMkhyenQ2OWUzMGVkOCtjQTBCc2JDd1dMVnJVK3c5S2x4VW00RVIwMFVqVVhRdWRlaFN5cXY0RWk2TkpOdFprS2NHdTBsOWptdUZCUkFmM3ZZSXJFUkZSWHhRVkZVbVBZMk5qWldNMzNuZ2p6cHc1SXkyRmRyZXVjbHUwYUpGVW9ic3J6LzNHbnNucjFLbFQ4Zjc3NzBNVVJiUzJ0dUxvMGFPWU9IRWlYbnp4UlFDZHk2SC8rdGUvU3VkMzExZDhvSFMzdlAyRkYxNlFIdGZYMStPenp6N0Q0c1dMRVJ3Y0xEdXZzcklTaHc4ZnhzS0ZDNzJ1Y2JGK0owUytNQUVub290S1pOQVlYRFh5ZVdRYjE2Tyt2VUEyWm5XYXNLL3laYVJFTGNYWXlJVUFXNVVSRWRFQWNEZ2Nzc0pkSTBhTWtJMExnb0JiYjcwVkJRVUZzdjNMUU9kZTRRVUxGdmk4cmlpS0tDOHZsNTU3VmlUWDZYUVlOMjRjWEM0WE1qTXp2U3FzRnhRVVNNdmJkVG9kUm80Y1drVktIUTRITm0zYWhMS3lNaHc4ZUJCMzNYV1hOQ1A5eVNlZjRLT1BQb0xENFlETlpzT1NKVXVrMS9uak8ybHJhOFBKa3ljeFpjb1VyekhQVlFCV3ExVnFSWGJOTmRkd0R6ajFDaE53SXJyb3FGWGh5QnorU3h5cmZ4K25HajhCUEZ1VmlVNGNyL3NYbWpxS01UWHVwMUFwZ3Z3WEtBMmEzLzJEL1ZhSmFQRGs1ZVhKRXV2azVHVHBjVWRIQjNidTNJblBQLy9jSy9rR09wUENsMTkrR1lzWEw1YUtsN21WbDVmTFhxUFQ2V1I3emUrODgwNXBwcmxydFhIUFB0ekp5Y2xvYkd5VW5tdTFXbG1sZFgvWXNtVUx5c3JLQUhUdTZWWXFsZEtZS0lwU29yeGp4dzZFaFlWSkJkQUcrenVwcUtqQXM4OCtpd2tUSmtDcjFjb3ExaDg3ZHV5OCtxUVRlV0lDVGtRWEpVRlFJaTM2RGtScWtwQlgvUmM0WFBKLzVCak51ZGhWOWd4bUdoNUZtRHJlVDFFU0VkR2xSaFJGV2VWc2xVcUY5UFIwR0kxRzdONjlHL3YzNy9kS3ZFTkRRMlZWMDR1S2l2RFNTeThoS1NrSjgrYk53NVFwVTZCV3E1R2JteXU3N3BkZmZvbk5temYzT2NiczdHeGtaMmRMeng5NjZDRk1uRGl4Mi9PM2JOa2lGVEhyU2RjMlpBRHd5aXV2blBOMVgzMzFGYjc2Nml2cCtaSWxTMlRWeUJjc1dJRFcxbGJwbkMxYnRpQXlNaElaR1JtRDhwMVlyVmJwZUdWbEpRREFhRFRpdGRkZWsvVWczN0JoQTI2NDRRYk1tREVEMGRIUlVDcVZtRDE3TmdCSUJlSGNOeFA4ZmNPRGhpNG00RVIwVVRPRVRVZVlPaDVaWjliQ1pLdVNqWmx0MWRoZC9od21EL3NKaG9jTlRHVldJaUs2dk96YnQwOUswZ0FnUFQwZHI3NzZxbFFNekpNZ0NKZy9mejZXTEZtQzR1Sml2UG5tbTdLQ1lzWEZ4U2d1THNZLy92RVBMRisrWEZiZ0t6MDkvWnh0d2ZxTDFXcnQxWHVkVHp3NU9UbDQ3NzMzcE9kejVzekI5ZGRmNzNYZTdiZmZqb2FHQnVUbjUwTVVSV3pldkJuQndjR0Q4cDJjUEhsUzlseWhVTUJzTmtzejZqRXhNYWl0cllYZGJzZjI3ZHV4ZmZ0MktCUUtLY2wydVZ6SXlzckM1czJiSVlvaU5Cb05YbjMxMVg2UGt5NE5iRU5HUkJlOXNFQUQ1bzk4Rm9Zdzc0STJEcGNGT1ZVYmNLVDJiWWlpMDhlcmlZaUllaThtSmdaaFlXRUFPaE8xUllzV1lmejQ4VjduVFp3NEVXdldyTUVQZi9oRGFEUWFwS2FtNHJubm5zUDExMS92TlRzYUhSMk55Wk1uUzdPcEFEQi8vdnlCL1NDRDVNU0pFeERGenExaWt5Wk53ckpseTN5ZUp3Z0M3cjMzWHFreXZDaUthR3BxR3BUdnhHYXpTWS8xZWoxKy92T2Y0OEVISDRRZ0NBZ0tDc0xqanorT0JRc1d5RnJHdVZ3dVdLMVdXSzFXMk8xMk9KMU82WFA2K25rZ2N1TU1PQkZkRWxRS0RXWVlIc0dweG85eHJQNzlMc20yaU9LbVQ5RnNLY1YwdzBQUXFIUitpNU9JaUM1dXljbkpXTDE2TmRhdVhZdU1qQXpFeGNYaHhodHZSSFoyTmt3bUU2Wk5tNFpycjcwVzhmSGUyNTgwR2cxdXZ2bG1YSHZ0dGZqODg4K3hkKzlldExlMzQrNjc3MFpnWUNCdXVlVVd4TVhGSVRjM0Z5a3BLVjVGeFFiS3NtWEx1azJNKzhyZGpzMzkzN3Z1dWd0cXRScVZsWlc0Ly83N29WQjBQLytuMFdpd1lzVUtyRnUzRGovKzhZK1JsSlFFQUFQK25jeWRPeGU1dWJsd09wMVl1WElsUWtKQ0FIUzJKRXRNVElST3A4T2lSWXN3ZWZKa2ZQdnR0NmlvcUlEWmJJYkQ0WkFsNWU3SDU5TUNqaTRmZ3VpK1ZVTkVkSW1vYnk5QXRuRTlySTRXcnpHTlNvZnBob2VoRHhycmg4aUlpT2hTMGRiV2h1RGdZQ25wcXFtcFFYaDRPRFFhVGErdjRYQTRVRjVlanNURVJObHhsOHZWWTZKNm9Wd3VsL1I0SU4vSGs4UGg2TFpWV1ZlK1B2OUFmeWV0cmEwSUNncVNyVTdvK250TTFCZENOejg0VE1DSjZKSmtjVFFocStyUGFPd284aHBUQ0Vxa1J0K0JwQWp2UFdoRVJFUkVSQmVLQ1RnUlhYWmNvaE5IYTk5R1NmTk9lTFlxY3hzZU5ndFRodDBMcFVJOStNRVJFUkVSMFNXTENUZ1JYYllxV3ZmaFVNMW1PRjAycnpHdGVqaG1HRlloTkhDWUh5SWpJaUlpb2tzUkUzQWl1cXkxV2l0d29Hb3QybXcxWG1NQmltQmt4TjJQdU5DcGZvaU1pSWlJaUM0MVRNQ0o2TEpuZDdVajE3Z1IxZWFEUGtZRmpJMWNpSlRvV3lDd1F5TVJFUkVSWFFBbTRFUkVBQUFSaFEwZjRrVDlCeERoOGhxTkRrN0ZOTU9EVUN2RC9CQWJFUkVSRVYwS21JQVRFWG1vYlR1S0hPTjYySnhtcjdFZ1ZTUm14SzlDaENiUnh5dUppSWlJaUhyR0JKeUlxSXQyZXoyeXF0YWkyVkxxTmFZUVZKZ1ljemRHNmE0YS9NQ0lpSWlJNktMR0JKeUl5QWVuYUVkK3pac29hOW50YzN4RStGeE1pcjBIU2lGZ2tDTWpJaUlpb29zVkUzQWlvaDZVdGV4Q2ZzMWJjSXAycjdGdzlVak1qRitGNElCb1AwUkdSRVJFUkJjYkp1QkVST2ZRYkRtTnJLby9vZDFlN3pVV3FBekIxTGdIRUJzeTBRK1JFUkVSRWRIRmhBazRFVkV2Mkp4bTVCalhvN2J0cU5lWUFBSGpvaFpqdkg0eEFKOS9waElSRVJFUk1RRW5JdW90RVNKTzFHL0Z5WWJ0RU9IOVIyUnN5Q1JNaTF1SkFHV0lINklqSWlJaW9xR09DVGdSVVI5Vm0vT1FhOXdFdTZ2ZGF5d2tJQVl6NGxjaFhEM0NENUVSRVJFUjBWREdCSnlJNkR5MDJXcHdvR290V3EwVlhtTktSU0FteGR5REVlRnovQkFaRVJFUkVRMVZUTUNKaU02VDAyWERvWnJOcUdqZDUyTlV3R2pkVlVpUHVRc0tRVFhvc1JFUkVSSFIwTU1Fbklqb0FwVTBmWTZqZGYrRVMzUjRqVVZva2pBai9oRUVxU0w5RUJrUkVSRVJEU1ZNd0ltSStrRmpSeEd5cXY0TWk2UEphMHl0MUdLYTRVRkVCMC93UTJSRVJFUkVORlF3QVNjaTZpZFdSd3V5amV0UTMzN0NhMHdRbEpnUXRSVEprVGY2SVRJaUlpSWlHZ3FZZ0JNUjlTTlJkT0pZL2I5d3FuRUg0S05WbVNGc0dqS0czUStWSW1qd2d5TWlJaUlpdjJJQ1RrUTBBTTZZc25DdytuVTRYQmF2c2REQU9NdzByRUtZT3Q0UGtSRVJFUkdSdnpBQkp5SWFJQ1piRmJMT3ZBcVR6ZWcxcGxKb01HWFl2WWdQbSttSHlJaUlpSWpJSDVpQUV4RU5JSWZMZ3J6cXY2REtsTzFqVkVCU3hQVklpNzRkZ3FBYzlOaUlpSWlJYUhBeEFTY2lHZ1JGalIvamVQMzdFRVduMTVnK2FCeW1HeDZHUmhYdWg4aUlpSWlJYUxBd0FTY2lHaVQxN1FYSU5xNkgxZEhpTmFaUlJXQzY0U0hvZzhiNklUSWlJaUlpR2d4TXdJbUlCcEhGMFlTc3FqK2hzZU9VMTVoQ1VDSTErb2RJaXJqT0Q1RVJFUkVSMFVCakFrNUVOTWhjb2dOSGF0L0c2ZVl2NGF0VjJYRHRiRXlKL1FtVUN2WGdCMGRFUkVSRUE0WUpPQkdSbjFTMDdzV2htamZnZE5tOHhyVHE0WmhoV0lYUXdHRitpSXlJaUlpSUJnSVRjQ0lpUDJxeGxpUHJ6RnEwMld1OXhnSVV3Y2lJK3luaVFqUDhFQmtSRVJFUjlUY200RVJFZm1aM3RTUFgrQnFxelllOHhnUUlTTmJmaUpTb3BSQ2c4RU4wUkVSRVJOUmZtSUFURVEwSklnb2JQc1NKK2c4Z3d1VTFHaDJjaXVtR0J4R29EUE5EYkVSRVJFVFVINWlBRXhFTkliVnRSNUJqM0FDYjArdzFGaFNneHd6REk0alFKUG9oTWlJaUlpSzZVRXpBaVlpR21IWjdQYktxMXFMWlV1bzFwaEJVbUJoek4wYnByaHI4d0lpSWlJam9nakFCSnlJYWdweWlIZmsxZjBkWnk5Yyt4MGVFejhPazJCOUJLUVFNY21SRVJFUkVkTDZZZ0JNUkRXR2xMYnR3cE9ZdE9FVzcxNWhPTXdvekRLc1FIQkRsaDhpSWlJaUlxSytZZ0JNUkRYRk5saEprVi8wWjdmWjZyN0ZBWlNpbXhxMUViTWhFUDBSR1JFUkVSSDNCQkp5STZDSmdjNXFRWTl5QTJyYWpYbU1DRkJnWHRSamo5WXNBK1B3em5ZaUlpSWlHQUNiZ1JFUVhDUkVpQ3VxM29xaGhPMFI0L3hFOUxHUXlwc2F0UUlBeXhBL1JFUkVSRWRHNU1BRW5JcnJJR00xNXlETnVndDNWN2pVV0VoQ0RHZkdyRUs0ZTRZZklpSWlJaUtnblRNQ0ppQzVDWmxzMXNxcitoRlpyaGRlWVVoR0l5YkgzSUVFN3h3K1JFUkVSRVZGM21JQVRFVjJrbkM0YkR0YjhGWld0KzMyTUNoaXR1eHJwTWN1Z0VGU0RIaHNSRVJFUmVXTUNUa1Iwa1N0cCtoeEg2LzRKbCtqd0dvc01Hb1BwaG9jUnBJcjBRMlJFUkVSRTVJa0pPQkhSSmFDaG93alpWWCtHeGRIa05hWldhakhkOEJDaWdsUDhFQmtSRVJFUnVURUJKeUs2UkZnY0xjaXUrak1hT2dxOXhnUkJpUWxSdHlBNWNxRWZJaU1pSWlJaWdBazRFZEVsUlJTZE9GYjNIazQxZlFyNGFGVm1DSnVPakdIM1E2WFFESDV3UkVSRVJKYzVKdUJFUkplZ002WURPRmo5VnpoY0ZxK3hzTUE0ekloZmhiREFlRDlFUmtSRVJIVDVZZ0pPUkhTSk10bk9JT3ZNV3Boc1JxOHhsVUtES2NQdVJYellURDlFUmtSRVJIUjVZZ0pPUkhRSmM3Z3N5S3ZlaENwVGpvOVJBV01pcmtkcTlPMFFCT1dneDBaRVJFUjB1V0VDVGtSMEdTaHEvQytPMTIrQktEcTl4dlJCNHpEZDhEQTBxbkEvUkVaRVJFUjArV0FDVGtSMG1haHZMMEIyMVRwWW5hMWVZeHBWQktZYkhvWStLTmtQa1JFUkVSRmRIcGlBRXhGZFJqb2NqY2l1K2pNYU8wNTVqU2tFRmRLaWY0akVpTy81SVRJaUlpS2lTeDhUY0NLaXk0eExkT0JJN2RzNDNmd2xmTFVxRzY2ZGpTbXg5MEtwQ0J6ODRJaUlpSWd1WVV6QWlZZ3VVeFd0ZTNDbzVtOXd1bXhlWTFwMUFtWVlIa0ZvNERBL1JFWkVSRVIwYVdJQ1RrUjBHV3V4bGlQcnpGcTAyV3U5eGdJVXdaZ2E5MU1NQzgzd1EyUkVSRVJFbHg0bTRFUkVsem03c3cyNXhvMm9ianZrTlNaQVFMTCtCMGlKV2dvQlB2KytJQ0lpSXFKZVlnSk9SRVFBUkp4bzJJYkMrdjlBaE10ck5DWWtEZFBpSGtDZ01zd1BzUkVSRVJGZEdwaUFFeEdScEtZdEg3bkdEYkE1Mjd6R2dnT2lNTjN3TUNJMGlYNklqSWlJaU9qaXh3U2NpSWhrMnUzMXlLcGFpMlpMcWRlWVVnaEFldXpkR0JWKzVhREhSVVJFbDdhMnRqWW9GQW9FQlFYNU81UWh3K2wwb3F5c0RNWEZ4ZEJxdFpnNWMyYWZYbDlTVW9MaHc0Y2pNTkM3czBsSFI0ZlhkMTFWVlFXYnpZYVltQmdFQndkZlVPemtHeE53SWlMeTRoVHRPRnp6ZDVTM2ZPMXpmR1Q0UEV5TS9SR1VRc0FnUjBaRVJFTkJXVm5aT2M4SkNBaUF3V0E0NTNrTkRRMzQvUFBQc1hmdlhreWRPaFgzM0hOUFAwVFlkODg5OXh3QUlEUTBGSTgvL3JqWCtQNzkrMUZlWG82MHREU01IVHNXQVFFQmNEcWRXTGR1blhUT0k0ODhBbmQrWmJWYXNYSGpSbWxzMWFwVmZZckhicmZqaVNlZVFGdGI1Nm8wblU2SDMvM3VkMUFvRkwxNmZYTnpNNTU0NGdrb0ZBcGNmZlhWdVBYV1d3RUFXN2R1eGVIRGgyRTJtL0h5eXkvTHJyZHUzVHJrNStkRG9WRGdEMy80QXpRYVRaOWlwblByTGdGWERYWWdSRVEwZENpRkFHUU11dytSbWlUazE3NEZsK2lRalplMWZJMFdhemxtR0ZZaE9DREtUMUdlMjM4S2wvczdCQ0s2UkN3ZTk2YS9ReGdVSzFhczZIRThNek1UeTVjdnh3c3Z2SERPYThYR3h1TDU1NTgvNTNrZmZQQUJzck96QVhRbXVUTm56a1JLU2tydkFnYnc5Tk5QbzY2dXJ0Zm5iOXk0RVo5KytpbE1KaE1BNEpaYmJnSFFPZnNMQUZxdDF1ZnI5dXpaZzFPblR1SExMNy9FcWxXcmtKcWFDcGZMaFdQSGprbm5pS0lvSmVCT3AxTTIxbGNCQVFHWU5Ha1M5dTNiQjZBem9UNTgrRENtVEpuU3E5Y1hGUlVCQUZ3dUYySmpZNlhqMWRYVnFLbXBBUUFjUDM0Y2FXbHBVdXluVHAwQ0FDUWxKVEg1SG1STXdJbUlDS04wVnlGY014SlpWWDlDaDcxQk50WnNLY1d1c2pXWUZ2Y0FZa0xTL1JRaEVSSDVreUFJVUNxVnNtTU9oNk9iczMxYnVuUXBEaDA2Qkx2ZERnQjQ5OTEzc1diTkdxL3I5cWU5ZS9kS1NhZzdBZTlKUzBzTGlvdUxBUURCd2NFWVAzNzhCY2R3NHNRSnZQUE9PejJlMDlIUklYdisxbHR2NFlNUFB1ajIvSlVyVjBxckRvNGNPU0lkTHk4dng3WnQyd0FBRXlkT1JINStQZ0FnTnpjWFVWRlJlT2FaWjJUWEtTb3E4cm9aNDc3NVFnT0RDVGdSRVFFQUlqU0p1R3JrODhpdVdvKzZkdm1kZkp2VGpQMlYvNGZ4VVVzd1RuOFR3RlpsUkVTWGhJeU1EQ3hhdEVoNjNqVkJjNXMxYTViWGt2Rnp6YUozRlJFUmdmbno1K09MTDc3QXVISGpjTjExMS9VcCtaNDJiUnBhVzF1Umw1Y25KYXlabVpuUytONjlld0VBUVVGQnlNakk2Rk5zYmprNU9YRHYwSjB5WlVxLzNCeXdXQ3pTVFlEZWFtdHJrNWFrKytLK2llRndPR1FKK0RmZmZDTTlmdkhGRjZYSFI0NGN3WFhYWGRlbkdHaGdNQUVuSWlKSm9ESU1WeVQ4QWdYMVcxSFU4QkZFbkMwVElzS0ZndnF0YUxJVVkycmNTZ1FvV0xTRmlPaGlGeEFRZ05EUTBIT2VkL0RnUVpTVWxKenp2TzNidCtPamp6NDY1M21GaFlVb0xDdzg1M21lZTZzWEwxNE1BRGgxNnBTVWdOOTk5OTNTVW5CM0FxN1Zhczk3QnRlOURCd0FacytlalU4Ly9SUzdkKzlHMTdKWlR6Lzl0UFRZNVpLMzlWeTllalVBOUdyNS9vVTZkT2dRMnR2YmZZN3BkRHJFeHNhaXBxWUdKcE1KTlRVMXlNek1SSDUrUGt3bUU0S0RnMzB1YzA5T1RoN29zQzlyVE1DSmlFaEdnQUlUb201RmhDWVJlY2Evd082Uy84VmViVDZFWGFWck1DTitGY0xWSS93VUpSRVI5WWNEQnc3Z3dJRUQ1enpQWXJIQVlyRU1Ra1QrVTFKU2dzcktTZ0JBZUhnNGtwT1RjZVRJRVRRME5IaWQ2K3RZYjhZQStVMEZYenozbDUvTDd0MjdBWFRPK3YvKzk3LzMyczg5ZnZ4NGFEUWFaR1JrSURFeEVlbnA2Y2pKeVFFQXBLV2xjYW01SHpBQkp5SWluK0pDcDJMK3lIaGtWYTFGcTdWU050Wm1yOFhYNWM5amN1eVBrYURON09ZS1JFUjBNYlBaYk5KalgvdUNmUzFCVnlxVlVLbTZUekU4OTQwckZJcGVWL29HZ0k4Ly9oZ0FZRGFiQVhUdVMvL2trMCs4em10cmE4UEhIMy9jWXh5K2ZQSEZGOUxqd1NoTVpyUFpwTFpoWnJNWisvYnRRMzUrUGlJaUluRHZ2ZmZLenYzbW0yL1EzdDZPbEpRVUpDUWtRQkFFbEpTVTRPVEprd0E2WjdzOVZ4N01temNQTVRFeHVPT09PMlRmY1ZGUkVheFdLd0FnTVRGUitqMjg1cHByY050dHR3M281NlZPVE1DSmlLaGJvWUhETUgvRU16aFlzeG1WcmZ0bFkwNlhEYm5HVFdqc09JWDBtR1ZRQ1B3cmhZam9ZdE0xc2ZaTXFwdWJtNlhIZVhsNVVyTFhrd1VMRm1EQmdnWGRqbnRlZjlteVpaZ3paMDZ2WTNVWEYzTVRSZEhyR05DWnpHN2J0ZzFCUVVIZFZqcnZxcnE2R25sNWVWN0hiNzc1WnR4ODg4MncyKzE0K09HSHBlTWJObXlRRXR2MjluWTg5dGhqMHRpNVpyaXJxNnV4YytkT1pHVmxZYzJhTmREcjliQllMTmk2ZFN1QXptMEJGb3RGZGhOZzE2NWQwdXo4d29VTGNkTk5OOGxtMm8xR0k0eEdvL1E4TlRVVk1URXhYamM0UFBlTFQ1Z3dvY2M0YVdEd1gwdEVSTlFqcFVLTmFYRVBJRUtUaEdOMS80UkxkSHFNaWpqZHZCTXQxakxNTUR3Q2pTckNiM0VTRVZIZmRYUjBvTHE2MnVlWXV4cTQrN3l1bGJvdkpkdTJiZlBhNXoyUTcrVk85bmZ2M28yYmI3NFpVVkZSTUJnTXFLcXFndDF1eDVFalJ6QjkrblFBZ01sa3dwa3paNlRYangwN0ZnQXdldlRvYnQram9xSUNmL3pqSDJYSE5tN2NLRlZGajR1TGcwNm42OWZQUmIzREJKeUlpSG9sS2VJNjZEU2prRjIxRGhaSGsyeXNzZU1VdmlwYmcrbHhEeUlxdVBjOVhZbUlMZ2NGQlFVRFZwQnI5ZXJWZmVxbDNWVmVYcDdQbVYrZ2M5WVY2RnhXL3RKTEx5RWtKRVFhcTZ5c3hHOSs4eHNBa0paUkQ3U05HemRpNzk2OWVQUE56bDd0UzVjdWxWWDJkcyt1ZS9ZbHQ5bHNzc1RhYzFiZnJiQ3dzTnZ2WUNCa1ptWks3N2QzNzE3Y2ROTk5VS2xVU0U5UGwzcVU1K1hsU1FuNGlSTW5wTThRR0JpSU1XUEdBQUNpb3FLZzErdnhpMS84QWs4KytTU0F6c0p4OTl4ekR5b3FLbnkrdDN1VzNHZzBZdFdxVmRMeG5UdDNZdWZPblFBNlZ5Yk1temV2dno4MmZZY0pPQkVSOVpvK2FDeXVIUGs4c3F2K2pJWU9lZlZhcTZNRmV5di9IeVpFM1lya3lPNlhIeElSMGRCMzhPQkJxYnAyUmtZR1FrSkNzR3ZYTHZ6clgvK0NJQWl5dmR5alJvMGFsSmdhR2hxa1pkcUNJUFNxMVZoZ1lDRFdyMStQaG9ZR0tCUUsxTlhWU1dOQlFVRUFnTU9IRHc5TXdOOXhPcyt1SEZNb0ZKZ3dZUUowT2gyYW01dGhOcHVSbloyTjJiTm5JejA5SFo5Kytpa0E0UGp4NDNBNEhGQ3BWRGgrL0xqMCtuSGp4c24ydGk5YnRneHF0ZHJyUFZVcUZmUjZPOEZmTWdBQUlBQkpSRUZVUFpxYW1yeXF0Sk4vTVFFbklxSSswYWpDTVNmaFNSeXRldy9GVFo4Q25xM0tSQ2VPMWIyTEprc3hNb2JkRDVWaTRJdllFQkZSMzduM0JtZG1adUt1dSs2U2pabE1KbWtHV2FQUlNPMi9SbzhlTFVzbUFTQXBLUWszM1hTVDdOaWVQWHZ3MWx0dm5UT0d0OTU2cThmenV1NmwzcnAxcTlRYk95TWpBMUZSVVQ1ZlYxTlRnd2NlZUFDLy9PVXZNWHIwYUFRR0JrcjdwejJscDZjREFNYU1HWU9kTzNkQ3E5V2l0YlgxbkhIM2xlZk5DcVZTQ1lWQ2dWbXpabUhIamgwQU9sY2F6SjQ5RzBsSlNkQm9ORkxGK2NMQ1FxU21wcUtnb0VCNmZWcGFtdlM0dExRVWhZV0ZPSGJzbUhTc3JLd00vLzczdjZIVmF2SENDeTlnelpvMXNoN2tubjNUWFM0WDl1L3ZyTzlpTUJpa0plM0RoZzNyNTIrQVBERUJKeUtpUGhNRUpkSmo3a1JrVUJJT1Z2OFZEcGU4TlUyVktSc21heVZteEQrS3NFQ0RuNklrSWhwNnhvOGZqNmVlZXNyZllXRERoZzNkam9XRmhlR3BwNTdDWC83eUZ5eFlzRUJLZEJNU0V2RDAwMDlERUFRb0ZBcUVob2IydXNoWmY3anp6anRSV1ZtSmxwWVdMRjI2MUdzOEtTbEoycmZ1Y3Jta1pkdWVpYm9nQ0FnUEQ4ZlVxVk9sR3d2dUpkMUxseTdGRzIrOElidW1yMHJ2QVBEQUF3OTBHNmY3TlhxOUhpKzg4SUtzZlp1N3NGcG1acWFVZ0plV2xzSm9OQ0l1TGc0cEtTazRlUEFnQU9EbzBhT0lqSXhFVTlQWmJWK2VDWGhsWmFVMFkrNVdWVldGcXFvcXhNYkc0dHByci9XS3piUGdudFZxbFJMd2xKUVVWa0VmSkV6QWlZam92TVdIellRMmNEZ09WSzJGMldhVWpabHNSdXd1ZXhaVGh0MkgrTEFaZm9xUWlJaTZzM3IxNm5QMnJGNjdkdTA1cjlOMXBqb2dJRUMyWDl5VGV3WWJBTlJxZFo5YWhZV0dodUxSUng5RmRYVTE5SHE5MS9ndmYvbExud256alRmZWlCdHV1RUZxa2RhMXg3WldxOFhNbVRNeGE5WXNyd1M4UDVoTUp1bXhlOWw3VEV3TVJvMGFoZExTVWdEQXZuMzdzSFRwVWt5WU1NRXJBWGN6R0F6ZHp2cjNsbnYvUEFEWjB2U0NnZ0pwTER3OEhJc1dMYnFnOTZIdU1RRW5JcUlMRXFhT3g1VWpuMFd1Y1JPTTVselptTU5sUVhiVk9qUkZGaU0xNmpZSWd0SlBVUklSMFdDWk9YTW1aczZjNlhQTU0wRys3YmJiK3RTR0RPaHM0ZFdibXdJQThPS0xML1k0L3R4enowbkxyYnYyT0hmemxlajNscnZLdUdmaHQvRHdjT254akJrenBBVDgyMisveFpJbFM2VDk0YW1wcVVoTFM4UHUzYnVsOHlkTm1pUzcvcHc1Y3pCbnpoeFpHelIzRWJidTdOMjcxK2R4OTh3NTBGbkVqZ240d0dFQ1RrUkVGMHlsQ01MTStFZFIxUGdSanRkdmhkaWxWZG1weGsvUWJEbU42WEVQUWEwSzcvWTZSRVRrSC9mZGR4OEFZTXVXTFZMQzZENzIrdXV2QStoTUtHKzU1UllBd0x2dnZndXoyZXlIU0FkR2R6UHhudFhyNit2cjhkbG5uMkh4NHNVSURnNlduVmRaV1luRGh3OWo0Y0tGWHRmdzNJUHRtZEJQblRvVjc3Ly9Qa1JSUkd0cks0NGVQWXFKRXlkS053NnNWaXYrK3RlL1N1ZFBuano1L0Q0Y0RTbE13SW1JcU44a1I5NEluU1lST1ZYcllYWEtDOW5VdDUvQVYyVnJNTVB3TUNLRGt2MFVJUkVSK2VKdWViVjkrM2F2WSs0RVhLMVdTOGMrK09BRHZ5VGdhclVhc2JHeDNZNTNUWFo3V3VMZWwrWHZEb2NEbXpadFFsbFpHUTRlUElpNzdycExtcEgrNUpOUDhORkhIOEhoY01CbXMySEpraVhTNjBSUlJIbDV1ZlRjWURoYkYwV24wMkhjdUhGd3VWekl6TXowYWlkWFVGQWdGWERUNlhRWU9YSmtyMkp0YTJ2RHlaTW5NV1hLRks4eHorMENWcXRWYWtWMnpUWFhjQS80SUdFQ1RrUkUvU282ZUFLdUhQVThzczc4Q1UyV1l0bVl4ZEdFUFJXL1ExcjBENUVZOFQwL1JVaEVSQmVyTVdQR1NCWGFmZkZjNG43ZmZmY2hNVEd4WDk1M3k1WXRLQ3NyQTlDNXAxdXBQTHVsU2hSRktWSGVzV01Id3NMQ3BBSm81ZVhsc2lKc09wMU90dS8remp2dmxHNEVkSzNBN3RtYlBEazVHWTJOamRKenJWYUxnSUFBcnpncktpcnc3TFBQWXNLRUNkQnF0YWl2cjVmR2poMDdodFRVMUw1L2VPcFhUTUNKaUtqZkJha2lNWGZFVXpoUyt3K2NidjRLbnEzS1hLSUQrYlZ2b2NsU2pNbXhQNEZTRWVpL1FJbUlMak4ydTExS0FEMWJpbFZYVjNkN3pNM3BkUFo0M2pQUFBOT25XTTdWaHN4dDQ4YU5hRzV1eGl1dnZOS242Ny8rK3V1OW11WHVLYUVIZ0srKytncGZmZldWOUh6SmtpV3lhdVFMRml4QWEydXJkTTZXTFZzUUdSbUpqSXdNNU9hZXJZMmlVcW53NVpkZll2UG16WDM2SEFDUW5aMk43T3hzNmZsRER6MkVpUk1uQXVpY3lYWnp0MXN6R28xNDdiWFhaTDlQR3pac3dBMDMzSUFaTTJZZ09qb2FTcVVTczJmUEJuQzJsN3Y3Wm9LdjVKNzZCeE53SWlJYUVBcEJoVW14OXlCQ013YUhhLzRHcDJpVGpWZTA3a09MdFFJekRhc1FFdGo5Y2tJaUl1by9GUlVWUG91VCtVcWV1eDZycjYvdjFYa0R3ZWwweXBhWDk4YTVLcnozUms1T0R0NTc3ejNwK1p3NWMzRDk5ZGQ3blhmNzdiZWpvYUVCK2ZuNUVFVVJtemR2Um5Cd3NLem9XWHA2dXF3S2ZIODVlZktrN0xsQ29ZRFpiSlptMUdOaVlsQmJXd3U3M1k3dDI3ZGorL2J0VUNnVVVwTHRjcm1RbFpXRnpaczNReFJGYURRYXZQcnFxLzBlSjNWUytEc0FJaUs2dEkwSW40TjVJOWNnSkNER2E2elZXb0ZkWmMrZzJwem40NVZFUkVUK2RlTEVDYW1mK0tSSms3QnMyVEtmNXdtQ2dIdnZ2UmR4Y1hFQU9tZVNtNXFhcEJsbUFKZy9mLzZBeEdpem5iM0JyZGZyOGZPZi94d1BQdmdnQkVGQVVGQVFIbi84Y1N4WXNFRFdmczNsY3NGcXRjSnF0Y0p1dDhQcGRFcWZjL3o0OFFNU0ozWGlERGdSRVEyNGNQVUlYRG55T2VRWVgwTk4yMkhabU4zVmpnTm5Yc1ZZL1E4d1Btb3BCQWpkWElXSWlDNlV3V0RBejM3MnN3RzVkdGNpWXYxSnI5ZDc5UnNmQ0dxMVd2YmZ1KzY2QzJxMUdwV1ZsYmovL3Z1aFVIUS9mNm5SYUxCaXhRcXNXN2NPUC83eGo1R1VsQVFBaUl1TFEyNXVMbEpTVWdia081bzdkeTV5YzNQaGREcXhjdVZLcVFmNzdObXprWmlZQ0oxT2gwV0xGbUh5NU1uNDl0dHZVVkZSQWJQWkRJZkRJVXZLM1krN3RqdWovaVdJN2xzZFJFUkVBMDdFaVliL29MRCtQeERoL2RkUFRFZ2Fwc1U5aUVCbGFKK3UrcDlDMy8xYmlZajZhdkc0Ti92OW1nVUZCVkk3cS9IangrT3BwNTdxOS9lZ2dlVndPSHBkTmQzbGNua2w2cjZPOWFmVzFsWUVCUVhKOW02M3RiVWhPRGhZbG1UVDRCRzYrZUs1QkoySWlBYVJnUEg2SlpnMS9IRUVLa084Um12YmptSlgyUm8wVzA3N0lUWWlJaUxmK3RLeXpGZWlQWkRKTitDN0tucElTQWlUN3lHSUNUZ1JFUTI2MkpDSnVITGs4d2hYZS9jMGJiZlg0NXZ5MzZLc1pkZmdCMFlYSmFVUUlQMmlpNVVBalNxaTIxRmZOK3lJaUM1RzNBTk9SRVIrRVJ3UWpYa2pmNDNETlg5SGVjczNzakduYU1mQjZzMW83Q2pHeE5qbGZrbXNmcEQ4RnlnVm5Yc0FCMktKKzFqOUQ2QldhaUZDeE5IYWQ2VGpBWXJnUGw5TGhBaUhxNk5YNTZxVlliaHExRytsWk1maHNtQjMrWE13V2MvMCtYMDk2WVBHd2hBMlhYcCtwUFp0QUoySjB6ajlZdWw0U2ZNWGFMUDFYTWs0T0NBSzMwdDhXWHErcmZDZWJzL1ZxTUp4UTlLZnpwNTc4c2NRUldlMzU4dGZHNEVKVWJlZ3BpMGZ0ZTFIWVhmS3F4TUxnaEtSbWpHSURrbEZUSEFhVGpkL2dZcldmYjI2OXNWTXJkUmlRdlN0MHZPQytxMndPSm94V25jTjJ1MzFYblVjZk1rWTl0T3pyMi9ZaWc1N3o5V29SK211eEtTWTVhZ3k1NkM0NlRNMGRoUUI2R3hwT0U2L0NDUEM1MkpQeFF0bzdEaDFucCtLaUdob1lBSk9SRVIrb3hRQ2tUSHNma1JxeGlDLzlpMjRSSWRzdkt4bE4xcXM1WmhoZUFUQkFWRitpbExPTXpIdkRhZkxpdTFGOTNzZEg2R2RnOURBT0lod3lSTHdoY212OVRrbWk2TUpPNG9mUGVkNUNrR0Y2WWFIWlRPTlNvVWFvUUhETGpnQkQ5ZU1SRkxFMmRZODdnUmNwUWlTSFRlYTg4NlpnQU9BTUFpTDlPTERabUpFK0Z5TUNKOExwOHVHVDRvZmtkM0lVQWdxekJyK21IUlRKRUFaZ29yVy9ZQ1ArZ1Z1R2xVNDFNcndmbysxeFZvT0FBZ0pqTVgzUnIvVTc5ZjN2TWtrQ0VxTUREOWJyYm00NlRQRWhFekVwTmpsRUNIaVNNMC9VTkw4UlkvWEd4RSt4K1AxTzlDQjdoUHdRR1VZSmtUZEJrRlFJajVzSnFLQ1UvQjV5YzhoaWs1Y09lcDVxSlZhQU1DVVlmZmhxOUtudmY2Y0lDSzZtREFCSnlJaXZ4dWx1d3JobXBISU9yTVdIWTVHMlZpejVUUjJsYTNCdExnSEVST1M1cWNJTDM2Q29NVFV1SldJQ3BaWDRCVWdZTHJoSVdSVnJVVzErWkNmb3V1ZFFHVVlwc1d0bEo3dnE3eXdSSFJFZUtiMHVNcWM1YldLd09teW9xeDVGOFpFTGdBQWhBWEdZVmpvbEI3YjVvM1dmUS9qOURkZFVGeStER2FoUVlmTEludXVFSlFJVnllZzg2ZEZ3TVRZNVFoUWhxQ3dZUnNFUVFsdFlMeDBydnRHUVY5TWpyMUh0c1Q4ZU4yL3BCaE9ObXhIZWt4bjI2ZXdRQU5TbysvQWtkcC9uTWVuSWlJYUdwaUFFeEhSa0JDaFNjU1ZvMzZEbktyMXFHcy9KaHV6T2MzWVgva3l4a2N0K1M2NUdScEZaYXlPbG03SDFLb0xtd1cxT2swNFh2ZCtqK2RNR2ZhVFhsMUxxUWpFdExnSEVSZWFJUjJyTXVVZ1hETUNJUUV4VUFncXpEUThpdnphdDNDNitjc0xpbnNnS1lVQXhJU2s5L3A4bFVJRG5XWTBtaTJudlpKS3JUcEJWb09ncE9rTENJTFM2eHBsTGJzeEp2TDdBQVNZYkZYUXFNSjludGZiWmUvOXplNXFQNi9YQ1ZCQXBkRDRISE42SmVBQk9GTDdObXhPRTFLaWJnRUFqSW44UHNwYnZvRUlKNjRhOVZ2cDNMN2VLQmlyLzRGczYwSkR4MG1VZVd4SktXbjZIQW5hSzZEVGpBWUFKRVZjaDFackJjcGFkdmZwZllpSWhnb200RVJFTkdTb2xXRzRJdUVYS0tqYmdwT04vNFhuVWw4UkxoVFViMFdUcFFSVDQxYWMxMTdwYzhsTWVBTFJ3YWxleDkxdGljcGI5c2lPZjFMOFNMZlg4dFhLS0ZBWmhnVmoxc21PQ1ZCSTUzb21MdzVYeHprTDBmVW1BUThPaU1ZTXd5UFFhVVpKeDVvdHA1RmIvUnFDVkpHWWsvQ1VsRlJPaXIwSCtxQnhPRnp6OTI0VE80V2dSSHpZYkNSRmZBL2ZubmtGbGg1dVFweUxXaFdPNFdHelVOYnlkYS8zc0ovTHFQRDUwR2xHSTBLVGhEQjFQQVFJK0xUa01hOEUzSE9KZFVOSElhek9WaXdhKzBhUDF3NExOR0J5N0k4eE9mYkhYbVArYW9YMzM2S1Y1ejdKaDU2V3Nvc1E0WFRab0ZRRUF1amNLZ0lBaFEwZlFoUmRHQlA1ZmV5dGVCRWRqa1pvTHVCR1UxeG9ocFRRQTUwLzg3bkcxOUQxLy9zYzQydTRhdVJ2cEhnbXhkNkREa2NEYXR1T252ZDdFeEg1Q3hOd0lpSWFVZ1FvTUNINk5rUUVKU0hQK0JldlJMRGFmQkM3eXA3QlRNTXFhTlVKZm9weTRDa0VGY0xWSXk3b0dpUEM1MkppekYxUUtZS2tZeVpiRmZaWC9oK2NMaHZNdG1yc3JmZ2RNaE9la1BhRkQ5Zk9SbFR3QkJ5cis2ZlAvYzd6Uno0cnpSeVAxbDJMZ3ZxdDV4K2ZOaE9wMFhjZ0pXb3BTcHUveE5HNmQvdjArdUhhMllqdXNxUitVdXc5WHVkMTNUT3NGQUl4UW50MitmbXB4aDE5ZXQrZUZOUnZRVUg5bGg3UEdSKzFCT1AxUzZUbngrcmVRMUhqZi9zdGh2N2djSFdjVGNBVm5VVVFsVUlBcXRzT3crWnFRMnpvSklRRXhxS3g0K1I1WFQ4dU5BUFREUTlEa0ZhemlEaFl2Um50OW5xdmM4MDJJdzdYL2swcTdLWVFsSmdaL3hpeXpxenRWVUU0SXFLaGhBazRFUkVOU1hHaFV6Ri9aRHl5cXRhaTFWb3BHMnV6MVdCMytmT1lIUHRqSkdpdjhGT0V2bWU1KzB1UUtsSzJ0TGN2d3RVamtCNnp6R3UvZDR1MUhQc3FYNExWMlNvZE05bXFzTHY4ZWN5S2YweEsrRFdxY0V5Tlc0bmt5SVU0MmJBZFoweFpFT0VDQU5TWUQwc0orQ2pkMVRqWjhDR2NvdjI4NGh3UlBnOUE1MUp4alNvQ1lZRnh1R2IwaTE3bkxSNzNKZzdYL0ExQnFralo4V2x4RC9Sd2RSSHVyUXBkRS9EaDJpc1E0TEhudU5VbS8va2FTQnBWT01aRWZGOTZibkcwb0tUNTh3dTZabDkvRG91YlB1MmhpSnFBb0lCSTZmY2JBRktqYnNmRW1PVUlEdEREYy91SDBaeDdYZ2w0Zk5oTVRJMWJDWVhIVXY2QytuL2pqT2xBdDY4cGI5a0RyWG9FeGtUY0FLRHpac0RNK0VlUlYvMFhWTGJ1NzNNTVJFVCt3Z1NjaUlpR3JOREFZWmcvNGhrY3JQNHJLazNmeXNhY0xpdHlqUnZSWkNudXQvZjd0dklWQ0lJU3NTR1RNTjN3a0hUOG82TE9tVGVYNkVDOHgzN1Z2ckk1VGRKUzVXdEh2eWhWUWUrcHpWWmZoQVhHWTV6K0pzUnJaM25NTEhhcU5oOUNqbkc5dEJSNy9zaG5wTEdpeG8veGRmbHZNRG4yUjBqUW5xMWVyVlVuWUpyaFFhUTVmb2pzcXZWbzZDakU2WmF2a0t5L0VRSVVVQ3ZETUZ4N3hYbnR4OVVIalVOWW9FRjZmdm9jVmJWOXpXejdjcWptRFZTYkQySHVpS2NRRWhBRG9Hc0NMbUJNNVBWZXIydTMxL2Q2R2JsS29ZSERaVVZQMWRDN016SG1SN0s5MTBmcjNvSFRaZXZ6ZFFiQ0ZjTi9BWDN3T0duSnVWdVlPdDduK1dHQnZvOTNwM04xeXkxSWpyeFJkdngwODVjb2JOaDJ6dGNmcS8wbmdsVjZhYys0UWxCaFd0d0RpQXhLeHRIYWQxZ2RuWWd1Q2t6QWlZaG9TRk1xMUpobWVCQVJUVWs0VnZjdVhMSmlWeUpLbWk1czl0Q1RVN1FEb2gyeFhRcDlkZDAvN05aMVQ3Z256elpNNThQaWFFS3VjWlBzV0diQ0UxS2MzMWErSWgxM2ZUY0RQU3gwRW9aclo4dGVJNHBPbkdqNER3b2JQb1Jud2hpaFNaSWVhMVM2NzI1b2JFSk4yeEZNakxrYmdjcFFqMnU0MEd3OURRRG9zRGVncGkwZncwSW1BK2dzaW5VK0Nmam9pR3VreHkzV01qUjBGQ0VzTUs1UDE2ZzJIMEtUNVpSc0gzRlp5OWNRUmFmc0JvUm5ZaFlYbXRGdDRxaFVxR0VJbllxNDBLblFxQ0x3ZGZuelBzOUxpN2tUY1NGVFVOdCtETFZ0K2FneTUvUXFpUjZsdXdxR3NHblNjeEV1ak5ET2tXWndsVUlnbkdMZmszR3p6ZGluOHoxWFFIVFZOZm4yNUhCMXdHUXp3bXlyZ3NsYTFlZVZBeGx4OThsdThBQ2RSZGJ5YTkvcTFldEZpTWd4cnNjTVlSV0doVTZSamlmcXJrV3J0UUtselYvMUtSNGlJbjlnQWs1RVJCZUZwSWpyb2RPTVFuYlZPbGdjelFQMlBrcUZHb2F3R2JKallZRnhNUGxJY3ZLcU4za2RjenUvQlB4czB1Z1U3VjdWNENXaXkrZllxY1lkaUErYkpSVmNNOW1NT0ZqOUZ6UjJuT3AxQkpXdCsxSFhkaFNwMGJkalJQaGNBQUx5YS84aFN6QkxtM2RKQ2JoV25RQjkwTmhlWHgvb1RQZ05vV2NUMGVMdmJxSzAyK3Z4ZGZuelVDdkRNVFArYkYvemI4ci9GNWtKVDhCa095T3JYUDd0bVZlZ1VZWExFbkEzZDZWeUVTNlBDdVVDeGtjdDhUclhMVkFaaXFseEsrRCtmUWhYai9EWlZpc3FhRHpVcW5Ba2FLK0FJWFFxakQyMEpYUFRCNDNGeEppNzVURkNJVlYxSDYyN0d1UDBpN0MvOHYvNjNNcnJpOU5QOU9sOG9MTUlXMWV0MWtyRWhLVEQ0bWlDVXFHV0NoMld0K3pCOGZyM3Z6c2VDSjE2TkJvNkNnR2dUMFhZaWhvL1FWem9WRmxOZ3NTSTd5RXg0bnQ5anQ5emkwRk5XejdLbW5lZHh6V0lpQVlmRTNBaUlycG82SVBHNGNxUnp5TzdhcDJVQVBTM0JPMFZYdTJacmhyMXZ6alI4QjhVTlh3a08zNWQ0aXZvRCtIcWtZZ0tIb2N6cG16cFdJQWlXT28vM1pVZ0tIMk9sYmQ4allQVmY4VzhFVStqcU9sak9Gd1d6QnV4UmhydjdSSnJxOU9Fdk9yWFVkTDhCUXloMDJBMDU4ckdhOHlIWUhFMFNZWGJSdW11N3ROV2dFVGQ5NkFRVk4rOVZ5c3FXL2NCNkx6cDBOaHhDc0VCVWJMekd6b0s4ZCtpRlFoVWh1SDZwRC8yNmowVTZFekFQVzhjSkdobjkxallyc1BlZ0lhT2s5QUhqZXM4UDN3T1dtcmZrWjJqVVlVak5IQ1k5THpLbk52dENnazNyVG9CcytJZmt6NXpWOG1SQzVBYWZRY0FZTzZJcC9EdG1UK2l2cjJneDJ0NlVnZ3FUSTd0WFVzNm9Qc2JSeWNidCtORXczL2djSFZnYXR4S3FiNkNDQ2NzamlZQW5UZkNKa1RkaXRxMkkxSlMzbHV0MWdya1ZiK095Ykgzb01QUktMdVowbGMxYlVkZ3NsVmhlTmdzNUJrM1FqeVA3UUMrN0h4ZHhDZXRLL3JsV3A3YTI4OFdrNnlwcWVuMzZ4UFJ4WU1KT0JFUlhWUTBLaDNtSkR5Sm8zWHZvcmpwTTV6UFB0enVDRkFnT1hLaDEzR0ZvTUtFcUZzUTlWMWk1dFkxVWV3TmpTb0NFWnBFcVFpWUFBV3VHdlViQUpDMVZRcFVoaUx0dTZUTVZ6eSt4bXJiOHRGaUxjT080a2RoZDdYM2VtWlJnQUpLSWNEcmVJdWxITTJXVXEvai83Kzlldzl2c3I3N0IvNitrNlpKeittQmxsYVkwSlpEb2VWUVVNQ2lQdE5OR2Zwd2RHNlBvSE1lZnA0MnBvL1Q3VUV1bmR0MXNmbTQ4M1RJWkd3LytVM2RGQmtQUGlwVFJJUUNBaTIwSEVwYnFLVXRUWHBJVDBtYWMvTDdJODJYM0UzU0pOQkdzTy9YZGUxYWNwOXlKM1M3cnZmOS9YNC9Idy9jYU9vcngrU0J0YnhYcFZ3THN5T3lVQkduVUdPQzlpYnh2cUg3dzRqVzdrWmI2TTAzeXVvZmpzZEZVTEN2cGUrZ0NPRGpVdWJqWlBzYnNuQTNKckY0MFBIN2g3eWVWak1SMTQxN1dsYjB6ZTF4eXNKNGd0L2ZVWndpQWRlTmV3b1Z1bGR3M25nbzdQMEMzcitIYUdaY2hBcmdkcGRKdlBidmNlOHJmcWVKUzhma2pIOEhBR1FubGFETGNnYU52ZEgxalc4MUhrYTcrVGlLeC96SEpRVndwOXVDRSsydm85N3dMbXd1NDBWZlp6QnpOK0N3WFZ4djlValpiTFlSdlQ0UlhkNFl3SW1JNklvalNVcVVaSzlDZWtJQld2cjJRMjg2Tml6WHZWcDdveWpjSmVlZDd0clV0eS9xNmRiK2NwUG55S1pXRHliNVZZVytGS0Y2ZUlkU2tyMEtKZG1yQXJaWDZsOUZVKy9lb09jMDlYNHFBcmhDaXNOWFVxK1A2TE1tYW05Ry9FQVlkYm50K0x4blYxVDNHbzRFQ1ltcWJORkN5LyszNk93L2paeWtHVERiMjRKT3dRYUFWdE1Sek1pNUJ4SWthT0sweUVxY0pwdnVuKzFYSDhEbTZrTjdxR1VDOEs0M241djdDSlFLdGRqV2JUMkxia3VEN09GSWRkdHJjTHF0c3Q5emJ0NWppRzlMR2ZiZkoxTDl6Z3Z0d0x5L2xZVFNzUStLMlNGbVJ6dnF1OTZGU3BrWTliV2RiaXZxdS80WHpYM2xBSUNNaEVJeEF3QUFxdHUzb05kNkx1Qzg2OFkvTGRhb3U5emVFRHZVZW5ZaW9zc1JBemdSRVYyeHhxWE14N2lVK1JGUHJRNG5YK3NOUlhhWENYRUtqUmlsL096ODd6RTJlVFphK2c1Z3R0OVUzMy9XM29OcFkrNFV3Y20vbjdOU1VxRTA5Ly9JMXF2N2p6RDY2N0xVdzJDcFI4TEFsRzRBYUROWDRVRExyMlRIK2RwTnVkdzI3S2gvOEZLLzdpVXgyZlhvc3B4QlJrSWhnTWhuQStRa3pSU3Z6L1h1Q2ZtYlhLeUY0LzhMR1FtVHhIdi9LZElkL1NjQTNJbmo3WC9EL0hIL0dmUjhtN01YWFg3VDBNZWxMaEFCWElLRTdLUUxJK0F0ZlFmOTFwZGZJRUdCS1ZuTE1DVnpxYXdZbk1tdXg4R1dYNk13NHhzQjU1enErQWRjYmh1S3NsYUt6NXFaOHgyb2xTazRiZmhuRkw5QTRGS0RPSVVHdDA4S1hhOGdHTE85WGJ4T1ZHV2hLR3VsK080ZWVGQ3BleFV1andPQjh5WWl2TDZqSFdhSDl6T1MvYXJoQTBCSC95a1liZWNEenBGdzRRR1YwejB5bzhpekZ3T1RFZ01mUmwycXBxWW03TjNyZlppVm5SM3NJUjhSalJZTTRFUkVSQU1zVGdOUzFlUHdlYzh1YjcvaGdRQ3VNMVVFcklQMjBac3FSUUNmb1AwcXpuWi9BTFV5RGRkZXRRYnBtbndBM3BGWG5ha0NkcGNSVHJjRkJrc2RNalNGVUNtVDRJRWJuelo1cDZBWERQUTRCb0IraDBHRTJ3Q1NKTnZuY3R1akx0dzFISnI3OWlGZE14RTYwMUU0M2YyaXIvZFFhanEzSWpOaENySVNpM0NtKy8xaHZ5ZURwVjRXd0hYR0MvOXV2ZFp6T05lN0IzcnowRE1tV28wVklvRG5wY3hGVmR0ZjRmWTRrWkZRQ0xVeVZSd1hiUHA1a2lvYnBia1Bpdk45akhZZHlwdC9QdVIwNlZyRGRuamd3VFMvb25KVHMxWWdYcG1DNnZiL2grRmNiaEdPMGQ0cVhrdFFZRXJtRXZHKzNyQmpXR3N3cEtySHlkNzNPem9EanBHZ2tQVU5EN2Z1L21LTm55NWgwWlJGNFErTVVrMU5qUWpnR28wbXpORkU5R1hHQUU1RVJEU2cxOWFNcklRaU5QUjg1QTNnRWVpeW5JSEpya055ZkM2U1ZObVlQZlpCNUNUTkZOT3NBZUNxMUhuUW1TcGdzdXZ3di9XUHdBTTN2amJ4QmRtNllBQklWVjhZQ2JRNERiSUNhdjZVVXJ4c244bXV1NmhLMkQ3VjdWc3VxcDFiODhEMGY0dXpDL25wWDBmbzhtWVhHQ3gxcURWc1IwSmNCaXpPcnVodk5veHU2eGxZbkYwdzJmVm9NMWVod1c4S3R3Y2VWTFg5TmV3MWRLWUtsR1RmQmNCYkRDOG5hU1owcGdya0pzOFJ4NWpzZW5SYkcyVG5aU1FVb216Y2o4WDBkNThlYXlNT25QK1ZiRjExS0hXRy80RkNpc1BVekdWaVczNjZ0Mmpkc2JhL2hEMS91UFE3T3VGdzk0dEs2RDd0NWhPbzZkdzZySi9sMy9iUDdHZ1gwOHY5K1UvakJ3Q25aMlFDT0JIUlNHTUFKeUlpR21DMG5jZlo3ZzhpQ2tyKzZydmV4K3l4M3FucDQvMEtmVm1kUFRqZS9qZWNOMzRHQUFQRnZFS1BZdm9YK09xek5VZDFEMThFcDl0NjBTT1IwWVR2Z3ZSYmtKTTBDOGZhTm9jOVZtYzZpbGJqRVFEQS9LdWVnRFBOZ2hialFYR2Y3aUJUeGdmcmQzU2d6OVlpUm1hems0cTlBZHl2aDNldzBlOXVTd01NbGpyWk5IV2RxUUpIZEJzaTZoUHVjN3J6SGFnVUdqRWp3dW0yb3JrdmRNLzV3WHhMRlM2RkJPODBkRjlMT3dEb3RUWGhjT3RMOE1DRHI2VGRBSk85RmYyT2prdjZuS3ZUYmtDeVgvLzN6djdUUVk4YjNKbkE2YkpjMHVjU0VYMVJHTUNKaUlnR2RGblBSTlRUZWJDbXZyMG9UTDhWS2VxcnhMYU8vcE00ZFA0UEVSZEVTMU5mN2JlTzJnT0RwVjdzc3ppN1VLSGJHSERPd3ZIL0ZmVzlYdTVVaWtSa0pVNlZiU3ZKWGcwQThIamNFVjlIS2NWamJQSXNqRTJlamVMc3U3Q3ZlWDNRaXU2aGZONnpDK3E0Vk9pTUZlaTFOU0Zka3k4cjBOZHNQQkJ3amdkdUhOSDlFVis5K21mUXhHbFJZOWlHT3NNT1hNelU4ZVB0YjBDdFRNUFk1Rm5ZMy9KaVZMM2NMMVZTZkE1S3h6NGdDOThBY0tSMWcvaDducWk5Q2VtYWZIUmJ6K0pmRGY4WmROcDRPR01TcHdmMFJtL3EvVFRvc1dwbGl1eDl0SVVHaVlndUZ3emdSRVJFQTh6MkNGcHBTUXJaVzVVaUVSa0poVEE1OUVpS3p4R0YyN0lTaXpBNWN3bnF1bmJBNFRLSHZleTQxQVhpZFordFJYYU95MjJMcWkvMFNGRklTbG5MTEgveHltVFplMStWY2YvQ2NyNzNvU3FRajA5WmdDbFp5eUJCRVhRL0pFbitGaEljYmd1cTI3ZUliYjZRbnFMT0F3WUtvTVVwTk9oM0dJSmZNNFRCMWNmOS8zMjZyUTBoLzFic0xoTU90ZjRCQ2trcGU0Z1NQUThxOVg5Q2Nud3UrbXd0VVozWjFCdCt0RndSNURkV0tSSXhLZk4yRktUZklxcU4rNXVVOFExVTZqZEJJU21ScWg0UEFFalhGRVExdWc5NDEzTVhaaXhDVWRZZHNuWnNPbE1sREpZNnBBd1VaYk83elhDNit1R0dHN2twYzJUWEdPN2lmVVJFc2NJQVRrUkVGS0U0aFViV0wvdm1DVDlIc2pvUEVpUTQzUlljMFczQU5YbmZnd1Jwb0tmNFl1U25meDF0cG1NNGJkZ0dvNjBWU29VYWNRb05OSDdCVksxTXdVUy8zdGd0ZmZMUlZaVXlDUVhwdDBaMGowTk5QdzYxYjBiMjNRRWprZjQ2KzA5algvTjZKS215Y2ZQRUZ5SzZqNjlQZkRIbzlqbTVENGM4NTNqNzM0S0diNWZiRHAycElxQmYrRlVwODNEZWVDaGcvYm9tTGszMHF3YThhK1R0WVhwRlJ6TnRPMTJUSDNCOFZkdGY4WG1QdHlmMjRMWGhGOHZ0Y1VVZHZvSGdmYjZUNDhmQzVYSEE3YlpERTVlT0NkcXZpbjB1anpkQVh6ZitLYVJyQ21UbjlUczZrS2dhQXdBNHZtTzFBQUFWVlVsRVFWU2l5SjdScmhmL096RFo5WDZ0d0NRQUhpVEhqdzE2WHhJazVLYk14WlRNcFVoVHl5c0c5RHM2VWRYMmZ3RUFCUm1MTUNIdDM0YjhqaGZ6dXhBUlhRNFl3SW1JaUNJMHVDcTUvNVJ6bDl1T1Z1TmhIR3o1RmVibVBpSUtyQ2tsRlRJU0NtRjJkRUNsVE1MaXdwY0F2OVpVYnJjVDQxS3ZFMnRjUFhDamFkQjZYN1V5TldpZjdpOGJvLzFDNnlrUDNPZ3duMEp6MzM3b1RFZkVHbTZic3hmcXVEUUF3Tnk4UnpFWGo0YTlydDVjTlRJM2ZKbHd1cTE0Nzh4alF4NHpOWE81YkJUZm44bXVBd0NjYUg4ZDEzOWxIUUFKRHBjWmxmcFgwV3Ryd2swVDFvdS96OEdWN3RzR2ZsdUZwTVEzQ2wrR1VvcVhWU3NITHF5N1QxU053YXljKzJRRkNnSHZFb3NETFMrS2xuRysrd21seTNKbVJBcjRFUkhGUW9nNVhrUkVSRFJZbjYwNVlCUVc4QVlJbmZrb0FLRE5YSTJQRzU4WkdNWDJydjA5MmZGM3VOdzIyRjFHR0cydHNuT045bFo4M3JOTEJKbW0zazlsdmNOSEU2T3RGYjIySnB6b2VBTTd6ejZPL1MzL2plYStmYkpDYjNWZDcwWjFUYnZMakxOZEh3ejNyVjUyN0M2aitFOHdCa3RkeUhOOUkvY0dTejJhZXN1aE4xVmlWK05hNkV5VjZIZDA0b2p1bGFCLzl4NTRjRzVnemJiYjQwS0grZVRBbFBJTEQ1Z2NMalBNRHU5MGZiT2pIWitkLzYyc2QzcWJ1UXE3RzlmQjZCZTZoMXBQM21zN2h3cmRLeUgzRXhGZDdqZ0NUa1JFRkNHcnN4ZE5mZnR3VmNxMTBKdU9vZDE4SEozOU5RR2pjUlpuRjQ3b05xREc4QTV5aytlZzJXOUtlWmYxckJnNXR6aTdjS0xqRGJnOVRoeHEvUVBtWC9VRVRuVzhGZkM1SnJzZXV4dWZDZGorNzVQL0hMQnRSOTM5bC9vMUEzZ0dIaVNZN0cxaFIxb3ZoZDFseE83R2RVTWVjN1o3SjZ6T0hud2xiU0VTNGpJRFJsdDkzQjRuZW0zTnFEWDhNNkxSMHUxMTM3Mm9lL2FKcGtEY0pYNFFQSWorczNxc253ZHNzenE3Y2JaN0p4cDdkb3R0eDlvMkI0UnR2YWtTbnpiOUZOUEhmQnRaaVVXUUlNSHRjZUpFeHh1eWF2MWRsbnJrcFZ3REFIQjVIT2l6TmVOVXgxdXk2eGtzdFRqUjhTYXVUcnNCcHpxM1FoK2s2R0ZuL3lrY1BQOGJLS1E0S0tRNFNKRGc4ampRNytoQWovVWNZdGtQbllob3VFa2VqNGYvTDBaRVJGZTBmOWJlTSt6WFZDclVrQVpHOHZ4SFlOWEtGRGc5dHFnTFQ4bEpVRWlLSUMyeHZHdG9mYlNhaVFDOGEzU050dk1ZTE54K0NpM1JyNWljeGRrdEc1WDlzbEpLS3ZFd3hlTnhYMVNROTlVdnNEcDc0SFRMVzRGSmtLQ1FWSERERmNIdktmOWJ2NXdNUnh1M3dXcHFhckIrL1hvQXdOU3BVL0hNTTRFUDFJam95MFdTQmxVT0hjQVJjQ0lpb2lCY2JsdlE3Yll3eGJ3aTR3blJqMW9lU0lLTldrYXpuMEs3bUxaWlZ6cVh4M0hKMTNDNnJTSFhhSHZnRVFYZHdyczh3emNSMFVqakduQWlJaUlpSWlLaUdHQUFKeUlpSWlJaUlvb0JCbkFpSWlJaUl2cFNNSnZOc0ZnczRROGNSVnd1RnhvYUd2RGhoeC9pczg4K2kvcjhob1lHMk8zQmw1Y0UrNjFiVzF2UjJOaUkvdjcrcUQ5ck5PQWFjQ0lpSWlLaVVlN2t5WlA0L2U5L0w5NXYzTGhSdkg3b29ZZkU2OGNmZnh4RlJVWEQ4cG5uenAwTGU0eEtwVUplWGw3WTR3d0dBejc4OEVPVWw1ZGp6cHc1dVBmZWU0ZmhEcVAzL1BQUEF3Q1NrNVB4NUpOUEJ1dy9jT0FBbXBxYVVGeGNqTW1USjBPbFVzSGxjdUhsbDE4V3gzei8rOStIcjM2WHpXYVQvVnVzV2JNbXF2dHhPQno0MFk5K0JMUFpEQURRYXJXNDVwcHJvRkJFTmc3YjA5T0RGMTU0QVFxRkFqZmRkQk8rK2MxdkFnQzJidDJLcXFvcW1Fd20vUEtYdjVSZGI5dTJiYWl1cm9aQ29jQnZmdk1iYURTYXFPNzV5NDRCbklpSWlJaUlobzEvWUErbXJLd005OXh6ajZnTVA1U2NuQno4OUtjL0RYdmN0bTNiY1Bqd1lRRGVrRHR2M3J5b0hoU3NXN2NPSFIwZEVSKy9jZU5HN055NUUwYWp0ekRuSFhmY0FjQTcrZ3NBcWFtcFFjL2J0MjhmenB3NWc0OC8vaGhyMXF6QjlPblQ0WGE3Y2ZMa1NYR014K01SQWR6bGNzbjJSVXVsVW1IbXpKbll2MzgvQUcrZ3JxcXF3dXpac3lNNnY3NitIZ0RnZHJ1Ums1TWp0dXYxZXJTMXRRRUFUcDA2aGVMaVluSHZaODZjQVFBVUZCUXdmQWZCQUU1RVJFUkVSRjhZU1pLZ1ZDcGwyNXhPWjRpamcxdTVjaVdPSFRzR2g4TmI3Zi9OTjkvRXM4OCtHM0RkNFZSZVhpNUNxQytBRDZXM3R4ZG56NTRGQUNRbUptTHExS21YZkErblQ1L0c2NisvUHVReGc2ZUpiOW15QmR1MmJRdDUvTU1QUHl4bUhSdy9mbHhzYjJwcXd2YnQyd0VBTTJiTVFIVjFOUUNnb3FJQ1dWbFplTzY1NTJUWHFhK3ZEM2dZNDN2NE1wb3hnQk1SRVJFUmpSS0hEeC9HcGsyYkx2cjgzLzcydDBHM1AvbmtrNWc4ZWJKc1cybHBLWll1WFNyZUR3NW9QdlBuencrWU1oNXVGSDJ3OVBSMDNIampqZmpvbzQ4d1pjb1UzSExMTFZHRjc3bHo1Nkt2cncrVmxaVWlzSmFWbFluOTVlWGxBSUNFaEFTVWxwWkdkVzgrUjQ0Y2djZmpiY0UzZS9ic1lYazRZTFZheFVPQVNKbk5aakVsUFJqZlF3eW4weWtMNEh2MzdoV3ZYM2poQmZINitQSGp1T1dXVzZLNmg5R01BWnlJaUlpSWlJYWRTcVZDY25KeTJPT09IajJLaG9hR3NNZnQyTEVENzc3N2J0amphbXRyVVZ0YkcvWTQvN1hWeTVZdEF3Q2NPWE5HQlBDNzc3NWJUQVgzQmZEVTFOU0xIc0gxVFFNSGdBVUxGbURuenAzWXMyZVBDT1UrNjlhdEU2L2RicmRzMzlxMWF3RWdvdW43bCtyWXNXTWhDNmxwdFZyazVPU2dyYTBOUnFNUmJXMXRLQ3NyUTNWMU5ZeEdJeElURTROT2M1ODBhZEpJMy9abGp3R2NpSWlJaUdpVVVLdlZ5TXpNRE5odXQ5dkZldWFocEthbVFxVlNCV3lQaXd1TUZaOTk5bGxFVmJldFZpdXNWbXZZNDY1a0RRME5hR2xwQVFDa3BhVmgwcVJKT0g3OE9Bd0dROEN4d2JaRnNnK1FQMVFJeG45OWVUaDc5dXdCNEIzMS84VXZmaEd3bm52cTFLblFhRFFvTFMxRmZuNCtTa3BLY09USUVRQkFjWEh4cUo5cUhnb0RPQkVSRVJIUktERmp4Z3pNbURFallQdmdLdWloM0hmZmZjTlNCZDIvclZXd2RjSEJwcUFybGNxZ1FkL0hmOTI0UXFHSXVOSTNBTHozM25zQUFKUEpCTUM3THYzOTk5OFBPTTVzTnVPOTk5NGI4ajZDK2Vpamo4VHJXQlFtczl2dGlJK1BCK0Q5VHZ2MzcwZDFkVFhTMDlOeC8vMzN5NDdkdTNjdit2djdVVlJVaFBIangwT1NKRFEwTktDdXJnNkFkN1RiZitiQkRUZmNnT3pzYkh6NzI5K1cvY2IxOWZXdzJXd0FnUHo4ZlBGdmVQUE5OK1BPTys4YzBlOTdKV0VBSnlJaUlpS2lZVGM0V1B1SDZwNmVIdkc2c3JKU2hMMmhMRjY4R0lzWEx3NjUzLy82cTFhdHdzS0ZDeU8rVjE5eE1SK1B4eE93RGZDRzJlM2J0eU1oSVNGa3BmUEI5SG85S2lzckE3YXZXTEVDSzFhc2dNUGh3UGUrOXoyeGZjT0dEU0xZOXZmMzQ0a25uaEQ3d28xdzYvVjY3TnExQzRjT0hjS3p6ejZMek14TVdLMVdiTjI2RllCM1dZRFZhcFU5QlBqa2swL0U2UHh0dDkyR0pVdVd5RWJhZFRvZGREcWRlRDk5K25Sa1oyY0hQT0R3WHk4K2JkcTBJZTl6TkdNQUp5SWlJaUtpWVdleFdLRFg2NFB1ODFVRDl4MDN1RkwzbDhuMjdkc0Qxbm1QNUdmNXd2NmVQWHV3WXNVS1pHVmxJUzh2RDYydHJYQTRIRGgrL0RpdXVlWWFBSURSYU1UNTgrZkYrYjVDZWhNblRnejVHYzNOelFIRitEWnUzQ2lxb3VmbTVrS3IxUTdyOS9veVlRQW5JaUlpSW9xUjA2ZFA0KzY3N3g2MjY2MWR1emJxS2VHUFBQSklRSEd2U0FXcmdxN1ZhbVZWc1gwcUt5dURqdndDM2xGWHdEdXQvTVVYWDBSU1VwTFkxOUxTZ3AvOTdHY0FJS1pSajdTTkd6ZWl2THdjcjczMkdnQnZXelAveXQ2KzBYWC92dVIydTEwV3JQMUg5WDFxYTJ0RC9nWWpvYXlzVEh4ZWVYazVsaXhaZ3JpNE9KU1VsSWdlNVpXVmxTS0FuejU5V255SCtQaDRGQllXQWdDeXNyS1FtWm1KcDU1NkNqLys4WThCZUF2SDNYdnZ2V2h1Ymc3NjJiNVJjcDFPaHpWcjFvanR1M2J0d3E1ZHV3QjRaeWJjY01NTncvMjFyeWdNNEVSRVJFUkVGRE5Iang0VjFiVkxTMHVSbEpTRVR6NzVCUC80eHo4Z1NaSnNMZmVFQ1JOaWNrOEdnMEZNMDVZa0thSldZL0h4OGZqakgvOElnOEVBaFVLQmpvNE9zUzhoSVFFQVVGVlZOVEkzUE1EbGNvblhDb1VDMDZaTmcxYXJSVTlQRDB3bUV3NGZQb3dGQ3hhZ3BLUUVPM2Z1QkFDY09uVUtUcWNUY1hGeE9IWHFsRGgveXBRcHNyWHRxMWF0Z2xxdER2ak11TGc0WkdabW9ydTcrNklmNUl4bURPQkVSRVJFUktQSTJMRmpaY0VOOEk3bWRuZDNoejAzUFQwOVlGUTZMUzFOOXQ2M05yaXNyQXlyVjYrVzdUTWFqV0lFV2FQUmlQWmZFeWRPRExpbmdvSUNMRm15UkxadDM3NTkyTEpsUzlqNzNMSmx5NURIRFY1THZYWHJWdEVidTdTMEZGbFpXVUhQYTJ0cnd5T1BQSUtubjM0YUV5ZE9SSHg4dkZnLzdhK2twQVFBVUZoWWlGMjdkaUUxTlJWOWZYMWg3enRhL2c4cmxFb2xGQW9GNXMrZmp3OCsrQUNBZDZiQmdnVUxVRkJRQUkxR0l5ck8xOWJXWXZyMDZhaXBxUkhuRnhjWGk5ZU5qWTJvcmEzRnlaTW54Ylp6NTg3aG5YZmVRV3BxS3Rhdlg0OW5uMzFXMW9QY3YyKzYyKzNHZ1FNSEFBQjVlWGxpU3Z2WXNXT0grUmU0OGpDQUV4RVJFUkdOb0tLaW9vaENZNnc4OTl4ekFkc2lyWUwrbmU5OEoreVU5dzBiTm9UY2w1S1NnbWVlZVFhdnZ2b3FGaTllTElMdStQSGpzVzdkT2tpU0JJVkNnZVRrNUlpTG5BMkh1KzY2Q3kwdExlanQ3Y1hLbFNzRDloY1VGSWgxNjI2M1cwemI5Zy9xa2lRaExTME5jK2JNRVE4V2ZGTzZWNjVjaWIvODVTK3lhd2FyOUE1NGx3aUU0anNuTXpNVDY5ZXZsN1Z2OHhWV0t5c3JFd0c4c2JFUk9wME91Ym01S0NvcXd0R2pSd0VBSjA2Y1FFWkdodXloaTM4QWIybHBFU1BtUHEydHJXaHRiVVZPVGc2KzlyV3ZCZHliZjhFOW04MG1BbmhSVVJHcm9QdGhBQ2NpSWlJaW9tRzFkdTNhc0Qyckl3bjhnMGVxVlNxVmJMMjRQOThJTnVEdGR4NU5xN0RrNUdUODRBYy9nRjZ2RDlvbi9lbW5udzRhbUcrLy9YWXNXclJJdEVnYjNHTTdOVFVWOCtiTncvejU4d01DK0hEdzc5M3VtL2FlbloyTkNSTW1vTEd4RVFDd2YvOStyRnk1RXRPbVRRc0k0RDU1ZVhraFIvMGo1VnMvRDBBMk5iMm1wa2JzUzB0THc5S2xTeS9wYzY1MERPQkVSRVJFUkhSRm1EZHZIdWJObXhkMG4zOUF2dlBPTzZOcVF3WjRXM2hGOGxBQVFOQ2ljLzZlZi81NU1kMTZjSTl6bjJCQlAxSytLdVAraGQvOGx3SmNlKzIxSW9BZlBIZ1F5NWN2Rit2RHAwK2ZqdUxpWXV6WnMwY2NQM1BtVE5uMUZ5NWNpSVVMRjhyYW9QbUtzSVZTWGw0ZWRMdHY1Qnp3RnJGakFDY2lJaUlpb2xIaHBaZGVrdlZyamxhd0t1aEFZTTl2Znc4ODhBQUE0TzIzM3hhQjBiZHQwNlpOQUx5QjhvNDc3Z0FBdlBubW16Q1pUQmQ5ajVlYlVDUHg2OWV2RjY4N096dnhyMy85Qzh1V0xVTmlZcUxzdUphV0ZsUlZWZUcyMjI0THVJYi9HbXovUUQ5bnpoeTg5ZFpiOEhnODZPdnJ3NGtUSnpCanhneng0TUJtcytIUGYvNnpPSDdXckZrWDkrVW9hZ3pnUkVSRVJFUTBZbnd0cjNiczJCR3d6UmZBMVdxMTJMWnQyN1l2SklDcjFXcms1T1NFM0Q4NDdBNDF4VDJhNmU5T3B4Ti8rdE9mY083Y09SdzllaFNyVjY4V0k5THZ2LzgrM24zM1hUaWRUdGp0ZGl4ZnZseWM1L0Y0ME5UVUpON241ZVdKMTFxdEZsT21USUhiN1VaWldWbkF1djJhbWhwUndFMnIxZUxxcTYrTzZGN05aalBxNnVvd2UvYnNnSDMreXdWc05wdG9SWGJ6elRkekRiZ2ZCbkFpSXJyaUxadnlXdmlEaUlnSXFhbXBRYWMrMisxMjJYcmlvYzVYcVZRQjI1T1RrNGZsL3I1SWhZV0Zva0o3TVA1VDNCOTQ0QUhrNStjUHkrZSsvZmJiT0hmdUhBRHZtbTZsVWluMmVUd2VFWlEvK09BRHBLU2tpQUpvVFUxTnNpSnNXcTFXdHU3K3JydnVFZzhDQmxkZzkrOU5QbW5TSkhSMWRZbjNvZjZObTV1YjhaT2YvQVRUcGsxRGFtb3FPanM3eGI2VEowOWkrdlRwMFgvNVVZZ0JuSWlJaUlob2xBZzFUVHpTS3VqMzNYZGZ5Q3JvRG9kREJFRC9sbUo2dlQ3a05oK1h5elhrY2NFcXR3OGxYQnN5bjQwYk42S25wd2UvL3ZXdm83citwazJiSWhybEhpclFBOER1M2J1eGUvZHU4WDc1OHVXeWF1U0xGeTlHWDErZk9PYnR0OTlHUmtZR1NrdExVVkZSSVk2TGk0dkR4eDkvak0yYk4wZjFQUURnOE9IRE9IejRzSGovMkdPUFljYU1HUUM4STlrK3ZuWnJPcDBPcjd6eWl1emZhY09HRFZpMGFCR3V2ZlphakJrekJrcWxFZ3NXTEFCd29aZTc3MkZDc0hBL21qQ0FFeEVSRVJIUkpXdHViZzVhbkN4WWVCNjhyYk96TTZMalJvTEw1WkpOTDQ5RXVBcnZrVGh5NUFqKy92ZS9pL2NMRnk3RXJiZmVHbkRjdDc3MUxSZ01CbFJYVjhQajhXRHo1czFJVEV5VUZUMHJLU21SVllFZkxuVjFkYkwzQ29VQ0pwTkpqS2huWjJlanZiMGREb2NETzNic3dJNGRPNkJRS0VUSWRydmRPSFRvRURadjNneVB4d09OUm9QZi9lNTN3MzZmVnhMRkYzMERSRVJFUkVSRW84M3AwNmRGUC9HWk0yZGkxYXBWUVkrVEpBbjMzMzgvY25OekFYaEhrcnU3dThVSU13RGNlT09OSTNLUGRydGR2TTdNek1RUGYvaERQUHJvbzVBa0NRa0pDWGp5eVNleGVQRmlXZnMxdDlzTm04MEdtODBHaDhNQmw4c2x2dWZVcVZOSDVENnZKQndCSnlJaUlpSWE1WVlxUU9hL1hhMVdoN3hHWGw0ZUhuLzg4V0cvTndBaHA3MFBoOHpNeklCKzR5UEI5OXY1L252MTZ0VlFxOVZvYVduQmd3OCtDSVVpOU5pb1JxUEJRdzg5aEpkZmZobmYvZTUzVVZCUUFBREl6YzFGUlVVRmlvcUtSdVEzdXY3NjYxRlJVUUdYeTRXSEgzNVk5R0Jmc0dBQjh2UHpvZFZxc1hUcFVzeWFOUXNIRHg1RWMzTXpUQ1lUbkU2bkxKVDdYZzl1ZHpZYVNSN2Y0d2dpSWlJaUlpS0tLYWZUR1hIVmRMZmJIUkRVZzIwYlRuMTlmVWhJU0pDdDNUYWJ6VWhNVEpTRmJKS1RRdnc0RE9CRVJFUkVSRVJFd3loVUFPY2FjQ0lpSWlJaUlxSVlZQUFuSWlJaUlpSWlpZ0VHY0NJaUlpSWlJcUlZWUFBbklpSWlJaUlpaWdFR2NDSWlJaUlpSXFJWVlBQW5JaUlpSWlJaWlnRUdjQ0lpSWlJaUlxSVlZQUFuSWlJaUlpSWlpZ0VHY0NJaUlpSWlJcUlZWUFBbklpSWlJaUlpaWdFR2NDSWlJaUlpSXFJWVlBQW5JaUlpSWlJaWlnRUdjQ0lpSWlJaUlxSVlZQUFuSWlJaUlpSWlpZ0VHY0NJaUlpSWlJcUlZWUFBbklpSWlJaUlpaWdFR2NDSWlJaUlpSXFJWVlBQW5JaUlpSWlJaWlnRUdjQ0lpSWlJaUlxSVlZQUFuSWlJaUlpSWlpZ0VHY0NJaUlpSWlJcUlZWUFBbklpSWlJaUlpaWdFR2NDSWlJaUlpSXFJWVlBQW5JaUlpSWlJaWlnRUdjQ0lpSWlJaUlxSVlZQUFuSWlJaUlpSWlpZ0VHY0NJaUlpSWlJcUlZWUFBbklpSWlJaUlpaWdFR2NDSWlJaUlpSXFJWVlBQW5JaUlpSWlJaWlnRUdjQ0lpSWlJaUlxSVlZQUFuSWlJaUlpSWlpZ0VHY0NJaUlpSWlJcUlZWUFBbklpSWlJaUlpaWdFR2NDSWlJaUlpSXFJWVlBQW5JaUlpSWlJaWlnRUdjQ0lpSWlJaUlxSVlZQUFuSWlJaUlpSWlpZ0VHY0NJaUlpSWlJcUlZWUFBbklpSWlJaUlpaWdFR2NDSWlJaUlpSXFJWVlBQW5JaUlpSWlJaWlnRUdjQ0lpSWlJaUlxSVlZQUFuSWlJaUlpSWlpZ0VHY0NJaUlpSWlJcUlZWUFBbklpSWlJaUlpaWdFR2NDSWlJaUlpSXFJWVlBQW5JaUlpSWlJaWlnRUdjQ0lpSWlJaUlxSVlZQUFuSWlJaUlpSWlpZ0VHY0NJaUlpSWlJaUlpSWlJaUlpSWlJaUlpSWlJaUlpSWlJaUlpSWlJaW9zdkgvd2NzOWt4WVYvbWRPUUFBQUFCSlJVNUVya0pnZ2c9PSIsCgkiVGhlbWUiIDogIiIsCgkiVHlwZSIgOiAibWluZCIsCgkiVmVyc2lvbiIgOiAiIgp9Cg=="/>
    </extobj>
  </extobjs>
</s:customData>
</file>

<file path=customXml/itemProps1.xml><?xml version="1.0" encoding="utf-8"?>
<ds:datastoreItem xmlns:ds="http://schemas.openxmlformats.org/officeDocument/2006/customXml" ds:itemID="{52017E00-F86F-46ED-B510-A7E756446919}">
  <ds:schemaRefs>
    <ds:schemaRef ds:uri="http://www.wps.cn/officeDocument/2013/wpsCustomData"/>
  </ds:schemaRefs>
</ds:datastoreItem>
</file>

<file path=docProps/app.xml><?xml version="1.0" encoding="utf-8"?>
<Properties xmlns="http://schemas.openxmlformats.org/officeDocument/2006/extended-properties" xmlns:vt="http://schemas.openxmlformats.org/officeDocument/2006/docPropsVTypes">
  <TotalTime>304</TotalTime>
  <Words>1796</Words>
  <Application>Microsoft Office PowerPoint</Application>
  <PresentationFormat>宽屏</PresentationFormat>
  <Paragraphs>175</Paragraphs>
  <Slides>18</Slides>
  <Notes>4</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18</vt:i4>
      </vt:variant>
    </vt:vector>
  </HeadingPairs>
  <TitlesOfParts>
    <vt:vector size="32" baseType="lpstr">
      <vt:lpstr>Gulim</vt:lpstr>
      <vt:lpstr>方正清刻本悦宋简体</vt:lpstr>
      <vt:lpstr>华文隶书</vt:lpstr>
      <vt:lpstr>华文新魏</vt:lpstr>
      <vt:lpstr>隶书</vt:lpstr>
      <vt:lpstr>宋体</vt:lpstr>
      <vt:lpstr>微软雅黑</vt:lpstr>
      <vt:lpstr>-윤고딕140</vt:lpstr>
      <vt:lpstr>Arial</vt:lpstr>
      <vt:lpstr>Calibri</vt:lpstr>
      <vt:lpstr>Calibri Light</vt:lpstr>
      <vt:lpstr>Times New Roman</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王霄</dc:creator>
  <cp:lastModifiedBy>xinyu Wang</cp:lastModifiedBy>
  <cp:revision>146</cp:revision>
  <dcterms:created xsi:type="dcterms:W3CDTF">2015-05-05T08:02:00Z</dcterms:created>
  <dcterms:modified xsi:type="dcterms:W3CDTF">2023-01-01T07:27:58Z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2052-11.1.0.12763</vt:lpwstr>
  </property>
  <property fmtid="{D5CDD505-2E9C-101B-9397-08002B2CF9AE}" pid="3" name="ICV">
    <vt:lpwstr>7AEBF06F4BEF48F6871865E5FF6D343E</vt:lpwstr>
  </property>
</Properties>
</file>