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3.xml" ContentType="application/vnd.openxmlformats-officedocument.presentationml.notesSlide+xml"/>
  <Override PartName="/ppt/tags/tag22.xml" ContentType="application/vnd.openxmlformats-officedocument.presentationml.tags+xml"/>
  <Override PartName="/ppt/notesSlides/notesSlide4.xml" ContentType="application/vnd.openxmlformats-officedocument.presentationml.notesSlide+xml"/>
  <Override PartName="/ppt/tags/tag23.xml" ContentType="application/vnd.openxmlformats-officedocument.presentationml.tags+xml"/>
  <Override PartName="/ppt/notesSlides/notesSlide5.xml" ContentType="application/vnd.openxmlformats-officedocument.presentationml.notesSlide+xml"/>
  <Override PartName="/ppt/tags/tag24.xml" ContentType="application/vnd.openxmlformats-officedocument.presentationml.tags+xml"/>
  <Override PartName="/ppt/notesSlides/notesSlide6.xml" ContentType="application/vnd.openxmlformats-officedocument.presentationml.notesSlide+xml"/>
  <Override PartName="/ppt/tags/tag25.xml" ContentType="application/vnd.openxmlformats-officedocument.presentationml.tags+xml"/>
  <Override PartName="/ppt/notesSlides/notesSlide7.xml" ContentType="application/vnd.openxmlformats-officedocument.presentationml.notesSlide+xml"/>
  <Override PartName="/ppt/tags/tag26.xml" ContentType="application/vnd.openxmlformats-officedocument.presentationml.tags+xml"/>
  <Override PartName="/ppt/notesSlides/notesSlide8.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9.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10.xml" ContentType="application/vnd.openxmlformats-officedocument.presentationml.notesSlide+xml"/>
  <Override PartName="/ppt/tags/tag45.xml" ContentType="application/vnd.openxmlformats-officedocument.presentationml.tags+xml"/>
  <Override PartName="/ppt/notesSlides/notesSlide11.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12.xml" ContentType="application/vnd.openxmlformats-officedocument.presentationml.notesSlide+xml"/>
  <Override PartName="/ppt/tags/tag78.xml" ContentType="application/vnd.openxmlformats-officedocument.presentationml.tags+xml"/>
  <Override PartName="/ppt/notesSlides/notesSlide13.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2"/>
  </p:sldMasterIdLst>
  <p:notesMasterIdLst>
    <p:notesMasterId r:id="rId26"/>
  </p:notesMasterIdLst>
  <p:sldIdLst>
    <p:sldId id="256" r:id="rId3"/>
    <p:sldId id="257" r:id="rId4"/>
    <p:sldId id="263" r:id="rId5"/>
    <p:sldId id="294" r:id="rId6"/>
    <p:sldId id="734" r:id="rId7"/>
    <p:sldId id="865" r:id="rId8"/>
    <p:sldId id="866" r:id="rId9"/>
    <p:sldId id="867" r:id="rId10"/>
    <p:sldId id="438" r:id="rId11"/>
    <p:sldId id="868" r:id="rId12"/>
    <p:sldId id="869" r:id="rId13"/>
    <p:sldId id="870" r:id="rId14"/>
    <p:sldId id="871" r:id="rId15"/>
    <p:sldId id="878" r:id="rId16"/>
    <p:sldId id="872" r:id="rId17"/>
    <p:sldId id="873" r:id="rId18"/>
    <p:sldId id="874" r:id="rId19"/>
    <p:sldId id="880" r:id="rId20"/>
    <p:sldId id="877" r:id="rId21"/>
    <p:sldId id="875" r:id="rId22"/>
    <p:sldId id="876" r:id="rId23"/>
    <p:sldId id="856" r:id="rId24"/>
    <p:sldId id="788"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彩玲" initials="贺"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4B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60" d="100"/>
          <a:sy n="60" d="100"/>
        </p:scale>
        <p:origin x="800"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gs" Target="tags/tag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幻灯片图像占位符 772097"/>
          <p:cNvSpPr>
            <a:spLocks noGrp="1" noRot="1" noChangeAspect="1" noTextEdit="1"/>
          </p:cNvSpPr>
          <p:nvPr>
            <p:ph type="sldImg"/>
          </p:nvPr>
        </p:nvSpPr>
        <p:spPr/>
      </p:sp>
      <p:sp>
        <p:nvSpPr>
          <p:cNvPr id="772099" name="文本占位符 772098"/>
          <p:cNvSpPr>
            <a:spLocks noGrp="1"/>
          </p:cNvSpPr>
          <p:nvPr>
            <p:ph type="body" idx="1"/>
          </p:nvPr>
        </p:nvSpPr>
        <p:spPr/>
        <p:txBody>
          <a:bodyPr/>
          <a:lstStyle/>
          <a:p>
            <a:pPr lvl="0"/>
            <a:endParaRPr lang="zh-CN" altLang="en-US" dirty="0"/>
          </a:p>
        </p:txBody>
      </p:sp>
      <p:sp>
        <p:nvSpPr>
          <p:cNvPr id="2" name="页脚占位符 1"/>
          <p:cNvSpPr>
            <a:spLocks noGrp="1"/>
          </p:cNvSpPr>
          <p:nvPr>
            <p:ph type="ftr" sz="quarter" idx="2"/>
          </p:nvPr>
        </p:nvSpPr>
        <p:spPr/>
        <p:txBody>
          <a:bodyPr/>
          <a:lstStyle/>
          <a:p>
            <a:pPr lvl="0"/>
            <a:r>
              <a:rPr lang="en-US" altLang="zh-CN" sz="1200" dirty="0">
                <a:ea typeface="宋体" panose="02010600030101010101" pitchFamily="2" charset="-122"/>
              </a:rPr>
              <a:t>常州轻院   蔡瑞林</a:t>
            </a:r>
            <a:r>
              <a:rPr lang="zh-CN" altLang="en-US" sz="1200" dirty="0">
                <a:ea typeface="宋体" panose="02010600030101010101" pitchFamily="2" charset="-122"/>
              </a:rPr>
              <a:t>蔡现</a:t>
            </a:r>
          </a:p>
        </p:txBody>
      </p:sp>
      <p:sp>
        <p:nvSpPr>
          <p:cNvPr id="3" name="灯片编号占位符 2"/>
          <p:cNvSpPr>
            <a:spLocks noGrp="1"/>
          </p:cNvSpPr>
          <p:nvPr>
            <p:ph type="sldNum" sz="quarter" idx="3"/>
          </p:nvPr>
        </p:nvSpPr>
        <p:spPr/>
        <p:txBody>
          <a:bodyPr/>
          <a:lstStyle/>
          <a:p>
            <a:pPr lvl="0" algn="r"/>
            <a:fld id="{9A0DB2DC-4C9A-4742-B13C-FB6460FD3503}" type="slidenum">
              <a:rPr lang="zh-CN" altLang="en-US" sz="1200" dirty="0"/>
              <a:t>1</a:t>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2503548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6136178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521276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491304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4871840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983487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631780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2995171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1525334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4211429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3254802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900" name="矩形 208899"/>
          <p:cNvSpPr/>
          <p:nvPr userDrawn="1"/>
        </p:nvSpPr>
        <p:spPr>
          <a:xfrm>
            <a:off x="1402080" y="942340"/>
            <a:ext cx="9304020" cy="2245360"/>
          </a:xfrm>
          <a:prstGeom prst="rect">
            <a:avLst/>
          </a:prstGeom>
          <a:noFill/>
          <a:ln w="9525">
            <a:noFill/>
          </a:ln>
        </p:spPr>
        <p:txBody>
          <a:bodyPr wrap="square">
            <a:spAutoFit/>
          </a:bodyPr>
          <a:lstStyle/>
          <a:p>
            <a:pPr algn="ctr" latinLnBrk="0">
              <a:spcBef>
                <a:spcPct val="0"/>
              </a:spcBef>
            </a:pPr>
            <a:r>
              <a:rPr lang="zh-CN" altLang="en-US" sz="11500" b="1" dirty="0">
                <a:solidFill>
                  <a:schemeClr val="accent1">
                    <a:lumMod val="50000"/>
                  </a:schemeClr>
                </a:solidFill>
                <a:latin typeface="隶书" panose="02010509060101010101" pitchFamily="49" charset="-122"/>
                <a:ea typeface="隶书" panose="02010509060101010101" pitchFamily="49" charset="-122"/>
              </a:rPr>
              <a:t>供应链管理</a:t>
            </a:r>
            <a:br>
              <a:rPr lang="zh-CN" altLang="en-US" sz="3600" b="1" dirty="0">
                <a:solidFill>
                  <a:srgbClr val="A50021"/>
                </a:solidFill>
                <a:latin typeface="Times New Roman" panose="02020603050405020304" pitchFamily="18" charset="0"/>
                <a:ea typeface="隶书" panose="02010509060101010101" pitchFamily="49" charset="-122"/>
              </a:rPr>
            </a:br>
            <a:r>
              <a:rPr lang="zh-CN" altLang="en-US" sz="2500" b="1" dirty="0">
                <a:latin typeface="-윤고딕140" pitchFamily="18" charset="-127"/>
                <a:ea typeface="-윤고딕140" pitchFamily="18" charset="-127"/>
              </a:rPr>
              <a:t> </a:t>
            </a:r>
          </a:p>
        </p:txBody>
      </p:sp>
      <p:pic>
        <p:nvPicPr>
          <p:cNvPr id="4" name="Picture 5"/>
          <p:cNvPicPr>
            <a:picLocks noChangeAspect="1" noChangeArrowheads="1"/>
          </p:cNvPicPr>
          <p:nvPr userDrawn="1"/>
        </p:nvPicPr>
        <p:blipFill>
          <a:blip r:embed="rId3" cstate="print"/>
          <a:srcRect/>
          <a:stretch>
            <a:fillRect/>
          </a:stretch>
        </p:blipFill>
        <p:spPr bwMode="auto">
          <a:xfrm>
            <a:off x="2992120" y="2614295"/>
            <a:ext cx="6123305" cy="3446780"/>
          </a:xfrm>
          <a:prstGeom prst="rect">
            <a:avLst/>
          </a:prstGeom>
          <a:noFill/>
          <a:ln w="12700" cmpd="sng">
            <a:solidFill>
              <a:schemeClr val="accent1">
                <a:shade val="50000"/>
              </a:schemeClr>
            </a:solidFill>
            <a:prstDash val="solid"/>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2023/1/16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2023/1/16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image" Target="../media/image5.png"/><Relationship Id="rId3" Type="http://schemas.openxmlformats.org/officeDocument/2006/relationships/tags" Target="../tags/tag9.xml"/><Relationship Id="rId21" Type="http://schemas.openxmlformats.org/officeDocument/2006/relationships/image" Target="../media/image8.svg"/><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notesSlide" Target="../notesSlides/notesSlide3.xml"/><Relationship Id="rId2" Type="http://schemas.openxmlformats.org/officeDocument/2006/relationships/tags" Target="../tags/tag8.xml"/><Relationship Id="rId16" Type="http://schemas.openxmlformats.org/officeDocument/2006/relationships/slideLayout" Target="../slideLayouts/slideLayout2.xml"/><Relationship Id="rId20" Type="http://schemas.openxmlformats.org/officeDocument/2006/relationships/image" Target="../media/image7.png"/><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10" Type="http://schemas.openxmlformats.org/officeDocument/2006/relationships/tags" Target="../tags/tag16.xml"/><Relationship Id="rId19" Type="http://schemas.openxmlformats.org/officeDocument/2006/relationships/image" Target="../media/image6.svg"/><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7.xml.rels><?xml version="1.0" encoding="UTF-8" standalone="yes"?>
<Relationships xmlns="http://schemas.openxmlformats.org/package/2006/relationships"><Relationship Id="rId8" Type="http://schemas.openxmlformats.org/officeDocument/2006/relationships/tags" Target="../tags/tag34.xm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notesSlide" Target="../notesSlides/notesSlide9.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slideLayout" Target="../slideLayouts/slideLayout2.xml"/><Relationship Id="rId5" Type="http://schemas.openxmlformats.org/officeDocument/2006/relationships/tags" Target="../tags/tag31.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s>
</file>

<file path=ppt/slides/_rels/slide18.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5" Type="http://schemas.openxmlformats.org/officeDocument/2006/relationships/tags" Target="../tags/tag41.xml"/><Relationship Id="rId10" Type="http://schemas.openxmlformats.org/officeDocument/2006/relationships/notesSlide" Target="../notesSlides/notesSlide10.xml"/><Relationship Id="rId4" Type="http://schemas.openxmlformats.org/officeDocument/2006/relationships/tags" Target="../tags/tag40.xml"/><Relationship Id="rId9"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3" Type="http://schemas.openxmlformats.org/officeDocument/2006/relationships/tags" Target="../tags/tag58.xml"/><Relationship Id="rId18" Type="http://schemas.openxmlformats.org/officeDocument/2006/relationships/tags" Target="../tags/tag63.xml"/><Relationship Id="rId26" Type="http://schemas.openxmlformats.org/officeDocument/2006/relationships/tags" Target="../tags/tag71.xml"/><Relationship Id="rId3" Type="http://schemas.openxmlformats.org/officeDocument/2006/relationships/tags" Target="../tags/tag48.xml"/><Relationship Id="rId21" Type="http://schemas.openxmlformats.org/officeDocument/2006/relationships/tags" Target="../tags/tag66.xml"/><Relationship Id="rId34" Type="http://schemas.openxmlformats.org/officeDocument/2006/relationships/notesSlide" Target="../notesSlides/notesSlide12.xml"/><Relationship Id="rId7" Type="http://schemas.openxmlformats.org/officeDocument/2006/relationships/tags" Target="../tags/tag52.xml"/><Relationship Id="rId12" Type="http://schemas.openxmlformats.org/officeDocument/2006/relationships/tags" Target="../tags/tag57.xml"/><Relationship Id="rId17" Type="http://schemas.openxmlformats.org/officeDocument/2006/relationships/tags" Target="../tags/tag62.xml"/><Relationship Id="rId25" Type="http://schemas.openxmlformats.org/officeDocument/2006/relationships/tags" Target="../tags/tag70.xml"/><Relationship Id="rId33" Type="http://schemas.openxmlformats.org/officeDocument/2006/relationships/slideLayout" Target="../slideLayouts/slideLayout2.xml"/><Relationship Id="rId2" Type="http://schemas.openxmlformats.org/officeDocument/2006/relationships/tags" Target="../tags/tag47.xml"/><Relationship Id="rId16" Type="http://schemas.openxmlformats.org/officeDocument/2006/relationships/tags" Target="../tags/tag61.xml"/><Relationship Id="rId20" Type="http://schemas.openxmlformats.org/officeDocument/2006/relationships/tags" Target="../tags/tag65.xml"/><Relationship Id="rId29" Type="http://schemas.openxmlformats.org/officeDocument/2006/relationships/tags" Target="../tags/tag74.xml"/><Relationship Id="rId1" Type="http://schemas.openxmlformats.org/officeDocument/2006/relationships/tags" Target="../tags/tag46.xml"/><Relationship Id="rId6" Type="http://schemas.openxmlformats.org/officeDocument/2006/relationships/tags" Target="../tags/tag51.xml"/><Relationship Id="rId11" Type="http://schemas.openxmlformats.org/officeDocument/2006/relationships/tags" Target="../tags/tag56.xml"/><Relationship Id="rId24" Type="http://schemas.openxmlformats.org/officeDocument/2006/relationships/tags" Target="../tags/tag69.xml"/><Relationship Id="rId32" Type="http://schemas.openxmlformats.org/officeDocument/2006/relationships/tags" Target="../tags/tag77.xml"/><Relationship Id="rId5" Type="http://schemas.openxmlformats.org/officeDocument/2006/relationships/tags" Target="../tags/tag50.xml"/><Relationship Id="rId15" Type="http://schemas.openxmlformats.org/officeDocument/2006/relationships/tags" Target="../tags/tag60.xml"/><Relationship Id="rId23" Type="http://schemas.openxmlformats.org/officeDocument/2006/relationships/tags" Target="../tags/tag68.xml"/><Relationship Id="rId28" Type="http://schemas.openxmlformats.org/officeDocument/2006/relationships/tags" Target="../tags/tag73.xml"/><Relationship Id="rId10" Type="http://schemas.openxmlformats.org/officeDocument/2006/relationships/tags" Target="../tags/tag55.xml"/><Relationship Id="rId19" Type="http://schemas.openxmlformats.org/officeDocument/2006/relationships/tags" Target="../tags/tag64.xml"/><Relationship Id="rId31" Type="http://schemas.openxmlformats.org/officeDocument/2006/relationships/tags" Target="../tags/tag76.xml"/><Relationship Id="rId4" Type="http://schemas.openxmlformats.org/officeDocument/2006/relationships/tags" Target="../tags/tag49.xml"/><Relationship Id="rId9" Type="http://schemas.openxmlformats.org/officeDocument/2006/relationships/tags" Target="../tags/tag54.xml"/><Relationship Id="rId14" Type="http://schemas.openxmlformats.org/officeDocument/2006/relationships/tags" Target="../tags/tag59.xml"/><Relationship Id="rId22" Type="http://schemas.openxmlformats.org/officeDocument/2006/relationships/tags" Target="../tags/tag67.xml"/><Relationship Id="rId27" Type="http://schemas.openxmlformats.org/officeDocument/2006/relationships/tags" Target="../tags/tag72.xml"/><Relationship Id="rId30" Type="http://schemas.openxmlformats.org/officeDocument/2006/relationships/tags" Target="../tags/tag75.xml"/><Relationship Id="rId8" Type="http://schemas.openxmlformats.org/officeDocument/2006/relationships/tags" Target="../tags/tag5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22.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tags" Target="../tags/tag91.xml"/><Relationship Id="rId3" Type="http://schemas.openxmlformats.org/officeDocument/2006/relationships/tags" Target="../tags/tag81.xml"/><Relationship Id="rId7" Type="http://schemas.openxmlformats.org/officeDocument/2006/relationships/tags" Target="../tags/tag85.xml"/><Relationship Id="rId12" Type="http://schemas.openxmlformats.org/officeDocument/2006/relationships/tags" Target="../tags/tag90.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tags" Target="../tags/tag89.xml"/><Relationship Id="rId5" Type="http://schemas.openxmlformats.org/officeDocument/2006/relationships/tags" Target="../tags/tag83.xml"/><Relationship Id="rId10" Type="http://schemas.openxmlformats.org/officeDocument/2006/relationships/tags" Target="../tags/tag88.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slideLayout" Target="../slideLayouts/slideLayout2.xml"/><Relationship Id="rId4"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副标题 208898"/>
          <p:cNvSpPr>
            <a:spLocks noGrp="1"/>
          </p:cNvSpPr>
          <p:nvPr>
            <p:ph type="subTitle" idx="1"/>
          </p:nvPr>
        </p:nvSpPr>
        <p:spPr>
          <a:xfrm>
            <a:off x="1524000" y="3591878"/>
            <a:ext cx="9144000" cy="1655762"/>
          </a:xfrm>
        </p:spPr>
        <p:txBody>
          <a:bodyPr/>
          <a:lstStyle/>
          <a:p>
            <a:pPr algn="ctr">
              <a:buNone/>
            </a:pPr>
            <a:endParaRPr lang="zh-CN" altLang="en-US" sz="4600" b="1">
              <a:solidFill>
                <a:srgbClr val="000099"/>
              </a:solidFill>
              <a:latin typeface="隶书" panose="02010509060101010101" pitchFamily="49" charset="-122"/>
            </a:endParaRPr>
          </a:p>
          <a:p>
            <a:pPr algn="ctr">
              <a:buNone/>
            </a:pPr>
            <a:endParaRPr lang="zh-CN" altLang="en-US" sz="4600" b="1">
              <a:solidFill>
                <a:srgbClr val="000099"/>
              </a:solidFill>
              <a:latin typeface="隶书" panose="02010509060101010101" pitchFamily="49" charset="-122"/>
              <a:ea typeface="隶书" panose="02010509060101010101" pitchFamily="49" charset="-122"/>
            </a:endParaRPr>
          </a:p>
        </p:txBody>
      </p:sp>
      <p:sp>
        <p:nvSpPr>
          <p:cNvPr id="2" name="灯片编号占位符 1"/>
          <p:cNvSpPr>
            <a:spLocks noGrp="1"/>
          </p:cNvSpPr>
          <p:nvPr>
            <p:ph type="sldNum" sz="quarter" idx="4294967295"/>
          </p:nvPr>
        </p:nvSpPr>
        <p:spPr>
          <a:xfrm>
            <a:off x="9448800" y="6356350"/>
            <a:ext cx="2743200" cy="365125"/>
          </a:xfrm>
        </p:spPr>
        <p:txBody>
          <a:bodyPr/>
          <a:lstStyle/>
          <a:p>
            <a:pPr lvl="0"/>
            <a:fld id="{9A0DB2DC-4C9A-4742-B13C-FB6460FD3503}" type="slidenum">
              <a:rPr lang="ko-KR" altLang="en-US" dirty="0">
                <a:latin typeface="Gulim" panose="020B0600000101010101" pitchFamily="34" charset="-127"/>
                <a:ea typeface="Gulim" panose="020B0600000101010101" pitchFamily="34" charset="-127"/>
              </a:rPr>
              <a:t>1</a:t>
            </a:fld>
            <a:endParaRPr lang="ko-KR" altLang="en-US" dirty="0">
              <a:latin typeface="Gulim" panose="020B0600000101010101" pitchFamily="34" charset="-127"/>
              <a:ea typeface="Gulim" panose="020B0600000101010101"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8899">
                                            <p:txEl>
                                              <p:pRg st="0" end="0"/>
                                            </p:txEl>
                                          </p:spTgt>
                                        </p:tgtEl>
                                        <p:attrNameLst>
                                          <p:attrName>style.visibility</p:attrName>
                                        </p:attrNameLst>
                                      </p:cBhvr>
                                      <p:to>
                                        <p:strVal val="visible"/>
                                      </p:to>
                                    </p:set>
                                    <p:animEffect transition="in" filter="blinds(horizontal)">
                                      <p:cBhvr>
                                        <p:cTn id="7" dur="500"/>
                                        <p:tgtEl>
                                          <p:spTgt spid="2088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build="p" advAuto="100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燕尾形 192"/>
          <p:cNvSpPr/>
          <p:nvPr userDrawn="1"/>
        </p:nvSpPr>
        <p:spPr>
          <a:xfrm flipH="1">
            <a:off x="457835" y="13335"/>
            <a:ext cx="5060463"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供应链合作伙伴关系</a:t>
            </a:r>
          </a:p>
        </p:txBody>
      </p:sp>
      <p:sp>
        <p:nvSpPr>
          <p:cNvPr id="20" name="矩形 19"/>
          <p:cNvSpPr/>
          <p:nvPr/>
        </p:nvSpPr>
        <p:spPr>
          <a:xfrm>
            <a:off x="659896" y="867024"/>
            <a:ext cx="5436104"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	供应链合作伙伴关系的概念</a:t>
            </a:r>
          </a:p>
        </p:txBody>
      </p:sp>
      <p:sp>
        <p:nvSpPr>
          <p:cNvPr id="2" name="空心弧 1">
            <a:extLst>
              <a:ext uri="{FF2B5EF4-FFF2-40B4-BE49-F238E27FC236}">
                <a16:creationId xmlns:a16="http://schemas.microsoft.com/office/drawing/2014/main" id="{E0DEA5F4-1AF3-4141-37A5-DB7C82803D78}"/>
              </a:ext>
            </a:extLst>
          </p:cNvPr>
          <p:cNvSpPr/>
          <p:nvPr>
            <p:custDataLst>
              <p:tags r:id="rId2"/>
            </p:custDataLst>
          </p:nvPr>
        </p:nvSpPr>
        <p:spPr>
          <a:xfrm>
            <a:off x="12" y="1402321"/>
            <a:ext cx="1971137" cy="1971153"/>
          </a:xfrm>
          <a:prstGeom prst="blockArc">
            <a:avLst>
              <a:gd name="adj1" fmla="val 16102233"/>
              <a:gd name="adj2" fmla="val 656203"/>
              <a:gd name="adj3" fmla="val 1016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 name="空心弧 2">
            <a:extLst>
              <a:ext uri="{FF2B5EF4-FFF2-40B4-BE49-F238E27FC236}">
                <a16:creationId xmlns:a16="http://schemas.microsoft.com/office/drawing/2014/main" id="{6480B752-20FB-64B3-2ACF-BBC59C7B31D5}"/>
              </a:ext>
            </a:extLst>
          </p:cNvPr>
          <p:cNvSpPr/>
          <p:nvPr>
            <p:custDataLst>
              <p:tags r:id="rId3"/>
            </p:custDataLst>
          </p:nvPr>
        </p:nvSpPr>
        <p:spPr>
          <a:xfrm flipH="1" flipV="1">
            <a:off x="1750218" y="1714418"/>
            <a:ext cx="1971137" cy="1971153"/>
          </a:xfrm>
          <a:prstGeom prst="blockArc">
            <a:avLst>
              <a:gd name="adj1" fmla="val 11661999"/>
              <a:gd name="adj2" fmla="val 645517"/>
              <a:gd name="adj3" fmla="val 101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4" name="空心弧 3">
            <a:extLst>
              <a:ext uri="{FF2B5EF4-FFF2-40B4-BE49-F238E27FC236}">
                <a16:creationId xmlns:a16="http://schemas.microsoft.com/office/drawing/2014/main" id="{23C9E9F9-699A-3EE0-9439-75A27F5F44E1}"/>
              </a:ext>
            </a:extLst>
          </p:cNvPr>
          <p:cNvSpPr/>
          <p:nvPr>
            <p:custDataLst>
              <p:tags r:id="rId4"/>
            </p:custDataLst>
          </p:nvPr>
        </p:nvSpPr>
        <p:spPr>
          <a:xfrm rot="2700000">
            <a:off x="3468422" y="2158543"/>
            <a:ext cx="1971137" cy="1971153"/>
          </a:xfrm>
          <a:prstGeom prst="blockArc">
            <a:avLst>
              <a:gd name="adj1" fmla="val 8912435"/>
              <a:gd name="adj2" fmla="val 645517"/>
              <a:gd name="adj3" fmla="val 101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5" name="空心弧 4">
            <a:extLst>
              <a:ext uri="{FF2B5EF4-FFF2-40B4-BE49-F238E27FC236}">
                <a16:creationId xmlns:a16="http://schemas.microsoft.com/office/drawing/2014/main" id="{55D266C7-1CFB-E60D-C5A3-BEA564D1AC0F}"/>
              </a:ext>
            </a:extLst>
          </p:cNvPr>
          <p:cNvSpPr/>
          <p:nvPr>
            <p:custDataLst>
              <p:tags r:id="rId5"/>
            </p:custDataLst>
          </p:nvPr>
        </p:nvSpPr>
        <p:spPr>
          <a:xfrm rot="3120378" flipV="1">
            <a:off x="4436168" y="3641258"/>
            <a:ext cx="1971137" cy="1971153"/>
          </a:xfrm>
          <a:prstGeom prst="blockArc">
            <a:avLst>
              <a:gd name="adj1" fmla="val 10426104"/>
              <a:gd name="adj2" fmla="val 645517"/>
              <a:gd name="adj3" fmla="val 101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 name="椭圆 5">
            <a:extLst>
              <a:ext uri="{FF2B5EF4-FFF2-40B4-BE49-F238E27FC236}">
                <a16:creationId xmlns:a16="http://schemas.microsoft.com/office/drawing/2014/main" id="{5D969F39-CABB-FE54-F655-C4F9F2689B56}"/>
              </a:ext>
            </a:extLst>
          </p:cNvPr>
          <p:cNvSpPr/>
          <p:nvPr>
            <p:custDataLst>
              <p:tags r:id="rId6"/>
            </p:custDataLst>
          </p:nvPr>
        </p:nvSpPr>
        <p:spPr>
          <a:xfrm>
            <a:off x="2139375" y="2050595"/>
            <a:ext cx="1192822" cy="11928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 name="椭圆 6">
            <a:extLst>
              <a:ext uri="{FF2B5EF4-FFF2-40B4-BE49-F238E27FC236}">
                <a16:creationId xmlns:a16="http://schemas.microsoft.com/office/drawing/2014/main" id="{08EA4150-5C2D-C4E9-B63C-A1FD0319B9FD}"/>
              </a:ext>
            </a:extLst>
          </p:cNvPr>
          <p:cNvSpPr/>
          <p:nvPr>
            <p:custDataLst>
              <p:tags r:id="rId7"/>
            </p:custDataLst>
          </p:nvPr>
        </p:nvSpPr>
        <p:spPr>
          <a:xfrm>
            <a:off x="3857425" y="2543315"/>
            <a:ext cx="1201600" cy="12016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8" name="椭圆 7">
            <a:extLst>
              <a:ext uri="{FF2B5EF4-FFF2-40B4-BE49-F238E27FC236}">
                <a16:creationId xmlns:a16="http://schemas.microsoft.com/office/drawing/2014/main" id="{8E1AD263-BCFD-F8AF-B1CA-931ABDE11BA1}"/>
              </a:ext>
            </a:extLst>
          </p:cNvPr>
          <p:cNvSpPr/>
          <p:nvPr>
            <p:custDataLst>
              <p:tags r:id="rId8"/>
            </p:custDataLst>
          </p:nvPr>
        </p:nvSpPr>
        <p:spPr>
          <a:xfrm>
            <a:off x="4820936" y="4031276"/>
            <a:ext cx="1201600" cy="120160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1" name="Freeform 10">
            <a:extLst>
              <a:ext uri="{FF2B5EF4-FFF2-40B4-BE49-F238E27FC236}">
                <a16:creationId xmlns:a16="http://schemas.microsoft.com/office/drawing/2014/main" id="{B2CCDD55-B17D-B2DC-66B9-77BC75EE126D}"/>
              </a:ext>
            </a:extLst>
          </p:cNvPr>
          <p:cNvSpPr>
            <a:spLocks noEditPoints="1"/>
          </p:cNvSpPr>
          <p:nvPr>
            <p:custDataLst>
              <p:tags r:id="rId9"/>
            </p:custDataLst>
          </p:nvPr>
        </p:nvSpPr>
        <p:spPr bwMode="auto">
          <a:xfrm>
            <a:off x="4993600" y="4309842"/>
            <a:ext cx="856274" cy="644478"/>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chemeClr val="bg1"/>
          </a:solidFill>
          <a:ln>
            <a:noFill/>
          </a:ln>
        </p:spPr>
        <p:txBody>
          <a:bodyPr vert="horz" wrap="square" lIns="91440" tIns="45720" rIns="91440" bIns="45720" numCol="1" anchor="t" anchorCtr="0" compatLnSpc="1"/>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圆角矩形 35">
            <a:extLst>
              <a:ext uri="{FF2B5EF4-FFF2-40B4-BE49-F238E27FC236}">
                <a16:creationId xmlns:a16="http://schemas.microsoft.com/office/drawing/2014/main" id="{B902D92E-A4B1-3F08-5804-D4F10CE79BD2}"/>
              </a:ext>
            </a:extLst>
          </p:cNvPr>
          <p:cNvSpPr/>
          <p:nvPr>
            <p:custDataLst>
              <p:tags r:id="rId10"/>
            </p:custDataLst>
          </p:nvPr>
        </p:nvSpPr>
        <p:spPr>
          <a:xfrm>
            <a:off x="7604539" y="4687459"/>
            <a:ext cx="772255" cy="77162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10000"/>
          </a:bodyPr>
          <a:lstStyle/>
          <a:p>
            <a:pPr algn="ctr">
              <a:lnSpc>
                <a:spcPct val="120000"/>
              </a:lnSpc>
            </a:pPr>
            <a:r>
              <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rPr>
              <a:t>3</a:t>
            </a:r>
            <a:endParaRPr lang="zh-CN" altLang="en-US"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3" name="文本框 12">
            <a:extLst>
              <a:ext uri="{FF2B5EF4-FFF2-40B4-BE49-F238E27FC236}">
                <a16:creationId xmlns:a16="http://schemas.microsoft.com/office/drawing/2014/main" id="{82C5EBA4-A621-F7E9-4F1A-2815173CB7E8}"/>
              </a:ext>
            </a:extLst>
          </p:cNvPr>
          <p:cNvSpPr txBox="1"/>
          <p:nvPr>
            <p:custDataLst>
              <p:tags r:id="rId11"/>
            </p:custDataLst>
          </p:nvPr>
        </p:nvSpPr>
        <p:spPr>
          <a:xfrm>
            <a:off x="7601371" y="2621682"/>
            <a:ext cx="4475724" cy="1916247"/>
          </a:xfrm>
          <a:prstGeom prst="rect">
            <a:avLst/>
          </a:prstGeom>
        </p:spPr>
        <p:txBody>
          <a:bodyPr wrap="square" anchor="ctr" anchorCtr="0">
            <a:noAutofit/>
          </a:bodyPr>
          <a:lstStyle>
            <a:defPPr>
              <a:defRPr lang="zh-CN"/>
            </a:defPPr>
          </a:lstStyle>
          <a:p>
            <a:pPr marL="0" lvl="0" indent="0" algn="l" fontAlgn="auto">
              <a:spcBef>
                <a:spcPts val="0"/>
              </a:spcBef>
              <a:spcAft>
                <a:spcPts val="0"/>
              </a:spcAft>
              <a:buSzPct val="100000"/>
            </a:pPr>
            <a:r>
              <a:rPr lang="zh-CN" altLang="en-US" sz="2000" dirty="0">
                <a:latin typeface="微软雅黑" panose="020B0503020204020204" pitchFamily="34" charset="-122"/>
                <a:ea typeface="微软雅黑" panose="020B0503020204020204" pitchFamily="34" charset="-122"/>
              </a:rPr>
              <a:t>向供应商提供自己的经营计划、经营策略及其相应的措施，使供应商明确企业的希望，以使自己能随时达到企业要求的目标。</a:t>
            </a:r>
          </a:p>
        </p:txBody>
      </p:sp>
      <p:sp>
        <p:nvSpPr>
          <p:cNvPr id="14" name="圆角矩形 34">
            <a:extLst>
              <a:ext uri="{FF2B5EF4-FFF2-40B4-BE49-F238E27FC236}">
                <a16:creationId xmlns:a16="http://schemas.microsoft.com/office/drawing/2014/main" id="{5AC0248C-FBC2-F36F-D46A-BDB543A93270}"/>
              </a:ext>
            </a:extLst>
          </p:cNvPr>
          <p:cNvSpPr/>
          <p:nvPr>
            <p:custDataLst>
              <p:tags r:id="rId12"/>
            </p:custDataLst>
          </p:nvPr>
        </p:nvSpPr>
        <p:spPr>
          <a:xfrm>
            <a:off x="6646031" y="3217360"/>
            <a:ext cx="772255" cy="77162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10000"/>
          </a:bodyPr>
          <a:lstStyle/>
          <a:p>
            <a:pPr algn="ctr">
              <a:lnSpc>
                <a:spcPct val="120000"/>
              </a:lnSpc>
            </a:pPr>
            <a:r>
              <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rPr>
              <a:t>2</a:t>
            </a:r>
            <a:endParaRPr lang="zh-CN" altLang="en-US"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6" name="圆角矩形 30">
            <a:extLst>
              <a:ext uri="{FF2B5EF4-FFF2-40B4-BE49-F238E27FC236}">
                <a16:creationId xmlns:a16="http://schemas.microsoft.com/office/drawing/2014/main" id="{309238E0-9BA2-13A0-10A5-CD859CFA4EA1}"/>
              </a:ext>
            </a:extLst>
          </p:cNvPr>
          <p:cNvSpPr/>
          <p:nvPr>
            <p:custDataLst>
              <p:tags r:id="rId13"/>
            </p:custDataLst>
          </p:nvPr>
        </p:nvSpPr>
        <p:spPr>
          <a:xfrm>
            <a:off x="5870608" y="1694098"/>
            <a:ext cx="772255" cy="77162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10000"/>
          </a:bodyPr>
          <a:lstStyle/>
          <a:p>
            <a:pPr algn="ctr">
              <a:lnSpc>
                <a:spcPct val="120000"/>
              </a:lnSpc>
            </a:pPr>
            <a:r>
              <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rPr>
              <a:t>1</a:t>
            </a:r>
            <a:endParaRPr lang="zh-CN" altLang="en-US"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pic>
        <p:nvPicPr>
          <p:cNvPr id="17" name="图形 34">
            <a:extLst>
              <a:ext uri="{FF2B5EF4-FFF2-40B4-BE49-F238E27FC236}">
                <a16:creationId xmlns:a16="http://schemas.microsoft.com/office/drawing/2014/main" id="{BA4E9925-DD8B-687C-1C56-3A51567928A7}"/>
              </a:ext>
            </a:extLst>
          </p:cNvPr>
          <p:cNvPicPr>
            <a:picLocks noChangeAspect="1"/>
          </p:cNvPicPr>
          <p:nvPr>
            <p:custDataLst>
              <p:tags r:id="rId14"/>
            </p:custDataLst>
          </p:nvPr>
        </p:nvPicPr>
        <p:blipFill>
          <a:blip r:embed="rId18">
            <a:extLst>
              <a:ext uri="{96DAC541-7B7A-43D3-8B79-37D633B846F1}">
                <asvg:svgBlip xmlns:asvg="http://schemas.microsoft.com/office/drawing/2016/SVG/main" r:embed="rId19"/>
              </a:ext>
            </a:extLst>
          </a:blip>
          <a:stretch>
            <a:fillRect/>
          </a:stretch>
        </p:blipFill>
        <p:spPr>
          <a:xfrm>
            <a:off x="2526726" y="2319164"/>
            <a:ext cx="418120" cy="655693"/>
          </a:xfrm>
          <a:prstGeom prst="rect">
            <a:avLst/>
          </a:prstGeom>
        </p:spPr>
      </p:pic>
      <p:pic>
        <p:nvPicPr>
          <p:cNvPr id="18" name="图形 35">
            <a:extLst>
              <a:ext uri="{FF2B5EF4-FFF2-40B4-BE49-F238E27FC236}">
                <a16:creationId xmlns:a16="http://schemas.microsoft.com/office/drawing/2014/main" id="{A9EEB77A-1F86-ABF6-FB5E-F6263255EE68}"/>
              </a:ext>
            </a:extLst>
          </p:cNvPr>
          <p:cNvPicPr>
            <a:picLocks noChangeAspect="1"/>
          </p:cNvPicPr>
          <p:nvPr>
            <p:custDataLst>
              <p:tags r:id="rId15"/>
            </p:custDataLst>
          </p:nvPr>
        </p:nvPicPr>
        <p:blipFill>
          <a:blip r:embed="rId20">
            <a:extLst>
              <a:ext uri="{96DAC541-7B7A-43D3-8B79-37D633B846F1}">
                <asvg:svgBlip xmlns:asvg="http://schemas.microsoft.com/office/drawing/2016/SVG/main" r:embed="rId21"/>
              </a:ext>
            </a:extLst>
          </a:blip>
          <a:stretch>
            <a:fillRect/>
          </a:stretch>
        </p:blipFill>
        <p:spPr>
          <a:xfrm>
            <a:off x="4173143" y="2878041"/>
            <a:ext cx="570164" cy="532157"/>
          </a:xfrm>
          <a:prstGeom prst="rect">
            <a:avLst/>
          </a:prstGeom>
        </p:spPr>
      </p:pic>
      <p:sp>
        <p:nvSpPr>
          <p:cNvPr id="19" name="文本框 18">
            <a:extLst>
              <a:ext uri="{FF2B5EF4-FFF2-40B4-BE49-F238E27FC236}">
                <a16:creationId xmlns:a16="http://schemas.microsoft.com/office/drawing/2014/main" id="{AE4F7292-017A-26AA-01A9-798F6645640E}"/>
              </a:ext>
            </a:extLst>
          </p:cNvPr>
          <p:cNvSpPr txBox="1"/>
          <p:nvPr/>
        </p:nvSpPr>
        <p:spPr>
          <a:xfrm>
            <a:off x="457835" y="4024630"/>
            <a:ext cx="4022725" cy="1754326"/>
          </a:xfrm>
          <a:prstGeom prst="rect">
            <a:avLst/>
          </a:prstGeom>
          <a:noFill/>
        </p:spPr>
        <p:txBody>
          <a:bodyPr wrap="square" rtlCol="0">
            <a:spAutoFit/>
          </a:bodyPr>
          <a:lstStyle/>
          <a:p>
            <a:r>
              <a:rPr lang="zh-CN" altLang="en-US" sz="3600" dirty="0"/>
              <a:t>供应商与制造商的合作关系应围绕三方面进行：</a:t>
            </a:r>
          </a:p>
        </p:txBody>
      </p:sp>
      <p:sp>
        <p:nvSpPr>
          <p:cNvPr id="40" name="文本框 39">
            <a:extLst>
              <a:ext uri="{FF2B5EF4-FFF2-40B4-BE49-F238E27FC236}">
                <a16:creationId xmlns:a16="http://schemas.microsoft.com/office/drawing/2014/main" id="{24B63DA8-8BF7-7327-48C6-9EED907B8BCC}"/>
              </a:ext>
            </a:extLst>
          </p:cNvPr>
          <p:cNvSpPr txBox="1"/>
          <p:nvPr/>
        </p:nvSpPr>
        <p:spPr>
          <a:xfrm>
            <a:off x="6749239" y="1606019"/>
            <a:ext cx="5327856" cy="1015663"/>
          </a:xfrm>
          <a:prstGeom prst="rect">
            <a:avLst/>
          </a:prstGeom>
          <a:noFill/>
        </p:spPr>
        <p:txBody>
          <a:bodyPr wrap="square">
            <a:spAutoFit/>
          </a:bodyPr>
          <a:lstStyle/>
          <a:p>
            <a:r>
              <a:rPr lang="zh-CN" altLang="en-US" sz="2000" dirty="0">
                <a:latin typeface="微软雅黑" panose="020B0503020204020204" pitchFamily="34" charset="-122"/>
                <a:ea typeface="微软雅黑" panose="020B0503020204020204" pitchFamily="34" charset="-122"/>
              </a:rPr>
              <a:t>让供应商了解企业的生产程序和生产能力，使供应商能够清楚地知道企业需要产品或原材料的期限、质量和数量。</a:t>
            </a:r>
          </a:p>
        </p:txBody>
      </p:sp>
      <p:sp>
        <p:nvSpPr>
          <p:cNvPr id="42" name="文本框 41">
            <a:extLst>
              <a:ext uri="{FF2B5EF4-FFF2-40B4-BE49-F238E27FC236}">
                <a16:creationId xmlns:a16="http://schemas.microsoft.com/office/drawing/2014/main" id="{D0BD948B-0C85-4463-9223-9391234D3DD6}"/>
              </a:ext>
            </a:extLst>
          </p:cNvPr>
          <p:cNvSpPr txBox="1"/>
          <p:nvPr/>
        </p:nvSpPr>
        <p:spPr>
          <a:xfrm>
            <a:off x="8450146" y="4436373"/>
            <a:ext cx="3496300" cy="1631216"/>
          </a:xfrm>
          <a:prstGeom prst="rect">
            <a:avLst/>
          </a:prstGeom>
          <a:noFill/>
        </p:spPr>
        <p:txBody>
          <a:bodyPr wrap="square">
            <a:spAutoFit/>
          </a:bodyPr>
          <a:lstStyle/>
          <a:p>
            <a:pPr algn="just"/>
            <a:r>
              <a:rPr lang="zh-CN" altLang="zh-CN" sz="2000" dirty="0">
                <a:latin typeface="微软雅黑" panose="020B0503020204020204" pitchFamily="34" charset="-122"/>
                <a:ea typeface="微软雅黑" panose="020B0503020204020204" pitchFamily="34" charset="-122"/>
              </a:rPr>
              <a:t>企业与供应商要明确双方的责任，并各自向对方负责，使双方明确共同的利益所在，并为此而团结一致，以达到双赢的目的。</a:t>
            </a:r>
          </a:p>
        </p:txBody>
      </p:sp>
    </p:spTree>
    <p:custDataLst>
      <p:tags r:id="rId1"/>
    </p:custDataLst>
    <p:extLst>
      <p:ext uri="{BB962C8B-B14F-4D97-AF65-F5344CB8AC3E}">
        <p14:creationId xmlns:p14="http://schemas.microsoft.com/office/powerpoint/2010/main" val="344508861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燕尾形 192"/>
          <p:cNvSpPr/>
          <p:nvPr userDrawn="1"/>
        </p:nvSpPr>
        <p:spPr>
          <a:xfrm flipH="1">
            <a:off x="457835" y="13335"/>
            <a:ext cx="5060463"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供应链合作伙伴关系</a:t>
            </a:r>
          </a:p>
        </p:txBody>
      </p:sp>
      <p:sp>
        <p:nvSpPr>
          <p:cNvPr id="20" name="矩形 19"/>
          <p:cNvSpPr/>
          <p:nvPr/>
        </p:nvSpPr>
        <p:spPr>
          <a:xfrm>
            <a:off x="659896" y="867024"/>
            <a:ext cx="5436104"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	供应链合作伙伴关系的概念</a:t>
            </a:r>
          </a:p>
        </p:txBody>
      </p:sp>
      <p:sp>
        <p:nvSpPr>
          <p:cNvPr id="9" name="矩形: 圆角 8">
            <a:extLst>
              <a:ext uri="{FF2B5EF4-FFF2-40B4-BE49-F238E27FC236}">
                <a16:creationId xmlns:a16="http://schemas.microsoft.com/office/drawing/2014/main" id="{32F738B7-F8BE-2038-95C0-23B29394AA30}"/>
              </a:ext>
            </a:extLst>
          </p:cNvPr>
          <p:cNvSpPr/>
          <p:nvPr/>
        </p:nvSpPr>
        <p:spPr>
          <a:xfrm>
            <a:off x="1871331" y="2902688"/>
            <a:ext cx="3285468" cy="130780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400" dirty="0">
                <a:latin typeface="微软雅黑" panose="020B0503020204020204" pitchFamily="34" charset="-122"/>
                <a:ea typeface="微软雅黑" panose="020B0503020204020204" pitchFamily="34" charset="-122"/>
              </a:rPr>
              <a:t>供应链合作伙伴</a:t>
            </a:r>
            <a:endParaRPr lang="en-US" altLang="zh-CN" sz="2400" dirty="0">
              <a:latin typeface="微软雅黑" panose="020B0503020204020204" pitchFamily="34" charset="-122"/>
              <a:ea typeface="微软雅黑" panose="020B0503020204020204" pitchFamily="34" charset="-122"/>
            </a:endParaRPr>
          </a:p>
          <a:p>
            <a:pPr algn="ctr">
              <a:lnSpc>
                <a:spcPct val="150000"/>
              </a:lnSpc>
            </a:pPr>
            <a:r>
              <a:rPr lang="zh-CN" altLang="en-US" sz="2400" dirty="0">
                <a:latin typeface="微软雅黑" panose="020B0503020204020204" pitchFamily="34" charset="-122"/>
                <a:ea typeface="微软雅黑" panose="020B0503020204020204" pitchFamily="34" charset="-122"/>
              </a:rPr>
              <a:t>关系的作用</a:t>
            </a:r>
          </a:p>
        </p:txBody>
      </p:sp>
      <p:sp>
        <p:nvSpPr>
          <p:cNvPr id="15" name="左大括号 14">
            <a:extLst>
              <a:ext uri="{FF2B5EF4-FFF2-40B4-BE49-F238E27FC236}">
                <a16:creationId xmlns:a16="http://schemas.microsoft.com/office/drawing/2014/main" id="{2088D9E1-8F02-818E-9518-C93000232805}"/>
              </a:ext>
            </a:extLst>
          </p:cNvPr>
          <p:cNvSpPr/>
          <p:nvPr/>
        </p:nvSpPr>
        <p:spPr>
          <a:xfrm>
            <a:off x="5255022" y="1892594"/>
            <a:ext cx="890604" cy="3115341"/>
          </a:xfrm>
          <a:prstGeom prst="lef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51B16BD9-CBFF-F6A4-2E08-4E27B492BEB6}"/>
              </a:ext>
            </a:extLst>
          </p:cNvPr>
          <p:cNvSpPr/>
          <p:nvPr/>
        </p:nvSpPr>
        <p:spPr>
          <a:xfrm>
            <a:off x="5980512" y="1552352"/>
            <a:ext cx="3408044" cy="68048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latin typeface="微软雅黑" panose="020B0503020204020204" pitchFamily="34" charset="-122"/>
                <a:ea typeface="微软雅黑" panose="020B0503020204020204" pitchFamily="34" charset="-122"/>
              </a:rPr>
              <a:t>提高客户满意度</a:t>
            </a:r>
          </a:p>
        </p:txBody>
      </p:sp>
      <p:sp>
        <p:nvSpPr>
          <p:cNvPr id="24" name="矩形: 圆角 23">
            <a:extLst>
              <a:ext uri="{FF2B5EF4-FFF2-40B4-BE49-F238E27FC236}">
                <a16:creationId xmlns:a16="http://schemas.microsoft.com/office/drawing/2014/main" id="{82CA0A6A-31F8-F777-8FE7-6C04452C7785}"/>
              </a:ext>
            </a:extLst>
          </p:cNvPr>
          <p:cNvSpPr/>
          <p:nvPr/>
        </p:nvSpPr>
        <p:spPr>
          <a:xfrm>
            <a:off x="5980512" y="2562446"/>
            <a:ext cx="3408044" cy="68048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latin typeface="微软雅黑" panose="020B0503020204020204" pitchFamily="34" charset="-122"/>
                <a:ea typeface="微软雅黑" panose="020B0503020204020204" pitchFamily="34" charset="-122"/>
              </a:rPr>
              <a:t>提高响应速度</a:t>
            </a:r>
          </a:p>
        </p:txBody>
      </p:sp>
      <p:sp>
        <p:nvSpPr>
          <p:cNvPr id="25" name="矩形: 圆角 24">
            <a:extLst>
              <a:ext uri="{FF2B5EF4-FFF2-40B4-BE49-F238E27FC236}">
                <a16:creationId xmlns:a16="http://schemas.microsoft.com/office/drawing/2014/main" id="{E9607871-7764-9BBF-9107-F77D82957B0C}"/>
              </a:ext>
            </a:extLst>
          </p:cNvPr>
          <p:cNvSpPr/>
          <p:nvPr/>
        </p:nvSpPr>
        <p:spPr>
          <a:xfrm>
            <a:off x="5980512" y="3530009"/>
            <a:ext cx="3408044" cy="68048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latin typeface="微软雅黑" panose="020B0503020204020204" pitchFamily="34" charset="-122"/>
                <a:ea typeface="微软雅黑" panose="020B0503020204020204" pitchFamily="34" charset="-122"/>
              </a:rPr>
              <a:t>提高质量和技术含量</a:t>
            </a:r>
          </a:p>
        </p:txBody>
      </p:sp>
      <p:sp>
        <p:nvSpPr>
          <p:cNvPr id="26" name="矩形: 圆角 25">
            <a:extLst>
              <a:ext uri="{FF2B5EF4-FFF2-40B4-BE49-F238E27FC236}">
                <a16:creationId xmlns:a16="http://schemas.microsoft.com/office/drawing/2014/main" id="{EBAC5029-9B6E-971C-F7AA-9E57C9E1473A}"/>
              </a:ext>
            </a:extLst>
          </p:cNvPr>
          <p:cNvSpPr/>
          <p:nvPr/>
        </p:nvSpPr>
        <p:spPr>
          <a:xfrm>
            <a:off x="5980512" y="4593266"/>
            <a:ext cx="3408044" cy="68048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latin typeface="微软雅黑" panose="020B0503020204020204" pitchFamily="34" charset="-122"/>
                <a:ea typeface="微软雅黑" panose="020B0503020204020204" pitchFamily="34" charset="-122"/>
              </a:rPr>
              <a:t>降低企业成本</a:t>
            </a:r>
          </a:p>
        </p:txBody>
      </p:sp>
    </p:spTree>
    <p:custDataLst>
      <p:tags r:id="rId1"/>
    </p:custDataLst>
    <p:extLst>
      <p:ext uri="{BB962C8B-B14F-4D97-AF65-F5344CB8AC3E}">
        <p14:creationId xmlns:p14="http://schemas.microsoft.com/office/powerpoint/2010/main" val="148731535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燕尾形 192"/>
          <p:cNvSpPr/>
          <p:nvPr userDrawn="1"/>
        </p:nvSpPr>
        <p:spPr>
          <a:xfrm flipH="1">
            <a:off x="457835" y="13335"/>
            <a:ext cx="5060463"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供应链合作伙伴关系</a:t>
            </a:r>
          </a:p>
        </p:txBody>
      </p:sp>
      <p:sp>
        <p:nvSpPr>
          <p:cNvPr id="20" name="矩形 19"/>
          <p:cNvSpPr/>
          <p:nvPr/>
        </p:nvSpPr>
        <p:spPr>
          <a:xfrm>
            <a:off x="716803" y="867024"/>
            <a:ext cx="5322291"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	供应链合作伙伴关系的建立</a:t>
            </a:r>
          </a:p>
        </p:txBody>
      </p:sp>
      <p:sp>
        <p:nvSpPr>
          <p:cNvPr id="9" name="矩形: 圆角 8">
            <a:extLst>
              <a:ext uri="{FF2B5EF4-FFF2-40B4-BE49-F238E27FC236}">
                <a16:creationId xmlns:a16="http://schemas.microsoft.com/office/drawing/2014/main" id="{32F738B7-F8BE-2038-95C0-23B29394AA30}"/>
              </a:ext>
            </a:extLst>
          </p:cNvPr>
          <p:cNvSpPr/>
          <p:nvPr/>
        </p:nvSpPr>
        <p:spPr>
          <a:xfrm>
            <a:off x="1920443" y="3136600"/>
            <a:ext cx="3285468" cy="1307805"/>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400" dirty="0">
                <a:latin typeface="微软雅黑" panose="020B0503020204020204" pitchFamily="34" charset="-122"/>
                <a:ea typeface="微软雅黑" panose="020B0503020204020204" pitchFamily="34" charset="-122"/>
              </a:rPr>
              <a:t>供应链合作伙伴</a:t>
            </a:r>
            <a:endParaRPr lang="en-US" altLang="zh-CN" sz="2400" dirty="0">
              <a:latin typeface="微软雅黑" panose="020B0503020204020204" pitchFamily="34" charset="-122"/>
              <a:ea typeface="微软雅黑" panose="020B0503020204020204" pitchFamily="34" charset="-122"/>
            </a:endParaRPr>
          </a:p>
          <a:p>
            <a:pPr algn="ctr">
              <a:lnSpc>
                <a:spcPct val="150000"/>
              </a:lnSpc>
            </a:pPr>
            <a:r>
              <a:rPr lang="zh-CN" altLang="en-US" sz="2400" dirty="0">
                <a:latin typeface="微软雅黑" panose="020B0503020204020204" pitchFamily="34" charset="-122"/>
                <a:ea typeface="微软雅黑" panose="020B0503020204020204" pitchFamily="34" charset="-122"/>
              </a:rPr>
              <a:t>关系的基础</a:t>
            </a:r>
          </a:p>
        </p:txBody>
      </p:sp>
      <p:sp>
        <p:nvSpPr>
          <p:cNvPr id="15" name="左大括号 14">
            <a:extLst>
              <a:ext uri="{FF2B5EF4-FFF2-40B4-BE49-F238E27FC236}">
                <a16:creationId xmlns:a16="http://schemas.microsoft.com/office/drawing/2014/main" id="{2088D9E1-8F02-818E-9518-C93000232805}"/>
              </a:ext>
            </a:extLst>
          </p:cNvPr>
          <p:cNvSpPr/>
          <p:nvPr/>
        </p:nvSpPr>
        <p:spPr>
          <a:xfrm>
            <a:off x="5255022" y="1892594"/>
            <a:ext cx="840978" cy="3987211"/>
          </a:xfrm>
          <a:prstGeom prst="leftBrac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51B16BD9-CBFF-F6A4-2E08-4E27B492BEB6}"/>
              </a:ext>
            </a:extLst>
          </p:cNvPr>
          <p:cNvSpPr/>
          <p:nvPr/>
        </p:nvSpPr>
        <p:spPr>
          <a:xfrm>
            <a:off x="5980512" y="1446022"/>
            <a:ext cx="3929032" cy="680484"/>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latin typeface="微软雅黑" panose="020B0503020204020204" pitchFamily="34" charset="-122"/>
                <a:ea typeface="微软雅黑" panose="020B0503020204020204" pitchFamily="34" charset="-122"/>
              </a:rPr>
              <a:t>改善相互之间的交流</a:t>
            </a:r>
          </a:p>
        </p:txBody>
      </p:sp>
      <p:sp>
        <p:nvSpPr>
          <p:cNvPr id="24" name="矩形: 圆角 23">
            <a:extLst>
              <a:ext uri="{FF2B5EF4-FFF2-40B4-BE49-F238E27FC236}">
                <a16:creationId xmlns:a16="http://schemas.microsoft.com/office/drawing/2014/main" id="{82CA0A6A-31F8-F777-8FE7-6C04452C7785}"/>
              </a:ext>
            </a:extLst>
          </p:cNvPr>
          <p:cNvSpPr/>
          <p:nvPr/>
        </p:nvSpPr>
        <p:spPr>
          <a:xfrm>
            <a:off x="5980511" y="2456116"/>
            <a:ext cx="3929031" cy="680484"/>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latin typeface="微软雅黑" panose="020B0503020204020204" pitchFamily="34" charset="-122"/>
                <a:ea typeface="微软雅黑" panose="020B0503020204020204" pitchFamily="34" charset="-122"/>
              </a:rPr>
              <a:t>实现共同的期望和目标</a:t>
            </a:r>
          </a:p>
        </p:txBody>
      </p:sp>
      <p:sp>
        <p:nvSpPr>
          <p:cNvPr id="25" name="矩形: 圆角 24">
            <a:extLst>
              <a:ext uri="{FF2B5EF4-FFF2-40B4-BE49-F238E27FC236}">
                <a16:creationId xmlns:a16="http://schemas.microsoft.com/office/drawing/2014/main" id="{E9607871-7764-9BBF-9107-F77D82957B0C}"/>
              </a:ext>
            </a:extLst>
          </p:cNvPr>
          <p:cNvSpPr/>
          <p:nvPr/>
        </p:nvSpPr>
        <p:spPr>
          <a:xfrm>
            <a:off x="5980512" y="3423679"/>
            <a:ext cx="3929030" cy="680484"/>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latin typeface="微软雅黑" panose="020B0503020204020204" pitchFamily="34" charset="-122"/>
                <a:ea typeface="微软雅黑" panose="020B0503020204020204" pitchFamily="34" charset="-122"/>
              </a:rPr>
              <a:t>共担风险和共享利益</a:t>
            </a:r>
          </a:p>
        </p:txBody>
      </p:sp>
      <p:sp>
        <p:nvSpPr>
          <p:cNvPr id="26" name="矩形: 圆角 25">
            <a:extLst>
              <a:ext uri="{FF2B5EF4-FFF2-40B4-BE49-F238E27FC236}">
                <a16:creationId xmlns:a16="http://schemas.microsoft.com/office/drawing/2014/main" id="{EBAC5029-9B6E-971C-F7AA-9E57C9E1473A}"/>
              </a:ext>
            </a:extLst>
          </p:cNvPr>
          <p:cNvSpPr/>
          <p:nvPr/>
        </p:nvSpPr>
        <p:spPr>
          <a:xfrm>
            <a:off x="5980512" y="4486936"/>
            <a:ext cx="3929030" cy="680484"/>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latin typeface="微软雅黑" panose="020B0503020204020204" pitchFamily="34" charset="-122"/>
                <a:ea typeface="微软雅黑" panose="020B0503020204020204" pitchFamily="34" charset="-122"/>
              </a:rPr>
              <a:t>降低投机思想和投机几率</a:t>
            </a:r>
          </a:p>
        </p:txBody>
      </p:sp>
      <p:sp>
        <p:nvSpPr>
          <p:cNvPr id="2" name="矩形: 圆角 1">
            <a:extLst>
              <a:ext uri="{FF2B5EF4-FFF2-40B4-BE49-F238E27FC236}">
                <a16:creationId xmlns:a16="http://schemas.microsoft.com/office/drawing/2014/main" id="{318E4F0D-77D5-CD5D-FB94-7D3624716849}"/>
              </a:ext>
            </a:extLst>
          </p:cNvPr>
          <p:cNvSpPr/>
          <p:nvPr/>
        </p:nvSpPr>
        <p:spPr>
          <a:xfrm>
            <a:off x="5997164" y="5411978"/>
            <a:ext cx="3929029" cy="680484"/>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latin typeface="微软雅黑" panose="020B0503020204020204" pitchFamily="34" charset="-122"/>
                <a:ea typeface="微软雅黑" panose="020B0503020204020204" pitchFamily="34" charset="-122"/>
              </a:rPr>
              <a:t>减少管理成本</a:t>
            </a:r>
          </a:p>
        </p:txBody>
      </p:sp>
    </p:spTree>
    <p:custDataLst>
      <p:tags r:id="rId1"/>
    </p:custDataLst>
    <p:extLst>
      <p:ext uri="{BB962C8B-B14F-4D97-AF65-F5344CB8AC3E}">
        <p14:creationId xmlns:p14="http://schemas.microsoft.com/office/powerpoint/2010/main" val="130265740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燕尾形 192"/>
          <p:cNvSpPr/>
          <p:nvPr userDrawn="1"/>
        </p:nvSpPr>
        <p:spPr>
          <a:xfrm flipH="1">
            <a:off x="457835" y="13335"/>
            <a:ext cx="5060463"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供应链合作伙伴关系</a:t>
            </a:r>
          </a:p>
        </p:txBody>
      </p:sp>
      <p:sp>
        <p:nvSpPr>
          <p:cNvPr id="20" name="矩形 19"/>
          <p:cNvSpPr/>
          <p:nvPr/>
        </p:nvSpPr>
        <p:spPr>
          <a:xfrm>
            <a:off x="716803" y="867024"/>
            <a:ext cx="5322291"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	供应链合作伙伴关系的建立</a:t>
            </a:r>
          </a:p>
        </p:txBody>
      </p:sp>
      <p:pic>
        <p:nvPicPr>
          <p:cNvPr id="2" name="图片 1">
            <a:extLst>
              <a:ext uri="{FF2B5EF4-FFF2-40B4-BE49-F238E27FC236}">
                <a16:creationId xmlns:a16="http://schemas.microsoft.com/office/drawing/2014/main" id="{63167811-B97D-71EE-5785-17CC001A0C22}"/>
              </a:ext>
            </a:extLst>
          </p:cNvPr>
          <p:cNvPicPr>
            <a:picLocks noChangeAspect="1"/>
          </p:cNvPicPr>
          <p:nvPr/>
        </p:nvPicPr>
        <p:blipFill>
          <a:blip r:embed="rId4"/>
          <a:stretch>
            <a:fillRect/>
          </a:stretch>
        </p:blipFill>
        <p:spPr>
          <a:xfrm>
            <a:off x="3873197" y="1308771"/>
            <a:ext cx="5024249" cy="4539136"/>
          </a:xfrm>
          <a:prstGeom prst="rect">
            <a:avLst/>
          </a:prstGeom>
        </p:spPr>
      </p:pic>
      <p:sp>
        <p:nvSpPr>
          <p:cNvPr id="3" name="文本框 2">
            <a:extLst>
              <a:ext uri="{FF2B5EF4-FFF2-40B4-BE49-F238E27FC236}">
                <a16:creationId xmlns:a16="http://schemas.microsoft.com/office/drawing/2014/main" id="{E8D52766-7900-CA1C-C0BB-28DDDE8F2A38}"/>
              </a:ext>
            </a:extLst>
          </p:cNvPr>
          <p:cNvSpPr txBox="1"/>
          <p:nvPr/>
        </p:nvSpPr>
        <p:spPr>
          <a:xfrm>
            <a:off x="2915524" y="5762849"/>
            <a:ext cx="6380801" cy="455253"/>
          </a:xfrm>
          <a:prstGeom prst="rect">
            <a:avLst/>
          </a:prstGeom>
          <a:noFill/>
        </p:spPr>
        <p:txBody>
          <a:bodyPr wrap="square">
            <a:spAutoFit/>
          </a:bodyPr>
          <a:lstStyle/>
          <a:p>
            <a:pPr indent="266700" algn="ctr">
              <a:lnSpc>
                <a:spcPct val="150000"/>
              </a:lnSpc>
              <a:spcBef>
                <a:spcPts val="800"/>
              </a:spcBef>
            </a:pPr>
            <a:r>
              <a:rPr lang="zh-CN" altLang="zh-CN" sz="1800" kern="100" dirty="0">
                <a:effectLst/>
                <a:latin typeface="Times New Roman" panose="02020603050405020304" pitchFamily="18" charset="0"/>
                <a:ea typeface="宋体" panose="02010600030101010101" pitchFamily="2" charset="-122"/>
              </a:rPr>
              <a:t>图</a:t>
            </a:r>
            <a:r>
              <a:rPr lang="en-US" altLang="zh-CN" sz="1800" kern="100" dirty="0">
                <a:effectLst/>
                <a:latin typeface="Times New Roman" panose="02020603050405020304" pitchFamily="18" charset="0"/>
                <a:ea typeface="宋体" panose="02010600030101010101" pitchFamily="2" charset="-122"/>
              </a:rPr>
              <a:t>1-2     </a:t>
            </a:r>
            <a:r>
              <a:rPr lang="zh-CN" altLang="en-US" sz="1800" kern="100" dirty="0">
                <a:effectLst/>
                <a:latin typeface="Times New Roman" panose="02020603050405020304" pitchFamily="18" charset="0"/>
                <a:ea typeface="宋体" panose="02010600030101010101" pitchFamily="2" charset="-122"/>
              </a:rPr>
              <a:t>供应链合作伙伴关系的建立步骤</a:t>
            </a:r>
            <a:endParaRPr lang="zh-CN" altLang="zh-CN" sz="1800" kern="100" dirty="0">
              <a:effectLst/>
              <a:latin typeface="Times New Roman" panose="02020603050405020304" pitchFamily="18" charset="0"/>
              <a:ea typeface="宋体" panose="02010600030101010101" pitchFamily="2" charset="-122"/>
            </a:endParaRPr>
          </a:p>
        </p:txBody>
      </p:sp>
    </p:spTree>
    <p:custDataLst>
      <p:tags r:id="rId1"/>
    </p:custDataLst>
    <p:extLst>
      <p:ext uri="{BB962C8B-B14F-4D97-AF65-F5344CB8AC3E}">
        <p14:creationId xmlns:p14="http://schemas.microsoft.com/office/powerpoint/2010/main" val="284636123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3</a:t>
            </a:r>
          </a:p>
        </p:txBody>
      </p:sp>
      <p:sp>
        <p:nvSpPr>
          <p:cNvPr id="29" name="TextBox 28"/>
          <p:cNvSpPr txBox="1"/>
          <p:nvPr userDrawn="1"/>
        </p:nvSpPr>
        <p:spPr>
          <a:xfrm>
            <a:off x="4533900" y="2410859"/>
            <a:ext cx="7509510" cy="255454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lvl="0">
              <a:defRPr/>
            </a:pPr>
            <a:r>
              <a:rPr lang="zh-CN" altLang="en-US" sz="8000" kern="0" dirty="0">
                <a:gradFill>
                  <a:gsLst>
                    <a:gs pos="25000">
                      <a:srgbClr val="02B9E7">
                        <a:satMod val="155000"/>
                      </a:srgbClr>
                    </a:gs>
                    <a:gs pos="100000">
                      <a:srgbClr val="002060"/>
                    </a:gs>
                  </a:gsLst>
                  <a:lin ang="5400000"/>
                </a:gradFill>
              </a:rPr>
              <a:t>供应链合作伙伴关系选择</a:t>
            </a:r>
            <a:endParaRPr kumimoji="0" lang="zh-CN" altLang="en-US" sz="80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extLst>
      <p:ext uri="{BB962C8B-B14F-4D97-AF65-F5344CB8AC3E}">
        <p14:creationId xmlns:p14="http://schemas.microsoft.com/office/powerpoint/2010/main" val="39984534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燕尾形 192"/>
          <p:cNvSpPr/>
          <p:nvPr userDrawn="1"/>
        </p:nvSpPr>
        <p:spPr>
          <a:xfrm flipH="1">
            <a:off x="457834" y="13335"/>
            <a:ext cx="612371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供应链合作伙伴关系选择</a:t>
            </a:r>
          </a:p>
        </p:txBody>
      </p:sp>
      <p:sp>
        <p:nvSpPr>
          <p:cNvPr id="20" name="矩形 19"/>
          <p:cNvSpPr/>
          <p:nvPr/>
        </p:nvSpPr>
        <p:spPr>
          <a:xfrm>
            <a:off x="760887" y="867024"/>
            <a:ext cx="5234125"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	供应链合作伙伴关系的类型</a:t>
            </a:r>
          </a:p>
        </p:txBody>
      </p:sp>
      <p:sp>
        <p:nvSpPr>
          <p:cNvPr id="3" name="文本框 2">
            <a:extLst>
              <a:ext uri="{FF2B5EF4-FFF2-40B4-BE49-F238E27FC236}">
                <a16:creationId xmlns:a16="http://schemas.microsoft.com/office/drawing/2014/main" id="{E8D52766-7900-CA1C-C0BB-28DDDE8F2A38}"/>
              </a:ext>
            </a:extLst>
          </p:cNvPr>
          <p:cNvSpPr txBox="1"/>
          <p:nvPr/>
        </p:nvSpPr>
        <p:spPr>
          <a:xfrm>
            <a:off x="2915524" y="5762849"/>
            <a:ext cx="6380801" cy="455253"/>
          </a:xfrm>
          <a:prstGeom prst="rect">
            <a:avLst/>
          </a:prstGeom>
          <a:noFill/>
        </p:spPr>
        <p:txBody>
          <a:bodyPr wrap="square">
            <a:spAutoFit/>
          </a:bodyPr>
          <a:lstStyle/>
          <a:p>
            <a:pPr indent="266700" algn="ctr">
              <a:lnSpc>
                <a:spcPct val="150000"/>
              </a:lnSpc>
              <a:spcBef>
                <a:spcPts val="800"/>
              </a:spcBef>
            </a:pPr>
            <a:r>
              <a:rPr lang="zh-CN" altLang="zh-CN" sz="1800" kern="100" dirty="0">
                <a:effectLst/>
                <a:latin typeface="Times New Roman" panose="02020603050405020304" pitchFamily="18" charset="0"/>
                <a:ea typeface="宋体" panose="02010600030101010101" pitchFamily="2" charset="-122"/>
              </a:rPr>
              <a:t>图</a:t>
            </a:r>
            <a:r>
              <a:rPr lang="en-US" altLang="zh-CN" sz="1800" kern="100" dirty="0">
                <a:effectLst/>
                <a:latin typeface="Times New Roman" panose="02020603050405020304" pitchFamily="18" charset="0"/>
                <a:ea typeface="宋体" panose="02010600030101010101" pitchFamily="2" charset="-122"/>
              </a:rPr>
              <a:t>1-3    </a:t>
            </a:r>
            <a:r>
              <a:rPr lang="zh-CN" altLang="en-US" sz="1800" kern="100" dirty="0">
                <a:effectLst/>
                <a:latin typeface="Times New Roman" panose="02020603050405020304" pitchFamily="18" charset="0"/>
                <a:ea typeface="宋体" panose="02010600030101010101" pitchFamily="2" charset="-122"/>
              </a:rPr>
              <a:t>供应链合作伙伴</a:t>
            </a:r>
            <a:r>
              <a:rPr lang="zh-CN" altLang="en-US" kern="100" dirty="0">
                <a:latin typeface="Times New Roman" panose="02020603050405020304" pitchFamily="18" charset="0"/>
                <a:ea typeface="宋体" panose="02010600030101010101" pitchFamily="2" charset="-122"/>
              </a:rPr>
              <a:t>分类矩阵</a:t>
            </a:r>
            <a:endParaRPr lang="zh-CN" altLang="zh-CN" sz="1800" kern="100" dirty="0">
              <a:effectLst/>
              <a:latin typeface="Times New Roman" panose="02020603050405020304" pitchFamily="18" charset="0"/>
              <a:ea typeface="宋体" panose="02010600030101010101" pitchFamily="2" charset="-122"/>
            </a:endParaRPr>
          </a:p>
        </p:txBody>
      </p:sp>
      <p:pic>
        <p:nvPicPr>
          <p:cNvPr id="4" name="图片 3">
            <a:extLst>
              <a:ext uri="{FF2B5EF4-FFF2-40B4-BE49-F238E27FC236}">
                <a16:creationId xmlns:a16="http://schemas.microsoft.com/office/drawing/2014/main" id="{8C9AC9AD-A293-74B7-1CB2-A5D35844CD84}"/>
              </a:ext>
            </a:extLst>
          </p:cNvPr>
          <p:cNvPicPr>
            <a:picLocks noChangeAspect="1"/>
          </p:cNvPicPr>
          <p:nvPr/>
        </p:nvPicPr>
        <p:blipFill>
          <a:blip r:embed="rId4"/>
          <a:stretch>
            <a:fillRect/>
          </a:stretch>
        </p:blipFill>
        <p:spPr>
          <a:xfrm>
            <a:off x="3519693" y="1407406"/>
            <a:ext cx="5234124" cy="4355443"/>
          </a:xfrm>
          <a:prstGeom prst="rect">
            <a:avLst/>
          </a:prstGeom>
        </p:spPr>
      </p:pic>
    </p:spTree>
    <p:custDataLst>
      <p:tags r:id="rId1"/>
    </p:custDataLst>
    <p:extLst>
      <p:ext uri="{BB962C8B-B14F-4D97-AF65-F5344CB8AC3E}">
        <p14:creationId xmlns:p14="http://schemas.microsoft.com/office/powerpoint/2010/main" val="189094016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燕尾形 192"/>
          <p:cNvSpPr/>
          <p:nvPr userDrawn="1"/>
        </p:nvSpPr>
        <p:spPr>
          <a:xfrm flipH="1">
            <a:off x="457834" y="13335"/>
            <a:ext cx="612371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供应链合作伙伴关系选择</a:t>
            </a:r>
          </a:p>
        </p:txBody>
      </p:sp>
      <p:sp>
        <p:nvSpPr>
          <p:cNvPr id="20" name="矩形 19"/>
          <p:cNvSpPr/>
          <p:nvPr/>
        </p:nvSpPr>
        <p:spPr>
          <a:xfrm>
            <a:off x="760887" y="867024"/>
            <a:ext cx="5234125"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	供应链合作伙伴关系的类型</a:t>
            </a:r>
          </a:p>
        </p:txBody>
      </p:sp>
      <p:sp>
        <p:nvSpPr>
          <p:cNvPr id="3" name="文本框 2">
            <a:extLst>
              <a:ext uri="{FF2B5EF4-FFF2-40B4-BE49-F238E27FC236}">
                <a16:creationId xmlns:a16="http://schemas.microsoft.com/office/drawing/2014/main" id="{E8D52766-7900-CA1C-C0BB-28DDDE8F2A38}"/>
              </a:ext>
            </a:extLst>
          </p:cNvPr>
          <p:cNvSpPr txBox="1"/>
          <p:nvPr/>
        </p:nvSpPr>
        <p:spPr>
          <a:xfrm>
            <a:off x="2915524" y="5762849"/>
            <a:ext cx="6380801" cy="455253"/>
          </a:xfrm>
          <a:prstGeom prst="rect">
            <a:avLst/>
          </a:prstGeom>
          <a:noFill/>
        </p:spPr>
        <p:txBody>
          <a:bodyPr wrap="square">
            <a:spAutoFit/>
          </a:bodyPr>
          <a:lstStyle/>
          <a:p>
            <a:pPr indent="266700" algn="ctr">
              <a:lnSpc>
                <a:spcPct val="150000"/>
              </a:lnSpc>
              <a:spcBef>
                <a:spcPts val="800"/>
              </a:spcBef>
            </a:pPr>
            <a:r>
              <a:rPr lang="zh-CN" altLang="en-US" sz="1800" kern="100" dirty="0">
                <a:effectLst/>
                <a:latin typeface="Times New Roman" panose="02020603050405020304" pitchFamily="18" charset="0"/>
                <a:ea typeface="宋体" panose="02010600030101010101" pitchFamily="2" charset="-122"/>
              </a:rPr>
              <a:t>表</a:t>
            </a:r>
            <a:r>
              <a:rPr lang="en-US" altLang="zh-CN" sz="1800" kern="100" dirty="0">
                <a:effectLst/>
                <a:latin typeface="Times New Roman" panose="02020603050405020304" pitchFamily="18" charset="0"/>
                <a:ea typeface="宋体" panose="02010600030101010101" pitchFamily="2" charset="-122"/>
              </a:rPr>
              <a:t>1-2      </a:t>
            </a:r>
            <a:r>
              <a:rPr lang="zh-CN" altLang="en-US" sz="1800" kern="100" dirty="0">
                <a:effectLst/>
                <a:latin typeface="Times New Roman" panose="02020603050405020304" pitchFamily="18" charset="0"/>
                <a:ea typeface="宋体" panose="02010600030101010101" pitchFamily="2" charset="-122"/>
              </a:rPr>
              <a:t>不同类型的合作伙伴关系的特点</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2" name="表格 1">
            <a:extLst>
              <a:ext uri="{FF2B5EF4-FFF2-40B4-BE49-F238E27FC236}">
                <a16:creationId xmlns:a16="http://schemas.microsoft.com/office/drawing/2014/main" id="{3B42DDAA-03BE-1F66-4FD5-1CBE619A0B81}"/>
              </a:ext>
            </a:extLst>
          </p:cNvPr>
          <p:cNvGraphicFramePr>
            <a:graphicFrameLocks noGrp="1"/>
          </p:cNvGraphicFramePr>
          <p:nvPr>
            <p:extLst>
              <p:ext uri="{D42A27DB-BD31-4B8C-83A1-F6EECF244321}">
                <p14:modId xmlns:p14="http://schemas.microsoft.com/office/powerpoint/2010/main" val="2308084817"/>
              </p:ext>
            </p:extLst>
          </p:nvPr>
        </p:nvGraphicFramePr>
        <p:xfrm>
          <a:off x="1616149" y="1390244"/>
          <a:ext cx="9162783" cy="4484367"/>
        </p:xfrm>
        <a:graphic>
          <a:graphicData uri="http://schemas.openxmlformats.org/drawingml/2006/table">
            <a:tbl>
              <a:tblPr firstRow="1" firstCol="1" bandRow="1">
                <a:tableStyleId>{5C22544A-7EE6-4342-B048-85BDC9FD1C3A}</a:tableStyleId>
              </a:tblPr>
              <a:tblGrid>
                <a:gridCol w="1472516">
                  <a:extLst>
                    <a:ext uri="{9D8B030D-6E8A-4147-A177-3AD203B41FA5}">
                      <a16:colId xmlns:a16="http://schemas.microsoft.com/office/drawing/2014/main" val="1859811139"/>
                    </a:ext>
                  </a:extLst>
                </a:gridCol>
                <a:gridCol w="1956883">
                  <a:extLst>
                    <a:ext uri="{9D8B030D-6E8A-4147-A177-3AD203B41FA5}">
                      <a16:colId xmlns:a16="http://schemas.microsoft.com/office/drawing/2014/main" val="2786739018"/>
                    </a:ext>
                  </a:extLst>
                </a:gridCol>
                <a:gridCol w="1674229">
                  <a:extLst>
                    <a:ext uri="{9D8B030D-6E8A-4147-A177-3AD203B41FA5}">
                      <a16:colId xmlns:a16="http://schemas.microsoft.com/office/drawing/2014/main" val="2034466917"/>
                    </a:ext>
                  </a:extLst>
                </a:gridCol>
                <a:gridCol w="1841962">
                  <a:extLst>
                    <a:ext uri="{9D8B030D-6E8A-4147-A177-3AD203B41FA5}">
                      <a16:colId xmlns:a16="http://schemas.microsoft.com/office/drawing/2014/main" val="3878123579"/>
                    </a:ext>
                  </a:extLst>
                </a:gridCol>
                <a:gridCol w="2217193">
                  <a:extLst>
                    <a:ext uri="{9D8B030D-6E8A-4147-A177-3AD203B41FA5}">
                      <a16:colId xmlns:a16="http://schemas.microsoft.com/office/drawing/2014/main" val="3068475884"/>
                    </a:ext>
                  </a:extLst>
                </a:gridCol>
              </a:tblGrid>
              <a:tr h="918361">
                <a:tc>
                  <a:txBody>
                    <a:bodyPr/>
                    <a:lstStyle/>
                    <a:p>
                      <a:pPr algn="ctr"/>
                      <a:r>
                        <a:rPr lang="zh-CN" sz="2000" kern="100" dirty="0">
                          <a:effectLst/>
                        </a:rPr>
                        <a:t>项目</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accent1">
                        <a:lumMod val="75000"/>
                      </a:schemeClr>
                    </a:solidFill>
                  </a:tcPr>
                </a:tc>
                <a:tc>
                  <a:txBody>
                    <a:bodyPr/>
                    <a:lstStyle/>
                    <a:p>
                      <a:pPr algn="ctr"/>
                      <a:r>
                        <a:rPr lang="zh-CN" sz="2000" kern="100" dirty="0">
                          <a:effectLst/>
                        </a:rPr>
                        <a:t>普通合作</a:t>
                      </a:r>
                    </a:p>
                    <a:p>
                      <a:pPr algn="ctr"/>
                      <a:r>
                        <a:rPr lang="zh-CN" sz="2000" kern="100" dirty="0">
                          <a:effectLst/>
                        </a:rPr>
                        <a:t>伙伴</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accent1">
                        <a:lumMod val="75000"/>
                      </a:schemeClr>
                    </a:solidFill>
                  </a:tcPr>
                </a:tc>
                <a:tc>
                  <a:txBody>
                    <a:bodyPr/>
                    <a:lstStyle/>
                    <a:p>
                      <a:pPr algn="ctr"/>
                      <a:r>
                        <a:rPr lang="zh-CN" sz="2000" kern="100" dirty="0">
                          <a:effectLst/>
                        </a:rPr>
                        <a:t>竞争性或技术性合作伙伴</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accent1">
                        <a:lumMod val="75000"/>
                      </a:schemeClr>
                    </a:solidFill>
                  </a:tcPr>
                </a:tc>
                <a:tc>
                  <a:txBody>
                    <a:bodyPr/>
                    <a:lstStyle/>
                    <a:p>
                      <a:pPr algn="ctr"/>
                      <a:r>
                        <a:rPr lang="zh-CN" sz="2000" kern="100" dirty="0">
                          <a:effectLst/>
                        </a:rPr>
                        <a:t>有影响力的</a:t>
                      </a:r>
                    </a:p>
                    <a:p>
                      <a:pPr algn="ctr"/>
                      <a:r>
                        <a:rPr lang="zh-CN" sz="2000" kern="100" dirty="0">
                          <a:effectLst/>
                        </a:rPr>
                        <a:t>合作伙伴</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accent1">
                        <a:lumMod val="75000"/>
                      </a:schemeClr>
                    </a:solidFill>
                  </a:tcPr>
                </a:tc>
                <a:tc>
                  <a:txBody>
                    <a:bodyPr/>
                    <a:lstStyle/>
                    <a:p>
                      <a:pPr algn="ctr"/>
                      <a:r>
                        <a:rPr lang="zh-CN" sz="2000" kern="100" dirty="0">
                          <a:effectLst/>
                        </a:rPr>
                        <a:t>战略性</a:t>
                      </a:r>
                    </a:p>
                    <a:p>
                      <a:pPr algn="ctr"/>
                      <a:r>
                        <a:rPr lang="zh-CN" sz="2000" kern="100" dirty="0">
                          <a:effectLst/>
                        </a:rPr>
                        <a:t>合作伙伴</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accent1">
                        <a:lumMod val="75000"/>
                      </a:schemeClr>
                    </a:solidFill>
                  </a:tcPr>
                </a:tc>
                <a:extLst>
                  <a:ext uri="{0D108BD9-81ED-4DB2-BD59-A6C34878D82A}">
                    <a16:rowId xmlns:a16="http://schemas.microsoft.com/office/drawing/2014/main" val="713606747"/>
                  </a:ext>
                </a:extLst>
              </a:tr>
              <a:tr h="897547">
                <a:tc>
                  <a:txBody>
                    <a:bodyPr/>
                    <a:lstStyle/>
                    <a:p>
                      <a:pPr algn="ctr"/>
                      <a:r>
                        <a:rPr lang="zh-CN" sz="2000" kern="100" dirty="0">
                          <a:effectLst/>
                        </a:rPr>
                        <a:t>产品</a:t>
                      </a:r>
                    </a:p>
                    <a:p>
                      <a:pPr algn="ctr"/>
                      <a:r>
                        <a:rPr lang="zh-CN" sz="2000" kern="100" dirty="0">
                          <a:effectLst/>
                        </a:rPr>
                        <a:t>特点</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accent1">
                        <a:lumMod val="75000"/>
                      </a:schemeClr>
                    </a:solidFill>
                  </a:tcPr>
                </a:tc>
                <a:tc>
                  <a:txBody>
                    <a:bodyPr/>
                    <a:lstStyle/>
                    <a:p>
                      <a:pPr algn="ctr"/>
                      <a:r>
                        <a:rPr lang="zh-CN" sz="2000" kern="100" dirty="0">
                          <a:effectLst/>
                        </a:rPr>
                        <a:t>低值一般产品，充分供应、开放型产品结构</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a:effectLst/>
                        </a:rPr>
                        <a:t>偏向开放型产品</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a:effectLst/>
                        </a:rPr>
                        <a:t>定制化，产品结构封闭</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dirty="0">
                          <a:effectLst/>
                        </a:rPr>
                        <a:t>完全定制化，产品结构封闭</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32456008"/>
                  </a:ext>
                </a:extLst>
              </a:tr>
              <a:tr h="907558">
                <a:tc>
                  <a:txBody>
                    <a:bodyPr/>
                    <a:lstStyle/>
                    <a:p>
                      <a:pPr algn="ctr"/>
                      <a:r>
                        <a:rPr lang="zh-CN" sz="2000" kern="100" dirty="0">
                          <a:effectLst/>
                        </a:rPr>
                        <a:t>规制</a:t>
                      </a:r>
                    </a:p>
                    <a:p>
                      <a:pPr algn="ctr"/>
                      <a:r>
                        <a:rPr lang="zh-CN" sz="2000" kern="100" dirty="0">
                          <a:effectLst/>
                        </a:rPr>
                        <a:t>形式</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accent1">
                        <a:lumMod val="75000"/>
                      </a:schemeClr>
                    </a:solidFill>
                  </a:tcPr>
                </a:tc>
                <a:tc>
                  <a:txBody>
                    <a:bodyPr/>
                    <a:lstStyle/>
                    <a:p>
                      <a:pPr algn="ctr"/>
                      <a:r>
                        <a:rPr lang="zh-CN" sz="2000" kern="100" dirty="0">
                          <a:effectLst/>
                        </a:rPr>
                        <a:t>契约</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dirty="0">
                          <a:effectLst/>
                        </a:rPr>
                        <a:t>契约</a:t>
                      </a:r>
                      <a:r>
                        <a:rPr lang="en-US" sz="2000" kern="100" dirty="0">
                          <a:effectLst/>
                        </a:rPr>
                        <a:t>+</a:t>
                      </a:r>
                      <a:r>
                        <a:rPr lang="zh-CN" sz="2000" kern="100" dirty="0">
                          <a:effectLst/>
                        </a:rPr>
                        <a:t>部分专用性投资</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a:effectLst/>
                        </a:rPr>
                        <a:t>契约</a:t>
                      </a:r>
                      <a:r>
                        <a:rPr lang="en-US" sz="2000" kern="100">
                          <a:effectLst/>
                        </a:rPr>
                        <a:t>+</a:t>
                      </a:r>
                      <a:r>
                        <a:rPr lang="zh-CN" sz="2000" kern="100">
                          <a:effectLst/>
                        </a:rPr>
                        <a:t>专用投资</a:t>
                      </a:r>
                      <a:r>
                        <a:rPr lang="en-US" sz="2000" kern="100">
                          <a:effectLst/>
                        </a:rPr>
                        <a:t>+</a:t>
                      </a:r>
                      <a:r>
                        <a:rPr lang="zh-CN" sz="2000" kern="100">
                          <a:effectLst/>
                        </a:rPr>
                        <a:t>部分信息共享</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dirty="0">
                          <a:effectLst/>
                        </a:rPr>
                        <a:t>专用人才投资</a:t>
                      </a:r>
                      <a:r>
                        <a:rPr lang="en-US" sz="2000" kern="100" dirty="0">
                          <a:effectLst/>
                        </a:rPr>
                        <a:t>+</a:t>
                      </a:r>
                      <a:r>
                        <a:rPr lang="zh-CN" sz="2000" kern="100" dirty="0">
                          <a:effectLst/>
                        </a:rPr>
                        <a:t>高度信息共享</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840524881"/>
                  </a:ext>
                </a:extLst>
              </a:tr>
              <a:tr h="453779">
                <a:tc>
                  <a:txBody>
                    <a:bodyPr/>
                    <a:lstStyle/>
                    <a:p>
                      <a:pPr algn="ctr"/>
                      <a:r>
                        <a:rPr lang="zh-CN" sz="2000" kern="100" dirty="0">
                          <a:effectLst/>
                        </a:rPr>
                        <a:t>契约的作用</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accent1">
                        <a:lumMod val="75000"/>
                      </a:schemeClr>
                    </a:solidFill>
                  </a:tcPr>
                </a:tc>
                <a:tc>
                  <a:txBody>
                    <a:bodyPr/>
                    <a:lstStyle/>
                    <a:p>
                      <a:pPr algn="ctr"/>
                      <a:r>
                        <a:rPr lang="zh-CN" sz="2000" kern="100">
                          <a:effectLst/>
                        </a:rPr>
                        <a:t>非常大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dirty="0">
                          <a:effectLst/>
                        </a:rPr>
                        <a:t>较大</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dirty="0">
                          <a:effectLst/>
                        </a:rPr>
                        <a:t>较小</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dirty="0">
                          <a:effectLst/>
                        </a:rPr>
                        <a:t>很小</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88916996"/>
                  </a:ext>
                </a:extLst>
              </a:tr>
              <a:tr h="598365">
                <a:tc>
                  <a:txBody>
                    <a:bodyPr/>
                    <a:lstStyle/>
                    <a:p>
                      <a:pPr algn="ctr"/>
                      <a:r>
                        <a:rPr lang="zh-CN" sz="2000" kern="100" dirty="0">
                          <a:effectLst/>
                        </a:rPr>
                        <a:t>管理</a:t>
                      </a:r>
                    </a:p>
                    <a:p>
                      <a:pPr algn="ctr"/>
                      <a:r>
                        <a:rPr lang="zh-CN" sz="2000" kern="100" dirty="0">
                          <a:effectLst/>
                        </a:rPr>
                        <a:t>特点</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accent1">
                        <a:lumMod val="75000"/>
                      </a:schemeClr>
                    </a:solidFill>
                  </a:tcPr>
                </a:tc>
                <a:tc>
                  <a:txBody>
                    <a:bodyPr/>
                    <a:lstStyle/>
                    <a:p>
                      <a:pPr algn="ctr"/>
                      <a:r>
                        <a:rPr lang="zh-CN" sz="2000" kern="100">
                          <a:effectLst/>
                        </a:rPr>
                        <a:t>严格控制</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a:effectLst/>
                        </a:rPr>
                        <a:t>利用型</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dirty="0">
                          <a:effectLst/>
                        </a:rPr>
                        <a:t>支持、帮助</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dirty="0">
                          <a:effectLst/>
                        </a:rPr>
                        <a:t>战略协同</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16631459"/>
                  </a:ext>
                </a:extLst>
              </a:tr>
              <a:tr h="680669">
                <a:tc>
                  <a:txBody>
                    <a:bodyPr/>
                    <a:lstStyle/>
                    <a:p>
                      <a:pPr algn="ctr"/>
                      <a:r>
                        <a:rPr lang="zh-CN" sz="2000" kern="100" dirty="0">
                          <a:effectLst/>
                        </a:rPr>
                        <a:t>考虑</a:t>
                      </a:r>
                    </a:p>
                    <a:p>
                      <a:pPr algn="ctr"/>
                      <a:r>
                        <a:rPr lang="zh-CN" sz="2000" kern="100" dirty="0">
                          <a:effectLst/>
                        </a:rPr>
                        <a:t>因素</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accent1">
                        <a:lumMod val="75000"/>
                      </a:schemeClr>
                    </a:solidFill>
                  </a:tcPr>
                </a:tc>
                <a:tc>
                  <a:txBody>
                    <a:bodyPr/>
                    <a:lstStyle/>
                    <a:p>
                      <a:pPr algn="ctr"/>
                      <a:r>
                        <a:rPr lang="zh-CN" sz="2000" kern="100" dirty="0">
                          <a:effectLst/>
                        </a:rPr>
                        <a:t>价格、供货及时性</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a:effectLst/>
                        </a:rPr>
                        <a:t>持续合理供货</a:t>
                      </a:r>
                      <a:r>
                        <a:rPr lang="en-US" sz="2000" kern="100">
                          <a:effectLst/>
                        </a:rPr>
                        <a:t>+</a:t>
                      </a:r>
                      <a:r>
                        <a:rPr lang="zh-CN" sz="2000" kern="100">
                          <a:effectLst/>
                        </a:rPr>
                        <a:t>价格</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a:effectLst/>
                        </a:rPr>
                        <a:t>多功能界面</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tc>
                  <a:txBody>
                    <a:bodyPr/>
                    <a:lstStyle/>
                    <a:p>
                      <a:pPr algn="ctr"/>
                      <a:r>
                        <a:rPr lang="zh-CN" sz="2000" kern="100" dirty="0">
                          <a:effectLst/>
                        </a:rPr>
                        <a:t>多功能界面</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906153047"/>
                  </a:ext>
                </a:extLst>
              </a:tr>
            </a:tbl>
          </a:graphicData>
        </a:graphic>
      </p:graphicFrame>
    </p:spTree>
    <p:custDataLst>
      <p:tags r:id="rId1"/>
    </p:custDataLst>
    <p:extLst>
      <p:ext uri="{BB962C8B-B14F-4D97-AF65-F5344CB8AC3E}">
        <p14:creationId xmlns:p14="http://schemas.microsoft.com/office/powerpoint/2010/main" val="265358774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74EB21B3-FB8F-0936-0B8C-96564E8E1E01}"/>
              </a:ext>
            </a:extLst>
          </p:cNvPr>
          <p:cNvSpPr/>
          <p:nvPr/>
        </p:nvSpPr>
        <p:spPr>
          <a:xfrm>
            <a:off x="4240" y="4443396"/>
            <a:ext cx="4144517" cy="100242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矩形 18">
            <a:extLst>
              <a:ext uri="{FF2B5EF4-FFF2-40B4-BE49-F238E27FC236}">
                <a16:creationId xmlns:a16="http://schemas.microsoft.com/office/drawing/2014/main" id="{B6FD4970-2AB5-938C-5485-8966B8BD76AA}"/>
              </a:ext>
            </a:extLst>
          </p:cNvPr>
          <p:cNvSpPr/>
          <p:nvPr/>
        </p:nvSpPr>
        <p:spPr>
          <a:xfrm>
            <a:off x="5849" y="3129955"/>
            <a:ext cx="4144517" cy="100242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a:extLst>
              <a:ext uri="{FF2B5EF4-FFF2-40B4-BE49-F238E27FC236}">
                <a16:creationId xmlns:a16="http://schemas.microsoft.com/office/drawing/2014/main" id="{3A6787E0-9785-AAA3-EC1A-57C7EBFB01BB}"/>
              </a:ext>
            </a:extLst>
          </p:cNvPr>
          <p:cNvSpPr/>
          <p:nvPr/>
        </p:nvSpPr>
        <p:spPr>
          <a:xfrm>
            <a:off x="-3103" y="1830016"/>
            <a:ext cx="4144517" cy="100242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3" name="燕尾形 192"/>
          <p:cNvSpPr/>
          <p:nvPr userDrawn="1"/>
        </p:nvSpPr>
        <p:spPr>
          <a:xfrm flipH="1">
            <a:off x="457834" y="13335"/>
            <a:ext cx="612371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供应链合作伙伴关系选择</a:t>
            </a:r>
          </a:p>
        </p:txBody>
      </p:sp>
      <p:sp>
        <p:nvSpPr>
          <p:cNvPr id="20" name="矩形 19"/>
          <p:cNvSpPr/>
          <p:nvPr/>
        </p:nvSpPr>
        <p:spPr>
          <a:xfrm>
            <a:off x="-501478" y="867024"/>
            <a:ext cx="10198371" cy="523220"/>
          </a:xfrm>
          <a:prstGeom prst="rect">
            <a:avLst/>
          </a:prstGeom>
          <a:noFill/>
          <a:ln>
            <a:noFill/>
          </a:ln>
        </p:spPr>
        <p:txBody>
          <a:bodyPr wrap="squar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	供应链合作伙伴关系的选择数量与选择方法</a:t>
            </a:r>
          </a:p>
        </p:txBody>
      </p:sp>
      <p:sp>
        <p:nvSpPr>
          <p:cNvPr id="4" name="文本框 3">
            <a:extLst>
              <a:ext uri="{FF2B5EF4-FFF2-40B4-BE49-F238E27FC236}">
                <a16:creationId xmlns:a16="http://schemas.microsoft.com/office/drawing/2014/main" id="{739E374B-AC39-EFCC-3557-00A1E27B3B26}"/>
              </a:ext>
            </a:extLst>
          </p:cNvPr>
          <p:cNvSpPr txBox="1"/>
          <p:nvPr>
            <p:custDataLst>
              <p:tags r:id="rId2"/>
            </p:custDataLst>
          </p:nvPr>
        </p:nvSpPr>
        <p:spPr>
          <a:xfrm>
            <a:off x="34070" y="4482507"/>
            <a:ext cx="3669657" cy="963317"/>
          </a:xfrm>
          <a:prstGeom prst="rect">
            <a:avLst/>
          </a:prstGeom>
          <a:noFill/>
        </p:spPr>
        <p:txBody>
          <a:bodyPr wrap="square" rtlCol="0">
            <a:noAutofit/>
          </a:bodyPr>
          <a:lstStyle>
            <a:defPPr>
              <a:defRPr lang="zh-CN"/>
            </a:defPPr>
            <a:lvl1pPr>
              <a:lnSpc>
                <a:spcPct val="120000"/>
              </a:lnSpc>
              <a:defRPr sz="1400" spc="150">
                <a:solidFill>
                  <a:schemeClr val="tx1">
                    <a:lumMod val="65000"/>
                    <a:lumOff val="35000"/>
                  </a:schemeClr>
                </a:solidFill>
                <a:latin typeface="Arial" panose="020B0604020202020204" pitchFamily="34" charset="0"/>
                <a:ea typeface="微软雅黑" panose="020B0503020204020204" charset="-122"/>
              </a:defRPr>
            </a:lvl1pPr>
          </a:lstStyle>
          <a:p>
            <a:pPr marL="285750" lvl="1" indent="0" algn="ctr" fontAlgn="ctr">
              <a:lnSpc>
                <a:spcPct val="130000"/>
              </a:lnSpc>
              <a:spcBef>
                <a:spcPts val="0"/>
              </a:spcBef>
              <a:spcAft>
                <a:spcPts val="0"/>
              </a:spcAft>
              <a:buSzPct val="100000"/>
              <a:buFont typeface="Arial" panose="020B0604020202020204" pitchFamily="34" charset="0"/>
              <a:buNone/>
            </a:pPr>
            <a:r>
              <a:rPr lang="zh-CN" altLang="en-US" sz="2000" dirty="0">
                <a:latin typeface="微软雅黑" panose="020B0503020204020204" pitchFamily="34" charset="-122"/>
                <a:ea typeface="微软雅黑" panose="020B0503020204020204" pitchFamily="34" charset="-122"/>
              </a:rPr>
              <a:t>供应商早期参与对供应链价值改进的贡献机会较大</a:t>
            </a:r>
          </a:p>
        </p:txBody>
      </p:sp>
      <p:sp>
        <p:nvSpPr>
          <p:cNvPr id="5" name="矩形 4">
            <a:extLst>
              <a:ext uri="{FF2B5EF4-FFF2-40B4-BE49-F238E27FC236}">
                <a16:creationId xmlns:a16="http://schemas.microsoft.com/office/drawing/2014/main" id="{C3CAF49F-90F8-9FC9-1D66-C35F545D46E9}"/>
              </a:ext>
            </a:extLst>
          </p:cNvPr>
          <p:cNvSpPr/>
          <p:nvPr>
            <p:custDataLst>
              <p:tags r:id="rId3"/>
            </p:custDataLst>
          </p:nvPr>
        </p:nvSpPr>
        <p:spPr>
          <a:xfrm rot="18900000">
            <a:off x="5276900" y="2850281"/>
            <a:ext cx="1665812" cy="16719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 name="Shape 1142">
            <a:extLst>
              <a:ext uri="{FF2B5EF4-FFF2-40B4-BE49-F238E27FC236}">
                <a16:creationId xmlns:a16="http://schemas.microsoft.com/office/drawing/2014/main" id="{E56EAB46-03AD-FAC1-0F71-970EFFB2B653}"/>
              </a:ext>
            </a:extLst>
          </p:cNvPr>
          <p:cNvSpPr/>
          <p:nvPr>
            <p:custDataLst>
              <p:tags r:id="rId4"/>
            </p:custDataLst>
          </p:nvPr>
        </p:nvSpPr>
        <p:spPr>
          <a:xfrm>
            <a:off x="6755109" y="3093381"/>
            <a:ext cx="843780" cy="8473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cap="flat">
            <a:solidFill>
              <a:schemeClr val="bg1"/>
            </a:solidFill>
            <a:miter lim="400000"/>
          </a:ln>
          <a:effectLst/>
        </p:spPr>
        <p:txBody>
          <a:bodyPr wrap="square" lIns="90000" tIns="46800" rIns="90000" bIns="46800" numCol="1" anchor="ctr" anchorCtr="0">
            <a:normAutofit/>
          </a:bodyPr>
          <a:lstStyle/>
          <a:p>
            <a:pPr lvl="0">
              <a:lnSpc>
                <a:spcPct val="120000"/>
              </a:lnSpc>
            </a:pPr>
            <a:r>
              <a:rPr lang="zh-CN" altLang="en-US" dirty="0">
                <a:latin typeface="Arial" panose="020B0604020202020204" pitchFamily="34" charset="0"/>
                <a:ea typeface="微软雅黑" panose="020B0503020204020204" charset="-122"/>
                <a:sym typeface="Arial" panose="020B0604020202020204" pitchFamily="34" charset="0"/>
              </a:rPr>
              <a:t> </a:t>
            </a:r>
            <a:r>
              <a:rPr lang="zh-CN" altLang="en-US" sz="2000" dirty="0">
                <a:latin typeface="Arial" panose="020B0604020202020204" pitchFamily="34" charset="0"/>
                <a:ea typeface="微软雅黑" panose="020B0503020204020204" charset="-122"/>
                <a:sym typeface="Arial" panose="020B0604020202020204" pitchFamily="34" charset="0"/>
              </a:rPr>
              <a:t>缺点</a:t>
            </a:r>
            <a:endParaRPr dirty="0">
              <a:latin typeface="Arial" panose="020B0604020202020204" pitchFamily="34" charset="0"/>
              <a:ea typeface="微软雅黑" panose="020B0503020204020204" charset="-122"/>
              <a:sym typeface="Arial" panose="020B0604020202020204" pitchFamily="34" charset="0"/>
            </a:endParaRPr>
          </a:p>
        </p:txBody>
      </p:sp>
      <p:sp>
        <p:nvSpPr>
          <p:cNvPr id="8" name="Shape 1157">
            <a:extLst>
              <a:ext uri="{FF2B5EF4-FFF2-40B4-BE49-F238E27FC236}">
                <a16:creationId xmlns:a16="http://schemas.microsoft.com/office/drawing/2014/main" id="{2FE75A36-C9AE-33FA-07B2-573AB42B40ED}"/>
              </a:ext>
            </a:extLst>
          </p:cNvPr>
          <p:cNvSpPr/>
          <p:nvPr>
            <p:custDataLst>
              <p:tags r:id="rId5"/>
            </p:custDataLst>
          </p:nvPr>
        </p:nvSpPr>
        <p:spPr>
          <a:xfrm>
            <a:off x="4524093" y="3107971"/>
            <a:ext cx="843780" cy="8473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cap="flat">
            <a:solidFill>
              <a:schemeClr val="bg1"/>
            </a:solidFill>
            <a:miter lim="400000"/>
          </a:ln>
          <a:effectLst/>
        </p:spPr>
        <p:txBody>
          <a:bodyPr wrap="square" lIns="90000" tIns="46800" rIns="90000" bIns="46800" numCol="1" anchor="ctr" anchorCtr="0">
            <a:normAutofit/>
          </a:bodyPr>
          <a:lstStyle/>
          <a:p>
            <a:pPr lvl="0">
              <a:lnSpc>
                <a:spcPct val="120000"/>
              </a:lnSpc>
            </a:pPr>
            <a:r>
              <a:rPr lang="zh-CN" altLang="en-US" dirty="0">
                <a:latin typeface="Arial" panose="020B0604020202020204" pitchFamily="34" charset="0"/>
                <a:ea typeface="微软雅黑" panose="020B0503020204020204" charset="-122"/>
                <a:sym typeface="Arial" panose="020B0604020202020204" pitchFamily="34" charset="0"/>
              </a:rPr>
              <a:t> </a:t>
            </a:r>
            <a:r>
              <a:rPr lang="zh-CN" altLang="en-US" sz="2000" dirty="0">
                <a:latin typeface="Arial" panose="020B0604020202020204" pitchFamily="34" charset="0"/>
                <a:ea typeface="微软雅黑" panose="020B0503020204020204" charset="-122"/>
                <a:sym typeface="Arial" panose="020B0604020202020204" pitchFamily="34" charset="0"/>
              </a:rPr>
              <a:t>优点</a:t>
            </a:r>
            <a:endParaRPr dirty="0">
              <a:latin typeface="Arial" panose="020B0604020202020204" pitchFamily="34" charset="0"/>
              <a:ea typeface="微软雅黑" panose="020B0503020204020204" charset="-122"/>
              <a:sym typeface="Arial" panose="020B0604020202020204" pitchFamily="34" charset="0"/>
            </a:endParaRPr>
          </a:p>
        </p:txBody>
      </p:sp>
      <p:sp>
        <p:nvSpPr>
          <p:cNvPr id="13" name="文本框 12">
            <a:extLst>
              <a:ext uri="{FF2B5EF4-FFF2-40B4-BE49-F238E27FC236}">
                <a16:creationId xmlns:a16="http://schemas.microsoft.com/office/drawing/2014/main" id="{9B3FF215-7B76-27EA-3CC8-E064C58E3CAD}"/>
              </a:ext>
            </a:extLst>
          </p:cNvPr>
          <p:cNvSpPr txBox="1"/>
          <p:nvPr>
            <p:custDataLst>
              <p:tags r:id="rId6"/>
            </p:custDataLst>
          </p:nvPr>
        </p:nvSpPr>
        <p:spPr>
          <a:xfrm>
            <a:off x="-141219" y="3205332"/>
            <a:ext cx="4350882" cy="942701"/>
          </a:xfrm>
          <a:prstGeom prst="rect">
            <a:avLst/>
          </a:prstGeom>
          <a:noFill/>
          <a:ln>
            <a:noFill/>
          </a:ln>
        </p:spPr>
        <p:txBody>
          <a:bodyPr wrap="square" rtlCol="0">
            <a:noAutofit/>
          </a:bodyPr>
          <a:lstStyle>
            <a:defPPr>
              <a:defRPr lang="zh-CN"/>
            </a:defPPr>
            <a:lvl1pPr>
              <a:lnSpc>
                <a:spcPct val="120000"/>
              </a:lnSpc>
              <a:defRPr sz="1400" spc="150">
                <a:solidFill>
                  <a:schemeClr val="tx1">
                    <a:lumMod val="65000"/>
                    <a:lumOff val="35000"/>
                  </a:schemeClr>
                </a:solidFill>
                <a:latin typeface="Arial" panose="020B0604020202020204" pitchFamily="34" charset="0"/>
                <a:ea typeface="微软雅黑" panose="020B0503020204020204" charset="-122"/>
              </a:defRPr>
            </a:lvl1pPr>
          </a:lstStyle>
          <a:p>
            <a:pPr marL="285750" lvl="1" algn="l" fontAlgn="ctr">
              <a:lnSpc>
                <a:spcPct val="130000"/>
              </a:lnSpc>
              <a:spcBef>
                <a:spcPts val="0"/>
              </a:spcBef>
              <a:spcAft>
                <a:spcPts val="0"/>
              </a:spcAft>
              <a:buClrTx/>
              <a:buSzTx/>
              <a:buFont typeface="Arial" panose="020B0604020202020204" pitchFamily="34" charset="0"/>
            </a:pPr>
            <a:r>
              <a:rPr lang="zh-CN" altLang="en-US" sz="2000" dirty="0">
                <a:latin typeface="微软雅黑" panose="020B0503020204020204" pitchFamily="34" charset="-122"/>
                <a:ea typeface="微软雅黑" panose="020B0503020204020204" pitchFamily="34" charset="-122"/>
              </a:rPr>
              <a:t>双方在产品开发、质量控制、计划交货、降低成本等方面共同改进</a:t>
            </a:r>
          </a:p>
        </p:txBody>
      </p:sp>
      <p:sp>
        <p:nvSpPr>
          <p:cNvPr id="14" name="文本框 13">
            <a:extLst>
              <a:ext uri="{FF2B5EF4-FFF2-40B4-BE49-F238E27FC236}">
                <a16:creationId xmlns:a16="http://schemas.microsoft.com/office/drawing/2014/main" id="{ECDAF343-D626-E76A-BB11-D333BA84CF88}"/>
              </a:ext>
            </a:extLst>
          </p:cNvPr>
          <p:cNvSpPr txBox="1"/>
          <p:nvPr>
            <p:custDataLst>
              <p:tags r:id="rId7"/>
            </p:custDataLst>
          </p:nvPr>
        </p:nvSpPr>
        <p:spPr>
          <a:xfrm>
            <a:off x="-150875" y="1907245"/>
            <a:ext cx="4039549" cy="910837"/>
          </a:xfrm>
          <a:prstGeom prst="rect">
            <a:avLst/>
          </a:prstGeom>
          <a:noFill/>
        </p:spPr>
        <p:txBody>
          <a:bodyPr wrap="square" rtlCol="0">
            <a:normAutofit/>
          </a:bodyPr>
          <a:lstStyle>
            <a:defPPr>
              <a:defRPr lang="zh-CN"/>
            </a:defPPr>
            <a:lvl1pPr>
              <a:lnSpc>
                <a:spcPct val="120000"/>
              </a:lnSpc>
              <a:defRPr sz="1400" spc="150">
                <a:solidFill>
                  <a:schemeClr val="tx1">
                    <a:lumMod val="65000"/>
                    <a:lumOff val="35000"/>
                  </a:schemeClr>
                </a:solidFill>
                <a:latin typeface="Arial" panose="020B0604020202020204" pitchFamily="34" charset="0"/>
                <a:ea typeface="微软雅黑" panose="020B0503020204020204" charset="-122"/>
              </a:defRPr>
            </a:lvl1pPr>
          </a:lstStyle>
          <a:p>
            <a:pPr marL="285750" lvl="1" indent="0" algn="r" fontAlgn="ctr">
              <a:lnSpc>
                <a:spcPct val="130000"/>
              </a:lnSpc>
              <a:spcBef>
                <a:spcPts val="0"/>
              </a:spcBef>
              <a:spcAft>
                <a:spcPts val="0"/>
              </a:spcAft>
              <a:buSzPct val="100000"/>
              <a:buFont typeface="Arial" panose="020B0604020202020204" pitchFamily="34" charset="0"/>
              <a:buNone/>
            </a:pPr>
            <a:r>
              <a:rPr lang="zh-CN" altLang="en-US" sz="2000" dirty="0">
                <a:latin typeface="微软雅黑" panose="020B0503020204020204" pitchFamily="34" charset="-122"/>
                <a:ea typeface="微软雅黑" panose="020B0503020204020204" pitchFamily="34" charset="-122"/>
              </a:rPr>
              <a:t>节省协调管理的时间和精力，有助于与供应商发展伙伴关系</a:t>
            </a:r>
          </a:p>
        </p:txBody>
      </p:sp>
      <p:sp>
        <p:nvSpPr>
          <p:cNvPr id="15" name="文本框 14">
            <a:extLst>
              <a:ext uri="{FF2B5EF4-FFF2-40B4-BE49-F238E27FC236}">
                <a16:creationId xmlns:a16="http://schemas.microsoft.com/office/drawing/2014/main" id="{EF4A3414-50E2-E663-7661-F254532BCE06}"/>
              </a:ext>
            </a:extLst>
          </p:cNvPr>
          <p:cNvSpPr txBox="1"/>
          <p:nvPr>
            <p:custDataLst>
              <p:tags r:id="rId8"/>
            </p:custDataLst>
          </p:nvPr>
        </p:nvSpPr>
        <p:spPr>
          <a:xfrm>
            <a:off x="5383669" y="3286242"/>
            <a:ext cx="1527101" cy="976864"/>
          </a:xfrm>
          <a:prstGeom prst="rect">
            <a:avLst/>
          </a:prstGeom>
          <a:noFill/>
        </p:spPr>
        <p:txBody>
          <a:bodyPr wrap="square" rtlCol="0">
            <a:normAutofit/>
          </a:bodyPr>
          <a:lstStyle>
            <a:defPPr>
              <a:defRPr lang="zh-CN"/>
            </a:defPPr>
            <a:lvl1pPr algn="ctr">
              <a:lnSpc>
                <a:spcPct val="120000"/>
              </a:lnSpc>
              <a:defRPr sz="2000" b="1" spc="300">
                <a:solidFill>
                  <a:schemeClr val="bg1"/>
                </a:solidFill>
                <a:latin typeface="Arial" panose="020B0604020202020204" pitchFamily="34" charset="0"/>
                <a:ea typeface="微软雅黑" panose="020B0503020204020204" charset="-122"/>
              </a:defRPr>
            </a:lvl1pPr>
          </a:lstStyle>
          <a:p>
            <a:pPr marL="0" indent="0" algn="ctr">
              <a:lnSpc>
                <a:spcPct val="120000"/>
              </a:lnSpc>
              <a:spcBef>
                <a:spcPts val="0"/>
              </a:spcBef>
              <a:spcAft>
                <a:spcPts val="0"/>
              </a:spcAft>
              <a:buSzPct val="100000"/>
            </a:pPr>
            <a:r>
              <a:rPr lang="zh-CN" altLang="en-US" sz="2000" dirty="0"/>
              <a:t>选择单一供应商</a:t>
            </a:r>
            <a:endParaRPr lang="zh-CN" sz="2000" dirty="0"/>
          </a:p>
        </p:txBody>
      </p:sp>
      <p:cxnSp>
        <p:nvCxnSpPr>
          <p:cNvPr id="23" name="连接符: 曲线 22">
            <a:extLst>
              <a:ext uri="{FF2B5EF4-FFF2-40B4-BE49-F238E27FC236}">
                <a16:creationId xmlns:a16="http://schemas.microsoft.com/office/drawing/2014/main" id="{59D16AB0-C9F1-DA58-65B9-0AEDB8EF7056}"/>
              </a:ext>
            </a:extLst>
          </p:cNvPr>
          <p:cNvCxnSpPr>
            <a:cxnSpLocks/>
            <a:stCxn id="8" idx="0"/>
          </p:cNvCxnSpPr>
          <p:nvPr/>
        </p:nvCxnSpPr>
        <p:spPr>
          <a:xfrm flipH="1" flipV="1">
            <a:off x="4150366" y="2073353"/>
            <a:ext cx="795617" cy="1458289"/>
          </a:xfrm>
          <a:prstGeom prst="curvedConnector4">
            <a:avLst>
              <a:gd name="adj1" fmla="val -28732"/>
              <a:gd name="adj2" fmla="val 64526"/>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连接符: 曲线 26">
            <a:extLst>
              <a:ext uri="{FF2B5EF4-FFF2-40B4-BE49-F238E27FC236}">
                <a16:creationId xmlns:a16="http://schemas.microsoft.com/office/drawing/2014/main" id="{28C660E2-55A9-C8F3-67C7-DA89F2009E12}"/>
              </a:ext>
            </a:extLst>
          </p:cNvPr>
          <p:cNvCxnSpPr>
            <a:cxnSpLocks/>
            <a:stCxn id="8" idx="0"/>
          </p:cNvCxnSpPr>
          <p:nvPr/>
        </p:nvCxnSpPr>
        <p:spPr>
          <a:xfrm flipH="1">
            <a:off x="4150366" y="3531642"/>
            <a:ext cx="795617" cy="1688948"/>
          </a:xfrm>
          <a:prstGeom prst="curvedConnector4">
            <a:avLst>
              <a:gd name="adj1" fmla="val -28732"/>
              <a:gd name="adj2" fmla="val 6254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连接符: 曲线 28">
            <a:extLst>
              <a:ext uri="{FF2B5EF4-FFF2-40B4-BE49-F238E27FC236}">
                <a16:creationId xmlns:a16="http://schemas.microsoft.com/office/drawing/2014/main" id="{8B69718B-F5F8-860E-154B-55097B600BA9}"/>
              </a:ext>
            </a:extLst>
          </p:cNvPr>
          <p:cNvCxnSpPr>
            <a:cxnSpLocks/>
          </p:cNvCxnSpPr>
          <p:nvPr/>
        </p:nvCxnSpPr>
        <p:spPr>
          <a:xfrm rot="10800000" flipV="1">
            <a:off x="4127491" y="3511729"/>
            <a:ext cx="613732" cy="119441"/>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F96501EF-9F30-C11A-11EA-95017A514A78}"/>
              </a:ext>
            </a:extLst>
          </p:cNvPr>
          <p:cNvSpPr/>
          <p:nvPr/>
        </p:nvSpPr>
        <p:spPr>
          <a:xfrm>
            <a:off x="8044519" y="4191785"/>
            <a:ext cx="4144517" cy="1495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矩形 36">
            <a:extLst>
              <a:ext uri="{FF2B5EF4-FFF2-40B4-BE49-F238E27FC236}">
                <a16:creationId xmlns:a16="http://schemas.microsoft.com/office/drawing/2014/main" id="{A1C052C9-BE67-B36A-C65A-BD3E811CAD5F}"/>
              </a:ext>
            </a:extLst>
          </p:cNvPr>
          <p:cNvSpPr/>
          <p:nvPr/>
        </p:nvSpPr>
        <p:spPr>
          <a:xfrm>
            <a:off x="8037176" y="1752787"/>
            <a:ext cx="4144517" cy="90535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文本框 37">
            <a:extLst>
              <a:ext uri="{FF2B5EF4-FFF2-40B4-BE49-F238E27FC236}">
                <a16:creationId xmlns:a16="http://schemas.microsoft.com/office/drawing/2014/main" id="{B2631963-C368-B76A-29B9-5EF0A8047E88}"/>
              </a:ext>
            </a:extLst>
          </p:cNvPr>
          <p:cNvSpPr txBox="1"/>
          <p:nvPr>
            <p:custDataLst>
              <p:tags r:id="rId9"/>
            </p:custDataLst>
          </p:nvPr>
        </p:nvSpPr>
        <p:spPr>
          <a:xfrm>
            <a:off x="8069246" y="4383349"/>
            <a:ext cx="4144517" cy="1220562"/>
          </a:xfrm>
          <a:prstGeom prst="rect">
            <a:avLst/>
          </a:prstGeom>
          <a:noFill/>
        </p:spPr>
        <p:txBody>
          <a:bodyPr wrap="square" rtlCol="0">
            <a:noAutofit/>
          </a:bodyPr>
          <a:lstStyle>
            <a:defPPr>
              <a:defRPr lang="zh-CN"/>
            </a:defPPr>
            <a:lvl1pPr>
              <a:lnSpc>
                <a:spcPct val="120000"/>
              </a:lnSpc>
              <a:defRPr sz="1400" spc="150">
                <a:solidFill>
                  <a:schemeClr val="tx1">
                    <a:lumMod val="65000"/>
                    <a:lumOff val="35000"/>
                  </a:schemeClr>
                </a:solidFill>
                <a:latin typeface="Arial" panose="020B0604020202020204" pitchFamily="34" charset="0"/>
                <a:ea typeface="微软雅黑" panose="020B0503020204020204" charset="-122"/>
              </a:defRPr>
            </a:lvl1pPr>
          </a:lstStyle>
          <a:p>
            <a:pPr marL="285750" lvl="1" indent="0" algn="ctr" fontAlgn="ctr">
              <a:lnSpc>
                <a:spcPct val="130000"/>
              </a:lnSpc>
              <a:spcBef>
                <a:spcPts val="0"/>
              </a:spcBef>
              <a:spcAft>
                <a:spcPts val="0"/>
              </a:spcAft>
              <a:buSzPct val="100000"/>
              <a:buFont typeface="Arial" panose="020B0604020202020204" pitchFamily="34" charset="0"/>
              <a:buNone/>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供应商有了可靠客户之后，能会失去竞争的原动力及应变、革新的主动性，以致不能完全掌握市场需求</a:t>
            </a:r>
            <a:endParaRPr lang="zh-CN" altLang="en-US" sz="2000" dirty="0">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a16="http://schemas.microsoft.com/office/drawing/2014/main" id="{D5343A47-1455-6A0B-3E01-00A05DC07152}"/>
              </a:ext>
            </a:extLst>
          </p:cNvPr>
          <p:cNvSpPr txBox="1"/>
          <p:nvPr>
            <p:custDataLst>
              <p:tags r:id="rId10"/>
            </p:custDataLst>
          </p:nvPr>
        </p:nvSpPr>
        <p:spPr>
          <a:xfrm>
            <a:off x="8044519" y="1830016"/>
            <a:ext cx="4137173" cy="676169"/>
          </a:xfrm>
          <a:prstGeom prst="rect">
            <a:avLst/>
          </a:prstGeom>
          <a:noFill/>
        </p:spPr>
        <p:txBody>
          <a:bodyPr wrap="square" rtlCol="0">
            <a:noAutofit/>
          </a:bodyPr>
          <a:lstStyle>
            <a:defPPr>
              <a:defRPr lang="zh-CN"/>
            </a:defPPr>
            <a:lvl1pPr>
              <a:lnSpc>
                <a:spcPct val="120000"/>
              </a:lnSpc>
              <a:defRPr sz="1400" spc="150">
                <a:solidFill>
                  <a:schemeClr val="tx1">
                    <a:lumMod val="65000"/>
                    <a:lumOff val="35000"/>
                  </a:schemeClr>
                </a:solidFill>
                <a:latin typeface="Arial" panose="020B0604020202020204" pitchFamily="34" charset="0"/>
                <a:ea typeface="微软雅黑" panose="020B0503020204020204" charset="-122"/>
              </a:defRPr>
            </a:lvl1pPr>
          </a:lstStyle>
          <a:p>
            <a:pPr marL="285750" lvl="1" indent="0" fontAlgn="ctr">
              <a:lnSpc>
                <a:spcPct val="130000"/>
              </a:lnSpc>
              <a:spcBef>
                <a:spcPts val="0"/>
              </a:spcBef>
              <a:spcAft>
                <a:spcPts val="0"/>
              </a:spcAft>
              <a:buSzPct val="100000"/>
              <a:buFont typeface="Arial" panose="020B0604020202020204" pitchFamily="34" charset="0"/>
              <a:buNone/>
            </a:pPr>
            <a:r>
              <a:rPr lang="zh-CN" altLang="zh-CN" sz="1800" kern="100" dirty="0">
                <a:effectLst/>
                <a:latin typeface="微软雅黑" panose="020B0503020204020204" pitchFamily="34" charset="-122"/>
                <a:ea typeface="微软雅黑" panose="020B0503020204020204" pitchFamily="34" charset="-122"/>
                <a:cs typeface="Times New Roman" panose="02020603050405020304" pitchFamily="18" charset="0"/>
              </a:rPr>
              <a:t>供应商的失误可能会导致整个供应链的崩溃</a:t>
            </a:r>
            <a:endParaRPr lang="zh-CN" altLang="en-US" sz="2000" dirty="0">
              <a:latin typeface="微软雅黑" panose="020B0503020204020204" pitchFamily="34" charset="-122"/>
              <a:ea typeface="微软雅黑" panose="020B0503020204020204" pitchFamily="34" charset="-122"/>
            </a:endParaRPr>
          </a:p>
        </p:txBody>
      </p:sp>
      <p:cxnSp>
        <p:nvCxnSpPr>
          <p:cNvPr id="56" name="连接符: 曲线 55">
            <a:extLst>
              <a:ext uri="{FF2B5EF4-FFF2-40B4-BE49-F238E27FC236}">
                <a16:creationId xmlns:a16="http://schemas.microsoft.com/office/drawing/2014/main" id="{EB0254BE-53F2-A08E-D954-3B755470207D}"/>
              </a:ext>
            </a:extLst>
          </p:cNvPr>
          <p:cNvCxnSpPr>
            <a:cxnSpLocks/>
            <a:stCxn id="6" idx="0"/>
            <a:endCxn id="37" idx="1"/>
          </p:cNvCxnSpPr>
          <p:nvPr/>
        </p:nvCxnSpPr>
        <p:spPr>
          <a:xfrm flipV="1">
            <a:off x="7176999" y="2205464"/>
            <a:ext cx="860177" cy="13115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连接符: 曲线 60">
            <a:extLst>
              <a:ext uri="{FF2B5EF4-FFF2-40B4-BE49-F238E27FC236}">
                <a16:creationId xmlns:a16="http://schemas.microsoft.com/office/drawing/2014/main" id="{4BCCA9F0-823F-D5AB-3FB3-7ED4D584CCFA}"/>
              </a:ext>
            </a:extLst>
          </p:cNvPr>
          <p:cNvCxnSpPr>
            <a:cxnSpLocks/>
            <a:endCxn id="38" idx="1"/>
          </p:cNvCxnSpPr>
          <p:nvPr/>
        </p:nvCxnSpPr>
        <p:spPr>
          <a:xfrm rot="16200000" flipH="1">
            <a:off x="7102570" y="4026954"/>
            <a:ext cx="1148902" cy="784450"/>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95" name="矩形 194">
            <a:extLst>
              <a:ext uri="{FF2B5EF4-FFF2-40B4-BE49-F238E27FC236}">
                <a16:creationId xmlns:a16="http://schemas.microsoft.com/office/drawing/2014/main" id="{F35D0F42-ED18-F1F8-E5D5-D38369ADEB0E}"/>
              </a:ext>
            </a:extLst>
          </p:cNvPr>
          <p:cNvSpPr/>
          <p:nvPr/>
        </p:nvSpPr>
        <p:spPr>
          <a:xfrm>
            <a:off x="8047483" y="3001508"/>
            <a:ext cx="4144517" cy="90535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kern="1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企业更换供应商的时间较长、成本较高</a:t>
            </a:r>
          </a:p>
        </p:txBody>
      </p:sp>
      <p:cxnSp>
        <p:nvCxnSpPr>
          <p:cNvPr id="197" name="连接符: 曲线 196">
            <a:extLst>
              <a:ext uri="{FF2B5EF4-FFF2-40B4-BE49-F238E27FC236}">
                <a16:creationId xmlns:a16="http://schemas.microsoft.com/office/drawing/2014/main" id="{6659ECED-2BE4-A33D-D8AA-865BC545C3DE}"/>
              </a:ext>
            </a:extLst>
          </p:cNvPr>
          <p:cNvCxnSpPr>
            <a:endCxn id="195" idx="1"/>
          </p:cNvCxnSpPr>
          <p:nvPr/>
        </p:nvCxnSpPr>
        <p:spPr>
          <a:xfrm flipV="1">
            <a:off x="7289899" y="3454185"/>
            <a:ext cx="757584" cy="117265"/>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71575986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B6FD4970-2AB5-938C-5485-8966B8BD76AA}"/>
              </a:ext>
            </a:extLst>
          </p:cNvPr>
          <p:cNvSpPr/>
          <p:nvPr/>
        </p:nvSpPr>
        <p:spPr>
          <a:xfrm>
            <a:off x="5849" y="2264735"/>
            <a:ext cx="4144517" cy="271876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3" name="燕尾形 192"/>
          <p:cNvSpPr/>
          <p:nvPr userDrawn="1"/>
        </p:nvSpPr>
        <p:spPr>
          <a:xfrm flipH="1">
            <a:off x="457834" y="13335"/>
            <a:ext cx="612371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供应链合作伙伴关系选择</a:t>
            </a:r>
          </a:p>
        </p:txBody>
      </p:sp>
      <p:sp>
        <p:nvSpPr>
          <p:cNvPr id="20" name="矩形 19"/>
          <p:cNvSpPr/>
          <p:nvPr/>
        </p:nvSpPr>
        <p:spPr>
          <a:xfrm>
            <a:off x="-501478" y="867024"/>
            <a:ext cx="10198371" cy="523220"/>
          </a:xfrm>
          <a:prstGeom prst="rect">
            <a:avLst/>
          </a:prstGeom>
          <a:noFill/>
          <a:ln>
            <a:noFill/>
          </a:ln>
        </p:spPr>
        <p:txBody>
          <a:bodyPr wrap="squar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	供应链合作伙伴关系的选择数量与选择方法</a:t>
            </a:r>
          </a:p>
        </p:txBody>
      </p:sp>
      <p:sp>
        <p:nvSpPr>
          <p:cNvPr id="5" name="矩形 4">
            <a:extLst>
              <a:ext uri="{FF2B5EF4-FFF2-40B4-BE49-F238E27FC236}">
                <a16:creationId xmlns:a16="http://schemas.microsoft.com/office/drawing/2014/main" id="{C3CAF49F-90F8-9FC9-1D66-C35F545D46E9}"/>
              </a:ext>
            </a:extLst>
          </p:cNvPr>
          <p:cNvSpPr/>
          <p:nvPr>
            <p:custDataLst>
              <p:tags r:id="rId2"/>
            </p:custDataLst>
          </p:nvPr>
        </p:nvSpPr>
        <p:spPr>
          <a:xfrm rot="18900000">
            <a:off x="5276900" y="2850281"/>
            <a:ext cx="1665812" cy="167199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6" name="Shape 1142">
            <a:extLst>
              <a:ext uri="{FF2B5EF4-FFF2-40B4-BE49-F238E27FC236}">
                <a16:creationId xmlns:a16="http://schemas.microsoft.com/office/drawing/2014/main" id="{E56EAB46-03AD-FAC1-0F71-970EFFB2B653}"/>
              </a:ext>
            </a:extLst>
          </p:cNvPr>
          <p:cNvSpPr/>
          <p:nvPr>
            <p:custDataLst>
              <p:tags r:id="rId3"/>
            </p:custDataLst>
          </p:nvPr>
        </p:nvSpPr>
        <p:spPr>
          <a:xfrm>
            <a:off x="6755109" y="3093381"/>
            <a:ext cx="843780" cy="8473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lumMod val="75000"/>
            </a:schemeClr>
          </a:solidFill>
          <a:ln w="12700" cap="flat">
            <a:solidFill>
              <a:schemeClr val="bg1"/>
            </a:solidFill>
            <a:miter lim="400000"/>
          </a:ln>
          <a:effectLst/>
        </p:spPr>
        <p:txBody>
          <a:bodyPr wrap="square" lIns="90000" tIns="46800" rIns="90000" bIns="46800" numCol="1" anchor="ctr" anchorCtr="0">
            <a:normAutofit/>
          </a:bodyPr>
          <a:lstStyle/>
          <a:p>
            <a:pPr lvl="0">
              <a:lnSpc>
                <a:spcPct val="120000"/>
              </a:lnSpc>
            </a:pPr>
            <a:r>
              <a:rPr lang="zh-CN" altLang="en-US" dirty="0">
                <a:latin typeface="Arial" panose="020B0604020202020204" pitchFamily="34" charset="0"/>
                <a:ea typeface="微软雅黑" panose="020B0503020204020204" charset="-122"/>
                <a:sym typeface="Arial" panose="020B0604020202020204" pitchFamily="34" charset="0"/>
              </a:rPr>
              <a:t> </a:t>
            </a:r>
            <a:r>
              <a:rPr lang="zh-CN" altLang="en-US" sz="2000" dirty="0">
                <a:latin typeface="Arial" panose="020B0604020202020204" pitchFamily="34" charset="0"/>
                <a:ea typeface="微软雅黑" panose="020B0503020204020204" charset="-122"/>
                <a:sym typeface="Arial" panose="020B0604020202020204" pitchFamily="34" charset="0"/>
              </a:rPr>
              <a:t>缺点</a:t>
            </a:r>
            <a:endParaRPr dirty="0">
              <a:latin typeface="Arial" panose="020B0604020202020204" pitchFamily="34" charset="0"/>
              <a:ea typeface="微软雅黑" panose="020B0503020204020204" charset="-122"/>
              <a:sym typeface="Arial" panose="020B0604020202020204" pitchFamily="34" charset="0"/>
            </a:endParaRPr>
          </a:p>
        </p:txBody>
      </p:sp>
      <p:sp>
        <p:nvSpPr>
          <p:cNvPr id="8" name="Shape 1157">
            <a:extLst>
              <a:ext uri="{FF2B5EF4-FFF2-40B4-BE49-F238E27FC236}">
                <a16:creationId xmlns:a16="http://schemas.microsoft.com/office/drawing/2014/main" id="{2FE75A36-C9AE-33FA-07B2-573AB42B40ED}"/>
              </a:ext>
            </a:extLst>
          </p:cNvPr>
          <p:cNvSpPr/>
          <p:nvPr>
            <p:custDataLst>
              <p:tags r:id="rId4"/>
            </p:custDataLst>
          </p:nvPr>
        </p:nvSpPr>
        <p:spPr>
          <a:xfrm>
            <a:off x="4524093" y="3107971"/>
            <a:ext cx="843780" cy="8473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lumMod val="75000"/>
            </a:schemeClr>
          </a:solidFill>
          <a:ln w="12700" cap="flat">
            <a:solidFill>
              <a:schemeClr val="bg1"/>
            </a:solidFill>
            <a:miter lim="400000"/>
          </a:ln>
          <a:effectLst/>
        </p:spPr>
        <p:txBody>
          <a:bodyPr wrap="square" lIns="90000" tIns="46800" rIns="90000" bIns="46800" numCol="1" anchor="ctr" anchorCtr="0">
            <a:normAutofit/>
          </a:bodyPr>
          <a:lstStyle/>
          <a:p>
            <a:pPr lvl="0">
              <a:lnSpc>
                <a:spcPct val="120000"/>
              </a:lnSpc>
            </a:pPr>
            <a:r>
              <a:rPr lang="zh-CN" altLang="en-US" dirty="0">
                <a:latin typeface="Arial" panose="020B0604020202020204" pitchFamily="34" charset="0"/>
                <a:ea typeface="微软雅黑" panose="020B0503020204020204" charset="-122"/>
                <a:sym typeface="Arial" panose="020B0604020202020204" pitchFamily="34" charset="0"/>
              </a:rPr>
              <a:t> </a:t>
            </a:r>
            <a:r>
              <a:rPr lang="zh-CN" altLang="en-US" sz="2000" dirty="0">
                <a:latin typeface="Arial" panose="020B0604020202020204" pitchFamily="34" charset="0"/>
                <a:ea typeface="微软雅黑" panose="020B0503020204020204" charset="-122"/>
                <a:sym typeface="Arial" panose="020B0604020202020204" pitchFamily="34" charset="0"/>
              </a:rPr>
              <a:t>优点</a:t>
            </a:r>
            <a:endParaRPr dirty="0">
              <a:latin typeface="Arial" panose="020B0604020202020204" pitchFamily="34" charset="0"/>
              <a:ea typeface="微软雅黑" panose="020B0503020204020204" charset="-122"/>
              <a:sym typeface="Arial" panose="020B0604020202020204" pitchFamily="34" charset="0"/>
            </a:endParaRPr>
          </a:p>
        </p:txBody>
      </p:sp>
      <p:sp>
        <p:nvSpPr>
          <p:cNvPr id="13" name="文本框 12">
            <a:extLst>
              <a:ext uri="{FF2B5EF4-FFF2-40B4-BE49-F238E27FC236}">
                <a16:creationId xmlns:a16="http://schemas.microsoft.com/office/drawing/2014/main" id="{9B3FF215-7B76-27EA-3CC8-E064C58E3CAD}"/>
              </a:ext>
            </a:extLst>
          </p:cNvPr>
          <p:cNvSpPr txBox="1"/>
          <p:nvPr>
            <p:custDataLst>
              <p:tags r:id="rId5"/>
            </p:custDataLst>
          </p:nvPr>
        </p:nvSpPr>
        <p:spPr>
          <a:xfrm>
            <a:off x="5849" y="2506185"/>
            <a:ext cx="4069649" cy="2477309"/>
          </a:xfrm>
          <a:prstGeom prst="rect">
            <a:avLst/>
          </a:prstGeom>
          <a:solidFill>
            <a:schemeClr val="accent2">
              <a:lumMod val="20000"/>
              <a:lumOff val="80000"/>
            </a:schemeClr>
          </a:solidFill>
          <a:ln>
            <a:noFill/>
          </a:ln>
        </p:spPr>
        <p:txBody>
          <a:bodyPr wrap="square" rtlCol="0">
            <a:noAutofit/>
          </a:bodyPr>
          <a:lstStyle>
            <a:defPPr>
              <a:defRPr lang="zh-CN"/>
            </a:defPPr>
            <a:lvl1pPr>
              <a:lnSpc>
                <a:spcPct val="120000"/>
              </a:lnSpc>
              <a:defRPr sz="1400" spc="150">
                <a:solidFill>
                  <a:schemeClr val="tx1">
                    <a:lumMod val="65000"/>
                    <a:lumOff val="35000"/>
                  </a:schemeClr>
                </a:solidFill>
                <a:latin typeface="Arial" panose="020B0604020202020204" pitchFamily="34" charset="0"/>
                <a:ea typeface="微软雅黑" panose="020B0503020204020204" charset="-122"/>
              </a:defRPr>
            </a:lvl1pPr>
          </a:lstStyle>
          <a:p>
            <a:pPr marL="285750" lvl="1" algn="l" fontAlgn="ctr">
              <a:lnSpc>
                <a:spcPct val="130000"/>
              </a:lnSpc>
              <a:spcBef>
                <a:spcPts val="0"/>
              </a:spcBef>
              <a:spcAft>
                <a:spcPts val="0"/>
              </a:spcAft>
              <a:buClrTx/>
              <a:buSzTx/>
              <a:buFont typeface="Arial" panose="020B0604020202020204" pitchFamily="34" charset="0"/>
            </a:pPr>
            <a:r>
              <a:rPr lang="zh-CN" altLang="en-US" sz="2000" dirty="0">
                <a:latin typeface="微软雅黑" panose="020B0503020204020204" pitchFamily="34" charset="-122"/>
                <a:ea typeface="微软雅黑" panose="020B0503020204020204" pitchFamily="34" charset="-122"/>
              </a:rPr>
              <a:t>通过多供应商供货，可以分摊供应环节中断的风险，可以激励供应商始终保持旺盛的竞争力（成本、交货期、服务），可以促进供应商不断创新</a:t>
            </a:r>
          </a:p>
        </p:txBody>
      </p:sp>
      <p:sp>
        <p:nvSpPr>
          <p:cNvPr id="15" name="文本框 14">
            <a:extLst>
              <a:ext uri="{FF2B5EF4-FFF2-40B4-BE49-F238E27FC236}">
                <a16:creationId xmlns:a16="http://schemas.microsoft.com/office/drawing/2014/main" id="{EF4A3414-50E2-E663-7661-F254532BCE06}"/>
              </a:ext>
            </a:extLst>
          </p:cNvPr>
          <p:cNvSpPr txBox="1"/>
          <p:nvPr>
            <p:custDataLst>
              <p:tags r:id="rId6"/>
            </p:custDataLst>
          </p:nvPr>
        </p:nvSpPr>
        <p:spPr>
          <a:xfrm>
            <a:off x="5383669" y="3286242"/>
            <a:ext cx="1527101" cy="976864"/>
          </a:xfrm>
          <a:prstGeom prst="rect">
            <a:avLst/>
          </a:prstGeom>
          <a:noFill/>
        </p:spPr>
        <p:txBody>
          <a:bodyPr wrap="square" rtlCol="0">
            <a:normAutofit/>
          </a:bodyPr>
          <a:lstStyle>
            <a:defPPr>
              <a:defRPr lang="zh-CN"/>
            </a:defPPr>
            <a:lvl1pPr algn="ctr">
              <a:lnSpc>
                <a:spcPct val="120000"/>
              </a:lnSpc>
              <a:defRPr sz="2000" b="1" spc="300">
                <a:solidFill>
                  <a:schemeClr val="bg1"/>
                </a:solidFill>
                <a:latin typeface="Arial" panose="020B0604020202020204" pitchFamily="34" charset="0"/>
                <a:ea typeface="微软雅黑" panose="020B0503020204020204" charset="-122"/>
              </a:defRPr>
            </a:lvl1pPr>
          </a:lstStyle>
          <a:p>
            <a:pPr marL="0" indent="0" algn="ctr">
              <a:lnSpc>
                <a:spcPct val="120000"/>
              </a:lnSpc>
              <a:spcBef>
                <a:spcPts val="0"/>
              </a:spcBef>
              <a:spcAft>
                <a:spcPts val="0"/>
              </a:spcAft>
              <a:buSzPct val="100000"/>
            </a:pPr>
            <a:r>
              <a:rPr lang="zh-CN" altLang="en-US" sz="2000" dirty="0"/>
              <a:t>选择多供应商</a:t>
            </a:r>
            <a:endParaRPr lang="zh-CN" sz="2000" dirty="0"/>
          </a:p>
        </p:txBody>
      </p:sp>
      <p:sp>
        <p:nvSpPr>
          <p:cNvPr id="35" name="矩形 34">
            <a:extLst>
              <a:ext uri="{FF2B5EF4-FFF2-40B4-BE49-F238E27FC236}">
                <a16:creationId xmlns:a16="http://schemas.microsoft.com/office/drawing/2014/main" id="{F96501EF-9F30-C11A-11EA-95017A514A78}"/>
              </a:ext>
            </a:extLst>
          </p:cNvPr>
          <p:cNvSpPr/>
          <p:nvPr/>
        </p:nvSpPr>
        <p:spPr>
          <a:xfrm>
            <a:off x="8044519" y="4191785"/>
            <a:ext cx="4144517" cy="14958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矩形 36">
            <a:extLst>
              <a:ext uri="{FF2B5EF4-FFF2-40B4-BE49-F238E27FC236}">
                <a16:creationId xmlns:a16="http://schemas.microsoft.com/office/drawing/2014/main" id="{A1C052C9-BE67-B36A-C65A-BD3E811CAD5F}"/>
              </a:ext>
            </a:extLst>
          </p:cNvPr>
          <p:cNvSpPr/>
          <p:nvPr/>
        </p:nvSpPr>
        <p:spPr>
          <a:xfrm>
            <a:off x="8037176" y="1752787"/>
            <a:ext cx="4144517" cy="139798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文本框 37">
            <a:extLst>
              <a:ext uri="{FF2B5EF4-FFF2-40B4-BE49-F238E27FC236}">
                <a16:creationId xmlns:a16="http://schemas.microsoft.com/office/drawing/2014/main" id="{B2631963-C368-B76A-29B9-5EF0A8047E88}"/>
              </a:ext>
            </a:extLst>
          </p:cNvPr>
          <p:cNvSpPr txBox="1"/>
          <p:nvPr>
            <p:custDataLst>
              <p:tags r:id="rId7"/>
            </p:custDataLst>
          </p:nvPr>
        </p:nvSpPr>
        <p:spPr>
          <a:xfrm>
            <a:off x="8047483" y="4373213"/>
            <a:ext cx="4144517" cy="1220562"/>
          </a:xfrm>
          <a:prstGeom prst="rect">
            <a:avLst/>
          </a:prstGeom>
          <a:noFill/>
        </p:spPr>
        <p:txBody>
          <a:bodyPr wrap="square" rtlCol="0">
            <a:noAutofit/>
          </a:bodyPr>
          <a:lstStyle>
            <a:defPPr>
              <a:defRPr lang="zh-CN"/>
            </a:defPPr>
            <a:lvl1pPr>
              <a:lnSpc>
                <a:spcPct val="120000"/>
              </a:lnSpc>
              <a:defRPr sz="1400" spc="150">
                <a:solidFill>
                  <a:schemeClr val="tx1">
                    <a:lumMod val="65000"/>
                    <a:lumOff val="35000"/>
                  </a:schemeClr>
                </a:solidFill>
                <a:latin typeface="Arial" panose="020B0604020202020204" pitchFamily="34" charset="0"/>
                <a:ea typeface="微软雅黑" panose="020B0503020204020204" charset="-122"/>
              </a:defRPr>
            </a:lvl1pPr>
          </a:lstStyle>
          <a:p>
            <a:pPr marL="285750" lvl="1" indent="0" fontAlgn="ctr">
              <a:lnSpc>
                <a:spcPct val="130000"/>
              </a:lnSpc>
              <a:spcBef>
                <a:spcPts val="0"/>
              </a:spcBef>
              <a:spcAft>
                <a:spcPts val="0"/>
              </a:spcAft>
              <a:buSzPct val="100000"/>
              <a:buFont typeface="Arial" panose="020B0604020202020204" pitchFamily="34" charset="0"/>
              <a:buNone/>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多供应商之间的过度价格竞争容易导致产品生产偷工减料而引发一定的风险</a:t>
            </a:r>
            <a:endParaRPr lang="zh-CN" altLang="en-US" sz="2400" dirty="0">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a16="http://schemas.microsoft.com/office/drawing/2014/main" id="{D5343A47-1455-6A0B-3E01-00A05DC07152}"/>
              </a:ext>
            </a:extLst>
          </p:cNvPr>
          <p:cNvSpPr txBox="1"/>
          <p:nvPr>
            <p:custDataLst>
              <p:tags r:id="rId8"/>
            </p:custDataLst>
          </p:nvPr>
        </p:nvSpPr>
        <p:spPr>
          <a:xfrm>
            <a:off x="8044519" y="1830016"/>
            <a:ext cx="4137173" cy="1157733"/>
          </a:xfrm>
          <a:prstGeom prst="rect">
            <a:avLst/>
          </a:prstGeom>
          <a:solidFill>
            <a:schemeClr val="accent2">
              <a:lumMod val="20000"/>
              <a:lumOff val="80000"/>
            </a:schemeClr>
          </a:solidFill>
        </p:spPr>
        <p:txBody>
          <a:bodyPr wrap="square" rtlCol="0">
            <a:noAutofit/>
          </a:bodyPr>
          <a:lstStyle>
            <a:defPPr>
              <a:defRPr lang="zh-CN"/>
            </a:defPPr>
            <a:lvl1pPr>
              <a:lnSpc>
                <a:spcPct val="120000"/>
              </a:lnSpc>
              <a:defRPr sz="1400" spc="150">
                <a:solidFill>
                  <a:schemeClr val="tx1">
                    <a:lumMod val="65000"/>
                    <a:lumOff val="35000"/>
                  </a:schemeClr>
                </a:solidFill>
                <a:latin typeface="Arial" panose="020B0604020202020204" pitchFamily="34" charset="0"/>
                <a:ea typeface="微软雅黑" panose="020B0503020204020204" charset="-122"/>
              </a:defRPr>
            </a:lvl1pPr>
          </a:lstStyle>
          <a:p>
            <a:pPr marL="285750" lvl="1" indent="0" fontAlgn="ctr">
              <a:lnSpc>
                <a:spcPct val="130000"/>
              </a:lnSpc>
              <a:spcBef>
                <a:spcPts val="0"/>
              </a:spcBef>
              <a:spcAft>
                <a:spcPts val="0"/>
              </a:spcAft>
              <a:buSzPct val="100000"/>
              <a:buFont typeface="Arial" panose="020B0604020202020204" pitchFamily="34" charset="0"/>
              <a:buNone/>
            </a:pP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因为供应商都知道被他人替代的可能性很大，缺乏长期合作的信息，从而降低了供应商的忠诚度</a:t>
            </a:r>
            <a:endParaRPr lang="zh-CN" altLang="en-US" sz="2400" dirty="0">
              <a:latin typeface="微软雅黑" panose="020B0503020204020204" pitchFamily="34" charset="-122"/>
              <a:ea typeface="微软雅黑" panose="020B0503020204020204" pitchFamily="34" charset="-122"/>
            </a:endParaRPr>
          </a:p>
        </p:txBody>
      </p:sp>
      <p:cxnSp>
        <p:nvCxnSpPr>
          <p:cNvPr id="56" name="连接符: 曲线 55">
            <a:extLst>
              <a:ext uri="{FF2B5EF4-FFF2-40B4-BE49-F238E27FC236}">
                <a16:creationId xmlns:a16="http://schemas.microsoft.com/office/drawing/2014/main" id="{EB0254BE-53F2-A08E-D954-3B755470207D}"/>
              </a:ext>
            </a:extLst>
          </p:cNvPr>
          <p:cNvCxnSpPr>
            <a:cxnSpLocks/>
            <a:stCxn id="6" idx="0"/>
            <a:endCxn id="37" idx="1"/>
          </p:cNvCxnSpPr>
          <p:nvPr/>
        </p:nvCxnSpPr>
        <p:spPr>
          <a:xfrm flipV="1">
            <a:off x="7176999" y="2451780"/>
            <a:ext cx="860177" cy="1065272"/>
          </a:xfrm>
          <a:prstGeom prst="curvedConnector3">
            <a:avLst/>
          </a:prstGeom>
          <a:ln>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1" name="连接符: 曲线 60">
            <a:extLst>
              <a:ext uri="{FF2B5EF4-FFF2-40B4-BE49-F238E27FC236}">
                <a16:creationId xmlns:a16="http://schemas.microsoft.com/office/drawing/2014/main" id="{4BCCA9F0-823F-D5AB-3FB3-7ED4D584CCFA}"/>
              </a:ext>
            </a:extLst>
          </p:cNvPr>
          <p:cNvCxnSpPr>
            <a:cxnSpLocks/>
            <a:endCxn id="38" idx="1"/>
          </p:cNvCxnSpPr>
          <p:nvPr/>
        </p:nvCxnSpPr>
        <p:spPr>
          <a:xfrm rot="16200000" flipH="1">
            <a:off x="7080807" y="4016818"/>
            <a:ext cx="1148902" cy="784450"/>
          </a:xfrm>
          <a:prstGeom prst="curvedConnector2">
            <a:avLst/>
          </a:prstGeom>
          <a:ln>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76840060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燕尾形 192"/>
          <p:cNvSpPr/>
          <p:nvPr userDrawn="1"/>
        </p:nvSpPr>
        <p:spPr>
          <a:xfrm flipH="1">
            <a:off x="457834" y="13335"/>
            <a:ext cx="612371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供应链合作伙伴关系选择</a:t>
            </a:r>
          </a:p>
        </p:txBody>
      </p:sp>
      <p:sp>
        <p:nvSpPr>
          <p:cNvPr id="20" name="矩形 19"/>
          <p:cNvSpPr/>
          <p:nvPr/>
        </p:nvSpPr>
        <p:spPr>
          <a:xfrm>
            <a:off x="-501478" y="867024"/>
            <a:ext cx="10198371" cy="523220"/>
          </a:xfrm>
          <a:prstGeom prst="rect">
            <a:avLst/>
          </a:prstGeom>
          <a:noFill/>
          <a:ln>
            <a:noFill/>
          </a:ln>
        </p:spPr>
        <p:txBody>
          <a:bodyPr wrap="squar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	供应链合作伙伴关系的选择数量与选择方法</a:t>
            </a:r>
          </a:p>
        </p:txBody>
      </p:sp>
      <p:sp>
        <p:nvSpPr>
          <p:cNvPr id="2" name="文本框 1">
            <a:extLst>
              <a:ext uri="{FF2B5EF4-FFF2-40B4-BE49-F238E27FC236}">
                <a16:creationId xmlns:a16="http://schemas.microsoft.com/office/drawing/2014/main" id="{65910806-9085-2659-9BD3-7080A47EA721}"/>
              </a:ext>
            </a:extLst>
          </p:cNvPr>
          <p:cNvSpPr txBox="1"/>
          <p:nvPr/>
        </p:nvSpPr>
        <p:spPr>
          <a:xfrm>
            <a:off x="2157702" y="1680992"/>
            <a:ext cx="6465304" cy="3869690"/>
          </a:xfrm>
          <a:prstGeom prst="rect">
            <a:avLst/>
          </a:prstGeom>
          <a:noFill/>
          <a:ln w="38100">
            <a:solidFill>
              <a:schemeClr val="accent1"/>
            </a:solidFill>
            <a:prstDash val="lgDash"/>
          </a:ln>
        </p:spPr>
        <p:txBody>
          <a:bodyPr wrap="square">
            <a:noAutofit/>
          </a:bodyPr>
          <a:lstStyle/>
          <a:p>
            <a:pPr indent="0" fontAlgn="auto">
              <a:lnSpc>
                <a:spcPct val="150000"/>
              </a:lnSpc>
            </a:pPr>
            <a:r>
              <a:rPr lang="en-US" sz="2000" b="1" dirty="0">
                <a:latin typeface="Times New Roman" panose="02020603050405020304" pitchFamily="18" charset="0"/>
                <a:ea typeface="宋体" panose="02010600030101010101" pitchFamily="2" charset="-122"/>
              </a:rPr>
              <a:t>    </a:t>
            </a:r>
            <a:r>
              <a:rPr lang="zh-CN" altLang="en-US" sz="2000" b="1" dirty="0">
                <a:latin typeface="Times New Roman" panose="02020603050405020304" pitchFamily="18" charset="0"/>
                <a:ea typeface="宋体" panose="02010600030101010101" pitchFamily="2" charset="-122"/>
              </a:rPr>
              <a:t>供应商合作伙伴的选择方法：</a:t>
            </a:r>
            <a:endParaRPr lang="en-US" sz="2000" b="1" dirty="0">
              <a:latin typeface="Times New Roman" panose="02020603050405020304" pitchFamily="18" charset="0"/>
              <a:ea typeface="宋体" panose="02010600030101010101" pitchFamily="2" charset="-122"/>
            </a:endParaRPr>
          </a:p>
          <a:p>
            <a:pPr indent="0" fontAlgn="auto">
              <a:lnSpc>
                <a:spcPct val="150000"/>
              </a:lnSpc>
            </a:pPr>
            <a:r>
              <a:rPr lang="en-US" altLang="zh-CN" sz="2000" b="0" dirty="0">
                <a:latin typeface="Calibri" panose="020F0502020204030204" charset="0"/>
                <a:ea typeface="宋体" panose="02010600030101010101" pitchFamily="2" charset="-122"/>
              </a:rPr>
              <a:t>    </a:t>
            </a:r>
            <a:r>
              <a:rPr lang="zh-CN" altLang="en-US" sz="2000" b="0" dirty="0">
                <a:latin typeface="Calibri" panose="020F0502020204030204" charset="0"/>
                <a:ea typeface="宋体" panose="02010600030101010101" pitchFamily="2" charset="-122"/>
              </a:rPr>
              <a:t>1.</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直观判断法</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0" fontAlgn="auto">
              <a:lnSpc>
                <a:spcPct val="150000"/>
              </a:lnSpc>
            </a:pPr>
            <a:r>
              <a:rPr lang="en-US" altLang="zh-CN" b="0" kern="100" dirty="0">
                <a:latin typeface="Calibri" panose="020F0502020204030204" pitchFamily="34" charset="0"/>
                <a:ea typeface="宋体" panose="02010600030101010101" pitchFamily="2" charset="-122"/>
                <a:cs typeface="Times New Roman" panose="02020603050405020304" pitchFamily="18" charset="0"/>
              </a:rPr>
              <a:t>    </a:t>
            </a:r>
            <a:r>
              <a:rPr lang="zh-CN" altLang="en-US" sz="2000" b="0" dirty="0">
                <a:latin typeface="Calibri" panose="020F0502020204030204" charset="0"/>
                <a:ea typeface="宋体" panose="02010600030101010101" pitchFamily="2" charset="-122"/>
              </a:rPr>
              <a:t>2.招标法</a:t>
            </a:r>
            <a:endParaRPr lang="en-US" altLang="zh-CN" sz="2000" b="0" dirty="0">
              <a:latin typeface="Calibri" panose="020F0502020204030204" charset="0"/>
              <a:ea typeface="宋体" panose="02010600030101010101" pitchFamily="2" charset="-122"/>
            </a:endParaRPr>
          </a:p>
          <a:p>
            <a:pPr indent="0" fontAlgn="auto">
              <a:lnSpc>
                <a:spcPct val="150000"/>
              </a:lnSpc>
            </a:pPr>
            <a:r>
              <a:rPr lang="en-US" altLang="zh-CN" sz="2000" dirty="0">
                <a:latin typeface="Calibri" panose="020F0502020204030204" charset="0"/>
                <a:ea typeface="宋体" panose="02010600030101010101" pitchFamily="2" charset="-122"/>
              </a:rPr>
              <a:t>    </a:t>
            </a:r>
            <a:r>
              <a:rPr lang="zh-CN" altLang="en-US" sz="2000" b="0" dirty="0">
                <a:latin typeface="Calibri" panose="020F0502020204030204" charset="0"/>
                <a:ea typeface="宋体" panose="02010600030101010101" pitchFamily="2" charset="-122"/>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协商选择法</a:t>
            </a:r>
            <a:endPar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0" fontAlgn="auto">
              <a:lnSpc>
                <a:spcPct val="150000"/>
              </a:lnSpc>
            </a:pPr>
            <a:r>
              <a:rPr lang="zh-CN" altLang="en-US" sz="2000" b="0" dirty="0">
                <a:latin typeface="Calibri" panose="020F0502020204030204" charset="0"/>
                <a:ea typeface="宋体" panose="02010600030101010101" pitchFamily="2" charset="-122"/>
              </a:rPr>
              <a:t>    4.采购成本比较法</a:t>
            </a:r>
            <a:endParaRPr lang="en-US" altLang="zh-CN" sz="2000" b="0" dirty="0">
              <a:latin typeface="Calibri" panose="020F0502020204030204" charset="0"/>
              <a:ea typeface="宋体" panose="02010600030101010101" pitchFamily="2" charset="-122"/>
            </a:endParaRPr>
          </a:p>
          <a:p>
            <a:pPr indent="0" fontAlgn="auto">
              <a:lnSpc>
                <a:spcPct val="150000"/>
              </a:lnSpc>
            </a:pPr>
            <a:r>
              <a:rPr lang="zh-CN" altLang="en-US" sz="2000" b="0" dirty="0">
                <a:latin typeface="Calibri" panose="020F0502020204030204" charset="0"/>
                <a:ea typeface="宋体" panose="02010600030101010101" pitchFamily="2" charset="-122"/>
              </a:rPr>
              <a:t>    5.</a:t>
            </a:r>
            <a:r>
              <a:rPr lang="en-US" altLang="zh-CN" sz="2000" b="0" dirty="0">
                <a:latin typeface="Calibri" panose="020F0502020204030204" charset="0"/>
                <a:ea typeface="宋体" panose="02010600030101010101" pitchFamily="2" charset="-122"/>
              </a:rPr>
              <a:t> ABC</a:t>
            </a:r>
            <a:r>
              <a:rPr lang="zh-CN" altLang="en-US" sz="2000" b="0" dirty="0">
                <a:latin typeface="Calibri" panose="020F0502020204030204" charset="0"/>
                <a:ea typeface="宋体" panose="02010600030101010101" pitchFamily="2" charset="-122"/>
              </a:rPr>
              <a:t>成本法</a:t>
            </a:r>
            <a:endParaRPr lang="en-US" altLang="zh-CN" sz="2000" b="0" dirty="0">
              <a:latin typeface="Calibri" panose="020F0502020204030204" charset="0"/>
              <a:ea typeface="宋体" panose="02010600030101010101" pitchFamily="2" charset="-122"/>
            </a:endParaRPr>
          </a:p>
          <a:p>
            <a:pPr indent="0" fontAlgn="auto">
              <a:lnSpc>
                <a:spcPct val="150000"/>
              </a:lnSpc>
            </a:pPr>
            <a:r>
              <a:rPr lang="zh-CN" altLang="en-US" sz="2000" b="0" dirty="0">
                <a:latin typeface="Calibri" panose="020F0502020204030204" charset="0"/>
                <a:ea typeface="宋体" panose="02010600030101010101" pitchFamily="2" charset="-122"/>
              </a:rPr>
              <a:t>    6.层次分析法</a:t>
            </a:r>
            <a:endParaRPr lang="en-US" altLang="zh-CN" sz="2000" b="0" dirty="0">
              <a:latin typeface="Calibri" panose="020F0502020204030204" charset="0"/>
              <a:ea typeface="宋体" panose="02010600030101010101" pitchFamily="2" charset="-122"/>
            </a:endParaRPr>
          </a:p>
          <a:p>
            <a:pPr indent="0" fontAlgn="auto">
              <a:lnSpc>
                <a:spcPct val="150000"/>
              </a:lnSpc>
            </a:pPr>
            <a:r>
              <a:rPr lang="zh-CN" altLang="en-US" sz="2000" b="0" dirty="0">
                <a:latin typeface="Calibri" panose="020F0502020204030204" charset="0"/>
                <a:ea typeface="宋体" panose="02010600030101010101" pitchFamily="2" charset="-122"/>
              </a:rPr>
              <a:t>    7.人工神经网络算法</a:t>
            </a:r>
          </a:p>
        </p:txBody>
      </p:sp>
    </p:spTree>
    <p:custDataLst>
      <p:tags r:id="rId1"/>
    </p:custDataLst>
    <p:extLst>
      <p:ext uri="{BB962C8B-B14F-4D97-AF65-F5344CB8AC3E}">
        <p14:creationId xmlns:p14="http://schemas.microsoft.com/office/powerpoint/2010/main" val="32461729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28483" y="1222979"/>
            <a:ext cx="6749653" cy="4476750"/>
          </a:xfrm>
          <a:prstGeom prst="rect">
            <a:avLst/>
          </a:prstGeom>
          <a:solidFill>
            <a:schemeClr val="accent1">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47" name="文本框 199"/>
          <p:cNvSpPr txBox="1">
            <a:spLocks noChangeArrowheads="1"/>
          </p:cNvSpPr>
          <p:nvPr/>
        </p:nvSpPr>
        <p:spPr bwMode="auto">
          <a:xfrm>
            <a:off x="3248024" y="1487805"/>
            <a:ext cx="6012933" cy="646331"/>
          </a:xfrm>
          <a:prstGeom prst="rect">
            <a:avLst/>
          </a:prstGeom>
          <a:noFill/>
          <a:ln w="9525">
            <a:noFill/>
            <a:miter lim="800000"/>
          </a:ln>
        </p:spPr>
        <p:txBody>
          <a:bodyPr wrap="square">
            <a:spAutoFit/>
          </a:bodyPr>
          <a:lstStyle/>
          <a:p>
            <a:r>
              <a:rPr lang="zh-CN" altLang="en-US" sz="3600" b="1" dirty="0">
                <a:solidFill>
                  <a:schemeClr val="bg1"/>
                </a:solidFill>
                <a:latin typeface="方正清刻本悦宋简体"/>
                <a:ea typeface="方正清刻本悦宋简体"/>
                <a:cs typeface="方正清刻本悦宋简体"/>
              </a:rPr>
              <a:t>项目三</a:t>
            </a:r>
            <a:r>
              <a:rPr lang="en-US" altLang="zh-CN" sz="3600" b="1" dirty="0">
                <a:solidFill>
                  <a:schemeClr val="bg1"/>
                </a:solidFill>
                <a:latin typeface="方正清刻本悦宋简体"/>
                <a:ea typeface="方正清刻本悦宋简体"/>
                <a:cs typeface="方正清刻本悦宋简体"/>
              </a:rPr>
              <a:t> </a:t>
            </a:r>
            <a:r>
              <a:rPr lang="zh-CN" altLang="en-US" sz="3600" b="1" dirty="0">
                <a:solidFill>
                  <a:schemeClr val="bg1"/>
                </a:solidFill>
                <a:latin typeface="方正清刻本悦宋简体"/>
                <a:ea typeface="方正清刻本悦宋简体"/>
                <a:cs typeface="方正清刻本悦宋简体"/>
              </a:rPr>
              <a:t>供应链合作伙伴选择</a:t>
            </a:r>
          </a:p>
        </p:txBody>
      </p:sp>
      <p:grpSp>
        <p:nvGrpSpPr>
          <p:cNvPr id="8" name="组合 200"/>
          <p:cNvGrpSpPr/>
          <p:nvPr/>
        </p:nvGrpSpPr>
        <p:grpSpPr>
          <a:xfrm>
            <a:off x="6945087" y="2324903"/>
            <a:ext cx="2310927"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3" name="Rectangle 43"/>
            <p:cNvSpPr>
              <a:spLocks noChangeArrowheads="1"/>
            </p:cNvSpPr>
            <p:nvPr/>
          </p:nvSpPr>
          <p:spPr bwMode="auto">
            <a:xfrm>
              <a:off x="-8592044"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4" name="Rectangle 44"/>
            <p:cNvSpPr>
              <a:spLocks noChangeArrowheads="1"/>
            </p:cNvSpPr>
            <p:nvPr/>
          </p:nvSpPr>
          <p:spPr bwMode="auto">
            <a:xfrm>
              <a:off x="-8417414"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5" name="Rectangle 45"/>
            <p:cNvSpPr>
              <a:spLocks noChangeArrowheads="1"/>
            </p:cNvSpPr>
            <p:nvPr/>
          </p:nvSpPr>
          <p:spPr bwMode="auto">
            <a:xfrm>
              <a:off x="-8331685"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6" name="Rectangle 46"/>
            <p:cNvSpPr>
              <a:spLocks noChangeArrowheads="1"/>
            </p:cNvSpPr>
            <p:nvPr/>
          </p:nvSpPr>
          <p:spPr bwMode="auto">
            <a:xfrm>
              <a:off x="-8506317"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7" name="Rectangle 47"/>
            <p:cNvSpPr>
              <a:spLocks noChangeArrowheads="1"/>
            </p:cNvSpPr>
            <p:nvPr/>
          </p:nvSpPr>
          <p:spPr bwMode="auto">
            <a:xfrm>
              <a:off x="-8331685"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8" name="Rectangle 48"/>
            <p:cNvSpPr>
              <a:spLocks noChangeArrowheads="1"/>
            </p:cNvSpPr>
            <p:nvPr/>
          </p:nvSpPr>
          <p:spPr bwMode="auto">
            <a:xfrm>
              <a:off x="-8677773"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9" name="Rectangle 49"/>
            <p:cNvSpPr>
              <a:spLocks noChangeArrowheads="1"/>
            </p:cNvSpPr>
            <p:nvPr/>
          </p:nvSpPr>
          <p:spPr bwMode="auto">
            <a:xfrm>
              <a:off x="-8506317"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0" name="Rectangle 50"/>
            <p:cNvSpPr>
              <a:spLocks noChangeArrowheads="1"/>
            </p:cNvSpPr>
            <p:nvPr/>
          </p:nvSpPr>
          <p:spPr bwMode="auto">
            <a:xfrm>
              <a:off x="-8245958"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1" name="Rectangle 51"/>
            <p:cNvSpPr>
              <a:spLocks noChangeArrowheads="1"/>
            </p:cNvSpPr>
            <p:nvPr/>
          </p:nvSpPr>
          <p:spPr bwMode="auto">
            <a:xfrm>
              <a:off x="-8677773"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2" name="Rectangle 52"/>
            <p:cNvSpPr>
              <a:spLocks noChangeArrowheads="1"/>
            </p:cNvSpPr>
            <p:nvPr/>
          </p:nvSpPr>
          <p:spPr bwMode="auto">
            <a:xfrm>
              <a:off x="-8592044"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3" name="Rectangle 53"/>
            <p:cNvSpPr>
              <a:spLocks noChangeArrowheads="1"/>
            </p:cNvSpPr>
            <p:nvPr/>
          </p:nvSpPr>
          <p:spPr bwMode="auto">
            <a:xfrm>
              <a:off x="-8417414"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4" name="Rectangle 54"/>
            <p:cNvSpPr>
              <a:spLocks noChangeArrowheads="1"/>
            </p:cNvSpPr>
            <p:nvPr/>
          </p:nvSpPr>
          <p:spPr bwMode="auto">
            <a:xfrm>
              <a:off x="-8245958"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5" name="Rectangle 55"/>
            <p:cNvSpPr>
              <a:spLocks noChangeArrowheads="1"/>
            </p:cNvSpPr>
            <p:nvPr/>
          </p:nvSpPr>
          <p:spPr bwMode="auto">
            <a:xfrm>
              <a:off x="-8592044"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6" name="Rectangle 56"/>
            <p:cNvSpPr>
              <a:spLocks noChangeArrowheads="1"/>
            </p:cNvSpPr>
            <p:nvPr/>
          </p:nvSpPr>
          <p:spPr bwMode="auto">
            <a:xfrm>
              <a:off x="-8506317"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7" name="Rectangle 57"/>
            <p:cNvSpPr>
              <a:spLocks noChangeArrowheads="1"/>
            </p:cNvSpPr>
            <p:nvPr/>
          </p:nvSpPr>
          <p:spPr bwMode="auto">
            <a:xfrm>
              <a:off x="-8245958"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8" name="Rectangle 58"/>
            <p:cNvSpPr>
              <a:spLocks noChangeArrowheads="1"/>
            </p:cNvSpPr>
            <p:nvPr/>
          </p:nvSpPr>
          <p:spPr bwMode="auto">
            <a:xfrm>
              <a:off x="-8677773"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9" name="Rectangle 59"/>
            <p:cNvSpPr>
              <a:spLocks noChangeArrowheads="1"/>
            </p:cNvSpPr>
            <p:nvPr/>
          </p:nvSpPr>
          <p:spPr bwMode="auto">
            <a:xfrm>
              <a:off x="-8506317"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0" name="Rectangle 60"/>
            <p:cNvSpPr>
              <a:spLocks noChangeArrowheads="1"/>
            </p:cNvSpPr>
            <p:nvPr/>
          </p:nvSpPr>
          <p:spPr bwMode="auto">
            <a:xfrm>
              <a:off x="-8677773"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1" name="Rectangle 61"/>
            <p:cNvSpPr>
              <a:spLocks noChangeArrowheads="1"/>
            </p:cNvSpPr>
            <p:nvPr/>
          </p:nvSpPr>
          <p:spPr bwMode="auto">
            <a:xfrm>
              <a:off x="-8592044"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2" name="Rectangle 62"/>
            <p:cNvSpPr>
              <a:spLocks noChangeArrowheads="1"/>
            </p:cNvSpPr>
            <p:nvPr/>
          </p:nvSpPr>
          <p:spPr bwMode="auto">
            <a:xfrm>
              <a:off x="-8417414"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3" name="Rectangle 63"/>
            <p:cNvSpPr>
              <a:spLocks noChangeArrowheads="1"/>
            </p:cNvSpPr>
            <p:nvPr/>
          </p:nvSpPr>
          <p:spPr bwMode="auto">
            <a:xfrm>
              <a:off x="-8331685"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4" name="Rectangle 64"/>
            <p:cNvSpPr>
              <a:spLocks noChangeArrowheads="1"/>
            </p:cNvSpPr>
            <p:nvPr/>
          </p:nvSpPr>
          <p:spPr bwMode="auto">
            <a:xfrm>
              <a:off x="-8677773"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5" name="Rectangle 65"/>
            <p:cNvSpPr>
              <a:spLocks noChangeArrowheads="1"/>
            </p:cNvSpPr>
            <p:nvPr/>
          </p:nvSpPr>
          <p:spPr bwMode="auto">
            <a:xfrm>
              <a:off x="-8506317"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6" name="Rectangle 66"/>
            <p:cNvSpPr>
              <a:spLocks noChangeArrowheads="1"/>
            </p:cNvSpPr>
            <p:nvPr/>
          </p:nvSpPr>
          <p:spPr bwMode="auto">
            <a:xfrm>
              <a:off x="-8245958"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7" name="Rectangle 67"/>
            <p:cNvSpPr>
              <a:spLocks noChangeArrowheads="1"/>
            </p:cNvSpPr>
            <p:nvPr/>
          </p:nvSpPr>
          <p:spPr bwMode="auto">
            <a:xfrm>
              <a:off x="-8592044"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8" name="Rectangle 68"/>
            <p:cNvSpPr>
              <a:spLocks noChangeArrowheads="1"/>
            </p:cNvSpPr>
            <p:nvPr/>
          </p:nvSpPr>
          <p:spPr bwMode="auto">
            <a:xfrm>
              <a:off x="-8417414"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9" name="Rectangle 69"/>
            <p:cNvSpPr>
              <a:spLocks noChangeArrowheads="1"/>
            </p:cNvSpPr>
            <p:nvPr/>
          </p:nvSpPr>
          <p:spPr bwMode="auto">
            <a:xfrm>
              <a:off x="-8592044"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0" name="Rectangle 70"/>
            <p:cNvSpPr>
              <a:spLocks noChangeArrowheads="1"/>
            </p:cNvSpPr>
            <p:nvPr/>
          </p:nvSpPr>
          <p:spPr bwMode="auto">
            <a:xfrm>
              <a:off x="-8245958"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1" name="Rectangle 71"/>
            <p:cNvSpPr>
              <a:spLocks noChangeArrowheads="1"/>
            </p:cNvSpPr>
            <p:nvPr/>
          </p:nvSpPr>
          <p:spPr bwMode="auto">
            <a:xfrm>
              <a:off x="-8677773"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2" name="Rectangle 72"/>
            <p:cNvSpPr>
              <a:spLocks noChangeArrowheads="1"/>
            </p:cNvSpPr>
            <p:nvPr/>
          </p:nvSpPr>
          <p:spPr bwMode="auto">
            <a:xfrm>
              <a:off x="-8506317"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3" name="Rectangle 73"/>
            <p:cNvSpPr>
              <a:spLocks noChangeArrowheads="1"/>
            </p:cNvSpPr>
            <p:nvPr/>
          </p:nvSpPr>
          <p:spPr bwMode="auto">
            <a:xfrm>
              <a:off x="-8417414"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4" name="Rectangle 74"/>
            <p:cNvSpPr>
              <a:spLocks noChangeArrowheads="1"/>
            </p:cNvSpPr>
            <p:nvPr/>
          </p:nvSpPr>
          <p:spPr bwMode="auto">
            <a:xfrm>
              <a:off x="-8245958"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5" name="Rectangle 75"/>
            <p:cNvSpPr>
              <a:spLocks noChangeArrowheads="1"/>
            </p:cNvSpPr>
            <p:nvPr/>
          </p:nvSpPr>
          <p:spPr bwMode="auto">
            <a:xfrm>
              <a:off x="-8677773"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6" name="Rectangle 76"/>
            <p:cNvSpPr>
              <a:spLocks noChangeArrowheads="1"/>
            </p:cNvSpPr>
            <p:nvPr/>
          </p:nvSpPr>
          <p:spPr bwMode="auto">
            <a:xfrm>
              <a:off x="-8592044"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7" name="Rectangle 77"/>
            <p:cNvSpPr>
              <a:spLocks noChangeArrowheads="1"/>
            </p:cNvSpPr>
            <p:nvPr/>
          </p:nvSpPr>
          <p:spPr bwMode="auto">
            <a:xfrm>
              <a:off x="-8677773"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8" name="Rectangle 78"/>
            <p:cNvSpPr>
              <a:spLocks noChangeArrowheads="1"/>
            </p:cNvSpPr>
            <p:nvPr/>
          </p:nvSpPr>
          <p:spPr bwMode="auto">
            <a:xfrm>
              <a:off x="-8506317"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9" name="Rectangle 79"/>
            <p:cNvSpPr>
              <a:spLocks noChangeArrowheads="1"/>
            </p:cNvSpPr>
            <p:nvPr/>
          </p:nvSpPr>
          <p:spPr bwMode="auto">
            <a:xfrm>
              <a:off x="-8331685"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0" name="Rectangle 80"/>
            <p:cNvSpPr>
              <a:spLocks noChangeArrowheads="1"/>
            </p:cNvSpPr>
            <p:nvPr/>
          </p:nvSpPr>
          <p:spPr bwMode="auto">
            <a:xfrm>
              <a:off x="-8245958"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1" name="Rectangle 81"/>
            <p:cNvSpPr>
              <a:spLocks noChangeArrowheads="1"/>
            </p:cNvSpPr>
            <p:nvPr/>
          </p:nvSpPr>
          <p:spPr bwMode="auto">
            <a:xfrm>
              <a:off x="-8592044"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2" name="Rectangle 82"/>
            <p:cNvSpPr>
              <a:spLocks noChangeArrowheads="1"/>
            </p:cNvSpPr>
            <p:nvPr/>
          </p:nvSpPr>
          <p:spPr bwMode="auto">
            <a:xfrm>
              <a:off x="-8331685"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3" name="Rectangle 83"/>
            <p:cNvSpPr>
              <a:spLocks noChangeArrowheads="1"/>
            </p:cNvSpPr>
            <p:nvPr/>
          </p:nvSpPr>
          <p:spPr bwMode="auto">
            <a:xfrm>
              <a:off x="-8592044"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4" name="Rectangle 84"/>
            <p:cNvSpPr>
              <a:spLocks noChangeArrowheads="1"/>
            </p:cNvSpPr>
            <p:nvPr/>
          </p:nvSpPr>
          <p:spPr bwMode="auto">
            <a:xfrm>
              <a:off x="-8417414"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5" name="Rectangle 85"/>
            <p:cNvSpPr>
              <a:spLocks noChangeArrowheads="1"/>
            </p:cNvSpPr>
            <p:nvPr/>
          </p:nvSpPr>
          <p:spPr bwMode="auto">
            <a:xfrm>
              <a:off x="-8417414"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6" name="Rectangle 86"/>
            <p:cNvSpPr>
              <a:spLocks noChangeArrowheads="1"/>
            </p:cNvSpPr>
            <p:nvPr/>
          </p:nvSpPr>
          <p:spPr bwMode="auto">
            <a:xfrm>
              <a:off x="-8245958"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7" name="Rectangle 87"/>
            <p:cNvSpPr>
              <a:spLocks noChangeArrowheads="1"/>
            </p:cNvSpPr>
            <p:nvPr/>
          </p:nvSpPr>
          <p:spPr bwMode="auto">
            <a:xfrm>
              <a:off x="-8677773"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8" name="Rectangle 88"/>
            <p:cNvSpPr>
              <a:spLocks noChangeArrowheads="1"/>
            </p:cNvSpPr>
            <p:nvPr/>
          </p:nvSpPr>
          <p:spPr bwMode="auto">
            <a:xfrm>
              <a:off x="-8592044"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9" name="Rectangle 89"/>
            <p:cNvSpPr>
              <a:spLocks noChangeArrowheads="1"/>
            </p:cNvSpPr>
            <p:nvPr/>
          </p:nvSpPr>
          <p:spPr bwMode="auto">
            <a:xfrm>
              <a:off x="-8417414"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0" name="Rectangle 90"/>
            <p:cNvSpPr>
              <a:spLocks noChangeArrowheads="1"/>
            </p:cNvSpPr>
            <p:nvPr/>
          </p:nvSpPr>
          <p:spPr bwMode="auto">
            <a:xfrm>
              <a:off x="-8245958"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1" name="Rectangle 91"/>
            <p:cNvSpPr>
              <a:spLocks noChangeArrowheads="1"/>
            </p:cNvSpPr>
            <p:nvPr/>
          </p:nvSpPr>
          <p:spPr bwMode="auto">
            <a:xfrm>
              <a:off x="-8677773"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2" name="Rectangle 92"/>
            <p:cNvSpPr>
              <a:spLocks noChangeArrowheads="1"/>
            </p:cNvSpPr>
            <p:nvPr/>
          </p:nvSpPr>
          <p:spPr bwMode="auto">
            <a:xfrm>
              <a:off x="-8506317"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3" name="Rectangle 93"/>
            <p:cNvSpPr>
              <a:spLocks noChangeArrowheads="1"/>
            </p:cNvSpPr>
            <p:nvPr/>
          </p:nvSpPr>
          <p:spPr bwMode="auto">
            <a:xfrm>
              <a:off x="-8245958"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4" name="Rectangle 94"/>
            <p:cNvSpPr>
              <a:spLocks noChangeArrowheads="1"/>
            </p:cNvSpPr>
            <p:nvPr/>
          </p:nvSpPr>
          <p:spPr bwMode="auto">
            <a:xfrm>
              <a:off x="-8677773"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5" name="Rectangle 95"/>
            <p:cNvSpPr>
              <a:spLocks noChangeArrowheads="1"/>
            </p:cNvSpPr>
            <p:nvPr/>
          </p:nvSpPr>
          <p:spPr bwMode="auto">
            <a:xfrm>
              <a:off x="-8506317"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6" name="Rectangle 96"/>
            <p:cNvSpPr>
              <a:spLocks noChangeArrowheads="1"/>
            </p:cNvSpPr>
            <p:nvPr/>
          </p:nvSpPr>
          <p:spPr bwMode="auto">
            <a:xfrm>
              <a:off x="-8331685"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7" name="Rectangle 97"/>
            <p:cNvSpPr>
              <a:spLocks noChangeArrowheads="1"/>
            </p:cNvSpPr>
            <p:nvPr/>
          </p:nvSpPr>
          <p:spPr bwMode="auto">
            <a:xfrm>
              <a:off x="-8592044"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8" name="Rectangle 98"/>
            <p:cNvSpPr>
              <a:spLocks noChangeArrowheads="1"/>
            </p:cNvSpPr>
            <p:nvPr/>
          </p:nvSpPr>
          <p:spPr bwMode="auto">
            <a:xfrm>
              <a:off x="-8417414"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9" name="Rectangle 99"/>
            <p:cNvSpPr>
              <a:spLocks noChangeArrowheads="1"/>
            </p:cNvSpPr>
            <p:nvPr/>
          </p:nvSpPr>
          <p:spPr bwMode="auto">
            <a:xfrm>
              <a:off x="-8245958"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0" name="Rectangle 100"/>
            <p:cNvSpPr>
              <a:spLocks noChangeArrowheads="1"/>
            </p:cNvSpPr>
            <p:nvPr/>
          </p:nvSpPr>
          <p:spPr bwMode="auto">
            <a:xfrm>
              <a:off x="-8506317"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1" name="Rectangle 101"/>
            <p:cNvSpPr>
              <a:spLocks noChangeArrowheads="1"/>
            </p:cNvSpPr>
            <p:nvPr/>
          </p:nvSpPr>
          <p:spPr bwMode="auto">
            <a:xfrm>
              <a:off x="-8153880"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2" name="Rectangle 102"/>
            <p:cNvSpPr>
              <a:spLocks noChangeArrowheads="1"/>
            </p:cNvSpPr>
            <p:nvPr/>
          </p:nvSpPr>
          <p:spPr bwMode="auto">
            <a:xfrm>
              <a:off x="-806815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3" name="Rectangle 103"/>
            <p:cNvSpPr>
              <a:spLocks noChangeArrowheads="1"/>
            </p:cNvSpPr>
            <p:nvPr/>
          </p:nvSpPr>
          <p:spPr bwMode="auto">
            <a:xfrm>
              <a:off x="-789352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4" name="Rectangle 104"/>
            <p:cNvSpPr>
              <a:spLocks noChangeArrowheads="1"/>
            </p:cNvSpPr>
            <p:nvPr/>
          </p:nvSpPr>
          <p:spPr bwMode="auto">
            <a:xfrm>
              <a:off x="-7807792"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5" name="Rectangle 105"/>
            <p:cNvSpPr>
              <a:spLocks noChangeArrowheads="1"/>
            </p:cNvSpPr>
            <p:nvPr/>
          </p:nvSpPr>
          <p:spPr bwMode="auto">
            <a:xfrm>
              <a:off x="-7718889"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6" name="Rectangle 106"/>
            <p:cNvSpPr>
              <a:spLocks noChangeArrowheads="1"/>
            </p:cNvSpPr>
            <p:nvPr/>
          </p:nvSpPr>
          <p:spPr bwMode="auto">
            <a:xfrm>
              <a:off x="-8153880"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7" name="Rectangle 107"/>
            <p:cNvSpPr>
              <a:spLocks noChangeArrowheads="1"/>
            </p:cNvSpPr>
            <p:nvPr/>
          </p:nvSpPr>
          <p:spPr bwMode="auto">
            <a:xfrm>
              <a:off x="-7979248" y="579438"/>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8" name="Rectangle 108"/>
            <p:cNvSpPr>
              <a:spLocks noChangeArrowheads="1"/>
            </p:cNvSpPr>
            <p:nvPr/>
          </p:nvSpPr>
          <p:spPr bwMode="auto">
            <a:xfrm>
              <a:off x="-7807792"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9" name="Rectangle 109"/>
            <p:cNvSpPr>
              <a:spLocks noChangeArrowheads="1"/>
            </p:cNvSpPr>
            <p:nvPr/>
          </p:nvSpPr>
          <p:spPr bwMode="auto">
            <a:xfrm>
              <a:off x="-8153880"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0" name="Rectangle 110"/>
            <p:cNvSpPr>
              <a:spLocks noChangeArrowheads="1"/>
            </p:cNvSpPr>
            <p:nvPr/>
          </p:nvSpPr>
          <p:spPr bwMode="auto">
            <a:xfrm>
              <a:off x="-8068151"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1" name="Rectangle 111"/>
            <p:cNvSpPr>
              <a:spLocks noChangeArrowheads="1"/>
            </p:cNvSpPr>
            <p:nvPr/>
          </p:nvSpPr>
          <p:spPr bwMode="auto">
            <a:xfrm>
              <a:off x="-7718889"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2" name="Rectangle 112"/>
            <p:cNvSpPr>
              <a:spLocks noChangeArrowheads="1"/>
            </p:cNvSpPr>
            <p:nvPr/>
          </p:nvSpPr>
          <p:spPr bwMode="auto">
            <a:xfrm>
              <a:off x="-7893521"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3" name="Rectangle 113"/>
            <p:cNvSpPr>
              <a:spLocks noChangeArrowheads="1"/>
            </p:cNvSpPr>
            <p:nvPr/>
          </p:nvSpPr>
          <p:spPr bwMode="auto">
            <a:xfrm>
              <a:off x="-7807792"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4" name="Rectangle 114"/>
            <p:cNvSpPr>
              <a:spLocks noChangeArrowheads="1"/>
            </p:cNvSpPr>
            <p:nvPr/>
          </p:nvSpPr>
          <p:spPr bwMode="auto">
            <a:xfrm>
              <a:off x="-7718889"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5" name="Rectangle 115"/>
            <p:cNvSpPr>
              <a:spLocks noChangeArrowheads="1"/>
            </p:cNvSpPr>
            <p:nvPr/>
          </p:nvSpPr>
          <p:spPr bwMode="auto">
            <a:xfrm>
              <a:off x="-8068151"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6" name="Rectangle 116"/>
            <p:cNvSpPr>
              <a:spLocks noChangeArrowheads="1"/>
            </p:cNvSpPr>
            <p:nvPr/>
          </p:nvSpPr>
          <p:spPr bwMode="auto">
            <a:xfrm>
              <a:off x="-7979248"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7" name="Rectangle 117"/>
            <p:cNvSpPr>
              <a:spLocks noChangeArrowheads="1"/>
            </p:cNvSpPr>
            <p:nvPr/>
          </p:nvSpPr>
          <p:spPr bwMode="auto">
            <a:xfrm>
              <a:off x="-7718889"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8" name="Rectangle 118"/>
            <p:cNvSpPr>
              <a:spLocks noChangeArrowheads="1"/>
            </p:cNvSpPr>
            <p:nvPr/>
          </p:nvSpPr>
          <p:spPr bwMode="auto">
            <a:xfrm>
              <a:off x="-8153880"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9" name="Rectangle 119"/>
            <p:cNvSpPr>
              <a:spLocks noChangeArrowheads="1"/>
            </p:cNvSpPr>
            <p:nvPr/>
          </p:nvSpPr>
          <p:spPr bwMode="auto">
            <a:xfrm>
              <a:off x="-7979248"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0" name="Rectangle 120"/>
            <p:cNvSpPr>
              <a:spLocks noChangeArrowheads="1"/>
            </p:cNvSpPr>
            <p:nvPr/>
          </p:nvSpPr>
          <p:spPr bwMode="auto">
            <a:xfrm>
              <a:off x="-7893521"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1" name="Rectangle 121"/>
            <p:cNvSpPr>
              <a:spLocks noChangeArrowheads="1"/>
            </p:cNvSpPr>
            <p:nvPr/>
          </p:nvSpPr>
          <p:spPr bwMode="auto">
            <a:xfrm>
              <a:off x="-7807792"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2" name="Rectangle 122"/>
            <p:cNvSpPr>
              <a:spLocks noChangeArrowheads="1"/>
            </p:cNvSpPr>
            <p:nvPr/>
          </p:nvSpPr>
          <p:spPr bwMode="auto">
            <a:xfrm>
              <a:off x="-8153880"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3" name="Rectangle 123"/>
            <p:cNvSpPr>
              <a:spLocks noChangeArrowheads="1"/>
            </p:cNvSpPr>
            <p:nvPr/>
          </p:nvSpPr>
          <p:spPr bwMode="auto">
            <a:xfrm>
              <a:off x="-7807792"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4" name="Rectangle 124"/>
            <p:cNvSpPr>
              <a:spLocks noChangeArrowheads="1"/>
            </p:cNvSpPr>
            <p:nvPr/>
          </p:nvSpPr>
          <p:spPr bwMode="auto">
            <a:xfrm>
              <a:off x="-7718889"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5" name="Rectangle 125"/>
            <p:cNvSpPr>
              <a:spLocks noChangeArrowheads="1"/>
            </p:cNvSpPr>
            <p:nvPr/>
          </p:nvSpPr>
          <p:spPr bwMode="auto">
            <a:xfrm>
              <a:off x="-8153880"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6" name="Rectangle 126"/>
            <p:cNvSpPr>
              <a:spLocks noChangeArrowheads="1"/>
            </p:cNvSpPr>
            <p:nvPr/>
          </p:nvSpPr>
          <p:spPr bwMode="auto">
            <a:xfrm>
              <a:off x="-7979248"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7" name="Rectangle 127"/>
            <p:cNvSpPr>
              <a:spLocks noChangeArrowheads="1"/>
            </p:cNvSpPr>
            <p:nvPr/>
          </p:nvSpPr>
          <p:spPr bwMode="auto">
            <a:xfrm>
              <a:off x="-7718889"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8" name="Rectangle 128"/>
            <p:cNvSpPr>
              <a:spLocks noChangeArrowheads="1"/>
            </p:cNvSpPr>
            <p:nvPr/>
          </p:nvSpPr>
          <p:spPr bwMode="auto">
            <a:xfrm>
              <a:off x="-806815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9" name="Rectangle 129"/>
            <p:cNvSpPr>
              <a:spLocks noChangeArrowheads="1"/>
            </p:cNvSpPr>
            <p:nvPr/>
          </p:nvSpPr>
          <p:spPr bwMode="auto">
            <a:xfrm>
              <a:off x="-789352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0" name="Rectangle 130"/>
            <p:cNvSpPr>
              <a:spLocks noChangeArrowheads="1"/>
            </p:cNvSpPr>
            <p:nvPr/>
          </p:nvSpPr>
          <p:spPr bwMode="auto">
            <a:xfrm>
              <a:off x="-7807792"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1" name="Rectangle 131"/>
            <p:cNvSpPr>
              <a:spLocks noChangeArrowheads="1"/>
            </p:cNvSpPr>
            <p:nvPr/>
          </p:nvSpPr>
          <p:spPr bwMode="auto">
            <a:xfrm>
              <a:off x="-7718889"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2" name="Rectangle 132"/>
            <p:cNvSpPr>
              <a:spLocks noChangeArrowheads="1"/>
            </p:cNvSpPr>
            <p:nvPr/>
          </p:nvSpPr>
          <p:spPr bwMode="auto">
            <a:xfrm>
              <a:off x="-8068151"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3" name="Rectangle 133"/>
            <p:cNvSpPr>
              <a:spLocks noChangeArrowheads="1"/>
            </p:cNvSpPr>
            <p:nvPr/>
          </p:nvSpPr>
          <p:spPr bwMode="auto">
            <a:xfrm>
              <a:off x="-7979248"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4" name="Rectangle 134"/>
            <p:cNvSpPr>
              <a:spLocks noChangeArrowheads="1"/>
            </p:cNvSpPr>
            <p:nvPr/>
          </p:nvSpPr>
          <p:spPr bwMode="auto">
            <a:xfrm>
              <a:off x="-7718889"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5" name="Rectangle 135"/>
            <p:cNvSpPr>
              <a:spLocks noChangeArrowheads="1"/>
            </p:cNvSpPr>
            <p:nvPr/>
          </p:nvSpPr>
          <p:spPr bwMode="auto">
            <a:xfrm>
              <a:off x="-8153880"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6" name="Rectangle 136"/>
            <p:cNvSpPr>
              <a:spLocks noChangeArrowheads="1"/>
            </p:cNvSpPr>
            <p:nvPr/>
          </p:nvSpPr>
          <p:spPr bwMode="auto">
            <a:xfrm>
              <a:off x="-7979248"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7" name="Rectangle 137"/>
            <p:cNvSpPr>
              <a:spLocks noChangeArrowheads="1"/>
            </p:cNvSpPr>
            <p:nvPr/>
          </p:nvSpPr>
          <p:spPr bwMode="auto">
            <a:xfrm>
              <a:off x="-7893521"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8" name="Rectangle 138"/>
            <p:cNvSpPr>
              <a:spLocks noChangeArrowheads="1"/>
            </p:cNvSpPr>
            <p:nvPr/>
          </p:nvSpPr>
          <p:spPr bwMode="auto">
            <a:xfrm>
              <a:off x="-7979248"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9" name="Rectangle 139"/>
            <p:cNvSpPr>
              <a:spLocks noChangeArrowheads="1"/>
            </p:cNvSpPr>
            <p:nvPr/>
          </p:nvSpPr>
          <p:spPr bwMode="auto">
            <a:xfrm>
              <a:off x="-7718889"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0" name="Rectangle 140"/>
            <p:cNvSpPr>
              <a:spLocks noChangeArrowheads="1"/>
            </p:cNvSpPr>
            <p:nvPr/>
          </p:nvSpPr>
          <p:spPr bwMode="auto">
            <a:xfrm>
              <a:off x="-806815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1" name="Rectangle 141"/>
            <p:cNvSpPr>
              <a:spLocks noChangeArrowheads="1"/>
            </p:cNvSpPr>
            <p:nvPr/>
          </p:nvSpPr>
          <p:spPr bwMode="auto">
            <a:xfrm>
              <a:off x="-789352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2" name="Rectangle 142"/>
            <p:cNvSpPr>
              <a:spLocks noChangeArrowheads="1"/>
            </p:cNvSpPr>
            <p:nvPr/>
          </p:nvSpPr>
          <p:spPr bwMode="auto">
            <a:xfrm>
              <a:off x="-7807792"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3" name="Rectangle 143"/>
            <p:cNvSpPr>
              <a:spLocks noChangeArrowheads="1"/>
            </p:cNvSpPr>
            <p:nvPr/>
          </p:nvSpPr>
          <p:spPr bwMode="auto">
            <a:xfrm>
              <a:off x="-8153880"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4" name="Rectangle 144"/>
            <p:cNvSpPr>
              <a:spLocks noChangeArrowheads="1"/>
            </p:cNvSpPr>
            <p:nvPr/>
          </p:nvSpPr>
          <p:spPr bwMode="auto">
            <a:xfrm>
              <a:off x="-8068151"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5" name="Rectangle 145"/>
            <p:cNvSpPr>
              <a:spLocks noChangeArrowheads="1"/>
            </p:cNvSpPr>
            <p:nvPr/>
          </p:nvSpPr>
          <p:spPr bwMode="auto">
            <a:xfrm>
              <a:off x="-7979248"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6" name="Rectangle 146"/>
            <p:cNvSpPr>
              <a:spLocks noChangeArrowheads="1"/>
            </p:cNvSpPr>
            <p:nvPr/>
          </p:nvSpPr>
          <p:spPr bwMode="auto">
            <a:xfrm>
              <a:off x="-7718889"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7" name="Rectangle 147"/>
            <p:cNvSpPr>
              <a:spLocks noChangeArrowheads="1"/>
            </p:cNvSpPr>
            <p:nvPr/>
          </p:nvSpPr>
          <p:spPr bwMode="auto">
            <a:xfrm>
              <a:off x="-7979248"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8" name="Rectangle 148"/>
            <p:cNvSpPr>
              <a:spLocks noChangeArrowheads="1"/>
            </p:cNvSpPr>
            <p:nvPr/>
          </p:nvSpPr>
          <p:spPr bwMode="auto">
            <a:xfrm>
              <a:off x="-7893521"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9" name="Rectangle 149"/>
            <p:cNvSpPr>
              <a:spLocks noChangeArrowheads="1"/>
            </p:cNvSpPr>
            <p:nvPr/>
          </p:nvSpPr>
          <p:spPr bwMode="auto">
            <a:xfrm>
              <a:off x="-7807792"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0" name="Rectangle 150"/>
            <p:cNvSpPr>
              <a:spLocks noChangeArrowheads="1"/>
            </p:cNvSpPr>
            <p:nvPr/>
          </p:nvSpPr>
          <p:spPr bwMode="auto">
            <a:xfrm>
              <a:off x="-806815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1" name="Rectangle 151"/>
            <p:cNvSpPr>
              <a:spLocks noChangeArrowheads="1"/>
            </p:cNvSpPr>
            <p:nvPr/>
          </p:nvSpPr>
          <p:spPr bwMode="auto">
            <a:xfrm>
              <a:off x="-789352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2" name="Rectangle 152"/>
            <p:cNvSpPr>
              <a:spLocks noChangeArrowheads="1"/>
            </p:cNvSpPr>
            <p:nvPr/>
          </p:nvSpPr>
          <p:spPr bwMode="auto">
            <a:xfrm>
              <a:off x="-7979248" y="20113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3" name="Rectangle 153"/>
            <p:cNvSpPr>
              <a:spLocks noChangeArrowheads="1"/>
            </p:cNvSpPr>
            <p:nvPr/>
          </p:nvSpPr>
          <p:spPr bwMode="auto">
            <a:xfrm>
              <a:off x="-7807792"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4" name="Rectangle 154"/>
            <p:cNvSpPr>
              <a:spLocks noChangeArrowheads="1"/>
            </p:cNvSpPr>
            <p:nvPr/>
          </p:nvSpPr>
          <p:spPr bwMode="auto">
            <a:xfrm>
              <a:off x="-8153880"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5" name="Rectangle 155"/>
            <p:cNvSpPr>
              <a:spLocks noChangeArrowheads="1"/>
            </p:cNvSpPr>
            <p:nvPr/>
          </p:nvSpPr>
          <p:spPr bwMode="auto">
            <a:xfrm>
              <a:off x="-7979248"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6" name="Rectangle 156"/>
            <p:cNvSpPr>
              <a:spLocks noChangeArrowheads="1"/>
            </p:cNvSpPr>
            <p:nvPr/>
          </p:nvSpPr>
          <p:spPr bwMode="auto">
            <a:xfrm>
              <a:off x="-7718889"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7" name="Rectangle 157"/>
            <p:cNvSpPr>
              <a:spLocks noChangeArrowheads="1"/>
            </p:cNvSpPr>
            <p:nvPr/>
          </p:nvSpPr>
          <p:spPr bwMode="auto">
            <a:xfrm>
              <a:off x="-8153880"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8" name="Rectangle 158"/>
            <p:cNvSpPr>
              <a:spLocks noChangeArrowheads="1"/>
            </p:cNvSpPr>
            <p:nvPr/>
          </p:nvSpPr>
          <p:spPr bwMode="auto">
            <a:xfrm>
              <a:off x="-7979248"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9" name="Rectangle 159"/>
            <p:cNvSpPr>
              <a:spLocks noChangeArrowheads="1"/>
            </p:cNvSpPr>
            <p:nvPr/>
          </p:nvSpPr>
          <p:spPr bwMode="auto">
            <a:xfrm>
              <a:off x="-7807792"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0" name="Rectangle 160"/>
            <p:cNvSpPr>
              <a:spLocks noChangeArrowheads="1"/>
            </p:cNvSpPr>
            <p:nvPr/>
          </p:nvSpPr>
          <p:spPr bwMode="auto">
            <a:xfrm>
              <a:off x="-806815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1" name="Rectangle 161"/>
            <p:cNvSpPr>
              <a:spLocks noChangeArrowheads="1"/>
            </p:cNvSpPr>
            <p:nvPr/>
          </p:nvSpPr>
          <p:spPr bwMode="auto">
            <a:xfrm>
              <a:off x="-789352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2" name="Rectangle 162"/>
            <p:cNvSpPr>
              <a:spLocks noChangeArrowheads="1"/>
            </p:cNvSpPr>
            <p:nvPr/>
          </p:nvSpPr>
          <p:spPr bwMode="auto">
            <a:xfrm>
              <a:off x="-7718889"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3" name="Rectangle 163"/>
            <p:cNvSpPr>
              <a:spLocks noChangeArrowheads="1"/>
            </p:cNvSpPr>
            <p:nvPr/>
          </p:nvSpPr>
          <p:spPr bwMode="auto">
            <a:xfrm>
              <a:off x="-8153880"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4" name="Rectangle 164"/>
            <p:cNvSpPr>
              <a:spLocks noChangeArrowheads="1"/>
            </p:cNvSpPr>
            <p:nvPr/>
          </p:nvSpPr>
          <p:spPr bwMode="auto">
            <a:xfrm>
              <a:off x="-7979248"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5" name="Rectangle 165"/>
            <p:cNvSpPr>
              <a:spLocks noChangeArrowheads="1"/>
            </p:cNvSpPr>
            <p:nvPr/>
          </p:nvSpPr>
          <p:spPr bwMode="auto">
            <a:xfrm>
              <a:off x="-7718889"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6" name="Rectangle 166"/>
            <p:cNvSpPr>
              <a:spLocks noChangeArrowheads="1"/>
            </p:cNvSpPr>
            <p:nvPr/>
          </p:nvSpPr>
          <p:spPr bwMode="auto">
            <a:xfrm>
              <a:off x="-8245958" y="24526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7" name="Rectangle 167"/>
            <p:cNvSpPr>
              <a:spLocks noChangeArrowheads="1"/>
            </p:cNvSpPr>
            <p:nvPr/>
          </p:nvSpPr>
          <p:spPr bwMode="auto">
            <a:xfrm>
              <a:off x="-8677773"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8" name="Rectangle 168"/>
            <p:cNvSpPr>
              <a:spLocks noChangeArrowheads="1"/>
            </p:cNvSpPr>
            <p:nvPr/>
          </p:nvSpPr>
          <p:spPr bwMode="auto">
            <a:xfrm>
              <a:off x="-8331685" y="25352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9" name="Rectangle 169"/>
            <p:cNvSpPr>
              <a:spLocks noChangeArrowheads="1"/>
            </p:cNvSpPr>
            <p:nvPr/>
          </p:nvSpPr>
          <p:spPr bwMode="auto">
            <a:xfrm>
              <a:off x="-7718889"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0" name="Rectangle 170"/>
            <p:cNvSpPr>
              <a:spLocks noChangeArrowheads="1"/>
            </p:cNvSpPr>
            <p:nvPr/>
          </p:nvSpPr>
          <p:spPr bwMode="auto">
            <a:xfrm>
              <a:off x="-8245958"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1" name="Rectangle 171"/>
            <p:cNvSpPr>
              <a:spLocks noChangeArrowheads="1"/>
            </p:cNvSpPr>
            <p:nvPr/>
          </p:nvSpPr>
          <p:spPr bwMode="auto">
            <a:xfrm>
              <a:off x="-8417414" y="26146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2" name="Rectangle 172"/>
            <p:cNvSpPr>
              <a:spLocks noChangeArrowheads="1"/>
            </p:cNvSpPr>
            <p:nvPr/>
          </p:nvSpPr>
          <p:spPr bwMode="auto">
            <a:xfrm>
              <a:off x="-7807792"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3" name="Rectangle 173"/>
            <p:cNvSpPr>
              <a:spLocks noChangeArrowheads="1"/>
            </p:cNvSpPr>
            <p:nvPr/>
          </p:nvSpPr>
          <p:spPr bwMode="auto">
            <a:xfrm>
              <a:off x="-8677773"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4" name="Rectangle 174"/>
            <p:cNvSpPr>
              <a:spLocks noChangeArrowheads="1"/>
            </p:cNvSpPr>
            <p:nvPr/>
          </p:nvSpPr>
          <p:spPr bwMode="auto">
            <a:xfrm>
              <a:off x="-806815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5" name="Rectangle 175"/>
            <p:cNvSpPr>
              <a:spLocks noChangeArrowheads="1"/>
            </p:cNvSpPr>
            <p:nvPr/>
          </p:nvSpPr>
          <p:spPr bwMode="auto">
            <a:xfrm>
              <a:off x="-789352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6" name="Rectangle 176"/>
            <p:cNvSpPr>
              <a:spLocks noChangeArrowheads="1"/>
            </p:cNvSpPr>
            <p:nvPr/>
          </p:nvSpPr>
          <p:spPr bwMode="auto">
            <a:xfrm>
              <a:off x="-7718889"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7" name="Rectangle 177"/>
            <p:cNvSpPr>
              <a:spLocks noChangeArrowheads="1"/>
            </p:cNvSpPr>
            <p:nvPr/>
          </p:nvSpPr>
          <p:spPr bwMode="auto">
            <a:xfrm>
              <a:off x="-8417414"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8" name="Rectangle 178"/>
            <p:cNvSpPr>
              <a:spLocks noChangeArrowheads="1"/>
            </p:cNvSpPr>
            <p:nvPr/>
          </p:nvSpPr>
          <p:spPr bwMode="auto">
            <a:xfrm>
              <a:off x="-8592044" y="27749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9" name="Rectangle 179"/>
            <p:cNvSpPr>
              <a:spLocks noChangeArrowheads="1"/>
            </p:cNvSpPr>
            <p:nvPr/>
          </p:nvSpPr>
          <p:spPr bwMode="auto">
            <a:xfrm>
              <a:off x="-7979248"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0" name="Rectangle 180"/>
            <p:cNvSpPr>
              <a:spLocks noChangeArrowheads="1"/>
            </p:cNvSpPr>
            <p:nvPr/>
          </p:nvSpPr>
          <p:spPr bwMode="auto">
            <a:xfrm>
              <a:off x="-8068151" y="2854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1" name="Rectangle 181"/>
            <p:cNvSpPr>
              <a:spLocks noChangeArrowheads="1"/>
            </p:cNvSpPr>
            <p:nvPr/>
          </p:nvSpPr>
          <p:spPr bwMode="auto">
            <a:xfrm>
              <a:off x="-7718889" y="2854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2" name="Rectangle 182"/>
            <p:cNvSpPr>
              <a:spLocks noChangeArrowheads="1"/>
            </p:cNvSpPr>
            <p:nvPr/>
          </p:nvSpPr>
          <p:spPr bwMode="auto">
            <a:xfrm>
              <a:off x="-8417414"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3" name="Rectangle 183"/>
            <p:cNvSpPr>
              <a:spLocks noChangeArrowheads="1"/>
            </p:cNvSpPr>
            <p:nvPr/>
          </p:nvSpPr>
          <p:spPr bwMode="auto">
            <a:xfrm>
              <a:off x="-8153880" y="293687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4" name="Rectangle 184"/>
            <p:cNvSpPr>
              <a:spLocks noChangeArrowheads="1"/>
            </p:cNvSpPr>
            <p:nvPr/>
          </p:nvSpPr>
          <p:spPr bwMode="auto">
            <a:xfrm>
              <a:off x="-7718889"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5" name="Rectangle 185"/>
            <p:cNvSpPr>
              <a:spLocks noChangeArrowheads="1"/>
            </p:cNvSpPr>
            <p:nvPr/>
          </p:nvSpPr>
          <p:spPr bwMode="auto">
            <a:xfrm>
              <a:off x="-8068151"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6" name="Rectangle 186"/>
            <p:cNvSpPr>
              <a:spLocks noChangeArrowheads="1"/>
            </p:cNvSpPr>
            <p:nvPr/>
          </p:nvSpPr>
          <p:spPr bwMode="auto">
            <a:xfrm>
              <a:off x="-8506317"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7" name="Rectangle 187"/>
            <p:cNvSpPr>
              <a:spLocks noChangeArrowheads="1"/>
            </p:cNvSpPr>
            <p:nvPr/>
          </p:nvSpPr>
          <p:spPr bwMode="auto">
            <a:xfrm>
              <a:off x="-8506317"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8" name="Rectangle 188"/>
            <p:cNvSpPr>
              <a:spLocks noChangeArrowheads="1"/>
            </p:cNvSpPr>
            <p:nvPr/>
          </p:nvSpPr>
          <p:spPr bwMode="auto">
            <a:xfrm>
              <a:off x="-8506317"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9" name="Rectangle 189"/>
            <p:cNvSpPr>
              <a:spLocks noChangeArrowheads="1"/>
            </p:cNvSpPr>
            <p:nvPr/>
          </p:nvSpPr>
          <p:spPr bwMode="auto">
            <a:xfrm>
              <a:off x="-8592044"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0" name="Rectangle 190"/>
            <p:cNvSpPr>
              <a:spLocks noChangeArrowheads="1"/>
            </p:cNvSpPr>
            <p:nvPr/>
          </p:nvSpPr>
          <p:spPr bwMode="auto">
            <a:xfrm>
              <a:off x="-7718889" y="362585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1" name="Rectangle 191"/>
            <p:cNvSpPr>
              <a:spLocks noChangeArrowheads="1"/>
            </p:cNvSpPr>
            <p:nvPr/>
          </p:nvSpPr>
          <p:spPr bwMode="auto">
            <a:xfrm>
              <a:off x="-8331685"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2" name="Rectangle 192"/>
            <p:cNvSpPr>
              <a:spLocks noChangeArrowheads="1"/>
            </p:cNvSpPr>
            <p:nvPr/>
          </p:nvSpPr>
          <p:spPr bwMode="auto">
            <a:xfrm>
              <a:off x="-8331685" y="37274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3" name="Rectangle 193"/>
            <p:cNvSpPr>
              <a:spLocks noChangeArrowheads="1"/>
            </p:cNvSpPr>
            <p:nvPr/>
          </p:nvSpPr>
          <p:spPr bwMode="auto">
            <a:xfrm>
              <a:off x="-7979248" y="37274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4" name="Rectangle 194"/>
            <p:cNvSpPr>
              <a:spLocks noChangeArrowheads="1"/>
            </p:cNvSpPr>
            <p:nvPr/>
          </p:nvSpPr>
          <p:spPr bwMode="auto">
            <a:xfrm>
              <a:off x="-8068151" y="39449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5" name="Rectangle 195"/>
            <p:cNvSpPr>
              <a:spLocks noChangeArrowheads="1"/>
            </p:cNvSpPr>
            <p:nvPr/>
          </p:nvSpPr>
          <p:spPr bwMode="auto">
            <a:xfrm>
              <a:off x="-8245958"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6" name="Rectangle 196"/>
            <p:cNvSpPr>
              <a:spLocks noChangeArrowheads="1"/>
            </p:cNvSpPr>
            <p:nvPr/>
          </p:nvSpPr>
          <p:spPr bwMode="auto">
            <a:xfrm>
              <a:off x="-8677773"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7" name="Rectangle 197"/>
            <p:cNvSpPr>
              <a:spLocks noChangeArrowheads="1"/>
            </p:cNvSpPr>
            <p:nvPr/>
          </p:nvSpPr>
          <p:spPr bwMode="auto">
            <a:xfrm>
              <a:off x="-7718889"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8" name="Rectangle 198"/>
            <p:cNvSpPr>
              <a:spLocks noChangeArrowheads="1"/>
            </p:cNvSpPr>
            <p:nvPr/>
          </p:nvSpPr>
          <p:spPr bwMode="auto">
            <a:xfrm>
              <a:off x="-8068151" y="3171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9" name="Rectangle 199"/>
            <p:cNvSpPr>
              <a:spLocks noChangeArrowheads="1"/>
            </p:cNvSpPr>
            <p:nvPr/>
          </p:nvSpPr>
          <p:spPr bwMode="auto">
            <a:xfrm>
              <a:off x="-8068151"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0" name="Rectangle 200"/>
            <p:cNvSpPr>
              <a:spLocks noChangeArrowheads="1"/>
            </p:cNvSpPr>
            <p:nvPr/>
          </p:nvSpPr>
          <p:spPr bwMode="auto">
            <a:xfrm>
              <a:off x="-8417414" y="3171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1" name="Rectangle 201"/>
            <p:cNvSpPr>
              <a:spLocks noChangeArrowheads="1"/>
            </p:cNvSpPr>
            <p:nvPr/>
          </p:nvSpPr>
          <p:spPr bwMode="auto">
            <a:xfrm>
              <a:off x="-8677773"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2" name="Rectangle 202"/>
            <p:cNvSpPr>
              <a:spLocks noChangeArrowheads="1"/>
            </p:cNvSpPr>
            <p:nvPr/>
          </p:nvSpPr>
          <p:spPr bwMode="auto">
            <a:xfrm>
              <a:off x="-8677773" y="3362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3" name="Rectangle 203"/>
            <p:cNvSpPr>
              <a:spLocks noChangeArrowheads="1"/>
            </p:cNvSpPr>
            <p:nvPr/>
          </p:nvSpPr>
          <p:spPr bwMode="auto">
            <a:xfrm>
              <a:off x="-8677773" y="3473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4" name="Rectangle 204"/>
            <p:cNvSpPr>
              <a:spLocks noChangeArrowheads="1"/>
            </p:cNvSpPr>
            <p:nvPr/>
          </p:nvSpPr>
          <p:spPr bwMode="auto">
            <a:xfrm>
              <a:off x="-8245958"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5" name="Rectangle 205"/>
            <p:cNvSpPr>
              <a:spLocks noChangeArrowheads="1"/>
            </p:cNvSpPr>
            <p:nvPr/>
          </p:nvSpPr>
          <p:spPr bwMode="auto">
            <a:xfrm>
              <a:off x="-7718888"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nvGrpSpPr>
            <p:cNvPr id="9"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7" name="Rectangle 250"/>
              <p:cNvSpPr>
                <a:spLocks noChangeArrowheads="1"/>
              </p:cNvSpPr>
              <p:nvPr/>
            </p:nvSpPr>
            <p:spPr bwMode="auto">
              <a:xfrm>
                <a:off x="2599" y="2856"/>
                <a:ext cx="14" cy="1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40" name="Rectangle 283"/>
              <p:cNvSpPr>
                <a:spLocks noChangeArrowheads="1"/>
              </p:cNvSpPr>
              <p:nvPr/>
            </p:nvSpPr>
            <p:spPr bwMode="auto">
              <a:xfrm>
                <a:off x="2563" y="294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1" name="Rectangle 284"/>
              <p:cNvSpPr>
                <a:spLocks noChangeArrowheads="1"/>
              </p:cNvSpPr>
              <p:nvPr/>
            </p:nvSpPr>
            <p:spPr bwMode="auto">
              <a:xfrm>
                <a:off x="3511"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2" name="Rectangle 285"/>
              <p:cNvSpPr>
                <a:spLocks noChangeArrowheads="1"/>
              </p:cNvSpPr>
              <p:nvPr/>
            </p:nvSpPr>
            <p:spPr bwMode="auto">
              <a:xfrm>
                <a:off x="3613"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3" name="Rectangle 286"/>
              <p:cNvSpPr>
                <a:spLocks noChangeArrowheads="1"/>
              </p:cNvSpPr>
              <p:nvPr/>
            </p:nvSpPr>
            <p:spPr bwMode="auto">
              <a:xfrm>
                <a:off x="3713"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4" name="Rectangle 287"/>
              <p:cNvSpPr>
                <a:spLocks noChangeArrowheads="1"/>
              </p:cNvSpPr>
              <p:nvPr/>
            </p:nvSpPr>
            <p:spPr bwMode="auto">
              <a:xfrm>
                <a:off x="3815"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5" name="Rectangle 288"/>
              <p:cNvSpPr>
                <a:spLocks noChangeArrowheads="1"/>
              </p:cNvSpPr>
              <p:nvPr/>
            </p:nvSpPr>
            <p:spPr bwMode="auto">
              <a:xfrm>
                <a:off x="39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6" name="Rectangle 289"/>
              <p:cNvSpPr>
                <a:spLocks noChangeArrowheads="1"/>
              </p:cNvSpPr>
              <p:nvPr/>
            </p:nvSpPr>
            <p:spPr bwMode="auto">
              <a:xfrm>
                <a:off x="3511"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7" name="Rectangle 290"/>
              <p:cNvSpPr>
                <a:spLocks noChangeArrowheads="1"/>
              </p:cNvSpPr>
              <p:nvPr/>
            </p:nvSpPr>
            <p:spPr bwMode="auto">
              <a:xfrm>
                <a:off x="3613"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8" name="Rectangle 291"/>
              <p:cNvSpPr>
                <a:spLocks noChangeArrowheads="1"/>
              </p:cNvSpPr>
              <p:nvPr/>
            </p:nvSpPr>
            <p:spPr bwMode="auto">
              <a:xfrm>
                <a:off x="3713"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9" name="Rectangle 292"/>
              <p:cNvSpPr>
                <a:spLocks noChangeArrowheads="1"/>
              </p:cNvSpPr>
              <p:nvPr/>
            </p:nvSpPr>
            <p:spPr bwMode="auto">
              <a:xfrm>
                <a:off x="3815"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0" name="Rectangle 293"/>
              <p:cNvSpPr>
                <a:spLocks noChangeArrowheads="1"/>
              </p:cNvSpPr>
              <p:nvPr/>
            </p:nvSpPr>
            <p:spPr bwMode="auto">
              <a:xfrm>
                <a:off x="3511"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1" name="Rectangle 294"/>
              <p:cNvSpPr>
                <a:spLocks noChangeArrowheads="1"/>
              </p:cNvSpPr>
              <p:nvPr/>
            </p:nvSpPr>
            <p:spPr bwMode="auto">
              <a:xfrm>
                <a:off x="3713"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2" name="Rectangle 295"/>
              <p:cNvSpPr>
                <a:spLocks noChangeArrowheads="1"/>
              </p:cNvSpPr>
              <p:nvPr/>
            </p:nvSpPr>
            <p:spPr bwMode="auto">
              <a:xfrm>
                <a:off x="3815"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3" name="Rectangle 296"/>
              <p:cNvSpPr>
                <a:spLocks noChangeArrowheads="1"/>
              </p:cNvSpPr>
              <p:nvPr/>
            </p:nvSpPr>
            <p:spPr bwMode="auto">
              <a:xfrm>
                <a:off x="3918"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4" name="Rectangle 297"/>
              <p:cNvSpPr>
                <a:spLocks noChangeArrowheads="1"/>
              </p:cNvSpPr>
              <p:nvPr/>
            </p:nvSpPr>
            <p:spPr bwMode="auto">
              <a:xfrm>
                <a:off x="3511"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5" name="Rectangle 298"/>
              <p:cNvSpPr>
                <a:spLocks noChangeArrowheads="1"/>
              </p:cNvSpPr>
              <p:nvPr/>
            </p:nvSpPr>
            <p:spPr bwMode="auto">
              <a:xfrm>
                <a:off x="3613"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6" name="Rectangle 299"/>
              <p:cNvSpPr>
                <a:spLocks noChangeArrowheads="1"/>
              </p:cNvSpPr>
              <p:nvPr/>
            </p:nvSpPr>
            <p:spPr bwMode="auto">
              <a:xfrm>
                <a:off x="3713"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7" name="Rectangle 300"/>
              <p:cNvSpPr>
                <a:spLocks noChangeArrowheads="1"/>
              </p:cNvSpPr>
              <p:nvPr/>
            </p:nvSpPr>
            <p:spPr bwMode="auto">
              <a:xfrm>
                <a:off x="3815"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8" name="Rectangle 301"/>
              <p:cNvSpPr>
                <a:spLocks noChangeArrowheads="1"/>
              </p:cNvSpPr>
              <p:nvPr/>
            </p:nvSpPr>
            <p:spPr bwMode="auto">
              <a:xfrm>
                <a:off x="39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9" name="Rectangle 302"/>
              <p:cNvSpPr>
                <a:spLocks noChangeArrowheads="1"/>
              </p:cNvSpPr>
              <p:nvPr/>
            </p:nvSpPr>
            <p:spPr bwMode="auto">
              <a:xfrm>
                <a:off x="3511"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0" name="Rectangle 303"/>
              <p:cNvSpPr>
                <a:spLocks noChangeArrowheads="1"/>
              </p:cNvSpPr>
              <p:nvPr/>
            </p:nvSpPr>
            <p:spPr bwMode="auto">
              <a:xfrm>
                <a:off x="3613"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1" name="Rectangle 304"/>
              <p:cNvSpPr>
                <a:spLocks noChangeArrowheads="1"/>
              </p:cNvSpPr>
              <p:nvPr/>
            </p:nvSpPr>
            <p:spPr bwMode="auto">
              <a:xfrm>
                <a:off x="3713"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2" name="Rectangle 305"/>
              <p:cNvSpPr>
                <a:spLocks noChangeArrowheads="1"/>
              </p:cNvSpPr>
              <p:nvPr/>
            </p:nvSpPr>
            <p:spPr bwMode="auto">
              <a:xfrm>
                <a:off x="3815"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3" name="Rectangle 306"/>
              <p:cNvSpPr>
                <a:spLocks noChangeArrowheads="1"/>
              </p:cNvSpPr>
              <p:nvPr/>
            </p:nvSpPr>
            <p:spPr bwMode="auto">
              <a:xfrm>
                <a:off x="39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4" name="Rectangle 307"/>
              <p:cNvSpPr>
                <a:spLocks noChangeArrowheads="1"/>
              </p:cNvSpPr>
              <p:nvPr/>
            </p:nvSpPr>
            <p:spPr bwMode="auto">
              <a:xfrm>
                <a:off x="3511"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5" name="Rectangle 308"/>
              <p:cNvSpPr>
                <a:spLocks noChangeArrowheads="1"/>
              </p:cNvSpPr>
              <p:nvPr/>
            </p:nvSpPr>
            <p:spPr bwMode="auto">
              <a:xfrm>
                <a:off x="3613"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6" name="Rectangle 309"/>
              <p:cNvSpPr>
                <a:spLocks noChangeArrowheads="1"/>
              </p:cNvSpPr>
              <p:nvPr/>
            </p:nvSpPr>
            <p:spPr bwMode="auto">
              <a:xfrm>
                <a:off x="3713"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7" name="Rectangle 310"/>
              <p:cNvSpPr>
                <a:spLocks noChangeArrowheads="1"/>
              </p:cNvSpPr>
              <p:nvPr/>
            </p:nvSpPr>
            <p:spPr bwMode="auto">
              <a:xfrm>
                <a:off x="39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8" name="Rectangle 311"/>
              <p:cNvSpPr>
                <a:spLocks noChangeArrowheads="1"/>
              </p:cNvSpPr>
              <p:nvPr/>
            </p:nvSpPr>
            <p:spPr bwMode="auto">
              <a:xfrm>
                <a:off x="3511"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9" name="Rectangle 312"/>
              <p:cNvSpPr>
                <a:spLocks noChangeArrowheads="1"/>
              </p:cNvSpPr>
              <p:nvPr/>
            </p:nvSpPr>
            <p:spPr bwMode="auto">
              <a:xfrm>
                <a:off x="3713"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0" name="Rectangle 313"/>
              <p:cNvSpPr>
                <a:spLocks noChangeArrowheads="1"/>
              </p:cNvSpPr>
              <p:nvPr/>
            </p:nvSpPr>
            <p:spPr bwMode="auto">
              <a:xfrm>
                <a:off x="3815"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1" name="Rectangle 314"/>
              <p:cNvSpPr>
                <a:spLocks noChangeArrowheads="1"/>
              </p:cNvSpPr>
              <p:nvPr/>
            </p:nvSpPr>
            <p:spPr bwMode="auto">
              <a:xfrm>
                <a:off x="39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2" name="Rectangle 315"/>
              <p:cNvSpPr>
                <a:spLocks noChangeArrowheads="1"/>
              </p:cNvSpPr>
              <p:nvPr/>
            </p:nvSpPr>
            <p:spPr bwMode="auto">
              <a:xfrm>
                <a:off x="3511"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3" name="Rectangle 316"/>
              <p:cNvSpPr>
                <a:spLocks noChangeArrowheads="1"/>
              </p:cNvSpPr>
              <p:nvPr/>
            </p:nvSpPr>
            <p:spPr bwMode="auto">
              <a:xfrm>
                <a:off x="3613"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4" name="Rectangle 317"/>
              <p:cNvSpPr>
                <a:spLocks noChangeArrowheads="1"/>
              </p:cNvSpPr>
              <p:nvPr/>
            </p:nvSpPr>
            <p:spPr bwMode="auto">
              <a:xfrm>
                <a:off x="3713"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5" name="Rectangle 318"/>
              <p:cNvSpPr>
                <a:spLocks noChangeArrowheads="1"/>
              </p:cNvSpPr>
              <p:nvPr/>
            </p:nvSpPr>
            <p:spPr bwMode="auto">
              <a:xfrm>
                <a:off x="3815"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6" name="Rectangle 319"/>
              <p:cNvSpPr>
                <a:spLocks noChangeArrowheads="1"/>
              </p:cNvSpPr>
              <p:nvPr/>
            </p:nvSpPr>
            <p:spPr bwMode="auto">
              <a:xfrm>
                <a:off x="39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7" name="Rectangle 320"/>
              <p:cNvSpPr>
                <a:spLocks noChangeArrowheads="1"/>
              </p:cNvSpPr>
              <p:nvPr/>
            </p:nvSpPr>
            <p:spPr bwMode="auto">
              <a:xfrm>
                <a:off x="3511"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8" name="Rectangle 321"/>
              <p:cNvSpPr>
                <a:spLocks noChangeArrowheads="1"/>
              </p:cNvSpPr>
              <p:nvPr/>
            </p:nvSpPr>
            <p:spPr bwMode="auto">
              <a:xfrm>
                <a:off x="3613"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9" name="Rectangle 322"/>
              <p:cNvSpPr>
                <a:spLocks noChangeArrowheads="1"/>
              </p:cNvSpPr>
              <p:nvPr/>
            </p:nvSpPr>
            <p:spPr bwMode="auto">
              <a:xfrm>
                <a:off x="3713"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0" name="Rectangle 323"/>
              <p:cNvSpPr>
                <a:spLocks noChangeArrowheads="1"/>
              </p:cNvSpPr>
              <p:nvPr/>
            </p:nvSpPr>
            <p:spPr bwMode="auto">
              <a:xfrm>
                <a:off x="3815"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1" name="Rectangle 324"/>
              <p:cNvSpPr>
                <a:spLocks noChangeArrowheads="1"/>
              </p:cNvSpPr>
              <p:nvPr/>
            </p:nvSpPr>
            <p:spPr bwMode="auto">
              <a:xfrm>
                <a:off x="3918"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2" name="Rectangle 325"/>
              <p:cNvSpPr>
                <a:spLocks noChangeArrowheads="1"/>
              </p:cNvSpPr>
              <p:nvPr/>
            </p:nvSpPr>
            <p:spPr bwMode="auto">
              <a:xfrm>
                <a:off x="3511"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3" name="Rectangle 326"/>
              <p:cNvSpPr>
                <a:spLocks noChangeArrowheads="1"/>
              </p:cNvSpPr>
              <p:nvPr/>
            </p:nvSpPr>
            <p:spPr bwMode="auto">
              <a:xfrm>
                <a:off x="3613"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4" name="Rectangle 327"/>
              <p:cNvSpPr>
                <a:spLocks noChangeArrowheads="1"/>
              </p:cNvSpPr>
              <p:nvPr/>
            </p:nvSpPr>
            <p:spPr bwMode="auto">
              <a:xfrm>
                <a:off x="3815"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5" name="Rectangle 328"/>
              <p:cNvSpPr>
                <a:spLocks noChangeArrowheads="1"/>
              </p:cNvSpPr>
              <p:nvPr/>
            </p:nvSpPr>
            <p:spPr bwMode="auto">
              <a:xfrm>
                <a:off x="39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6" name="Rectangle 329"/>
              <p:cNvSpPr>
                <a:spLocks noChangeArrowheads="1"/>
              </p:cNvSpPr>
              <p:nvPr/>
            </p:nvSpPr>
            <p:spPr bwMode="auto">
              <a:xfrm>
                <a:off x="3511"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7" name="Rectangle 330"/>
              <p:cNvSpPr>
                <a:spLocks noChangeArrowheads="1"/>
              </p:cNvSpPr>
              <p:nvPr/>
            </p:nvSpPr>
            <p:spPr bwMode="auto">
              <a:xfrm>
                <a:off x="3613"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8" name="Rectangle 331"/>
              <p:cNvSpPr>
                <a:spLocks noChangeArrowheads="1"/>
              </p:cNvSpPr>
              <p:nvPr/>
            </p:nvSpPr>
            <p:spPr bwMode="auto">
              <a:xfrm>
                <a:off x="3713"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9" name="Rectangle 332"/>
              <p:cNvSpPr>
                <a:spLocks noChangeArrowheads="1"/>
              </p:cNvSpPr>
              <p:nvPr/>
            </p:nvSpPr>
            <p:spPr bwMode="auto">
              <a:xfrm>
                <a:off x="3815"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0" name="Rectangle 333"/>
              <p:cNvSpPr>
                <a:spLocks noChangeArrowheads="1"/>
              </p:cNvSpPr>
              <p:nvPr/>
            </p:nvSpPr>
            <p:spPr bwMode="auto">
              <a:xfrm>
                <a:off x="39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1" name="Rectangle 334"/>
              <p:cNvSpPr>
                <a:spLocks noChangeArrowheads="1"/>
              </p:cNvSpPr>
              <p:nvPr/>
            </p:nvSpPr>
            <p:spPr bwMode="auto">
              <a:xfrm>
                <a:off x="3511"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2" name="Rectangle 335"/>
              <p:cNvSpPr>
                <a:spLocks noChangeArrowheads="1"/>
              </p:cNvSpPr>
              <p:nvPr/>
            </p:nvSpPr>
            <p:spPr bwMode="auto">
              <a:xfrm>
                <a:off x="3613"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3" name="Rectangle 336"/>
              <p:cNvSpPr>
                <a:spLocks noChangeArrowheads="1"/>
              </p:cNvSpPr>
              <p:nvPr/>
            </p:nvSpPr>
            <p:spPr bwMode="auto">
              <a:xfrm>
                <a:off x="3713"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4" name="Rectangle 337"/>
              <p:cNvSpPr>
                <a:spLocks noChangeArrowheads="1"/>
              </p:cNvSpPr>
              <p:nvPr/>
            </p:nvSpPr>
            <p:spPr bwMode="auto">
              <a:xfrm>
                <a:off x="3815"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5" name="Rectangle 338"/>
              <p:cNvSpPr>
                <a:spLocks noChangeArrowheads="1"/>
              </p:cNvSpPr>
              <p:nvPr/>
            </p:nvSpPr>
            <p:spPr bwMode="auto">
              <a:xfrm>
                <a:off x="3511"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6" name="Rectangle 339"/>
              <p:cNvSpPr>
                <a:spLocks noChangeArrowheads="1"/>
              </p:cNvSpPr>
              <p:nvPr/>
            </p:nvSpPr>
            <p:spPr bwMode="auto">
              <a:xfrm>
                <a:off x="3613"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7" name="Rectangle 340"/>
              <p:cNvSpPr>
                <a:spLocks noChangeArrowheads="1"/>
              </p:cNvSpPr>
              <p:nvPr/>
            </p:nvSpPr>
            <p:spPr bwMode="auto">
              <a:xfrm>
                <a:off x="3815"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8" name="Rectangle 341"/>
              <p:cNvSpPr>
                <a:spLocks noChangeArrowheads="1"/>
              </p:cNvSpPr>
              <p:nvPr/>
            </p:nvSpPr>
            <p:spPr bwMode="auto">
              <a:xfrm>
                <a:off x="39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9" name="Rectangle 342"/>
              <p:cNvSpPr>
                <a:spLocks noChangeArrowheads="1"/>
              </p:cNvSpPr>
              <p:nvPr/>
            </p:nvSpPr>
            <p:spPr bwMode="auto">
              <a:xfrm>
                <a:off x="3511"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0" name="Rectangle 343"/>
              <p:cNvSpPr>
                <a:spLocks noChangeArrowheads="1"/>
              </p:cNvSpPr>
              <p:nvPr/>
            </p:nvSpPr>
            <p:spPr bwMode="auto">
              <a:xfrm>
                <a:off x="3713"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1" name="Rectangle 344"/>
              <p:cNvSpPr>
                <a:spLocks noChangeArrowheads="1"/>
              </p:cNvSpPr>
              <p:nvPr/>
            </p:nvSpPr>
            <p:spPr bwMode="auto">
              <a:xfrm>
                <a:off x="3815"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2" name="Rectangle 345"/>
              <p:cNvSpPr>
                <a:spLocks noChangeArrowheads="1"/>
              </p:cNvSpPr>
              <p:nvPr/>
            </p:nvSpPr>
            <p:spPr bwMode="auto">
              <a:xfrm>
                <a:off x="39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3" name="Rectangle 346"/>
              <p:cNvSpPr>
                <a:spLocks noChangeArrowheads="1"/>
              </p:cNvSpPr>
              <p:nvPr/>
            </p:nvSpPr>
            <p:spPr bwMode="auto">
              <a:xfrm>
                <a:off x="40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4" name="Rectangle 347"/>
              <p:cNvSpPr>
                <a:spLocks noChangeArrowheads="1"/>
              </p:cNvSpPr>
              <p:nvPr/>
            </p:nvSpPr>
            <p:spPr bwMode="auto">
              <a:xfrm>
                <a:off x="4120"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5" name="Rectangle 348"/>
              <p:cNvSpPr>
                <a:spLocks noChangeArrowheads="1"/>
              </p:cNvSpPr>
              <p:nvPr/>
            </p:nvSpPr>
            <p:spPr bwMode="auto">
              <a:xfrm>
                <a:off x="4222"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6" name="Rectangle 349"/>
              <p:cNvSpPr>
                <a:spLocks noChangeArrowheads="1"/>
              </p:cNvSpPr>
              <p:nvPr/>
            </p:nvSpPr>
            <p:spPr bwMode="auto">
              <a:xfrm>
                <a:off x="4324"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7" name="Rectangle 350"/>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8" name="Rectangle 351"/>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9" name="Rectangle 352"/>
              <p:cNvSpPr>
                <a:spLocks noChangeArrowheads="1"/>
              </p:cNvSpPr>
              <p:nvPr/>
            </p:nvSpPr>
            <p:spPr bwMode="auto">
              <a:xfrm>
                <a:off x="4018"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0" name="Rectangle 353"/>
              <p:cNvSpPr>
                <a:spLocks noChangeArrowheads="1"/>
              </p:cNvSpPr>
              <p:nvPr/>
            </p:nvSpPr>
            <p:spPr bwMode="auto">
              <a:xfrm>
                <a:off x="4120"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1" name="Rectangle 354"/>
              <p:cNvSpPr>
                <a:spLocks noChangeArrowheads="1"/>
              </p:cNvSpPr>
              <p:nvPr/>
            </p:nvSpPr>
            <p:spPr bwMode="auto">
              <a:xfrm>
                <a:off x="4222"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2" name="Rectangle 355"/>
              <p:cNvSpPr>
                <a:spLocks noChangeArrowheads="1"/>
              </p:cNvSpPr>
              <p:nvPr/>
            </p:nvSpPr>
            <p:spPr bwMode="auto">
              <a:xfrm>
                <a:off x="4324"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3" name="Rectangle 356"/>
              <p:cNvSpPr>
                <a:spLocks noChangeArrowheads="1"/>
              </p:cNvSpPr>
              <p:nvPr/>
            </p:nvSpPr>
            <p:spPr bwMode="auto">
              <a:xfrm>
                <a:off x="4426"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4" name="Rectangle 357"/>
              <p:cNvSpPr>
                <a:spLocks noChangeArrowheads="1"/>
              </p:cNvSpPr>
              <p:nvPr/>
            </p:nvSpPr>
            <p:spPr bwMode="auto">
              <a:xfrm>
                <a:off x="4120"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5" name="Rectangle 358"/>
              <p:cNvSpPr>
                <a:spLocks noChangeArrowheads="1"/>
              </p:cNvSpPr>
              <p:nvPr/>
            </p:nvSpPr>
            <p:spPr bwMode="auto">
              <a:xfrm>
                <a:off x="4222"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6" name="Rectangle 359"/>
              <p:cNvSpPr>
                <a:spLocks noChangeArrowheads="1"/>
              </p:cNvSpPr>
              <p:nvPr/>
            </p:nvSpPr>
            <p:spPr bwMode="auto">
              <a:xfrm>
                <a:off x="4426"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7" name="Rectangle 360"/>
              <p:cNvSpPr>
                <a:spLocks noChangeArrowheads="1"/>
              </p:cNvSpPr>
              <p:nvPr/>
            </p:nvSpPr>
            <p:spPr bwMode="auto">
              <a:xfrm>
                <a:off x="40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8" name="Rectangle 361"/>
              <p:cNvSpPr>
                <a:spLocks noChangeArrowheads="1"/>
              </p:cNvSpPr>
              <p:nvPr/>
            </p:nvSpPr>
            <p:spPr bwMode="auto">
              <a:xfrm>
                <a:off x="4120"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9" name="Rectangle 362"/>
              <p:cNvSpPr>
                <a:spLocks noChangeArrowheads="1"/>
              </p:cNvSpPr>
              <p:nvPr/>
            </p:nvSpPr>
            <p:spPr bwMode="auto">
              <a:xfrm>
                <a:off x="4222"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0" name="Rectangle 363"/>
              <p:cNvSpPr>
                <a:spLocks noChangeArrowheads="1"/>
              </p:cNvSpPr>
              <p:nvPr/>
            </p:nvSpPr>
            <p:spPr bwMode="auto">
              <a:xfrm>
                <a:off x="4324"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1" name="Rectangle 364"/>
              <p:cNvSpPr>
                <a:spLocks noChangeArrowheads="1"/>
              </p:cNvSpPr>
              <p:nvPr/>
            </p:nvSpPr>
            <p:spPr bwMode="auto">
              <a:xfrm>
                <a:off x="4426"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2" name="Rectangle 365"/>
              <p:cNvSpPr>
                <a:spLocks noChangeArrowheads="1"/>
              </p:cNvSpPr>
              <p:nvPr/>
            </p:nvSpPr>
            <p:spPr bwMode="auto">
              <a:xfrm>
                <a:off x="40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3" name="Rectangle 366"/>
              <p:cNvSpPr>
                <a:spLocks noChangeArrowheads="1"/>
              </p:cNvSpPr>
              <p:nvPr/>
            </p:nvSpPr>
            <p:spPr bwMode="auto">
              <a:xfrm>
                <a:off x="4222"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4" name="Rectangle 367"/>
              <p:cNvSpPr>
                <a:spLocks noChangeArrowheads="1"/>
              </p:cNvSpPr>
              <p:nvPr/>
            </p:nvSpPr>
            <p:spPr bwMode="auto">
              <a:xfrm>
                <a:off x="4324"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5" name="Rectangle 368"/>
              <p:cNvSpPr>
                <a:spLocks noChangeArrowheads="1"/>
              </p:cNvSpPr>
              <p:nvPr/>
            </p:nvSpPr>
            <p:spPr bwMode="auto">
              <a:xfrm>
                <a:off x="40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6" name="Rectangle 369"/>
              <p:cNvSpPr>
                <a:spLocks noChangeArrowheads="1"/>
              </p:cNvSpPr>
              <p:nvPr/>
            </p:nvSpPr>
            <p:spPr bwMode="auto">
              <a:xfrm>
                <a:off x="4120"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7" name="Rectangle 370"/>
              <p:cNvSpPr>
                <a:spLocks noChangeArrowheads="1"/>
              </p:cNvSpPr>
              <p:nvPr/>
            </p:nvSpPr>
            <p:spPr bwMode="auto">
              <a:xfrm>
                <a:off x="4222"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8" name="Rectangle 371"/>
              <p:cNvSpPr>
                <a:spLocks noChangeArrowheads="1"/>
              </p:cNvSpPr>
              <p:nvPr/>
            </p:nvSpPr>
            <p:spPr bwMode="auto">
              <a:xfrm>
                <a:off x="4324"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9" name="Rectangle 372"/>
              <p:cNvSpPr>
                <a:spLocks noChangeArrowheads="1"/>
              </p:cNvSpPr>
              <p:nvPr/>
            </p:nvSpPr>
            <p:spPr bwMode="auto">
              <a:xfrm>
                <a:off x="4426"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0" name="Rectangle 373"/>
              <p:cNvSpPr>
                <a:spLocks noChangeArrowheads="1"/>
              </p:cNvSpPr>
              <p:nvPr/>
            </p:nvSpPr>
            <p:spPr bwMode="auto">
              <a:xfrm>
                <a:off x="40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1" name="Rectangle 374"/>
              <p:cNvSpPr>
                <a:spLocks noChangeArrowheads="1"/>
              </p:cNvSpPr>
              <p:nvPr/>
            </p:nvSpPr>
            <p:spPr bwMode="auto">
              <a:xfrm>
                <a:off x="4120"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2" name="Rectangle 375"/>
              <p:cNvSpPr>
                <a:spLocks noChangeArrowheads="1"/>
              </p:cNvSpPr>
              <p:nvPr/>
            </p:nvSpPr>
            <p:spPr bwMode="auto">
              <a:xfrm>
                <a:off x="4222"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3" name="Rectangle 376"/>
              <p:cNvSpPr>
                <a:spLocks noChangeArrowheads="1"/>
              </p:cNvSpPr>
              <p:nvPr/>
            </p:nvSpPr>
            <p:spPr bwMode="auto">
              <a:xfrm>
                <a:off x="4426"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4" name="Rectangle 377"/>
              <p:cNvSpPr>
                <a:spLocks noChangeArrowheads="1"/>
              </p:cNvSpPr>
              <p:nvPr/>
            </p:nvSpPr>
            <p:spPr bwMode="auto">
              <a:xfrm>
                <a:off x="40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5" name="Rectangle 378"/>
              <p:cNvSpPr>
                <a:spLocks noChangeArrowheads="1"/>
              </p:cNvSpPr>
              <p:nvPr/>
            </p:nvSpPr>
            <p:spPr bwMode="auto">
              <a:xfrm>
                <a:off x="4120"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6" name="Rectangle 379"/>
              <p:cNvSpPr>
                <a:spLocks noChangeArrowheads="1"/>
              </p:cNvSpPr>
              <p:nvPr/>
            </p:nvSpPr>
            <p:spPr bwMode="auto">
              <a:xfrm>
                <a:off x="4222"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7" name="Rectangle 380"/>
              <p:cNvSpPr>
                <a:spLocks noChangeArrowheads="1"/>
              </p:cNvSpPr>
              <p:nvPr/>
            </p:nvSpPr>
            <p:spPr bwMode="auto">
              <a:xfrm>
                <a:off x="4324"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8" name="Rectangle 381"/>
              <p:cNvSpPr>
                <a:spLocks noChangeArrowheads="1"/>
              </p:cNvSpPr>
              <p:nvPr/>
            </p:nvSpPr>
            <p:spPr bwMode="auto">
              <a:xfrm>
                <a:off x="4426"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9" name="Rectangle 382"/>
              <p:cNvSpPr>
                <a:spLocks noChangeArrowheads="1"/>
              </p:cNvSpPr>
              <p:nvPr/>
            </p:nvSpPr>
            <p:spPr bwMode="auto">
              <a:xfrm>
                <a:off x="4120"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0" name="Rectangle 383"/>
              <p:cNvSpPr>
                <a:spLocks noChangeArrowheads="1"/>
              </p:cNvSpPr>
              <p:nvPr/>
            </p:nvSpPr>
            <p:spPr bwMode="auto">
              <a:xfrm>
                <a:off x="4222"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1" name="Rectangle 384"/>
              <p:cNvSpPr>
                <a:spLocks noChangeArrowheads="1"/>
              </p:cNvSpPr>
              <p:nvPr/>
            </p:nvSpPr>
            <p:spPr bwMode="auto">
              <a:xfrm>
                <a:off x="4324"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2" name="Rectangle 385"/>
              <p:cNvSpPr>
                <a:spLocks noChangeArrowheads="1"/>
              </p:cNvSpPr>
              <p:nvPr/>
            </p:nvSpPr>
            <p:spPr bwMode="auto">
              <a:xfrm>
                <a:off x="4426"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3" name="Rectangle 386"/>
              <p:cNvSpPr>
                <a:spLocks noChangeArrowheads="1"/>
              </p:cNvSpPr>
              <p:nvPr/>
            </p:nvSpPr>
            <p:spPr bwMode="auto">
              <a:xfrm>
                <a:off x="40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4" name="Rectangle 387"/>
              <p:cNvSpPr>
                <a:spLocks noChangeArrowheads="1"/>
              </p:cNvSpPr>
              <p:nvPr/>
            </p:nvSpPr>
            <p:spPr bwMode="auto">
              <a:xfrm>
                <a:off x="4120"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5" name="Rectangle 388"/>
              <p:cNvSpPr>
                <a:spLocks noChangeArrowheads="1"/>
              </p:cNvSpPr>
              <p:nvPr/>
            </p:nvSpPr>
            <p:spPr bwMode="auto">
              <a:xfrm>
                <a:off x="4222"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6" name="Rectangle 389"/>
              <p:cNvSpPr>
                <a:spLocks noChangeArrowheads="1"/>
              </p:cNvSpPr>
              <p:nvPr/>
            </p:nvSpPr>
            <p:spPr bwMode="auto">
              <a:xfrm>
                <a:off x="4324"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7" name="Rectangle 390"/>
              <p:cNvSpPr>
                <a:spLocks noChangeArrowheads="1"/>
              </p:cNvSpPr>
              <p:nvPr/>
            </p:nvSpPr>
            <p:spPr bwMode="auto">
              <a:xfrm>
                <a:off x="4426"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8" name="Rectangle 391"/>
              <p:cNvSpPr>
                <a:spLocks noChangeArrowheads="1"/>
              </p:cNvSpPr>
              <p:nvPr/>
            </p:nvSpPr>
            <p:spPr bwMode="auto">
              <a:xfrm>
                <a:off x="40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9" name="Rectangle 392"/>
              <p:cNvSpPr>
                <a:spLocks noChangeArrowheads="1"/>
              </p:cNvSpPr>
              <p:nvPr/>
            </p:nvSpPr>
            <p:spPr bwMode="auto">
              <a:xfrm>
                <a:off x="4120"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0" name="Rectangle 393"/>
              <p:cNvSpPr>
                <a:spLocks noChangeArrowheads="1"/>
              </p:cNvSpPr>
              <p:nvPr/>
            </p:nvSpPr>
            <p:spPr bwMode="auto">
              <a:xfrm>
                <a:off x="4324"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1" name="Rectangle 394"/>
              <p:cNvSpPr>
                <a:spLocks noChangeArrowheads="1"/>
              </p:cNvSpPr>
              <p:nvPr/>
            </p:nvSpPr>
            <p:spPr bwMode="auto">
              <a:xfrm>
                <a:off x="4426"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2" name="Rectangle 395"/>
              <p:cNvSpPr>
                <a:spLocks noChangeArrowheads="1"/>
              </p:cNvSpPr>
              <p:nvPr/>
            </p:nvSpPr>
            <p:spPr bwMode="auto">
              <a:xfrm>
                <a:off x="4018"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3" name="Rectangle 396"/>
              <p:cNvSpPr>
                <a:spLocks noChangeArrowheads="1"/>
              </p:cNvSpPr>
              <p:nvPr/>
            </p:nvSpPr>
            <p:spPr bwMode="auto">
              <a:xfrm>
                <a:off x="4222"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4" name="Rectangle 397"/>
              <p:cNvSpPr>
                <a:spLocks noChangeArrowheads="1"/>
              </p:cNvSpPr>
              <p:nvPr/>
            </p:nvSpPr>
            <p:spPr bwMode="auto">
              <a:xfrm>
                <a:off x="4324"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5" name="Rectangle 398"/>
              <p:cNvSpPr>
                <a:spLocks noChangeArrowheads="1"/>
              </p:cNvSpPr>
              <p:nvPr/>
            </p:nvSpPr>
            <p:spPr bwMode="auto">
              <a:xfrm>
                <a:off x="4426"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6" name="Rectangle 399"/>
              <p:cNvSpPr>
                <a:spLocks noChangeArrowheads="1"/>
              </p:cNvSpPr>
              <p:nvPr/>
            </p:nvSpPr>
            <p:spPr bwMode="auto">
              <a:xfrm>
                <a:off x="40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7" name="Rectangle 400"/>
              <p:cNvSpPr>
                <a:spLocks noChangeArrowheads="1"/>
              </p:cNvSpPr>
              <p:nvPr/>
            </p:nvSpPr>
            <p:spPr bwMode="auto">
              <a:xfrm>
                <a:off x="4120"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8" name="Rectangle 401"/>
              <p:cNvSpPr>
                <a:spLocks noChangeArrowheads="1"/>
              </p:cNvSpPr>
              <p:nvPr/>
            </p:nvSpPr>
            <p:spPr bwMode="auto">
              <a:xfrm>
                <a:off x="4324"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9" name="Rectangle 402"/>
              <p:cNvSpPr>
                <a:spLocks noChangeArrowheads="1"/>
              </p:cNvSpPr>
              <p:nvPr/>
            </p:nvSpPr>
            <p:spPr bwMode="auto">
              <a:xfrm>
                <a:off x="4426"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0" name="Rectangle 403"/>
              <p:cNvSpPr>
                <a:spLocks noChangeArrowheads="1"/>
              </p:cNvSpPr>
              <p:nvPr/>
            </p:nvSpPr>
            <p:spPr bwMode="auto">
              <a:xfrm>
                <a:off x="40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1" name="Rectangle 404"/>
              <p:cNvSpPr>
                <a:spLocks noChangeArrowheads="1"/>
              </p:cNvSpPr>
              <p:nvPr/>
            </p:nvSpPr>
            <p:spPr bwMode="auto">
              <a:xfrm>
                <a:off x="4120"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2" name="Rectangle 405"/>
              <p:cNvSpPr>
                <a:spLocks noChangeArrowheads="1"/>
              </p:cNvSpPr>
              <p:nvPr/>
            </p:nvSpPr>
            <p:spPr bwMode="auto">
              <a:xfrm>
                <a:off x="4222"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3" name="Rectangle 406"/>
              <p:cNvSpPr>
                <a:spLocks noChangeArrowheads="1"/>
              </p:cNvSpPr>
              <p:nvPr/>
            </p:nvSpPr>
            <p:spPr bwMode="auto">
              <a:xfrm>
                <a:off x="4426"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4" name="Rectangle 407"/>
              <p:cNvSpPr>
                <a:spLocks noChangeArrowheads="1"/>
              </p:cNvSpPr>
              <p:nvPr/>
            </p:nvSpPr>
            <p:spPr bwMode="auto">
              <a:xfrm>
                <a:off x="3511"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5" name="Rectangle 408"/>
              <p:cNvSpPr>
                <a:spLocks noChangeArrowheads="1"/>
              </p:cNvSpPr>
              <p:nvPr/>
            </p:nvSpPr>
            <p:spPr bwMode="auto">
              <a:xfrm>
                <a:off x="3613"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0"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7" name="Rectangle 411"/>
              <p:cNvSpPr>
                <a:spLocks noChangeArrowheads="1"/>
              </p:cNvSpPr>
              <p:nvPr/>
            </p:nvSpPr>
            <p:spPr bwMode="auto">
              <a:xfrm>
                <a:off x="39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8" name="Rectangle 412"/>
              <p:cNvSpPr>
                <a:spLocks noChangeArrowheads="1"/>
              </p:cNvSpPr>
              <p:nvPr/>
            </p:nvSpPr>
            <p:spPr bwMode="auto">
              <a:xfrm>
                <a:off x="40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9" name="Rectangle 413"/>
              <p:cNvSpPr>
                <a:spLocks noChangeArrowheads="1"/>
              </p:cNvSpPr>
              <p:nvPr/>
            </p:nvSpPr>
            <p:spPr bwMode="auto">
              <a:xfrm>
                <a:off x="4222"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0" name="Rectangle 414"/>
              <p:cNvSpPr>
                <a:spLocks noChangeArrowheads="1"/>
              </p:cNvSpPr>
              <p:nvPr/>
            </p:nvSpPr>
            <p:spPr bwMode="auto">
              <a:xfrm>
                <a:off x="4324"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1" name="Rectangle 415"/>
              <p:cNvSpPr>
                <a:spLocks noChangeArrowheads="1"/>
              </p:cNvSpPr>
              <p:nvPr/>
            </p:nvSpPr>
            <p:spPr bwMode="auto">
              <a:xfrm>
                <a:off x="4426"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2" name="Rectangle 416"/>
              <p:cNvSpPr>
                <a:spLocks noChangeArrowheads="1"/>
              </p:cNvSpPr>
              <p:nvPr/>
            </p:nvSpPr>
            <p:spPr bwMode="auto">
              <a:xfrm>
                <a:off x="3613"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3" name="Rectangle 417"/>
              <p:cNvSpPr>
                <a:spLocks noChangeArrowheads="1"/>
              </p:cNvSpPr>
              <p:nvPr/>
            </p:nvSpPr>
            <p:spPr bwMode="auto">
              <a:xfrm>
                <a:off x="3713"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4" name="Rectangle 418"/>
              <p:cNvSpPr>
                <a:spLocks noChangeArrowheads="1"/>
              </p:cNvSpPr>
              <p:nvPr/>
            </p:nvSpPr>
            <p:spPr bwMode="auto">
              <a:xfrm>
                <a:off x="3815"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5" name="Rectangle 419"/>
              <p:cNvSpPr>
                <a:spLocks noChangeArrowheads="1"/>
              </p:cNvSpPr>
              <p:nvPr/>
            </p:nvSpPr>
            <p:spPr bwMode="auto">
              <a:xfrm>
                <a:off x="4018"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6" name="Rectangle 420"/>
              <p:cNvSpPr>
                <a:spLocks noChangeArrowheads="1"/>
              </p:cNvSpPr>
              <p:nvPr/>
            </p:nvSpPr>
            <p:spPr bwMode="auto">
              <a:xfrm>
                <a:off x="4120"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7" name="Rectangle 421"/>
              <p:cNvSpPr>
                <a:spLocks noChangeArrowheads="1"/>
              </p:cNvSpPr>
              <p:nvPr/>
            </p:nvSpPr>
            <p:spPr bwMode="auto">
              <a:xfrm>
                <a:off x="4222"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8" name="Rectangle 422"/>
              <p:cNvSpPr>
                <a:spLocks noChangeArrowheads="1"/>
              </p:cNvSpPr>
              <p:nvPr/>
            </p:nvSpPr>
            <p:spPr bwMode="auto">
              <a:xfrm>
                <a:off x="4324"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9" name="Rectangle 423"/>
              <p:cNvSpPr>
                <a:spLocks noChangeArrowheads="1"/>
              </p:cNvSpPr>
              <p:nvPr/>
            </p:nvSpPr>
            <p:spPr bwMode="auto">
              <a:xfrm>
                <a:off x="4426"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0" name="Rectangle 424"/>
              <p:cNvSpPr>
                <a:spLocks noChangeArrowheads="1"/>
              </p:cNvSpPr>
              <p:nvPr/>
            </p:nvSpPr>
            <p:spPr bwMode="auto">
              <a:xfrm>
                <a:off x="3511"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1" name="Rectangle 425"/>
              <p:cNvSpPr>
                <a:spLocks noChangeArrowheads="1"/>
              </p:cNvSpPr>
              <p:nvPr/>
            </p:nvSpPr>
            <p:spPr bwMode="auto">
              <a:xfrm>
                <a:off x="3613"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2" name="Rectangle 426"/>
              <p:cNvSpPr>
                <a:spLocks noChangeArrowheads="1"/>
              </p:cNvSpPr>
              <p:nvPr/>
            </p:nvSpPr>
            <p:spPr bwMode="auto">
              <a:xfrm>
                <a:off x="3815"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3" name="Rectangle 427"/>
              <p:cNvSpPr>
                <a:spLocks noChangeArrowheads="1"/>
              </p:cNvSpPr>
              <p:nvPr/>
            </p:nvSpPr>
            <p:spPr bwMode="auto">
              <a:xfrm>
                <a:off x="39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4" name="Rectangle 428"/>
              <p:cNvSpPr>
                <a:spLocks noChangeArrowheads="1"/>
              </p:cNvSpPr>
              <p:nvPr/>
            </p:nvSpPr>
            <p:spPr bwMode="auto">
              <a:xfrm>
                <a:off x="40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5" name="Rectangle 429"/>
              <p:cNvSpPr>
                <a:spLocks noChangeArrowheads="1"/>
              </p:cNvSpPr>
              <p:nvPr/>
            </p:nvSpPr>
            <p:spPr bwMode="auto">
              <a:xfrm>
                <a:off x="4120"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6" name="Rectangle 430"/>
              <p:cNvSpPr>
                <a:spLocks noChangeArrowheads="1"/>
              </p:cNvSpPr>
              <p:nvPr/>
            </p:nvSpPr>
            <p:spPr bwMode="auto">
              <a:xfrm>
                <a:off x="4324"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7" name="Rectangle 431"/>
              <p:cNvSpPr>
                <a:spLocks noChangeArrowheads="1"/>
              </p:cNvSpPr>
              <p:nvPr/>
            </p:nvSpPr>
            <p:spPr bwMode="auto">
              <a:xfrm>
                <a:off x="4426"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8" name="Rectangle 432"/>
              <p:cNvSpPr>
                <a:spLocks noChangeArrowheads="1"/>
              </p:cNvSpPr>
              <p:nvPr/>
            </p:nvSpPr>
            <p:spPr bwMode="auto">
              <a:xfrm>
                <a:off x="3511" y="1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9" name="Rectangle 433"/>
              <p:cNvSpPr>
                <a:spLocks noChangeArrowheads="1"/>
              </p:cNvSpPr>
              <p:nvPr/>
            </p:nvSpPr>
            <p:spPr bwMode="auto">
              <a:xfrm>
                <a:off x="3713"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0" name="Rectangle 434"/>
              <p:cNvSpPr>
                <a:spLocks noChangeArrowheads="1"/>
              </p:cNvSpPr>
              <p:nvPr/>
            </p:nvSpPr>
            <p:spPr bwMode="auto">
              <a:xfrm>
                <a:off x="3815"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1" name="Rectangle 435"/>
              <p:cNvSpPr>
                <a:spLocks noChangeArrowheads="1"/>
              </p:cNvSpPr>
              <p:nvPr/>
            </p:nvSpPr>
            <p:spPr bwMode="auto">
              <a:xfrm>
                <a:off x="3918"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2" name="Rectangle 436"/>
              <p:cNvSpPr>
                <a:spLocks noChangeArrowheads="1"/>
              </p:cNvSpPr>
              <p:nvPr/>
            </p:nvSpPr>
            <p:spPr bwMode="auto">
              <a:xfrm>
                <a:off x="4120"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3" name="Rectangle 437"/>
              <p:cNvSpPr>
                <a:spLocks noChangeArrowheads="1"/>
              </p:cNvSpPr>
              <p:nvPr/>
            </p:nvSpPr>
            <p:spPr bwMode="auto">
              <a:xfrm>
                <a:off x="4222"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4" name="Rectangle 438"/>
              <p:cNvSpPr>
                <a:spLocks noChangeArrowheads="1"/>
              </p:cNvSpPr>
              <p:nvPr/>
            </p:nvSpPr>
            <p:spPr bwMode="auto">
              <a:xfrm>
                <a:off x="3613"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5" name="Rectangle 439"/>
              <p:cNvSpPr>
                <a:spLocks noChangeArrowheads="1"/>
              </p:cNvSpPr>
              <p:nvPr/>
            </p:nvSpPr>
            <p:spPr bwMode="auto">
              <a:xfrm>
                <a:off x="3713"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6" name="Rectangle 440"/>
              <p:cNvSpPr>
                <a:spLocks noChangeArrowheads="1"/>
              </p:cNvSpPr>
              <p:nvPr/>
            </p:nvSpPr>
            <p:spPr bwMode="auto">
              <a:xfrm>
                <a:off x="39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7" name="Rectangle 441"/>
              <p:cNvSpPr>
                <a:spLocks noChangeArrowheads="1"/>
              </p:cNvSpPr>
              <p:nvPr/>
            </p:nvSpPr>
            <p:spPr bwMode="auto">
              <a:xfrm>
                <a:off x="40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8" name="Rectangle 442"/>
              <p:cNvSpPr>
                <a:spLocks noChangeArrowheads="1"/>
              </p:cNvSpPr>
              <p:nvPr/>
            </p:nvSpPr>
            <p:spPr bwMode="auto">
              <a:xfrm>
                <a:off x="4222"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9" name="Rectangle 443"/>
              <p:cNvSpPr>
                <a:spLocks noChangeArrowheads="1"/>
              </p:cNvSpPr>
              <p:nvPr/>
            </p:nvSpPr>
            <p:spPr bwMode="auto">
              <a:xfrm>
                <a:off x="4324"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0" name="Rectangle 444"/>
              <p:cNvSpPr>
                <a:spLocks noChangeArrowheads="1"/>
              </p:cNvSpPr>
              <p:nvPr/>
            </p:nvSpPr>
            <p:spPr bwMode="auto">
              <a:xfrm>
                <a:off x="4426"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1" name="Rectangle 445"/>
              <p:cNvSpPr>
                <a:spLocks noChangeArrowheads="1"/>
              </p:cNvSpPr>
              <p:nvPr/>
            </p:nvSpPr>
            <p:spPr bwMode="auto">
              <a:xfrm>
                <a:off x="3511"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2" name="Rectangle 446"/>
              <p:cNvSpPr>
                <a:spLocks noChangeArrowheads="1"/>
              </p:cNvSpPr>
              <p:nvPr/>
            </p:nvSpPr>
            <p:spPr bwMode="auto">
              <a:xfrm>
                <a:off x="3613"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3" name="Rectangle 447"/>
              <p:cNvSpPr>
                <a:spLocks noChangeArrowheads="1"/>
              </p:cNvSpPr>
              <p:nvPr/>
            </p:nvSpPr>
            <p:spPr bwMode="auto">
              <a:xfrm>
                <a:off x="3815"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4" name="Rectangle 448"/>
              <p:cNvSpPr>
                <a:spLocks noChangeArrowheads="1"/>
              </p:cNvSpPr>
              <p:nvPr/>
            </p:nvSpPr>
            <p:spPr bwMode="auto">
              <a:xfrm>
                <a:off x="4018"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5" name="Rectangle 449"/>
              <p:cNvSpPr>
                <a:spLocks noChangeArrowheads="1"/>
              </p:cNvSpPr>
              <p:nvPr/>
            </p:nvSpPr>
            <p:spPr bwMode="auto">
              <a:xfrm>
                <a:off x="4120"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6" name="Rectangle 450"/>
              <p:cNvSpPr>
                <a:spLocks noChangeArrowheads="1"/>
              </p:cNvSpPr>
              <p:nvPr/>
            </p:nvSpPr>
            <p:spPr bwMode="auto">
              <a:xfrm>
                <a:off x="4324"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7" name="Rectangle 451"/>
              <p:cNvSpPr>
                <a:spLocks noChangeArrowheads="1"/>
              </p:cNvSpPr>
              <p:nvPr/>
            </p:nvSpPr>
            <p:spPr bwMode="auto">
              <a:xfrm>
                <a:off x="3511"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8" name="Rectangle 452"/>
              <p:cNvSpPr>
                <a:spLocks noChangeArrowheads="1"/>
              </p:cNvSpPr>
              <p:nvPr/>
            </p:nvSpPr>
            <p:spPr bwMode="auto">
              <a:xfrm>
                <a:off x="3713"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9" name="Rectangle 453"/>
              <p:cNvSpPr>
                <a:spLocks noChangeArrowheads="1"/>
              </p:cNvSpPr>
              <p:nvPr/>
            </p:nvSpPr>
            <p:spPr bwMode="auto">
              <a:xfrm>
                <a:off x="39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0" name="Rectangle 454"/>
              <p:cNvSpPr>
                <a:spLocks noChangeArrowheads="1"/>
              </p:cNvSpPr>
              <p:nvPr/>
            </p:nvSpPr>
            <p:spPr bwMode="auto">
              <a:xfrm>
                <a:off x="40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1" name="Rectangle 455"/>
              <p:cNvSpPr>
                <a:spLocks noChangeArrowheads="1"/>
              </p:cNvSpPr>
              <p:nvPr/>
            </p:nvSpPr>
            <p:spPr bwMode="auto">
              <a:xfrm>
                <a:off x="4222"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2" name="Rectangle 456"/>
              <p:cNvSpPr>
                <a:spLocks noChangeArrowheads="1"/>
              </p:cNvSpPr>
              <p:nvPr/>
            </p:nvSpPr>
            <p:spPr bwMode="auto">
              <a:xfrm>
                <a:off x="4426"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3" name="Rectangle 457"/>
              <p:cNvSpPr>
                <a:spLocks noChangeArrowheads="1"/>
              </p:cNvSpPr>
              <p:nvPr/>
            </p:nvSpPr>
            <p:spPr bwMode="auto">
              <a:xfrm>
                <a:off x="3613"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4" name="Rectangle 458"/>
              <p:cNvSpPr>
                <a:spLocks noChangeArrowheads="1"/>
              </p:cNvSpPr>
              <p:nvPr/>
            </p:nvSpPr>
            <p:spPr bwMode="auto">
              <a:xfrm>
                <a:off x="3815"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5" name="Rectangle 459"/>
              <p:cNvSpPr>
                <a:spLocks noChangeArrowheads="1"/>
              </p:cNvSpPr>
              <p:nvPr/>
            </p:nvSpPr>
            <p:spPr bwMode="auto">
              <a:xfrm>
                <a:off x="3918"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6" name="Rectangle 460"/>
              <p:cNvSpPr>
                <a:spLocks noChangeArrowheads="1"/>
              </p:cNvSpPr>
              <p:nvPr/>
            </p:nvSpPr>
            <p:spPr bwMode="auto">
              <a:xfrm>
                <a:off x="4120"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7" name="Rectangle 461"/>
              <p:cNvSpPr>
                <a:spLocks noChangeArrowheads="1"/>
              </p:cNvSpPr>
              <p:nvPr/>
            </p:nvSpPr>
            <p:spPr bwMode="auto">
              <a:xfrm>
                <a:off x="4324"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8" name="Rectangle 462"/>
              <p:cNvSpPr>
                <a:spLocks noChangeArrowheads="1"/>
              </p:cNvSpPr>
              <p:nvPr/>
            </p:nvSpPr>
            <p:spPr bwMode="auto">
              <a:xfrm>
                <a:off x="4426"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9" name="Rectangle 463"/>
              <p:cNvSpPr>
                <a:spLocks noChangeArrowheads="1"/>
              </p:cNvSpPr>
              <p:nvPr/>
            </p:nvSpPr>
            <p:spPr bwMode="auto">
              <a:xfrm>
                <a:off x="3511"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0" name="Rectangle 464"/>
              <p:cNvSpPr>
                <a:spLocks noChangeArrowheads="1"/>
              </p:cNvSpPr>
              <p:nvPr/>
            </p:nvSpPr>
            <p:spPr bwMode="auto">
              <a:xfrm>
                <a:off x="3613"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1" name="Rectangle 465"/>
              <p:cNvSpPr>
                <a:spLocks noChangeArrowheads="1"/>
              </p:cNvSpPr>
              <p:nvPr/>
            </p:nvSpPr>
            <p:spPr bwMode="auto">
              <a:xfrm>
                <a:off x="3815"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2" name="Rectangle 466"/>
              <p:cNvSpPr>
                <a:spLocks noChangeArrowheads="1"/>
              </p:cNvSpPr>
              <p:nvPr/>
            </p:nvSpPr>
            <p:spPr bwMode="auto">
              <a:xfrm>
                <a:off x="4018"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3" name="Rectangle 467"/>
              <p:cNvSpPr>
                <a:spLocks noChangeArrowheads="1"/>
              </p:cNvSpPr>
              <p:nvPr/>
            </p:nvSpPr>
            <p:spPr bwMode="auto">
              <a:xfrm>
                <a:off x="4120"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4" name="Rectangle 468"/>
              <p:cNvSpPr>
                <a:spLocks noChangeArrowheads="1"/>
              </p:cNvSpPr>
              <p:nvPr/>
            </p:nvSpPr>
            <p:spPr bwMode="auto">
              <a:xfrm>
                <a:off x="4324"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5" name="Rectangle 469"/>
              <p:cNvSpPr>
                <a:spLocks noChangeArrowheads="1"/>
              </p:cNvSpPr>
              <p:nvPr/>
            </p:nvSpPr>
            <p:spPr bwMode="auto">
              <a:xfrm>
                <a:off x="3713"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6" name="Rectangle 470"/>
              <p:cNvSpPr>
                <a:spLocks noChangeArrowheads="1"/>
              </p:cNvSpPr>
              <p:nvPr/>
            </p:nvSpPr>
            <p:spPr bwMode="auto">
              <a:xfrm>
                <a:off x="39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7" name="Rectangle 471"/>
              <p:cNvSpPr>
                <a:spLocks noChangeArrowheads="1"/>
              </p:cNvSpPr>
              <p:nvPr/>
            </p:nvSpPr>
            <p:spPr bwMode="auto">
              <a:xfrm>
                <a:off x="40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8" name="Rectangle 472"/>
              <p:cNvSpPr>
                <a:spLocks noChangeArrowheads="1"/>
              </p:cNvSpPr>
              <p:nvPr/>
            </p:nvSpPr>
            <p:spPr bwMode="auto">
              <a:xfrm>
                <a:off x="4222"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9" name="Rectangle 473"/>
              <p:cNvSpPr>
                <a:spLocks noChangeArrowheads="1"/>
              </p:cNvSpPr>
              <p:nvPr/>
            </p:nvSpPr>
            <p:spPr bwMode="auto">
              <a:xfrm>
                <a:off x="4426" y="196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0" name="Rectangle 474"/>
              <p:cNvSpPr>
                <a:spLocks noChangeArrowheads="1"/>
              </p:cNvSpPr>
              <p:nvPr/>
            </p:nvSpPr>
            <p:spPr bwMode="auto">
              <a:xfrm>
                <a:off x="3713"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1" name="Rectangle 475"/>
              <p:cNvSpPr>
                <a:spLocks noChangeArrowheads="1"/>
              </p:cNvSpPr>
              <p:nvPr/>
            </p:nvSpPr>
            <p:spPr bwMode="auto">
              <a:xfrm>
                <a:off x="3918"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2" name="Rectangle 476"/>
              <p:cNvSpPr>
                <a:spLocks noChangeArrowheads="1"/>
              </p:cNvSpPr>
              <p:nvPr/>
            </p:nvSpPr>
            <p:spPr bwMode="auto">
              <a:xfrm>
                <a:off x="4222"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3" name="Rectangle 477"/>
              <p:cNvSpPr>
                <a:spLocks noChangeArrowheads="1"/>
              </p:cNvSpPr>
              <p:nvPr/>
            </p:nvSpPr>
            <p:spPr bwMode="auto">
              <a:xfrm>
                <a:off x="3815"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4" name="Rectangle 478"/>
              <p:cNvSpPr>
                <a:spLocks noChangeArrowheads="1"/>
              </p:cNvSpPr>
              <p:nvPr/>
            </p:nvSpPr>
            <p:spPr bwMode="auto">
              <a:xfrm>
                <a:off x="3613"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5" name="Rectangle 479"/>
              <p:cNvSpPr>
                <a:spLocks noChangeArrowheads="1"/>
              </p:cNvSpPr>
              <p:nvPr/>
            </p:nvSpPr>
            <p:spPr bwMode="auto">
              <a:xfrm>
                <a:off x="3613" y="240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6" name="Rectangle 480"/>
              <p:cNvSpPr>
                <a:spLocks noChangeArrowheads="1"/>
              </p:cNvSpPr>
              <p:nvPr/>
            </p:nvSpPr>
            <p:spPr bwMode="auto">
              <a:xfrm>
                <a:off x="3511"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7" name="Rectangle 481"/>
              <p:cNvSpPr>
                <a:spLocks noChangeArrowheads="1"/>
              </p:cNvSpPr>
              <p:nvPr/>
            </p:nvSpPr>
            <p:spPr bwMode="auto">
              <a:xfrm>
                <a:off x="4426"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8" name="Rectangle 482"/>
              <p:cNvSpPr>
                <a:spLocks noChangeArrowheads="1"/>
              </p:cNvSpPr>
              <p:nvPr/>
            </p:nvSpPr>
            <p:spPr bwMode="auto">
              <a:xfrm>
                <a:off x="4020"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9" name="Rectangle 483"/>
              <p:cNvSpPr>
                <a:spLocks noChangeArrowheads="1"/>
              </p:cNvSpPr>
              <p:nvPr/>
            </p:nvSpPr>
            <p:spPr bwMode="auto">
              <a:xfrm>
                <a:off x="3918" y="227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0" name="Rectangle 484"/>
              <p:cNvSpPr>
                <a:spLocks noChangeArrowheads="1"/>
              </p:cNvSpPr>
              <p:nvPr/>
            </p:nvSpPr>
            <p:spPr bwMode="auto">
              <a:xfrm>
                <a:off x="4122"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1" name="Rectangle 485"/>
              <p:cNvSpPr>
                <a:spLocks noChangeArrowheads="1"/>
              </p:cNvSpPr>
              <p:nvPr/>
            </p:nvSpPr>
            <p:spPr bwMode="auto">
              <a:xfrm>
                <a:off x="4020" y="248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2" name="Rectangle 486"/>
              <p:cNvSpPr>
                <a:spLocks noChangeArrowheads="1"/>
              </p:cNvSpPr>
              <p:nvPr/>
            </p:nvSpPr>
            <p:spPr bwMode="auto">
              <a:xfrm>
                <a:off x="4120" y="2605"/>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3" name="Rectangle 487"/>
              <p:cNvSpPr>
                <a:spLocks noChangeArrowheads="1"/>
              </p:cNvSpPr>
              <p:nvPr/>
            </p:nvSpPr>
            <p:spPr bwMode="auto">
              <a:xfrm>
                <a:off x="4324"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4" name="Rectangle 488"/>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5" name="Rectangle 489"/>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1"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8" name="Rectangle 683"/>
              <p:cNvSpPr>
                <a:spLocks noChangeArrowheads="1"/>
              </p:cNvSpPr>
              <p:nvPr/>
            </p:nvSpPr>
            <p:spPr bwMode="auto">
              <a:xfrm>
                <a:off x="4682" y="1332"/>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2" name="Rectangle 687"/>
              <p:cNvSpPr>
                <a:spLocks noChangeArrowheads="1"/>
              </p:cNvSpPr>
              <p:nvPr/>
            </p:nvSpPr>
            <p:spPr bwMode="auto">
              <a:xfrm>
                <a:off x="555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3" name="Rectangle 688"/>
              <p:cNvSpPr>
                <a:spLocks noChangeArrowheads="1"/>
              </p:cNvSpPr>
              <p:nvPr/>
            </p:nvSpPr>
            <p:spPr bwMode="auto">
              <a:xfrm>
                <a:off x="55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4" name="Rectangle 689"/>
              <p:cNvSpPr>
                <a:spLocks noChangeArrowheads="1"/>
              </p:cNvSpPr>
              <p:nvPr/>
            </p:nvSpPr>
            <p:spPr bwMode="auto">
              <a:xfrm>
                <a:off x="55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5" name="Rectangle 690"/>
              <p:cNvSpPr>
                <a:spLocks noChangeArrowheads="1"/>
              </p:cNvSpPr>
              <p:nvPr/>
            </p:nvSpPr>
            <p:spPr bwMode="auto">
              <a:xfrm>
                <a:off x="555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6" name="Rectangle 691"/>
              <p:cNvSpPr>
                <a:spLocks noChangeArrowheads="1"/>
              </p:cNvSpPr>
              <p:nvPr/>
            </p:nvSpPr>
            <p:spPr bwMode="auto">
              <a:xfrm>
                <a:off x="5570" y="17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7" name="Rectangle 692"/>
              <p:cNvSpPr>
                <a:spLocks noChangeArrowheads="1"/>
              </p:cNvSpPr>
              <p:nvPr/>
            </p:nvSpPr>
            <p:spPr bwMode="auto">
              <a:xfrm>
                <a:off x="5550" y="1768"/>
                <a:ext cx="20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8" name="Rectangle 693"/>
              <p:cNvSpPr>
                <a:spLocks noChangeArrowheads="1"/>
              </p:cNvSpPr>
              <p:nvPr/>
            </p:nvSpPr>
            <p:spPr bwMode="auto">
              <a:xfrm>
                <a:off x="555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9" name="Rectangle 694"/>
              <p:cNvSpPr>
                <a:spLocks noChangeArrowheads="1"/>
              </p:cNvSpPr>
              <p:nvPr/>
            </p:nvSpPr>
            <p:spPr bwMode="auto">
              <a:xfrm>
                <a:off x="5570" y="1824"/>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0" name="Rectangle 695"/>
              <p:cNvSpPr>
                <a:spLocks noChangeArrowheads="1"/>
              </p:cNvSpPr>
              <p:nvPr/>
            </p:nvSpPr>
            <p:spPr bwMode="auto">
              <a:xfrm>
                <a:off x="5614" y="1824"/>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1" name="Rectangle 696"/>
              <p:cNvSpPr>
                <a:spLocks noChangeArrowheads="1"/>
              </p:cNvSpPr>
              <p:nvPr/>
            </p:nvSpPr>
            <p:spPr bwMode="auto">
              <a:xfrm>
                <a:off x="5550"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2" name="Rectangle 697"/>
              <p:cNvSpPr>
                <a:spLocks noChangeArrowheads="1"/>
              </p:cNvSpPr>
              <p:nvPr/>
            </p:nvSpPr>
            <p:spPr bwMode="auto">
              <a:xfrm>
                <a:off x="5592" y="1936"/>
                <a:ext cx="100"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3" name="Rectangle 698"/>
              <p:cNvSpPr>
                <a:spLocks noChangeArrowheads="1"/>
              </p:cNvSpPr>
              <p:nvPr/>
            </p:nvSpPr>
            <p:spPr bwMode="auto">
              <a:xfrm>
                <a:off x="5656" y="1993"/>
                <a:ext cx="3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4" name="Rectangle 699"/>
              <p:cNvSpPr>
                <a:spLocks noChangeArrowheads="1"/>
              </p:cNvSpPr>
              <p:nvPr/>
            </p:nvSpPr>
            <p:spPr bwMode="auto">
              <a:xfrm>
                <a:off x="5550"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5" name="Rectangle 700"/>
              <p:cNvSpPr>
                <a:spLocks noChangeArrowheads="1"/>
              </p:cNvSpPr>
              <p:nvPr/>
            </p:nvSpPr>
            <p:spPr bwMode="auto">
              <a:xfrm>
                <a:off x="5592" y="204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6" name="Rectangle 701"/>
              <p:cNvSpPr>
                <a:spLocks noChangeArrowheads="1"/>
              </p:cNvSpPr>
              <p:nvPr/>
            </p:nvSpPr>
            <p:spPr bwMode="auto">
              <a:xfrm>
                <a:off x="5570" y="21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7" name="Rectangle 702"/>
              <p:cNvSpPr>
                <a:spLocks noChangeArrowheads="1"/>
              </p:cNvSpPr>
              <p:nvPr/>
            </p:nvSpPr>
            <p:spPr bwMode="auto">
              <a:xfrm>
                <a:off x="5614" y="2161"/>
                <a:ext cx="20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8" name="Rectangle 703"/>
              <p:cNvSpPr>
                <a:spLocks noChangeArrowheads="1"/>
              </p:cNvSpPr>
              <p:nvPr/>
            </p:nvSpPr>
            <p:spPr bwMode="auto">
              <a:xfrm>
                <a:off x="5550" y="232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9" name="Rectangle 704"/>
              <p:cNvSpPr>
                <a:spLocks noChangeArrowheads="1"/>
              </p:cNvSpPr>
              <p:nvPr/>
            </p:nvSpPr>
            <p:spPr bwMode="auto">
              <a:xfrm>
                <a:off x="5592" y="232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0" name="Rectangle 705"/>
              <p:cNvSpPr>
                <a:spLocks noChangeArrowheads="1"/>
              </p:cNvSpPr>
              <p:nvPr/>
            </p:nvSpPr>
            <p:spPr bwMode="auto">
              <a:xfrm>
                <a:off x="5656" y="232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1" name="Rectangle 706"/>
              <p:cNvSpPr>
                <a:spLocks noChangeArrowheads="1"/>
              </p:cNvSpPr>
              <p:nvPr/>
            </p:nvSpPr>
            <p:spPr bwMode="auto">
              <a:xfrm>
                <a:off x="557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2" name="Rectangle 707"/>
              <p:cNvSpPr>
                <a:spLocks noChangeArrowheads="1"/>
              </p:cNvSpPr>
              <p:nvPr/>
            </p:nvSpPr>
            <p:spPr bwMode="auto">
              <a:xfrm>
                <a:off x="5570" y="244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3" name="Rectangle 708"/>
              <p:cNvSpPr>
                <a:spLocks noChangeArrowheads="1"/>
              </p:cNvSpPr>
              <p:nvPr/>
            </p:nvSpPr>
            <p:spPr bwMode="auto">
              <a:xfrm>
                <a:off x="5550"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4" name="Rectangle 709"/>
              <p:cNvSpPr>
                <a:spLocks noChangeArrowheads="1"/>
              </p:cNvSpPr>
              <p:nvPr/>
            </p:nvSpPr>
            <p:spPr bwMode="auto">
              <a:xfrm>
                <a:off x="5592" y="2499"/>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5" name="Rectangle 710"/>
              <p:cNvSpPr>
                <a:spLocks noChangeArrowheads="1"/>
              </p:cNvSpPr>
              <p:nvPr/>
            </p:nvSpPr>
            <p:spPr bwMode="auto">
              <a:xfrm>
                <a:off x="5550" y="2555"/>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6" name="Rectangle 711"/>
              <p:cNvSpPr>
                <a:spLocks noChangeArrowheads="1"/>
              </p:cNvSpPr>
              <p:nvPr/>
            </p:nvSpPr>
            <p:spPr bwMode="auto">
              <a:xfrm>
                <a:off x="559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7" name="Rectangle 712"/>
              <p:cNvSpPr>
                <a:spLocks noChangeArrowheads="1"/>
              </p:cNvSpPr>
              <p:nvPr/>
            </p:nvSpPr>
            <p:spPr bwMode="auto">
              <a:xfrm>
                <a:off x="5636"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8" name="Rectangle 713"/>
              <p:cNvSpPr>
                <a:spLocks noChangeArrowheads="1"/>
              </p:cNvSpPr>
              <p:nvPr/>
            </p:nvSpPr>
            <p:spPr bwMode="auto">
              <a:xfrm>
                <a:off x="565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9" name="Rectangle 714"/>
              <p:cNvSpPr>
                <a:spLocks noChangeArrowheads="1"/>
              </p:cNvSpPr>
              <p:nvPr/>
            </p:nvSpPr>
            <p:spPr bwMode="auto">
              <a:xfrm>
                <a:off x="5550" y="272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0" name="Rectangle 715"/>
              <p:cNvSpPr>
                <a:spLocks noChangeArrowheads="1"/>
              </p:cNvSpPr>
              <p:nvPr/>
            </p:nvSpPr>
            <p:spPr bwMode="auto">
              <a:xfrm>
                <a:off x="5592" y="2724"/>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1" name="Rectangle 716"/>
              <p:cNvSpPr>
                <a:spLocks noChangeArrowheads="1"/>
              </p:cNvSpPr>
              <p:nvPr/>
            </p:nvSpPr>
            <p:spPr bwMode="auto">
              <a:xfrm>
                <a:off x="557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2" name="Rectangle 717"/>
              <p:cNvSpPr>
                <a:spLocks noChangeArrowheads="1"/>
              </p:cNvSpPr>
              <p:nvPr/>
            </p:nvSpPr>
            <p:spPr bwMode="auto">
              <a:xfrm>
                <a:off x="5614" y="2780"/>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3" name="Rectangle 718"/>
              <p:cNvSpPr>
                <a:spLocks noChangeArrowheads="1"/>
              </p:cNvSpPr>
              <p:nvPr/>
            </p:nvSpPr>
            <p:spPr bwMode="auto">
              <a:xfrm>
                <a:off x="5550"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4" name="Rectangle 719"/>
              <p:cNvSpPr>
                <a:spLocks noChangeArrowheads="1"/>
              </p:cNvSpPr>
              <p:nvPr/>
            </p:nvSpPr>
            <p:spPr bwMode="auto">
              <a:xfrm>
                <a:off x="559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5" name="Rectangle 720"/>
              <p:cNvSpPr>
                <a:spLocks noChangeArrowheads="1"/>
              </p:cNvSpPr>
              <p:nvPr/>
            </p:nvSpPr>
            <p:spPr bwMode="auto">
              <a:xfrm>
                <a:off x="5744"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6" name="Rectangle 721"/>
              <p:cNvSpPr>
                <a:spLocks noChangeArrowheads="1"/>
              </p:cNvSpPr>
              <p:nvPr/>
            </p:nvSpPr>
            <p:spPr bwMode="auto">
              <a:xfrm>
                <a:off x="576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7" name="Rectangle 722"/>
              <p:cNvSpPr>
                <a:spLocks noChangeArrowheads="1"/>
              </p:cNvSpPr>
              <p:nvPr/>
            </p:nvSpPr>
            <p:spPr bwMode="auto">
              <a:xfrm>
                <a:off x="5786"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8" name="Rectangle 723"/>
              <p:cNvSpPr>
                <a:spLocks noChangeArrowheads="1"/>
              </p:cNvSpPr>
              <p:nvPr/>
            </p:nvSpPr>
            <p:spPr bwMode="auto">
              <a:xfrm>
                <a:off x="568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9" name="Rectangle 724"/>
              <p:cNvSpPr>
                <a:spLocks noChangeArrowheads="1"/>
              </p:cNvSpPr>
              <p:nvPr/>
            </p:nvSpPr>
            <p:spPr bwMode="auto">
              <a:xfrm>
                <a:off x="5722" y="1710"/>
                <a:ext cx="2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0" name="Rectangle 725"/>
              <p:cNvSpPr>
                <a:spLocks noChangeArrowheads="1"/>
              </p:cNvSpPr>
              <p:nvPr/>
            </p:nvSpPr>
            <p:spPr bwMode="auto">
              <a:xfrm>
                <a:off x="568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1" name="Rectangle 726"/>
              <p:cNvSpPr>
                <a:spLocks noChangeArrowheads="1"/>
              </p:cNvSpPr>
              <p:nvPr/>
            </p:nvSpPr>
            <p:spPr bwMode="auto">
              <a:xfrm>
                <a:off x="5786" y="18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2" name="Rectangle 727"/>
              <p:cNvSpPr>
                <a:spLocks noChangeArrowheads="1"/>
              </p:cNvSpPr>
              <p:nvPr/>
            </p:nvSpPr>
            <p:spPr bwMode="auto">
              <a:xfrm>
                <a:off x="5700" y="199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3" name="Rectangle 728"/>
              <p:cNvSpPr>
                <a:spLocks noChangeArrowheads="1"/>
              </p:cNvSpPr>
              <p:nvPr/>
            </p:nvSpPr>
            <p:spPr bwMode="auto">
              <a:xfrm>
                <a:off x="5786"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4" name="Rectangle 729"/>
              <p:cNvSpPr>
                <a:spLocks noChangeArrowheads="1"/>
              </p:cNvSpPr>
              <p:nvPr/>
            </p:nvSpPr>
            <p:spPr bwMode="auto">
              <a:xfrm>
                <a:off x="5636" y="227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5" name="Rectangle 730"/>
              <p:cNvSpPr>
                <a:spLocks noChangeArrowheads="1"/>
              </p:cNvSpPr>
              <p:nvPr/>
            </p:nvSpPr>
            <p:spPr bwMode="auto">
              <a:xfrm>
                <a:off x="574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6" name="Rectangle 731"/>
              <p:cNvSpPr>
                <a:spLocks noChangeArrowheads="1"/>
              </p:cNvSpPr>
              <p:nvPr/>
            </p:nvSpPr>
            <p:spPr bwMode="auto">
              <a:xfrm>
                <a:off x="5786"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7" name="Rectangle 732"/>
              <p:cNvSpPr>
                <a:spLocks noChangeArrowheads="1"/>
              </p:cNvSpPr>
              <p:nvPr/>
            </p:nvSpPr>
            <p:spPr bwMode="auto">
              <a:xfrm>
                <a:off x="5656" y="2387"/>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8" name="Rectangle 733"/>
              <p:cNvSpPr>
                <a:spLocks noChangeArrowheads="1"/>
              </p:cNvSpPr>
              <p:nvPr/>
            </p:nvSpPr>
            <p:spPr bwMode="auto">
              <a:xfrm>
                <a:off x="5786"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9" name="Rectangle 734"/>
              <p:cNvSpPr>
                <a:spLocks noChangeArrowheads="1"/>
              </p:cNvSpPr>
              <p:nvPr/>
            </p:nvSpPr>
            <p:spPr bwMode="auto">
              <a:xfrm>
                <a:off x="5786"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0" name="Rectangle 735"/>
              <p:cNvSpPr>
                <a:spLocks noChangeArrowheads="1"/>
              </p:cNvSpPr>
              <p:nvPr/>
            </p:nvSpPr>
            <p:spPr bwMode="auto">
              <a:xfrm>
                <a:off x="578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1" name="Rectangle 736"/>
              <p:cNvSpPr>
                <a:spLocks noChangeArrowheads="1"/>
              </p:cNvSpPr>
              <p:nvPr/>
            </p:nvSpPr>
            <p:spPr bwMode="auto">
              <a:xfrm>
                <a:off x="5700" y="266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2" name="Rectangle 737"/>
              <p:cNvSpPr>
                <a:spLocks noChangeArrowheads="1"/>
              </p:cNvSpPr>
              <p:nvPr/>
            </p:nvSpPr>
            <p:spPr bwMode="auto">
              <a:xfrm>
                <a:off x="57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3" name="Rectangle 738"/>
              <p:cNvSpPr>
                <a:spLocks noChangeArrowheads="1"/>
              </p:cNvSpPr>
              <p:nvPr/>
            </p:nvSpPr>
            <p:spPr bwMode="auto">
              <a:xfrm>
                <a:off x="5786"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4" name="Rectangle 739"/>
              <p:cNvSpPr>
                <a:spLocks noChangeArrowheads="1"/>
              </p:cNvSpPr>
              <p:nvPr/>
            </p:nvSpPr>
            <p:spPr bwMode="auto">
              <a:xfrm>
                <a:off x="570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5" name="Rectangle 740"/>
              <p:cNvSpPr>
                <a:spLocks noChangeArrowheads="1"/>
              </p:cNvSpPr>
              <p:nvPr/>
            </p:nvSpPr>
            <p:spPr bwMode="auto">
              <a:xfrm>
                <a:off x="559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6" name="Rectangle 741"/>
              <p:cNvSpPr>
                <a:spLocks noChangeArrowheads="1"/>
              </p:cNvSpPr>
              <p:nvPr/>
            </p:nvSpPr>
            <p:spPr bwMode="auto">
              <a:xfrm>
                <a:off x="572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7" name="Rectangle 742"/>
              <p:cNvSpPr>
                <a:spLocks noChangeArrowheads="1"/>
              </p:cNvSpPr>
              <p:nvPr/>
            </p:nvSpPr>
            <p:spPr bwMode="auto">
              <a:xfrm>
                <a:off x="5550"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8" name="Rectangle 743"/>
              <p:cNvSpPr>
                <a:spLocks noChangeArrowheads="1"/>
              </p:cNvSpPr>
              <p:nvPr/>
            </p:nvSpPr>
            <p:spPr bwMode="auto">
              <a:xfrm>
                <a:off x="563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9" name="Rectangle 744"/>
              <p:cNvSpPr>
                <a:spLocks noChangeArrowheads="1"/>
              </p:cNvSpPr>
              <p:nvPr/>
            </p:nvSpPr>
            <p:spPr bwMode="auto">
              <a:xfrm>
                <a:off x="5658"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0" name="Rectangle 745"/>
              <p:cNvSpPr>
                <a:spLocks noChangeArrowheads="1"/>
              </p:cNvSpPr>
              <p:nvPr/>
            </p:nvSpPr>
            <p:spPr bwMode="auto">
              <a:xfrm>
                <a:off x="5656"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1" name="Rectangle 746"/>
              <p:cNvSpPr>
                <a:spLocks noChangeArrowheads="1"/>
              </p:cNvSpPr>
              <p:nvPr/>
            </p:nvSpPr>
            <p:spPr bwMode="auto">
              <a:xfrm>
                <a:off x="5614"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2" name="Rectangle 747"/>
              <p:cNvSpPr>
                <a:spLocks noChangeArrowheads="1"/>
              </p:cNvSpPr>
              <p:nvPr/>
            </p:nvSpPr>
            <p:spPr bwMode="auto">
              <a:xfrm>
                <a:off x="555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3" name="Rectangle 748"/>
              <p:cNvSpPr>
                <a:spLocks noChangeArrowheads="1"/>
              </p:cNvSpPr>
              <p:nvPr/>
            </p:nvSpPr>
            <p:spPr bwMode="auto">
              <a:xfrm>
                <a:off x="559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4" name="Rectangle 749"/>
              <p:cNvSpPr>
                <a:spLocks noChangeArrowheads="1"/>
              </p:cNvSpPr>
              <p:nvPr/>
            </p:nvSpPr>
            <p:spPr bwMode="auto">
              <a:xfrm>
                <a:off x="5614"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5" name="Rectangle 750"/>
              <p:cNvSpPr>
                <a:spLocks noChangeArrowheads="1"/>
              </p:cNvSpPr>
              <p:nvPr/>
            </p:nvSpPr>
            <p:spPr bwMode="auto">
              <a:xfrm>
                <a:off x="5722"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6" name="Rectangle 751"/>
              <p:cNvSpPr>
                <a:spLocks noChangeArrowheads="1"/>
              </p:cNvSpPr>
              <p:nvPr/>
            </p:nvSpPr>
            <p:spPr bwMode="auto">
              <a:xfrm>
                <a:off x="5550"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7" name="Rectangle 752"/>
              <p:cNvSpPr>
                <a:spLocks noChangeArrowheads="1"/>
              </p:cNvSpPr>
              <p:nvPr/>
            </p:nvSpPr>
            <p:spPr bwMode="auto">
              <a:xfrm>
                <a:off x="5700" y="31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8" name="Rectangle 753"/>
              <p:cNvSpPr>
                <a:spLocks noChangeArrowheads="1"/>
              </p:cNvSpPr>
              <p:nvPr/>
            </p:nvSpPr>
            <p:spPr bwMode="auto">
              <a:xfrm>
                <a:off x="5614"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9" name="Rectangle 754"/>
              <p:cNvSpPr>
                <a:spLocks noChangeArrowheads="1"/>
              </p:cNvSpPr>
              <p:nvPr/>
            </p:nvSpPr>
            <p:spPr bwMode="auto">
              <a:xfrm>
                <a:off x="568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0" name="Rectangle 755"/>
              <p:cNvSpPr>
                <a:spLocks noChangeArrowheads="1"/>
              </p:cNvSpPr>
              <p:nvPr/>
            </p:nvSpPr>
            <p:spPr bwMode="auto">
              <a:xfrm>
                <a:off x="5550"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1" name="Rectangle 756"/>
              <p:cNvSpPr>
                <a:spLocks noChangeArrowheads="1"/>
              </p:cNvSpPr>
              <p:nvPr/>
            </p:nvSpPr>
            <p:spPr bwMode="auto">
              <a:xfrm>
                <a:off x="5656" y="3294"/>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2" name="Rectangle 757"/>
              <p:cNvSpPr>
                <a:spLocks noChangeArrowheads="1"/>
              </p:cNvSpPr>
              <p:nvPr/>
            </p:nvSpPr>
            <p:spPr bwMode="auto">
              <a:xfrm>
                <a:off x="5614"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3" name="Rectangle 758"/>
              <p:cNvSpPr>
                <a:spLocks noChangeArrowheads="1"/>
              </p:cNvSpPr>
              <p:nvPr/>
            </p:nvSpPr>
            <p:spPr bwMode="auto">
              <a:xfrm>
                <a:off x="5550"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4" name="Rectangle 759"/>
              <p:cNvSpPr>
                <a:spLocks noChangeArrowheads="1"/>
              </p:cNvSpPr>
              <p:nvPr/>
            </p:nvSpPr>
            <p:spPr bwMode="auto">
              <a:xfrm>
                <a:off x="565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5" name="Rectangle 760"/>
              <p:cNvSpPr>
                <a:spLocks noChangeArrowheads="1"/>
              </p:cNvSpPr>
              <p:nvPr/>
            </p:nvSpPr>
            <p:spPr bwMode="auto">
              <a:xfrm>
                <a:off x="578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6" name="Rectangle 761"/>
              <p:cNvSpPr>
                <a:spLocks noChangeArrowheads="1"/>
              </p:cNvSpPr>
              <p:nvPr/>
            </p:nvSpPr>
            <p:spPr bwMode="auto">
              <a:xfrm>
                <a:off x="5786" y="350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7" name="Rectangle 762"/>
              <p:cNvSpPr>
                <a:spLocks noChangeArrowheads="1"/>
              </p:cNvSpPr>
              <p:nvPr/>
            </p:nvSpPr>
            <p:spPr bwMode="auto">
              <a:xfrm>
                <a:off x="5550" y="356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8" name="Rectangle 763"/>
              <p:cNvSpPr>
                <a:spLocks noChangeArrowheads="1"/>
              </p:cNvSpPr>
              <p:nvPr/>
            </p:nvSpPr>
            <p:spPr bwMode="auto">
              <a:xfrm>
                <a:off x="565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9" name="Rectangle 764"/>
              <p:cNvSpPr>
                <a:spLocks noChangeArrowheads="1"/>
              </p:cNvSpPr>
              <p:nvPr/>
            </p:nvSpPr>
            <p:spPr bwMode="auto">
              <a:xfrm>
                <a:off x="5656" y="367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0" name="Rectangle 765"/>
              <p:cNvSpPr>
                <a:spLocks noChangeArrowheads="1"/>
              </p:cNvSpPr>
              <p:nvPr/>
            </p:nvSpPr>
            <p:spPr bwMode="auto">
              <a:xfrm>
                <a:off x="578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1" name="Rectangle 766"/>
              <p:cNvSpPr>
                <a:spLocks noChangeArrowheads="1"/>
              </p:cNvSpPr>
              <p:nvPr/>
            </p:nvSpPr>
            <p:spPr bwMode="auto">
              <a:xfrm>
                <a:off x="578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2" name="Rectangle 767"/>
              <p:cNvSpPr>
                <a:spLocks noChangeArrowheads="1"/>
              </p:cNvSpPr>
              <p:nvPr/>
            </p:nvSpPr>
            <p:spPr bwMode="auto">
              <a:xfrm>
                <a:off x="580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3" name="Rectangle 768"/>
              <p:cNvSpPr>
                <a:spLocks noChangeArrowheads="1"/>
              </p:cNvSpPr>
              <p:nvPr/>
            </p:nvSpPr>
            <p:spPr bwMode="auto">
              <a:xfrm>
                <a:off x="5828"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4" name="Rectangle 769"/>
              <p:cNvSpPr>
                <a:spLocks noChangeArrowheads="1"/>
              </p:cNvSpPr>
              <p:nvPr/>
            </p:nvSpPr>
            <p:spPr bwMode="auto">
              <a:xfrm>
                <a:off x="58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5" name="Rectangle 770"/>
              <p:cNvSpPr>
                <a:spLocks noChangeArrowheads="1"/>
              </p:cNvSpPr>
              <p:nvPr/>
            </p:nvSpPr>
            <p:spPr bwMode="auto">
              <a:xfrm>
                <a:off x="58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6" name="Rectangle 771"/>
              <p:cNvSpPr>
                <a:spLocks noChangeArrowheads="1"/>
              </p:cNvSpPr>
              <p:nvPr/>
            </p:nvSpPr>
            <p:spPr bwMode="auto">
              <a:xfrm>
                <a:off x="589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7" name="Rectangle 772"/>
              <p:cNvSpPr>
                <a:spLocks noChangeArrowheads="1"/>
              </p:cNvSpPr>
              <p:nvPr/>
            </p:nvSpPr>
            <p:spPr bwMode="auto">
              <a:xfrm>
                <a:off x="5806" y="1880"/>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8" name="Rectangle 773"/>
              <p:cNvSpPr>
                <a:spLocks noChangeArrowheads="1"/>
              </p:cNvSpPr>
              <p:nvPr/>
            </p:nvSpPr>
            <p:spPr bwMode="auto">
              <a:xfrm>
                <a:off x="5784"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9" name="Rectangle 774"/>
              <p:cNvSpPr>
                <a:spLocks noChangeArrowheads="1"/>
              </p:cNvSpPr>
              <p:nvPr/>
            </p:nvSpPr>
            <p:spPr bwMode="auto">
              <a:xfrm>
                <a:off x="5592" y="2105"/>
                <a:ext cx="22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0" name="Rectangle 775"/>
              <p:cNvSpPr>
                <a:spLocks noChangeArrowheads="1"/>
              </p:cNvSpPr>
              <p:nvPr/>
            </p:nvSpPr>
            <p:spPr bwMode="auto">
              <a:xfrm>
                <a:off x="5850" y="2105"/>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1" name="Rectangle 776"/>
              <p:cNvSpPr>
                <a:spLocks noChangeArrowheads="1"/>
              </p:cNvSpPr>
              <p:nvPr/>
            </p:nvSpPr>
            <p:spPr bwMode="auto">
              <a:xfrm>
                <a:off x="5684" y="2217"/>
                <a:ext cx="220"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2" name="Rectangle 777"/>
              <p:cNvSpPr>
                <a:spLocks noChangeArrowheads="1"/>
              </p:cNvSpPr>
              <p:nvPr/>
            </p:nvSpPr>
            <p:spPr bwMode="auto">
              <a:xfrm>
                <a:off x="578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3" name="Rectangle 778"/>
              <p:cNvSpPr>
                <a:spLocks noChangeArrowheads="1"/>
              </p:cNvSpPr>
              <p:nvPr/>
            </p:nvSpPr>
            <p:spPr bwMode="auto">
              <a:xfrm>
                <a:off x="580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4" name="Rectangle 779"/>
              <p:cNvSpPr>
                <a:spLocks noChangeArrowheads="1"/>
              </p:cNvSpPr>
              <p:nvPr/>
            </p:nvSpPr>
            <p:spPr bwMode="auto">
              <a:xfrm>
                <a:off x="5806" y="2387"/>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5" name="Rectangle 780"/>
              <p:cNvSpPr>
                <a:spLocks noChangeArrowheads="1"/>
              </p:cNvSpPr>
              <p:nvPr/>
            </p:nvSpPr>
            <p:spPr bwMode="auto">
              <a:xfrm>
                <a:off x="589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6" name="Rectangle 781"/>
              <p:cNvSpPr>
                <a:spLocks noChangeArrowheads="1"/>
              </p:cNvSpPr>
              <p:nvPr/>
            </p:nvSpPr>
            <p:spPr bwMode="auto">
              <a:xfrm>
                <a:off x="5784"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7" name="Rectangle 782"/>
              <p:cNvSpPr>
                <a:spLocks noChangeArrowheads="1"/>
              </p:cNvSpPr>
              <p:nvPr/>
            </p:nvSpPr>
            <p:spPr bwMode="auto">
              <a:xfrm>
                <a:off x="5784"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8" name="Rectangle 783"/>
              <p:cNvSpPr>
                <a:spLocks noChangeArrowheads="1"/>
              </p:cNvSpPr>
              <p:nvPr/>
            </p:nvSpPr>
            <p:spPr bwMode="auto">
              <a:xfrm>
                <a:off x="589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9" name="Rectangle 784"/>
              <p:cNvSpPr>
                <a:spLocks noChangeArrowheads="1"/>
              </p:cNvSpPr>
              <p:nvPr/>
            </p:nvSpPr>
            <p:spPr bwMode="auto">
              <a:xfrm>
                <a:off x="580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0" name="Rectangle 785"/>
              <p:cNvSpPr>
                <a:spLocks noChangeArrowheads="1"/>
              </p:cNvSpPr>
              <p:nvPr/>
            </p:nvSpPr>
            <p:spPr bwMode="auto">
              <a:xfrm>
                <a:off x="5828" y="2780"/>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1" name="Rectangle 786"/>
              <p:cNvSpPr>
                <a:spLocks noChangeArrowheads="1"/>
              </p:cNvSpPr>
              <p:nvPr/>
            </p:nvSpPr>
            <p:spPr bwMode="auto">
              <a:xfrm>
                <a:off x="591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2" name="Rectangle 787"/>
              <p:cNvSpPr>
                <a:spLocks noChangeArrowheads="1"/>
              </p:cNvSpPr>
              <p:nvPr/>
            </p:nvSpPr>
            <p:spPr bwMode="auto">
              <a:xfrm>
                <a:off x="593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3" name="Rectangle 788"/>
              <p:cNvSpPr>
                <a:spLocks noChangeArrowheads="1"/>
              </p:cNvSpPr>
              <p:nvPr/>
            </p:nvSpPr>
            <p:spPr bwMode="auto">
              <a:xfrm>
                <a:off x="598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4" name="Rectangle 789"/>
              <p:cNvSpPr>
                <a:spLocks noChangeArrowheads="1"/>
              </p:cNvSpPr>
              <p:nvPr/>
            </p:nvSpPr>
            <p:spPr bwMode="auto">
              <a:xfrm>
                <a:off x="600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5" name="Rectangle 790"/>
              <p:cNvSpPr>
                <a:spLocks noChangeArrowheads="1"/>
              </p:cNvSpPr>
              <p:nvPr/>
            </p:nvSpPr>
            <p:spPr bwMode="auto">
              <a:xfrm>
                <a:off x="602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6" name="Rectangle 791"/>
              <p:cNvSpPr>
                <a:spLocks noChangeArrowheads="1"/>
              </p:cNvSpPr>
              <p:nvPr/>
            </p:nvSpPr>
            <p:spPr bwMode="auto">
              <a:xfrm>
                <a:off x="602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7" name="Rectangle 792"/>
              <p:cNvSpPr>
                <a:spLocks noChangeArrowheads="1"/>
              </p:cNvSpPr>
              <p:nvPr/>
            </p:nvSpPr>
            <p:spPr bwMode="auto">
              <a:xfrm>
                <a:off x="5700" y="1824"/>
                <a:ext cx="228"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8" name="Rectangle 793"/>
              <p:cNvSpPr>
                <a:spLocks noChangeArrowheads="1"/>
              </p:cNvSpPr>
              <p:nvPr/>
            </p:nvSpPr>
            <p:spPr bwMode="auto">
              <a:xfrm>
                <a:off x="5942" y="1824"/>
                <a:ext cx="7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9" name="Rectangle 794"/>
              <p:cNvSpPr>
                <a:spLocks noChangeArrowheads="1"/>
              </p:cNvSpPr>
              <p:nvPr/>
            </p:nvSpPr>
            <p:spPr bwMode="auto">
              <a:xfrm>
                <a:off x="6022"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0" name="Rectangle 795"/>
              <p:cNvSpPr>
                <a:spLocks noChangeArrowheads="1"/>
              </p:cNvSpPr>
              <p:nvPr/>
            </p:nvSpPr>
            <p:spPr bwMode="auto">
              <a:xfrm>
                <a:off x="6022" y="18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1" name="Rectangle 796"/>
              <p:cNvSpPr>
                <a:spLocks noChangeArrowheads="1"/>
              </p:cNvSpPr>
              <p:nvPr/>
            </p:nvSpPr>
            <p:spPr bwMode="auto">
              <a:xfrm>
                <a:off x="5700" y="1936"/>
                <a:ext cx="228"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2" name="Rectangle 797"/>
              <p:cNvSpPr>
                <a:spLocks noChangeArrowheads="1"/>
              </p:cNvSpPr>
              <p:nvPr/>
            </p:nvSpPr>
            <p:spPr bwMode="auto">
              <a:xfrm>
                <a:off x="5958"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3" name="Rectangle 798"/>
              <p:cNvSpPr>
                <a:spLocks noChangeArrowheads="1"/>
              </p:cNvSpPr>
              <p:nvPr/>
            </p:nvSpPr>
            <p:spPr bwMode="auto">
              <a:xfrm>
                <a:off x="5978" y="1936"/>
                <a:ext cx="36"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4" name="Rectangle 799"/>
              <p:cNvSpPr>
                <a:spLocks noChangeArrowheads="1"/>
              </p:cNvSpPr>
              <p:nvPr/>
            </p:nvSpPr>
            <p:spPr bwMode="auto">
              <a:xfrm>
                <a:off x="5914" y="204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5" name="Rectangle 800"/>
              <p:cNvSpPr>
                <a:spLocks noChangeArrowheads="1"/>
              </p:cNvSpPr>
              <p:nvPr/>
            </p:nvSpPr>
            <p:spPr bwMode="auto">
              <a:xfrm>
                <a:off x="5958"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6" name="Rectangle 801"/>
              <p:cNvSpPr>
                <a:spLocks noChangeArrowheads="1"/>
              </p:cNvSpPr>
              <p:nvPr/>
            </p:nvSpPr>
            <p:spPr bwMode="auto">
              <a:xfrm>
                <a:off x="6022"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7" name="Rectangle 802"/>
              <p:cNvSpPr>
                <a:spLocks noChangeArrowheads="1"/>
              </p:cNvSpPr>
              <p:nvPr/>
            </p:nvSpPr>
            <p:spPr bwMode="auto">
              <a:xfrm>
                <a:off x="5936"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8" name="Rectangle 803"/>
              <p:cNvSpPr>
                <a:spLocks noChangeArrowheads="1"/>
              </p:cNvSpPr>
              <p:nvPr/>
            </p:nvSpPr>
            <p:spPr bwMode="auto">
              <a:xfrm>
                <a:off x="6000" y="21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9" name="Rectangle 804"/>
              <p:cNvSpPr>
                <a:spLocks noChangeArrowheads="1"/>
              </p:cNvSpPr>
              <p:nvPr/>
            </p:nvSpPr>
            <p:spPr bwMode="auto">
              <a:xfrm>
                <a:off x="6022"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0" name="Rectangle 805"/>
              <p:cNvSpPr>
                <a:spLocks noChangeArrowheads="1"/>
              </p:cNvSpPr>
              <p:nvPr/>
            </p:nvSpPr>
            <p:spPr bwMode="auto">
              <a:xfrm>
                <a:off x="5980"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1" name="Rectangle 806"/>
              <p:cNvSpPr>
                <a:spLocks noChangeArrowheads="1"/>
              </p:cNvSpPr>
              <p:nvPr/>
            </p:nvSpPr>
            <p:spPr bwMode="auto">
              <a:xfrm>
                <a:off x="6022"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2" name="Rectangle 807"/>
              <p:cNvSpPr>
                <a:spLocks noChangeArrowheads="1"/>
              </p:cNvSpPr>
              <p:nvPr/>
            </p:nvSpPr>
            <p:spPr bwMode="auto">
              <a:xfrm>
                <a:off x="5980" y="2217"/>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3" name="Rectangle 808"/>
              <p:cNvSpPr>
                <a:spLocks noChangeArrowheads="1"/>
              </p:cNvSpPr>
              <p:nvPr/>
            </p:nvSpPr>
            <p:spPr bwMode="auto">
              <a:xfrm>
                <a:off x="6022" y="22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4" name="Rectangle 809"/>
              <p:cNvSpPr>
                <a:spLocks noChangeArrowheads="1"/>
              </p:cNvSpPr>
              <p:nvPr/>
            </p:nvSpPr>
            <p:spPr bwMode="auto">
              <a:xfrm>
                <a:off x="5870" y="2273"/>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5" name="Rectangle 810"/>
              <p:cNvSpPr>
                <a:spLocks noChangeArrowheads="1"/>
              </p:cNvSpPr>
              <p:nvPr/>
            </p:nvSpPr>
            <p:spPr bwMode="auto">
              <a:xfrm>
                <a:off x="598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2"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7" name="Rectangle 813"/>
              <p:cNvSpPr>
                <a:spLocks noChangeArrowheads="1"/>
              </p:cNvSpPr>
              <p:nvPr/>
            </p:nvSpPr>
            <p:spPr bwMode="auto">
              <a:xfrm>
                <a:off x="6002" y="2329"/>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8" name="Rectangle 814"/>
              <p:cNvSpPr>
                <a:spLocks noChangeArrowheads="1"/>
              </p:cNvSpPr>
              <p:nvPr/>
            </p:nvSpPr>
            <p:spPr bwMode="auto">
              <a:xfrm>
                <a:off x="5936"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9" name="Rectangle 815"/>
              <p:cNvSpPr>
                <a:spLocks noChangeArrowheads="1"/>
              </p:cNvSpPr>
              <p:nvPr/>
            </p:nvSpPr>
            <p:spPr bwMode="auto">
              <a:xfrm>
                <a:off x="5980"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0" name="Rectangle 816"/>
              <p:cNvSpPr>
                <a:spLocks noChangeArrowheads="1"/>
              </p:cNvSpPr>
              <p:nvPr/>
            </p:nvSpPr>
            <p:spPr bwMode="auto">
              <a:xfrm>
                <a:off x="600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1" name="Rectangle 817"/>
              <p:cNvSpPr>
                <a:spLocks noChangeArrowheads="1"/>
              </p:cNvSpPr>
              <p:nvPr/>
            </p:nvSpPr>
            <p:spPr bwMode="auto">
              <a:xfrm>
                <a:off x="6022"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2" name="Rectangle 818"/>
              <p:cNvSpPr>
                <a:spLocks noChangeArrowheads="1"/>
              </p:cNvSpPr>
              <p:nvPr/>
            </p:nvSpPr>
            <p:spPr bwMode="auto">
              <a:xfrm>
                <a:off x="5936" y="2443"/>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3" name="Rectangle 819"/>
              <p:cNvSpPr>
                <a:spLocks noChangeArrowheads="1"/>
              </p:cNvSpPr>
              <p:nvPr/>
            </p:nvSpPr>
            <p:spPr bwMode="auto">
              <a:xfrm>
                <a:off x="602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4" name="Rectangle 820"/>
              <p:cNvSpPr>
                <a:spLocks noChangeArrowheads="1"/>
              </p:cNvSpPr>
              <p:nvPr/>
            </p:nvSpPr>
            <p:spPr bwMode="auto">
              <a:xfrm>
                <a:off x="6022"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5" name="Rectangle 821"/>
              <p:cNvSpPr>
                <a:spLocks noChangeArrowheads="1"/>
              </p:cNvSpPr>
              <p:nvPr/>
            </p:nvSpPr>
            <p:spPr bwMode="auto">
              <a:xfrm>
                <a:off x="5914" y="255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6" name="Rectangle 822"/>
              <p:cNvSpPr>
                <a:spLocks noChangeArrowheads="1"/>
              </p:cNvSpPr>
              <p:nvPr/>
            </p:nvSpPr>
            <p:spPr bwMode="auto">
              <a:xfrm>
                <a:off x="5980" y="255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7" name="Rectangle 823"/>
              <p:cNvSpPr>
                <a:spLocks noChangeArrowheads="1"/>
              </p:cNvSpPr>
              <p:nvPr/>
            </p:nvSpPr>
            <p:spPr bwMode="auto">
              <a:xfrm>
                <a:off x="6002" y="2555"/>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8" name="Rectangle 824"/>
              <p:cNvSpPr>
                <a:spLocks noChangeArrowheads="1"/>
              </p:cNvSpPr>
              <p:nvPr/>
            </p:nvSpPr>
            <p:spPr bwMode="auto">
              <a:xfrm>
                <a:off x="602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9" name="Rectangle 825"/>
              <p:cNvSpPr>
                <a:spLocks noChangeArrowheads="1"/>
              </p:cNvSpPr>
              <p:nvPr/>
            </p:nvSpPr>
            <p:spPr bwMode="auto">
              <a:xfrm>
                <a:off x="5958"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0" name="Rectangle 826"/>
              <p:cNvSpPr>
                <a:spLocks noChangeArrowheads="1"/>
              </p:cNvSpPr>
              <p:nvPr/>
            </p:nvSpPr>
            <p:spPr bwMode="auto">
              <a:xfrm>
                <a:off x="60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1" name="Rectangle 827"/>
              <p:cNvSpPr>
                <a:spLocks noChangeArrowheads="1"/>
              </p:cNvSpPr>
              <p:nvPr/>
            </p:nvSpPr>
            <p:spPr bwMode="auto">
              <a:xfrm>
                <a:off x="6000" y="272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2" name="Rectangle 828"/>
              <p:cNvSpPr>
                <a:spLocks noChangeArrowheads="1"/>
              </p:cNvSpPr>
              <p:nvPr/>
            </p:nvSpPr>
            <p:spPr bwMode="auto">
              <a:xfrm>
                <a:off x="593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3" name="Rectangle 829"/>
              <p:cNvSpPr>
                <a:spLocks noChangeArrowheads="1"/>
              </p:cNvSpPr>
              <p:nvPr/>
            </p:nvSpPr>
            <p:spPr bwMode="auto">
              <a:xfrm>
                <a:off x="5980"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4" name="Rectangle 830"/>
              <p:cNvSpPr>
                <a:spLocks noChangeArrowheads="1"/>
              </p:cNvSpPr>
              <p:nvPr/>
            </p:nvSpPr>
            <p:spPr bwMode="auto">
              <a:xfrm>
                <a:off x="6022"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5" name="Rectangle 831"/>
              <p:cNvSpPr>
                <a:spLocks noChangeArrowheads="1"/>
              </p:cNvSpPr>
              <p:nvPr/>
            </p:nvSpPr>
            <p:spPr bwMode="auto">
              <a:xfrm>
                <a:off x="5914" y="283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6" name="Rectangle 832"/>
              <p:cNvSpPr>
                <a:spLocks noChangeArrowheads="1"/>
              </p:cNvSpPr>
              <p:nvPr/>
            </p:nvSpPr>
            <p:spPr bwMode="auto">
              <a:xfrm>
                <a:off x="602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7" name="Rectangle 833"/>
              <p:cNvSpPr>
                <a:spLocks noChangeArrowheads="1"/>
              </p:cNvSpPr>
              <p:nvPr/>
            </p:nvSpPr>
            <p:spPr bwMode="auto">
              <a:xfrm>
                <a:off x="5914" y="289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8" name="Rectangle 834"/>
              <p:cNvSpPr>
                <a:spLocks noChangeArrowheads="1"/>
              </p:cNvSpPr>
              <p:nvPr/>
            </p:nvSpPr>
            <p:spPr bwMode="auto">
              <a:xfrm>
                <a:off x="5958"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9" name="Rectangle 835"/>
              <p:cNvSpPr>
                <a:spLocks noChangeArrowheads="1"/>
              </p:cNvSpPr>
              <p:nvPr/>
            </p:nvSpPr>
            <p:spPr bwMode="auto">
              <a:xfrm>
                <a:off x="5656"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0" name="Rectangle 836"/>
              <p:cNvSpPr>
                <a:spLocks noChangeArrowheads="1"/>
              </p:cNvSpPr>
              <p:nvPr/>
            </p:nvSpPr>
            <p:spPr bwMode="auto">
              <a:xfrm>
                <a:off x="580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1" name="Rectangle 837"/>
              <p:cNvSpPr>
                <a:spLocks noChangeArrowheads="1"/>
              </p:cNvSpPr>
              <p:nvPr/>
            </p:nvSpPr>
            <p:spPr bwMode="auto">
              <a:xfrm>
                <a:off x="5870"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2" name="Rectangle 838"/>
              <p:cNvSpPr>
                <a:spLocks noChangeArrowheads="1"/>
              </p:cNvSpPr>
              <p:nvPr/>
            </p:nvSpPr>
            <p:spPr bwMode="auto">
              <a:xfrm>
                <a:off x="5914"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3" name="Rectangle 839"/>
              <p:cNvSpPr>
                <a:spLocks noChangeArrowheads="1"/>
              </p:cNvSpPr>
              <p:nvPr/>
            </p:nvSpPr>
            <p:spPr bwMode="auto">
              <a:xfrm>
                <a:off x="6022"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4" name="Rectangle 840"/>
              <p:cNvSpPr>
                <a:spLocks noChangeArrowheads="1"/>
              </p:cNvSpPr>
              <p:nvPr/>
            </p:nvSpPr>
            <p:spPr bwMode="auto">
              <a:xfrm>
                <a:off x="5850"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5" name="Rectangle 841"/>
              <p:cNvSpPr>
                <a:spLocks noChangeArrowheads="1"/>
              </p:cNvSpPr>
              <p:nvPr/>
            </p:nvSpPr>
            <p:spPr bwMode="auto">
              <a:xfrm>
                <a:off x="6000"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6" name="Rectangle 842"/>
              <p:cNvSpPr>
                <a:spLocks noChangeArrowheads="1"/>
              </p:cNvSpPr>
              <p:nvPr/>
            </p:nvSpPr>
            <p:spPr bwMode="auto">
              <a:xfrm>
                <a:off x="6022"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7" name="Rectangle 843"/>
              <p:cNvSpPr>
                <a:spLocks noChangeArrowheads="1"/>
              </p:cNvSpPr>
              <p:nvPr/>
            </p:nvSpPr>
            <p:spPr bwMode="auto">
              <a:xfrm>
                <a:off x="5936"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8" name="Rectangle 844"/>
              <p:cNvSpPr>
                <a:spLocks noChangeArrowheads="1"/>
              </p:cNvSpPr>
              <p:nvPr/>
            </p:nvSpPr>
            <p:spPr bwMode="auto">
              <a:xfrm>
                <a:off x="598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9" name="Rectangle 845"/>
              <p:cNvSpPr>
                <a:spLocks noChangeArrowheads="1"/>
              </p:cNvSpPr>
              <p:nvPr/>
            </p:nvSpPr>
            <p:spPr bwMode="auto">
              <a:xfrm>
                <a:off x="602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0" name="Rectangle 846"/>
              <p:cNvSpPr>
                <a:spLocks noChangeArrowheads="1"/>
              </p:cNvSpPr>
              <p:nvPr/>
            </p:nvSpPr>
            <p:spPr bwMode="auto">
              <a:xfrm>
                <a:off x="585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1" name="Rectangle 847"/>
              <p:cNvSpPr>
                <a:spLocks noChangeArrowheads="1"/>
              </p:cNvSpPr>
              <p:nvPr/>
            </p:nvSpPr>
            <p:spPr bwMode="auto">
              <a:xfrm>
                <a:off x="5806"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2" name="Rectangle 848"/>
              <p:cNvSpPr>
                <a:spLocks noChangeArrowheads="1"/>
              </p:cNvSpPr>
              <p:nvPr/>
            </p:nvSpPr>
            <p:spPr bwMode="auto">
              <a:xfrm>
                <a:off x="5958"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3" name="Rectangle 849"/>
              <p:cNvSpPr>
                <a:spLocks noChangeArrowheads="1"/>
              </p:cNvSpPr>
              <p:nvPr/>
            </p:nvSpPr>
            <p:spPr bwMode="auto">
              <a:xfrm>
                <a:off x="598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4" name="Rectangle 850"/>
              <p:cNvSpPr>
                <a:spLocks noChangeArrowheads="1"/>
              </p:cNvSpPr>
              <p:nvPr/>
            </p:nvSpPr>
            <p:spPr bwMode="auto">
              <a:xfrm>
                <a:off x="5936"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5" name="Rectangle 851"/>
              <p:cNvSpPr>
                <a:spLocks noChangeArrowheads="1"/>
              </p:cNvSpPr>
              <p:nvPr/>
            </p:nvSpPr>
            <p:spPr bwMode="auto">
              <a:xfrm>
                <a:off x="589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6" name="Rectangle 852"/>
              <p:cNvSpPr>
                <a:spLocks noChangeArrowheads="1"/>
              </p:cNvSpPr>
              <p:nvPr/>
            </p:nvSpPr>
            <p:spPr bwMode="auto">
              <a:xfrm>
                <a:off x="602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7" name="Rectangle 853"/>
              <p:cNvSpPr>
                <a:spLocks noChangeArrowheads="1"/>
              </p:cNvSpPr>
              <p:nvPr/>
            </p:nvSpPr>
            <p:spPr bwMode="auto">
              <a:xfrm>
                <a:off x="585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8" name="Rectangle 854"/>
              <p:cNvSpPr>
                <a:spLocks noChangeArrowheads="1"/>
              </p:cNvSpPr>
              <p:nvPr/>
            </p:nvSpPr>
            <p:spPr bwMode="auto">
              <a:xfrm>
                <a:off x="6022"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9" name="Rectangle 855"/>
              <p:cNvSpPr>
                <a:spLocks noChangeArrowheads="1"/>
              </p:cNvSpPr>
              <p:nvPr/>
            </p:nvSpPr>
            <p:spPr bwMode="auto">
              <a:xfrm>
                <a:off x="5936"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0" name="Rectangle 856"/>
              <p:cNvSpPr>
                <a:spLocks noChangeArrowheads="1"/>
              </p:cNvSpPr>
              <p:nvPr/>
            </p:nvSpPr>
            <p:spPr bwMode="auto">
              <a:xfrm>
                <a:off x="5828"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1" name="Rectangle 857"/>
              <p:cNvSpPr>
                <a:spLocks noChangeArrowheads="1"/>
              </p:cNvSpPr>
              <p:nvPr/>
            </p:nvSpPr>
            <p:spPr bwMode="auto">
              <a:xfrm>
                <a:off x="5892"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2" name="Rectangle 858"/>
              <p:cNvSpPr>
                <a:spLocks noChangeArrowheads="1"/>
              </p:cNvSpPr>
              <p:nvPr/>
            </p:nvSpPr>
            <p:spPr bwMode="auto">
              <a:xfrm>
                <a:off x="589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3" name="Rectangle 859"/>
              <p:cNvSpPr>
                <a:spLocks noChangeArrowheads="1"/>
              </p:cNvSpPr>
              <p:nvPr/>
            </p:nvSpPr>
            <p:spPr bwMode="auto">
              <a:xfrm>
                <a:off x="602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4" name="Rectangle 860"/>
              <p:cNvSpPr>
                <a:spLocks noChangeArrowheads="1"/>
              </p:cNvSpPr>
              <p:nvPr/>
            </p:nvSpPr>
            <p:spPr bwMode="auto">
              <a:xfrm>
                <a:off x="5936"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5" name="Rectangle 861"/>
              <p:cNvSpPr>
                <a:spLocks noChangeArrowheads="1"/>
              </p:cNvSpPr>
              <p:nvPr/>
            </p:nvSpPr>
            <p:spPr bwMode="auto">
              <a:xfrm>
                <a:off x="5850"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6" name="Rectangle 862"/>
              <p:cNvSpPr>
                <a:spLocks noChangeArrowheads="1"/>
              </p:cNvSpPr>
              <p:nvPr/>
            </p:nvSpPr>
            <p:spPr bwMode="auto">
              <a:xfrm>
                <a:off x="5784"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7" name="Rectangle 863"/>
              <p:cNvSpPr>
                <a:spLocks noChangeArrowheads="1"/>
              </p:cNvSpPr>
              <p:nvPr/>
            </p:nvSpPr>
            <p:spPr bwMode="auto">
              <a:xfrm>
                <a:off x="589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8" name="Rectangle 864"/>
              <p:cNvSpPr>
                <a:spLocks noChangeArrowheads="1"/>
              </p:cNvSpPr>
              <p:nvPr/>
            </p:nvSpPr>
            <p:spPr bwMode="auto">
              <a:xfrm>
                <a:off x="602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9" name="Rectangle 865"/>
              <p:cNvSpPr>
                <a:spLocks noChangeArrowheads="1"/>
              </p:cNvSpPr>
              <p:nvPr/>
            </p:nvSpPr>
            <p:spPr bwMode="auto">
              <a:xfrm>
                <a:off x="6022" y="34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0" name="Rectangle 866"/>
              <p:cNvSpPr>
                <a:spLocks noChangeArrowheads="1"/>
              </p:cNvSpPr>
              <p:nvPr/>
            </p:nvSpPr>
            <p:spPr bwMode="auto">
              <a:xfrm>
                <a:off x="589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1" name="Rectangle 867"/>
              <p:cNvSpPr>
                <a:spLocks noChangeArrowheads="1"/>
              </p:cNvSpPr>
              <p:nvPr/>
            </p:nvSpPr>
            <p:spPr bwMode="auto">
              <a:xfrm>
                <a:off x="602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2" name="Rectangle 868"/>
              <p:cNvSpPr>
                <a:spLocks noChangeArrowheads="1"/>
              </p:cNvSpPr>
              <p:nvPr/>
            </p:nvSpPr>
            <p:spPr bwMode="auto">
              <a:xfrm>
                <a:off x="5914" y="356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3" name="Rectangle 869"/>
              <p:cNvSpPr>
                <a:spLocks noChangeArrowheads="1"/>
              </p:cNvSpPr>
              <p:nvPr/>
            </p:nvSpPr>
            <p:spPr bwMode="auto">
              <a:xfrm>
                <a:off x="5892" y="367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4" name="Rectangle 870"/>
              <p:cNvSpPr>
                <a:spLocks noChangeArrowheads="1"/>
              </p:cNvSpPr>
              <p:nvPr/>
            </p:nvSpPr>
            <p:spPr bwMode="auto">
              <a:xfrm>
                <a:off x="6022" y="362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3" name="Rectangle 949"/>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8" name="Rectangle 954"/>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10" name="Rectangle 956"/>
              <p:cNvSpPr>
                <a:spLocks noChangeArrowheads="1"/>
              </p:cNvSpPr>
              <p:nvPr/>
            </p:nvSpPr>
            <p:spPr bwMode="auto">
              <a:xfrm>
                <a:off x="481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1" name="Rectangle 957"/>
              <p:cNvSpPr>
                <a:spLocks noChangeArrowheads="1"/>
              </p:cNvSpPr>
              <p:nvPr/>
            </p:nvSpPr>
            <p:spPr bwMode="auto">
              <a:xfrm>
                <a:off x="48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2" name="Rectangle 958"/>
              <p:cNvSpPr>
                <a:spLocks noChangeArrowheads="1"/>
              </p:cNvSpPr>
              <p:nvPr/>
            </p:nvSpPr>
            <p:spPr bwMode="auto">
              <a:xfrm>
                <a:off x="48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3" name="Rectangle 959"/>
              <p:cNvSpPr>
                <a:spLocks noChangeArrowheads="1"/>
              </p:cNvSpPr>
              <p:nvPr/>
            </p:nvSpPr>
            <p:spPr bwMode="auto">
              <a:xfrm>
                <a:off x="49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4" name="Rectangle 960"/>
              <p:cNvSpPr>
                <a:spLocks noChangeArrowheads="1"/>
              </p:cNvSpPr>
              <p:nvPr/>
            </p:nvSpPr>
            <p:spPr bwMode="auto">
              <a:xfrm>
                <a:off x="492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5" name="Rectangle 961"/>
              <p:cNvSpPr>
                <a:spLocks noChangeArrowheads="1"/>
              </p:cNvSpPr>
              <p:nvPr/>
            </p:nvSpPr>
            <p:spPr bwMode="auto">
              <a:xfrm>
                <a:off x="481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6" name="Rectangle 962"/>
              <p:cNvSpPr>
                <a:spLocks noChangeArrowheads="1"/>
              </p:cNvSpPr>
              <p:nvPr/>
            </p:nvSpPr>
            <p:spPr bwMode="auto">
              <a:xfrm>
                <a:off x="4834"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7" name="Rectangle 963"/>
              <p:cNvSpPr>
                <a:spLocks noChangeArrowheads="1"/>
              </p:cNvSpPr>
              <p:nvPr/>
            </p:nvSpPr>
            <p:spPr bwMode="auto">
              <a:xfrm>
                <a:off x="4814"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8" name="Rectangle 964"/>
              <p:cNvSpPr>
                <a:spLocks noChangeArrowheads="1"/>
              </p:cNvSpPr>
              <p:nvPr/>
            </p:nvSpPr>
            <p:spPr bwMode="auto">
              <a:xfrm>
                <a:off x="4856"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9" name="Rectangle 965"/>
              <p:cNvSpPr>
                <a:spLocks noChangeArrowheads="1"/>
              </p:cNvSpPr>
              <p:nvPr/>
            </p:nvSpPr>
            <p:spPr bwMode="auto">
              <a:xfrm>
                <a:off x="492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0" name="Rectangle 966"/>
              <p:cNvSpPr>
                <a:spLocks noChangeArrowheads="1"/>
              </p:cNvSpPr>
              <p:nvPr/>
            </p:nvSpPr>
            <p:spPr bwMode="auto">
              <a:xfrm>
                <a:off x="481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1" name="Rectangle 967"/>
              <p:cNvSpPr>
                <a:spLocks noChangeArrowheads="1"/>
              </p:cNvSpPr>
              <p:nvPr/>
            </p:nvSpPr>
            <p:spPr bwMode="auto">
              <a:xfrm>
                <a:off x="4834"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2" name="Rectangle 968"/>
              <p:cNvSpPr>
                <a:spLocks noChangeArrowheads="1"/>
              </p:cNvSpPr>
              <p:nvPr/>
            </p:nvSpPr>
            <p:spPr bwMode="auto">
              <a:xfrm>
                <a:off x="4878" y="110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3" name="Rectangle 969"/>
              <p:cNvSpPr>
                <a:spLocks noChangeArrowheads="1"/>
              </p:cNvSpPr>
              <p:nvPr/>
            </p:nvSpPr>
            <p:spPr bwMode="auto">
              <a:xfrm>
                <a:off x="4834"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4" name="Rectangle 970"/>
              <p:cNvSpPr>
                <a:spLocks noChangeArrowheads="1"/>
              </p:cNvSpPr>
              <p:nvPr/>
            </p:nvSpPr>
            <p:spPr bwMode="auto">
              <a:xfrm>
                <a:off x="48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5" name="Rectangle 971"/>
              <p:cNvSpPr>
                <a:spLocks noChangeArrowheads="1"/>
              </p:cNvSpPr>
              <p:nvPr/>
            </p:nvSpPr>
            <p:spPr bwMode="auto">
              <a:xfrm>
                <a:off x="492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6" name="Rectangle 972"/>
              <p:cNvSpPr>
                <a:spLocks noChangeArrowheads="1"/>
              </p:cNvSpPr>
              <p:nvPr/>
            </p:nvSpPr>
            <p:spPr bwMode="auto">
              <a:xfrm>
                <a:off x="481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7" name="Rectangle 973"/>
              <p:cNvSpPr>
                <a:spLocks noChangeArrowheads="1"/>
              </p:cNvSpPr>
              <p:nvPr/>
            </p:nvSpPr>
            <p:spPr bwMode="auto">
              <a:xfrm>
                <a:off x="485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8" name="Rectangle 974"/>
              <p:cNvSpPr>
                <a:spLocks noChangeArrowheads="1"/>
              </p:cNvSpPr>
              <p:nvPr/>
            </p:nvSpPr>
            <p:spPr bwMode="auto">
              <a:xfrm>
                <a:off x="483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9" name="Rectangle 975"/>
              <p:cNvSpPr>
                <a:spLocks noChangeArrowheads="1"/>
              </p:cNvSpPr>
              <p:nvPr/>
            </p:nvSpPr>
            <p:spPr bwMode="auto">
              <a:xfrm>
                <a:off x="4878"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0" name="Rectangle 976"/>
              <p:cNvSpPr>
                <a:spLocks noChangeArrowheads="1"/>
              </p:cNvSpPr>
              <p:nvPr/>
            </p:nvSpPr>
            <p:spPr bwMode="auto">
              <a:xfrm>
                <a:off x="4920"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1" name="Rectangle 977"/>
              <p:cNvSpPr>
                <a:spLocks noChangeArrowheads="1"/>
              </p:cNvSpPr>
              <p:nvPr/>
            </p:nvSpPr>
            <p:spPr bwMode="auto">
              <a:xfrm>
                <a:off x="481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2" name="Rectangle 978"/>
              <p:cNvSpPr>
                <a:spLocks noChangeArrowheads="1"/>
              </p:cNvSpPr>
              <p:nvPr/>
            </p:nvSpPr>
            <p:spPr bwMode="auto">
              <a:xfrm>
                <a:off x="4856"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3" name="Rectangle 979"/>
              <p:cNvSpPr>
                <a:spLocks noChangeArrowheads="1"/>
              </p:cNvSpPr>
              <p:nvPr/>
            </p:nvSpPr>
            <p:spPr bwMode="auto">
              <a:xfrm>
                <a:off x="48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4" name="Rectangle 980"/>
              <p:cNvSpPr>
                <a:spLocks noChangeArrowheads="1"/>
              </p:cNvSpPr>
              <p:nvPr/>
            </p:nvSpPr>
            <p:spPr bwMode="auto">
              <a:xfrm>
                <a:off x="49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5" name="Rectangle 981"/>
              <p:cNvSpPr>
                <a:spLocks noChangeArrowheads="1"/>
              </p:cNvSpPr>
              <p:nvPr/>
            </p:nvSpPr>
            <p:spPr bwMode="auto">
              <a:xfrm>
                <a:off x="4834" y="14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6" name="Rectangle 982"/>
              <p:cNvSpPr>
                <a:spLocks noChangeArrowheads="1"/>
              </p:cNvSpPr>
              <p:nvPr/>
            </p:nvSpPr>
            <p:spPr bwMode="auto">
              <a:xfrm>
                <a:off x="487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7" name="Rectangle 983"/>
              <p:cNvSpPr>
                <a:spLocks noChangeArrowheads="1"/>
              </p:cNvSpPr>
              <p:nvPr/>
            </p:nvSpPr>
            <p:spPr bwMode="auto">
              <a:xfrm>
                <a:off x="4814"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8" name="Rectangle 984"/>
              <p:cNvSpPr>
                <a:spLocks noChangeArrowheads="1"/>
              </p:cNvSpPr>
              <p:nvPr/>
            </p:nvSpPr>
            <p:spPr bwMode="auto">
              <a:xfrm>
                <a:off x="48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9" name="Rectangle 985"/>
              <p:cNvSpPr>
                <a:spLocks noChangeArrowheads="1"/>
              </p:cNvSpPr>
              <p:nvPr/>
            </p:nvSpPr>
            <p:spPr bwMode="auto">
              <a:xfrm>
                <a:off x="492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0" name="Rectangle 986"/>
              <p:cNvSpPr>
                <a:spLocks noChangeArrowheads="1"/>
              </p:cNvSpPr>
              <p:nvPr/>
            </p:nvSpPr>
            <p:spPr bwMode="auto">
              <a:xfrm>
                <a:off x="481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1" name="Rectangle 987"/>
              <p:cNvSpPr>
                <a:spLocks noChangeArrowheads="1"/>
              </p:cNvSpPr>
              <p:nvPr/>
            </p:nvSpPr>
            <p:spPr bwMode="auto">
              <a:xfrm>
                <a:off x="4834"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2" name="Rectangle 988"/>
              <p:cNvSpPr>
                <a:spLocks noChangeArrowheads="1"/>
              </p:cNvSpPr>
              <p:nvPr/>
            </p:nvSpPr>
            <p:spPr bwMode="auto">
              <a:xfrm>
                <a:off x="4814"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3" name="Rectangle 989"/>
              <p:cNvSpPr>
                <a:spLocks noChangeArrowheads="1"/>
              </p:cNvSpPr>
              <p:nvPr/>
            </p:nvSpPr>
            <p:spPr bwMode="auto">
              <a:xfrm>
                <a:off x="4856"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4" name="Rectangle 990"/>
              <p:cNvSpPr>
                <a:spLocks noChangeArrowheads="1"/>
              </p:cNvSpPr>
              <p:nvPr/>
            </p:nvSpPr>
            <p:spPr bwMode="auto">
              <a:xfrm>
                <a:off x="4920"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5" name="Rectangle 991"/>
              <p:cNvSpPr>
                <a:spLocks noChangeArrowheads="1"/>
              </p:cNvSpPr>
              <p:nvPr/>
            </p:nvSpPr>
            <p:spPr bwMode="auto">
              <a:xfrm>
                <a:off x="483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6" name="Rectangle 992"/>
              <p:cNvSpPr>
                <a:spLocks noChangeArrowheads="1"/>
              </p:cNvSpPr>
              <p:nvPr/>
            </p:nvSpPr>
            <p:spPr bwMode="auto">
              <a:xfrm>
                <a:off x="4834"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7" name="Rectangle 993"/>
              <p:cNvSpPr>
                <a:spLocks noChangeArrowheads="1"/>
              </p:cNvSpPr>
              <p:nvPr/>
            </p:nvSpPr>
            <p:spPr bwMode="auto">
              <a:xfrm>
                <a:off x="4878"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8" name="Rectangle 994"/>
              <p:cNvSpPr>
                <a:spLocks noChangeArrowheads="1"/>
              </p:cNvSpPr>
              <p:nvPr/>
            </p:nvSpPr>
            <p:spPr bwMode="auto">
              <a:xfrm>
                <a:off x="492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9" name="Rectangle 995"/>
              <p:cNvSpPr>
                <a:spLocks noChangeArrowheads="1"/>
              </p:cNvSpPr>
              <p:nvPr/>
            </p:nvSpPr>
            <p:spPr bwMode="auto">
              <a:xfrm>
                <a:off x="481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0" name="Rectangle 996"/>
              <p:cNvSpPr>
                <a:spLocks noChangeArrowheads="1"/>
              </p:cNvSpPr>
              <p:nvPr/>
            </p:nvSpPr>
            <p:spPr bwMode="auto">
              <a:xfrm>
                <a:off x="485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1" name="Rectangle 997"/>
              <p:cNvSpPr>
                <a:spLocks noChangeArrowheads="1"/>
              </p:cNvSpPr>
              <p:nvPr/>
            </p:nvSpPr>
            <p:spPr bwMode="auto">
              <a:xfrm>
                <a:off x="4900"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2" name="Rectangle 998"/>
              <p:cNvSpPr>
                <a:spLocks noChangeArrowheads="1"/>
              </p:cNvSpPr>
              <p:nvPr/>
            </p:nvSpPr>
            <p:spPr bwMode="auto">
              <a:xfrm>
                <a:off x="4814"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3" name="Rectangle 999"/>
              <p:cNvSpPr>
                <a:spLocks noChangeArrowheads="1"/>
              </p:cNvSpPr>
              <p:nvPr/>
            </p:nvSpPr>
            <p:spPr bwMode="auto">
              <a:xfrm>
                <a:off x="487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4" name="Rectangle 1000"/>
              <p:cNvSpPr>
                <a:spLocks noChangeArrowheads="1"/>
              </p:cNvSpPr>
              <p:nvPr/>
            </p:nvSpPr>
            <p:spPr bwMode="auto">
              <a:xfrm>
                <a:off x="48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5" name="Rectangle 1001"/>
              <p:cNvSpPr>
                <a:spLocks noChangeArrowheads="1"/>
              </p:cNvSpPr>
              <p:nvPr/>
            </p:nvSpPr>
            <p:spPr bwMode="auto">
              <a:xfrm>
                <a:off x="490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6" name="Rectangle 1002"/>
              <p:cNvSpPr>
                <a:spLocks noChangeArrowheads="1"/>
              </p:cNvSpPr>
              <p:nvPr/>
            </p:nvSpPr>
            <p:spPr bwMode="auto">
              <a:xfrm>
                <a:off x="492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7" name="Rectangle 1003"/>
              <p:cNvSpPr>
                <a:spLocks noChangeArrowheads="1"/>
              </p:cNvSpPr>
              <p:nvPr/>
            </p:nvSpPr>
            <p:spPr bwMode="auto">
              <a:xfrm>
                <a:off x="4814"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8" name="Rectangle 1004"/>
              <p:cNvSpPr>
                <a:spLocks noChangeArrowheads="1"/>
              </p:cNvSpPr>
              <p:nvPr/>
            </p:nvSpPr>
            <p:spPr bwMode="auto">
              <a:xfrm>
                <a:off x="483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9" name="Rectangle 1005"/>
              <p:cNvSpPr>
                <a:spLocks noChangeArrowheads="1"/>
              </p:cNvSpPr>
              <p:nvPr/>
            </p:nvSpPr>
            <p:spPr bwMode="auto">
              <a:xfrm>
                <a:off x="48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0" name="Rectangle 1006"/>
              <p:cNvSpPr>
                <a:spLocks noChangeArrowheads="1"/>
              </p:cNvSpPr>
              <p:nvPr/>
            </p:nvSpPr>
            <p:spPr bwMode="auto">
              <a:xfrm>
                <a:off x="492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1" name="Rectangle 1007"/>
              <p:cNvSpPr>
                <a:spLocks noChangeArrowheads="1"/>
              </p:cNvSpPr>
              <p:nvPr/>
            </p:nvSpPr>
            <p:spPr bwMode="auto">
              <a:xfrm>
                <a:off x="481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2" name="Rectangle 1008"/>
              <p:cNvSpPr>
                <a:spLocks noChangeArrowheads="1"/>
              </p:cNvSpPr>
              <p:nvPr/>
            </p:nvSpPr>
            <p:spPr bwMode="auto">
              <a:xfrm>
                <a:off x="485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3" name="Rectangle 1009"/>
              <p:cNvSpPr>
                <a:spLocks noChangeArrowheads="1"/>
              </p:cNvSpPr>
              <p:nvPr/>
            </p:nvSpPr>
            <p:spPr bwMode="auto">
              <a:xfrm>
                <a:off x="483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4" name="Rectangle 1010"/>
              <p:cNvSpPr>
                <a:spLocks noChangeArrowheads="1"/>
              </p:cNvSpPr>
              <p:nvPr/>
            </p:nvSpPr>
            <p:spPr bwMode="auto">
              <a:xfrm>
                <a:off x="487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5" name="Rectangle 1011"/>
              <p:cNvSpPr>
                <a:spLocks noChangeArrowheads="1"/>
              </p:cNvSpPr>
              <p:nvPr/>
            </p:nvSpPr>
            <p:spPr bwMode="auto">
              <a:xfrm>
                <a:off x="481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3"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7" name="Rectangle 1014"/>
              <p:cNvSpPr>
                <a:spLocks noChangeArrowheads="1"/>
              </p:cNvSpPr>
              <p:nvPr/>
            </p:nvSpPr>
            <p:spPr bwMode="auto">
              <a:xfrm>
                <a:off x="49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8" name="Rectangle 1015"/>
              <p:cNvSpPr>
                <a:spLocks noChangeArrowheads="1"/>
              </p:cNvSpPr>
              <p:nvPr/>
            </p:nvSpPr>
            <p:spPr bwMode="auto">
              <a:xfrm>
                <a:off x="49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9" name="Rectangle 1016"/>
              <p:cNvSpPr>
                <a:spLocks noChangeArrowheads="1"/>
              </p:cNvSpPr>
              <p:nvPr/>
            </p:nvSpPr>
            <p:spPr bwMode="auto">
              <a:xfrm>
                <a:off x="5008"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0" name="Rectangle 1017"/>
              <p:cNvSpPr>
                <a:spLocks noChangeArrowheads="1"/>
              </p:cNvSpPr>
              <p:nvPr/>
            </p:nvSpPr>
            <p:spPr bwMode="auto">
              <a:xfrm>
                <a:off x="503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1" name="Rectangle 1018"/>
              <p:cNvSpPr>
                <a:spLocks noChangeArrowheads="1"/>
              </p:cNvSpPr>
              <p:nvPr/>
            </p:nvSpPr>
            <p:spPr bwMode="auto">
              <a:xfrm>
                <a:off x="505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2" name="Rectangle 1019"/>
              <p:cNvSpPr>
                <a:spLocks noChangeArrowheads="1"/>
              </p:cNvSpPr>
              <p:nvPr/>
            </p:nvSpPr>
            <p:spPr bwMode="auto">
              <a:xfrm>
                <a:off x="494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3" name="Rectangle 1020"/>
              <p:cNvSpPr>
                <a:spLocks noChangeArrowheads="1"/>
              </p:cNvSpPr>
              <p:nvPr/>
            </p:nvSpPr>
            <p:spPr bwMode="auto">
              <a:xfrm>
                <a:off x="4986"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4" name="Rectangle 1021"/>
              <p:cNvSpPr>
                <a:spLocks noChangeArrowheads="1"/>
              </p:cNvSpPr>
              <p:nvPr/>
            </p:nvSpPr>
            <p:spPr bwMode="auto">
              <a:xfrm>
                <a:off x="5030"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5" name="Rectangle 1022"/>
              <p:cNvSpPr>
                <a:spLocks noChangeArrowheads="1"/>
              </p:cNvSpPr>
              <p:nvPr/>
            </p:nvSpPr>
            <p:spPr bwMode="auto">
              <a:xfrm>
                <a:off x="4964"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6" name="Rectangle 1023"/>
              <p:cNvSpPr>
                <a:spLocks noChangeArrowheads="1"/>
              </p:cNvSpPr>
              <p:nvPr/>
            </p:nvSpPr>
            <p:spPr bwMode="auto">
              <a:xfrm>
                <a:off x="505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7" name="Rectangle 1024"/>
              <p:cNvSpPr>
                <a:spLocks noChangeArrowheads="1"/>
              </p:cNvSpPr>
              <p:nvPr/>
            </p:nvSpPr>
            <p:spPr bwMode="auto">
              <a:xfrm>
                <a:off x="494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8" name="Rectangle 1025"/>
              <p:cNvSpPr>
                <a:spLocks noChangeArrowheads="1"/>
              </p:cNvSpPr>
              <p:nvPr/>
            </p:nvSpPr>
            <p:spPr bwMode="auto">
              <a:xfrm>
                <a:off x="5008"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9" name="Rectangle 1026"/>
              <p:cNvSpPr>
                <a:spLocks noChangeArrowheads="1"/>
              </p:cNvSpPr>
              <p:nvPr/>
            </p:nvSpPr>
            <p:spPr bwMode="auto">
              <a:xfrm>
                <a:off x="5050"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0" name="Rectangle 1027"/>
              <p:cNvSpPr>
                <a:spLocks noChangeArrowheads="1"/>
              </p:cNvSpPr>
              <p:nvPr/>
            </p:nvSpPr>
            <p:spPr bwMode="auto">
              <a:xfrm>
                <a:off x="49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1" name="Rectangle 1028"/>
              <p:cNvSpPr>
                <a:spLocks noChangeArrowheads="1"/>
              </p:cNvSpPr>
              <p:nvPr/>
            </p:nvSpPr>
            <p:spPr bwMode="auto">
              <a:xfrm>
                <a:off x="4964"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2" name="Rectangle 1029"/>
              <p:cNvSpPr>
                <a:spLocks noChangeArrowheads="1"/>
              </p:cNvSpPr>
              <p:nvPr/>
            </p:nvSpPr>
            <p:spPr bwMode="auto">
              <a:xfrm>
                <a:off x="5008"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3" name="Rectangle 1030"/>
              <p:cNvSpPr>
                <a:spLocks noChangeArrowheads="1"/>
              </p:cNvSpPr>
              <p:nvPr/>
            </p:nvSpPr>
            <p:spPr bwMode="auto">
              <a:xfrm>
                <a:off x="505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4" name="Rectangle 1031"/>
              <p:cNvSpPr>
                <a:spLocks noChangeArrowheads="1"/>
              </p:cNvSpPr>
              <p:nvPr/>
            </p:nvSpPr>
            <p:spPr bwMode="auto">
              <a:xfrm>
                <a:off x="494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5" name="Rectangle 1032"/>
              <p:cNvSpPr>
                <a:spLocks noChangeArrowheads="1"/>
              </p:cNvSpPr>
              <p:nvPr/>
            </p:nvSpPr>
            <p:spPr bwMode="auto">
              <a:xfrm>
                <a:off x="498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6" name="Rectangle 1033"/>
              <p:cNvSpPr>
                <a:spLocks noChangeArrowheads="1"/>
              </p:cNvSpPr>
              <p:nvPr/>
            </p:nvSpPr>
            <p:spPr bwMode="auto">
              <a:xfrm>
                <a:off x="49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7" name="Rectangle 1034"/>
              <p:cNvSpPr>
                <a:spLocks noChangeArrowheads="1"/>
              </p:cNvSpPr>
              <p:nvPr/>
            </p:nvSpPr>
            <p:spPr bwMode="auto">
              <a:xfrm>
                <a:off x="503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8" name="Rectangle 1035"/>
              <p:cNvSpPr>
                <a:spLocks noChangeArrowheads="1"/>
              </p:cNvSpPr>
              <p:nvPr/>
            </p:nvSpPr>
            <p:spPr bwMode="auto">
              <a:xfrm>
                <a:off x="494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9" name="Rectangle 1036"/>
              <p:cNvSpPr>
                <a:spLocks noChangeArrowheads="1"/>
              </p:cNvSpPr>
              <p:nvPr/>
            </p:nvSpPr>
            <p:spPr bwMode="auto">
              <a:xfrm>
                <a:off x="49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0" name="Rectangle 1037"/>
              <p:cNvSpPr>
                <a:spLocks noChangeArrowheads="1"/>
              </p:cNvSpPr>
              <p:nvPr/>
            </p:nvSpPr>
            <p:spPr bwMode="auto">
              <a:xfrm>
                <a:off x="5008"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1" name="Rectangle 1038"/>
              <p:cNvSpPr>
                <a:spLocks noChangeArrowheads="1"/>
              </p:cNvSpPr>
              <p:nvPr/>
            </p:nvSpPr>
            <p:spPr bwMode="auto">
              <a:xfrm>
                <a:off x="5050"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2" name="Rectangle 1039"/>
              <p:cNvSpPr>
                <a:spLocks noChangeArrowheads="1"/>
              </p:cNvSpPr>
              <p:nvPr/>
            </p:nvSpPr>
            <p:spPr bwMode="auto">
              <a:xfrm>
                <a:off x="49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3" name="Rectangle 1040"/>
              <p:cNvSpPr>
                <a:spLocks noChangeArrowheads="1"/>
              </p:cNvSpPr>
              <p:nvPr/>
            </p:nvSpPr>
            <p:spPr bwMode="auto">
              <a:xfrm>
                <a:off x="5008"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4" name="Rectangle 1041"/>
              <p:cNvSpPr>
                <a:spLocks noChangeArrowheads="1"/>
              </p:cNvSpPr>
              <p:nvPr/>
            </p:nvSpPr>
            <p:spPr bwMode="auto">
              <a:xfrm>
                <a:off x="4944" y="1442"/>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5" name="Rectangle 1042"/>
              <p:cNvSpPr>
                <a:spLocks noChangeArrowheads="1"/>
              </p:cNvSpPr>
              <p:nvPr/>
            </p:nvSpPr>
            <p:spPr bwMode="auto">
              <a:xfrm>
                <a:off x="500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6" name="Rectangle 1043"/>
              <p:cNvSpPr>
                <a:spLocks noChangeArrowheads="1"/>
              </p:cNvSpPr>
              <p:nvPr/>
            </p:nvSpPr>
            <p:spPr bwMode="auto">
              <a:xfrm>
                <a:off x="5008"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7" name="Rectangle 1044"/>
              <p:cNvSpPr>
                <a:spLocks noChangeArrowheads="1"/>
              </p:cNvSpPr>
              <p:nvPr/>
            </p:nvSpPr>
            <p:spPr bwMode="auto">
              <a:xfrm>
                <a:off x="505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8" name="Rectangle 1045"/>
              <p:cNvSpPr>
                <a:spLocks noChangeArrowheads="1"/>
              </p:cNvSpPr>
              <p:nvPr/>
            </p:nvSpPr>
            <p:spPr bwMode="auto">
              <a:xfrm>
                <a:off x="4900" y="1554"/>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9" name="Rectangle 1046"/>
              <p:cNvSpPr>
                <a:spLocks noChangeArrowheads="1"/>
              </p:cNvSpPr>
              <p:nvPr/>
            </p:nvSpPr>
            <p:spPr bwMode="auto">
              <a:xfrm>
                <a:off x="5008"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0" name="Rectangle 1047"/>
              <p:cNvSpPr>
                <a:spLocks noChangeArrowheads="1"/>
              </p:cNvSpPr>
              <p:nvPr/>
            </p:nvSpPr>
            <p:spPr bwMode="auto">
              <a:xfrm>
                <a:off x="5050"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1" name="Rectangle 1048"/>
              <p:cNvSpPr>
                <a:spLocks noChangeArrowheads="1"/>
              </p:cNvSpPr>
              <p:nvPr/>
            </p:nvSpPr>
            <p:spPr bwMode="auto">
              <a:xfrm>
                <a:off x="4964"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2" name="Rectangle 1049"/>
              <p:cNvSpPr>
                <a:spLocks noChangeArrowheads="1"/>
              </p:cNvSpPr>
              <p:nvPr/>
            </p:nvSpPr>
            <p:spPr bwMode="auto">
              <a:xfrm>
                <a:off x="498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3" name="Rectangle 1050"/>
              <p:cNvSpPr>
                <a:spLocks noChangeArrowheads="1"/>
              </p:cNvSpPr>
              <p:nvPr/>
            </p:nvSpPr>
            <p:spPr bwMode="auto">
              <a:xfrm>
                <a:off x="5030" y="16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4" name="Rectangle 1051"/>
              <p:cNvSpPr>
                <a:spLocks noChangeArrowheads="1"/>
              </p:cNvSpPr>
              <p:nvPr/>
            </p:nvSpPr>
            <p:spPr bwMode="auto">
              <a:xfrm>
                <a:off x="49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5" name="Rectangle 1052"/>
              <p:cNvSpPr>
                <a:spLocks noChangeArrowheads="1"/>
              </p:cNvSpPr>
              <p:nvPr/>
            </p:nvSpPr>
            <p:spPr bwMode="auto">
              <a:xfrm>
                <a:off x="5008"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6" name="Rectangle 1053"/>
              <p:cNvSpPr>
                <a:spLocks noChangeArrowheads="1"/>
              </p:cNvSpPr>
              <p:nvPr/>
            </p:nvSpPr>
            <p:spPr bwMode="auto">
              <a:xfrm>
                <a:off x="5050"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7" name="Rectangle 1054"/>
              <p:cNvSpPr>
                <a:spLocks noChangeArrowheads="1"/>
              </p:cNvSpPr>
              <p:nvPr/>
            </p:nvSpPr>
            <p:spPr bwMode="auto">
              <a:xfrm>
                <a:off x="4964"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8" name="Rectangle 1055"/>
              <p:cNvSpPr>
                <a:spLocks noChangeArrowheads="1"/>
              </p:cNvSpPr>
              <p:nvPr/>
            </p:nvSpPr>
            <p:spPr bwMode="auto">
              <a:xfrm>
                <a:off x="505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9" name="Rectangle 1056"/>
              <p:cNvSpPr>
                <a:spLocks noChangeArrowheads="1"/>
              </p:cNvSpPr>
              <p:nvPr/>
            </p:nvSpPr>
            <p:spPr bwMode="auto">
              <a:xfrm>
                <a:off x="494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0" name="Rectangle 1057"/>
              <p:cNvSpPr>
                <a:spLocks noChangeArrowheads="1"/>
              </p:cNvSpPr>
              <p:nvPr/>
            </p:nvSpPr>
            <p:spPr bwMode="auto">
              <a:xfrm>
                <a:off x="5050"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1" name="Rectangle 1058"/>
              <p:cNvSpPr>
                <a:spLocks noChangeArrowheads="1"/>
              </p:cNvSpPr>
              <p:nvPr/>
            </p:nvSpPr>
            <p:spPr bwMode="auto">
              <a:xfrm>
                <a:off x="49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2" name="Rectangle 1059"/>
              <p:cNvSpPr>
                <a:spLocks noChangeArrowheads="1"/>
              </p:cNvSpPr>
              <p:nvPr/>
            </p:nvSpPr>
            <p:spPr bwMode="auto">
              <a:xfrm>
                <a:off x="4964"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3" name="Rectangle 1060"/>
              <p:cNvSpPr>
                <a:spLocks noChangeArrowheads="1"/>
              </p:cNvSpPr>
              <p:nvPr/>
            </p:nvSpPr>
            <p:spPr bwMode="auto">
              <a:xfrm>
                <a:off x="500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4" name="Rectangle 1061"/>
              <p:cNvSpPr>
                <a:spLocks noChangeArrowheads="1"/>
              </p:cNvSpPr>
              <p:nvPr/>
            </p:nvSpPr>
            <p:spPr bwMode="auto">
              <a:xfrm>
                <a:off x="5030"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5" name="Rectangle 1062"/>
              <p:cNvSpPr>
                <a:spLocks noChangeArrowheads="1"/>
              </p:cNvSpPr>
              <p:nvPr/>
            </p:nvSpPr>
            <p:spPr bwMode="auto">
              <a:xfrm>
                <a:off x="49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6" name="Rectangle 1063"/>
              <p:cNvSpPr>
                <a:spLocks noChangeArrowheads="1"/>
              </p:cNvSpPr>
              <p:nvPr/>
            </p:nvSpPr>
            <p:spPr bwMode="auto">
              <a:xfrm>
                <a:off x="503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7" name="Rectangle 1064"/>
              <p:cNvSpPr>
                <a:spLocks noChangeArrowheads="1"/>
              </p:cNvSpPr>
              <p:nvPr/>
            </p:nvSpPr>
            <p:spPr bwMode="auto">
              <a:xfrm>
                <a:off x="505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8" name="Rectangle 1065"/>
              <p:cNvSpPr>
                <a:spLocks noChangeArrowheads="1"/>
              </p:cNvSpPr>
              <p:nvPr/>
            </p:nvSpPr>
            <p:spPr bwMode="auto">
              <a:xfrm>
                <a:off x="496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9" name="Rectangle 1066"/>
              <p:cNvSpPr>
                <a:spLocks noChangeArrowheads="1"/>
              </p:cNvSpPr>
              <p:nvPr/>
            </p:nvSpPr>
            <p:spPr bwMode="auto">
              <a:xfrm>
                <a:off x="49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0" name="Rectangle 1067"/>
              <p:cNvSpPr>
                <a:spLocks noChangeArrowheads="1"/>
              </p:cNvSpPr>
              <p:nvPr/>
            </p:nvSpPr>
            <p:spPr bwMode="auto">
              <a:xfrm>
                <a:off x="505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1" name="Rectangle 1068"/>
              <p:cNvSpPr>
                <a:spLocks noChangeArrowheads="1"/>
              </p:cNvSpPr>
              <p:nvPr/>
            </p:nvSpPr>
            <p:spPr bwMode="auto">
              <a:xfrm>
                <a:off x="494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2" name="Rectangle 1069"/>
              <p:cNvSpPr>
                <a:spLocks noChangeArrowheads="1"/>
              </p:cNvSpPr>
              <p:nvPr/>
            </p:nvSpPr>
            <p:spPr bwMode="auto">
              <a:xfrm>
                <a:off x="498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3" name="Rectangle 1070"/>
              <p:cNvSpPr>
                <a:spLocks noChangeArrowheads="1"/>
              </p:cNvSpPr>
              <p:nvPr/>
            </p:nvSpPr>
            <p:spPr bwMode="auto">
              <a:xfrm>
                <a:off x="5030"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4" name="Rectangle 1071"/>
              <p:cNvSpPr>
                <a:spLocks noChangeArrowheads="1"/>
              </p:cNvSpPr>
              <p:nvPr/>
            </p:nvSpPr>
            <p:spPr bwMode="auto">
              <a:xfrm>
                <a:off x="496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5" name="Rectangle 1072"/>
              <p:cNvSpPr>
                <a:spLocks noChangeArrowheads="1"/>
              </p:cNvSpPr>
              <p:nvPr/>
            </p:nvSpPr>
            <p:spPr bwMode="auto">
              <a:xfrm>
                <a:off x="500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6" name="Rectangle 1073"/>
              <p:cNvSpPr>
                <a:spLocks noChangeArrowheads="1"/>
              </p:cNvSpPr>
              <p:nvPr/>
            </p:nvSpPr>
            <p:spPr bwMode="auto">
              <a:xfrm>
                <a:off x="5050"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7" name="Rectangle 1074"/>
              <p:cNvSpPr>
                <a:spLocks noChangeArrowheads="1"/>
              </p:cNvSpPr>
              <p:nvPr/>
            </p:nvSpPr>
            <p:spPr bwMode="auto">
              <a:xfrm>
                <a:off x="494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8" name="Rectangle 1075"/>
              <p:cNvSpPr>
                <a:spLocks noChangeArrowheads="1"/>
              </p:cNvSpPr>
              <p:nvPr/>
            </p:nvSpPr>
            <p:spPr bwMode="auto">
              <a:xfrm>
                <a:off x="49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9" name="Rectangle 1076"/>
              <p:cNvSpPr>
                <a:spLocks noChangeArrowheads="1"/>
              </p:cNvSpPr>
              <p:nvPr/>
            </p:nvSpPr>
            <p:spPr bwMode="auto">
              <a:xfrm>
                <a:off x="5050"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0" name="Rectangle 1077"/>
              <p:cNvSpPr>
                <a:spLocks noChangeArrowheads="1"/>
              </p:cNvSpPr>
              <p:nvPr/>
            </p:nvSpPr>
            <p:spPr bwMode="auto">
              <a:xfrm>
                <a:off x="48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1" name="Rectangle 1078"/>
              <p:cNvSpPr>
                <a:spLocks noChangeArrowheads="1"/>
              </p:cNvSpPr>
              <p:nvPr/>
            </p:nvSpPr>
            <p:spPr bwMode="auto">
              <a:xfrm>
                <a:off x="4920"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2" name="Rectangle 1079"/>
              <p:cNvSpPr>
                <a:spLocks noChangeArrowheads="1"/>
              </p:cNvSpPr>
              <p:nvPr/>
            </p:nvSpPr>
            <p:spPr bwMode="auto">
              <a:xfrm>
                <a:off x="4944"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3" name="Rectangle 1080"/>
              <p:cNvSpPr>
                <a:spLocks noChangeArrowheads="1"/>
              </p:cNvSpPr>
              <p:nvPr/>
            </p:nvSpPr>
            <p:spPr bwMode="auto">
              <a:xfrm>
                <a:off x="498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4" name="Rectangle 1081"/>
              <p:cNvSpPr>
                <a:spLocks noChangeArrowheads="1"/>
              </p:cNvSpPr>
              <p:nvPr/>
            </p:nvSpPr>
            <p:spPr bwMode="auto">
              <a:xfrm>
                <a:off x="481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5" name="Rectangle 1082"/>
              <p:cNvSpPr>
                <a:spLocks noChangeArrowheads="1"/>
              </p:cNvSpPr>
              <p:nvPr/>
            </p:nvSpPr>
            <p:spPr bwMode="auto">
              <a:xfrm>
                <a:off x="48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6" name="Rectangle 1083"/>
              <p:cNvSpPr>
                <a:spLocks noChangeArrowheads="1"/>
              </p:cNvSpPr>
              <p:nvPr/>
            </p:nvSpPr>
            <p:spPr bwMode="auto">
              <a:xfrm>
                <a:off x="490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7" name="Rectangle 1084"/>
              <p:cNvSpPr>
                <a:spLocks noChangeArrowheads="1"/>
              </p:cNvSpPr>
              <p:nvPr/>
            </p:nvSpPr>
            <p:spPr bwMode="auto">
              <a:xfrm>
                <a:off x="494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8" name="Rectangle 1085"/>
              <p:cNvSpPr>
                <a:spLocks noChangeArrowheads="1"/>
              </p:cNvSpPr>
              <p:nvPr/>
            </p:nvSpPr>
            <p:spPr bwMode="auto">
              <a:xfrm>
                <a:off x="5050"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9" name="Rectangle 1086"/>
              <p:cNvSpPr>
                <a:spLocks noChangeArrowheads="1"/>
              </p:cNvSpPr>
              <p:nvPr/>
            </p:nvSpPr>
            <p:spPr bwMode="auto">
              <a:xfrm>
                <a:off x="492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0" name="Rectangle 1087"/>
              <p:cNvSpPr>
                <a:spLocks noChangeArrowheads="1"/>
              </p:cNvSpPr>
              <p:nvPr/>
            </p:nvSpPr>
            <p:spPr bwMode="auto">
              <a:xfrm>
                <a:off x="4878"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1" name="Rectangle 1088"/>
              <p:cNvSpPr>
                <a:spLocks noChangeArrowheads="1"/>
              </p:cNvSpPr>
              <p:nvPr/>
            </p:nvSpPr>
            <p:spPr bwMode="auto">
              <a:xfrm>
                <a:off x="503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2" name="Rectangle 1089"/>
              <p:cNvSpPr>
                <a:spLocks noChangeArrowheads="1"/>
              </p:cNvSpPr>
              <p:nvPr/>
            </p:nvSpPr>
            <p:spPr bwMode="auto">
              <a:xfrm>
                <a:off x="505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3" name="Rectangle 1090"/>
              <p:cNvSpPr>
                <a:spLocks noChangeArrowheads="1"/>
              </p:cNvSpPr>
              <p:nvPr/>
            </p:nvSpPr>
            <p:spPr bwMode="auto">
              <a:xfrm>
                <a:off x="481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4" name="Rectangle 1091"/>
              <p:cNvSpPr>
                <a:spLocks noChangeArrowheads="1"/>
              </p:cNvSpPr>
              <p:nvPr/>
            </p:nvSpPr>
            <p:spPr bwMode="auto">
              <a:xfrm>
                <a:off x="4964"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5" name="Rectangle 1092"/>
              <p:cNvSpPr>
                <a:spLocks noChangeArrowheads="1"/>
              </p:cNvSpPr>
              <p:nvPr/>
            </p:nvSpPr>
            <p:spPr bwMode="auto">
              <a:xfrm>
                <a:off x="485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6" name="Rectangle 1093"/>
              <p:cNvSpPr>
                <a:spLocks noChangeArrowheads="1"/>
              </p:cNvSpPr>
              <p:nvPr/>
            </p:nvSpPr>
            <p:spPr bwMode="auto">
              <a:xfrm>
                <a:off x="5008"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7" name="Rectangle 1094"/>
              <p:cNvSpPr>
                <a:spLocks noChangeArrowheads="1"/>
              </p:cNvSpPr>
              <p:nvPr/>
            </p:nvSpPr>
            <p:spPr bwMode="auto">
              <a:xfrm>
                <a:off x="5050"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8" name="Rectangle 1095"/>
              <p:cNvSpPr>
                <a:spLocks noChangeArrowheads="1"/>
              </p:cNvSpPr>
              <p:nvPr/>
            </p:nvSpPr>
            <p:spPr bwMode="auto">
              <a:xfrm>
                <a:off x="48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9" name="Rectangle 1096"/>
              <p:cNvSpPr>
                <a:spLocks noChangeArrowheads="1"/>
              </p:cNvSpPr>
              <p:nvPr/>
            </p:nvSpPr>
            <p:spPr bwMode="auto">
              <a:xfrm>
                <a:off x="487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0" name="Rectangle 1097"/>
              <p:cNvSpPr>
                <a:spLocks noChangeArrowheads="1"/>
              </p:cNvSpPr>
              <p:nvPr/>
            </p:nvSpPr>
            <p:spPr bwMode="auto">
              <a:xfrm>
                <a:off x="4834"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1" name="Rectangle 1098"/>
              <p:cNvSpPr>
                <a:spLocks noChangeArrowheads="1"/>
              </p:cNvSpPr>
              <p:nvPr/>
            </p:nvSpPr>
            <p:spPr bwMode="auto">
              <a:xfrm>
                <a:off x="4986"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2" name="Rectangle 1099"/>
              <p:cNvSpPr>
                <a:spLocks noChangeArrowheads="1"/>
              </p:cNvSpPr>
              <p:nvPr/>
            </p:nvSpPr>
            <p:spPr bwMode="auto">
              <a:xfrm>
                <a:off x="500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3" name="Rectangle 1100"/>
              <p:cNvSpPr>
                <a:spLocks noChangeArrowheads="1"/>
              </p:cNvSpPr>
              <p:nvPr/>
            </p:nvSpPr>
            <p:spPr bwMode="auto">
              <a:xfrm>
                <a:off x="48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4" name="Rectangle 1101"/>
              <p:cNvSpPr>
                <a:spLocks noChangeArrowheads="1"/>
              </p:cNvSpPr>
              <p:nvPr/>
            </p:nvSpPr>
            <p:spPr bwMode="auto">
              <a:xfrm>
                <a:off x="4964"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5" name="Rectangle 1102"/>
              <p:cNvSpPr>
                <a:spLocks noChangeArrowheads="1"/>
              </p:cNvSpPr>
              <p:nvPr/>
            </p:nvSpPr>
            <p:spPr bwMode="auto">
              <a:xfrm>
                <a:off x="4878"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6" name="Rectangle 1103"/>
              <p:cNvSpPr>
                <a:spLocks noChangeArrowheads="1"/>
              </p:cNvSpPr>
              <p:nvPr/>
            </p:nvSpPr>
            <p:spPr bwMode="auto">
              <a:xfrm>
                <a:off x="492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7" name="Rectangle 1104"/>
              <p:cNvSpPr>
                <a:spLocks noChangeArrowheads="1"/>
              </p:cNvSpPr>
              <p:nvPr/>
            </p:nvSpPr>
            <p:spPr bwMode="auto">
              <a:xfrm>
                <a:off x="505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8" name="Rectangle 1105"/>
              <p:cNvSpPr>
                <a:spLocks noChangeArrowheads="1"/>
              </p:cNvSpPr>
              <p:nvPr/>
            </p:nvSpPr>
            <p:spPr bwMode="auto">
              <a:xfrm>
                <a:off x="48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9" name="Rectangle 1106"/>
              <p:cNvSpPr>
                <a:spLocks noChangeArrowheads="1"/>
              </p:cNvSpPr>
              <p:nvPr/>
            </p:nvSpPr>
            <p:spPr bwMode="auto">
              <a:xfrm>
                <a:off x="4964"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0" name="Rectangle 1107"/>
              <p:cNvSpPr>
                <a:spLocks noChangeArrowheads="1"/>
              </p:cNvSpPr>
              <p:nvPr/>
            </p:nvSpPr>
            <p:spPr bwMode="auto">
              <a:xfrm>
                <a:off x="4878"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1" name="Rectangle 1108"/>
              <p:cNvSpPr>
                <a:spLocks noChangeArrowheads="1"/>
              </p:cNvSpPr>
              <p:nvPr/>
            </p:nvSpPr>
            <p:spPr bwMode="auto">
              <a:xfrm>
                <a:off x="494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2" name="Rectangle 1109"/>
              <p:cNvSpPr>
                <a:spLocks noChangeArrowheads="1"/>
              </p:cNvSpPr>
              <p:nvPr/>
            </p:nvSpPr>
            <p:spPr bwMode="auto">
              <a:xfrm>
                <a:off x="5050"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3" name="Rectangle 1110"/>
              <p:cNvSpPr>
                <a:spLocks noChangeArrowheads="1"/>
              </p:cNvSpPr>
              <p:nvPr/>
            </p:nvSpPr>
            <p:spPr bwMode="auto">
              <a:xfrm>
                <a:off x="4964"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4" name="Rectangle 1111"/>
              <p:cNvSpPr>
                <a:spLocks noChangeArrowheads="1"/>
              </p:cNvSpPr>
              <p:nvPr/>
            </p:nvSpPr>
            <p:spPr bwMode="auto">
              <a:xfrm>
                <a:off x="48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5" name="Rectangle 1112"/>
              <p:cNvSpPr>
                <a:spLocks noChangeArrowheads="1"/>
              </p:cNvSpPr>
              <p:nvPr/>
            </p:nvSpPr>
            <p:spPr bwMode="auto">
              <a:xfrm>
                <a:off x="4920"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6" name="Rectangle 1113"/>
              <p:cNvSpPr>
                <a:spLocks noChangeArrowheads="1"/>
              </p:cNvSpPr>
              <p:nvPr/>
            </p:nvSpPr>
            <p:spPr bwMode="auto">
              <a:xfrm>
                <a:off x="4814"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7" name="Rectangle 1114"/>
              <p:cNvSpPr>
                <a:spLocks noChangeArrowheads="1"/>
              </p:cNvSpPr>
              <p:nvPr/>
            </p:nvSpPr>
            <p:spPr bwMode="auto">
              <a:xfrm>
                <a:off x="492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8" name="Rectangle 1115"/>
              <p:cNvSpPr>
                <a:spLocks noChangeArrowheads="1"/>
              </p:cNvSpPr>
              <p:nvPr/>
            </p:nvSpPr>
            <p:spPr bwMode="auto">
              <a:xfrm>
                <a:off x="505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9" name="Rectangle 1116"/>
              <p:cNvSpPr>
                <a:spLocks noChangeArrowheads="1"/>
              </p:cNvSpPr>
              <p:nvPr/>
            </p:nvSpPr>
            <p:spPr bwMode="auto">
              <a:xfrm>
                <a:off x="4878"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0" name="Rectangle 1117"/>
              <p:cNvSpPr>
                <a:spLocks noChangeArrowheads="1"/>
              </p:cNvSpPr>
              <p:nvPr/>
            </p:nvSpPr>
            <p:spPr bwMode="auto">
              <a:xfrm>
                <a:off x="4814"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1" name="Rectangle 1118"/>
              <p:cNvSpPr>
                <a:spLocks noChangeArrowheads="1"/>
              </p:cNvSpPr>
              <p:nvPr/>
            </p:nvSpPr>
            <p:spPr bwMode="auto">
              <a:xfrm>
                <a:off x="492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2" name="Rectangle 1119"/>
              <p:cNvSpPr>
                <a:spLocks noChangeArrowheads="1"/>
              </p:cNvSpPr>
              <p:nvPr/>
            </p:nvSpPr>
            <p:spPr bwMode="auto">
              <a:xfrm>
                <a:off x="505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3" name="Rectangle 1120"/>
              <p:cNvSpPr>
                <a:spLocks noChangeArrowheads="1"/>
              </p:cNvSpPr>
              <p:nvPr/>
            </p:nvSpPr>
            <p:spPr bwMode="auto">
              <a:xfrm>
                <a:off x="4814"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4" name="Rectangle 1121"/>
              <p:cNvSpPr>
                <a:spLocks noChangeArrowheads="1"/>
              </p:cNvSpPr>
              <p:nvPr/>
            </p:nvSpPr>
            <p:spPr bwMode="auto">
              <a:xfrm>
                <a:off x="5050"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5" name="Rectangle 1122"/>
              <p:cNvSpPr>
                <a:spLocks noChangeArrowheads="1"/>
              </p:cNvSpPr>
              <p:nvPr/>
            </p:nvSpPr>
            <p:spPr bwMode="auto">
              <a:xfrm>
                <a:off x="492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6" name="Rectangle 1123"/>
              <p:cNvSpPr>
                <a:spLocks noChangeArrowheads="1"/>
              </p:cNvSpPr>
              <p:nvPr/>
            </p:nvSpPr>
            <p:spPr bwMode="auto">
              <a:xfrm>
                <a:off x="505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7" name="Rectangle 1124"/>
              <p:cNvSpPr>
                <a:spLocks noChangeArrowheads="1"/>
              </p:cNvSpPr>
              <p:nvPr/>
            </p:nvSpPr>
            <p:spPr bwMode="auto">
              <a:xfrm>
                <a:off x="481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8" name="Rectangle 1125"/>
              <p:cNvSpPr>
                <a:spLocks noChangeArrowheads="1"/>
              </p:cNvSpPr>
              <p:nvPr/>
            </p:nvSpPr>
            <p:spPr bwMode="auto">
              <a:xfrm>
                <a:off x="494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9" name="Rectangle 1126"/>
              <p:cNvSpPr>
                <a:spLocks noChangeArrowheads="1"/>
              </p:cNvSpPr>
              <p:nvPr/>
            </p:nvSpPr>
            <p:spPr bwMode="auto">
              <a:xfrm>
                <a:off x="492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0" name="Rectangle 1127"/>
              <p:cNvSpPr>
                <a:spLocks noChangeArrowheads="1"/>
              </p:cNvSpPr>
              <p:nvPr/>
            </p:nvSpPr>
            <p:spPr bwMode="auto">
              <a:xfrm>
                <a:off x="4920" y="295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1" name="Rectangle 1128"/>
              <p:cNvSpPr>
                <a:spLocks noChangeArrowheads="1"/>
              </p:cNvSpPr>
              <p:nvPr/>
            </p:nvSpPr>
            <p:spPr bwMode="auto">
              <a:xfrm>
                <a:off x="505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2" name="Rectangle 1129"/>
              <p:cNvSpPr>
                <a:spLocks noChangeArrowheads="1"/>
              </p:cNvSpPr>
              <p:nvPr/>
            </p:nvSpPr>
            <p:spPr bwMode="auto">
              <a:xfrm>
                <a:off x="504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3" name="Rectangle 1130"/>
              <p:cNvSpPr>
                <a:spLocks noChangeArrowheads="1"/>
              </p:cNvSpPr>
              <p:nvPr/>
            </p:nvSpPr>
            <p:spPr bwMode="auto">
              <a:xfrm>
                <a:off x="507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4" name="Rectangle 1131"/>
              <p:cNvSpPr>
                <a:spLocks noChangeArrowheads="1"/>
              </p:cNvSpPr>
              <p:nvPr/>
            </p:nvSpPr>
            <p:spPr bwMode="auto">
              <a:xfrm>
                <a:off x="5092"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5" name="Rectangle 1132"/>
              <p:cNvSpPr>
                <a:spLocks noChangeArrowheads="1"/>
              </p:cNvSpPr>
              <p:nvPr/>
            </p:nvSpPr>
            <p:spPr bwMode="auto">
              <a:xfrm>
                <a:off x="51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6" name="Rectangle 1133"/>
              <p:cNvSpPr>
                <a:spLocks noChangeArrowheads="1"/>
              </p:cNvSpPr>
              <p:nvPr/>
            </p:nvSpPr>
            <p:spPr bwMode="auto">
              <a:xfrm>
                <a:off x="51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7" name="Rectangle 1134"/>
              <p:cNvSpPr>
                <a:spLocks noChangeArrowheads="1"/>
              </p:cNvSpPr>
              <p:nvPr/>
            </p:nvSpPr>
            <p:spPr bwMode="auto">
              <a:xfrm>
                <a:off x="504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8" name="Rectangle 1135"/>
              <p:cNvSpPr>
                <a:spLocks noChangeArrowheads="1"/>
              </p:cNvSpPr>
              <p:nvPr/>
            </p:nvSpPr>
            <p:spPr bwMode="auto">
              <a:xfrm>
                <a:off x="5070"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9" name="Rectangle 1136"/>
              <p:cNvSpPr>
                <a:spLocks noChangeArrowheads="1"/>
              </p:cNvSpPr>
              <p:nvPr/>
            </p:nvSpPr>
            <p:spPr bwMode="auto">
              <a:xfrm>
                <a:off x="5048"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0" name="Rectangle 1137"/>
              <p:cNvSpPr>
                <a:spLocks noChangeArrowheads="1"/>
              </p:cNvSpPr>
              <p:nvPr/>
            </p:nvSpPr>
            <p:spPr bwMode="auto">
              <a:xfrm>
                <a:off x="5092"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1" name="Rectangle 1138"/>
              <p:cNvSpPr>
                <a:spLocks noChangeArrowheads="1"/>
              </p:cNvSpPr>
              <p:nvPr/>
            </p:nvSpPr>
            <p:spPr bwMode="auto">
              <a:xfrm>
                <a:off x="515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2" name="Rectangle 1139"/>
              <p:cNvSpPr>
                <a:spLocks noChangeArrowheads="1"/>
              </p:cNvSpPr>
              <p:nvPr/>
            </p:nvSpPr>
            <p:spPr bwMode="auto">
              <a:xfrm>
                <a:off x="504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3" name="Rectangle 1140"/>
              <p:cNvSpPr>
                <a:spLocks noChangeArrowheads="1"/>
              </p:cNvSpPr>
              <p:nvPr/>
            </p:nvSpPr>
            <p:spPr bwMode="auto">
              <a:xfrm>
                <a:off x="5070"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4" name="Rectangle 1141"/>
              <p:cNvSpPr>
                <a:spLocks noChangeArrowheads="1"/>
              </p:cNvSpPr>
              <p:nvPr/>
            </p:nvSpPr>
            <p:spPr bwMode="auto">
              <a:xfrm>
                <a:off x="5114" y="1103"/>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5" name="Rectangle 1142"/>
              <p:cNvSpPr>
                <a:spLocks noChangeArrowheads="1"/>
              </p:cNvSpPr>
              <p:nvPr/>
            </p:nvSpPr>
            <p:spPr bwMode="auto">
              <a:xfrm>
                <a:off x="5070"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6" name="Rectangle 1143"/>
              <p:cNvSpPr>
                <a:spLocks noChangeArrowheads="1"/>
              </p:cNvSpPr>
              <p:nvPr/>
            </p:nvSpPr>
            <p:spPr bwMode="auto">
              <a:xfrm>
                <a:off x="5092"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7" name="Rectangle 1144"/>
              <p:cNvSpPr>
                <a:spLocks noChangeArrowheads="1"/>
              </p:cNvSpPr>
              <p:nvPr/>
            </p:nvSpPr>
            <p:spPr bwMode="auto">
              <a:xfrm>
                <a:off x="51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8" name="Rectangle 1145"/>
              <p:cNvSpPr>
                <a:spLocks noChangeArrowheads="1"/>
              </p:cNvSpPr>
              <p:nvPr/>
            </p:nvSpPr>
            <p:spPr bwMode="auto">
              <a:xfrm>
                <a:off x="504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9" name="Rectangle 1146"/>
              <p:cNvSpPr>
                <a:spLocks noChangeArrowheads="1"/>
              </p:cNvSpPr>
              <p:nvPr/>
            </p:nvSpPr>
            <p:spPr bwMode="auto">
              <a:xfrm>
                <a:off x="509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0" name="Rectangle 1147"/>
              <p:cNvSpPr>
                <a:spLocks noChangeArrowheads="1"/>
              </p:cNvSpPr>
              <p:nvPr/>
            </p:nvSpPr>
            <p:spPr bwMode="auto">
              <a:xfrm>
                <a:off x="5134"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1" name="Rectangle 1148"/>
              <p:cNvSpPr>
                <a:spLocks noChangeArrowheads="1"/>
              </p:cNvSpPr>
              <p:nvPr/>
            </p:nvSpPr>
            <p:spPr bwMode="auto">
              <a:xfrm>
                <a:off x="507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2" name="Rectangle 1149"/>
              <p:cNvSpPr>
                <a:spLocks noChangeArrowheads="1"/>
              </p:cNvSpPr>
              <p:nvPr/>
            </p:nvSpPr>
            <p:spPr bwMode="auto">
              <a:xfrm>
                <a:off x="5114"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3" name="Rectangle 1150"/>
              <p:cNvSpPr>
                <a:spLocks noChangeArrowheads="1"/>
              </p:cNvSpPr>
              <p:nvPr/>
            </p:nvSpPr>
            <p:spPr bwMode="auto">
              <a:xfrm>
                <a:off x="5156"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4" name="Rectangle 1151"/>
              <p:cNvSpPr>
                <a:spLocks noChangeArrowheads="1"/>
              </p:cNvSpPr>
              <p:nvPr/>
            </p:nvSpPr>
            <p:spPr bwMode="auto">
              <a:xfrm>
                <a:off x="504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5" name="Rectangle 1152"/>
              <p:cNvSpPr>
                <a:spLocks noChangeArrowheads="1"/>
              </p:cNvSpPr>
              <p:nvPr/>
            </p:nvSpPr>
            <p:spPr bwMode="auto">
              <a:xfrm>
                <a:off x="5092"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6" name="Rectangle 1153"/>
              <p:cNvSpPr>
                <a:spLocks noChangeArrowheads="1"/>
              </p:cNvSpPr>
              <p:nvPr/>
            </p:nvSpPr>
            <p:spPr bwMode="auto">
              <a:xfrm>
                <a:off x="507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7" name="Rectangle 1154"/>
              <p:cNvSpPr>
                <a:spLocks noChangeArrowheads="1"/>
              </p:cNvSpPr>
              <p:nvPr/>
            </p:nvSpPr>
            <p:spPr bwMode="auto">
              <a:xfrm>
                <a:off x="5114"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8" name="Rectangle 1155"/>
              <p:cNvSpPr>
                <a:spLocks noChangeArrowheads="1"/>
              </p:cNvSpPr>
              <p:nvPr/>
            </p:nvSpPr>
            <p:spPr bwMode="auto">
              <a:xfrm>
                <a:off x="51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9" name="Rectangle 1156"/>
              <p:cNvSpPr>
                <a:spLocks noChangeArrowheads="1"/>
              </p:cNvSpPr>
              <p:nvPr/>
            </p:nvSpPr>
            <p:spPr bwMode="auto">
              <a:xfrm>
                <a:off x="5070"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0" name="Rectangle 1157"/>
              <p:cNvSpPr>
                <a:spLocks noChangeArrowheads="1"/>
              </p:cNvSpPr>
              <p:nvPr/>
            </p:nvSpPr>
            <p:spPr bwMode="auto">
              <a:xfrm>
                <a:off x="511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1" name="Rectangle 1158"/>
              <p:cNvSpPr>
                <a:spLocks noChangeArrowheads="1"/>
              </p:cNvSpPr>
              <p:nvPr/>
            </p:nvSpPr>
            <p:spPr bwMode="auto">
              <a:xfrm>
                <a:off x="5048"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2" name="Rectangle 1159"/>
              <p:cNvSpPr>
                <a:spLocks noChangeArrowheads="1"/>
              </p:cNvSpPr>
              <p:nvPr/>
            </p:nvSpPr>
            <p:spPr bwMode="auto">
              <a:xfrm>
                <a:off x="5092"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3" name="Rectangle 1160"/>
              <p:cNvSpPr>
                <a:spLocks noChangeArrowheads="1"/>
              </p:cNvSpPr>
              <p:nvPr/>
            </p:nvSpPr>
            <p:spPr bwMode="auto">
              <a:xfrm>
                <a:off x="51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4" name="Rectangle 1161"/>
              <p:cNvSpPr>
                <a:spLocks noChangeArrowheads="1"/>
              </p:cNvSpPr>
              <p:nvPr/>
            </p:nvSpPr>
            <p:spPr bwMode="auto">
              <a:xfrm>
                <a:off x="5048"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5" name="Rectangle 1162"/>
              <p:cNvSpPr>
                <a:spLocks noChangeArrowheads="1"/>
              </p:cNvSpPr>
              <p:nvPr/>
            </p:nvSpPr>
            <p:spPr bwMode="auto">
              <a:xfrm>
                <a:off x="5070"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6" name="Rectangle 1163"/>
              <p:cNvSpPr>
                <a:spLocks noChangeArrowheads="1"/>
              </p:cNvSpPr>
              <p:nvPr/>
            </p:nvSpPr>
            <p:spPr bwMode="auto">
              <a:xfrm>
                <a:off x="5048"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7" name="Rectangle 1164"/>
              <p:cNvSpPr>
                <a:spLocks noChangeArrowheads="1"/>
              </p:cNvSpPr>
              <p:nvPr/>
            </p:nvSpPr>
            <p:spPr bwMode="auto">
              <a:xfrm>
                <a:off x="5092"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8" name="Rectangle 1165"/>
              <p:cNvSpPr>
                <a:spLocks noChangeArrowheads="1"/>
              </p:cNvSpPr>
              <p:nvPr/>
            </p:nvSpPr>
            <p:spPr bwMode="auto">
              <a:xfrm>
                <a:off x="515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9" name="Rectangle 1166"/>
              <p:cNvSpPr>
                <a:spLocks noChangeArrowheads="1"/>
              </p:cNvSpPr>
              <p:nvPr/>
            </p:nvSpPr>
            <p:spPr bwMode="auto">
              <a:xfrm>
                <a:off x="507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0" name="Rectangle 1167"/>
              <p:cNvSpPr>
                <a:spLocks noChangeArrowheads="1"/>
              </p:cNvSpPr>
              <p:nvPr/>
            </p:nvSpPr>
            <p:spPr bwMode="auto">
              <a:xfrm>
                <a:off x="5070"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1" name="Rectangle 1168"/>
              <p:cNvSpPr>
                <a:spLocks noChangeArrowheads="1"/>
              </p:cNvSpPr>
              <p:nvPr/>
            </p:nvSpPr>
            <p:spPr bwMode="auto">
              <a:xfrm>
                <a:off x="5114"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2" name="Rectangle 1169"/>
              <p:cNvSpPr>
                <a:spLocks noChangeArrowheads="1"/>
              </p:cNvSpPr>
              <p:nvPr/>
            </p:nvSpPr>
            <p:spPr bwMode="auto">
              <a:xfrm>
                <a:off x="515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3" name="Rectangle 1170"/>
              <p:cNvSpPr>
                <a:spLocks noChangeArrowheads="1"/>
              </p:cNvSpPr>
              <p:nvPr/>
            </p:nvSpPr>
            <p:spPr bwMode="auto">
              <a:xfrm>
                <a:off x="504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4" name="Rectangle 1171"/>
              <p:cNvSpPr>
                <a:spLocks noChangeArrowheads="1"/>
              </p:cNvSpPr>
              <p:nvPr/>
            </p:nvSpPr>
            <p:spPr bwMode="auto">
              <a:xfrm>
                <a:off x="5092"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5" name="Rectangle 1172"/>
              <p:cNvSpPr>
                <a:spLocks noChangeArrowheads="1"/>
              </p:cNvSpPr>
              <p:nvPr/>
            </p:nvSpPr>
            <p:spPr bwMode="auto">
              <a:xfrm>
                <a:off x="5134"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6" name="Rectangle 1173"/>
              <p:cNvSpPr>
                <a:spLocks noChangeArrowheads="1"/>
              </p:cNvSpPr>
              <p:nvPr/>
            </p:nvSpPr>
            <p:spPr bwMode="auto">
              <a:xfrm>
                <a:off x="5048"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7" name="Rectangle 1174"/>
              <p:cNvSpPr>
                <a:spLocks noChangeArrowheads="1"/>
              </p:cNvSpPr>
              <p:nvPr/>
            </p:nvSpPr>
            <p:spPr bwMode="auto">
              <a:xfrm>
                <a:off x="511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8" name="Rectangle 1175"/>
              <p:cNvSpPr>
                <a:spLocks noChangeArrowheads="1"/>
              </p:cNvSpPr>
              <p:nvPr/>
            </p:nvSpPr>
            <p:spPr bwMode="auto">
              <a:xfrm>
                <a:off x="509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9" name="Rectangle 1176"/>
              <p:cNvSpPr>
                <a:spLocks noChangeArrowheads="1"/>
              </p:cNvSpPr>
              <p:nvPr/>
            </p:nvSpPr>
            <p:spPr bwMode="auto">
              <a:xfrm>
                <a:off x="513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0" name="Rectangle 1177"/>
              <p:cNvSpPr>
                <a:spLocks noChangeArrowheads="1"/>
              </p:cNvSpPr>
              <p:nvPr/>
            </p:nvSpPr>
            <p:spPr bwMode="auto">
              <a:xfrm>
                <a:off x="51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1" name="Rectangle 1178"/>
              <p:cNvSpPr>
                <a:spLocks noChangeArrowheads="1"/>
              </p:cNvSpPr>
              <p:nvPr/>
            </p:nvSpPr>
            <p:spPr bwMode="auto">
              <a:xfrm>
                <a:off x="504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2" name="Rectangle 1179"/>
              <p:cNvSpPr>
                <a:spLocks noChangeArrowheads="1"/>
              </p:cNvSpPr>
              <p:nvPr/>
            </p:nvSpPr>
            <p:spPr bwMode="auto">
              <a:xfrm>
                <a:off x="509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3" name="Rectangle 1180"/>
              <p:cNvSpPr>
                <a:spLocks noChangeArrowheads="1"/>
              </p:cNvSpPr>
              <p:nvPr/>
            </p:nvSpPr>
            <p:spPr bwMode="auto">
              <a:xfrm>
                <a:off x="51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4" name="Rectangle 1181"/>
              <p:cNvSpPr>
                <a:spLocks noChangeArrowheads="1"/>
              </p:cNvSpPr>
              <p:nvPr/>
            </p:nvSpPr>
            <p:spPr bwMode="auto">
              <a:xfrm>
                <a:off x="504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5" name="Rectangle 1182"/>
              <p:cNvSpPr>
                <a:spLocks noChangeArrowheads="1"/>
              </p:cNvSpPr>
              <p:nvPr/>
            </p:nvSpPr>
            <p:spPr bwMode="auto">
              <a:xfrm>
                <a:off x="509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6" name="Rectangle 1183"/>
              <p:cNvSpPr>
                <a:spLocks noChangeArrowheads="1"/>
              </p:cNvSpPr>
              <p:nvPr/>
            </p:nvSpPr>
            <p:spPr bwMode="auto">
              <a:xfrm>
                <a:off x="513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7" name="Rectangle 1184"/>
              <p:cNvSpPr>
                <a:spLocks noChangeArrowheads="1"/>
              </p:cNvSpPr>
              <p:nvPr/>
            </p:nvSpPr>
            <p:spPr bwMode="auto">
              <a:xfrm>
                <a:off x="507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8" name="Rectangle 1185"/>
              <p:cNvSpPr>
                <a:spLocks noChangeArrowheads="1"/>
              </p:cNvSpPr>
              <p:nvPr/>
            </p:nvSpPr>
            <p:spPr bwMode="auto">
              <a:xfrm>
                <a:off x="511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9" name="Rectangle 1186"/>
              <p:cNvSpPr>
                <a:spLocks noChangeArrowheads="1"/>
              </p:cNvSpPr>
              <p:nvPr/>
            </p:nvSpPr>
            <p:spPr bwMode="auto">
              <a:xfrm>
                <a:off x="515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0" name="Rectangle 1187"/>
              <p:cNvSpPr>
                <a:spLocks noChangeArrowheads="1"/>
              </p:cNvSpPr>
              <p:nvPr/>
            </p:nvSpPr>
            <p:spPr bwMode="auto">
              <a:xfrm>
                <a:off x="504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1" name="Rectangle 1188"/>
              <p:cNvSpPr>
                <a:spLocks noChangeArrowheads="1"/>
              </p:cNvSpPr>
              <p:nvPr/>
            </p:nvSpPr>
            <p:spPr bwMode="auto">
              <a:xfrm>
                <a:off x="509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2" name="Rectangle 1189"/>
              <p:cNvSpPr>
                <a:spLocks noChangeArrowheads="1"/>
              </p:cNvSpPr>
              <p:nvPr/>
            </p:nvSpPr>
            <p:spPr bwMode="auto">
              <a:xfrm>
                <a:off x="517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3" name="Rectangle 1190"/>
              <p:cNvSpPr>
                <a:spLocks noChangeArrowheads="1"/>
              </p:cNvSpPr>
              <p:nvPr/>
            </p:nvSpPr>
            <p:spPr bwMode="auto">
              <a:xfrm>
                <a:off x="52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4" name="Rectangle 1191"/>
              <p:cNvSpPr>
                <a:spLocks noChangeArrowheads="1"/>
              </p:cNvSpPr>
              <p:nvPr/>
            </p:nvSpPr>
            <p:spPr bwMode="auto">
              <a:xfrm>
                <a:off x="52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5" name="Rectangle 1192"/>
              <p:cNvSpPr>
                <a:spLocks noChangeArrowheads="1"/>
              </p:cNvSpPr>
              <p:nvPr/>
            </p:nvSpPr>
            <p:spPr bwMode="auto">
              <a:xfrm>
                <a:off x="52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6" name="Rectangle 1193"/>
              <p:cNvSpPr>
                <a:spLocks noChangeArrowheads="1"/>
              </p:cNvSpPr>
              <p:nvPr/>
            </p:nvSpPr>
            <p:spPr bwMode="auto">
              <a:xfrm>
                <a:off x="528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7" name="Rectangle 1194"/>
              <p:cNvSpPr>
                <a:spLocks noChangeArrowheads="1"/>
              </p:cNvSpPr>
              <p:nvPr/>
            </p:nvSpPr>
            <p:spPr bwMode="auto">
              <a:xfrm>
                <a:off x="517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8" name="Rectangle 1195"/>
              <p:cNvSpPr>
                <a:spLocks noChangeArrowheads="1"/>
              </p:cNvSpPr>
              <p:nvPr/>
            </p:nvSpPr>
            <p:spPr bwMode="auto">
              <a:xfrm>
                <a:off x="5222"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9" name="Rectangle 1196"/>
              <p:cNvSpPr>
                <a:spLocks noChangeArrowheads="1"/>
              </p:cNvSpPr>
              <p:nvPr/>
            </p:nvSpPr>
            <p:spPr bwMode="auto">
              <a:xfrm>
                <a:off x="5264"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0" name="Rectangle 1197"/>
              <p:cNvSpPr>
                <a:spLocks noChangeArrowheads="1"/>
              </p:cNvSpPr>
              <p:nvPr/>
            </p:nvSpPr>
            <p:spPr bwMode="auto">
              <a:xfrm>
                <a:off x="5200"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1" name="Rectangle 1198"/>
              <p:cNvSpPr>
                <a:spLocks noChangeArrowheads="1"/>
              </p:cNvSpPr>
              <p:nvPr/>
            </p:nvSpPr>
            <p:spPr bwMode="auto">
              <a:xfrm>
                <a:off x="528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2" name="Rectangle 1199"/>
              <p:cNvSpPr>
                <a:spLocks noChangeArrowheads="1"/>
              </p:cNvSpPr>
              <p:nvPr/>
            </p:nvSpPr>
            <p:spPr bwMode="auto">
              <a:xfrm>
                <a:off x="517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3" name="Rectangle 1200"/>
              <p:cNvSpPr>
                <a:spLocks noChangeArrowheads="1"/>
              </p:cNvSpPr>
              <p:nvPr/>
            </p:nvSpPr>
            <p:spPr bwMode="auto">
              <a:xfrm>
                <a:off x="5244"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4" name="Rectangle 1201"/>
              <p:cNvSpPr>
                <a:spLocks noChangeArrowheads="1"/>
              </p:cNvSpPr>
              <p:nvPr/>
            </p:nvSpPr>
            <p:spPr bwMode="auto">
              <a:xfrm>
                <a:off x="5286"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5" name="Rectangle 1202"/>
              <p:cNvSpPr>
                <a:spLocks noChangeArrowheads="1"/>
              </p:cNvSpPr>
              <p:nvPr/>
            </p:nvSpPr>
            <p:spPr bwMode="auto">
              <a:xfrm>
                <a:off x="5178"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6" name="Rectangle 1203"/>
              <p:cNvSpPr>
                <a:spLocks noChangeArrowheads="1"/>
              </p:cNvSpPr>
              <p:nvPr/>
            </p:nvSpPr>
            <p:spPr bwMode="auto">
              <a:xfrm>
                <a:off x="5200"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7" name="Rectangle 1204"/>
              <p:cNvSpPr>
                <a:spLocks noChangeArrowheads="1"/>
              </p:cNvSpPr>
              <p:nvPr/>
            </p:nvSpPr>
            <p:spPr bwMode="auto">
              <a:xfrm>
                <a:off x="52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8" name="Rectangle 1205"/>
              <p:cNvSpPr>
                <a:spLocks noChangeArrowheads="1"/>
              </p:cNvSpPr>
              <p:nvPr/>
            </p:nvSpPr>
            <p:spPr bwMode="auto">
              <a:xfrm>
                <a:off x="528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9" name="Rectangle 1206"/>
              <p:cNvSpPr>
                <a:spLocks noChangeArrowheads="1"/>
              </p:cNvSpPr>
              <p:nvPr/>
            </p:nvSpPr>
            <p:spPr bwMode="auto">
              <a:xfrm>
                <a:off x="517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0" name="Rectangle 1207"/>
              <p:cNvSpPr>
                <a:spLocks noChangeArrowheads="1"/>
              </p:cNvSpPr>
              <p:nvPr/>
            </p:nvSpPr>
            <p:spPr bwMode="auto">
              <a:xfrm>
                <a:off x="522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1" name="Rectangle 1208"/>
              <p:cNvSpPr>
                <a:spLocks noChangeArrowheads="1"/>
              </p:cNvSpPr>
              <p:nvPr/>
            </p:nvSpPr>
            <p:spPr bwMode="auto">
              <a:xfrm>
                <a:off x="5242" y="1217"/>
                <a:ext cx="3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2" name="Rectangle 1209"/>
              <p:cNvSpPr>
                <a:spLocks noChangeArrowheads="1"/>
              </p:cNvSpPr>
              <p:nvPr/>
            </p:nvSpPr>
            <p:spPr bwMode="auto">
              <a:xfrm>
                <a:off x="520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3" name="Rectangle 1210"/>
              <p:cNvSpPr>
                <a:spLocks noChangeArrowheads="1"/>
              </p:cNvSpPr>
              <p:nvPr/>
            </p:nvSpPr>
            <p:spPr bwMode="auto">
              <a:xfrm>
                <a:off x="52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4" name="Rectangle 1211"/>
              <p:cNvSpPr>
                <a:spLocks noChangeArrowheads="1"/>
              </p:cNvSpPr>
              <p:nvPr/>
            </p:nvSpPr>
            <p:spPr bwMode="auto">
              <a:xfrm>
                <a:off x="5286"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5" name="Rectangle 1212"/>
              <p:cNvSpPr>
                <a:spLocks noChangeArrowheads="1"/>
              </p:cNvSpPr>
              <p:nvPr/>
            </p:nvSpPr>
            <p:spPr bwMode="auto">
              <a:xfrm>
                <a:off x="517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4"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7" name="Rectangle 1215"/>
              <p:cNvSpPr>
                <a:spLocks noChangeArrowheads="1"/>
              </p:cNvSpPr>
              <p:nvPr/>
            </p:nvSpPr>
            <p:spPr bwMode="auto">
              <a:xfrm>
                <a:off x="52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8" name="Rectangle 1216"/>
              <p:cNvSpPr>
                <a:spLocks noChangeArrowheads="1"/>
              </p:cNvSpPr>
              <p:nvPr/>
            </p:nvSpPr>
            <p:spPr bwMode="auto">
              <a:xfrm>
                <a:off x="52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9" name="Rectangle 1217"/>
              <p:cNvSpPr>
                <a:spLocks noChangeArrowheads="1"/>
              </p:cNvSpPr>
              <p:nvPr/>
            </p:nvSpPr>
            <p:spPr bwMode="auto">
              <a:xfrm>
                <a:off x="52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0" name="Rectangle 1218"/>
              <p:cNvSpPr>
                <a:spLocks noChangeArrowheads="1"/>
              </p:cNvSpPr>
              <p:nvPr/>
            </p:nvSpPr>
            <p:spPr bwMode="auto">
              <a:xfrm>
                <a:off x="5286"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1" name="Rectangle 1219"/>
              <p:cNvSpPr>
                <a:spLocks noChangeArrowheads="1"/>
              </p:cNvSpPr>
              <p:nvPr/>
            </p:nvSpPr>
            <p:spPr bwMode="auto">
              <a:xfrm>
                <a:off x="524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2" name="Rectangle 1220"/>
              <p:cNvSpPr>
                <a:spLocks noChangeArrowheads="1"/>
              </p:cNvSpPr>
              <p:nvPr/>
            </p:nvSpPr>
            <p:spPr bwMode="auto">
              <a:xfrm>
                <a:off x="5286"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3" name="Rectangle 1221"/>
              <p:cNvSpPr>
                <a:spLocks noChangeArrowheads="1"/>
              </p:cNvSpPr>
              <p:nvPr/>
            </p:nvSpPr>
            <p:spPr bwMode="auto">
              <a:xfrm>
                <a:off x="5244"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4" name="Rectangle 1222"/>
              <p:cNvSpPr>
                <a:spLocks noChangeArrowheads="1"/>
              </p:cNvSpPr>
              <p:nvPr/>
            </p:nvSpPr>
            <p:spPr bwMode="auto">
              <a:xfrm>
                <a:off x="528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5" name="Rectangle 1223"/>
              <p:cNvSpPr>
                <a:spLocks noChangeArrowheads="1"/>
              </p:cNvSpPr>
              <p:nvPr/>
            </p:nvSpPr>
            <p:spPr bwMode="auto">
              <a:xfrm>
                <a:off x="5134" y="1554"/>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6" name="Rectangle 1224"/>
              <p:cNvSpPr>
                <a:spLocks noChangeArrowheads="1"/>
              </p:cNvSpPr>
              <p:nvPr/>
            </p:nvSpPr>
            <p:spPr bwMode="auto">
              <a:xfrm>
                <a:off x="524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7" name="Rectangle 1225"/>
              <p:cNvSpPr>
                <a:spLocks noChangeArrowheads="1"/>
              </p:cNvSpPr>
              <p:nvPr/>
            </p:nvSpPr>
            <p:spPr bwMode="auto">
              <a:xfrm>
                <a:off x="5286"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8" name="Rectangle 1226"/>
              <p:cNvSpPr>
                <a:spLocks noChangeArrowheads="1"/>
              </p:cNvSpPr>
              <p:nvPr/>
            </p:nvSpPr>
            <p:spPr bwMode="auto">
              <a:xfrm>
                <a:off x="5200"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9" name="Rectangle 1227"/>
              <p:cNvSpPr>
                <a:spLocks noChangeArrowheads="1"/>
              </p:cNvSpPr>
              <p:nvPr/>
            </p:nvSpPr>
            <p:spPr bwMode="auto">
              <a:xfrm>
                <a:off x="5222"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0" name="Rectangle 1228"/>
              <p:cNvSpPr>
                <a:spLocks noChangeArrowheads="1"/>
              </p:cNvSpPr>
              <p:nvPr/>
            </p:nvSpPr>
            <p:spPr bwMode="auto">
              <a:xfrm>
                <a:off x="5266" y="1610"/>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1" name="Rectangle 1229"/>
              <p:cNvSpPr>
                <a:spLocks noChangeArrowheads="1"/>
              </p:cNvSpPr>
              <p:nvPr/>
            </p:nvSpPr>
            <p:spPr bwMode="auto">
              <a:xfrm>
                <a:off x="520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2" name="Rectangle 1230"/>
              <p:cNvSpPr>
                <a:spLocks noChangeArrowheads="1"/>
              </p:cNvSpPr>
              <p:nvPr/>
            </p:nvSpPr>
            <p:spPr bwMode="auto">
              <a:xfrm>
                <a:off x="5244"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3" name="Rectangle 1231"/>
              <p:cNvSpPr>
                <a:spLocks noChangeArrowheads="1"/>
              </p:cNvSpPr>
              <p:nvPr/>
            </p:nvSpPr>
            <p:spPr bwMode="auto">
              <a:xfrm>
                <a:off x="52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4" name="Rectangle 1232"/>
              <p:cNvSpPr>
                <a:spLocks noChangeArrowheads="1"/>
              </p:cNvSpPr>
              <p:nvPr/>
            </p:nvSpPr>
            <p:spPr bwMode="auto">
              <a:xfrm>
                <a:off x="5286"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5" name="Rectangle 1233"/>
              <p:cNvSpPr>
                <a:spLocks noChangeArrowheads="1"/>
              </p:cNvSpPr>
              <p:nvPr/>
            </p:nvSpPr>
            <p:spPr bwMode="auto">
              <a:xfrm>
                <a:off x="5200"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6" name="Rectangle 1234"/>
              <p:cNvSpPr>
                <a:spLocks noChangeArrowheads="1"/>
              </p:cNvSpPr>
              <p:nvPr/>
            </p:nvSpPr>
            <p:spPr bwMode="auto">
              <a:xfrm>
                <a:off x="528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7" name="Rectangle 1235"/>
              <p:cNvSpPr>
                <a:spLocks noChangeArrowheads="1"/>
              </p:cNvSpPr>
              <p:nvPr/>
            </p:nvSpPr>
            <p:spPr bwMode="auto">
              <a:xfrm>
                <a:off x="517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8" name="Rectangle 1236"/>
              <p:cNvSpPr>
                <a:spLocks noChangeArrowheads="1"/>
              </p:cNvSpPr>
              <p:nvPr/>
            </p:nvSpPr>
            <p:spPr bwMode="auto">
              <a:xfrm>
                <a:off x="528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9" name="Rectangle 1237"/>
              <p:cNvSpPr>
                <a:spLocks noChangeArrowheads="1"/>
              </p:cNvSpPr>
              <p:nvPr/>
            </p:nvSpPr>
            <p:spPr bwMode="auto">
              <a:xfrm>
                <a:off x="5178"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0" name="Rectangle 1238"/>
              <p:cNvSpPr>
                <a:spLocks noChangeArrowheads="1"/>
              </p:cNvSpPr>
              <p:nvPr/>
            </p:nvSpPr>
            <p:spPr bwMode="auto">
              <a:xfrm>
                <a:off x="5200"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1" name="Rectangle 1239"/>
              <p:cNvSpPr>
                <a:spLocks noChangeArrowheads="1"/>
              </p:cNvSpPr>
              <p:nvPr/>
            </p:nvSpPr>
            <p:spPr bwMode="auto">
              <a:xfrm>
                <a:off x="52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2" name="Rectangle 1240"/>
              <p:cNvSpPr>
                <a:spLocks noChangeArrowheads="1"/>
              </p:cNvSpPr>
              <p:nvPr/>
            </p:nvSpPr>
            <p:spPr bwMode="auto">
              <a:xfrm>
                <a:off x="5266" y="1836"/>
                <a:ext cx="3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3" name="Rectangle 1241"/>
              <p:cNvSpPr>
                <a:spLocks noChangeArrowheads="1"/>
              </p:cNvSpPr>
              <p:nvPr/>
            </p:nvSpPr>
            <p:spPr bwMode="auto">
              <a:xfrm>
                <a:off x="522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4" name="Rectangle 1242"/>
              <p:cNvSpPr>
                <a:spLocks noChangeArrowheads="1"/>
              </p:cNvSpPr>
              <p:nvPr/>
            </p:nvSpPr>
            <p:spPr bwMode="auto">
              <a:xfrm>
                <a:off x="526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5" name="Rectangle 1243"/>
              <p:cNvSpPr>
                <a:spLocks noChangeArrowheads="1"/>
              </p:cNvSpPr>
              <p:nvPr/>
            </p:nvSpPr>
            <p:spPr bwMode="auto">
              <a:xfrm>
                <a:off x="52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6" name="Rectangle 1244"/>
              <p:cNvSpPr>
                <a:spLocks noChangeArrowheads="1"/>
              </p:cNvSpPr>
              <p:nvPr/>
            </p:nvSpPr>
            <p:spPr bwMode="auto">
              <a:xfrm>
                <a:off x="517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7" name="Rectangle 1245"/>
              <p:cNvSpPr>
                <a:spLocks noChangeArrowheads="1"/>
              </p:cNvSpPr>
              <p:nvPr/>
            </p:nvSpPr>
            <p:spPr bwMode="auto">
              <a:xfrm>
                <a:off x="5200"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8" name="Rectangle 1246"/>
              <p:cNvSpPr>
                <a:spLocks noChangeArrowheads="1"/>
              </p:cNvSpPr>
              <p:nvPr/>
            </p:nvSpPr>
            <p:spPr bwMode="auto">
              <a:xfrm>
                <a:off x="522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9" name="Rectangle 1247"/>
              <p:cNvSpPr>
                <a:spLocks noChangeArrowheads="1"/>
              </p:cNvSpPr>
              <p:nvPr/>
            </p:nvSpPr>
            <p:spPr bwMode="auto">
              <a:xfrm>
                <a:off x="52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0" name="Rectangle 1248"/>
              <p:cNvSpPr>
                <a:spLocks noChangeArrowheads="1"/>
              </p:cNvSpPr>
              <p:nvPr/>
            </p:nvSpPr>
            <p:spPr bwMode="auto">
              <a:xfrm>
                <a:off x="517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1" name="Rectangle 1249"/>
              <p:cNvSpPr>
                <a:spLocks noChangeArrowheads="1"/>
              </p:cNvSpPr>
              <p:nvPr/>
            </p:nvSpPr>
            <p:spPr bwMode="auto">
              <a:xfrm>
                <a:off x="522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2" name="Rectangle 1250"/>
              <p:cNvSpPr>
                <a:spLocks noChangeArrowheads="1"/>
              </p:cNvSpPr>
              <p:nvPr/>
            </p:nvSpPr>
            <p:spPr bwMode="auto">
              <a:xfrm>
                <a:off x="526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3" name="Rectangle 1251"/>
              <p:cNvSpPr>
                <a:spLocks noChangeArrowheads="1"/>
              </p:cNvSpPr>
              <p:nvPr/>
            </p:nvSpPr>
            <p:spPr bwMode="auto">
              <a:xfrm>
                <a:off x="520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4" name="Rectangle 1252"/>
              <p:cNvSpPr>
                <a:spLocks noChangeArrowheads="1"/>
              </p:cNvSpPr>
              <p:nvPr/>
            </p:nvSpPr>
            <p:spPr bwMode="auto">
              <a:xfrm>
                <a:off x="524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5" name="Rectangle 1253"/>
              <p:cNvSpPr>
                <a:spLocks noChangeArrowheads="1"/>
              </p:cNvSpPr>
              <p:nvPr/>
            </p:nvSpPr>
            <p:spPr bwMode="auto">
              <a:xfrm>
                <a:off x="528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6" name="Rectangle 1254"/>
              <p:cNvSpPr>
                <a:spLocks noChangeArrowheads="1"/>
              </p:cNvSpPr>
              <p:nvPr/>
            </p:nvSpPr>
            <p:spPr bwMode="auto">
              <a:xfrm>
                <a:off x="517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7" name="Rectangle 1255"/>
              <p:cNvSpPr>
                <a:spLocks noChangeArrowheads="1"/>
              </p:cNvSpPr>
              <p:nvPr/>
            </p:nvSpPr>
            <p:spPr bwMode="auto">
              <a:xfrm>
                <a:off x="522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8" name="Rectangle 1256"/>
              <p:cNvSpPr>
                <a:spLocks noChangeArrowheads="1"/>
              </p:cNvSpPr>
              <p:nvPr/>
            </p:nvSpPr>
            <p:spPr bwMode="auto">
              <a:xfrm>
                <a:off x="52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9" name="Rectangle 1257"/>
              <p:cNvSpPr>
                <a:spLocks noChangeArrowheads="1"/>
              </p:cNvSpPr>
              <p:nvPr/>
            </p:nvSpPr>
            <p:spPr bwMode="auto">
              <a:xfrm>
                <a:off x="509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0" name="Rectangle 1258"/>
              <p:cNvSpPr>
                <a:spLocks noChangeArrowheads="1"/>
              </p:cNvSpPr>
              <p:nvPr/>
            </p:nvSpPr>
            <p:spPr bwMode="auto">
              <a:xfrm>
                <a:off x="51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1" name="Rectangle 1259"/>
              <p:cNvSpPr>
                <a:spLocks noChangeArrowheads="1"/>
              </p:cNvSpPr>
              <p:nvPr/>
            </p:nvSpPr>
            <p:spPr bwMode="auto">
              <a:xfrm>
                <a:off x="5178"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2" name="Rectangle 1260"/>
              <p:cNvSpPr>
                <a:spLocks noChangeArrowheads="1"/>
              </p:cNvSpPr>
              <p:nvPr/>
            </p:nvSpPr>
            <p:spPr bwMode="auto">
              <a:xfrm>
                <a:off x="522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3" name="Rectangle 1261"/>
              <p:cNvSpPr>
                <a:spLocks noChangeArrowheads="1"/>
              </p:cNvSpPr>
              <p:nvPr/>
            </p:nvSpPr>
            <p:spPr bwMode="auto">
              <a:xfrm>
                <a:off x="504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4" name="Rectangle 1262"/>
              <p:cNvSpPr>
                <a:spLocks noChangeArrowheads="1"/>
              </p:cNvSpPr>
              <p:nvPr/>
            </p:nvSpPr>
            <p:spPr bwMode="auto">
              <a:xfrm>
                <a:off x="507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5" name="Rectangle 1263"/>
              <p:cNvSpPr>
                <a:spLocks noChangeArrowheads="1"/>
              </p:cNvSpPr>
              <p:nvPr/>
            </p:nvSpPr>
            <p:spPr bwMode="auto">
              <a:xfrm>
                <a:off x="51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6" name="Rectangle 1264"/>
              <p:cNvSpPr>
                <a:spLocks noChangeArrowheads="1"/>
              </p:cNvSpPr>
              <p:nvPr/>
            </p:nvSpPr>
            <p:spPr bwMode="auto">
              <a:xfrm>
                <a:off x="517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7" name="Rectangle 1265"/>
              <p:cNvSpPr>
                <a:spLocks noChangeArrowheads="1"/>
              </p:cNvSpPr>
              <p:nvPr/>
            </p:nvSpPr>
            <p:spPr bwMode="auto">
              <a:xfrm>
                <a:off x="5286"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8" name="Rectangle 1266"/>
              <p:cNvSpPr>
                <a:spLocks noChangeArrowheads="1"/>
              </p:cNvSpPr>
              <p:nvPr/>
            </p:nvSpPr>
            <p:spPr bwMode="auto">
              <a:xfrm>
                <a:off x="515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9" name="Rectangle 1267"/>
              <p:cNvSpPr>
                <a:spLocks noChangeArrowheads="1"/>
              </p:cNvSpPr>
              <p:nvPr/>
            </p:nvSpPr>
            <p:spPr bwMode="auto">
              <a:xfrm>
                <a:off x="511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0" name="Rectangle 1268"/>
              <p:cNvSpPr>
                <a:spLocks noChangeArrowheads="1"/>
              </p:cNvSpPr>
              <p:nvPr/>
            </p:nvSpPr>
            <p:spPr bwMode="auto">
              <a:xfrm>
                <a:off x="526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1" name="Rectangle 1269"/>
              <p:cNvSpPr>
                <a:spLocks noChangeArrowheads="1"/>
              </p:cNvSpPr>
              <p:nvPr/>
            </p:nvSpPr>
            <p:spPr bwMode="auto">
              <a:xfrm>
                <a:off x="528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2" name="Rectangle 1270"/>
              <p:cNvSpPr>
                <a:spLocks noChangeArrowheads="1"/>
              </p:cNvSpPr>
              <p:nvPr/>
            </p:nvSpPr>
            <p:spPr bwMode="auto">
              <a:xfrm>
                <a:off x="5200"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3" name="Rectangle 1271"/>
              <p:cNvSpPr>
                <a:spLocks noChangeArrowheads="1"/>
              </p:cNvSpPr>
              <p:nvPr/>
            </p:nvSpPr>
            <p:spPr bwMode="auto">
              <a:xfrm>
                <a:off x="5092"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4" name="Rectangle 1272"/>
              <p:cNvSpPr>
                <a:spLocks noChangeArrowheads="1"/>
              </p:cNvSpPr>
              <p:nvPr/>
            </p:nvSpPr>
            <p:spPr bwMode="auto">
              <a:xfrm>
                <a:off x="524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5" name="Rectangle 1273"/>
              <p:cNvSpPr>
                <a:spLocks noChangeArrowheads="1"/>
              </p:cNvSpPr>
              <p:nvPr/>
            </p:nvSpPr>
            <p:spPr bwMode="auto">
              <a:xfrm>
                <a:off x="528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6" name="Rectangle 1274"/>
              <p:cNvSpPr>
                <a:spLocks noChangeArrowheads="1"/>
              </p:cNvSpPr>
              <p:nvPr/>
            </p:nvSpPr>
            <p:spPr bwMode="auto">
              <a:xfrm>
                <a:off x="5048"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7" name="Rectangle 1275"/>
              <p:cNvSpPr>
                <a:spLocks noChangeArrowheads="1"/>
              </p:cNvSpPr>
              <p:nvPr/>
            </p:nvSpPr>
            <p:spPr bwMode="auto">
              <a:xfrm>
                <a:off x="51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8" name="Rectangle 1276"/>
              <p:cNvSpPr>
                <a:spLocks noChangeArrowheads="1"/>
              </p:cNvSpPr>
              <p:nvPr/>
            </p:nvSpPr>
            <p:spPr bwMode="auto">
              <a:xfrm>
                <a:off x="5070"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9" name="Rectangle 1277"/>
              <p:cNvSpPr>
                <a:spLocks noChangeArrowheads="1"/>
              </p:cNvSpPr>
              <p:nvPr/>
            </p:nvSpPr>
            <p:spPr bwMode="auto">
              <a:xfrm>
                <a:off x="5222"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0" name="Rectangle 1278"/>
              <p:cNvSpPr>
                <a:spLocks noChangeArrowheads="1"/>
              </p:cNvSpPr>
              <p:nvPr/>
            </p:nvSpPr>
            <p:spPr bwMode="auto">
              <a:xfrm>
                <a:off x="524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1" name="Rectangle 1279"/>
              <p:cNvSpPr>
                <a:spLocks noChangeArrowheads="1"/>
              </p:cNvSpPr>
              <p:nvPr/>
            </p:nvSpPr>
            <p:spPr bwMode="auto">
              <a:xfrm>
                <a:off x="5048"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2" name="Rectangle 1280"/>
              <p:cNvSpPr>
                <a:spLocks noChangeArrowheads="1"/>
              </p:cNvSpPr>
              <p:nvPr/>
            </p:nvSpPr>
            <p:spPr bwMode="auto">
              <a:xfrm>
                <a:off x="5200"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3" name="Rectangle 1281"/>
              <p:cNvSpPr>
                <a:spLocks noChangeArrowheads="1"/>
              </p:cNvSpPr>
              <p:nvPr/>
            </p:nvSpPr>
            <p:spPr bwMode="auto">
              <a:xfrm>
                <a:off x="51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4" name="Rectangle 1282"/>
              <p:cNvSpPr>
                <a:spLocks noChangeArrowheads="1"/>
              </p:cNvSpPr>
              <p:nvPr/>
            </p:nvSpPr>
            <p:spPr bwMode="auto">
              <a:xfrm>
                <a:off x="515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5" name="Rectangle 1283"/>
              <p:cNvSpPr>
                <a:spLocks noChangeArrowheads="1"/>
              </p:cNvSpPr>
              <p:nvPr/>
            </p:nvSpPr>
            <p:spPr bwMode="auto">
              <a:xfrm>
                <a:off x="528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6" name="Rectangle 1284"/>
              <p:cNvSpPr>
                <a:spLocks noChangeArrowheads="1"/>
              </p:cNvSpPr>
              <p:nvPr/>
            </p:nvSpPr>
            <p:spPr bwMode="auto">
              <a:xfrm>
                <a:off x="504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7" name="Rectangle 1285"/>
              <p:cNvSpPr>
                <a:spLocks noChangeArrowheads="1"/>
              </p:cNvSpPr>
              <p:nvPr/>
            </p:nvSpPr>
            <p:spPr bwMode="auto">
              <a:xfrm>
                <a:off x="5200"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8" name="Rectangle 1286"/>
              <p:cNvSpPr>
                <a:spLocks noChangeArrowheads="1"/>
              </p:cNvSpPr>
              <p:nvPr/>
            </p:nvSpPr>
            <p:spPr bwMode="auto">
              <a:xfrm>
                <a:off x="51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9" name="Rectangle 1287"/>
              <p:cNvSpPr>
                <a:spLocks noChangeArrowheads="1"/>
              </p:cNvSpPr>
              <p:nvPr/>
            </p:nvSpPr>
            <p:spPr bwMode="auto">
              <a:xfrm>
                <a:off x="517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0" name="Rectangle 1288"/>
              <p:cNvSpPr>
                <a:spLocks noChangeArrowheads="1"/>
              </p:cNvSpPr>
              <p:nvPr/>
            </p:nvSpPr>
            <p:spPr bwMode="auto">
              <a:xfrm>
                <a:off x="5286"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1" name="Rectangle 1289"/>
              <p:cNvSpPr>
                <a:spLocks noChangeArrowheads="1"/>
              </p:cNvSpPr>
              <p:nvPr/>
            </p:nvSpPr>
            <p:spPr bwMode="auto">
              <a:xfrm>
                <a:off x="5200"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2" name="Rectangle 1290"/>
              <p:cNvSpPr>
                <a:spLocks noChangeArrowheads="1"/>
              </p:cNvSpPr>
              <p:nvPr/>
            </p:nvSpPr>
            <p:spPr bwMode="auto">
              <a:xfrm>
                <a:off x="5092"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3" name="Rectangle 1291"/>
              <p:cNvSpPr>
                <a:spLocks noChangeArrowheads="1"/>
              </p:cNvSpPr>
              <p:nvPr/>
            </p:nvSpPr>
            <p:spPr bwMode="auto">
              <a:xfrm>
                <a:off x="51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4" name="Rectangle 1292"/>
              <p:cNvSpPr>
                <a:spLocks noChangeArrowheads="1"/>
              </p:cNvSpPr>
              <p:nvPr/>
            </p:nvSpPr>
            <p:spPr bwMode="auto">
              <a:xfrm>
                <a:off x="5048"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5" name="Rectangle 1293"/>
              <p:cNvSpPr>
                <a:spLocks noChangeArrowheads="1"/>
              </p:cNvSpPr>
              <p:nvPr/>
            </p:nvSpPr>
            <p:spPr bwMode="auto">
              <a:xfrm>
                <a:off x="515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6" name="Rectangle 1294"/>
              <p:cNvSpPr>
                <a:spLocks noChangeArrowheads="1"/>
              </p:cNvSpPr>
              <p:nvPr/>
            </p:nvSpPr>
            <p:spPr bwMode="auto">
              <a:xfrm>
                <a:off x="528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7" name="Rectangle 1295"/>
              <p:cNvSpPr>
                <a:spLocks noChangeArrowheads="1"/>
              </p:cNvSpPr>
              <p:nvPr/>
            </p:nvSpPr>
            <p:spPr bwMode="auto">
              <a:xfrm>
                <a:off x="5200"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8" name="Rectangle 1296"/>
              <p:cNvSpPr>
                <a:spLocks noChangeArrowheads="1"/>
              </p:cNvSpPr>
              <p:nvPr/>
            </p:nvSpPr>
            <p:spPr bwMode="auto">
              <a:xfrm>
                <a:off x="5114"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9" name="Rectangle 1297"/>
              <p:cNvSpPr>
                <a:spLocks noChangeArrowheads="1"/>
              </p:cNvSpPr>
              <p:nvPr/>
            </p:nvSpPr>
            <p:spPr bwMode="auto">
              <a:xfrm>
                <a:off x="5048"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0" name="Rectangle 1298"/>
              <p:cNvSpPr>
                <a:spLocks noChangeArrowheads="1"/>
              </p:cNvSpPr>
              <p:nvPr/>
            </p:nvSpPr>
            <p:spPr bwMode="auto">
              <a:xfrm>
                <a:off x="515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1" name="Rectangle 1299"/>
              <p:cNvSpPr>
                <a:spLocks noChangeArrowheads="1"/>
              </p:cNvSpPr>
              <p:nvPr/>
            </p:nvSpPr>
            <p:spPr bwMode="auto">
              <a:xfrm>
                <a:off x="528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2" name="Rectangle 1300"/>
              <p:cNvSpPr>
                <a:spLocks noChangeArrowheads="1"/>
              </p:cNvSpPr>
              <p:nvPr/>
            </p:nvSpPr>
            <p:spPr bwMode="auto">
              <a:xfrm>
                <a:off x="5048"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3" name="Rectangle 1301"/>
              <p:cNvSpPr>
                <a:spLocks noChangeArrowheads="1"/>
              </p:cNvSpPr>
              <p:nvPr/>
            </p:nvSpPr>
            <p:spPr bwMode="auto">
              <a:xfrm>
                <a:off x="5286"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4" name="Rectangle 1302"/>
              <p:cNvSpPr>
                <a:spLocks noChangeArrowheads="1"/>
              </p:cNvSpPr>
              <p:nvPr/>
            </p:nvSpPr>
            <p:spPr bwMode="auto">
              <a:xfrm>
                <a:off x="515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5" name="Rectangle 1303"/>
              <p:cNvSpPr>
                <a:spLocks noChangeArrowheads="1"/>
              </p:cNvSpPr>
              <p:nvPr/>
            </p:nvSpPr>
            <p:spPr bwMode="auto">
              <a:xfrm>
                <a:off x="528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6" name="Rectangle 1304"/>
              <p:cNvSpPr>
                <a:spLocks noChangeArrowheads="1"/>
              </p:cNvSpPr>
              <p:nvPr/>
            </p:nvSpPr>
            <p:spPr bwMode="auto">
              <a:xfrm>
                <a:off x="504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7" name="Rectangle 1305"/>
              <p:cNvSpPr>
                <a:spLocks noChangeArrowheads="1"/>
              </p:cNvSpPr>
              <p:nvPr/>
            </p:nvSpPr>
            <p:spPr bwMode="auto">
              <a:xfrm>
                <a:off x="517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8" name="Rectangle 1306"/>
              <p:cNvSpPr>
                <a:spLocks noChangeArrowheads="1"/>
              </p:cNvSpPr>
              <p:nvPr/>
            </p:nvSpPr>
            <p:spPr bwMode="auto">
              <a:xfrm>
                <a:off x="515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9" name="Rectangle 1307"/>
              <p:cNvSpPr>
                <a:spLocks noChangeArrowheads="1"/>
              </p:cNvSpPr>
              <p:nvPr/>
            </p:nvSpPr>
            <p:spPr bwMode="auto">
              <a:xfrm>
                <a:off x="5156" y="295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0" name="Rectangle 1308"/>
              <p:cNvSpPr>
                <a:spLocks noChangeArrowheads="1"/>
              </p:cNvSpPr>
              <p:nvPr/>
            </p:nvSpPr>
            <p:spPr bwMode="auto">
              <a:xfrm>
                <a:off x="528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0" name="Rectangle 1408"/>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1" name="Rectangle 1409"/>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4" name="Rectangle 1412"/>
              <p:cNvSpPr>
                <a:spLocks noChangeArrowheads="1"/>
              </p:cNvSpPr>
              <p:nvPr/>
            </p:nvSpPr>
            <p:spPr bwMode="auto">
              <a:xfrm>
                <a:off x="5424" y="1981"/>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8" name="Rectangle 1419"/>
            <p:cNvSpPr>
              <a:spLocks noChangeArrowheads="1"/>
            </p:cNvSpPr>
            <p:nvPr/>
          </p:nvSpPr>
          <p:spPr bwMode="auto">
            <a:xfrm>
              <a:off x="-2932410" y="625474"/>
              <a:ext cx="1587" cy="15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79" name="Rectangle 1420"/>
            <p:cNvSpPr>
              <a:spLocks noChangeArrowheads="1"/>
            </p:cNvSpPr>
            <p:nvPr/>
          </p:nvSpPr>
          <p:spPr bwMode="auto">
            <a:xfrm>
              <a:off x="-729659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0" name="Rectangle 1421"/>
            <p:cNvSpPr>
              <a:spLocks noChangeArrowheads="1"/>
            </p:cNvSpPr>
            <p:nvPr/>
          </p:nvSpPr>
          <p:spPr bwMode="auto">
            <a:xfrm>
              <a:off x="-7207695"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1" name="Rectangle 1422"/>
            <p:cNvSpPr>
              <a:spLocks noChangeArrowheads="1"/>
            </p:cNvSpPr>
            <p:nvPr/>
          </p:nvSpPr>
          <p:spPr bwMode="auto">
            <a:xfrm>
              <a:off x="-712196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2" name="Rectangle 1423"/>
            <p:cNvSpPr>
              <a:spLocks noChangeArrowheads="1"/>
            </p:cNvSpPr>
            <p:nvPr/>
          </p:nvSpPr>
          <p:spPr bwMode="auto">
            <a:xfrm>
              <a:off x="-6947336"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3" name="Rectangle 1424"/>
            <p:cNvSpPr>
              <a:spLocks noChangeArrowheads="1"/>
            </p:cNvSpPr>
            <p:nvPr/>
          </p:nvSpPr>
          <p:spPr bwMode="auto">
            <a:xfrm>
              <a:off x="-6861610"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4" name="Rectangle 1425"/>
            <p:cNvSpPr>
              <a:spLocks noChangeArrowheads="1"/>
            </p:cNvSpPr>
            <p:nvPr/>
          </p:nvSpPr>
          <p:spPr bwMode="auto">
            <a:xfrm>
              <a:off x="-7296599"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5" name="Rectangle 1426"/>
            <p:cNvSpPr>
              <a:spLocks noChangeArrowheads="1"/>
            </p:cNvSpPr>
            <p:nvPr/>
          </p:nvSpPr>
          <p:spPr bwMode="auto">
            <a:xfrm>
              <a:off x="-7207695" y="-198438"/>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6" name="Rectangle 1427"/>
            <p:cNvSpPr>
              <a:spLocks noChangeArrowheads="1"/>
            </p:cNvSpPr>
            <p:nvPr/>
          </p:nvSpPr>
          <p:spPr bwMode="auto">
            <a:xfrm>
              <a:off x="-7296599"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7" name="Rectangle 1428"/>
            <p:cNvSpPr>
              <a:spLocks noChangeArrowheads="1"/>
            </p:cNvSpPr>
            <p:nvPr/>
          </p:nvSpPr>
          <p:spPr bwMode="auto">
            <a:xfrm>
              <a:off x="-7121969"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8" name="Rectangle 1429"/>
            <p:cNvSpPr>
              <a:spLocks noChangeArrowheads="1"/>
            </p:cNvSpPr>
            <p:nvPr/>
          </p:nvSpPr>
          <p:spPr bwMode="auto">
            <a:xfrm>
              <a:off x="-6861610"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9" name="Rectangle 1430"/>
            <p:cNvSpPr>
              <a:spLocks noChangeArrowheads="1"/>
            </p:cNvSpPr>
            <p:nvPr/>
          </p:nvSpPr>
          <p:spPr bwMode="auto">
            <a:xfrm>
              <a:off x="-7296599"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0" name="Rectangle 1431"/>
            <p:cNvSpPr>
              <a:spLocks noChangeArrowheads="1"/>
            </p:cNvSpPr>
            <p:nvPr/>
          </p:nvSpPr>
          <p:spPr bwMode="auto">
            <a:xfrm>
              <a:off x="-7207695"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1" name="Rectangle 1432"/>
            <p:cNvSpPr>
              <a:spLocks noChangeArrowheads="1"/>
            </p:cNvSpPr>
            <p:nvPr/>
          </p:nvSpPr>
          <p:spPr bwMode="auto">
            <a:xfrm>
              <a:off x="-7036240" y="-20637"/>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2" name="Rectangle 1433"/>
            <p:cNvSpPr>
              <a:spLocks noChangeArrowheads="1"/>
            </p:cNvSpPr>
            <p:nvPr/>
          </p:nvSpPr>
          <p:spPr bwMode="auto">
            <a:xfrm>
              <a:off x="-7207695"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3" name="Rectangle 1434"/>
            <p:cNvSpPr>
              <a:spLocks noChangeArrowheads="1"/>
            </p:cNvSpPr>
            <p:nvPr/>
          </p:nvSpPr>
          <p:spPr bwMode="auto">
            <a:xfrm>
              <a:off x="-7121969"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4" name="Rectangle 1435"/>
            <p:cNvSpPr>
              <a:spLocks noChangeArrowheads="1"/>
            </p:cNvSpPr>
            <p:nvPr/>
          </p:nvSpPr>
          <p:spPr bwMode="auto">
            <a:xfrm>
              <a:off x="-6861610"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5" name="Rectangle 1436"/>
            <p:cNvSpPr>
              <a:spLocks noChangeArrowheads="1"/>
            </p:cNvSpPr>
            <p:nvPr/>
          </p:nvSpPr>
          <p:spPr bwMode="auto">
            <a:xfrm>
              <a:off x="-729659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6" name="Rectangle 1437"/>
            <p:cNvSpPr>
              <a:spLocks noChangeArrowheads="1"/>
            </p:cNvSpPr>
            <p:nvPr/>
          </p:nvSpPr>
          <p:spPr bwMode="auto">
            <a:xfrm>
              <a:off x="-712196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7" name="Rectangle 1438"/>
            <p:cNvSpPr>
              <a:spLocks noChangeArrowheads="1"/>
            </p:cNvSpPr>
            <p:nvPr/>
          </p:nvSpPr>
          <p:spPr bwMode="auto">
            <a:xfrm>
              <a:off x="-6947336"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8" name="Rectangle 1439"/>
            <p:cNvSpPr>
              <a:spLocks noChangeArrowheads="1"/>
            </p:cNvSpPr>
            <p:nvPr/>
          </p:nvSpPr>
          <p:spPr bwMode="auto">
            <a:xfrm>
              <a:off x="-7207695" y="2492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9" name="Rectangle 1440"/>
            <p:cNvSpPr>
              <a:spLocks noChangeArrowheads="1"/>
            </p:cNvSpPr>
            <p:nvPr/>
          </p:nvSpPr>
          <p:spPr bwMode="auto">
            <a:xfrm>
              <a:off x="-7036240" y="2492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0" name="Rectangle 1441"/>
            <p:cNvSpPr>
              <a:spLocks noChangeArrowheads="1"/>
            </p:cNvSpPr>
            <p:nvPr/>
          </p:nvSpPr>
          <p:spPr bwMode="auto">
            <a:xfrm>
              <a:off x="-6861610" y="249237"/>
              <a:ext cx="139705"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1" name="Rectangle 1442"/>
            <p:cNvSpPr>
              <a:spLocks noChangeArrowheads="1"/>
            </p:cNvSpPr>
            <p:nvPr/>
          </p:nvSpPr>
          <p:spPr bwMode="auto">
            <a:xfrm>
              <a:off x="-7296599"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2" name="Rectangle 1443"/>
            <p:cNvSpPr>
              <a:spLocks noChangeArrowheads="1"/>
            </p:cNvSpPr>
            <p:nvPr/>
          </p:nvSpPr>
          <p:spPr bwMode="auto">
            <a:xfrm>
              <a:off x="-7121969" y="338137"/>
              <a:ext cx="222258"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3" name="Rectangle 1444"/>
            <p:cNvSpPr>
              <a:spLocks noChangeArrowheads="1"/>
            </p:cNvSpPr>
            <p:nvPr/>
          </p:nvSpPr>
          <p:spPr bwMode="auto">
            <a:xfrm>
              <a:off x="-7207695"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4" name="Rectangle 1445"/>
            <p:cNvSpPr>
              <a:spLocks noChangeArrowheads="1"/>
            </p:cNvSpPr>
            <p:nvPr/>
          </p:nvSpPr>
          <p:spPr bwMode="auto">
            <a:xfrm>
              <a:off x="-7036240"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5" name="Rectangle 1446"/>
            <p:cNvSpPr>
              <a:spLocks noChangeArrowheads="1"/>
            </p:cNvSpPr>
            <p:nvPr/>
          </p:nvSpPr>
          <p:spPr bwMode="auto">
            <a:xfrm>
              <a:off x="-6947336"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6" name="Rectangle 1447"/>
            <p:cNvSpPr>
              <a:spLocks noChangeArrowheads="1"/>
            </p:cNvSpPr>
            <p:nvPr/>
          </p:nvSpPr>
          <p:spPr bwMode="auto">
            <a:xfrm>
              <a:off x="-7207695"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7" name="Rectangle 1448"/>
            <p:cNvSpPr>
              <a:spLocks noChangeArrowheads="1"/>
            </p:cNvSpPr>
            <p:nvPr/>
          </p:nvSpPr>
          <p:spPr bwMode="auto">
            <a:xfrm>
              <a:off x="-7036240"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8" name="Rectangle 1449"/>
            <p:cNvSpPr>
              <a:spLocks noChangeArrowheads="1"/>
            </p:cNvSpPr>
            <p:nvPr/>
          </p:nvSpPr>
          <p:spPr bwMode="auto">
            <a:xfrm>
              <a:off x="-729659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9" name="Rectangle 1450"/>
            <p:cNvSpPr>
              <a:spLocks noChangeArrowheads="1"/>
            </p:cNvSpPr>
            <p:nvPr/>
          </p:nvSpPr>
          <p:spPr bwMode="auto">
            <a:xfrm>
              <a:off x="-712196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0" name="Rectangle 1451"/>
            <p:cNvSpPr>
              <a:spLocks noChangeArrowheads="1"/>
            </p:cNvSpPr>
            <p:nvPr/>
          </p:nvSpPr>
          <p:spPr bwMode="auto">
            <a:xfrm>
              <a:off x="-6861610"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1" name="Rectangle 1452"/>
            <p:cNvSpPr>
              <a:spLocks noChangeArrowheads="1"/>
            </p:cNvSpPr>
            <p:nvPr/>
          </p:nvSpPr>
          <p:spPr bwMode="auto">
            <a:xfrm>
              <a:off x="-7296599"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2" name="Rectangle 1453"/>
            <p:cNvSpPr>
              <a:spLocks noChangeArrowheads="1"/>
            </p:cNvSpPr>
            <p:nvPr/>
          </p:nvSpPr>
          <p:spPr bwMode="auto">
            <a:xfrm>
              <a:off x="-7207695"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3" name="Rectangle 1454"/>
            <p:cNvSpPr>
              <a:spLocks noChangeArrowheads="1"/>
            </p:cNvSpPr>
            <p:nvPr/>
          </p:nvSpPr>
          <p:spPr bwMode="auto">
            <a:xfrm>
              <a:off x="-7296599"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4" name="Rectangle 1455"/>
            <p:cNvSpPr>
              <a:spLocks noChangeArrowheads="1"/>
            </p:cNvSpPr>
            <p:nvPr/>
          </p:nvSpPr>
          <p:spPr bwMode="auto">
            <a:xfrm>
              <a:off x="-7121969" y="784224"/>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5" name="Rectangle 1456"/>
            <p:cNvSpPr>
              <a:spLocks noChangeArrowheads="1"/>
            </p:cNvSpPr>
            <p:nvPr/>
          </p:nvSpPr>
          <p:spPr bwMode="auto">
            <a:xfrm>
              <a:off x="-6861610"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6" name="Rectangle 1457"/>
            <p:cNvSpPr>
              <a:spLocks noChangeArrowheads="1"/>
            </p:cNvSpPr>
            <p:nvPr/>
          </p:nvSpPr>
          <p:spPr bwMode="auto">
            <a:xfrm>
              <a:off x="-7207695"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7" name="Rectangle 1458"/>
            <p:cNvSpPr>
              <a:spLocks noChangeArrowheads="1"/>
            </p:cNvSpPr>
            <p:nvPr/>
          </p:nvSpPr>
          <p:spPr bwMode="auto">
            <a:xfrm>
              <a:off x="-7207695" y="9620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8" name="Rectangle 1459"/>
            <p:cNvSpPr>
              <a:spLocks noChangeArrowheads="1"/>
            </p:cNvSpPr>
            <p:nvPr/>
          </p:nvSpPr>
          <p:spPr bwMode="auto">
            <a:xfrm>
              <a:off x="-703624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9" name="Rectangle 1460"/>
            <p:cNvSpPr>
              <a:spLocks noChangeArrowheads="1"/>
            </p:cNvSpPr>
            <p:nvPr/>
          </p:nvSpPr>
          <p:spPr bwMode="auto">
            <a:xfrm>
              <a:off x="-686161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0" name="Rectangle 1461"/>
            <p:cNvSpPr>
              <a:spLocks noChangeArrowheads="1"/>
            </p:cNvSpPr>
            <p:nvPr/>
          </p:nvSpPr>
          <p:spPr bwMode="auto">
            <a:xfrm>
              <a:off x="-729659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1" name="Rectangle 1462"/>
            <p:cNvSpPr>
              <a:spLocks noChangeArrowheads="1"/>
            </p:cNvSpPr>
            <p:nvPr/>
          </p:nvSpPr>
          <p:spPr bwMode="auto">
            <a:xfrm>
              <a:off x="-712196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2" name="Rectangle 1463"/>
            <p:cNvSpPr>
              <a:spLocks noChangeArrowheads="1"/>
            </p:cNvSpPr>
            <p:nvPr/>
          </p:nvSpPr>
          <p:spPr bwMode="auto">
            <a:xfrm>
              <a:off x="-6947336" y="10509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3" name="Rectangle 1464"/>
            <p:cNvSpPr>
              <a:spLocks noChangeArrowheads="1"/>
            </p:cNvSpPr>
            <p:nvPr/>
          </p:nvSpPr>
          <p:spPr bwMode="auto">
            <a:xfrm>
              <a:off x="-7296599" y="1139826"/>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4" name="Rectangle 1465"/>
            <p:cNvSpPr>
              <a:spLocks noChangeArrowheads="1"/>
            </p:cNvSpPr>
            <p:nvPr/>
          </p:nvSpPr>
          <p:spPr bwMode="auto">
            <a:xfrm>
              <a:off x="-7036240" y="1139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5" name="Rectangle 1466"/>
            <p:cNvSpPr>
              <a:spLocks noChangeArrowheads="1"/>
            </p:cNvSpPr>
            <p:nvPr/>
          </p:nvSpPr>
          <p:spPr bwMode="auto">
            <a:xfrm>
              <a:off x="-7121969"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6" name="Rectangle 1467"/>
            <p:cNvSpPr>
              <a:spLocks noChangeArrowheads="1"/>
            </p:cNvSpPr>
            <p:nvPr/>
          </p:nvSpPr>
          <p:spPr bwMode="auto">
            <a:xfrm>
              <a:off x="-6947336" y="12319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7" name="Rectangle 1468"/>
            <p:cNvSpPr>
              <a:spLocks noChangeArrowheads="1"/>
            </p:cNvSpPr>
            <p:nvPr/>
          </p:nvSpPr>
          <p:spPr bwMode="auto">
            <a:xfrm>
              <a:off x="-6861610"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8" name="Rectangle 1469"/>
            <p:cNvSpPr>
              <a:spLocks noChangeArrowheads="1"/>
            </p:cNvSpPr>
            <p:nvPr/>
          </p:nvSpPr>
          <p:spPr bwMode="auto">
            <a:xfrm>
              <a:off x="-729659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9" name="Rectangle 1470"/>
            <p:cNvSpPr>
              <a:spLocks noChangeArrowheads="1"/>
            </p:cNvSpPr>
            <p:nvPr/>
          </p:nvSpPr>
          <p:spPr bwMode="auto">
            <a:xfrm>
              <a:off x="-7207695"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0" name="Rectangle 1471"/>
            <p:cNvSpPr>
              <a:spLocks noChangeArrowheads="1"/>
            </p:cNvSpPr>
            <p:nvPr/>
          </p:nvSpPr>
          <p:spPr bwMode="auto">
            <a:xfrm>
              <a:off x="-712196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1" name="Rectangle 1472"/>
            <p:cNvSpPr>
              <a:spLocks noChangeArrowheads="1"/>
            </p:cNvSpPr>
            <p:nvPr/>
          </p:nvSpPr>
          <p:spPr bwMode="auto">
            <a:xfrm>
              <a:off x="-6861610"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2" name="Rectangle 1473"/>
            <p:cNvSpPr>
              <a:spLocks noChangeArrowheads="1"/>
            </p:cNvSpPr>
            <p:nvPr/>
          </p:nvSpPr>
          <p:spPr bwMode="auto">
            <a:xfrm>
              <a:off x="-729659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3" name="Rectangle 1474"/>
            <p:cNvSpPr>
              <a:spLocks noChangeArrowheads="1"/>
            </p:cNvSpPr>
            <p:nvPr/>
          </p:nvSpPr>
          <p:spPr bwMode="auto">
            <a:xfrm>
              <a:off x="-712196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4" name="Rectangle 1475"/>
            <p:cNvSpPr>
              <a:spLocks noChangeArrowheads="1"/>
            </p:cNvSpPr>
            <p:nvPr/>
          </p:nvSpPr>
          <p:spPr bwMode="auto">
            <a:xfrm>
              <a:off x="-6947336"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5" name="Rectangle 1476"/>
            <p:cNvSpPr>
              <a:spLocks noChangeArrowheads="1"/>
            </p:cNvSpPr>
            <p:nvPr/>
          </p:nvSpPr>
          <p:spPr bwMode="auto">
            <a:xfrm>
              <a:off x="-7207695"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6" name="Rectangle 1477"/>
            <p:cNvSpPr>
              <a:spLocks noChangeArrowheads="1"/>
            </p:cNvSpPr>
            <p:nvPr/>
          </p:nvSpPr>
          <p:spPr bwMode="auto">
            <a:xfrm>
              <a:off x="-703624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7" name="Rectangle 1478"/>
            <p:cNvSpPr>
              <a:spLocks noChangeArrowheads="1"/>
            </p:cNvSpPr>
            <p:nvPr/>
          </p:nvSpPr>
          <p:spPr bwMode="auto">
            <a:xfrm>
              <a:off x="-686161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8" name="Rectangle 1479"/>
            <p:cNvSpPr>
              <a:spLocks noChangeArrowheads="1"/>
            </p:cNvSpPr>
            <p:nvPr/>
          </p:nvSpPr>
          <p:spPr bwMode="auto">
            <a:xfrm>
              <a:off x="-729659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9" name="Rectangle 1480"/>
            <p:cNvSpPr>
              <a:spLocks noChangeArrowheads="1"/>
            </p:cNvSpPr>
            <p:nvPr/>
          </p:nvSpPr>
          <p:spPr bwMode="auto">
            <a:xfrm>
              <a:off x="-712196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0" name="Rectangle 1481"/>
            <p:cNvSpPr>
              <a:spLocks noChangeArrowheads="1"/>
            </p:cNvSpPr>
            <p:nvPr/>
          </p:nvSpPr>
          <p:spPr bwMode="auto">
            <a:xfrm>
              <a:off x="-676953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1" name="Rectangle 1482"/>
            <p:cNvSpPr>
              <a:spLocks noChangeArrowheads="1"/>
            </p:cNvSpPr>
            <p:nvPr/>
          </p:nvSpPr>
          <p:spPr bwMode="auto">
            <a:xfrm>
              <a:off x="-6683803"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2" name="Rectangle 1483"/>
            <p:cNvSpPr>
              <a:spLocks noChangeArrowheads="1"/>
            </p:cNvSpPr>
            <p:nvPr/>
          </p:nvSpPr>
          <p:spPr bwMode="auto">
            <a:xfrm>
              <a:off x="-650917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3" name="Rectangle 1484"/>
            <p:cNvSpPr>
              <a:spLocks noChangeArrowheads="1"/>
            </p:cNvSpPr>
            <p:nvPr/>
          </p:nvSpPr>
          <p:spPr bwMode="auto">
            <a:xfrm>
              <a:off x="-6423444"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4" name="Rectangle 1485"/>
            <p:cNvSpPr>
              <a:spLocks noChangeArrowheads="1"/>
            </p:cNvSpPr>
            <p:nvPr/>
          </p:nvSpPr>
          <p:spPr bwMode="auto">
            <a:xfrm>
              <a:off x="-6337717"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5" name="Rectangle 1486"/>
            <p:cNvSpPr>
              <a:spLocks noChangeArrowheads="1"/>
            </p:cNvSpPr>
            <p:nvPr/>
          </p:nvSpPr>
          <p:spPr bwMode="auto">
            <a:xfrm>
              <a:off x="-6769532" y="-1984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6" name="Rectangle 1487"/>
            <p:cNvSpPr>
              <a:spLocks noChangeArrowheads="1"/>
            </p:cNvSpPr>
            <p:nvPr/>
          </p:nvSpPr>
          <p:spPr bwMode="auto">
            <a:xfrm>
              <a:off x="-6598076"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7" name="Rectangle 1488"/>
            <p:cNvSpPr>
              <a:spLocks noChangeArrowheads="1"/>
            </p:cNvSpPr>
            <p:nvPr/>
          </p:nvSpPr>
          <p:spPr bwMode="auto">
            <a:xfrm>
              <a:off x="-6423444"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8" name="Rectangle 1489"/>
            <p:cNvSpPr>
              <a:spLocks noChangeArrowheads="1"/>
            </p:cNvSpPr>
            <p:nvPr/>
          </p:nvSpPr>
          <p:spPr bwMode="auto">
            <a:xfrm>
              <a:off x="-6683803"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9" name="Rectangle 1490"/>
            <p:cNvSpPr>
              <a:spLocks noChangeArrowheads="1"/>
            </p:cNvSpPr>
            <p:nvPr/>
          </p:nvSpPr>
          <p:spPr bwMode="auto">
            <a:xfrm>
              <a:off x="-6337717"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0" name="Rectangle 1491"/>
            <p:cNvSpPr>
              <a:spLocks noChangeArrowheads="1"/>
            </p:cNvSpPr>
            <p:nvPr/>
          </p:nvSpPr>
          <p:spPr bwMode="auto">
            <a:xfrm>
              <a:off x="-6769532"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1" name="Rectangle 1492"/>
            <p:cNvSpPr>
              <a:spLocks noChangeArrowheads="1"/>
            </p:cNvSpPr>
            <p:nvPr/>
          </p:nvSpPr>
          <p:spPr bwMode="auto">
            <a:xfrm>
              <a:off x="-6509172" y="-20637"/>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2" name="Rectangle 1493"/>
            <p:cNvSpPr>
              <a:spLocks noChangeArrowheads="1"/>
            </p:cNvSpPr>
            <p:nvPr/>
          </p:nvSpPr>
          <p:spPr bwMode="auto">
            <a:xfrm>
              <a:off x="-6337717"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3" name="Rectangle 1494"/>
            <p:cNvSpPr>
              <a:spLocks noChangeArrowheads="1"/>
            </p:cNvSpPr>
            <p:nvPr/>
          </p:nvSpPr>
          <p:spPr bwMode="auto">
            <a:xfrm>
              <a:off x="-676953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4" name="Rectangle 1495"/>
            <p:cNvSpPr>
              <a:spLocks noChangeArrowheads="1"/>
            </p:cNvSpPr>
            <p:nvPr/>
          </p:nvSpPr>
          <p:spPr bwMode="auto">
            <a:xfrm>
              <a:off x="-6683803" y="68264"/>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5" name="Rectangle 1496"/>
            <p:cNvSpPr>
              <a:spLocks noChangeArrowheads="1"/>
            </p:cNvSpPr>
            <p:nvPr/>
          </p:nvSpPr>
          <p:spPr bwMode="auto">
            <a:xfrm>
              <a:off x="-650917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6" name="Rectangle 1497"/>
            <p:cNvSpPr>
              <a:spLocks noChangeArrowheads="1"/>
            </p:cNvSpPr>
            <p:nvPr/>
          </p:nvSpPr>
          <p:spPr bwMode="auto">
            <a:xfrm>
              <a:off x="-6337717"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7" name="Rectangle 1498"/>
            <p:cNvSpPr>
              <a:spLocks noChangeArrowheads="1"/>
            </p:cNvSpPr>
            <p:nvPr/>
          </p:nvSpPr>
          <p:spPr bwMode="auto">
            <a:xfrm>
              <a:off x="-6769532"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8" name="Rectangle 1499"/>
            <p:cNvSpPr>
              <a:spLocks noChangeArrowheads="1"/>
            </p:cNvSpPr>
            <p:nvPr/>
          </p:nvSpPr>
          <p:spPr bwMode="auto">
            <a:xfrm>
              <a:off x="-6598076"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9" name="Rectangle 1500"/>
            <p:cNvSpPr>
              <a:spLocks noChangeArrowheads="1"/>
            </p:cNvSpPr>
            <p:nvPr/>
          </p:nvSpPr>
          <p:spPr bwMode="auto">
            <a:xfrm>
              <a:off x="-6515522" y="157162"/>
              <a:ext cx="142880"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0" name="Rectangle 1501"/>
            <p:cNvSpPr>
              <a:spLocks noChangeArrowheads="1"/>
            </p:cNvSpPr>
            <p:nvPr/>
          </p:nvSpPr>
          <p:spPr bwMode="auto">
            <a:xfrm>
              <a:off x="-6683803"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1" name="Rectangle 1502"/>
            <p:cNvSpPr>
              <a:spLocks noChangeArrowheads="1"/>
            </p:cNvSpPr>
            <p:nvPr/>
          </p:nvSpPr>
          <p:spPr bwMode="auto">
            <a:xfrm>
              <a:off x="-6423444"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2" name="Rectangle 1503"/>
            <p:cNvSpPr>
              <a:spLocks noChangeArrowheads="1"/>
            </p:cNvSpPr>
            <p:nvPr/>
          </p:nvSpPr>
          <p:spPr bwMode="auto">
            <a:xfrm>
              <a:off x="-6337717"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3" name="Rectangle 1504"/>
            <p:cNvSpPr>
              <a:spLocks noChangeArrowheads="1"/>
            </p:cNvSpPr>
            <p:nvPr/>
          </p:nvSpPr>
          <p:spPr bwMode="auto">
            <a:xfrm>
              <a:off x="-676953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4" name="Rectangle 1505"/>
            <p:cNvSpPr>
              <a:spLocks noChangeArrowheads="1"/>
            </p:cNvSpPr>
            <p:nvPr/>
          </p:nvSpPr>
          <p:spPr bwMode="auto">
            <a:xfrm>
              <a:off x="-6598076"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5" name="Rectangle 1506"/>
            <p:cNvSpPr>
              <a:spLocks noChangeArrowheads="1"/>
            </p:cNvSpPr>
            <p:nvPr/>
          </p:nvSpPr>
          <p:spPr bwMode="auto">
            <a:xfrm>
              <a:off x="-650917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6" name="Rectangle 1507"/>
            <p:cNvSpPr>
              <a:spLocks noChangeArrowheads="1"/>
            </p:cNvSpPr>
            <p:nvPr/>
          </p:nvSpPr>
          <p:spPr bwMode="auto">
            <a:xfrm>
              <a:off x="-6337717"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7" name="Rectangle 1508"/>
            <p:cNvSpPr>
              <a:spLocks noChangeArrowheads="1"/>
            </p:cNvSpPr>
            <p:nvPr/>
          </p:nvSpPr>
          <p:spPr bwMode="auto">
            <a:xfrm>
              <a:off x="-6683803"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8" name="Rectangle 1509"/>
            <p:cNvSpPr>
              <a:spLocks noChangeArrowheads="1"/>
            </p:cNvSpPr>
            <p:nvPr/>
          </p:nvSpPr>
          <p:spPr bwMode="auto">
            <a:xfrm>
              <a:off x="-6509172"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9" name="Rectangle 1510"/>
            <p:cNvSpPr>
              <a:spLocks noChangeArrowheads="1"/>
            </p:cNvSpPr>
            <p:nvPr/>
          </p:nvSpPr>
          <p:spPr bwMode="auto">
            <a:xfrm>
              <a:off x="-6423444"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0" name="Rectangle 1511"/>
            <p:cNvSpPr>
              <a:spLocks noChangeArrowheads="1"/>
            </p:cNvSpPr>
            <p:nvPr/>
          </p:nvSpPr>
          <p:spPr bwMode="auto">
            <a:xfrm>
              <a:off x="-6337717"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1" name="Rectangle 1512"/>
            <p:cNvSpPr>
              <a:spLocks noChangeArrowheads="1"/>
            </p:cNvSpPr>
            <p:nvPr/>
          </p:nvSpPr>
          <p:spPr bwMode="auto">
            <a:xfrm>
              <a:off x="-6769532" y="515938"/>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2" name="Rectangle 1513"/>
            <p:cNvSpPr>
              <a:spLocks noChangeArrowheads="1"/>
            </p:cNvSpPr>
            <p:nvPr/>
          </p:nvSpPr>
          <p:spPr bwMode="auto">
            <a:xfrm>
              <a:off x="-6509172"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3" name="Rectangle 1514"/>
            <p:cNvSpPr>
              <a:spLocks noChangeArrowheads="1"/>
            </p:cNvSpPr>
            <p:nvPr/>
          </p:nvSpPr>
          <p:spPr bwMode="auto">
            <a:xfrm>
              <a:off x="-6337717"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4" name="Rectangle 1515"/>
            <p:cNvSpPr>
              <a:spLocks noChangeArrowheads="1"/>
            </p:cNvSpPr>
            <p:nvPr/>
          </p:nvSpPr>
          <p:spPr bwMode="auto">
            <a:xfrm>
              <a:off x="-6509172" y="6064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5" name="Rectangle 1516"/>
            <p:cNvSpPr>
              <a:spLocks noChangeArrowheads="1"/>
            </p:cNvSpPr>
            <p:nvPr/>
          </p:nvSpPr>
          <p:spPr bwMode="auto">
            <a:xfrm>
              <a:off x="-6337717"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6" name="Rectangle 1517"/>
            <p:cNvSpPr>
              <a:spLocks noChangeArrowheads="1"/>
            </p:cNvSpPr>
            <p:nvPr/>
          </p:nvSpPr>
          <p:spPr bwMode="auto">
            <a:xfrm>
              <a:off x="-6947336" y="695326"/>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7" name="Rectangle 1518"/>
            <p:cNvSpPr>
              <a:spLocks noChangeArrowheads="1"/>
            </p:cNvSpPr>
            <p:nvPr/>
          </p:nvSpPr>
          <p:spPr bwMode="auto">
            <a:xfrm>
              <a:off x="-6509172"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8" name="Rectangle 1519"/>
            <p:cNvSpPr>
              <a:spLocks noChangeArrowheads="1"/>
            </p:cNvSpPr>
            <p:nvPr/>
          </p:nvSpPr>
          <p:spPr bwMode="auto">
            <a:xfrm>
              <a:off x="-6337717"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9" name="Rectangle 1520"/>
            <p:cNvSpPr>
              <a:spLocks noChangeArrowheads="1"/>
            </p:cNvSpPr>
            <p:nvPr/>
          </p:nvSpPr>
          <p:spPr bwMode="auto">
            <a:xfrm>
              <a:off x="-6683803"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0" name="Rectangle 1521"/>
            <p:cNvSpPr>
              <a:spLocks noChangeArrowheads="1"/>
            </p:cNvSpPr>
            <p:nvPr/>
          </p:nvSpPr>
          <p:spPr bwMode="auto">
            <a:xfrm>
              <a:off x="-6598076"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1" name="Rectangle 1522"/>
            <p:cNvSpPr>
              <a:spLocks noChangeArrowheads="1"/>
            </p:cNvSpPr>
            <p:nvPr/>
          </p:nvSpPr>
          <p:spPr bwMode="auto">
            <a:xfrm>
              <a:off x="-6420269" y="784224"/>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2" name="Rectangle 1523"/>
            <p:cNvSpPr>
              <a:spLocks noChangeArrowheads="1"/>
            </p:cNvSpPr>
            <p:nvPr/>
          </p:nvSpPr>
          <p:spPr bwMode="auto">
            <a:xfrm>
              <a:off x="-6683803"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3" name="Rectangle 1524"/>
            <p:cNvSpPr>
              <a:spLocks noChangeArrowheads="1"/>
            </p:cNvSpPr>
            <p:nvPr/>
          </p:nvSpPr>
          <p:spPr bwMode="auto">
            <a:xfrm>
              <a:off x="-6509172"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4" name="Rectangle 1525"/>
            <p:cNvSpPr>
              <a:spLocks noChangeArrowheads="1"/>
            </p:cNvSpPr>
            <p:nvPr/>
          </p:nvSpPr>
          <p:spPr bwMode="auto">
            <a:xfrm>
              <a:off x="-6423444"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5" name="Rectangle 1526"/>
            <p:cNvSpPr>
              <a:spLocks noChangeArrowheads="1"/>
            </p:cNvSpPr>
            <p:nvPr/>
          </p:nvSpPr>
          <p:spPr bwMode="auto">
            <a:xfrm>
              <a:off x="-6337717"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6" name="Rectangle 1527"/>
            <p:cNvSpPr>
              <a:spLocks noChangeArrowheads="1"/>
            </p:cNvSpPr>
            <p:nvPr/>
          </p:nvSpPr>
          <p:spPr bwMode="auto">
            <a:xfrm>
              <a:off x="-6683803" y="962025"/>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7" name="Rectangle 1528"/>
            <p:cNvSpPr>
              <a:spLocks noChangeArrowheads="1"/>
            </p:cNvSpPr>
            <p:nvPr/>
          </p:nvSpPr>
          <p:spPr bwMode="auto">
            <a:xfrm>
              <a:off x="-6337717"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8" name="Rectangle 1529"/>
            <p:cNvSpPr>
              <a:spLocks noChangeArrowheads="1"/>
            </p:cNvSpPr>
            <p:nvPr/>
          </p:nvSpPr>
          <p:spPr bwMode="auto">
            <a:xfrm>
              <a:off x="-6769532" y="10509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9" name="Rectangle 1530"/>
            <p:cNvSpPr>
              <a:spLocks noChangeArrowheads="1"/>
            </p:cNvSpPr>
            <p:nvPr/>
          </p:nvSpPr>
          <p:spPr bwMode="auto">
            <a:xfrm>
              <a:off x="-6337717"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0" name="Rectangle 1531"/>
            <p:cNvSpPr>
              <a:spLocks noChangeArrowheads="1"/>
            </p:cNvSpPr>
            <p:nvPr/>
          </p:nvSpPr>
          <p:spPr bwMode="auto">
            <a:xfrm>
              <a:off x="-676953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1" name="Rectangle 1532"/>
            <p:cNvSpPr>
              <a:spLocks noChangeArrowheads="1"/>
            </p:cNvSpPr>
            <p:nvPr/>
          </p:nvSpPr>
          <p:spPr bwMode="auto">
            <a:xfrm>
              <a:off x="-6683803" y="1139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2" name="Rectangle 1533"/>
            <p:cNvSpPr>
              <a:spLocks noChangeArrowheads="1"/>
            </p:cNvSpPr>
            <p:nvPr/>
          </p:nvSpPr>
          <p:spPr bwMode="auto">
            <a:xfrm>
              <a:off x="-650917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3" name="Rectangle 1534"/>
            <p:cNvSpPr>
              <a:spLocks noChangeArrowheads="1"/>
            </p:cNvSpPr>
            <p:nvPr/>
          </p:nvSpPr>
          <p:spPr bwMode="auto">
            <a:xfrm>
              <a:off x="-6420269" y="1139825"/>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4" name="Rectangle 1535"/>
            <p:cNvSpPr>
              <a:spLocks noChangeArrowheads="1"/>
            </p:cNvSpPr>
            <p:nvPr/>
          </p:nvSpPr>
          <p:spPr bwMode="auto">
            <a:xfrm>
              <a:off x="-6598076"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5" name="Rectangle 1536"/>
            <p:cNvSpPr>
              <a:spLocks noChangeArrowheads="1"/>
            </p:cNvSpPr>
            <p:nvPr/>
          </p:nvSpPr>
          <p:spPr bwMode="auto">
            <a:xfrm>
              <a:off x="-6423444"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6" name="Rectangle 1537"/>
            <p:cNvSpPr>
              <a:spLocks noChangeArrowheads="1"/>
            </p:cNvSpPr>
            <p:nvPr/>
          </p:nvSpPr>
          <p:spPr bwMode="auto">
            <a:xfrm>
              <a:off x="-6337717"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7" name="Rectangle 1538"/>
            <p:cNvSpPr>
              <a:spLocks noChangeArrowheads="1"/>
            </p:cNvSpPr>
            <p:nvPr/>
          </p:nvSpPr>
          <p:spPr bwMode="auto">
            <a:xfrm>
              <a:off x="-6769532"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8" name="Rectangle 1539"/>
            <p:cNvSpPr>
              <a:spLocks noChangeArrowheads="1"/>
            </p:cNvSpPr>
            <p:nvPr/>
          </p:nvSpPr>
          <p:spPr bwMode="auto">
            <a:xfrm>
              <a:off x="-6683803"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9" name="Rectangle 1540"/>
            <p:cNvSpPr>
              <a:spLocks noChangeArrowheads="1"/>
            </p:cNvSpPr>
            <p:nvPr/>
          </p:nvSpPr>
          <p:spPr bwMode="auto">
            <a:xfrm>
              <a:off x="-6598076"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0" name="Rectangle 1541"/>
            <p:cNvSpPr>
              <a:spLocks noChangeArrowheads="1"/>
            </p:cNvSpPr>
            <p:nvPr/>
          </p:nvSpPr>
          <p:spPr bwMode="auto">
            <a:xfrm>
              <a:off x="-6337717"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1" name="Rectangle 1542"/>
            <p:cNvSpPr>
              <a:spLocks noChangeArrowheads="1"/>
            </p:cNvSpPr>
            <p:nvPr/>
          </p:nvSpPr>
          <p:spPr bwMode="auto">
            <a:xfrm>
              <a:off x="-6769532"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2" name="Rectangle 1543"/>
            <p:cNvSpPr>
              <a:spLocks noChangeArrowheads="1"/>
            </p:cNvSpPr>
            <p:nvPr/>
          </p:nvSpPr>
          <p:spPr bwMode="auto">
            <a:xfrm>
              <a:off x="-6598076"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3" name="Rectangle 1544"/>
            <p:cNvSpPr>
              <a:spLocks noChangeArrowheads="1"/>
            </p:cNvSpPr>
            <p:nvPr/>
          </p:nvSpPr>
          <p:spPr bwMode="auto">
            <a:xfrm>
              <a:off x="-6423444"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4" name="Rectangle 1545"/>
            <p:cNvSpPr>
              <a:spLocks noChangeArrowheads="1"/>
            </p:cNvSpPr>
            <p:nvPr/>
          </p:nvSpPr>
          <p:spPr bwMode="auto">
            <a:xfrm>
              <a:off x="-6683803"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5" name="Rectangle 1546"/>
            <p:cNvSpPr>
              <a:spLocks noChangeArrowheads="1"/>
            </p:cNvSpPr>
            <p:nvPr/>
          </p:nvSpPr>
          <p:spPr bwMode="auto">
            <a:xfrm>
              <a:off x="-6509172"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6" name="Rectangle 1547"/>
            <p:cNvSpPr>
              <a:spLocks noChangeArrowheads="1"/>
            </p:cNvSpPr>
            <p:nvPr/>
          </p:nvSpPr>
          <p:spPr bwMode="auto">
            <a:xfrm>
              <a:off x="-6337717"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7" name="Rectangle 1548"/>
            <p:cNvSpPr>
              <a:spLocks noChangeArrowheads="1"/>
            </p:cNvSpPr>
            <p:nvPr/>
          </p:nvSpPr>
          <p:spPr bwMode="auto">
            <a:xfrm>
              <a:off x="-6769532" y="1587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8" name="Rectangle 1549"/>
            <p:cNvSpPr>
              <a:spLocks noChangeArrowheads="1"/>
            </p:cNvSpPr>
            <p:nvPr/>
          </p:nvSpPr>
          <p:spPr bwMode="auto">
            <a:xfrm>
              <a:off x="-6598076"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9" name="Rectangle 1550"/>
            <p:cNvSpPr>
              <a:spLocks noChangeArrowheads="1"/>
            </p:cNvSpPr>
            <p:nvPr/>
          </p:nvSpPr>
          <p:spPr bwMode="auto">
            <a:xfrm>
              <a:off x="-6337717"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0" name="Rectangle 1551"/>
            <p:cNvSpPr>
              <a:spLocks noChangeArrowheads="1"/>
            </p:cNvSpPr>
            <p:nvPr/>
          </p:nvSpPr>
          <p:spPr bwMode="auto">
            <a:xfrm>
              <a:off x="-7121969"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1" name="Rectangle 1552"/>
            <p:cNvSpPr>
              <a:spLocks noChangeArrowheads="1"/>
            </p:cNvSpPr>
            <p:nvPr/>
          </p:nvSpPr>
          <p:spPr bwMode="auto">
            <a:xfrm>
              <a:off x="-6861610"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2" name="Rectangle 1553"/>
            <p:cNvSpPr>
              <a:spLocks noChangeArrowheads="1"/>
            </p:cNvSpPr>
            <p:nvPr/>
          </p:nvSpPr>
          <p:spPr bwMode="auto">
            <a:xfrm>
              <a:off x="-6769532" y="16748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3" name="Rectangle 1554"/>
            <p:cNvSpPr>
              <a:spLocks noChangeArrowheads="1"/>
            </p:cNvSpPr>
            <p:nvPr/>
          </p:nvSpPr>
          <p:spPr bwMode="auto">
            <a:xfrm>
              <a:off x="-6598076"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4" name="Rectangle 1555"/>
            <p:cNvSpPr>
              <a:spLocks noChangeArrowheads="1"/>
            </p:cNvSpPr>
            <p:nvPr/>
          </p:nvSpPr>
          <p:spPr bwMode="auto">
            <a:xfrm>
              <a:off x="-7296599"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5" name="Rectangle 1556"/>
            <p:cNvSpPr>
              <a:spLocks noChangeArrowheads="1"/>
            </p:cNvSpPr>
            <p:nvPr/>
          </p:nvSpPr>
          <p:spPr bwMode="auto">
            <a:xfrm>
              <a:off x="-7207695"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6" name="Rectangle 1557"/>
            <p:cNvSpPr>
              <a:spLocks noChangeArrowheads="1"/>
            </p:cNvSpPr>
            <p:nvPr/>
          </p:nvSpPr>
          <p:spPr bwMode="auto">
            <a:xfrm>
              <a:off x="-6947336"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7" name="Rectangle 1558"/>
            <p:cNvSpPr>
              <a:spLocks noChangeArrowheads="1"/>
            </p:cNvSpPr>
            <p:nvPr/>
          </p:nvSpPr>
          <p:spPr bwMode="auto">
            <a:xfrm>
              <a:off x="-6769532"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8" name="Rectangle 1559"/>
            <p:cNvSpPr>
              <a:spLocks noChangeArrowheads="1"/>
            </p:cNvSpPr>
            <p:nvPr/>
          </p:nvSpPr>
          <p:spPr bwMode="auto">
            <a:xfrm>
              <a:off x="-6337717"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9" name="Rectangle 1560"/>
            <p:cNvSpPr>
              <a:spLocks noChangeArrowheads="1"/>
            </p:cNvSpPr>
            <p:nvPr/>
          </p:nvSpPr>
          <p:spPr bwMode="auto">
            <a:xfrm>
              <a:off x="-686161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0" name="Rectangle 1561"/>
            <p:cNvSpPr>
              <a:spLocks noChangeArrowheads="1"/>
            </p:cNvSpPr>
            <p:nvPr/>
          </p:nvSpPr>
          <p:spPr bwMode="auto">
            <a:xfrm>
              <a:off x="-703624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1" name="Rectangle 1562"/>
            <p:cNvSpPr>
              <a:spLocks noChangeArrowheads="1"/>
            </p:cNvSpPr>
            <p:nvPr/>
          </p:nvSpPr>
          <p:spPr bwMode="auto">
            <a:xfrm>
              <a:off x="-6423444"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2" name="Rectangle 1563"/>
            <p:cNvSpPr>
              <a:spLocks noChangeArrowheads="1"/>
            </p:cNvSpPr>
            <p:nvPr/>
          </p:nvSpPr>
          <p:spPr bwMode="auto">
            <a:xfrm>
              <a:off x="-6337717"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3" name="Rectangle 1564"/>
            <p:cNvSpPr>
              <a:spLocks noChangeArrowheads="1"/>
            </p:cNvSpPr>
            <p:nvPr/>
          </p:nvSpPr>
          <p:spPr bwMode="auto">
            <a:xfrm>
              <a:off x="-729659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4" name="Rectangle 1565"/>
            <p:cNvSpPr>
              <a:spLocks noChangeArrowheads="1"/>
            </p:cNvSpPr>
            <p:nvPr/>
          </p:nvSpPr>
          <p:spPr bwMode="auto">
            <a:xfrm>
              <a:off x="-6683803"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5" name="Rectangle 1566"/>
            <p:cNvSpPr>
              <a:spLocks noChangeArrowheads="1"/>
            </p:cNvSpPr>
            <p:nvPr/>
          </p:nvSpPr>
          <p:spPr bwMode="auto">
            <a:xfrm>
              <a:off x="-712196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6" name="Rectangle 1567"/>
            <p:cNvSpPr>
              <a:spLocks noChangeArrowheads="1"/>
            </p:cNvSpPr>
            <p:nvPr/>
          </p:nvSpPr>
          <p:spPr bwMode="auto">
            <a:xfrm>
              <a:off x="-6509172" y="19161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7" name="Rectangle 1568"/>
            <p:cNvSpPr>
              <a:spLocks noChangeArrowheads="1"/>
            </p:cNvSpPr>
            <p:nvPr/>
          </p:nvSpPr>
          <p:spPr bwMode="auto">
            <a:xfrm>
              <a:off x="-6337717"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8" name="Rectangle 1569"/>
            <p:cNvSpPr>
              <a:spLocks noChangeArrowheads="1"/>
            </p:cNvSpPr>
            <p:nvPr/>
          </p:nvSpPr>
          <p:spPr bwMode="auto">
            <a:xfrm>
              <a:off x="-7296599"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9" name="Rectangle 1570"/>
            <p:cNvSpPr>
              <a:spLocks noChangeArrowheads="1"/>
            </p:cNvSpPr>
            <p:nvPr/>
          </p:nvSpPr>
          <p:spPr bwMode="auto">
            <a:xfrm>
              <a:off x="-7036240"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0" name="Rectangle 1571"/>
            <p:cNvSpPr>
              <a:spLocks noChangeArrowheads="1"/>
            </p:cNvSpPr>
            <p:nvPr/>
          </p:nvSpPr>
          <p:spPr bwMode="auto">
            <a:xfrm>
              <a:off x="-7207695"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1" name="Rectangle 1572"/>
            <p:cNvSpPr>
              <a:spLocks noChangeArrowheads="1"/>
            </p:cNvSpPr>
            <p:nvPr/>
          </p:nvSpPr>
          <p:spPr bwMode="auto">
            <a:xfrm>
              <a:off x="-6598076"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2" name="Rectangle 1573"/>
            <p:cNvSpPr>
              <a:spLocks noChangeArrowheads="1"/>
            </p:cNvSpPr>
            <p:nvPr/>
          </p:nvSpPr>
          <p:spPr bwMode="auto">
            <a:xfrm>
              <a:off x="-6509172"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3" name="Rectangle 1574"/>
            <p:cNvSpPr>
              <a:spLocks noChangeArrowheads="1"/>
            </p:cNvSpPr>
            <p:nvPr/>
          </p:nvSpPr>
          <p:spPr bwMode="auto">
            <a:xfrm>
              <a:off x="-7296599"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4" name="Rectangle 1575"/>
            <p:cNvSpPr>
              <a:spLocks noChangeArrowheads="1"/>
            </p:cNvSpPr>
            <p:nvPr/>
          </p:nvSpPr>
          <p:spPr bwMode="auto">
            <a:xfrm>
              <a:off x="-6683803"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5" name="Rectangle 1576"/>
            <p:cNvSpPr>
              <a:spLocks noChangeArrowheads="1"/>
            </p:cNvSpPr>
            <p:nvPr/>
          </p:nvSpPr>
          <p:spPr bwMode="auto">
            <a:xfrm>
              <a:off x="-703624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6" name="Rectangle 1577"/>
            <p:cNvSpPr>
              <a:spLocks noChangeArrowheads="1"/>
            </p:cNvSpPr>
            <p:nvPr/>
          </p:nvSpPr>
          <p:spPr bwMode="auto">
            <a:xfrm>
              <a:off x="-686161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7" name="Rectangle 1578"/>
            <p:cNvSpPr>
              <a:spLocks noChangeArrowheads="1"/>
            </p:cNvSpPr>
            <p:nvPr/>
          </p:nvSpPr>
          <p:spPr bwMode="auto">
            <a:xfrm>
              <a:off x="-6337717"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8" name="Rectangle 1579"/>
            <p:cNvSpPr>
              <a:spLocks noChangeArrowheads="1"/>
            </p:cNvSpPr>
            <p:nvPr/>
          </p:nvSpPr>
          <p:spPr bwMode="auto">
            <a:xfrm>
              <a:off x="-7296599"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9" name="Rectangle 1580"/>
            <p:cNvSpPr>
              <a:spLocks noChangeArrowheads="1"/>
            </p:cNvSpPr>
            <p:nvPr/>
          </p:nvSpPr>
          <p:spPr bwMode="auto">
            <a:xfrm>
              <a:off x="-6683803"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0" name="Rectangle 1581"/>
            <p:cNvSpPr>
              <a:spLocks noChangeArrowheads="1"/>
            </p:cNvSpPr>
            <p:nvPr/>
          </p:nvSpPr>
          <p:spPr bwMode="auto">
            <a:xfrm>
              <a:off x="-7036240"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1" name="Rectangle 1582"/>
            <p:cNvSpPr>
              <a:spLocks noChangeArrowheads="1"/>
            </p:cNvSpPr>
            <p:nvPr/>
          </p:nvSpPr>
          <p:spPr bwMode="auto">
            <a:xfrm>
              <a:off x="-6769532" y="21574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2" name="Rectangle 1583"/>
            <p:cNvSpPr>
              <a:spLocks noChangeArrowheads="1"/>
            </p:cNvSpPr>
            <p:nvPr/>
          </p:nvSpPr>
          <p:spPr bwMode="auto">
            <a:xfrm>
              <a:off x="-6337717"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3" name="Rectangle 1584"/>
            <p:cNvSpPr>
              <a:spLocks noChangeArrowheads="1"/>
            </p:cNvSpPr>
            <p:nvPr/>
          </p:nvSpPr>
          <p:spPr bwMode="auto">
            <a:xfrm>
              <a:off x="-6683803"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4" name="Rectangle 1585"/>
            <p:cNvSpPr>
              <a:spLocks noChangeArrowheads="1"/>
            </p:cNvSpPr>
            <p:nvPr/>
          </p:nvSpPr>
          <p:spPr bwMode="auto">
            <a:xfrm>
              <a:off x="-7121969"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5" name="Rectangle 1586"/>
            <p:cNvSpPr>
              <a:spLocks noChangeArrowheads="1"/>
            </p:cNvSpPr>
            <p:nvPr/>
          </p:nvSpPr>
          <p:spPr bwMode="auto">
            <a:xfrm>
              <a:off x="-6861610"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6" name="Rectangle 1587"/>
            <p:cNvSpPr>
              <a:spLocks noChangeArrowheads="1"/>
            </p:cNvSpPr>
            <p:nvPr/>
          </p:nvSpPr>
          <p:spPr bwMode="auto">
            <a:xfrm>
              <a:off x="-7296599"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7" name="Rectangle 1588"/>
            <p:cNvSpPr>
              <a:spLocks noChangeArrowheads="1"/>
            </p:cNvSpPr>
            <p:nvPr/>
          </p:nvSpPr>
          <p:spPr bwMode="auto">
            <a:xfrm>
              <a:off x="-6861610"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8" name="Rectangle 1589"/>
            <p:cNvSpPr>
              <a:spLocks noChangeArrowheads="1"/>
            </p:cNvSpPr>
            <p:nvPr/>
          </p:nvSpPr>
          <p:spPr bwMode="auto">
            <a:xfrm>
              <a:off x="-6337717"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9" name="Rectangle 1590"/>
            <p:cNvSpPr>
              <a:spLocks noChangeArrowheads="1"/>
            </p:cNvSpPr>
            <p:nvPr/>
          </p:nvSpPr>
          <p:spPr bwMode="auto">
            <a:xfrm>
              <a:off x="-6683803"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0" name="Rectangle 1591"/>
            <p:cNvSpPr>
              <a:spLocks noChangeArrowheads="1"/>
            </p:cNvSpPr>
            <p:nvPr/>
          </p:nvSpPr>
          <p:spPr bwMode="auto">
            <a:xfrm>
              <a:off x="-7036240"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1" name="Rectangle 1592"/>
            <p:cNvSpPr>
              <a:spLocks noChangeArrowheads="1"/>
            </p:cNvSpPr>
            <p:nvPr/>
          </p:nvSpPr>
          <p:spPr bwMode="auto">
            <a:xfrm>
              <a:off x="-7296599"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2" name="Rectangle 1593"/>
            <p:cNvSpPr>
              <a:spLocks noChangeArrowheads="1"/>
            </p:cNvSpPr>
            <p:nvPr/>
          </p:nvSpPr>
          <p:spPr bwMode="auto">
            <a:xfrm>
              <a:off x="-6861610"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3" name="Rectangle 1594"/>
            <p:cNvSpPr>
              <a:spLocks noChangeArrowheads="1"/>
            </p:cNvSpPr>
            <p:nvPr/>
          </p:nvSpPr>
          <p:spPr bwMode="auto">
            <a:xfrm>
              <a:off x="-6337717"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4" name="Rectangle 1595"/>
            <p:cNvSpPr>
              <a:spLocks noChangeArrowheads="1"/>
            </p:cNvSpPr>
            <p:nvPr/>
          </p:nvSpPr>
          <p:spPr bwMode="auto">
            <a:xfrm>
              <a:off x="-7296599"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5" name="Rectangle 1596"/>
            <p:cNvSpPr>
              <a:spLocks noChangeArrowheads="1"/>
            </p:cNvSpPr>
            <p:nvPr/>
          </p:nvSpPr>
          <p:spPr bwMode="auto">
            <a:xfrm>
              <a:off x="-6337717"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6" name="Rectangle 1597"/>
            <p:cNvSpPr>
              <a:spLocks noChangeArrowheads="1"/>
            </p:cNvSpPr>
            <p:nvPr/>
          </p:nvSpPr>
          <p:spPr bwMode="auto">
            <a:xfrm>
              <a:off x="-6861610"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7" name="Rectangle 1598"/>
            <p:cNvSpPr>
              <a:spLocks noChangeArrowheads="1"/>
            </p:cNvSpPr>
            <p:nvPr/>
          </p:nvSpPr>
          <p:spPr bwMode="auto">
            <a:xfrm>
              <a:off x="-6337717"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8" name="Rectangle 1599"/>
            <p:cNvSpPr>
              <a:spLocks noChangeArrowheads="1"/>
            </p:cNvSpPr>
            <p:nvPr/>
          </p:nvSpPr>
          <p:spPr bwMode="auto">
            <a:xfrm>
              <a:off x="-7296601" y="27432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9" name="Rectangle 1600"/>
            <p:cNvSpPr>
              <a:spLocks noChangeArrowheads="1"/>
            </p:cNvSpPr>
            <p:nvPr/>
          </p:nvSpPr>
          <p:spPr bwMode="auto">
            <a:xfrm>
              <a:off x="-6769534" y="27432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0" name="Rectangle 1601"/>
            <p:cNvSpPr>
              <a:spLocks noChangeArrowheads="1"/>
            </p:cNvSpPr>
            <p:nvPr/>
          </p:nvSpPr>
          <p:spPr bwMode="auto">
            <a:xfrm>
              <a:off x="-6861612"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1" name="Rectangle 1602"/>
            <p:cNvSpPr>
              <a:spLocks noChangeArrowheads="1"/>
            </p:cNvSpPr>
            <p:nvPr/>
          </p:nvSpPr>
          <p:spPr bwMode="auto">
            <a:xfrm>
              <a:off x="-6861612" y="29178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2" name="Rectangle 1603"/>
            <p:cNvSpPr>
              <a:spLocks noChangeArrowheads="1"/>
            </p:cNvSpPr>
            <p:nvPr/>
          </p:nvSpPr>
          <p:spPr bwMode="auto">
            <a:xfrm>
              <a:off x="-6337717"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6149" name="文本框 3"/>
          <p:cNvSpPr txBox="1">
            <a:spLocks noChangeArrowheads="1"/>
          </p:cNvSpPr>
          <p:nvPr/>
        </p:nvSpPr>
        <p:spPr bwMode="auto">
          <a:xfrm>
            <a:off x="3264535" y="2527300"/>
            <a:ext cx="5365593" cy="3913059"/>
          </a:xfrm>
          <a:prstGeom prst="rect">
            <a:avLst/>
          </a:prstGeom>
          <a:noFill/>
          <a:ln w="9525">
            <a:noFill/>
            <a:miter lim="800000"/>
          </a:ln>
        </p:spPr>
        <p:txBody>
          <a:bodyPr wrap="square">
            <a:spAutoFit/>
          </a:bodyPr>
          <a:lstStyle/>
          <a:p>
            <a:pPr>
              <a:lnSpc>
                <a:spcPct val="150000"/>
              </a:lnSpc>
            </a:pPr>
            <a:r>
              <a:rPr lang="zh-CN" altLang="en-US" sz="2400" dirty="0">
                <a:solidFill>
                  <a:schemeClr val="bg1"/>
                </a:solidFill>
                <a:latin typeface="Calibri" panose="020F0502020204030204" charset="0"/>
              </a:rPr>
              <a:t>任务一：供应链合作伙伴关系的形成和发展</a:t>
            </a:r>
          </a:p>
          <a:p>
            <a:pPr>
              <a:lnSpc>
                <a:spcPct val="150000"/>
              </a:lnSpc>
            </a:pPr>
            <a:r>
              <a:rPr lang="zh-CN" altLang="en-US" sz="2400" dirty="0">
                <a:solidFill>
                  <a:schemeClr val="bg1"/>
                </a:solidFill>
                <a:latin typeface="Calibri" panose="020F0502020204030204" charset="0"/>
              </a:rPr>
              <a:t>任务二：供应链合作伙伴关系</a:t>
            </a:r>
          </a:p>
          <a:p>
            <a:pPr>
              <a:lnSpc>
                <a:spcPct val="150000"/>
              </a:lnSpc>
            </a:pPr>
            <a:r>
              <a:rPr lang="zh-CN" altLang="en-US" sz="2400" dirty="0">
                <a:solidFill>
                  <a:schemeClr val="bg1"/>
                </a:solidFill>
                <a:latin typeface="Calibri" panose="020F0502020204030204" charset="0"/>
                <a:sym typeface="+mn-ea"/>
              </a:rPr>
              <a:t>任务三：</a:t>
            </a:r>
            <a:r>
              <a:rPr lang="zh-CN" altLang="en-US" sz="2400" dirty="0">
                <a:solidFill>
                  <a:schemeClr val="bg1"/>
                </a:solidFill>
                <a:latin typeface="Calibri" panose="020F0502020204030204" charset="0"/>
              </a:rPr>
              <a:t>供应链合作伙伴选择</a:t>
            </a:r>
            <a:endParaRPr lang="en-US" altLang="zh-CN" sz="2400" dirty="0">
              <a:solidFill>
                <a:schemeClr val="bg1"/>
              </a:solidFill>
              <a:latin typeface="Calibri" panose="020F0502020204030204" charset="0"/>
            </a:endParaRPr>
          </a:p>
          <a:p>
            <a:pPr>
              <a:lnSpc>
                <a:spcPct val="150000"/>
              </a:lnSpc>
            </a:pPr>
            <a:r>
              <a:rPr lang="zh-CN" altLang="en-US" sz="2400" dirty="0">
                <a:solidFill>
                  <a:schemeClr val="bg1"/>
                </a:solidFill>
                <a:latin typeface="Calibri" panose="020F0502020204030204" charset="0"/>
              </a:rPr>
              <a:t>任务四：供应链合作伙伴关系管理</a:t>
            </a:r>
          </a:p>
          <a:p>
            <a:pPr>
              <a:lnSpc>
                <a:spcPct val="150000"/>
              </a:lnSpc>
            </a:pPr>
            <a:endParaRPr lang="zh-CN" altLang="en-US" sz="2400" dirty="0">
              <a:solidFill>
                <a:schemeClr val="bg1"/>
              </a:solidFill>
              <a:latin typeface="Calibri" panose="020F0502020204030204" charset="0"/>
            </a:endParaRPr>
          </a:p>
          <a:p>
            <a:pPr>
              <a:lnSpc>
                <a:spcPct val="150000"/>
              </a:lnSpc>
            </a:pPr>
            <a:endParaRPr lang="zh-CN" altLang="en-US" sz="2400" dirty="0">
              <a:solidFill>
                <a:schemeClr val="bg1"/>
              </a:solidFill>
              <a:latin typeface="Calibri" panose="020F050202020403020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燕尾形 192"/>
          <p:cNvSpPr/>
          <p:nvPr userDrawn="1"/>
        </p:nvSpPr>
        <p:spPr>
          <a:xfrm flipH="1">
            <a:off x="457834" y="13335"/>
            <a:ext cx="612371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供应链合作伙伴关系选择</a:t>
            </a:r>
          </a:p>
        </p:txBody>
      </p:sp>
      <p:sp>
        <p:nvSpPr>
          <p:cNvPr id="20" name="矩形 19"/>
          <p:cNvSpPr/>
          <p:nvPr/>
        </p:nvSpPr>
        <p:spPr>
          <a:xfrm>
            <a:off x="-501477" y="867024"/>
            <a:ext cx="8316408" cy="523220"/>
          </a:xfrm>
          <a:prstGeom prst="rect">
            <a:avLst/>
          </a:prstGeom>
          <a:noFill/>
          <a:ln>
            <a:noFill/>
          </a:ln>
        </p:spPr>
        <p:txBody>
          <a:bodyPr wrap="squar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	供应链合作伙伴关系评价指标体系</a:t>
            </a:r>
          </a:p>
        </p:txBody>
      </p:sp>
      <p:cxnSp>
        <p:nvCxnSpPr>
          <p:cNvPr id="2" name="直接箭头连接符 1">
            <a:extLst>
              <a:ext uri="{FF2B5EF4-FFF2-40B4-BE49-F238E27FC236}">
                <a16:creationId xmlns:a16="http://schemas.microsoft.com/office/drawing/2014/main" id="{8BB47458-CB15-AF91-D3FC-23909A499A4E}"/>
              </a:ext>
            </a:extLst>
          </p:cNvPr>
          <p:cNvCxnSpPr/>
          <p:nvPr>
            <p:custDataLst>
              <p:tags r:id="rId2"/>
            </p:custDataLst>
          </p:nvPr>
        </p:nvCxnSpPr>
        <p:spPr>
          <a:xfrm>
            <a:off x="6088407" y="1574165"/>
            <a:ext cx="12020" cy="4801235"/>
          </a:xfrm>
          <a:prstGeom prst="straightConnector1">
            <a:avLst/>
          </a:prstGeom>
          <a:ln w="12700">
            <a:headEnd type="oval"/>
            <a:tailEnd type="oval"/>
          </a:ln>
        </p:spPr>
        <p:style>
          <a:lnRef idx="1">
            <a:schemeClr val="accent1"/>
          </a:lnRef>
          <a:fillRef idx="0">
            <a:schemeClr val="accent1"/>
          </a:fillRef>
          <a:effectRef idx="0">
            <a:schemeClr val="accent1"/>
          </a:effectRef>
          <a:fontRef idx="minor">
            <a:schemeClr val="tx1"/>
          </a:fontRef>
        </p:style>
      </p:cxnSp>
      <p:cxnSp>
        <p:nvCxnSpPr>
          <p:cNvPr id="3" name="曲线连接符 72">
            <a:extLst>
              <a:ext uri="{FF2B5EF4-FFF2-40B4-BE49-F238E27FC236}">
                <a16:creationId xmlns:a16="http://schemas.microsoft.com/office/drawing/2014/main" id="{5B2D4249-D21F-0C7C-5684-2ECECF791992}"/>
              </a:ext>
            </a:extLst>
          </p:cNvPr>
          <p:cNvCxnSpPr/>
          <p:nvPr>
            <p:custDataLst>
              <p:tags r:id="rId3"/>
            </p:custDataLst>
          </p:nvPr>
        </p:nvCxnSpPr>
        <p:spPr>
          <a:xfrm rot="16200000" flipH="1">
            <a:off x="5460227" y="3545265"/>
            <a:ext cx="631344" cy="631309"/>
          </a:xfrm>
          <a:prstGeom prst="curvedConnector3">
            <a:avLst>
              <a:gd name="adj1" fmla="val 49900"/>
            </a:avLst>
          </a:prstGeom>
          <a:ln w="12700"/>
        </p:spPr>
        <p:style>
          <a:lnRef idx="1">
            <a:schemeClr val="accent1"/>
          </a:lnRef>
          <a:fillRef idx="0">
            <a:schemeClr val="accent1"/>
          </a:fillRef>
          <a:effectRef idx="0">
            <a:schemeClr val="accent1"/>
          </a:effectRef>
          <a:fontRef idx="minor">
            <a:schemeClr val="tx1"/>
          </a:fontRef>
        </p:style>
      </p:cxnSp>
      <p:cxnSp>
        <p:nvCxnSpPr>
          <p:cNvPr id="4" name="曲线连接符 75">
            <a:extLst>
              <a:ext uri="{FF2B5EF4-FFF2-40B4-BE49-F238E27FC236}">
                <a16:creationId xmlns:a16="http://schemas.microsoft.com/office/drawing/2014/main" id="{62E322E1-627C-7BEC-DF32-12B3D9D4422C}"/>
              </a:ext>
            </a:extLst>
          </p:cNvPr>
          <p:cNvCxnSpPr/>
          <p:nvPr>
            <p:custDataLst>
              <p:tags r:id="rId4"/>
            </p:custDataLst>
          </p:nvPr>
        </p:nvCxnSpPr>
        <p:spPr>
          <a:xfrm rot="16200000">
            <a:off x="6094734" y="4253748"/>
            <a:ext cx="631344" cy="631309"/>
          </a:xfrm>
          <a:prstGeom prst="curvedConnector3">
            <a:avLst>
              <a:gd name="adj1" fmla="val 49900"/>
            </a:avLst>
          </a:prstGeom>
          <a:ln w="12700"/>
        </p:spPr>
        <p:style>
          <a:lnRef idx="1">
            <a:schemeClr val="accent1"/>
          </a:lnRef>
          <a:fillRef idx="0">
            <a:schemeClr val="accent1"/>
          </a:fillRef>
          <a:effectRef idx="0">
            <a:schemeClr val="accent1"/>
          </a:effectRef>
          <a:fontRef idx="minor">
            <a:schemeClr val="tx1"/>
          </a:fontRef>
        </p:style>
      </p:cxnSp>
      <p:sp>
        <p:nvSpPr>
          <p:cNvPr id="5" name="圆角矩形 6">
            <a:extLst>
              <a:ext uri="{FF2B5EF4-FFF2-40B4-BE49-F238E27FC236}">
                <a16:creationId xmlns:a16="http://schemas.microsoft.com/office/drawing/2014/main" id="{9B300BDA-5651-C395-A509-7D00ADCFB7CC}"/>
              </a:ext>
            </a:extLst>
          </p:cNvPr>
          <p:cNvSpPr/>
          <p:nvPr>
            <p:custDataLst>
              <p:tags r:id="rId5"/>
            </p:custDataLst>
          </p:nvPr>
        </p:nvSpPr>
        <p:spPr>
          <a:xfrm>
            <a:off x="215900" y="2220655"/>
            <a:ext cx="5192453" cy="843221"/>
          </a:xfrm>
          <a:prstGeom prst="roundRect">
            <a:avLst>
              <a:gd name="adj" fmla="val 50000"/>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7">
            <a:extLst>
              <a:ext uri="{FF2B5EF4-FFF2-40B4-BE49-F238E27FC236}">
                <a16:creationId xmlns:a16="http://schemas.microsoft.com/office/drawing/2014/main" id="{A93FC7B6-0E61-22EF-643A-162F07E38AE9}"/>
              </a:ext>
            </a:extLst>
          </p:cNvPr>
          <p:cNvSpPr/>
          <p:nvPr>
            <p:custDataLst>
              <p:tags r:id="rId6"/>
            </p:custDataLst>
          </p:nvPr>
        </p:nvSpPr>
        <p:spPr>
          <a:xfrm>
            <a:off x="251959" y="2172580"/>
            <a:ext cx="5137416" cy="8432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B9430212-0239-D0D8-5097-0ACDDFB127B9}"/>
              </a:ext>
            </a:extLst>
          </p:cNvPr>
          <p:cNvSpPr txBox="1"/>
          <p:nvPr>
            <p:custDataLst>
              <p:tags r:id="rId7"/>
            </p:custDataLst>
          </p:nvPr>
        </p:nvSpPr>
        <p:spPr>
          <a:xfrm>
            <a:off x="505635" y="2307318"/>
            <a:ext cx="4328309" cy="574377"/>
          </a:xfrm>
          <a:prstGeom prst="rect">
            <a:avLst/>
          </a:prstGeom>
          <a:noFill/>
        </p:spPr>
        <p:txBody>
          <a:bodyPr wrap="square" rtlCol="0">
            <a:normAutofit/>
          </a:bodyPr>
          <a:lstStyle/>
          <a:p>
            <a:pPr marL="0" lvl="0" indent="0" algn="ctr" fontAlgn="auto">
              <a:lnSpc>
                <a:spcPct val="130000"/>
              </a:lnSpc>
              <a:spcBef>
                <a:spcPts val="0"/>
              </a:spcBef>
              <a:spcAft>
                <a:spcPts val="1000"/>
              </a:spcAft>
              <a:buSzPct val="100000"/>
            </a:pPr>
            <a:r>
              <a:rPr lang="zh-CN" altLang="en-US" sz="2000" spc="150" dirty="0">
                <a:solidFill>
                  <a:schemeClr val="bg1"/>
                </a:solidFill>
                <a:latin typeface="思源黑体 CN Regular" panose="020B0500000000000000" charset="-122"/>
                <a:ea typeface="思源黑体 CN Regular" panose="020B0500000000000000" charset="-122"/>
              </a:rPr>
              <a:t>系统全面原则</a:t>
            </a:r>
            <a:endParaRPr lang="zh-CN" sz="2000" spc="150" dirty="0">
              <a:solidFill>
                <a:schemeClr val="bg1"/>
              </a:solidFill>
              <a:latin typeface="思源黑体 CN Regular" panose="020B0500000000000000" charset="-122"/>
              <a:ea typeface="思源黑体 CN Regular" panose="020B0500000000000000" charset="-122"/>
            </a:endParaRPr>
          </a:p>
        </p:txBody>
      </p:sp>
      <p:sp>
        <p:nvSpPr>
          <p:cNvPr id="8" name="椭圆 7">
            <a:extLst>
              <a:ext uri="{FF2B5EF4-FFF2-40B4-BE49-F238E27FC236}">
                <a16:creationId xmlns:a16="http://schemas.microsoft.com/office/drawing/2014/main" id="{89BF4491-138E-1328-F114-0F4C4EE7C8D4}"/>
              </a:ext>
            </a:extLst>
          </p:cNvPr>
          <p:cNvSpPr/>
          <p:nvPr>
            <p:custDataLst>
              <p:tags r:id="rId8"/>
            </p:custDataLst>
          </p:nvPr>
        </p:nvSpPr>
        <p:spPr>
          <a:xfrm>
            <a:off x="4941488" y="2256712"/>
            <a:ext cx="695237" cy="695199"/>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F1FBCA7F-100E-B9E6-281F-F1CCBCA6DD23}"/>
              </a:ext>
            </a:extLst>
          </p:cNvPr>
          <p:cNvSpPr/>
          <p:nvPr>
            <p:custDataLst>
              <p:tags r:id="rId9"/>
            </p:custDataLst>
          </p:nvPr>
        </p:nvSpPr>
        <p:spPr>
          <a:xfrm>
            <a:off x="4990831" y="2236470"/>
            <a:ext cx="695237" cy="69519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20000"/>
                  <a:lumOff val="80000"/>
                </a:schemeClr>
              </a:solidFill>
            </a:endParaRPr>
          </a:p>
        </p:txBody>
      </p:sp>
      <p:sp>
        <p:nvSpPr>
          <p:cNvPr id="10" name="文本框 9">
            <a:extLst>
              <a:ext uri="{FF2B5EF4-FFF2-40B4-BE49-F238E27FC236}">
                <a16:creationId xmlns:a16="http://schemas.microsoft.com/office/drawing/2014/main" id="{2A941C42-1834-B760-C1B5-FA50B5D0F741}"/>
              </a:ext>
            </a:extLst>
          </p:cNvPr>
          <p:cNvSpPr txBox="1"/>
          <p:nvPr>
            <p:custDataLst>
              <p:tags r:id="rId10"/>
            </p:custDataLst>
          </p:nvPr>
        </p:nvSpPr>
        <p:spPr>
          <a:xfrm>
            <a:off x="5004116" y="2385757"/>
            <a:ext cx="695870" cy="397256"/>
          </a:xfrm>
          <a:prstGeom prst="rect">
            <a:avLst/>
          </a:prstGeom>
          <a:noFill/>
        </p:spPr>
        <p:txBody>
          <a:bodyPr wrap="square" bIns="0" rtlCol="0">
            <a:normAutofit/>
          </a:bodyPr>
          <a:lstStyle/>
          <a:p>
            <a:pPr algn="ctr"/>
            <a:r>
              <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rPr>
              <a:t>01</a:t>
            </a:r>
          </a:p>
        </p:txBody>
      </p:sp>
      <p:sp>
        <p:nvSpPr>
          <p:cNvPr id="11" name="文本框 10">
            <a:extLst>
              <a:ext uri="{FF2B5EF4-FFF2-40B4-BE49-F238E27FC236}">
                <a16:creationId xmlns:a16="http://schemas.microsoft.com/office/drawing/2014/main" id="{099B067D-7860-E320-17C9-D3A9BA4DBDAD}"/>
              </a:ext>
            </a:extLst>
          </p:cNvPr>
          <p:cNvSpPr txBox="1"/>
          <p:nvPr>
            <p:custDataLst>
              <p:tags r:id="rId11"/>
            </p:custDataLst>
          </p:nvPr>
        </p:nvSpPr>
        <p:spPr>
          <a:xfrm>
            <a:off x="5023094" y="2385757"/>
            <a:ext cx="695870" cy="397256"/>
          </a:xfrm>
          <a:prstGeom prst="rect">
            <a:avLst/>
          </a:prstGeom>
          <a:noFill/>
        </p:spPr>
        <p:txBody>
          <a:bodyPr wrap="square" bIns="0" rtlCol="0">
            <a:normAutofit/>
          </a:bodyPr>
          <a:lstStyle/>
          <a:p>
            <a:pPr algn="ctr"/>
            <a:r>
              <a:rPr lang="en-US" altLang="zh-CN" sz="2000" spc="300">
                <a:solidFill>
                  <a:schemeClr val="accent1"/>
                </a:solidFill>
                <a:latin typeface="思源黑体 CN Heavy" panose="020B0A00000000000000" charset="-122"/>
                <a:ea typeface="思源黑体 CN Heavy" panose="020B0A00000000000000" charset="-122"/>
              </a:rPr>
              <a:t>01</a:t>
            </a:r>
          </a:p>
        </p:txBody>
      </p:sp>
      <p:sp>
        <p:nvSpPr>
          <p:cNvPr id="12" name="圆角矩形 18">
            <a:extLst>
              <a:ext uri="{FF2B5EF4-FFF2-40B4-BE49-F238E27FC236}">
                <a16:creationId xmlns:a16="http://schemas.microsoft.com/office/drawing/2014/main" id="{3BA17D58-C0C7-8D4E-57B9-4E394CBD7209}"/>
              </a:ext>
            </a:extLst>
          </p:cNvPr>
          <p:cNvSpPr/>
          <p:nvPr>
            <p:custDataLst>
              <p:tags r:id="rId12"/>
            </p:custDataLst>
          </p:nvPr>
        </p:nvSpPr>
        <p:spPr>
          <a:xfrm>
            <a:off x="215900" y="4274622"/>
            <a:ext cx="5192453" cy="843221"/>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9">
            <a:extLst>
              <a:ext uri="{FF2B5EF4-FFF2-40B4-BE49-F238E27FC236}">
                <a16:creationId xmlns:a16="http://schemas.microsoft.com/office/drawing/2014/main" id="{381EA28A-E163-9489-72EE-AC3F21161A96}"/>
              </a:ext>
            </a:extLst>
          </p:cNvPr>
          <p:cNvSpPr/>
          <p:nvPr>
            <p:custDataLst>
              <p:tags r:id="rId13"/>
            </p:custDataLst>
          </p:nvPr>
        </p:nvSpPr>
        <p:spPr>
          <a:xfrm>
            <a:off x="251959" y="4226547"/>
            <a:ext cx="5137416" cy="843221"/>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F2CB828F-1B6B-B101-1DDC-5FCF6CDD1C87}"/>
              </a:ext>
            </a:extLst>
          </p:cNvPr>
          <p:cNvSpPr txBox="1"/>
          <p:nvPr>
            <p:custDataLst>
              <p:tags r:id="rId14"/>
            </p:custDataLst>
          </p:nvPr>
        </p:nvSpPr>
        <p:spPr>
          <a:xfrm>
            <a:off x="505635" y="4361285"/>
            <a:ext cx="4328309" cy="574377"/>
          </a:xfrm>
          <a:prstGeom prst="rect">
            <a:avLst/>
          </a:prstGeom>
          <a:noFill/>
        </p:spPr>
        <p:txBody>
          <a:bodyPr wrap="square" rtlCol="0">
            <a:normAutofit/>
          </a:bodyPr>
          <a:lstStyle/>
          <a:p>
            <a:pPr marL="0" lvl="0" indent="0" algn="ctr" fontAlgn="auto">
              <a:lnSpc>
                <a:spcPct val="130000"/>
              </a:lnSpc>
              <a:spcBef>
                <a:spcPts val="0"/>
              </a:spcBef>
              <a:spcAft>
                <a:spcPts val="1000"/>
              </a:spcAft>
              <a:buSzPct val="100000"/>
            </a:pPr>
            <a:r>
              <a:rPr lang="zh-CN" altLang="en-US" sz="2000" spc="150" dirty="0">
                <a:solidFill>
                  <a:schemeClr val="tx1">
                    <a:lumMod val="65000"/>
                    <a:lumOff val="35000"/>
                  </a:schemeClr>
                </a:solidFill>
                <a:latin typeface="思源黑体 CN Regular" panose="020B0500000000000000" charset="-122"/>
                <a:ea typeface="思源黑体 CN Regular" panose="020B0500000000000000" charset="-122"/>
              </a:rPr>
              <a:t>稳定科比原则</a:t>
            </a:r>
          </a:p>
        </p:txBody>
      </p:sp>
      <p:sp>
        <p:nvSpPr>
          <p:cNvPr id="15" name="椭圆 14">
            <a:extLst>
              <a:ext uri="{FF2B5EF4-FFF2-40B4-BE49-F238E27FC236}">
                <a16:creationId xmlns:a16="http://schemas.microsoft.com/office/drawing/2014/main" id="{14A8A7D9-2C6E-3BCD-5B09-DECD1212DBA9}"/>
              </a:ext>
            </a:extLst>
          </p:cNvPr>
          <p:cNvSpPr/>
          <p:nvPr>
            <p:custDataLst>
              <p:tags r:id="rId15"/>
            </p:custDataLst>
          </p:nvPr>
        </p:nvSpPr>
        <p:spPr>
          <a:xfrm>
            <a:off x="4941488" y="4310679"/>
            <a:ext cx="695237" cy="6951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2024DC6F-679A-A7BF-A7AD-DA2C50F1B6CE}"/>
              </a:ext>
            </a:extLst>
          </p:cNvPr>
          <p:cNvSpPr/>
          <p:nvPr>
            <p:custDataLst>
              <p:tags r:id="rId16"/>
            </p:custDataLst>
          </p:nvPr>
        </p:nvSpPr>
        <p:spPr>
          <a:xfrm>
            <a:off x="4990831" y="4290437"/>
            <a:ext cx="695237" cy="695199"/>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E5E78BA6-0CC0-3358-7D77-C03E92EBF1E8}"/>
              </a:ext>
            </a:extLst>
          </p:cNvPr>
          <p:cNvSpPr txBox="1"/>
          <p:nvPr>
            <p:custDataLst>
              <p:tags r:id="rId17"/>
            </p:custDataLst>
          </p:nvPr>
        </p:nvSpPr>
        <p:spPr>
          <a:xfrm>
            <a:off x="5004116" y="4439724"/>
            <a:ext cx="695870" cy="397256"/>
          </a:xfrm>
          <a:prstGeom prst="rect">
            <a:avLst/>
          </a:prstGeom>
          <a:noFill/>
        </p:spPr>
        <p:txBody>
          <a:bodyPr wrap="square" bIns="0" rtlCol="0">
            <a:normAutofit/>
          </a:bodyPr>
          <a:lstStyle/>
          <a:p>
            <a:pPr algn="ctr"/>
            <a:r>
              <a:rPr lang="en-US" altLang="zh-CN" sz="2000" spc="300">
                <a:ln w="6350">
                  <a:solidFill>
                    <a:schemeClr val="accent3">
                      <a:lumMod val="40000"/>
                      <a:lumOff val="60000"/>
                    </a:schemeClr>
                  </a:solidFill>
                </a:ln>
                <a:noFill/>
                <a:latin typeface="思源黑体 CN Heavy" panose="020B0A00000000000000" charset="-122"/>
                <a:ea typeface="思源黑体 CN Heavy" panose="020B0A00000000000000" charset="-122"/>
              </a:rPr>
              <a:t>03</a:t>
            </a:r>
          </a:p>
        </p:txBody>
      </p:sp>
      <p:sp>
        <p:nvSpPr>
          <p:cNvPr id="18" name="文本框 17">
            <a:extLst>
              <a:ext uri="{FF2B5EF4-FFF2-40B4-BE49-F238E27FC236}">
                <a16:creationId xmlns:a16="http://schemas.microsoft.com/office/drawing/2014/main" id="{6443C00F-85A2-E4FB-F89E-5B5E531CD42F}"/>
              </a:ext>
            </a:extLst>
          </p:cNvPr>
          <p:cNvSpPr txBox="1"/>
          <p:nvPr>
            <p:custDataLst>
              <p:tags r:id="rId18"/>
            </p:custDataLst>
          </p:nvPr>
        </p:nvSpPr>
        <p:spPr>
          <a:xfrm>
            <a:off x="5019299" y="4439724"/>
            <a:ext cx="695870" cy="397256"/>
          </a:xfrm>
          <a:prstGeom prst="rect">
            <a:avLst/>
          </a:prstGeom>
          <a:noFill/>
        </p:spPr>
        <p:txBody>
          <a:bodyPr wrap="square" bIns="0" rtlCol="0">
            <a:normAutofit/>
          </a:bodyPr>
          <a:lstStyle/>
          <a:p>
            <a:pPr algn="ctr"/>
            <a:r>
              <a:rPr lang="en-US" altLang="zh-CN" sz="2000" spc="300">
                <a:solidFill>
                  <a:schemeClr val="accent3"/>
                </a:solidFill>
                <a:latin typeface="思源黑体 CN Heavy" panose="020B0A00000000000000" charset="-122"/>
                <a:ea typeface="思源黑体 CN Heavy" panose="020B0A00000000000000" charset="-122"/>
              </a:rPr>
              <a:t>03</a:t>
            </a:r>
          </a:p>
        </p:txBody>
      </p:sp>
      <p:sp>
        <p:nvSpPr>
          <p:cNvPr id="19" name="圆角矩形 35">
            <a:extLst>
              <a:ext uri="{FF2B5EF4-FFF2-40B4-BE49-F238E27FC236}">
                <a16:creationId xmlns:a16="http://schemas.microsoft.com/office/drawing/2014/main" id="{8C0A937B-7690-9D50-76C3-DFDB61EBAF09}"/>
              </a:ext>
            </a:extLst>
          </p:cNvPr>
          <p:cNvSpPr/>
          <p:nvPr>
            <p:custDataLst>
              <p:tags r:id="rId19"/>
            </p:custDataLst>
          </p:nvPr>
        </p:nvSpPr>
        <p:spPr>
          <a:xfrm flipH="1">
            <a:off x="6770992" y="2989865"/>
            <a:ext cx="5192453" cy="843221"/>
          </a:xfrm>
          <a:prstGeom prst="roundRect">
            <a:avLst>
              <a:gd name="adj" fmla="val 50000"/>
            </a:avLst>
          </a:prstGeom>
          <a:no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36">
            <a:extLst>
              <a:ext uri="{FF2B5EF4-FFF2-40B4-BE49-F238E27FC236}">
                <a16:creationId xmlns:a16="http://schemas.microsoft.com/office/drawing/2014/main" id="{14652B74-A8AF-0518-854F-6FC0E26EA582}"/>
              </a:ext>
            </a:extLst>
          </p:cNvPr>
          <p:cNvSpPr/>
          <p:nvPr>
            <p:custDataLst>
              <p:tags r:id="rId20"/>
            </p:custDataLst>
          </p:nvPr>
        </p:nvSpPr>
        <p:spPr>
          <a:xfrm flipH="1">
            <a:off x="6789971" y="2935464"/>
            <a:ext cx="5137416" cy="843221"/>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E5FCF19C-34CA-3E14-3363-E9FD31D6D488}"/>
              </a:ext>
            </a:extLst>
          </p:cNvPr>
          <p:cNvSpPr txBox="1"/>
          <p:nvPr>
            <p:custDataLst>
              <p:tags r:id="rId21"/>
            </p:custDataLst>
          </p:nvPr>
        </p:nvSpPr>
        <p:spPr>
          <a:xfrm flipH="1">
            <a:off x="7345401" y="3070202"/>
            <a:ext cx="4328309" cy="574377"/>
          </a:xfrm>
          <a:prstGeom prst="rect">
            <a:avLst/>
          </a:prstGeom>
          <a:noFill/>
        </p:spPr>
        <p:txBody>
          <a:bodyPr wrap="square" rtlCol="0">
            <a:normAutofit/>
          </a:bodyPr>
          <a:lstStyle/>
          <a:p>
            <a:pPr marL="0" lvl="0" indent="0" algn="ctr" fontAlgn="auto">
              <a:lnSpc>
                <a:spcPct val="130000"/>
              </a:lnSpc>
              <a:spcBef>
                <a:spcPts val="0"/>
              </a:spcBef>
              <a:spcAft>
                <a:spcPts val="1000"/>
              </a:spcAft>
              <a:buSzPct val="100000"/>
            </a:pPr>
            <a:r>
              <a:rPr lang="zh-CN" altLang="en-US" sz="2000" spc="150" dirty="0">
                <a:solidFill>
                  <a:schemeClr val="tx1">
                    <a:lumMod val="65000"/>
                    <a:lumOff val="35000"/>
                  </a:schemeClr>
                </a:solidFill>
                <a:latin typeface="思源黑体 CN Regular" panose="020B0500000000000000" charset="-122"/>
                <a:ea typeface="思源黑体 CN Regular" panose="020B0500000000000000" charset="-122"/>
              </a:rPr>
              <a:t>灵活可操作原则</a:t>
            </a:r>
          </a:p>
        </p:txBody>
      </p:sp>
      <p:sp>
        <p:nvSpPr>
          <p:cNvPr id="23" name="椭圆 22">
            <a:extLst>
              <a:ext uri="{FF2B5EF4-FFF2-40B4-BE49-F238E27FC236}">
                <a16:creationId xmlns:a16="http://schemas.microsoft.com/office/drawing/2014/main" id="{D8466FCA-7FBC-05C6-1C82-256306FD21BE}"/>
              </a:ext>
            </a:extLst>
          </p:cNvPr>
          <p:cNvSpPr/>
          <p:nvPr>
            <p:custDataLst>
              <p:tags r:id="rId22"/>
            </p:custDataLst>
          </p:nvPr>
        </p:nvSpPr>
        <p:spPr>
          <a:xfrm flipH="1">
            <a:off x="6542621" y="3019596"/>
            <a:ext cx="695237" cy="6951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78A09FC6-445C-7803-327A-85BCE1838E2A}"/>
              </a:ext>
            </a:extLst>
          </p:cNvPr>
          <p:cNvSpPr/>
          <p:nvPr>
            <p:custDataLst>
              <p:tags r:id="rId23"/>
            </p:custDataLst>
          </p:nvPr>
        </p:nvSpPr>
        <p:spPr>
          <a:xfrm flipH="1">
            <a:off x="6493277" y="2999354"/>
            <a:ext cx="695237" cy="69519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8E3A3691-5C15-41DD-114A-23A9D6F2D829}"/>
              </a:ext>
            </a:extLst>
          </p:cNvPr>
          <p:cNvSpPr txBox="1"/>
          <p:nvPr>
            <p:custDataLst>
              <p:tags r:id="rId24"/>
            </p:custDataLst>
          </p:nvPr>
        </p:nvSpPr>
        <p:spPr>
          <a:xfrm flipH="1">
            <a:off x="6510358" y="3148641"/>
            <a:ext cx="695870" cy="397256"/>
          </a:xfrm>
          <a:prstGeom prst="rect">
            <a:avLst/>
          </a:prstGeom>
          <a:noFill/>
        </p:spPr>
        <p:txBody>
          <a:bodyPr wrap="square" bIns="0" rtlCol="0">
            <a:normAutofit/>
          </a:bodyPr>
          <a:lstStyle/>
          <a:p>
            <a:pPr algn="ctr"/>
            <a:r>
              <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rPr>
              <a:t>02</a:t>
            </a:r>
          </a:p>
        </p:txBody>
      </p:sp>
      <p:sp>
        <p:nvSpPr>
          <p:cNvPr id="26" name="文本框 25">
            <a:extLst>
              <a:ext uri="{FF2B5EF4-FFF2-40B4-BE49-F238E27FC236}">
                <a16:creationId xmlns:a16="http://schemas.microsoft.com/office/drawing/2014/main" id="{057E672B-F072-7168-A46A-A7CA6D12D4E4}"/>
              </a:ext>
            </a:extLst>
          </p:cNvPr>
          <p:cNvSpPr txBox="1"/>
          <p:nvPr>
            <p:custDataLst>
              <p:tags r:id="rId25"/>
            </p:custDataLst>
          </p:nvPr>
        </p:nvSpPr>
        <p:spPr>
          <a:xfrm flipH="1">
            <a:off x="6492645" y="3148641"/>
            <a:ext cx="695870" cy="397256"/>
          </a:xfrm>
          <a:prstGeom prst="rect">
            <a:avLst/>
          </a:prstGeom>
          <a:noFill/>
        </p:spPr>
        <p:txBody>
          <a:bodyPr wrap="square" bIns="0" rtlCol="0">
            <a:normAutofit/>
          </a:bodyPr>
          <a:lstStyle/>
          <a:p>
            <a:pPr algn="ctr"/>
            <a:r>
              <a:rPr lang="en-US" altLang="zh-CN" sz="2000" spc="300">
                <a:solidFill>
                  <a:schemeClr val="accent2"/>
                </a:solidFill>
                <a:latin typeface="思源黑体 CN Heavy" panose="020B0A00000000000000" charset="-122"/>
                <a:ea typeface="思源黑体 CN Heavy" panose="020B0A00000000000000" charset="-122"/>
              </a:rPr>
              <a:t>02</a:t>
            </a:r>
          </a:p>
        </p:txBody>
      </p:sp>
      <p:sp>
        <p:nvSpPr>
          <p:cNvPr id="27" name="圆角矩形 15">
            <a:extLst>
              <a:ext uri="{FF2B5EF4-FFF2-40B4-BE49-F238E27FC236}">
                <a16:creationId xmlns:a16="http://schemas.microsoft.com/office/drawing/2014/main" id="{DB90392C-2753-9240-CC49-E95573FC29C0}"/>
              </a:ext>
            </a:extLst>
          </p:cNvPr>
          <p:cNvSpPr/>
          <p:nvPr>
            <p:custDataLst>
              <p:tags r:id="rId26"/>
            </p:custDataLst>
          </p:nvPr>
        </p:nvSpPr>
        <p:spPr>
          <a:xfrm flipH="1">
            <a:off x="6783012" y="4818636"/>
            <a:ext cx="5192453" cy="843221"/>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16">
            <a:extLst>
              <a:ext uri="{FF2B5EF4-FFF2-40B4-BE49-F238E27FC236}">
                <a16:creationId xmlns:a16="http://schemas.microsoft.com/office/drawing/2014/main" id="{BA22ED8C-7EA1-64B4-4700-26CFAEE28A23}"/>
              </a:ext>
            </a:extLst>
          </p:cNvPr>
          <p:cNvSpPr/>
          <p:nvPr>
            <p:custDataLst>
              <p:tags r:id="rId27"/>
            </p:custDataLst>
          </p:nvPr>
        </p:nvSpPr>
        <p:spPr>
          <a:xfrm flipH="1">
            <a:off x="6801990" y="4783212"/>
            <a:ext cx="5137416" cy="843221"/>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53468B34-4FE6-CC3A-DFF0-851EE3558899}"/>
              </a:ext>
            </a:extLst>
          </p:cNvPr>
          <p:cNvSpPr txBox="1"/>
          <p:nvPr>
            <p:custDataLst>
              <p:tags r:id="rId28"/>
            </p:custDataLst>
          </p:nvPr>
        </p:nvSpPr>
        <p:spPr>
          <a:xfrm flipH="1">
            <a:off x="7357421" y="4917950"/>
            <a:ext cx="4328309" cy="574377"/>
          </a:xfrm>
          <a:prstGeom prst="rect">
            <a:avLst/>
          </a:prstGeom>
          <a:noFill/>
        </p:spPr>
        <p:txBody>
          <a:bodyPr wrap="square" rtlCol="0">
            <a:normAutofit/>
          </a:bodyPr>
          <a:lstStyle/>
          <a:p>
            <a:pPr marL="0" lvl="0" indent="0" algn="ctr" fontAlgn="auto">
              <a:lnSpc>
                <a:spcPct val="130000"/>
              </a:lnSpc>
              <a:spcBef>
                <a:spcPts val="0"/>
              </a:spcBef>
              <a:spcAft>
                <a:spcPts val="1000"/>
              </a:spcAft>
              <a:buSzPct val="100000"/>
            </a:pPr>
            <a:r>
              <a:rPr lang="zh-CN" altLang="en-US" sz="2000" spc="150" dirty="0">
                <a:solidFill>
                  <a:schemeClr val="bg1"/>
                </a:solidFill>
                <a:latin typeface="思源黑体 CN Regular" panose="020B0500000000000000" charset="-122"/>
                <a:ea typeface="思源黑体 CN Regular" panose="020B0500000000000000" charset="-122"/>
              </a:rPr>
              <a:t>简明科学原则</a:t>
            </a:r>
          </a:p>
        </p:txBody>
      </p:sp>
      <p:sp>
        <p:nvSpPr>
          <p:cNvPr id="30" name="椭圆 29">
            <a:extLst>
              <a:ext uri="{FF2B5EF4-FFF2-40B4-BE49-F238E27FC236}">
                <a16:creationId xmlns:a16="http://schemas.microsoft.com/office/drawing/2014/main" id="{163E97FB-440D-CC13-3CD3-19066AE3C6DE}"/>
              </a:ext>
            </a:extLst>
          </p:cNvPr>
          <p:cNvSpPr/>
          <p:nvPr>
            <p:custDataLst>
              <p:tags r:id="rId29"/>
            </p:custDataLst>
          </p:nvPr>
        </p:nvSpPr>
        <p:spPr>
          <a:xfrm flipH="1">
            <a:off x="6554640" y="4867344"/>
            <a:ext cx="695237" cy="6951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02E4DEAF-113B-9DB1-9064-2477A5608016}"/>
              </a:ext>
            </a:extLst>
          </p:cNvPr>
          <p:cNvSpPr/>
          <p:nvPr>
            <p:custDataLst>
              <p:tags r:id="rId30"/>
            </p:custDataLst>
          </p:nvPr>
        </p:nvSpPr>
        <p:spPr>
          <a:xfrm flipH="1">
            <a:off x="6505297" y="4847102"/>
            <a:ext cx="695237" cy="695199"/>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038EB255-2439-4BC8-E196-84BA286C36DF}"/>
              </a:ext>
            </a:extLst>
          </p:cNvPr>
          <p:cNvSpPr txBox="1"/>
          <p:nvPr>
            <p:custDataLst>
              <p:tags r:id="rId31"/>
            </p:custDataLst>
          </p:nvPr>
        </p:nvSpPr>
        <p:spPr>
          <a:xfrm flipH="1">
            <a:off x="6492645" y="4996389"/>
            <a:ext cx="695870" cy="397256"/>
          </a:xfrm>
          <a:prstGeom prst="rect">
            <a:avLst/>
          </a:prstGeom>
          <a:noFill/>
        </p:spPr>
        <p:txBody>
          <a:bodyPr wrap="square" bIns="0" rtlCol="0">
            <a:normAutofit/>
          </a:bodyPr>
          <a:lstStyle/>
          <a:p>
            <a:pPr algn="ctr"/>
            <a:r>
              <a:rPr lang="en-US" altLang="zh-CN" sz="2000" spc="300">
                <a:ln w="6350">
                  <a:solidFill>
                    <a:schemeClr val="accent6"/>
                  </a:solidFill>
                </a:ln>
                <a:noFill/>
                <a:latin typeface="思源黑体 CN Heavy" panose="020B0A00000000000000" charset="-122"/>
                <a:ea typeface="思源黑体 CN Heavy" panose="020B0A00000000000000" charset="-122"/>
              </a:rPr>
              <a:t>04</a:t>
            </a:r>
          </a:p>
        </p:txBody>
      </p:sp>
      <p:sp>
        <p:nvSpPr>
          <p:cNvPr id="33" name="文本框 32">
            <a:extLst>
              <a:ext uri="{FF2B5EF4-FFF2-40B4-BE49-F238E27FC236}">
                <a16:creationId xmlns:a16="http://schemas.microsoft.com/office/drawing/2014/main" id="{77E3C448-7B4F-DF4A-A30F-3E87A93E7680}"/>
              </a:ext>
            </a:extLst>
          </p:cNvPr>
          <p:cNvSpPr txBox="1"/>
          <p:nvPr>
            <p:custDataLst>
              <p:tags r:id="rId32"/>
            </p:custDataLst>
          </p:nvPr>
        </p:nvSpPr>
        <p:spPr>
          <a:xfrm flipH="1">
            <a:off x="6504664" y="4996389"/>
            <a:ext cx="695870" cy="397256"/>
          </a:xfrm>
          <a:prstGeom prst="rect">
            <a:avLst/>
          </a:prstGeom>
          <a:noFill/>
        </p:spPr>
        <p:txBody>
          <a:bodyPr wrap="square" bIns="0" rtlCol="0">
            <a:normAutofit/>
          </a:bodyPr>
          <a:lstStyle/>
          <a:p>
            <a:pPr algn="ctr"/>
            <a:r>
              <a:rPr lang="en-US" altLang="zh-CN" sz="2000" spc="300">
                <a:solidFill>
                  <a:schemeClr val="accent3"/>
                </a:solidFill>
                <a:latin typeface="思源黑体 CN Heavy" panose="020B0A00000000000000" charset="-122"/>
                <a:ea typeface="思源黑体 CN Heavy" panose="020B0A00000000000000" charset="-122"/>
              </a:rPr>
              <a:t>04</a:t>
            </a:r>
          </a:p>
        </p:txBody>
      </p:sp>
      <p:sp>
        <p:nvSpPr>
          <p:cNvPr id="36" name="文本框 35">
            <a:extLst>
              <a:ext uri="{FF2B5EF4-FFF2-40B4-BE49-F238E27FC236}">
                <a16:creationId xmlns:a16="http://schemas.microsoft.com/office/drawing/2014/main" id="{F00BCECE-EE26-6FD2-0F82-5F89769C7923}"/>
              </a:ext>
            </a:extLst>
          </p:cNvPr>
          <p:cNvSpPr txBox="1"/>
          <p:nvPr/>
        </p:nvSpPr>
        <p:spPr>
          <a:xfrm>
            <a:off x="5794961" y="2265650"/>
            <a:ext cx="553998" cy="3477875"/>
          </a:xfrm>
          <a:prstGeom prst="rect">
            <a:avLst/>
          </a:prstGeom>
          <a:noFill/>
        </p:spPr>
        <p:txBody>
          <a:bodyPr vert="eaVert" wrap="none" rtlCol="0">
            <a:spAutoFit/>
          </a:bodyPr>
          <a:lstStyle/>
          <a:p>
            <a:r>
              <a:rPr lang="zh-CN" altLang="en-US" sz="2400" b="1" dirty="0">
                <a:latin typeface="微软雅黑" panose="020B0503020204020204" pitchFamily="34" charset="-122"/>
                <a:ea typeface="微软雅黑" panose="020B0503020204020204" pitchFamily="34" charset="-122"/>
              </a:rPr>
              <a:t>评价指标体系的设置原则</a:t>
            </a:r>
          </a:p>
        </p:txBody>
      </p:sp>
    </p:spTree>
    <p:custDataLst>
      <p:tags r:id="rId1"/>
    </p:custDataLst>
    <p:extLst>
      <p:ext uri="{BB962C8B-B14F-4D97-AF65-F5344CB8AC3E}">
        <p14:creationId xmlns:p14="http://schemas.microsoft.com/office/powerpoint/2010/main" val="64630946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燕尾形 192"/>
          <p:cNvSpPr/>
          <p:nvPr userDrawn="1"/>
        </p:nvSpPr>
        <p:spPr>
          <a:xfrm flipH="1">
            <a:off x="457834" y="13335"/>
            <a:ext cx="612371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供应链合作伙伴关系选择</a:t>
            </a:r>
          </a:p>
        </p:txBody>
      </p:sp>
      <p:sp>
        <p:nvSpPr>
          <p:cNvPr id="20" name="矩形 19"/>
          <p:cNvSpPr/>
          <p:nvPr/>
        </p:nvSpPr>
        <p:spPr>
          <a:xfrm>
            <a:off x="-501477" y="867024"/>
            <a:ext cx="8316408" cy="523220"/>
          </a:xfrm>
          <a:prstGeom prst="rect">
            <a:avLst/>
          </a:prstGeom>
          <a:noFill/>
          <a:ln>
            <a:noFill/>
          </a:ln>
        </p:spPr>
        <p:txBody>
          <a:bodyPr wrap="squar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	供应链合作伙伴关系评价指标体系</a:t>
            </a:r>
          </a:p>
        </p:txBody>
      </p:sp>
      <p:graphicFrame>
        <p:nvGraphicFramePr>
          <p:cNvPr id="2" name="表格 1">
            <a:extLst>
              <a:ext uri="{FF2B5EF4-FFF2-40B4-BE49-F238E27FC236}">
                <a16:creationId xmlns:a16="http://schemas.microsoft.com/office/drawing/2014/main" id="{F49D32C3-9A29-5DA0-A003-8F10C5A18070}"/>
              </a:ext>
            </a:extLst>
          </p:cNvPr>
          <p:cNvGraphicFramePr>
            <a:graphicFrameLocks noGrp="1"/>
          </p:cNvGraphicFramePr>
          <p:nvPr>
            <p:extLst>
              <p:ext uri="{D42A27DB-BD31-4B8C-83A1-F6EECF244321}">
                <p14:modId xmlns:p14="http://schemas.microsoft.com/office/powerpoint/2010/main" val="2130553597"/>
              </p:ext>
            </p:extLst>
          </p:nvPr>
        </p:nvGraphicFramePr>
        <p:xfrm>
          <a:off x="2775093" y="1485941"/>
          <a:ext cx="7104294" cy="4170581"/>
        </p:xfrm>
        <a:graphic>
          <a:graphicData uri="http://schemas.openxmlformats.org/drawingml/2006/table">
            <a:tbl>
              <a:tblPr firstRow="1" firstCol="1" bandRow="1">
                <a:tableStyleId>{5C22544A-7EE6-4342-B048-85BDC9FD1C3A}</a:tableStyleId>
              </a:tblPr>
              <a:tblGrid>
                <a:gridCol w="2466753">
                  <a:extLst>
                    <a:ext uri="{9D8B030D-6E8A-4147-A177-3AD203B41FA5}">
                      <a16:colId xmlns:a16="http://schemas.microsoft.com/office/drawing/2014/main" val="778192161"/>
                    </a:ext>
                  </a:extLst>
                </a:gridCol>
                <a:gridCol w="4637541">
                  <a:extLst>
                    <a:ext uri="{9D8B030D-6E8A-4147-A177-3AD203B41FA5}">
                      <a16:colId xmlns:a16="http://schemas.microsoft.com/office/drawing/2014/main" val="113515221"/>
                    </a:ext>
                  </a:extLst>
                </a:gridCol>
              </a:tblGrid>
              <a:tr h="570182">
                <a:tc>
                  <a:txBody>
                    <a:bodyPr/>
                    <a:lstStyle/>
                    <a:p>
                      <a:pPr algn="ctr">
                        <a:lnSpc>
                          <a:spcPct val="115000"/>
                        </a:lnSpc>
                      </a:pPr>
                      <a:r>
                        <a:rPr lang="zh-CN" sz="2000" kern="100" dirty="0">
                          <a:effectLst/>
                        </a:rPr>
                        <a:t>一级指标</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accent1">
                        <a:lumMod val="75000"/>
                      </a:schemeClr>
                    </a:solidFill>
                  </a:tcPr>
                </a:tc>
                <a:tc>
                  <a:txBody>
                    <a:bodyPr/>
                    <a:lstStyle/>
                    <a:p>
                      <a:pPr algn="ctr">
                        <a:lnSpc>
                          <a:spcPct val="115000"/>
                        </a:lnSpc>
                      </a:pPr>
                      <a:r>
                        <a:rPr lang="zh-CN" sz="2000" kern="100" dirty="0">
                          <a:effectLst/>
                        </a:rPr>
                        <a:t>二级指标</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accent1">
                        <a:lumMod val="75000"/>
                      </a:schemeClr>
                    </a:solidFill>
                  </a:tcPr>
                </a:tc>
                <a:extLst>
                  <a:ext uri="{0D108BD9-81ED-4DB2-BD59-A6C34878D82A}">
                    <a16:rowId xmlns:a16="http://schemas.microsoft.com/office/drawing/2014/main" val="2993877577"/>
                  </a:ext>
                </a:extLst>
              </a:tr>
              <a:tr h="327309">
                <a:tc rowSpan="4">
                  <a:txBody>
                    <a:bodyPr/>
                    <a:lstStyle/>
                    <a:p>
                      <a:pPr algn="ctr">
                        <a:lnSpc>
                          <a:spcPct val="115000"/>
                        </a:lnSpc>
                      </a:pPr>
                      <a:r>
                        <a:rPr lang="zh-CN" sz="2000" kern="100" dirty="0">
                          <a:effectLst/>
                        </a:rPr>
                        <a:t>企业能力</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accent1">
                        <a:lumMod val="75000"/>
                      </a:schemeClr>
                    </a:solidFill>
                  </a:tcPr>
                </a:tc>
                <a:tc>
                  <a:txBody>
                    <a:bodyPr/>
                    <a:lstStyle/>
                    <a:p>
                      <a:pPr algn="ctr">
                        <a:lnSpc>
                          <a:spcPct val="115000"/>
                        </a:lnSpc>
                      </a:pPr>
                      <a:r>
                        <a:rPr lang="zh-CN" sz="2000" kern="100">
                          <a:effectLst/>
                        </a:rPr>
                        <a:t>市场敏捷度</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046212959"/>
                  </a:ext>
                </a:extLst>
              </a:tr>
              <a:tr h="327309">
                <a:tc vMerge="1">
                  <a:txBody>
                    <a:bodyPr/>
                    <a:lstStyle/>
                    <a:p>
                      <a:endParaRPr lang="zh-CN" altLang="en-US"/>
                    </a:p>
                  </a:txBody>
                  <a:tcPr/>
                </a:tc>
                <a:tc>
                  <a:txBody>
                    <a:bodyPr/>
                    <a:lstStyle/>
                    <a:p>
                      <a:pPr algn="ctr">
                        <a:lnSpc>
                          <a:spcPct val="115000"/>
                        </a:lnSpc>
                      </a:pPr>
                      <a:r>
                        <a:rPr lang="zh-CN" sz="2000" kern="100">
                          <a:effectLst/>
                        </a:rPr>
                        <a:t>生产柔性</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11811476"/>
                  </a:ext>
                </a:extLst>
              </a:tr>
              <a:tr h="327309">
                <a:tc vMerge="1">
                  <a:txBody>
                    <a:bodyPr/>
                    <a:lstStyle/>
                    <a:p>
                      <a:endParaRPr lang="zh-CN" altLang="en-US"/>
                    </a:p>
                  </a:txBody>
                  <a:tcPr/>
                </a:tc>
                <a:tc>
                  <a:txBody>
                    <a:bodyPr/>
                    <a:lstStyle/>
                    <a:p>
                      <a:pPr algn="ctr">
                        <a:lnSpc>
                          <a:spcPct val="115000"/>
                        </a:lnSpc>
                      </a:pPr>
                      <a:r>
                        <a:rPr lang="zh-CN" sz="2000" kern="100">
                          <a:effectLst/>
                        </a:rPr>
                        <a:t>信息化水平</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248889823"/>
                  </a:ext>
                </a:extLst>
              </a:tr>
              <a:tr h="327309">
                <a:tc vMerge="1">
                  <a:txBody>
                    <a:bodyPr/>
                    <a:lstStyle/>
                    <a:p>
                      <a:endParaRPr lang="zh-CN" altLang="en-US"/>
                    </a:p>
                  </a:txBody>
                  <a:tcPr/>
                </a:tc>
                <a:tc>
                  <a:txBody>
                    <a:bodyPr/>
                    <a:lstStyle/>
                    <a:p>
                      <a:pPr algn="ctr">
                        <a:lnSpc>
                          <a:spcPct val="115000"/>
                        </a:lnSpc>
                      </a:pPr>
                      <a:r>
                        <a:rPr lang="zh-CN" sz="2000" kern="100">
                          <a:effectLst/>
                        </a:rPr>
                        <a:t>生产规模</a:t>
                      </a:r>
                      <a:endParaRPr lang="zh-CN" sz="20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85538246"/>
                  </a:ext>
                </a:extLst>
              </a:tr>
              <a:tr h="327309">
                <a:tc rowSpan="4">
                  <a:txBody>
                    <a:bodyPr/>
                    <a:lstStyle/>
                    <a:p>
                      <a:pPr algn="ctr">
                        <a:lnSpc>
                          <a:spcPct val="115000"/>
                        </a:lnSpc>
                      </a:pPr>
                      <a:r>
                        <a:rPr lang="zh-CN" sz="2000" kern="100" dirty="0">
                          <a:effectLst/>
                        </a:rPr>
                        <a:t>合作程度</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accent1">
                        <a:lumMod val="75000"/>
                      </a:schemeClr>
                    </a:solidFill>
                  </a:tcPr>
                </a:tc>
                <a:tc>
                  <a:txBody>
                    <a:bodyPr/>
                    <a:lstStyle/>
                    <a:p>
                      <a:pPr algn="ctr">
                        <a:lnSpc>
                          <a:spcPct val="115000"/>
                        </a:lnSpc>
                      </a:pPr>
                      <a:r>
                        <a:rPr lang="zh-CN" sz="2000" kern="100" dirty="0">
                          <a:effectLst/>
                        </a:rPr>
                        <a:t>信息共享程度</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517790335"/>
                  </a:ext>
                </a:extLst>
              </a:tr>
              <a:tr h="327309">
                <a:tc vMerge="1">
                  <a:txBody>
                    <a:bodyPr/>
                    <a:lstStyle/>
                    <a:p>
                      <a:endParaRPr lang="zh-CN" altLang="en-US"/>
                    </a:p>
                  </a:txBody>
                  <a:tcPr/>
                </a:tc>
                <a:tc>
                  <a:txBody>
                    <a:bodyPr/>
                    <a:lstStyle/>
                    <a:p>
                      <a:pPr algn="ctr">
                        <a:lnSpc>
                          <a:spcPct val="115000"/>
                        </a:lnSpc>
                      </a:pPr>
                      <a:r>
                        <a:rPr lang="zh-CN" sz="2000" kern="100" dirty="0">
                          <a:effectLst/>
                        </a:rPr>
                        <a:t>其他合作者评价</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52766288"/>
                  </a:ext>
                </a:extLst>
              </a:tr>
              <a:tr h="327309">
                <a:tc vMerge="1">
                  <a:txBody>
                    <a:bodyPr/>
                    <a:lstStyle/>
                    <a:p>
                      <a:endParaRPr lang="zh-CN" altLang="en-US"/>
                    </a:p>
                  </a:txBody>
                  <a:tcPr/>
                </a:tc>
                <a:tc>
                  <a:txBody>
                    <a:bodyPr/>
                    <a:lstStyle/>
                    <a:p>
                      <a:pPr algn="ctr">
                        <a:lnSpc>
                          <a:spcPct val="115000"/>
                        </a:lnSpc>
                      </a:pPr>
                      <a:r>
                        <a:rPr lang="zh-CN" sz="2000" kern="100" dirty="0">
                          <a:effectLst/>
                        </a:rPr>
                        <a:t>准时交货率</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42144710"/>
                  </a:ext>
                </a:extLst>
              </a:tr>
              <a:tr h="327309">
                <a:tc vMerge="1">
                  <a:txBody>
                    <a:bodyPr/>
                    <a:lstStyle/>
                    <a:p>
                      <a:endParaRPr lang="zh-CN" altLang="en-US"/>
                    </a:p>
                  </a:txBody>
                  <a:tcPr/>
                </a:tc>
                <a:tc>
                  <a:txBody>
                    <a:bodyPr/>
                    <a:lstStyle/>
                    <a:p>
                      <a:pPr algn="ctr">
                        <a:lnSpc>
                          <a:spcPct val="115000"/>
                        </a:lnSpc>
                      </a:pPr>
                      <a:r>
                        <a:rPr lang="zh-CN" sz="2000" kern="100" dirty="0">
                          <a:effectLst/>
                        </a:rPr>
                        <a:t>平均订单完成率</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20228287"/>
                  </a:ext>
                </a:extLst>
              </a:tr>
              <a:tr h="327309">
                <a:tc rowSpan="3">
                  <a:txBody>
                    <a:bodyPr/>
                    <a:lstStyle/>
                    <a:p>
                      <a:pPr algn="ctr">
                        <a:lnSpc>
                          <a:spcPct val="115000"/>
                        </a:lnSpc>
                      </a:pPr>
                      <a:r>
                        <a:rPr lang="zh-CN" sz="2000" kern="100" dirty="0">
                          <a:effectLst/>
                        </a:rPr>
                        <a:t>服务水平</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solidFill>
                      <a:schemeClr val="accent1">
                        <a:lumMod val="75000"/>
                      </a:schemeClr>
                    </a:solidFill>
                  </a:tcPr>
                </a:tc>
                <a:tc>
                  <a:txBody>
                    <a:bodyPr/>
                    <a:lstStyle/>
                    <a:p>
                      <a:pPr algn="ctr">
                        <a:lnSpc>
                          <a:spcPct val="115000"/>
                        </a:lnSpc>
                      </a:pPr>
                      <a:r>
                        <a:rPr lang="zh-CN" sz="2000" kern="100" dirty="0">
                          <a:effectLst/>
                        </a:rPr>
                        <a:t>价格比率</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149701088"/>
                  </a:ext>
                </a:extLst>
              </a:tr>
              <a:tr h="327309">
                <a:tc vMerge="1">
                  <a:txBody>
                    <a:bodyPr/>
                    <a:lstStyle/>
                    <a:p>
                      <a:endParaRPr lang="zh-CN" altLang="en-US"/>
                    </a:p>
                  </a:txBody>
                  <a:tcPr/>
                </a:tc>
                <a:tc>
                  <a:txBody>
                    <a:bodyPr/>
                    <a:lstStyle/>
                    <a:p>
                      <a:pPr algn="ctr">
                        <a:lnSpc>
                          <a:spcPct val="115000"/>
                        </a:lnSpc>
                      </a:pPr>
                      <a:r>
                        <a:rPr lang="zh-CN" sz="2000" kern="100" dirty="0">
                          <a:effectLst/>
                        </a:rPr>
                        <a:t>交货期</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819952616"/>
                  </a:ext>
                </a:extLst>
              </a:tr>
              <a:tr h="327309">
                <a:tc vMerge="1">
                  <a:txBody>
                    <a:bodyPr/>
                    <a:lstStyle/>
                    <a:p>
                      <a:endParaRPr lang="zh-CN" altLang="en-US"/>
                    </a:p>
                  </a:txBody>
                  <a:tcPr/>
                </a:tc>
                <a:tc>
                  <a:txBody>
                    <a:bodyPr/>
                    <a:lstStyle/>
                    <a:p>
                      <a:pPr algn="ctr">
                        <a:lnSpc>
                          <a:spcPct val="115000"/>
                        </a:lnSpc>
                      </a:pPr>
                      <a:r>
                        <a:rPr lang="zh-CN" sz="2000" kern="100" dirty="0">
                          <a:effectLst/>
                        </a:rPr>
                        <a:t>交货质量合格率</a:t>
                      </a: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06613037"/>
                  </a:ext>
                </a:extLst>
              </a:tr>
            </a:tbl>
          </a:graphicData>
        </a:graphic>
      </p:graphicFrame>
      <p:sp>
        <p:nvSpPr>
          <p:cNvPr id="3" name="文本框 2">
            <a:extLst>
              <a:ext uri="{FF2B5EF4-FFF2-40B4-BE49-F238E27FC236}">
                <a16:creationId xmlns:a16="http://schemas.microsoft.com/office/drawing/2014/main" id="{13CADD86-E799-F94A-D10A-FEA1C6565B11}"/>
              </a:ext>
            </a:extLst>
          </p:cNvPr>
          <p:cNvSpPr txBox="1"/>
          <p:nvPr/>
        </p:nvSpPr>
        <p:spPr>
          <a:xfrm>
            <a:off x="3128175" y="5763349"/>
            <a:ext cx="6380801" cy="455253"/>
          </a:xfrm>
          <a:prstGeom prst="rect">
            <a:avLst/>
          </a:prstGeom>
          <a:noFill/>
        </p:spPr>
        <p:txBody>
          <a:bodyPr wrap="square">
            <a:spAutoFit/>
          </a:bodyPr>
          <a:lstStyle/>
          <a:p>
            <a:pPr indent="266700" algn="ctr">
              <a:lnSpc>
                <a:spcPct val="150000"/>
              </a:lnSpc>
              <a:spcBef>
                <a:spcPts val="800"/>
              </a:spcBef>
            </a:pPr>
            <a:r>
              <a:rPr lang="zh-CN" altLang="en-US" sz="1800" kern="100" dirty="0">
                <a:effectLst/>
                <a:latin typeface="Times New Roman" panose="02020603050405020304" pitchFamily="18" charset="0"/>
                <a:ea typeface="宋体" panose="02010600030101010101" pitchFamily="2" charset="-122"/>
              </a:rPr>
              <a:t>表</a:t>
            </a:r>
            <a:r>
              <a:rPr lang="en-US" altLang="zh-CN" sz="1800" kern="100" dirty="0">
                <a:effectLst/>
                <a:latin typeface="Times New Roman" panose="02020603050405020304" pitchFamily="18" charset="0"/>
                <a:ea typeface="宋体" panose="02010600030101010101" pitchFamily="2" charset="-122"/>
              </a:rPr>
              <a:t>1-3      </a:t>
            </a:r>
            <a:r>
              <a:rPr lang="zh-CN" altLang="en-US" sz="1800" kern="100" dirty="0">
                <a:effectLst/>
                <a:latin typeface="Times New Roman" panose="02020603050405020304" pitchFamily="18" charset="0"/>
                <a:ea typeface="宋体" panose="02010600030101010101" pitchFamily="2" charset="-122"/>
              </a:rPr>
              <a:t>供应连合作伙伴关系的评价指标</a:t>
            </a:r>
            <a:endParaRPr lang="zh-CN" altLang="zh-CN" sz="1800" kern="100" dirty="0">
              <a:effectLst/>
              <a:latin typeface="Times New Roman" panose="02020603050405020304" pitchFamily="18" charset="0"/>
              <a:ea typeface="宋体" panose="02010600030101010101" pitchFamily="2" charset="-122"/>
            </a:endParaRPr>
          </a:p>
        </p:txBody>
      </p:sp>
    </p:spTree>
    <p:custDataLst>
      <p:tags r:id="rId1"/>
    </p:custDataLst>
    <p:extLst>
      <p:ext uri="{BB962C8B-B14F-4D97-AF65-F5344CB8AC3E}">
        <p14:creationId xmlns:p14="http://schemas.microsoft.com/office/powerpoint/2010/main" val="38045354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燕尾形 26"/>
          <p:cNvSpPr/>
          <p:nvPr userDrawn="1"/>
        </p:nvSpPr>
        <p:spPr>
          <a:xfrm flipH="1">
            <a:off x="457835" y="13335"/>
            <a:ext cx="6644714"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供应链合作伙伴关系管理</a:t>
            </a:r>
          </a:p>
        </p:txBody>
      </p:sp>
      <p:sp>
        <p:nvSpPr>
          <p:cNvPr id="14" name="任意形状 20"/>
          <p:cNvSpPr/>
          <p:nvPr>
            <p:custDataLst>
              <p:tags r:id="rId2"/>
            </p:custDataLst>
          </p:nvPr>
        </p:nvSpPr>
        <p:spPr>
          <a:xfrm rot="16200000">
            <a:off x="9409078" y="-107932"/>
            <a:ext cx="1529453" cy="3967277"/>
          </a:xfrm>
          <a:custGeom>
            <a:avLst/>
            <a:gdLst>
              <a:gd name="connsiteX0" fmla="*/ 2268 w 2268"/>
              <a:gd name="connsiteY0" fmla="*/ 0 h 4265"/>
              <a:gd name="connsiteX1" fmla="*/ 2268 w 2268"/>
              <a:gd name="connsiteY1" fmla="*/ 4265 h 4265"/>
              <a:gd name="connsiteX2" fmla="*/ 1300 w 2268"/>
              <a:gd name="connsiteY2" fmla="*/ 4265 h 4265"/>
              <a:gd name="connsiteX3" fmla="*/ 968 w 2268"/>
              <a:gd name="connsiteY3" fmla="*/ 4265 h 4265"/>
              <a:gd name="connsiteX4" fmla="*/ 0 w 2268"/>
              <a:gd name="connsiteY4" fmla="*/ 4265 h 4265"/>
              <a:gd name="connsiteX5" fmla="*/ 0 w 2268"/>
              <a:gd name="connsiteY5" fmla="*/ 0 h 4265"/>
              <a:gd name="connsiteX6" fmla="*/ 2268 w 2268"/>
              <a:gd name="connsiteY6" fmla="*/ 0 h 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 h="4265">
                <a:moveTo>
                  <a:pt x="2268" y="0"/>
                </a:moveTo>
                <a:lnTo>
                  <a:pt x="2268" y="4265"/>
                </a:lnTo>
                <a:lnTo>
                  <a:pt x="1300" y="4265"/>
                </a:lnTo>
                <a:lnTo>
                  <a:pt x="968" y="4265"/>
                </a:lnTo>
                <a:lnTo>
                  <a:pt x="0" y="4265"/>
                </a:lnTo>
                <a:lnTo>
                  <a:pt x="0" y="0"/>
                </a:lnTo>
                <a:lnTo>
                  <a:pt x="2268"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dirty="0">
              <a:solidFill>
                <a:srgbClr val="FFFFFF"/>
              </a:solidFill>
              <a:latin typeface="微软雅黑" panose="020B0503020204020204" charset="-122"/>
              <a:ea typeface="微软雅黑" panose="020B0503020204020204" charset="-122"/>
            </a:endParaRPr>
          </a:p>
        </p:txBody>
      </p:sp>
      <p:sp>
        <p:nvSpPr>
          <p:cNvPr id="38" name="文本框 37"/>
          <p:cNvSpPr txBox="1"/>
          <p:nvPr>
            <p:custDataLst>
              <p:tags r:id="rId3"/>
            </p:custDataLst>
          </p:nvPr>
        </p:nvSpPr>
        <p:spPr>
          <a:xfrm>
            <a:off x="8392152" y="1887843"/>
            <a:ext cx="3398500" cy="490189"/>
          </a:xfrm>
          <a:prstGeom prst="rect">
            <a:avLst/>
          </a:prstGeom>
          <a:noFill/>
        </p:spPr>
        <p:txBody>
          <a:bodyPr wrap="square" bIns="0" rtlCol="0" anchor="ctr">
            <a:normAutofit/>
          </a:bodyPr>
          <a:lstStyle/>
          <a:p>
            <a:pPr marL="0" indent="0" algn="ctr" defTabSz="457200">
              <a:lnSpc>
                <a:spcPct val="100000"/>
              </a:lnSpc>
              <a:spcBef>
                <a:spcPts val="0"/>
              </a:spcBef>
              <a:spcAft>
                <a:spcPts val="0"/>
              </a:spcAft>
              <a:buSzPct val="100000"/>
            </a:pPr>
            <a:r>
              <a:rPr lang="zh-CN" altLang="en-US" b="1" spc="300" dirty="0">
                <a:solidFill>
                  <a:srgbClr val="FFFFFF"/>
                </a:solidFill>
                <a:latin typeface="微软雅黑" panose="020B0503020204020204" charset="-122"/>
                <a:ea typeface="微软雅黑" panose="020B0503020204020204" charset="-122"/>
              </a:rPr>
              <a:t>利益协调问题</a:t>
            </a:r>
            <a:endParaRPr lang="zh-CN" b="1" spc="300" dirty="0">
              <a:solidFill>
                <a:srgbClr val="FFFFFF"/>
              </a:solidFill>
              <a:latin typeface="微软雅黑" panose="020B0503020204020204" charset="-122"/>
              <a:ea typeface="微软雅黑" panose="020B0503020204020204" charset="-122"/>
            </a:endParaRPr>
          </a:p>
        </p:txBody>
      </p:sp>
      <p:sp>
        <p:nvSpPr>
          <p:cNvPr id="39" name="文本框 38"/>
          <p:cNvSpPr txBox="1"/>
          <p:nvPr>
            <p:custDataLst>
              <p:tags r:id="rId4"/>
            </p:custDataLst>
          </p:nvPr>
        </p:nvSpPr>
        <p:spPr>
          <a:xfrm>
            <a:off x="8353644" y="1363491"/>
            <a:ext cx="3398500"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03</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28" name="文本框 27"/>
          <p:cNvSpPr txBox="1"/>
          <p:nvPr>
            <p:custDataLst>
              <p:tags r:id="rId5"/>
            </p:custDataLst>
          </p:nvPr>
        </p:nvSpPr>
        <p:spPr>
          <a:xfrm>
            <a:off x="8204319" y="2914970"/>
            <a:ext cx="3987681" cy="3014345"/>
          </a:xfrm>
          <a:prstGeom prst="rect">
            <a:avLst/>
          </a:prstGeom>
          <a:noFill/>
        </p:spPr>
        <p:txBody>
          <a:bodyPr wrap="square" tIns="0" rtlCol="0">
            <a:normAutofit fontScale="92500" lnSpcReduction="20000"/>
          </a:bodyPr>
          <a:lstStyle/>
          <a:p>
            <a:pPr marL="0" lvl="0" indent="0" algn="l" defTabSz="457200">
              <a:lnSpc>
                <a:spcPct val="120000"/>
              </a:lnSpc>
              <a:spcBef>
                <a:spcPts val="0"/>
              </a:spcBef>
              <a:spcAft>
                <a:spcPts val="0"/>
              </a:spcAft>
              <a:buSzPct val="100000"/>
            </a:pPr>
            <a:r>
              <a:rPr lang="zh-CN" altLang="en-US" sz="1600" spc="150" dirty="0">
                <a:solidFill>
                  <a:srgbClr val="222222">
                    <a:lumMod val="75000"/>
                    <a:lumOff val="25000"/>
                  </a:srgbClr>
                </a:solidFill>
                <a:latin typeface="微软雅黑" panose="020B0503020204020204" charset="-122"/>
                <a:ea typeface="微软雅黑" panose="020B0503020204020204" charset="-122"/>
              </a:rPr>
              <a:t>供应链上合作企业之间的产品传递时必须有一个合理的价格。目前商品定价有两种原则：一是成本价，即以成本为基础制定价格；二是市场价，即以市场竞争结果而形成价格。供应链从根本上说也是一个市场，供应链上产品传递价格理应以市场价为准。但供应链上产品成本构成清晰，交易双方相互间极为了解，隐藏成本价也常常被使用。然而，成本定价对一些优势企业是极为不利的，特别是掌握了某些稀缺资源（核心技术）的企业，想获得一些超额利润很可能不被供应链认可。</a:t>
            </a:r>
            <a:endParaRPr lang="zh-CN"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29" name="任意形状 19"/>
          <p:cNvSpPr/>
          <p:nvPr>
            <p:custDataLst>
              <p:tags r:id="rId6"/>
            </p:custDataLst>
          </p:nvPr>
        </p:nvSpPr>
        <p:spPr>
          <a:xfrm rot="16200000">
            <a:off x="5525519" y="-269321"/>
            <a:ext cx="1529453" cy="4290054"/>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34" name="文本框 33"/>
          <p:cNvSpPr txBox="1"/>
          <p:nvPr>
            <p:custDataLst>
              <p:tags r:id="rId7"/>
            </p:custDataLst>
          </p:nvPr>
        </p:nvSpPr>
        <p:spPr>
          <a:xfrm>
            <a:off x="4417292" y="1883123"/>
            <a:ext cx="3471995" cy="490189"/>
          </a:xfrm>
          <a:prstGeom prst="rect">
            <a:avLst/>
          </a:prstGeom>
          <a:noFill/>
        </p:spPr>
        <p:txBody>
          <a:bodyPr wrap="square" bIns="0" rtlCol="0" anchor="ctr">
            <a:normAutofit/>
          </a:bodyPr>
          <a:lstStyle/>
          <a:p>
            <a:pPr marL="0" indent="0" algn="ctr" defTabSz="457200">
              <a:lnSpc>
                <a:spcPct val="100000"/>
              </a:lnSpc>
              <a:spcBef>
                <a:spcPts val="0"/>
              </a:spcBef>
              <a:spcAft>
                <a:spcPts val="0"/>
              </a:spcAft>
              <a:buSzPct val="100000"/>
            </a:pPr>
            <a:r>
              <a:rPr lang="zh-CN" altLang="en-US" b="1" spc="300" dirty="0">
                <a:solidFill>
                  <a:srgbClr val="FFFFFF"/>
                </a:solidFill>
                <a:latin typeface="微软雅黑" panose="020B0503020204020204" charset="-122"/>
                <a:ea typeface="微软雅黑" panose="020B0503020204020204" charset="-122"/>
              </a:rPr>
              <a:t>知识产权问题</a:t>
            </a:r>
            <a:endParaRPr lang="zh-CN" b="1" spc="300" dirty="0">
              <a:solidFill>
                <a:srgbClr val="FFFFFF"/>
              </a:solidFill>
              <a:latin typeface="微软雅黑" panose="020B0503020204020204" charset="-122"/>
              <a:ea typeface="微软雅黑" panose="020B0503020204020204" charset="-122"/>
            </a:endParaRPr>
          </a:p>
        </p:txBody>
      </p:sp>
      <p:sp>
        <p:nvSpPr>
          <p:cNvPr id="35" name="文本框 34"/>
          <p:cNvSpPr txBox="1"/>
          <p:nvPr>
            <p:custDataLst>
              <p:tags r:id="rId8"/>
            </p:custDataLst>
          </p:nvPr>
        </p:nvSpPr>
        <p:spPr>
          <a:xfrm>
            <a:off x="4418315" y="1390237"/>
            <a:ext cx="3468275"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02</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30" name="文本框 29"/>
          <p:cNvSpPr txBox="1"/>
          <p:nvPr>
            <p:custDataLst>
              <p:tags r:id="rId9"/>
            </p:custDataLst>
          </p:nvPr>
        </p:nvSpPr>
        <p:spPr>
          <a:xfrm>
            <a:off x="4202485" y="2919690"/>
            <a:ext cx="3987681" cy="3014345"/>
          </a:xfrm>
          <a:prstGeom prst="rect">
            <a:avLst/>
          </a:prstGeom>
          <a:noFill/>
        </p:spPr>
        <p:txBody>
          <a:bodyPr wrap="square" tIns="0" rtlCol="0">
            <a:normAutofit/>
          </a:bodyPr>
          <a:lstStyle/>
          <a:p>
            <a:pPr marL="0" lvl="0" indent="0" algn="l" defTabSz="457200">
              <a:lnSpc>
                <a:spcPct val="120000"/>
              </a:lnSpc>
              <a:spcBef>
                <a:spcPts val="0"/>
              </a:spcBef>
              <a:spcAft>
                <a:spcPts val="0"/>
              </a:spcAft>
              <a:buSzPct val="100000"/>
            </a:pPr>
            <a:r>
              <a:rPr lang="zh-CN" altLang="en-US" sz="1600" spc="150" dirty="0">
                <a:solidFill>
                  <a:srgbClr val="222222">
                    <a:lumMod val="75000"/>
                    <a:lumOff val="25000"/>
                  </a:srgbClr>
                </a:solidFill>
                <a:latin typeface="微软雅黑" panose="020B0503020204020204" charset="-122"/>
                <a:ea typeface="微软雅黑" panose="020B0503020204020204" charset="-122"/>
              </a:rPr>
              <a:t>由于供应链和知识产权各自的特点，知识产权问题是供应链中所涉及的一个重要法律问题。供应链中的知识产权包括商标产权的使用、专利权的使用、专属知识产权等。</a:t>
            </a:r>
            <a:endParaRPr lang="en-US" altLang="zh-CN" sz="1600" spc="150" dirty="0">
              <a:solidFill>
                <a:srgbClr val="222222">
                  <a:lumMod val="75000"/>
                  <a:lumOff val="25000"/>
                </a:srgbClr>
              </a:solidFill>
              <a:latin typeface="微软雅黑" panose="020B0503020204020204" charset="-122"/>
              <a:ea typeface="微软雅黑" panose="020B0503020204020204" charset="-122"/>
            </a:endParaRPr>
          </a:p>
        </p:txBody>
      </p:sp>
      <p:sp>
        <p:nvSpPr>
          <p:cNvPr id="31" name="任意形状 18"/>
          <p:cNvSpPr/>
          <p:nvPr>
            <p:custDataLst>
              <p:tags r:id="rId10"/>
            </p:custDataLst>
          </p:nvPr>
        </p:nvSpPr>
        <p:spPr>
          <a:xfrm rot="16200000">
            <a:off x="1414858" y="-255401"/>
            <a:ext cx="1529453" cy="4290054"/>
          </a:xfrm>
          <a:custGeom>
            <a:avLst/>
            <a:gdLst>
              <a:gd name="connsiteX0" fmla="*/ 1440001 w 1440001"/>
              <a:gd name="connsiteY0" fmla="*/ 0 h 2239361"/>
              <a:gd name="connsiteX1" fmla="*/ 1440001 w 1440001"/>
              <a:gd name="connsiteY1" fmla="*/ 2070844 h 2239361"/>
              <a:gd name="connsiteX2" fmla="*/ 825324 w 1440001"/>
              <a:gd name="connsiteY2" fmla="*/ 2070844 h 2239361"/>
              <a:gd name="connsiteX3" fmla="*/ 720000 w 1440001"/>
              <a:gd name="connsiteY3" fmla="*/ 2239361 h 2239361"/>
              <a:gd name="connsiteX4" fmla="*/ 614677 w 1440001"/>
              <a:gd name="connsiteY4" fmla="*/ 2070844 h 2239361"/>
              <a:gd name="connsiteX5" fmla="*/ 0 w 1440001"/>
              <a:gd name="connsiteY5" fmla="*/ 2070844 h 2239361"/>
              <a:gd name="connsiteX6" fmla="*/ 0 w 1440001"/>
              <a:gd name="connsiteY6" fmla="*/ 0 h 22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1">
                <a:moveTo>
                  <a:pt x="1440001" y="0"/>
                </a:moveTo>
                <a:lnTo>
                  <a:pt x="1440001" y="2070844"/>
                </a:lnTo>
                <a:lnTo>
                  <a:pt x="825324" y="2070844"/>
                </a:lnTo>
                <a:lnTo>
                  <a:pt x="720000" y="2239361"/>
                </a:lnTo>
                <a:lnTo>
                  <a:pt x="614677" y="2070844"/>
                </a:lnTo>
                <a:lnTo>
                  <a:pt x="0" y="2070844"/>
                </a:lnTo>
                <a:lnTo>
                  <a:pt x="0"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32" name="文本框 31"/>
          <p:cNvSpPr txBox="1"/>
          <p:nvPr>
            <p:custDataLst>
              <p:tags r:id="rId11"/>
            </p:custDataLst>
          </p:nvPr>
        </p:nvSpPr>
        <p:spPr>
          <a:xfrm>
            <a:off x="371426" y="1831933"/>
            <a:ext cx="3471995" cy="490189"/>
          </a:xfrm>
          <a:prstGeom prst="rect">
            <a:avLst/>
          </a:prstGeom>
          <a:noFill/>
        </p:spPr>
        <p:txBody>
          <a:bodyPr wrap="square" bIns="0" rtlCol="0" anchor="ctr">
            <a:normAutofit/>
          </a:bodyPr>
          <a:lstStyle/>
          <a:p>
            <a:pPr marL="0" indent="0" algn="ctr" defTabSz="457200">
              <a:lnSpc>
                <a:spcPct val="100000"/>
              </a:lnSpc>
              <a:spcBef>
                <a:spcPts val="0"/>
              </a:spcBef>
              <a:spcAft>
                <a:spcPts val="0"/>
              </a:spcAft>
              <a:buSzPct val="100000"/>
            </a:pPr>
            <a:r>
              <a:rPr lang="zh-CN" altLang="en-US" b="1" spc="300" dirty="0">
                <a:solidFill>
                  <a:srgbClr val="FFFFFF"/>
                </a:solidFill>
                <a:latin typeface="微软雅黑" panose="020B0503020204020204" charset="-122"/>
                <a:ea typeface="微软雅黑" panose="020B0503020204020204" charset="-122"/>
              </a:rPr>
              <a:t>合同问题</a:t>
            </a:r>
            <a:endParaRPr lang="zh-CN" b="1" spc="300" dirty="0">
              <a:solidFill>
                <a:srgbClr val="FFFFFF"/>
              </a:solidFill>
              <a:latin typeface="微软雅黑" panose="020B0503020204020204" charset="-122"/>
              <a:ea typeface="微软雅黑" panose="020B0503020204020204" charset="-122"/>
            </a:endParaRPr>
          </a:p>
        </p:txBody>
      </p:sp>
      <p:sp>
        <p:nvSpPr>
          <p:cNvPr id="33" name="文本框 32"/>
          <p:cNvSpPr txBox="1"/>
          <p:nvPr>
            <p:custDataLst>
              <p:tags r:id="rId12"/>
            </p:custDataLst>
          </p:nvPr>
        </p:nvSpPr>
        <p:spPr>
          <a:xfrm>
            <a:off x="257502" y="1385516"/>
            <a:ext cx="3460832" cy="490189"/>
          </a:xfrm>
          <a:prstGeom prst="rect">
            <a:avLst/>
          </a:prstGeom>
          <a:noFill/>
        </p:spPr>
        <p:txBody>
          <a:bodyPr wrap="square" rtlCol="0">
            <a:normAutofit/>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01</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45" name="文本框 44"/>
          <p:cNvSpPr txBox="1"/>
          <p:nvPr>
            <p:custDataLst>
              <p:tags r:id="rId13"/>
            </p:custDataLst>
          </p:nvPr>
        </p:nvSpPr>
        <p:spPr>
          <a:xfrm>
            <a:off x="113582" y="2927252"/>
            <a:ext cx="3987681" cy="3019425"/>
          </a:xfrm>
          <a:prstGeom prst="rect">
            <a:avLst/>
          </a:prstGeom>
          <a:noFill/>
        </p:spPr>
        <p:txBody>
          <a:bodyPr wrap="square" tIns="0" rtlCol="0"/>
          <a:lstStyle/>
          <a:p>
            <a:pPr marL="0" lvl="0" algn="l" defTabSz="457200">
              <a:lnSpc>
                <a:spcPct val="120000"/>
              </a:lnSpc>
              <a:spcBef>
                <a:spcPts val="0"/>
              </a:spcBef>
              <a:spcAft>
                <a:spcPts val="0"/>
              </a:spcAft>
              <a:buClrTx/>
              <a:buSzTx/>
              <a:buFontTx/>
            </a:pPr>
            <a:r>
              <a:rPr lang="zh-CN" altLang="en-US" sz="1600" spc="150" dirty="0">
                <a:solidFill>
                  <a:srgbClr val="222222">
                    <a:lumMod val="75000"/>
                    <a:lumOff val="25000"/>
                  </a:srgbClr>
                </a:solidFill>
                <a:latin typeface="微软雅黑" panose="020B0503020204020204" charset="-122"/>
                <a:ea typeface="微软雅黑" panose="020B0503020204020204" charset="-122"/>
              </a:rPr>
              <a:t>供应链企业间的合同有两种：一种为长期合同，即原则性合同，确立两企业间的长期合作；另一种是短期合同，如订货合同，这种合同几乎每天都会发生。这两类合同从根本上规范了供应链企业间的行为。但是，由于这两类合同仍然存在一些设计上的缺陷，所以有时会让合作双方都对对方不满，而同时双方又都感到自己做出了牺牲。这是需要进一步研究解决的问题</a:t>
            </a:r>
            <a:r>
              <a:rPr lang="zh-CN" sz="1600" spc="150" dirty="0">
                <a:solidFill>
                  <a:srgbClr val="222222">
                    <a:lumMod val="75000"/>
                    <a:lumOff val="25000"/>
                  </a:srgbClr>
                </a:solidFill>
                <a:latin typeface="微软雅黑" panose="020B0503020204020204" charset="-122"/>
                <a:ea typeface="微软雅黑" panose="020B0503020204020204" charset="-122"/>
              </a:rPr>
              <a:t>。</a:t>
            </a: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4985" y="1151255"/>
            <a:ext cx="11209655" cy="4757371"/>
            <a:chOff x="1813" y="1740"/>
            <a:chExt cx="15582" cy="3117"/>
          </a:xfrm>
        </p:grpSpPr>
        <p:sp>
          <p:nvSpPr>
            <p:cNvPr id="3" name="圆角矩形 2"/>
            <p:cNvSpPr/>
            <p:nvPr/>
          </p:nvSpPr>
          <p:spPr>
            <a:xfrm>
              <a:off x="1892" y="1833"/>
              <a:ext cx="15419" cy="2931"/>
            </a:xfrm>
            <a:prstGeom prst="roundRect">
              <a:avLst>
                <a:gd name="adj" fmla="val 0"/>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en-US" sz="2400" b="1" kern="0">
                <a:solidFill>
                  <a:srgbClr val="002060"/>
                </a:solidFill>
              </a:endParaRPr>
            </a:p>
          </p:txBody>
        </p:sp>
        <p:sp>
          <p:nvSpPr>
            <p:cNvPr id="4" name="TextBox 3"/>
            <p:cNvSpPr txBox="1"/>
            <p:nvPr/>
          </p:nvSpPr>
          <p:spPr>
            <a:xfrm>
              <a:off x="2418" y="2293"/>
              <a:ext cx="14170" cy="310"/>
            </a:xfrm>
            <a:prstGeom prst="rect">
              <a:avLst/>
            </a:prstGeom>
            <a:noFill/>
          </p:spPr>
          <p:txBody>
            <a:bodyPr wrap="square" lIns="0" tIns="0" rIns="0" bIns="0" rtlCol="0">
              <a:spAutoFit/>
            </a:bodyPr>
            <a:lstStyle/>
            <a:p>
              <a:pPr algn="just">
                <a:lnSpc>
                  <a:spcPct val="120000"/>
                </a:lnSpc>
              </a:pPr>
              <a:r>
                <a:rPr lang="en-US" altLang="zh-CN" sz="2800" dirty="0">
                  <a:solidFill>
                    <a:schemeClr val="tx1">
                      <a:lumMod val="75000"/>
                      <a:lumOff val="25000"/>
                    </a:schemeClr>
                  </a:solidFill>
                  <a:latin typeface="微软雅黑" panose="020B0503020204020204" charset="-122"/>
                  <a:ea typeface="微软雅黑" panose="020B0503020204020204" charset="-122"/>
                </a:rPr>
                <a:t>    </a:t>
              </a:r>
              <a:r>
                <a:rPr lang="zh-CN" altLang="en-US" sz="2800" dirty="0">
                  <a:solidFill>
                    <a:schemeClr val="tx1">
                      <a:lumMod val="75000"/>
                      <a:lumOff val="25000"/>
                    </a:schemeClr>
                  </a:solidFill>
                  <a:latin typeface="微软雅黑" panose="020B0503020204020204" charset="-122"/>
                  <a:ea typeface="微软雅黑" panose="020B0503020204020204" charset="-122"/>
                </a:rPr>
                <a:t>请思考：供应链合作伙伴关系三个发展阶段的不同？</a:t>
              </a:r>
            </a:p>
          </p:txBody>
        </p:sp>
        <p:sp>
          <p:nvSpPr>
            <p:cNvPr id="5" name="矩形 93"/>
            <p:cNvSpPr/>
            <p:nvPr/>
          </p:nvSpPr>
          <p:spPr>
            <a:xfrm>
              <a:off x="1813" y="1740"/>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p:spPr>
          <p:style>
            <a:lnRef idx="0">
              <a:schemeClr val="accent6"/>
            </a:lnRef>
            <a:fillRef idx="3">
              <a:schemeClr val="accent6"/>
            </a:fillRef>
            <a:effectRef idx="3">
              <a:schemeClr val="accent6"/>
            </a:effectRef>
            <a:fontRef idx="minor">
              <a:schemeClr val="lt1"/>
            </a:fontRef>
          </p:style>
          <p:txBody>
            <a:bodyPr lIns="121875" tIns="60936" rIns="121875" bIns="60936" rtlCol="0" anchor="ctr"/>
            <a:lstStyle/>
            <a:p>
              <a:pPr algn="ctr"/>
              <a:endParaRPr lang="zh-CN" altLang="en-US"/>
            </a:p>
          </p:txBody>
        </p:sp>
        <p:sp>
          <p:nvSpPr>
            <p:cNvPr id="6" name="矩形 93"/>
            <p:cNvSpPr/>
            <p:nvPr/>
          </p:nvSpPr>
          <p:spPr>
            <a:xfrm rot="10800000">
              <a:off x="16790" y="4252"/>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p:spPr>
          <p:style>
            <a:lnRef idx="0">
              <a:schemeClr val="accent6"/>
            </a:lnRef>
            <a:fillRef idx="3">
              <a:schemeClr val="accent6"/>
            </a:fillRef>
            <a:effectRef idx="3">
              <a:schemeClr val="accent6"/>
            </a:effectRef>
            <a:fontRef idx="minor">
              <a:schemeClr val="lt1"/>
            </a:fontRef>
          </p:style>
          <p:txBody>
            <a:bodyPr lIns="121875" tIns="60936" rIns="121875" bIns="60936" rtlCol="0" anchor="ctr"/>
            <a:lstStyle/>
            <a:p>
              <a:pPr algn="ctr"/>
              <a:endParaRPr lang="zh-CN" altLang="en-US"/>
            </a:p>
          </p:txBody>
        </p:sp>
      </p:grpSp>
      <p:pic>
        <p:nvPicPr>
          <p:cNvPr id="30724" name="Picture 4" descr="思考者"/>
          <p:cNvPicPr>
            <a:picLocks noGrp="1" noChangeAspect="1"/>
          </p:cNvPicPr>
          <p:nvPr>
            <p:ph sz="half" idx="2"/>
          </p:nvPr>
        </p:nvPicPr>
        <p:blipFill>
          <a:blip r:embed="rId2"/>
          <a:srcRect/>
          <a:stretch>
            <a:fillRect/>
          </a:stretch>
        </p:blipFill>
        <p:spPr>
          <a:xfrm>
            <a:off x="10809288" y="388620"/>
            <a:ext cx="1587500" cy="2447925"/>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65600" y="78740"/>
            <a:ext cx="3246120" cy="706755"/>
          </a:xfrm>
          <a:prstGeom prst="rect">
            <a:avLst/>
          </a:prstGeom>
          <a:noFill/>
          <a:ln>
            <a:noFill/>
          </a:ln>
        </p:spPr>
        <p:txBody>
          <a:bodyPr wrap="none" rtlCol="0" anchor="t">
            <a:spAutoFit/>
          </a:bodyPr>
          <a:lstStyle/>
          <a:p>
            <a:pPr algn="ctr"/>
            <a:r>
              <a:rPr lang="zh-CN" altLang="en-US" sz="4000" b="1">
                <a:solidFill>
                  <a:schemeClr val="bg1"/>
                </a:solidFill>
                <a:effectLst>
                  <a:outerShdw blurRad="38100" dist="19050" dir="2700000" algn="tl" rotWithShape="0">
                    <a:schemeClr val="dk1">
                      <a:alpha val="40000"/>
                    </a:schemeClr>
                  </a:outerShdw>
                </a:effectLst>
              </a:rPr>
              <a:t>本章教学目标</a:t>
            </a:r>
          </a:p>
        </p:txBody>
      </p:sp>
      <p:grpSp>
        <p:nvGrpSpPr>
          <p:cNvPr id="52" name="组合 51"/>
          <p:cNvGrpSpPr/>
          <p:nvPr/>
        </p:nvGrpSpPr>
        <p:grpSpPr>
          <a:xfrm>
            <a:off x="3906520" y="1041284"/>
            <a:ext cx="4158615" cy="5870056"/>
            <a:chOff x="7233795" y="2718065"/>
            <a:chExt cx="1774385" cy="4037682"/>
          </a:xfrm>
        </p:grpSpPr>
        <p:sp>
          <p:nvSpPr>
            <p:cNvPr id="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28" name="Rektangel 60"/>
            <p:cNvSpPr>
              <a:spLocks noChangeArrowheads="1"/>
            </p:cNvSpPr>
            <p:nvPr/>
          </p:nvSpPr>
          <p:spPr bwMode="auto">
            <a:xfrm>
              <a:off x="7393650" y="3443995"/>
              <a:ext cx="1614530" cy="2806317"/>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．能够认识到供应链合作伙伴的重要性；</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2</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．能够区分供应链合作伙伴关系的类型；</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．能够设计供应链合作伙伴选择评价指标；</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4</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．能够阐述供应链合作伙伴关系建立的步骤。</a:t>
              </a:r>
            </a:p>
          </p:txBody>
        </p:sp>
        <p:sp>
          <p:nvSpPr>
            <p:cNvPr id="29"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30" name="AutoShape 12"/>
            <p:cNvSpPr>
              <a:spLocks noChangeArrowheads="1"/>
            </p:cNvSpPr>
            <p:nvPr/>
          </p:nvSpPr>
          <p:spPr bwMode="gray">
            <a:xfrm>
              <a:off x="7484298"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技能目标</a:t>
              </a:r>
            </a:p>
          </p:txBody>
        </p:sp>
      </p:grpSp>
      <p:grpSp>
        <p:nvGrpSpPr>
          <p:cNvPr id="50" name="组合 49"/>
          <p:cNvGrpSpPr/>
          <p:nvPr/>
        </p:nvGrpSpPr>
        <p:grpSpPr>
          <a:xfrm>
            <a:off x="179070" y="1052266"/>
            <a:ext cx="3714115" cy="5859709"/>
            <a:chOff x="1315209" y="2736296"/>
            <a:chExt cx="1709807" cy="4030547"/>
          </a:xfrm>
        </p:grpSpPr>
        <p:sp>
          <p:nvSpPr>
            <p:cNvPr id="7" name="Ellipse 71"/>
            <p:cNvSpPr/>
            <p:nvPr/>
          </p:nvSpPr>
          <p:spPr bwMode="auto">
            <a:xfrm>
              <a:off x="1315209" y="6567964"/>
              <a:ext cx="1709807" cy="198879"/>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lIns="91414" tIns="45707" rIns="91414" bIns="457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45" name="Rektangel 68"/>
            <p:cNvSpPr/>
            <p:nvPr/>
          </p:nvSpPr>
          <p:spPr bwMode="auto">
            <a:xfrm>
              <a:off x="1371411" y="3274359"/>
              <a:ext cx="1627188" cy="1016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gradFill>
                  <a:gsLst>
                    <a:gs pos="0">
                      <a:srgbClr val="003300"/>
                    </a:gs>
                    <a:gs pos="50000">
                      <a:srgbClr val="003300"/>
                    </a:gs>
                    <a:gs pos="100000">
                      <a:srgbClr val="00B050"/>
                    </a:gs>
                  </a:gsLst>
                  <a:lin ang="5400000" scaled="0"/>
                </a:gradFill>
              </a:endParaRPr>
            </a:p>
          </p:txBody>
        </p:sp>
        <p:sp>
          <p:nvSpPr>
            <p:cNvPr id="46" name="Rektangel 69"/>
            <p:cNvSpPr/>
            <p:nvPr/>
          </p:nvSpPr>
          <p:spPr bwMode="auto">
            <a:xfrm>
              <a:off x="1369824" y="3361671"/>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43" name="Rektangel 70"/>
            <p:cNvSpPr>
              <a:spLocks noChangeArrowheads="1"/>
            </p:cNvSpPr>
            <p:nvPr/>
          </p:nvSpPr>
          <p:spPr bwMode="auto">
            <a:xfrm>
              <a:off x="1369874" y="3456544"/>
              <a:ext cx="1627079" cy="2778351"/>
            </a:xfrm>
            <a:prstGeom prst="rect">
              <a:avLst/>
            </a:prstGeom>
            <a:noFill/>
            <a:ln w="9525">
              <a:noFill/>
              <a:miter lim="800000"/>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2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．理解供应链合作伙伴的形成和发展；</a:t>
              </a:r>
            </a:p>
            <a:p>
              <a:pPr lvl="0" defTabSz="916940">
                <a:lnSpc>
                  <a:spcPct val="12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．掌握供应链合作伙伴关系的概念、作用和类型；</a:t>
              </a:r>
            </a:p>
            <a:p>
              <a:pPr lvl="0" defTabSz="916940">
                <a:lnSpc>
                  <a:spcPct val="12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．理解供应链合作伙伴关系建立的制约因素；</a:t>
              </a:r>
            </a:p>
            <a:p>
              <a:pPr lvl="0" defTabSz="916940">
                <a:lnSpc>
                  <a:spcPct val="12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．掌握供应链合作伙伴关系建立和形成的原则；</a:t>
              </a:r>
            </a:p>
            <a:p>
              <a:pPr lvl="0" defTabSz="916940">
                <a:lnSpc>
                  <a:spcPct val="12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．掌握供应链合作伙伴关系建立和形成的步骤与方法。</a:t>
              </a:r>
            </a:p>
          </p:txBody>
        </p:sp>
        <p:sp>
          <p:nvSpPr>
            <p:cNvPr id="44" name="AutoShape 12"/>
            <p:cNvSpPr>
              <a:spLocks noChangeArrowheads="1"/>
            </p:cNvSpPr>
            <p:nvPr/>
          </p:nvSpPr>
          <p:spPr bwMode="gray">
            <a:xfrm>
              <a:off x="1525352" y="2736296"/>
              <a:ext cx="1289096" cy="457277"/>
            </a:xfrm>
            <a:prstGeom prst="roundRect">
              <a:avLst>
                <a:gd name="adj" fmla="val 16667"/>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tx1"/>
                  </a:solidFill>
                  <a:latin typeface="微软雅黑" panose="020B0503020204020204" charset="-122"/>
                  <a:ea typeface="微软雅黑" panose="020B0503020204020204" charset="-122"/>
                </a:rPr>
                <a:t>知识目标</a:t>
              </a:r>
            </a:p>
          </p:txBody>
        </p:sp>
      </p:grpSp>
      <p:grpSp>
        <p:nvGrpSpPr>
          <p:cNvPr id="14" name="组合 13"/>
          <p:cNvGrpSpPr/>
          <p:nvPr/>
        </p:nvGrpSpPr>
        <p:grpSpPr>
          <a:xfrm>
            <a:off x="7913622" y="1041284"/>
            <a:ext cx="4158615" cy="5870056"/>
            <a:chOff x="7233795" y="2718065"/>
            <a:chExt cx="1774385" cy="4037682"/>
          </a:xfrm>
        </p:grpSpPr>
        <p:sp>
          <p:nvSpPr>
            <p:cNvPr id="1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1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17" name="Rektangel 60"/>
            <p:cNvSpPr>
              <a:spLocks noChangeArrowheads="1"/>
            </p:cNvSpPr>
            <p:nvPr/>
          </p:nvSpPr>
          <p:spPr bwMode="auto">
            <a:xfrm>
              <a:off x="7393650" y="3452730"/>
              <a:ext cx="1614530" cy="2480042"/>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．培养相互协作的团队意识；</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2</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．培养认真负责的工作作风；</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．培养独立思考问题和解决问题的能力；</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4</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．培养民族自豪感和爱国主义情怀。</a:t>
              </a:r>
            </a:p>
          </p:txBody>
        </p:sp>
        <p:sp>
          <p:nvSpPr>
            <p:cNvPr id="18"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19" name="AutoShape 12"/>
            <p:cNvSpPr>
              <a:spLocks noChangeArrowheads="1"/>
            </p:cNvSpPr>
            <p:nvPr/>
          </p:nvSpPr>
          <p:spPr bwMode="gray">
            <a:xfrm>
              <a:off x="7446366"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素养目标</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1</a:t>
            </a:r>
          </a:p>
        </p:txBody>
      </p:sp>
      <p:sp>
        <p:nvSpPr>
          <p:cNvPr id="29" name="TextBox 28"/>
          <p:cNvSpPr txBox="1"/>
          <p:nvPr userDrawn="1"/>
        </p:nvSpPr>
        <p:spPr>
          <a:xfrm>
            <a:off x="4533900" y="2644775"/>
            <a:ext cx="7509510" cy="2123658"/>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lvl="0">
              <a:defRPr/>
            </a:pPr>
            <a:r>
              <a:rPr lang="zh-CN" altLang="en-US" sz="6600" kern="0" dirty="0">
                <a:gradFill>
                  <a:gsLst>
                    <a:gs pos="25000">
                      <a:srgbClr val="02B9E7">
                        <a:satMod val="155000"/>
                      </a:srgbClr>
                    </a:gs>
                    <a:gs pos="100000">
                      <a:srgbClr val="002060"/>
                    </a:gs>
                  </a:gsLst>
                  <a:lin ang="5400000"/>
                </a:gradFill>
              </a:rPr>
              <a:t>供应链合作伙伴关系的形成和发展</a:t>
            </a:r>
            <a:endParaRPr kumimoji="0" lang="zh-CN" altLang="en-US" sz="6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4" y="13335"/>
            <a:ext cx="7888723"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供应链合作伙伴关系的形成和发展</a:t>
            </a:r>
          </a:p>
        </p:txBody>
      </p:sp>
      <p:sp>
        <p:nvSpPr>
          <p:cNvPr id="20" name="矩形 19"/>
          <p:cNvSpPr/>
          <p:nvPr/>
        </p:nvSpPr>
        <p:spPr>
          <a:xfrm>
            <a:off x="125866" y="963811"/>
            <a:ext cx="6400652" cy="523220"/>
          </a:xfrm>
          <a:prstGeom prst="rect">
            <a:avLst/>
          </a:prstGeom>
          <a:noFill/>
          <a:ln>
            <a:noFill/>
          </a:ln>
        </p:spPr>
        <p:txBody>
          <a:bodyPr wrap="squar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一、供应链合作伙伴关系的形成</a:t>
            </a:r>
          </a:p>
        </p:txBody>
      </p:sp>
      <p:sp>
        <p:nvSpPr>
          <p:cNvPr id="6" name="矩形 5">
            <a:extLst>
              <a:ext uri="{FF2B5EF4-FFF2-40B4-BE49-F238E27FC236}">
                <a16:creationId xmlns:a16="http://schemas.microsoft.com/office/drawing/2014/main" id="{5CF06CCE-3C92-61D8-0E9A-5A1A3407378C}"/>
              </a:ext>
            </a:extLst>
          </p:cNvPr>
          <p:cNvSpPr>
            <a:spLocks noChangeAspect="1"/>
          </p:cNvSpPr>
          <p:nvPr>
            <p:custDataLst>
              <p:tags r:id="rId1"/>
            </p:custDataLst>
          </p:nvPr>
        </p:nvSpPr>
        <p:spPr>
          <a:xfrm>
            <a:off x="1513410" y="1515749"/>
            <a:ext cx="9390134" cy="4518643"/>
          </a:xfrm>
          <a:prstGeom prst="rect">
            <a:avLst/>
          </a:prstGeom>
          <a:noFill/>
          <a:ln w="12700">
            <a:solidFill>
              <a:schemeClr val="accent1">
                <a:alpha val="8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文本框 7">
            <a:extLst>
              <a:ext uri="{FF2B5EF4-FFF2-40B4-BE49-F238E27FC236}">
                <a16:creationId xmlns:a16="http://schemas.microsoft.com/office/drawing/2014/main" id="{36707237-B613-B19E-C7C2-0FC2115F59AF}"/>
              </a:ext>
            </a:extLst>
          </p:cNvPr>
          <p:cNvSpPr txBox="1"/>
          <p:nvPr/>
        </p:nvSpPr>
        <p:spPr>
          <a:xfrm>
            <a:off x="1733106" y="1591714"/>
            <a:ext cx="8945483" cy="4598567"/>
          </a:xfrm>
          <a:prstGeom prst="rect">
            <a:avLst/>
          </a:prstGeom>
          <a:noFill/>
        </p:spPr>
        <p:txBody>
          <a:bodyPr wrap="square">
            <a:spAutoFit/>
          </a:bodyPr>
          <a:lstStyle/>
          <a:p>
            <a:pPr indent="304800" algn="just">
              <a:lnSpc>
                <a:spcPct val="150000"/>
              </a:lnSpc>
              <a:spcBef>
                <a:spcPts val="800"/>
              </a:spcBef>
            </a:pPr>
            <a:r>
              <a:rPr lang="zh-CN"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在传统的观念中，企业之间的关系是“买—卖”交易关系，因而企业的管理理念以生产为中心，企业与其他企业之间缺少沟通与合作，更谈不上企业之间的战略合作，后来在精益制造和全面质量管理思想的推动下，逐渐从传统的以生产为中心的企业关系模式开始向物流关系模式转变，企业开始注重生产的均衡化和物流的同步化，企业的各部门以及企业之间开始合作和沟通，但这种合作仅仅处于运作层面或者技术层面，应用范围比较有限。随着科学技术的飞速发展和市场竞争的日益激烈，企业物流合作关系已无法适应客观的需要，企业需要从战略的高度考虑企业之间的合作，合作伙伴关系的形成是必然趋势。</a:t>
            </a:r>
            <a:endParaRPr lang="zh-CN" altLang="zh-CN" sz="2200" kern="100" dirty="0">
              <a:effectLst/>
              <a:latin typeface="微软雅黑" panose="020B0503020204020204" pitchFamily="34" charset="-122"/>
              <a:ea typeface="微软雅黑" panose="020B0503020204020204" pitchFamily="34" charset="-122"/>
            </a:endParaRPr>
          </a:p>
        </p:txBody>
      </p:sp>
      <p:sp>
        <p:nvSpPr>
          <p:cNvPr id="9" name="等腰三角形 8">
            <a:extLst>
              <a:ext uri="{FF2B5EF4-FFF2-40B4-BE49-F238E27FC236}">
                <a16:creationId xmlns:a16="http://schemas.microsoft.com/office/drawing/2014/main" id="{DC87027C-5536-24E7-17E9-09AACE906ED1}"/>
              </a:ext>
            </a:extLst>
          </p:cNvPr>
          <p:cNvSpPr/>
          <p:nvPr>
            <p:custDataLst>
              <p:tags r:id="rId2"/>
            </p:custDataLst>
          </p:nvPr>
        </p:nvSpPr>
        <p:spPr>
          <a:xfrm>
            <a:off x="9971090" y="1327676"/>
            <a:ext cx="417589" cy="359993"/>
          </a:xfrm>
          <a:prstGeom prst="triangle">
            <a:avLst/>
          </a:prstGeom>
          <a:pattFill prst="dkHorz">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id="{0C9DDF85-9C8A-6A4D-4F8A-F56FB44A3825}"/>
              </a:ext>
            </a:extLst>
          </p:cNvPr>
          <p:cNvSpPr/>
          <p:nvPr>
            <p:custDataLst>
              <p:tags r:id="rId3"/>
            </p:custDataLst>
          </p:nvPr>
        </p:nvSpPr>
        <p:spPr>
          <a:xfrm flipV="1">
            <a:off x="9538953" y="1327676"/>
            <a:ext cx="417589" cy="359993"/>
          </a:xfrm>
          <a:prstGeom prst="triangle">
            <a:avLst/>
          </a:prstGeom>
          <a:pattFill prst="wdDnDiag">
            <a:fgClr>
              <a:schemeClr val="accent6"/>
            </a:fgClr>
            <a:bgClr>
              <a:schemeClr val="bg1"/>
            </a:bgClr>
          </a:patt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a:extLst>
              <a:ext uri="{FF2B5EF4-FFF2-40B4-BE49-F238E27FC236}">
                <a16:creationId xmlns:a16="http://schemas.microsoft.com/office/drawing/2014/main" id="{6976481B-D571-B2FD-47F7-8E0D824C89B9}"/>
              </a:ext>
            </a:extLst>
          </p:cNvPr>
          <p:cNvSpPr/>
          <p:nvPr>
            <p:custDataLst>
              <p:tags r:id="rId4"/>
            </p:custDataLst>
          </p:nvPr>
        </p:nvSpPr>
        <p:spPr>
          <a:xfrm>
            <a:off x="9106814" y="1327676"/>
            <a:ext cx="417589" cy="359993"/>
          </a:xfrm>
          <a:prstGeom prst="triangle">
            <a:avLst/>
          </a:prstGeom>
          <a:pattFill prst="wdUpDiag">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4" y="13335"/>
            <a:ext cx="7888723"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供应链合作伙伴关系的形成和发展</a:t>
            </a:r>
          </a:p>
        </p:txBody>
      </p:sp>
      <p:sp>
        <p:nvSpPr>
          <p:cNvPr id="20" name="矩形 19"/>
          <p:cNvSpPr/>
          <p:nvPr/>
        </p:nvSpPr>
        <p:spPr>
          <a:xfrm>
            <a:off x="125866" y="963811"/>
            <a:ext cx="6400652" cy="523220"/>
          </a:xfrm>
          <a:prstGeom prst="rect">
            <a:avLst/>
          </a:prstGeom>
          <a:noFill/>
          <a:ln>
            <a:noFill/>
          </a:ln>
        </p:spPr>
        <p:txBody>
          <a:bodyPr wrap="squar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二、供应链合作伙伴关系的发展</a:t>
            </a:r>
          </a:p>
        </p:txBody>
      </p:sp>
      <p:pic>
        <p:nvPicPr>
          <p:cNvPr id="2" name="图片 1">
            <a:extLst>
              <a:ext uri="{FF2B5EF4-FFF2-40B4-BE49-F238E27FC236}">
                <a16:creationId xmlns:a16="http://schemas.microsoft.com/office/drawing/2014/main" id="{EDB352FC-E34A-A208-BAEE-EA8800BAD105}"/>
              </a:ext>
            </a:extLst>
          </p:cNvPr>
          <p:cNvPicPr>
            <a:picLocks noChangeAspect="1"/>
          </p:cNvPicPr>
          <p:nvPr/>
        </p:nvPicPr>
        <p:blipFill>
          <a:blip r:embed="rId2"/>
          <a:stretch>
            <a:fillRect/>
          </a:stretch>
        </p:blipFill>
        <p:spPr>
          <a:xfrm>
            <a:off x="2895674" y="1487031"/>
            <a:ext cx="6400652" cy="4306186"/>
          </a:xfrm>
          <a:prstGeom prst="rect">
            <a:avLst/>
          </a:prstGeom>
        </p:spPr>
      </p:pic>
      <p:sp>
        <p:nvSpPr>
          <p:cNvPr id="4" name="文本框 3">
            <a:extLst>
              <a:ext uri="{FF2B5EF4-FFF2-40B4-BE49-F238E27FC236}">
                <a16:creationId xmlns:a16="http://schemas.microsoft.com/office/drawing/2014/main" id="{ED1D97A1-B30D-C7EC-FCF4-E06EFBEEACE6}"/>
              </a:ext>
            </a:extLst>
          </p:cNvPr>
          <p:cNvSpPr txBox="1"/>
          <p:nvPr/>
        </p:nvSpPr>
        <p:spPr>
          <a:xfrm>
            <a:off x="2915524" y="5762849"/>
            <a:ext cx="6380801" cy="455253"/>
          </a:xfrm>
          <a:prstGeom prst="rect">
            <a:avLst/>
          </a:prstGeom>
          <a:noFill/>
        </p:spPr>
        <p:txBody>
          <a:bodyPr wrap="square">
            <a:spAutoFit/>
          </a:bodyPr>
          <a:lstStyle/>
          <a:p>
            <a:pPr indent="266700" algn="ctr">
              <a:lnSpc>
                <a:spcPct val="150000"/>
              </a:lnSpc>
              <a:spcBef>
                <a:spcPts val="800"/>
              </a:spcBef>
            </a:pPr>
            <a:r>
              <a:rPr lang="zh-CN" altLang="zh-CN" sz="1800" kern="100" dirty="0">
                <a:effectLst/>
                <a:latin typeface="Times New Roman" panose="02020603050405020304" pitchFamily="18" charset="0"/>
                <a:ea typeface="宋体" panose="02010600030101010101" pitchFamily="2" charset="-122"/>
              </a:rPr>
              <a:t>图</a:t>
            </a:r>
            <a:r>
              <a:rPr lang="en-US" altLang="zh-CN" sz="1800" kern="100" dirty="0">
                <a:effectLst/>
                <a:latin typeface="Times New Roman" panose="02020603050405020304" pitchFamily="18" charset="0"/>
                <a:ea typeface="宋体" panose="02010600030101010101" pitchFamily="2" charset="-122"/>
              </a:rPr>
              <a:t>1-1  </a:t>
            </a:r>
            <a:r>
              <a:rPr lang="zh-CN" altLang="zh-CN" sz="1800" kern="100" dirty="0">
                <a:effectLst/>
                <a:latin typeface="Times New Roman" panose="02020603050405020304" pitchFamily="18" charset="0"/>
                <a:ea typeface="宋体" panose="02010600030101010101" pitchFamily="2" charset="-122"/>
              </a:rPr>
              <a:t>供应链合作伙伴关系发展阶段</a:t>
            </a:r>
          </a:p>
        </p:txBody>
      </p:sp>
    </p:spTree>
    <p:extLst>
      <p:ext uri="{BB962C8B-B14F-4D97-AF65-F5344CB8AC3E}">
        <p14:creationId xmlns:p14="http://schemas.microsoft.com/office/powerpoint/2010/main" val="11346157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4" y="13335"/>
            <a:ext cx="7888723"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供应链合作伙伴关系的形成和发展</a:t>
            </a:r>
          </a:p>
        </p:txBody>
      </p:sp>
      <p:sp>
        <p:nvSpPr>
          <p:cNvPr id="20" name="矩形 19"/>
          <p:cNvSpPr/>
          <p:nvPr/>
        </p:nvSpPr>
        <p:spPr>
          <a:xfrm>
            <a:off x="125866" y="963811"/>
            <a:ext cx="6400652" cy="523220"/>
          </a:xfrm>
          <a:prstGeom prst="rect">
            <a:avLst/>
          </a:prstGeom>
          <a:noFill/>
          <a:ln>
            <a:noFill/>
          </a:ln>
        </p:spPr>
        <p:txBody>
          <a:bodyPr wrap="squar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三、供应链合作伙伴关系特征比较</a:t>
            </a:r>
          </a:p>
        </p:txBody>
      </p:sp>
      <p:sp>
        <p:nvSpPr>
          <p:cNvPr id="4" name="文本框 3">
            <a:extLst>
              <a:ext uri="{FF2B5EF4-FFF2-40B4-BE49-F238E27FC236}">
                <a16:creationId xmlns:a16="http://schemas.microsoft.com/office/drawing/2014/main" id="{ED1D97A1-B30D-C7EC-FCF4-E06EFBEEACE6}"/>
              </a:ext>
            </a:extLst>
          </p:cNvPr>
          <p:cNvSpPr txBox="1"/>
          <p:nvPr/>
        </p:nvSpPr>
        <p:spPr>
          <a:xfrm>
            <a:off x="2915524" y="5762849"/>
            <a:ext cx="6380801" cy="455253"/>
          </a:xfrm>
          <a:prstGeom prst="rect">
            <a:avLst/>
          </a:prstGeom>
          <a:noFill/>
        </p:spPr>
        <p:txBody>
          <a:bodyPr wrap="square">
            <a:spAutoFit/>
          </a:bodyPr>
          <a:lstStyle/>
          <a:p>
            <a:pPr indent="266700" algn="ctr">
              <a:lnSpc>
                <a:spcPct val="150000"/>
              </a:lnSpc>
              <a:spcBef>
                <a:spcPts val="800"/>
              </a:spcBef>
            </a:pPr>
            <a:r>
              <a:rPr lang="zh-CN" altLang="en-US" sz="1800" kern="100" dirty="0">
                <a:effectLst/>
                <a:latin typeface="Times New Roman" panose="02020603050405020304" pitchFamily="18" charset="0"/>
                <a:ea typeface="宋体" panose="02010600030101010101" pitchFamily="2" charset="-122"/>
              </a:rPr>
              <a:t>表</a:t>
            </a:r>
            <a:r>
              <a:rPr lang="en-US" altLang="zh-CN" sz="1800" kern="100" dirty="0">
                <a:effectLst/>
                <a:latin typeface="Times New Roman" panose="02020603050405020304" pitchFamily="18" charset="0"/>
                <a:ea typeface="宋体" panose="02010600030101010101" pitchFamily="2" charset="-122"/>
              </a:rPr>
              <a:t>1-1  </a:t>
            </a:r>
            <a:r>
              <a:rPr lang="zh-CN" altLang="zh-CN" sz="1800" kern="100" dirty="0">
                <a:effectLst/>
                <a:latin typeface="Times New Roman" panose="02020603050405020304" pitchFamily="18" charset="0"/>
                <a:ea typeface="宋体" panose="02010600030101010101" pitchFamily="2" charset="-122"/>
              </a:rPr>
              <a:t>供应链合作伙伴关系</a:t>
            </a:r>
            <a:r>
              <a:rPr lang="zh-CN" altLang="en-US" sz="1800" kern="100" dirty="0">
                <a:effectLst/>
                <a:latin typeface="Times New Roman" panose="02020603050405020304" pitchFamily="18" charset="0"/>
                <a:ea typeface="宋体" panose="02010600030101010101" pitchFamily="2" charset="-122"/>
              </a:rPr>
              <a:t>特征比较</a:t>
            </a:r>
            <a:endParaRPr lang="zh-CN" altLang="zh-CN" sz="1800" kern="100" dirty="0">
              <a:effectLst/>
              <a:latin typeface="Times New Roman" panose="02020603050405020304" pitchFamily="18" charset="0"/>
              <a:ea typeface="宋体" panose="02010600030101010101" pitchFamily="2" charset="-122"/>
            </a:endParaRPr>
          </a:p>
        </p:txBody>
      </p:sp>
      <p:pic>
        <p:nvPicPr>
          <p:cNvPr id="6" name="图片 5">
            <a:extLst>
              <a:ext uri="{FF2B5EF4-FFF2-40B4-BE49-F238E27FC236}">
                <a16:creationId xmlns:a16="http://schemas.microsoft.com/office/drawing/2014/main" id="{45E740CA-0B15-068E-A95D-861CB06A622B}"/>
              </a:ext>
            </a:extLst>
          </p:cNvPr>
          <p:cNvPicPr>
            <a:picLocks noChangeAspect="1"/>
          </p:cNvPicPr>
          <p:nvPr/>
        </p:nvPicPr>
        <p:blipFill>
          <a:blip r:embed="rId2"/>
          <a:stretch>
            <a:fillRect/>
          </a:stretch>
        </p:blipFill>
        <p:spPr>
          <a:xfrm>
            <a:off x="3599141" y="1377239"/>
            <a:ext cx="5013565" cy="4495402"/>
          </a:xfrm>
          <a:prstGeom prst="rect">
            <a:avLst/>
          </a:prstGeom>
        </p:spPr>
      </p:pic>
    </p:spTree>
    <p:extLst>
      <p:ext uri="{BB962C8B-B14F-4D97-AF65-F5344CB8AC3E}">
        <p14:creationId xmlns:p14="http://schemas.microsoft.com/office/powerpoint/2010/main" val="328261718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2</a:t>
            </a:r>
          </a:p>
        </p:txBody>
      </p:sp>
      <p:sp>
        <p:nvSpPr>
          <p:cNvPr id="29" name="TextBox 28"/>
          <p:cNvSpPr txBox="1"/>
          <p:nvPr userDrawn="1"/>
        </p:nvSpPr>
        <p:spPr>
          <a:xfrm>
            <a:off x="4533900" y="2410859"/>
            <a:ext cx="7509510" cy="255454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lvl="0">
              <a:defRPr/>
            </a:pPr>
            <a:r>
              <a:rPr lang="zh-CN" altLang="en-US" sz="8000" kern="0" dirty="0">
                <a:gradFill>
                  <a:gsLst>
                    <a:gs pos="25000">
                      <a:srgbClr val="02B9E7">
                        <a:satMod val="155000"/>
                      </a:srgbClr>
                    </a:gs>
                    <a:gs pos="100000">
                      <a:srgbClr val="002060"/>
                    </a:gs>
                  </a:gsLst>
                  <a:lin ang="5400000"/>
                </a:gradFill>
              </a:rPr>
              <a:t>供应链</a:t>
            </a:r>
            <a:endParaRPr lang="en-US" altLang="zh-CN" sz="8000" kern="0" dirty="0">
              <a:gradFill>
                <a:gsLst>
                  <a:gs pos="25000">
                    <a:srgbClr val="02B9E7">
                      <a:satMod val="155000"/>
                    </a:srgbClr>
                  </a:gs>
                  <a:gs pos="100000">
                    <a:srgbClr val="002060"/>
                  </a:gs>
                </a:gsLst>
                <a:lin ang="5400000"/>
              </a:gradFill>
            </a:endParaRPr>
          </a:p>
          <a:p>
            <a:pPr lvl="0">
              <a:defRPr/>
            </a:pPr>
            <a:r>
              <a:rPr lang="zh-CN" altLang="en-US" sz="8000" kern="0" dirty="0">
                <a:gradFill>
                  <a:gsLst>
                    <a:gs pos="25000">
                      <a:srgbClr val="02B9E7">
                        <a:satMod val="155000"/>
                      </a:srgbClr>
                    </a:gs>
                    <a:gs pos="100000">
                      <a:srgbClr val="002060"/>
                    </a:gs>
                  </a:gsLst>
                  <a:lin ang="5400000"/>
                </a:gradFill>
              </a:rPr>
              <a:t>合作伙伴关系</a:t>
            </a:r>
            <a:endParaRPr kumimoji="0" lang="zh-CN" altLang="en-US" sz="80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extLst>
      <p:ext uri="{BB962C8B-B14F-4D97-AF65-F5344CB8AC3E}">
        <p14:creationId xmlns:p14="http://schemas.microsoft.com/office/powerpoint/2010/main" val="26247718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燕尾形 192"/>
          <p:cNvSpPr/>
          <p:nvPr userDrawn="1"/>
        </p:nvSpPr>
        <p:spPr>
          <a:xfrm flipH="1">
            <a:off x="457835" y="13335"/>
            <a:ext cx="5060463"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供应链合作伙伴关系</a:t>
            </a:r>
          </a:p>
        </p:txBody>
      </p:sp>
      <p:sp>
        <p:nvSpPr>
          <p:cNvPr id="20" name="矩形 19"/>
          <p:cNvSpPr/>
          <p:nvPr/>
        </p:nvSpPr>
        <p:spPr>
          <a:xfrm>
            <a:off x="659896" y="867024"/>
            <a:ext cx="5436104"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	供应链合作伙伴关系的概念</a:t>
            </a:r>
          </a:p>
        </p:txBody>
      </p:sp>
      <p:sp>
        <p:nvSpPr>
          <p:cNvPr id="9" name="文本框 8" descr="7b0a20202020227461726765744964223a202270726f636573734f6e6c696e6554657874426f78220a7d0a">
            <a:extLst>
              <a:ext uri="{FF2B5EF4-FFF2-40B4-BE49-F238E27FC236}">
                <a16:creationId xmlns:a16="http://schemas.microsoft.com/office/drawing/2014/main" id="{152A02F1-97B5-B019-F231-5194C8BC768A}"/>
              </a:ext>
            </a:extLst>
          </p:cNvPr>
          <p:cNvSpPr txBox="1"/>
          <p:nvPr/>
        </p:nvSpPr>
        <p:spPr>
          <a:xfrm>
            <a:off x="915352" y="1699813"/>
            <a:ext cx="10361295" cy="2007177"/>
          </a:xfrm>
          <a:prstGeom prst="rect">
            <a:avLst/>
          </a:prstGeom>
          <a:solidFill>
            <a:srgbClr val="00B0F0"/>
          </a:solidFill>
          <a:ln w="9525">
            <a:noFill/>
          </a:ln>
        </p:spPr>
        <p:txBody>
          <a:bodyPr wrap="square">
            <a:noAutofit/>
          </a:bodyPr>
          <a:lstStyle/>
          <a:p>
            <a:pPr indent="457200" fontAlgn="auto">
              <a:lnSpc>
                <a:spcPct val="150000"/>
              </a:lnSpc>
            </a:pPr>
            <a:r>
              <a:rPr lang="zh-CN" altLang="en-US" sz="2800" b="0" dirty="0">
                <a:ea typeface="宋体" panose="02010600030101010101" pitchFamily="2" charset="-122"/>
              </a:rPr>
              <a:t>供应链合作伙伴关系（</a:t>
            </a:r>
            <a:r>
              <a:rPr lang="en-US" altLang="zh-CN" sz="2800" b="0" dirty="0">
                <a:ea typeface="宋体" panose="02010600030101010101" pitchFamily="2" charset="-122"/>
              </a:rPr>
              <a:t>supply chain partnership</a:t>
            </a:r>
            <a:r>
              <a:rPr lang="zh-CN" altLang="en-US" sz="2800" b="0" dirty="0">
                <a:ea typeface="宋体" panose="02010600030101010101" pitchFamily="2" charset="-122"/>
              </a:rPr>
              <a:t>， </a:t>
            </a:r>
            <a:r>
              <a:rPr lang="en-US" altLang="zh-CN" sz="2800" b="0" dirty="0">
                <a:ea typeface="宋体" panose="02010600030101010101" pitchFamily="2" charset="-122"/>
              </a:rPr>
              <a:t>SCP</a:t>
            </a:r>
            <a:r>
              <a:rPr lang="zh-CN" altLang="en-US" sz="2800" b="0" dirty="0">
                <a:ea typeface="宋体" panose="02010600030101010101" pitchFamily="2" charset="-122"/>
              </a:rPr>
              <a:t>），定义为供应商和制造商为了实现某个特定的目标，在一定时期内达成共享信息、共担风险、共同获利的协议关系。</a:t>
            </a:r>
            <a:endParaRPr lang="zh-CN" altLang="zh-CN" sz="2800" b="0" dirty="0">
              <a:latin typeface="Calibri" panose="020F0502020204030204" charset="0"/>
              <a:ea typeface="宋体" panose="02010600030101010101" pitchFamily="2" charset="-122"/>
              <a:sym typeface="+mn-ea"/>
            </a:endParaRPr>
          </a:p>
        </p:txBody>
      </p:sp>
      <p:sp>
        <p:nvSpPr>
          <p:cNvPr id="10" name="文本框 9">
            <a:extLst>
              <a:ext uri="{FF2B5EF4-FFF2-40B4-BE49-F238E27FC236}">
                <a16:creationId xmlns:a16="http://schemas.microsoft.com/office/drawing/2014/main" id="{0C01C118-E8EB-B208-DC6C-EC77EB71992D}"/>
              </a:ext>
            </a:extLst>
          </p:cNvPr>
          <p:cNvSpPr txBox="1"/>
          <p:nvPr/>
        </p:nvSpPr>
        <p:spPr>
          <a:xfrm>
            <a:off x="915352" y="4154598"/>
            <a:ext cx="10361295" cy="1311193"/>
          </a:xfrm>
          <a:prstGeom prst="rect">
            <a:avLst/>
          </a:prstGeom>
          <a:solidFill>
            <a:srgbClr val="00B0F0"/>
          </a:solidFill>
        </p:spPr>
        <p:txBody>
          <a:bodyPr wrap="square" rtlCol="0" anchor="t">
            <a:spAutoFit/>
          </a:bodyPr>
          <a:lstStyle/>
          <a:p>
            <a:pPr indent="457200" fontAlgn="auto">
              <a:lnSpc>
                <a:spcPct val="150000"/>
              </a:lnSpc>
            </a:pPr>
            <a:r>
              <a:rPr lang="zh-CN" altLang="en-US" sz="2800" dirty="0">
                <a:latin typeface="Calibri" panose="020F0502020204030204" charset="0"/>
                <a:ea typeface="宋体" panose="02010600030101010101" pitchFamily="2" charset="-122"/>
                <a:sym typeface="+mn-ea"/>
              </a:rPr>
              <a:t>建立供应链合作伙伴关系就意味着新产品</a:t>
            </a:r>
            <a:r>
              <a:rPr lang="en-US" altLang="zh-CN" sz="2800" dirty="0">
                <a:latin typeface="Calibri" panose="020F0502020204030204" charset="0"/>
                <a:ea typeface="宋体" panose="02010600030101010101" pitchFamily="2" charset="-122"/>
                <a:sym typeface="+mn-ea"/>
              </a:rPr>
              <a:t>/</a:t>
            </a:r>
            <a:r>
              <a:rPr lang="zh-CN" altLang="en-US" sz="2800" dirty="0">
                <a:latin typeface="Calibri" panose="020F0502020204030204" charset="0"/>
                <a:ea typeface="宋体" panose="02010600030101010101" pitchFamily="2" charset="-122"/>
                <a:sym typeface="+mn-ea"/>
              </a:rPr>
              <a:t>技术的共同开发、数据的交换、市场机会共享和风险共担。</a:t>
            </a:r>
            <a:endParaRPr lang="zh-CN" sz="2800" b="0" dirty="0">
              <a:latin typeface="Calibri" panose="020F0502020204030204" charset="0"/>
              <a:ea typeface="宋体" panose="02010600030101010101" pitchFamily="2" charset="-122"/>
            </a:endParaRP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DE5MWQ0NGRjMjRhZDg4NzcyMjJiMzdmZjFiZGZkMmEifQ=="/>
  <p:tag name="KSO_WPP_MARK_KEY" val="9ea47c93-d3c5-4942-a3e3-be7892464284"/>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70323_2*l_i*1_6"/>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70323_2*l_i*1_7"/>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70323_2*l_i*1_8"/>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323_2*l_i*1_2"/>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70323_2*l_i*1_4"/>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15.xml><?xml version="1.0" encoding="utf-8"?>
<p:tagLst xmlns:a="http://schemas.openxmlformats.org/drawingml/2006/main" xmlns:r="http://schemas.openxmlformats.org/officeDocument/2006/relationships" xmlns:p="http://schemas.openxmlformats.org/presentationml/2006/main">
  <p:tag name="KSO_WM_UNIT_VALUE" val="179*238"/>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70323_2*l_x*1_1"/>
  <p:tag name="KSO_WM_TEMPLATE_CATEGORY" val="diagram"/>
  <p:tag name="KSO_WM_TEMPLATE_INDEX" val="2017032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70323_2*l_h_i*1_3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0"/>
</p:tagLst>
</file>

<file path=ppt/tags/tag17.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323_2*l_h_f*1_2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70323_2*l_h_i*1_2_1"/>
  <p:tag name="KSO_WM_TEMPLATE_CATEGORY" val="diagram"/>
  <p:tag name="KSO_WM_TEMPLATE_INDEX" val="2017032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70323_2*l_h_i*1_1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0"/>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577_1*l_h_i*1_1_1"/>
  <p:tag name="KSO_WM_TEMPLATE_CATEGORY" val="diagram"/>
  <p:tag name="KSO_WM_TEMPLATE_INDEX" val="2020557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0"/>
</p:tagLst>
</file>

<file path=ppt/tags/tag20.xml><?xml version="1.0" encoding="utf-8"?>
<p:tagLst xmlns:a="http://schemas.openxmlformats.org/drawingml/2006/main" xmlns:r="http://schemas.openxmlformats.org/officeDocument/2006/relationships" xmlns:p="http://schemas.openxmlformats.org/presentationml/2006/main">
  <p:tag name="KSO_WM_UNIT_VALUE" val="182*116"/>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170323_2*l_x*1_2"/>
  <p:tag name="KSO_WM_TEMPLATE_CATEGORY" val="diagram"/>
  <p:tag name="KSO_WM_TEMPLATE_INDEX" val="20170323"/>
  <p:tag name="KSO_WM_UNIT_LAYERLEVEL" val="1_1"/>
  <p:tag name="KSO_WM_TAG_VERSION" val="1.0"/>
  <p:tag name="KSO_WM_BEAUTIFY_FLAG" val="#wm#"/>
  <p:tag name="KSO_WM_UNIT_USESOURCEFORMAT_APPLY" val="0"/>
</p:tagLst>
</file>

<file path=ppt/tags/tag21.xml><?xml version="1.0" encoding="utf-8"?>
<p:tagLst xmlns:a="http://schemas.openxmlformats.org/drawingml/2006/main" xmlns:r="http://schemas.openxmlformats.org/officeDocument/2006/relationships" xmlns:p="http://schemas.openxmlformats.org/presentationml/2006/main">
  <p:tag name="KSO_WM_UNIT_VALUE" val="148*159"/>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70323_2*l_x*1_3"/>
  <p:tag name="KSO_WM_TEMPLATE_CATEGORY" val="diagram"/>
  <p:tag name="KSO_WM_TEMPLATE_INDEX" val="20170323"/>
  <p:tag name="KSO_WM_UNIT_LAYERLEVEL" val="1_1"/>
  <p:tag name="KSO_WM_TAG_VERSION" val="1.0"/>
  <p:tag name="KSO_WM_BEAUTIFY_FLAG" val="#wm#"/>
  <p:tag name="KSO_WM_UNIT_USESOURCEFORMAT_APPLY" val="0"/>
</p:tagLst>
</file>

<file path=ppt/tags/tag22.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23.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24.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25.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26.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27.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28.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96"/>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69878_2*n_h_h_f*1_2_3_1"/>
  <p:tag name="KSO_WM_TEMPLATE_CATEGORY" val="diagram"/>
  <p:tag name="KSO_WM_TEMPLATE_INDEX" val="20169878"/>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0"/>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169878_2*n_h_i*1_1_2"/>
  <p:tag name="KSO_WM_TEMPLATE_CATEGORY" val="diagram"/>
  <p:tag name="KSO_WM_TEMPLATE_INDEX" val="201698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577_1*l_h_i*1_1_2"/>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69878_2*n_h_h_i*1_2_2_1"/>
  <p:tag name="KSO_WM_TEMPLATE_CATEGORY" val="diagram"/>
  <p:tag name="KSO_WM_TEMPLATE_INDEX" val="20169878"/>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69878_2*n_h_h_i*1_2_1_1"/>
  <p:tag name="KSO_WM_TEMPLATE_CATEGORY" val="diagram"/>
  <p:tag name="KSO_WM_TEMPLATE_INDEX" val="20169878"/>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32.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69878_2*n_h_h_f*1_2_2_1"/>
  <p:tag name="KSO_WM_TEMPLATE_CATEGORY" val="diagram"/>
  <p:tag name="KSO_WM_TEMPLATE_INDEX" val="20169878"/>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0"/>
</p:tagLst>
</file>

<file path=ppt/tags/tag3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69878_2*n_h_h_f*1_2_1_1"/>
  <p:tag name="KSO_WM_TEMPLATE_CATEGORY" val="diagram"/>
  <p:tag name="KSO_WM_TEMPLATE_INDEX" val="20169878"/>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0"/>
</p:tagLst>
</file>

<file path=ppt/tags/tag3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69878_2*n_h_a*1_1_1"/>
  <p:tag name="KSO_WM_TEMPLATE_CATEGORY" val="diagram"/>
  <p:tag name="KSO_WM_TEMPLATE_INDEX" val="20169878"/>
  <p:tag name="KSO_WM_UNIT_LAYERLEVEL" val="1_1_1"/>
  <p:tag name="KSO_WM_TAG_VERSION" val="1.0"/>
  <p:tag name="KSO_WM_BEAUTIFY_FLAG" val="#wm#"/>
  <p:tag name="KSO_WM_UNIT_PRESET_TEXT" val="点击此处&#10;添加正文"/>
  <p:tag name="KSO_WM_UNIT_TEXT_FILL_FORE_SCHEMECOLOR_INDEX" val="14"/>
  <p:tag name="KSO_WM_UNIT_TEXT_FILL_TYPE" val="1"/>
  <p:tag name="KSO_WM_UNIT_USESOURCEFORMAT_APPLY" val="0"/>
</p:tagLst>
</file>

<file path=ppt/tags/tag3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96"/>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69878_2*n_h_h_f*1_2_3_1"/>
  <p:tag name="KSO_WM_TEMPLATE_CATEGORY" val="diagram"/>
  <p:tag name="KSO_WM_TEMPLATE_INDEX" val="20169878"/>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0"/>
</p:tagLst>
</file>

<file path=ppt/tags/tag3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69878_2*n_h_h_f*1_2_1_1"/>
  <p:tag name="KSO_WM_TEMPLATE_CATEGORY" val="diagram"/>
  <p:tag name="KSO_WM_TEMPLATE_INDEX" val="20169878"/>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0"/>
</p:tagLst>
</file>

<file path=ppt/tags/tag37.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169878_2*n_h_i*1_1_2"/>
  <p:tag name="KSO_WM_TEMPLATE_CATEGORY" val="diagram"/>
  <p:tag name="KSO_WM_TEMPLATE_INDEX" val="201698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69878_2*n_h_h_i*1_2_2_1"/>
  <p:tag name="KSO_WM_TEMPLATE_CATEGORY" val="diagram"/>
  <p:tag name="KSO_WM_TEMPLATE_INDEX" val="20169878"/>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577_1*l_h_i*1_1_3"/>
  <p:tag name="KSO_WM_TEMPLATE_CATEGORY" val="diagram"/>
  <p:tag name="KSO_WM_TEMPLATE_INDEX" val="20205577"/>
  <p:tag name="KSO_WM_UNIT_LAYERLEVEL" val="1_1_1"/>
  <p:tag name="KSO_WM_TAG_VERSION" val="1.0"/>
  <p:tag name="KSO_WM_BEAUTIFY_FLAG" val="#wm#"/>
  <p:tag name="KSO_WM_UNIT_FILL_FORE_SCHEMECOLOR_INDEX" val="10"/>
  <p:tag name="KSO_WM_UNIT_FILL_BACK_SCHEMECOLOR_INDEX" val="14"/>
  <p:tag name="KSO_WM_UNIT_FILL_TYPE" val="2"/>
  <p:tag name="KSO_WM_UNIT_LINE_FORE_SCHEMECOLOR_INDEX" val="10"/>
  <p:tag name="KSO_WM_UNIT_LINE_FILL_TYPE" val="2"/>
  <p:tag name="KSO_WM_UNIT_TEXT_FILL_FORE_SCHEMECOLOR_INDEX" val="2"/>
  <p:tag name="KSO_WM_UNIT_TEXT_FILL_TYPE" val="1"/>
  <p:tag name="KSO_WM_UNIT_USESOURCEFORMAT_APPLY" val="0"/>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69878_2*n_h_h_i*1_2_1_1"/>
  <p:tag name="KSO_WM_TEMPLATE_CATEGORY" val="diagram"/>
  <p:tag name="KSO_WM_TEMPLATE_INDEX" val="20169878"/>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4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69878_2*n_h_h_f*1_2_2_1"/>
  <p:tag name="KSO_WM_TEMPLATE_CATEGORY" val="diagram"/>
  <p:tag name="KSO_WM_TEMPLATE_INDEX" val="20169878"/>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0"/>
</p:tagLst>
</file>

<file path=ppt/tags/tag4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69878_2*n_h_a*1_1_1"/>
  <p:tag name="KSO_WM_TEMPLATE_CATEGORY" val="diagram"/>
  <p:tag name="KSO_WM_TEMPLATE_INDEX" val="20169878"/>
  <p:tag name="KSO_WM_UNIT_LAYERLEVEL" val="1_1_1"/>
  <p:tag name="KSO_WM_TAG_VERSION" val="1.0"/>
  <p:tag name="KSO_WM_BEAUTIFY_FLAG" val="#wm#"/>
  <p:tag name="KSO_WM_UNIT_PRESET_TEXT" val="点击此处&#10;添加正文"/>
  <p:tag name="KSO_WM_UNIT_TEXT_FILL_FORE_SCHEMECOLOR_INDEX" val="14"/>
  <p:tag name="KSO_WM_UNIT_TEXT_FILL_TYPE" val="1"/>
  <p:tag name="KSO_WM_UNIT_USESOURCEFORMAT_APPLY" val="0"/>
</p:tagLst>
</file>

<file path=ppt/tags/tag43.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96"/>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69878_2*n_h_h_f*1_2_3_1"/>
  <p:tag name="KSO_WM_TEMPLATE_CATEGORY" val="diagram"/>
  <p:tag name="KSO_WM_TEMPLATE_INDEX" val="20169878"/>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0"/>
</p:tagLst>
</file>

<file path=ppt/tags/tag4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69878_2*n_h_h_f*1_2_1_1"/>
  <p:tag name="KSO_WM_TEMPLATE_CATEGORY" val="diagram"/>
  <p:tag name="KSO_WM_TEMPLATE_INDEX" val="20169878"/>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0"/>
</p:tagLst>
</file>

<file path=ppt/tags/tag45.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46.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74_4*l_i*1_1"/>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74_4*l_i*1_2"/>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74_4*l_i*1_3"/>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5577_1*l_h_i*1_1_4"/>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0"/>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52.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4_4*l_h_f*1_1_1"/>
  <p:tag name="KSO_WM_TEMPLATE_CATEGORY" val="diagram"/>
  <p:tag name="KSO_WM_TEMPLATE_INDEX" val="20227974"/>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0"/>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 name="KSO_WM_UNIT_USESOURCEFORMAT_APPLY" val="0"/>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TEXT_FILL_FORE_SCHEMECOLOR_INDEX" val="5"/>
  <p:tag name="KSO_WM_UNIT_TEXT_FILL_TYPE" val="1"/>
  <p:tag name="KSO_WM_UNIT_USESOURCEFORMAT_APPLY" val="0"/>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0"/>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59.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4_4*l_h_f*1_3_1"/>
  <p:tag name="KSO_WM_TEMPLATE_CATEGORY" val="diagram"/>
  <p:tag name="KSO_WM_TEMPLATE_INDEX" val="2022797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6.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TEXT_FORE_SCHEMECOLOR_INDEX" val="7"/>
  <p:tag name="KSO_WM_UNIT_TEXT_LINE_FILL_TYPE" val="2"/>
  <p:tag name="KSO_WM_UNIT_USESOURCEFORMAT_APPLY" val="0"/>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TEXT_FILL_FORE_SCHEMECOLOR_INDEX" val="7"/>
  <p:tag name="KSO_WM_UNIT_TEXT_FILL_TYPE" val="1"/>
  <p:tag name="KSO_WM_UNIT_USESOURCEFORMAT_APPLY" val="0"/>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0"/>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66.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4_4*l_h_f*1_2_1"/>
  <p:tag name="KSO_WM_TEMPLATE_CATEGORY" val="diagram"/>
  <p:tag name="KSO_WM_TEMPLATE_INDEX" val="2022797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 name="KSO_WM_UNIT_USESOURCEFORMAT_APPLY" val="0"/>
</p:tagLst>
</file>

<file path=ppt/tags/tag7.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TEXT_FILL_FORE_SCHEMECOLOR_INDEX" val="6"/>
  <p:tag name="KSO_WM_UNIT_TEXT_FILL_TYPE" val="1"/>
  <p:tag name="KSO_WM_UNIT_USESOURCEFORMAT_APPLY" val="0"/>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0"/>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0"/>
</p:tagLst>
</file>

<file path=ppt/tags/tag73.xml><?xml version="1.0" encoding="utf-8"?>
<p:tagLst xmlns:a="http://schemas.openxmlformats.org/drawingml/2006/main" xmlns:r="http://schemas.openxmlformats.org/officeDocument/2006/relationships"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74_4*l_h_f*1_4_1"/>
  <p:tag name="KSO_WM_TEMPLATE_CATEGORY" val="diagram"/>
  <p:tag name="KSO_WM_TEMPLATE_INDEX" val="20227974"/>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0"/>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TEXT_FORE_SCHEMECOLOR_INDEX" val="10"/>
  <p:tag name="KSO_WM_UNIT_TEXT_LINE_FILL_TYPE" val="2"/>
  <p:tag name="KSO_WM_UNIT_USESOURCEFORMAT_APPLY" val="0"/>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TEXT_FILL_FORE_SCHEMECOLOR_INDEX" val="7"/>
  <p:tag name="KSO_WM_UNIT_TEXT_FILL_TYPE" val="1"/>
  <p:tag name="KSO_WM_UNIT_USESOURCEFORMAT_APPLY" val="0"/>
</p:tagLst>
</file>

<file path=ppt/tags/tag78.xml><?xml version="1.0" encoding="utf-8"?>
<p:tagLst xmlns:a="http://schemas.openxmlformats.org/drawingml/2006/main" xmlns:r="http://schemas.openxmlformats.org/officeDocument/2006/relationships" xmlns:p="http://schemas.openxmlformats.org/presentationml/2006/main">
  <p:tag name="KSO_WM_SLIDE_ITEM_CNT" val="3"/>
</p:tagLst>
</file>

<file path=ppt/tags/tag79.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323_2*l_i*1_1"/>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4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1"/>
  <p:tag name="KSO_WM_UNIT_FILL_FORE_SCHEMECOLOR_INDEX" val="6"/>
  <p:tag name="KSO_WM_UNIT_FILL_TYPE" val="1"/>
  <p:tag name="KSO_WM_UNIT_LINE_FORE_SCHEMECOLOR_INDEX" val="16"/>
  <p:tag name="KSO_WM_UNIT_LINE_FILL_TYPE" val="2"/>
  <p:tag name="KSO_WM_UNIT_USESOURCEFORMAT_APPLY" val="0"/>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4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4_1"/>
  <p:tag name="KSO_WM_UNIT_PRESET_TEXT" val="添加标题"/>
  <p:tag name="KSO_WM_UNIT_VALUE" val="6"/>
  <p:tag name="KSO_WM_UNIT_USESOURCEFORMAT_APPLY" val="0"/>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4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2"/>
  <p:tag name="KSO_WM_UNIT_USESOURCEFORMAT_APPLY" val="0"/>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4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4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3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1"/>
  <p:tag name="KSO_WM_UNIT_FILL_FORE_SCHEMECOLOR_INDEX" val="5"/>
  <p:tag name="KSO_WM_UNIT_FILL_TYPE" val="1"/>
  <p:tag name="KSO_WM_UNIT_LINE_FORE_SCHEMECOLOR_INDEX" val="16"/>
  <p:tag name="KSO_WM_UNIT_LINE_FILL_TYPE" val="2"/>
  <p:tag name="KSO_WM_UNIT_USESOURCEFORMAT_APPLY" val="0"/>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3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3_1"/>
  <p:tag name="KSO_WM_UNIT_PRESET_TEXT" val="添加标题"/>
  <p:tag name="KSO_WM_UNIT_VALUE" val="7"/>
  <p:tag name="KSO_WM_UNIT_USESOURCEFORMAT_APPLY" val="0"/>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3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2"/>
  <p:tag name="KSO_WM_UNIT_USESOURCEFORMAT_APPLY" val="0"/>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3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2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LINE_FORE_SCHEMECOLOR_INDEX" val="16"/>
  <p:tag name="KSO_WM_UNIT_LINE_FILL_TYPE" val="2"/>
  <p:tag name="KSO_WM_UNIT_USESOURCEFORMAT_APPLY" val="0"/>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2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2_1"/>
  <p:tag name="KSO_WM_UNIT_PRESET_TEXT" val="添加标题"/>
  <p:tag name="KSO_WM_UNIT_VALUE" val="7"/>
  <p:tag name="KSO_WM_UNIT_USESOURCEFORMAT_APPLY" val="0"/>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323_2*l_i*1_3"/>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2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2"/>
  <p:tag name="KSO_WM_UNIT_USESOURCEFORMAT_APPLY" val="0"/>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2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A2MzU3NzM3OTEwIiwKCSJHcm91cElkIiA6ICIxOTg3MTQ3ODQiLAoJIkltYWdlIiA6ICJpVkJPUncwS0dnb0FBQUFOU1VoRVVnQUFBK0FBQUFKTUNBWUFBQUI2anN4Y0FBQUFDWEJJV1hNQUFBc1RBQUFMRXdFQW1wd1lBQUFnQUVsRVFWUjRuT3pkZVh4VTVkMDI4T3ZNWkxLU1pKS1FoRVNXa0kzc1lVOGlDQUpxRmZ2SzlyZzhnajRLdFFJRldoKzFXclRxV3l1VmF1dFNMYUlWTFgxZWJVVkVIcTBpeWk0UUlBRXlJUnRaeUVZMnlENUpaakxMZWY4SWM1akpUUGJKVElEcisvbndjZWJjWjg3Y00wVGdPdmQ5LzI1QkZFVVJSRVJFUkVSRVJHUVhnaUFJdG83TEhOMFJJaUlpSWlJaW9oc1J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E3ZzR1d05FUkVSRVJOZWJMNy84RXAyZG5RQ0FlKys5RjRJZ0RQcGFvaWlpdWJrWlNxWFNYdDF6Q29QQmdMS3lNaFFYRjhQSHh3Y3BLU2tEZW4xSlNRbkdqaDBMVjFkWHE3YU9qZzU0ZUhoWUhLdXFxa0puWnllQ2dvTGc2ZWs1cEw0VDJRc0RPQkVSRVJHUm5SMDRjQUFhalFaQVZ3QWZqSU1IRCtMSWtTT29yYTJGS0lwNDdiWFg3Qllrang4L2p2THljaVFrSkNBNk9ob0toUUlHZ3dIdnZ2dXVkTTc2OWV1bEd3ZGFyUlpidDI2VjJqWnMyRENnOTlQcGRIam1tV2ZRMXRZR0FGQXFsWmd4WXdaa3N2NU55RzFxYXNMbXpac2hrOGt3Zi81ODZUdmR1WE1uc3JLeW9GYXI4ZnJycjF0Y2I5ZXVYVkNwVkpESlpIampqVGZnN3U0K29ENFREUWNHY0NJaXV1YU4rV0duczd0QVJGZlUzTGJNMlYwWUVZeEc0NUN2RVJnWWlNcktTdW01U3FWQ2FtcXExWG1QUC81NHI5ZDU0SUVITUcvZVBJdGpQLzc0STRxS2lyQi8vMzVzMkxBQjhmSHhNQnFOeU1uSmtjNFJSVkVLNEFhRHdhSnRvQlFLQlpLVGszSHMyREVBWFlFNkt5c0xVNlpNNmRmckN3c0xBWFI5cjhIQndkTHhtcG9hMU5iV0FnQnljM09Sa0pBZzliMm9xQWdBRUJFUndmQk5Jd1lET0JFUkVSR1JuZW4xZWdDQUlBZ0RtbjYrZS9kdTZiSFJhSVFnQ0JCRkVRQ3dmLzkrS1d3Q1FGaFlHSktUa3dmY3QrYm1aaFFYRndNQVBEMDlFUk1UTStCcmRKZWZuNDlQUHZtazEzTTZPam9zbnYvakgvL0FybDI3ZWp4LzllclZDQTBOQlFCa1oyZEx4OHZMeTZYdktTa3BDU3FWQ2dDUW1abUowYU5INDhVWFg3UzRUbUZob2RWTmlsbXpadUhoaHgvdTQxTVIyUjhET0JFUkVSSFJBSFIwZE9DWlo1N3A5UnpUQ0xnb2luMU8xOTY4ZWJPMGZ2bWJiNzdwOGJ5eXNqS1VsWlZKeitmTW1XTVJ3TjNjM0RCOStuUUFYYUd6cnE0T0FPRHY3Mjl4bll5TURDblVUNWt5QlhLNXZOZis5WWRHbzdHNE9kQWZiVzF0MHBSMFczUTZIWUN1bXhubUFmeklrU1BTNDgyYk4wdVBzN096Y2NjZGR3eW9EMFNPeGdCT1JFUkVSRFFBb2loQ3E5WDIrL3krempXRjRhRWFOV29VSG43NFlZaWlpSTBiTjBySFROT3lUVXpUd0FFZ0xTME4zMzMzSFE0ZE9tVFZqK2VmZjE1NjNIMUt2ZW42bXpadHNrdmZlM1AyN0ZtMHQ3ZmJiRk1xbFFnT0RrWnRiUzFhVzF0UlcxdUxXYk5tUWFWU29iVzFGWjZlbmphbnVVZEZSUTEzdDRsc1lnQW5JaUlpSWhvaDNuNzdiUnc0Y0FCNzkrN0Y0c1dMTVdmT0hLbnQ4T0hEK095eno1Q2NuSXlVbEJRa0pTWFp2RVorZmo0YUdob0FBS21wcVJZajNDVWxKZEs2Y2w5ZlgwUkZSU0U3T3h2MTlmVlcxN0YxckQ5dEFDd0t0dGxpdnI2OEw0Y09IUUlBZUhoNDROVlhYN1ZhengwVEV3TjNkM2RNblRvVjRlSGhTRXhNUkVaR0JnQWdJU0dCVTgxcFJHRUFKeUlpSWlJYWd1NWhNenM3RysrODh3NkFya0pxdi8vOTc2MWUwMVBodEp5Y0hHbGQ5Q2VmZkFJUER3L01tREVEcmEydDJMMTdOM1E2SFRJeU1oQVFFTkJqQUQ5NjlLajBlUGJzMlJadFAvendnL1RZRVlYSk9qczdwVzNEMUdvMWpoMDdCcFZLQlQ4L1A2eGF0Y3JpM0NOSGpxQzl2UjJ4c2JFWU4yNGNCRUZBU1VrSnpwOC9ENkJydFB2cnI3K1d6cDh6Wnc2Q2dvTHd3QU1QV0ZRL0x5d3NsR1lkaEllSFM5LzFnZ1VMY045OTl3M3I1eVhxQ3dNNEVSRVJFWkVkbWErRkh1amUzVk9uVHNVZGQ5eUJ2WHYzd3NmSFIxb2p2WDM3ZHFqVmFnQmRWYjBYTDE1czgvWE56YzA0ZmZvMEFDQXlNaEloSVNGU1cwMU5qZFJtYnVuU3BWaTZkQ2wwT2gzV3JWc25IZCt5WllzVWJOdmIyL0hFRTA5SWJYMk5jTmZVMUdEZnZuMDRlZklrWG5qaEJRUUVCRUNqMFdEbnpxNWRLeFFLQlRRYWpjVk5nSU1IRDBxajgzZmZmVGZ1dWVjZWk1SDI2dXBxVkZkWFM4L2o0K01SRkJSa3RaV1orWHJ4dUxpNFh2dEo1R2dNNEVSRVJFUkVkcFNYbHljOUhqMTZkTDlmdDMzN2RvdlI2K2JtWm56NjZhZjQ5Tk5QTGM0ckxpN0dtalZyQUZnSDRZTUhEOEpnTUFDQXhmUjFvS3ZDdXIzV20vZGw5KzdkVXRnL2RPZ1FsaTVkaXRHalJ5TTBOQlJWVlZYUTZYVEl6czdHakJrekFBQ3RyYTI0ZVBHaTlQcm82R2dBd01TSkUzdDhqNHFLQ3J6NTVwc1d4N1p1M1NwVlJROEpDUm53RFJDaTRjWUFUa1JFUkVRaldsNWUzckFWKzlxNGNTTmlZMlB0ZHIzR3hrYms1dVpLenlzcks5SFUxT1N3SU5qUzBpSTlMaTB0UlVwS0NnQ2dvS0RBNXVqM2NKazFhNWIwZmtlUEhzVTk5OXdERnhjWEpDWW1vcXFxQ2dCdyt2UnBLWURuNStkTE53ZGNYVjBSR1JrSm9Pc0dSa0JBQUo1KyttazgrK3l6QUxvS3h6M3l5Q09vcUtpdytkNm1VZkxxNm1xTEN2VDc5dTNEdm4zN0FBRExseSszdWtGQjVBZ000RVJFUkVSRWRySjc5MjZMaXVFVkZSVjQ1WlZYc0hyMWFrUkVSUFQ2MnFTa0pQajYrZzdwL1I5ODhFSFUxdGFpc0xBUSsvZnZ4N2h4NDNEenpUY2pLeXRyU05mdGkyblVIUUJrTWhuaTR1S2dWQ3JSMU5RRXRWcU5VNmRPSVMwdERZbUppZmp1dSs4QUFMbTV1ZERyOVhCeGNiRzRhVEZwMGlTNHVGeU5LY3VYTDRlYm01dlZlN3E0dUNBZ0lBQ05qWTFXVmRxSlJpb0djQ0lpSWlJaU96aDkralNPSHo4dVBYZHhjWUZlcjBkTFN3disvT2MvWS9ueTViajU1cHQ3ZlAza3laTXhlZkxrSWZWQkxwZGoxYXBWZVBIRkY2SFZhckZqeHc0a0p5Y2pNaklTKy9idGc0K1BqOFVvdWIzbzlYcUxQc2hrTXFTbXBtTFBuajBBdXFiR3A2V2xJU0lpQXU3dTd0Qm9OTkJvTkNnb0tFQjhmTHpGdEgzemJkTktTMHRSVUZDQW5Kd2M2VmhaV1JtKytPSUwrUGo0WU5PbVRYamhoUmNzMXQzUG1qVkxlbXcwR3FYZms5RFFVR2xLKzVneFkrejhEUkQxRHdNNEVSRVJFVjB6WW1KaThOeHp6em03RzFaeWNuS3diZHMyNmJtWGx4ZWVlZVlaZlB6eHh5Z3BLWUZlcjhmZi8vNTMxTmJXOWxoQURlaWFKbTBxdHRhWFJZc1cyVHp1NStlSGVmUG1ZYytlUFdodmI4Zmh3NGVsVUxwczJUSjg5TkZIRnVmM1ZKSGR0TTdjRnROckFnSUNzR25USm1nMEdxbk5WRmh0MXF4WlVnQXZMUzFGZFhVMVFrSkNFQnNiaXpObnpnQUF6cDA3QjM5L2Z6UTJOa3F2TncvZ2xaV1Ywb2k1U1ZWVkZhcXFxaEFjSEl6YmJydk5xbS9tMjQ1cHRWb3BnTWZHeHJJS09qa2RBemdSRVJFUjBSQWNQSGdRbjMzMm1UUU5XeEFFckZ5NUVzSEJ3ZmpWcjM2RmQ5NTVSOXBLYTgrZVBSYWp4ZDBkT25USVlqUzNOejBGY0FDWU1XT0dGSDZ6c3JKdzExMTNJU1VsQmFtcHFWWUIzQjVhVzF1bHh4NGVIZ0NBb0tBZ2hJV0ZvYlMwRkFCdzdOZ3hMRnUyREhGeGNWWUIzQ1EwTkhSQWhldHMyYjU5dS9UWWZHcDZYbDZlMU9icjY5dnI5MGMwWEJqQWlZaUlpSWlHd00vUFR5b2dKZ2dDSG5yb0lXa1UxODNORGV2WHI4Yzc3N3lEZ29JQytQcjZZdDY4ZVJiN2NROEg4eEJyS25wbVBqSnNMaUFnWU5Edll5b3UxOVRVSkIwelg4YytjK1pNS1lDbnA2ZGp5WklsMHZydytQaDRKQ1FrNE5DaFE5TDV5Y25KRnRlZlBYczJacytlYmJFTm1xa0lXMC9NSzhtYk00MmNBMEJ3Y0RBRE9Ea0ZBemdSRVJFUjBSQWtKeWZqdnZ2dXc1ZGZmb21WSzFkYWhVaFhWMWVzVzdjT2YvdmIzN0I0OGVKK2ovRGEybXU3KzNybjdyUmFMUlFLaFVYRmM5UEl2SGxoTTNQbUZlWXZYNzZNdlh2M1l2SGl4ZkQwOUxRNHI3S3lFbGxaV2JqNzdydXRybUhlSi9OQVAyM2FOT3pZc1FPaUtLS2xwUVhuenAxRFVsSVNObS9lTFBYM3d3OC9sTTRmNmhwNG9wR09BWnlJaUlpSWFJam16WnVIYWRPbXdjZkh4MmE3cTZzcjFxNWRPK3o5Mkw1OU96SXlNaXlPQlFVRjlldTFlcjBlNzcvL1Bzckt5bkRtekJtc1dMRkN1cG53N2JmZjR1dXZ2NFplcjBkblp5ZVdMRmtpdlU0VVJaU1hsMHZQUTBORHBjZEtwUktUSmsyQzBXakVyRm16ckxaOHk4dkxrNmJrSzVWS1RKZ3dvVjk5Yld0cncvbno1ekZseWhTck52TWJGMXF0VnRxS2JNR0NCVndEVGs3SEFFNUVSRVJFWkFjOWhlL3VUTlBWKzdKNzkyNnJZMzBWYUpzNGNhSlZBTC8xMWx2NzlYNmZmLzQ1eXNyS0FIU3Q2WmJMNVZLYktJcFNVTjZ6WncrOHZiMmxBbWpsNWVVV1JkaVVTaVhxNit1bDV3OCsrS0EwK3Q2OUFydjVTSDFVVkJRYUdocWs1ejQrUGxBb0ZGYjlyS2lvd0VzdnZZUzR1RGo0K1BqZzh1WExVbHRPVGc3aTQrUDc5WG1KbklFQm5JaUlpSWhvR0dtMVdnQ0FRcUdBSUFnNGUvYXNSYnV0a0FrQTMzenp6WURmS3pnNEdFRFhXdlRnNEdEY2Nzc3RtRHQzYnArdk8zRGdBQTRjT0NBOVg3SmtpVVUxOG9VTEY2S2xwVVU2NS9QUFA0ZS92eittVHAyS3pNeE02VHdYRnhmczM3L2ZvaUo4ZjUwNmRRcW5UcDJTbnYvaUY3OUFVbElTZ0t2ZklkQTFGUjRBcXF1cjhkNTc3MW5zUWI1bHl4YmNlZWVkbURsekpnSURBeUdYeTVHV2xnWUFDQXNMQTNEMVprSlAzenZSY0dJQUp5SWlJaUlhUnNlUEg4ZW5uMzVxc3kwZ0lNQ3VRVEF1TGc2dnYvNDZQRHc4ZWx6ejNWMUdSZ2IrOWE5L1NjOW56NTZObi96a0oxYm4zWC8vL2FpdnI0ZEtwWUlvaXRpMmJSczhQVDB0aXA0bEppYWlyYTF0NkIra0cxTVZlUk9aVEFhMVdpMk5xQWNGQmFHdXJnNDZuUTVmZmZVVnZ2cnFLOGhrTXVtN05ScU5PSG55SkxadDJ3WlJGT0h1N282MzNuckw3djBrNm92TTJSMGdJaUlpSXJxZVJVWkc5dGgyKysyMzk5aTJkZXRXcTErbUVlNmV5T1Z5ZUh0Nzl6dDhBMEIrZnI0MExUNDVPUm5MbHkrM2VaNGdDRmkxYWhWQ1FrSUFkSTBrTnpZMlNpUE1BUG8xMmo0WW5aMmQwdU9BZ0FBODlkUlRXTHQyTFFSQmdJZUhCNTU4OGtrc1hMZ1FnaUJJNXhtTlJtaTFXbWkxV3VoME9oZ01CdWx6eHNURURFcy9pZnJDRVhBaUlpSWlvbUVVR2hxS3NXUEhRcWZUU2FPeWZuNSttREZqQm1iTW1HRnhibXBxS3BxYm0zdTgxc0tGQzRjOHd1em01bWJ4M3hVclZzRE56UTJWbFpWNDdMSEhJSlAxUEVibjd1Nk94eDkvSE8rKyt5NGVmZlJSUkVSRUFBQkNRa0tRbVptSjJOaFlxMEpyOW5ETExiY2dNek1UQm9NQnExZXZocGVYRjRDdUxjbkN3OE9oVkNxeGFORWlUSjQ4R2VucDZhaW9xSUJhcllaZXI3Y0k1YWJIM1N2VkV6bUtJUGEzQ2dRUkVkRUlOZWFIbmM3dUFoRmRVWFBiTXJ0Zk15OHZUOW9xS3lZbUJzODk5NXpkMzJPZ2pFYWo5TGkzd09vSXBzSnNNcG5NYXV1d2dkRHI5ZjBlT1RjYWpWYWYyOVl4ZTJwcGFZR0hoNGZGbFAyMnRqWjRlbnBhaEd5aWtVRG80WWVTSStCRVJFUkVSQVBrN05CdGJ0U29VWGE1emtDbXJkdjYvTVA5bmRpcU1tOGFDU2U2Vm95Y1B6bUlpSWlJaUlpSXJtTU00RVJFUkVUWE9BRkFpSnRIaisxS2hhdmpPa05FUkQzaUZIUWlJaUliU3VZdGdxZTg2Ni9KNFZoanZpRnNFZ0pkM1dHQWlKZk9xNlRqdmk0RDM0N0lDS0JWcit1eFBkbkhEOS9ObkM4OTcvNTUzR1J5bE0xZkxEMmZmWHd2aXRwYUI5d1A2akxhMVEwYkk2L3VuN3k1T0FlMVdnMGVHUnVPQ2swNzlsMnU2Zk1hYjhkUE4zdDlMaTVxMm5zOWY4Vk5FL0dIbUNuNHB1NGlQaWd2d3FubWVnQmRvZnkvdzJOeGY4Z0VMTWs4aE16bWhrRitLaUlpc2djR2NDSWlvZ0V3RCtiOTBXN1FJL3pBYnF2ajk0ZE9RSVNuTnd5aVpRQXZ1UFdlQWZlcFd0dUJLVWUrZ2EvQ0ZjbmVTcXYyY0UvTDlhRnovSU1zbnJzSWxoUGlwdnNHSU5UR2FPcmhocnBoS2JBVmQraHJOT2kwQUlBZ1YzY0V1Ym5iL1QzT3RUWUJBQ1o2anNMeG02MzNOeDRxODVzYUxvS0FCMFBEcE9kL0t5L0N2SUF4K0VQTUZCaEZFYytmejhKSEZjVzlYdSsra0FuUzQvZkxpM29ONFA0S056d1htUUFYUWNBOXdXTnhzMThnVW8vdWdVNFU4WDNLQW94MjdhcDAvV2JjZE13LzhRTjBac1hEaUlqSXNSakFpWWlJcmhQeG8zengyZFJiK2p5dnIzUGVqSnRtODdnanFzMnZIQmVCWDAyMC8vNjhqcXlVMzJZd1dEeDNrY2tRUDhvWEFnQzVJT0FQa3laRDZhTEFHeGZ5NFNJSWlCbmxLNTFydWxFd0VIK01uV0l4eGZ5Vm9uTlFHL1FBZ0xkSzgvRnlkTmQyUzFGZTNuZ3hLaEhQRjJRTjRsTVJFWkU5TUlBVEVSRU4wcVZPYlk5dGdWZEdIUWVydmxPTFRjVTV2Wjd6cDlpcFEzcVBvZnFmaXhjR1BacjY2TGdJTy9kbWNGcDZtYnJmRzVrZ1lGUVBNeUhhcm9SZkV6ZEJodCtlejBLOVRvdG5JK0lCQUtzblJPT2ZWV1V3aUNKK1NGa2duVHZRR3dVYndpYmhwMEUzU2M5UE5GM0dQNnRLcGVmYktvcnhIMlBHSTluSER3RHdzM0dSeUcxdHhpZG01eEFSa2VNd2dCTVJFVjJ4WStvdHVLWGI5R3pnNnI3R24xV1hXUnhQUFB4MWo5ZXlOVlhiWCtHRzNMay90VGdtRndUcFhQUHcxV3JRNC85ZHZOQnJmN3NIOEFhZEZuc3VWVm1kNSt1aVFKcGZvUFM4K3preUNMZ2pNRVI2ZnFTaHppcEUydkp5WVRhYWJRVFk3RGxkbi9GeXB3Ynowbit3K2RxUkVzQ2pELzd2b0Y3WDIxUjJveWlpdzJDQWgxd09BSEMvOHQ4M0wrVERJSXBZTXlFSzk1MytFZFhhRGdTNURuNjYvWjJCb1ZLZ0I3cnFBS3pMT1FYUjdCeURLR0x0dVZQNElXV0IxSi9Oc1ZOd1VkT09RdzExZzM1dklpSWFIQVp3SWlLaUVjaFZrQ0hCeG5ydTN1U3JXL0JJMW5IcCtYVGZBSnh1YVVDaXQ5S2lDSnY1T1lCMUViYmZGSnp0ZHhHMjlGbDNJc3pEOWo2OGdhNXVBMTR6L21weERsN3RZK1QvcWZBNFBCVWVLejEvdVRBYjc1YWRIOUQ3RERlMVFYODFnTXU2L3VzbWsrT0h5elZvMXVrd1B5QVlZUjVlT05sVVA2anIzeGtZaWc4U1V5QVRCQUNBQ09ESnZOT282TEJlSzE3YzNvcG44czlJaGQwVWdnemJKOStNbGFyMGZoV0VJeUlpKzJFQUp5SWlHcVRoS0VobUV1cnVZVEUxZWFEK016UU1mNDZiaGxOTjlkaFljQlozbnpyUTQ3bWRSb05GdTYwUU4xSUV1YnBqOVlRbzZYbGRwd2JiS25zdmFOYVhnZjQrZmxCZTFPTjdDZ0JDM1QyaEY2OU96WDgrS2dGL2lKbU1tOXc5SVppZCsrMmxxa0VGOEVYQlkvRk93Z3dveklybnZWYWNpLyt0cmV6eE5aOVZseUhPMnhlcngzZDlkMjR5T1Q1T1NzTXZjelB3UlUzRmdQdEFSRVNEd3dCT1JFUjB4WXF6eCtBaUNGZ3dlZ3plVDB5UmprZGNxV0t1RTQwVzYyMEhxa0dubGFhWkg3MzVEcWtLK2szN3ZoaGF4N3NKOC9EQ0gyT25RQUF3VXhtQXI2YmZpbzBGWjNHNVU0cy85MUJnclNjL1U2WGpSTlBsSHR0Zk9xL0NLQmZMZjA2OEV6OERRTmY2Nm8wRloyMit6blRPUVAwaFpyTEYydXVYenF2UTBhM29tYk44T21VMjB2eEdTeVBlSnBPOGZHeWVIOTNEOFo3SUJRRy9pWWpIdXJCSkZzZi9YbG1DUDEvSTYvUDF2eXZNeGxoM1QrbG5XQ0dUNGE4Sk16SEROd0F2RktwWUhaMkl5QUVZd0ltSWlLN1FHZzNRQXBnZkVHeHh2S2YxME4zWGhKc3ozMFpxTUdxMEdteklPV1g1ZmxlcWwydU5CangwOXBoMFhOc3RPSlYydE9IKzB6OWlhMklLQWwzZDRDR1hZMzNZSkx4eElXL0l4ZUc2MjFkZkF6OFhWNXR0T3FNUmgrdXQxeG5YZFdvR0ZjQWZ1bWtpN2phN0FXSVFSZHdiTWtFYXdYV1h5YUV4RGp5TUY3Y1BiTS96UzUyYUh0dTZoMjl6clhvZGl0cGJVZGpXOVN0ZjNUS2c5MzBqYnByVno5V0hGY1Y0cm9lYkhOMFpSUkZyc2svQ05TblZZczMvbytNaWtLZHV3ZmFMSlFQcUR4RVJEUndET0JFUlhiTjJWSmZqeTFyN1RwLzFsTHZncDhGakxZNUZlbm5iWEJPOUlTZWp4K3NNSm9DYlQwL1dHQTA0M0VPUkxJTW85dGdHQUF1RFF2SDlwUnJjZHVJSGJFdEtROXdvWDZ4VUhVZWtwL2VBKzlSWG9FMVRqdTV4VzdNQVZ6ZW81dHh0ZFh3d1c0S2xLRWZqbFVtVExZN0pCUUh6cnR3cythK3g0WGhpWWl4V25EMDY0SzI4WmgzYk8rRCtUT3kydHpyUXRRWi9Ya0F3YXJRYWVNamw4SFZSQU9pNlVmT0hvaHhVYXp2Z0laY2oyY2NQNlkxZHN3b0dVb1J0UzFraDdnb01oZmVWNndMQXFuRVJXRFdJZ25ZaXJ2Njg3YSt2eGY5VTlWN3dyNzlTdnpxQXgzY00vUHZzUzN2NzFXVVJ0YlcxZHI4K0VaR2pNSUFURWRFMVJ5Y2E4ZEo1RmJaVkZGdFVmTGFIL3hnejNtcDdxZjBwdCtGUEYvTHdUbW1CeGZHTTJYZlo1VDBUdlpWSVVZN0d2K3N1U3NkOFhSUllPeUhhNXZrS1FXYXo3ZE9xVXR3K09nUnZ4MDlIWm5NRGZwNTlBa3N5RDJHeWp4L3kxUzFXQVh6U3dmKzFxbUl1QUtnMld4T3RIY1NJc3IzRmpmTEY5dVEwdU1wa050dlhUb2pHQzFHSkFJQmQwK2Jna2F6ak9OcDRxZC9YZDVYSjhQb0F0blRyNmNiTDI2WDUrUE9GUExUcWRYZzNZUWFXalJrUEFOQ0xJcXExSFFDQXg4WkZZbU5rQWc3VTEySlQwVG5VYW5zZVRlOHVUOTJNSjNJejhjZllLYmlvNlVEaUFJdjBtVHRRWDRQemJhMVlFandPNjNOT3dTamE1LzhrajlZMnRPdjZycUEvRkZwdHo5di9FUkdOZEF6Z1JFUjBUYW5yMU9BeDFZbGUxeVVQbGx3UXNEYk1PdGk2eW1UNFRVUThVcFdqTFk2UGRmY2M4SHVFdUhsZ3NvOGZmSzlNMjVZTEFyNi9VbXp0VU1QVmtUMC9oYXNVS3J0VHlHUTIyd3JiVy9GYTdCUUF3RFJmZit4TFdZRDFPUm40L25KMXYvdW42Qlp5Tlgyc3I4NXFiY0xTek1NV3g3NllOZ2NBMEt6cnhLT3E5SDYvdHkzSlBuNzQxNVRaOEZWY25lYXVNeG90K2puTzdQZkIyMFdCVDZmTXhpOXlUdUdyWG9xU21WTUlzZ0hOV09ncGdEZnFPcVhIZFdZaE1jVE5RL3J2THlmR0FBRG1CUVFqczdrZTJ5c0hOdkw4ZGQxRkhLeXZ4UXZSaVVNSzRHcTlIaStkVitHZDBnTFU5N0tmUFJFUjJSY0RPQkVSWFROT05kZmpNVlU2YWdZd2FqZ1FENGFHMmR4U3l6UmRkMGQxR1ZLVUFZTysvbDJCb2Znb09hM0hkaGZCOWdodmYxVjJ0T0g5OGlLc3YxS2tTNmx3eGZ1SktVZzV1Z2QxdmF4Yk51ZGpOcjBaQURwNkdRRjNsOHR4YTdmMTh1Wmtnb0J4SHRZM0tlNzM2Ri9ZdlRNd0ZIOU5tQUZQc3hrSnA1c2JjS2FsMFdMYTlXOEt6a0p0MEV1ZjIxVW13OWFFbVFoUXVPTGpTdWVzYTY3VXRFbVBKM3FPZ29DdU5keGVWejVMV1VjYi9sSjZYcHFtUGhCcWd4NS9MVDJQbmRWZHl5K20rZnBiM0pEWldIQVdPYTNOVnEvNzE5VFowaHIxOWl0MURTN2JPWHpucGszRzVuR1QrajV4Z01yTHkzSGt5QkVBUUZCUWtOMnZUMFRrS0F6Z1JFUjBUZmk0c2hpL1BUKzhsWnBYallzRTBEV1M2U1Yza2FZOHI4dzZqanNDUS9CRlRZWEZWT1V4UCt6RWM1RUpVdkF6MzQvYVRTYkhYK0tuVzB3eGJ0UmZIU0UxZDZxNUhxZWE2aEhpZG5VOThMN0xOVmgrOXFqRmVhYnRzdG9OZW9SZnFjemUzU3RGNTFEU3JzWnJzVlBoSWdoNElqZXoxL0R0SWdnd0F0SVU1TmwrVjhPTlVSUXRSblc3ODNaUjRLMjQ2UU51NzJ1eXMxd1E4TjhUWS9IRXhCaHBuMnNBS0dsWDQ2R3NZMWd6UHNycU5hOFVuVU9Id1lCZlI4UUI2QXIvcjhaTVFZQ3JHLzVVMG5lRmNIUGQxNmg3eVYxUVBHL1JnSzVSMm5FMWdJOXo5OFF6RWZIU3pRcWpLT0tYdVJsWHB2Y1BQSUNicm05NmowZ3Z5NlVGUnhzdW9hRE51c0NiM095N2JCK215dkcxRThmaXp0dnV0UHQxOC9MeXBBRHU3dDcvZGZORVJDTU5BemdSRVkxb1dxTUJUK2Vkc1ZseFhBRHcwRTNoZHF2ZWZGSFRqcGhSUHZpb3NoaXJ4MGZCRlYwQi9OdExWZmoyVXBYTjEzeDNxVm9LNEErUERjZjc1VVVJZEhQRGgwbXBtT0xqRHdBNDFuZ0ozMTZxUW4ybkZxMTZIVTQyMVdPNnJ6OThGYTR3aUNMK3o2bURBSURIellKbHBhWWQwM3o5YmI2blRCQXMyalJHZzhXSTU2ZFZwYmpVcWNIU01lTlIyOGZJZDVwZklENmJlZ3M2cm95SW1vODJGN1Mxb0hNWWJuaTA2SFU5anZ4TzhQRENXM0hUa2Vwbk9kMi9xSzBWeTA0ZjduVzY5Sjh2NU1FQUViK0ppSmVPUFIwZUIzK0ZHNTR2T0d2M2VnRzlLVFFyMmljWEJQenF5dFJ6QVBoTGFZRlVoTTBlWWtkWmJtZFdvYkhleDEwdUNCYjdocXQ3cU94UFJFVERpd0djaUloR3JJcU9kcXhVSFVlMmphcldiakk1L2hBekdRK0dodGt0Z09lcW0zR3pYeUErcXVnSzRQMlIwVnlQNHZaV1JIaDZZNEtIRjk2TW40WUZBV09nTkZ1enZHak1XSHg3cVFyRjdXckVIUG9LQmxIRTBadnZzRmpYREFEUlppT1pGelh0K1BlTWVUYmYwMTBtdDJncmJtKzFxdVQ5dytVYXpGU094cTVwYzVDbmJzYW1vaHliMXpyVlZBKzkwV2dSdkUyK3Jyc0l1U0RBMEVPQnJrdGFqYzJLNXFhUitrdWRXc3c4K2kxMFY2NmZNL2VuVUFneTFIZHFiUWJ3NmI0QjJESDFGbmpJTGJmeVVyVTBZdm5abzdqVWorblNiMTNJaDZzZ3c1UGhzZEt4VmVNaTRDcVQ0ZW04MDMyKzNsNHFPdHJRYk9OR3c4SDZXbXd1eWJYcmU4MHpXd1pRMXRFbVRTODMxLzMzVjkydCtCNFJFVGtHQXpnUkVZMUloeHJxc0NiN0pCcDAxcUhySm5kUGJFdEtSYktQbjEzZjgzeGJDOTR2TCt4WDBEUDMxN0pDL09uSzFIUlQ1V3NBcU5WcThNTDVMT3krVWd5c3IwclRjODJDVk40QTk0aTI1YzRyZXozSGp2TEZlQTlQbXhXM05VWUR6cW1icE5GNm9LdDQydmFMRjZBekdwRTVleUcrcUNuSHpwcHltK3VLKzdKeWJBUisyNjFnWEVaelBjSnRiT04xcHFVQko1dnJNZGYvNmpUNGIrcXE4SXVjaytnWXdKVHAxMHB5TWNyRlJacFJvRGJvc2FPWFBkdTdxekdyQWo5WWdpQ2d2S1BOb2xCYVRtc3pmcDU5QWtaUnhBT2hZU2hxYTBXNTJWVDF3ZmpQMERCRW1GVzNQOTJqQ1FBQUFDQUFTVVJCVk5aRDlmZnVsZjFiT1FKT1JPUVVET0JFUkRUaS9LVzBBSzhXNTlnY2VaM3RINGl0Q1NrSWNIV3orL3RtTkRkZ3o2WCtWd3czK1ZkVktYNCtQaEtUdks1T0JUN1NVSWRWcW5TMDlIT2tNZEZiS1ZWVkZ3R2NiSzZYMnFvMEhWaVhjOHJxTmFacTQ3WkVlWGtqMnF3LysrdHJFVC9LMSthNS81RjVCSEpCZ0U0MFFtOFVvUk83cHAyL0dqTVpZOXpjc1haQ05CWUczWVRVbzN2NjlWbk1xY3htTDNRYWpUamVkQm0vTHp4bnMrcTRRUlN4T3ZzRWZraFpnR0EzRDd4V2tvdTNMK1FQYXVyNFMrZFZDSFIxeCsyangrQS96eHhGaHRuM09kd21lbzdDRzNIVHJLcVVyemwzVXZwNStLK3hFekhGeHgrbm14c3cvY2R2VVdsajJuaGZidkVQd2l1VGtpMk8vYlBLOW8yRzd2Ky90SElFbklqSUtSakFpWWhveEZBYjlQaGxUb2JGZnRnbUFvQTFFNkx4WEdTQ1JURXBlN3JRcnU3em5PN3Y3ZU9pd0hUZkFCUzNxUkh1TVVyYUh1dG12MEQ4YW1JTTNpb3RRSE12aGN4TWxvd1pKejNPVnpkYnZLYkRxTzl4WkxNbmk0TEhTbzlMMnRXNDBLNjJDdUF1Vi9yYTFzTm9hSXpaK1ZrdGpRTjZmNU1qRFhXNGFkOFhFTkMxSDNaZkduV2QrSm5xQkJReUFTZWJCaCthUlFDL3pNbEFoTmNvNUE5d05vR3RlZ1BkMmZvWjlIRlJZSDNZSkR3MlBsS3FObTV1N1lRby9DbzNFd3BCaHJncjMrMVVYMzlvQnJqWHVsd1E4UGo0S1B3bUl0NWlPN1k5bDZwd291a3lvcTRzWldqU2RhSkZyNGRCTk9MT3dGQ0xhelJ3NnpFaUlxZGdBQ2Npb2hHaHFLMFZqNnFPV3hTdk12R1N1K0ROdUduNFAyYWgwaG04NUM1d013dFdoOUp1UjVTbk4yU0NnRmE5RG12T25jVDdpU21RQ1VMWG51SVRvckZxWEFTK3YxeUQxMHR5VWRqV0NrKzVDN3prY2dSZjJSc2E2QnFkL0sreDRkTHpMMm9xTE43WDE4VVZQeDhmT2FDK0xqV2JDbitndm10LzhlWnVvNTZQajQvQ3U2VUZWZ0U4d05VTjk0Vk1zTmozL0pTTk1QemJxRVNiVmVrL3FpaVdIdjloMHVRQjlSdm9tb3B1RHpyUk9PRHdEZGplNXp2Y2N4UzBSaU0wUmdOQzNEencwRTBUcFRaVGdQN25sTm1ZMnExd1hubEhHOFpmMmRydWdkQXdBRUJSdTFyNk9TcHBWMHRiZ1Fub3VuRmdhM28rMEZWOGIyRmdLSjZZR0l0NGI4dWJLWldhZGp5YmZ3WkExKy9yQ3JQKzJaSnZvMG82RVJFTlB3WndJaUp5dW0vcXF2REwzQXliMDJJalBFZGhXM0theGZSdVo1bmVMVnlaOTBsak5PTHJ1b3RZY2ZZWXRpVE1rQXFzdWNua21PYnJqL0tPZHZpNnVDSm43azloUG5iYWFUUmkyWmh4MHY3UUJsRzBHb0VkN2VxRzMwVmJUalh1elJRZmY0c1F0Kzl5RFFBZ3U3VUpPdEVvVmNQZUVEWUpHOEw2dDJmem9ZWmFxMk45aGJ4clJadEJqN2hEWC9kNnpsUGhjVmhxTmt2Qm5PbW0wVXVGS3V5ZWZpc0VkSzJqLzJWdUpuTFVUVGlZZXJ2MCsyc0s0U2FtM3h1RklFUE8zSi9DUXlhWFppYVltQ3JSajNQM3hPdXhVeTBLL0FGQXRiWURENXo1RVRWWDF2Z1h0MXZmeERLWDJkeUFLazFIcitjUUVkSHdrUFY5Q2hFUjBmQXdpaUkyRlozREt0VnhtK0g3SjRFaCtIYm0vQkVSdm9HdXdtaTJ0dVdxMG5UZ3V5dmJsTzJ2cjhHdDZUL2dpNW9LYWUzeUswWG4wRzdRbzBHbnhmbHVJNDlGN2EzNHVMSkVDbUwvckNxMVdTeHRJQjRJdmJxK1dtczBTTlBYbTNTZCtOQnNkTHEvdnIxVVpYTm13dldrUWFlVmZ0bHlzcW5uYmNQK1VYbmh5am4xMkZGZGh1OHVWV051K3ZmWWM2a0tGUjN0V0h2dXBNMlpBa1pSeENkVnBRQzZSdXNQTjlSQklaTlozS0JwMW5XaXRLTnJhVVJaUnhzZVVSMjNtTXEvNzNJTjVxZi9nQ0t6MzUrS2pwN1hrMmUzTm1IdHVaTTl0aE1SMGZEaUNEZ1JFVGxGbzY0VGE4NmR4TUY2NjVGVnVTRGd5ZkJZUERFeEZzT3oybnR3NmpvMStLeTZEUGNFajhYM2w2dHhzTDRXUnhzdldZMG1WbXM3c1BiY1NieFdrb3U3QWtPeHM3cGNhanZkM0NEZFVLaldkdUNsOHlwMEdvMzRXWFk2L3A1OE16WVZXMjhYVnR5dXh2ejBINnlPbDgxZmJMT2ZaMXNhY1V1N0d1R2VvNURlVkcreHh2aDNoZG00cUduSGcxZXFaN3ZLck8vRjYwVVJqYnBPRktoYjhNMmxpMUxBN0c3U3dmKzFtdGJlWC9hb05ENFlvaWoydUsxYWI3SmFyTGZDcTlaMjRJUHlJb3R0OEo3S08yMTFrK2E3UzlXNE8rTWdYb2hNeE0xK295RVRCT2lNUnJ4VXFFS2UrbXBsK1l5bWV2dzA2Q1lBWFRkTzh0UXRlS1hvbk1YMTBoc3Y0M2VGS2p3UUdvYk54VG40emtiUndCOGJMK0hockdOd0ZXUlF5R1NRUVlEV2FFQlpSeHZPdFRZNWREOTBJaUt5SklqaUlQNFdJaUlpR29MczFpYXNVcVhiM0lMSlYrR0tMUWt6TUQ5Z1RMK3ZaMnN2NnFIeWxMdEk0ZDk4alhTQXF4dmFEZm9CYll2Vm5RREFSWkJKMWNiTmo1di9wV3phWmsxak1LREF4cHJkM3RvRkFMY0hoa0FHQVh1dWpNN2JnL2thZU8wQWk0ZVpjekVyWXRhZjRtd2pnWnRNRGhFaVJIU05YZzhteUkrU3V5RFl6UU4xblJxcldSOHlRWUNySUlOZU5QYjVuWFQvV1JsSmh1UG1TbDVlSGpadDJnUUFpSW1Kd1hQUFBXZjM5eUFpc2lkQnNGMHhsaVBnUkVUa1VKOVZsK0hYZVdkc1ZuNk85L2JGdHFRMFRMaFN0TXFaMm51b0RGNXZoK3JSSW1BVnZrM0h6ZlZWZWJ5M2RoSEEza0ZzcWRhWG9ZUnVjOWRLNkRabmo4K3VOdWloN21HTnRsRVVvUkg3OXg3WDNyZEhSRVFBQXpnUkVUbUlUalRpaGZNcWZGeFJiRE04TEIwekRuK0tuUVlQdWZYMlRVUkVSRVRYQXhaaEl5S2lZVmVyMVdCWjVtRjhaQ044S3dRWlhvNU94bDhUWmpKOEU5RTF4Mmcwb3JLeUVucTk3Vmt6UUZmdEFaMU9KLzBhS0ZFVTBkUmtYWWZnV21Nd0dGQlNVb0x2di84ZUowNmNHUERyUzBwSzBOblphYk90bzhPNnNuOVZWUlZLUzB2UjN0NXpZVUlpUitNSU9CRVJEYXVUVGZWNExEdmRabVh2SUZkM3ZKK1lnbFMvMFRaZVNVUTA4cFdWbGVIVlYxK0ZUQ2JEbURGajhQenp6MFBlN1diaXBVdVg4TnZmL2xaNnZuWHIxbjVkKytEQmd6aHk1QWhxYTJzaGlpSmVlKzAxZUhwNjJxWGZ4NDhmUjNsNU9SSVNFaEFkSFEyRlFnR0R3WUIzMzMxWE9tZjkrdlV3TFdQVmFyVVcvZDZ3WWNPQTNrK24wK0daWjU1QlcxdFg3UStsVW9rWk0yWkFacU1RcEMxTlRVM1l2SGt6WkRJWjVzK2ZqM3Z2dlJjQXNIUG5UbVJsWlVHdFZ1UDExMSszdU42dVhidWdVcWtnazhud3hodHZ3TjNkZlVCOUpob09ET0JFUkRSc3RsVVU0OFZDbGMwdG1LYjdCdUNEcEJTRXVIazRvV2RFUlBhUm41OFBvR3NrM05QVDB5cDhEMFZnWUNBcUt5dWw1eXFWQ3FtcHFWYm5QZjc0NDcxZTU0RUhIc0M4ZWZNc2p2MzQ0NDhvS2lyQy92MzdzV0hEQnNUSHg4Tm9OQ0luNStwT0RLSW9TZ0hjWURCWXRBMlVRcUZBY25JeWpoMDdCcUFyVUdkbFpXSEtsQ245ZW4xaFlTR0FydTg1T0RoWU9sNVRVNFBhMnE3ZE5ISnpjNUdRa0NEMXZhaW9DQUFRRVJIQjhFMGpCZ000RVJIWm5jWm93Sy96enVDejZqS3JOZ0hBdzJQRDhmdm9aQ2o2T2ZKQlJEUlNtUUk0QUNRbkp3LzVlcnQzNzVZZUc0MUdDSUlBMDZaRisvZnZsOEltQUlTRmhRM3FQWnVibTFGY1hBd0E4UFQwUkV4TXpCQjczZlU5ZlBMSko3MmUwMzJhK0QvKzhRL3MycldyeC9OWHIxNk4wTkJRQUVCMmRyWjB2THk4WFBxZWtwS1NvRktwQUFDWm1aa1lQWG8wWG56eFJZdnJGQllXV3Qya21EVnJGaDUrK09FK1BoV1IvVEdBRXhHUlhWVjB0R09sNmppeVc2M1hLN3JKNU5nY014a1BoSVk1dm1ORVJIYlcwdEtDOCtmUFM4OTM3dHlKblRzdHQwV2NQbjA2RmkxYTFPOXJmdlBOTnoyMmxaV1ZvYXpzNm8zTk9YUG1XQVJ3TnpjM1RKOCtIVUJYNkt5cnF3TUErUHY3VzF3bkl5TkRDdlZUcGt5eHk2aTlScU94dURuUUgyMXRiZEtVZEZ0TTYrWDFlcjFGQUQ5eTVJajBlUFBtemRMajdPeHMzSEhISFFQcUE1R2pNWUFURVpIZEhLeXZ4WnB6SjlHb3N5NlNNOWJkRXg4bXBVcDdWeE1SWGV0T25EZ0JvNDBsTnM0eWF0UW9QUHp3d3hCRkVSczNicFNPbWFabG01aW1nUU5BV2xvYXZ2dnVPeHc2ZEVnSzVTYlBQLys4OUxqNzV6UmQzN1EvKzNBNmUvWnNqNFhVbEVvbGdvT0RVVnRiaTliV1Z0VFcxbUxXckZsUXFWUm9iVzJGcDZlbnpXbnVVVkZSdzkxdElwc1l3SW1JYU1oRUFIOHBMY0RtNGh3WWJPenZmSXQvRUxZbXpvUy93czN4blNNaUdnYWlLT0xvMGFOOW5tZGFROTM5dFIwZEhUWUxxcjM5OXRzNGNPQUE5dTdkaThXTEYyUE9uRGxTMitIRGgvSFpaNThoT1RrWktTa3BTRXBLc3ZtZStmbjVhR2hvQUFDa3BxWmFqSENYbEpSSTY4cDlmWDBSRlJXRjdPeHMxTmZYVzEzSDFySCt0QUY5RjVvelgxL2VsME9IRGdFQVBEdzg4T3FycjFxdDU0NkppWUc3dXp1bVRwMks4UEJ3SkNZbUlpTWpBd0NRa0pEQXFlWTBvakNBRXhIUmtLZ05lbXpJT1lWdjZxcXMyZ1FBYXlkRVkyTmtBdVQ5L0ljV0VkRzE0TXlaTTZpdXJnWUF1THU3WS9QbXpWSXczTDE3dHpTVnZQdjBid0Q0eTEvK0FyVmFqU2VmZkJKdWJwWTNKbk55Y3FSMTBaOTg4Z2s4UER3d1k4WU10TGEyWXZmdTNkRHBkTWpJeUVCQVFFQ1BBZHo4eHNEczJiTXQybjc0NFFmcHNTTUtrM1YyZHNMVjFSVUFvRmFyY2V6WU1haFVLdmo1K1dIVnFsVVc1eDQ1Y2dUdDdlMklqWTNGdUhIaklBZ0NTa3BLcEduK1NxVVNYMy85dFhUK25EbHpFQlFVaEFjZWVNQ2krbmxoWVNHMFdpMEFJRHc4WEZyL3ZXREJBdHgzMzMzRCtubUorc0lBVGtSRWcxYlkxb3BIVmNkUjFOWnExVFpLN29JMzQ2ZmpwMEUzT2FGblJFVERSeFJGaXlBNGE5WXNpekJiWGw0dVBiN3BKdXMvQTAzVnhELzg4RU9zV2JQR1lpUjQ2dFNwdU9PT083QjM3MTc0K1BoSWE2UzNiOThPdFZvTm9LdXE5K0xGaTIzMnJibTVHYWRQbndZQVJFWkdJaVFrUkdxcnFhbVIyc3d0WGJvVVM1Y3VoVTZudzdwMTY2VGpXN1pza1lKdGUzczdubmppQ2FtdHJ4SHVtcG9hN051M0R5ZFBuc1FMTDd5QWdJQUFhRFFhYVkyOFFxR0FScU94K040T0hqd29qYzdmZmZmZHVPZWVleXhHMnF1cnE2V2JIZ0FRSHgrUG9LQWdxNjNNek5lTHg4WEY5ZHBQSWtkakFDY2lva0g1ZDkxRi9DbzNFNjE2blZWYmhLYzNQa3BPUmJTWGp4TjZSa1EwdkE0Y09JQ0xGeThDQUZ4Y1hIRGJiYmRKYlVhalVkcitDZ0RHangvZjQzV3lzckx3eFJkZllObXlaUUM2UXJiNTZIVnpjek0rL2ZSVGZQcnBweGF2S3k0dXhwbzFhd0JZQitHREJ3L0NZREFBZ01YMGRhQnJaTDc3T3UvaHNudjNiaW5zSHpwMENFdVhMc1hvMGFNUkdocUtxcW9xNkhRNlpHZG5ZOGFNR1FDQTF0Wlc2VHNGZ09qb2FBREF4SWtUZTN5UGlvb0t2UG5tbXhiSHRtN2RLbFZGRHdrSmdWS3B0T3ZuSWhvcUJuQWlJaG9RZ3lqaTFlSWN2Rk5hQUZ2L2pMc3pNQlIvaVo4T2J4ZUZ3L3RHUk5lLy9QeDhQUFRRUTNhNzNzYU5HeEViRzl2djh5OWZ2b3d2di94U2VqNTc5bXlVbFpYQnpjME5YbDVleU0vUGgwYWpBZEExWlRva0pFU3FSbTZ5WU1FQzdOdTNEd0N3ZCs5ZWpCMDdGaWtwS1hiNE5GMlYyVTFLUzB1bDZ4WVVGTmdjL1I0dXMyYk5rdDd2Nk5HanVPZWVlK0RpNG9MRXhFUlVWWFV0V1RwOStyUVV3UFB6ODZXYkE2NnVyb2lNakFRQWpCNDlHZ0VCQVhqNjZhZng3TFBQQXVncUhQZklJNCtnb3FMQzVudWJSc21ycTZ1eFljTUc2ZmkrZmZ1azczMzU4dVZXTnlpSUhJRUJuSWlJK3ExUjE0blYyU2R3cUtIT3FrMHVDSGdxUEE2L21oZ0Rydlltb3V0VlkyT2p0TDdZeThzTDBkSFJlUC85OXhFUUVJQjE2OVloUFQxZE9yZW4vYldYTFZ1R0N4Y3VvS1NrQkVEWGZ0aWhvYUZJU2txQ3I2L3ZrUHIzNElNUG9yYTJGb1dGaGRpL2Z6L0dqUnVIbTIrK0dWbFpXVU82Ymw5TW8rNEFJSlBKRUJjWEI2VlNpYWFtSnFqVmFwdzZkUXBwYVdsSVRFekVkOTk5QndESXpjMkZYcStIaTRzTGNuTnpwZGRQbWpRSkxpNVhZOHJ5NWN1dDFzb0RYYk1QQWdJQzBOallPS0txMFJQMWhnR2NpSWo2SmJ1MUNTdFZ4MUhSWWIwVmpGTGhpcjhtek1UOGdHQW45SXlJeUhHaW9xSVFIUjJOOCtmUFk5R2lSZGl4WXdlTVJpTXVYYnFFelpzM283UHo2amFNcHRIZDd1UnlPUjU3N0RHOC9QTExhRzl2aDA2bnc5YXRXL0g4ODg5ajh1VEpRK3FmWEM3SHFsV3I4T0tMTDBLcjFXTEhqaDFJVGs1R1pHUWs5dTNiQng4Zkg0dFJjbnZSNi9VV2ZaREpaRWhOVGNXZVBYc0FkRTJOVDB0TFEwUkVCTnpkM2FIUmFLRFJhRkJRVUlENCtIams1ZVZKcnpmZk5xMjB0QlFGQlFYU3VubWdhei8wTDc3NEFqNCtQdGkwYVJOZWVPRUZpejNJWjgyYUpUMDJHbzA0ZnZ3NEFDQTBORlNhMGo1bXpCZzdmd05FL2NNQVRrUkVmZnFzdWd5L3pqc0RqZEZnMVpiZ3JjU0hTYW1ZNE9IbGhKNFIwWTBnTmpZVy8vakhQNXpkRGNudHQ5OE9kM2QzekowN0Z5RWhJZmpyWC8rS2pvNE9pNzJxbFVwbHJ3WEEvUDM5c1h6NWNuend3UWNBdXNLNm01c2I5dTNiSnhWYjY4dWlSWXRzSHZmejg4TzhlZk93Wjg4ZXRMZTM0L0RodzFJb1hiWnNHVDc2NkNPTDgwMVZ3cnN6clRPM3hmU2FnSUFBYk5xMFNacDJEMXl0cmo1cjFpd3BnSmVXbHFLNnVob2hJU0dJalkzRm1UTm5BQURuenAyRHY3OC9HaHNicGRlYkIvREt5a3BweE55a3Fxb0tWVlZWQ0E0T3RsaC9iMksrN1poV3E1VUNlR3hzTEt1Z2s5TXhnQk1SVVk5MG9oRy9MVkRoNzVYRk50ZDcvMGZJZUx3V014VWVabnZNRWhGZDd4SVRFeEVSRVFHZ3ExallFMDg4Z2JmZWVrdXFXQTRBYytmT3Rhck8zZDMwNmRPUm41K1BTWk1tU2FQbGh3NGRzaGpON1UxUEFSem9DdlNtOEp1VmxZVzc3cm9MS1NrcFNFMU50UXJnOXREYWVuVTNEQThQRHdCQVVGQVF3c0xDVUZwYUNnQTRkdXdZbGkxYmhyaTRPS3NBYmhJYUdvclJvMGNQcVMvYnQyK1hIcHRQVGMvTHk1UGFmSDE5ZS8zK2lJWUxBemdSRWRsVW85WGdNVlU2VGpYWFc3VXBCQmxlakU3RXo4WkZPcUZuUkVUT0pRZ0N2THl1enZvWk4yNGNBZ01EcFFEdTVlV0YrZlBuOSt0YUsxYXNHSlkrbW9kWVU5RXo4NUZoY3dFQkFZTitIMU9WOGFhbUp1bVkrVHIybVROblNnRThQVDBkUzVZc2tkYUh4OGZISXlFaEFZY09IWkxPVDA1T3Ryais3Tm16TVh2MmJJdHQwRXhGMkhwaVhrbmVuR25rSEFDQ2c0TVp3TWtwR01DSmlNaktpYWJMK0huMkNkUnFOVlp0UWE3dStDQXBCU25Lb1kxUUVCRmRMM2J0MmlXRlRLQnJEMnZ6L2EwSHk5WmUyOTNYTzNlbjFXcWhVQ2dzS3A2YkNxU1pGell6dDJuVEp1bng1Y3VYc1hmdlhpeGV2QmllbnA0VzUxVldWaUlyS3d0MzMzMjMxVFhNKzJRZTZLZE5tNFlkTzNaQUZFVzB0TFRnM0xselNFcEt3dWJObTZYK2Z2amhoOUw1UTEwRFR6VFNNWUFURVpHRkR5dUs4VktoQ2pvYkZXV24rd2JnYjBtcEdPTTI5SDlZRWhGZER3NGZQb3k5ZS9kS3p5ZE9uTmp2MGUvaHNIMzdkbVJrWkZnY0N3b0s2dGRyOVhvOTNuLy9mWlNWbGVITW1UTllzV0tGTkNMOTdiZmY0dXV2djRaZXIwZG5aeWVXTEZraXZVNFVSWlNYbDB2UFEwTkRwY2RLcFJLVEprMkMwV2pFckZtenJMWjh5OHZMa3dxNEtaVktUSmd3b1Y5OWJXdHJ3L256NXpGbHloU3JOdk1iRjFxdFZ0cUtiTUdDQlZ3RFRrN0hBRTVFUkFBQWpkR0FwL05PWTBkMXVWV2JBT0MveG9iajVlaGtLUHBZMCtnTU5iY3RjM1lYaU9nR2RQVG9VWHp5eVNmU2MzZDNkeno2NktNUUJQdHN4cmg3OTI2clkzMFZhSnM0Y2FKVkFMLzExbHY3OVg2ZmYvNDV5c3JLQUhTdDZaYWIxZmNRUlZFS3ludjI3SUczdDdkVUFLMjh2TnlpQ0p0U3FVUjkvZFhsU3c4KytLQTArdDY5QXJ2NVNIMVVWQlFhR2hxazV6NCtQbEFvRkZiOXJLaW93RXN2dllTNHVEajQrUGpnOHVYTFVsdE9UZzdpNCtQNzlYbUpuSUVCbklpSVVON1JocFdxZEp4cmJiSnFjNWZKc1RsbUN1NFA3ZCtvQkJIUjlVNFVSWHo3N2JjV0FWa1FCS3hhdFFyQndmYmJqdkdiYjc0WjhHdE03eThJQW9LRGczSExMYmRnN3R5NWZiN3V3SUVET0hEZ2dQUjh5WklsRnRYSUZ5NWNpSmFXRnVtY3p6Ly9IUDcrL3BnNmRTb3lNek9sODF4Y1hMQi8vMzVzMjdadHdIMC9kZW9VVHAwNkpUMy94UzkrZ2FTa0pBQ1E5bDRIdXFiQ0EwQjFkVFhlZSs4OWl6M0l0MnpaZ2p2dnZCTXpaODVFWUdBZzVISTUwdExTQUFCaFlXRUFydDVNc0JYdWlZWWJBemdSMFEzdVFIMHQxcHc3aVNaZHAxWGJXSGRQYkV0S1JaS1BueE42UmtRME12M3puLy9Fd1lNSHBlZUNJT0NoaHg2U3dxSXp4Y1hGNGZYWFg0ZUhoMGVQYTc2N3k4akl3TC8rOVMvcCtlelpzL0dUbi96RTZyejc3NzhmOWZYMVVLbFVFRVVSMjdadGc2ZW5wMFhSczhURVJJdHE4UFp5L3Z4NWkrY3ltUXhxdFZvYVVROEtDa0pkWFIxME9oMisrdW9yZlBYVlY1REpaRkxJTmhxTk9IbnlKTFp0MndaUkZPSHU3bzYzM25yTDd2MGs2c3ZJbTBkSVJFUU9JUUo0ODBJK1Zwdzlhak44ei9FUHd0NlUrUXpmUkVUZExGaXdBTjdlM2dDNmd1QkREejBrN2JOdFQxdTNiclg2MWRjSXUxd3VoN2UzZDcvRE53RGs1K2RERkxzMm0weE9Uc2J5NWN0dG5tY2E1UThKQ1FIUU5aTGMyTmdvalRBRDZOZG8rMkIwZGw3OWV5b2dJQUJQUGZVVTFxNWRDMEVRNE9IaGdTZWZmQklMRnk2MG1QNXZOQnFoMVdxaDFXcWgwK2xnTUJpa3p4a1RFek1zL1NUcUMwZkFpWWh1UUsxNkhUYmtaT0RiUzFWV2JRS0FYNFJOd204aTRpRzMwenBHSXFMclNWQlFFTmF1WFl1dFc3ZmkwVWNmdFd1WVMwMU5SWE56YzQvdEN4Y3VIUElJczV1Ym04Vi9WNnhZQVRjM04xUldWdUt4eHg3cmRmOXlkM2QzUFA3NDQzajMzWGZ4NktPUFN2dWhoNFNFSURNekU3R3hzVmFGMXV6aGxsdHVRV1ptSmd3R0ExYXZYaTF0QTVlV2xvYnc4SEFvbFVvc1dyUUlreWRQUm5wNk9pb3FLcUJXcTZIWDZ5MUN1ZWx4OSszT2lCeEZFRTIzZ1lpSTZJWlEyTmFLUjdLT283aTkxYXB0bE53RmI4WlB4MCtEYm5KQ3o0aUlyaTE2dmI1Zkk4MmlLS0tqbzBONjNuMTdyNkV5RldhVHlXUkR1blovUHcvUU5icmNQYWpiT21aUExTMHQ4UER3c0ZpNzNkYldCazlQVDdzVnZpT3lGNkdISDBvR2NDS2lHOGpYZFJmeHE1d01xQTE2cTdZSVQyOThuSnlHS0M5dkovU01pSWlJNlByUlV3RG5GSFFpb2h1QVFSVHhoK0ljdkZ0YUFGdDNYZThLRE1YYjhkUGg3Y0tLc0VSRVJFVERoUUdjaU9nNjE2RFRZblgyU1J4dXFMTnFrd3NDZmgwZWh3MFRZOERKZTBSRVJFVERpd0djaU9nNnBtcHB4RXBWT2lvMTdWWnRmZ3BYL0RWaEp1WUYyRy9QV2lJaUlpTHFHUU00RWRGMTZsOVZaWGdtL3d3MFJvTlZXNEszRXR1U1VqSGV3OHNKUFNNaUlpSzZNVEdBRXhGZFozUkdJMzU3UGd0L3J5eXh1ZDc3M3BEeGVDMTJLdHhsY29mM2pZaUlpT2hHeGdCT1JIUWRxZEZxOEROVk9qS2E2NjNhRkRJWlhvcEt3cXB4RVU3b0dSRVJFUkV4Z0JNUlhTZE9ORjNHWTZvVHFPdlVXTFVGdTduai9jUVVwQ2hITzZGblJFUkVSQVF3Z0JNUlhSZitWbEdFLzNzK0d6clJhTlUyd3pjQUh5U2xZb3lidXhONlJrUkVSRVFtRE9CRVJOZXdEb01CVCtXZHhzNmFjcXMyQWNCL2pZM0F5NU9Tb0JCa2p1OGNFUkVSRVZsZ0FDY2l1a2FWZGJSaHBlbzRjbHFicmRyY1pYTDhNWFlLN2d1WjRJU2VFUkVSRVpFdERPQkVSTmVnL2ZXMVdIdnVKSnAwblZadDR6dzhzUzBwRFluZVNpZjBqSWlJaUloNndnQk9SSFFORVFHOGVTRWZyNWZrd2lCYWJ6STIxejhJN3lXbXdFL2g2dmpPRVJFUkVWR3ZHTUNKaUs0UnJYb2QxdWRrWU0rbEtxczJBY0M2c0VsNE5pSWVja0Z3Zk9lSWlJaUlxRThNNEVSRTE0RHpiUzE0TkNzZHhlMnRWbTNlTGdxOEdUY05kd2ZkNUlTZUVSRVJFVkYvTVlBVEVZMXdYOVZXNG9uY1RLZ05lcXUyU0M5dmZKU1VoaWd2YnlmMGpJaUlpSWdHZ2dHY2lHaUVNb2dpWGlrNmh5MWw1Mkc5Mmh0WUdCU0t0K05uWUpTY2Y1UVRFUkVSWFF2NHJ6WWlvaEdvUWFmRjQ5a25jYVNoenFwTkxnaDRKaUllNjhNbWdhdTlpWWlJaUs0ZERPQkVSQ05NVmtzalZxblNVYWxwdDJyelU3aGlTOEpNM0JvUTdJU2VFUkVSRWRGUU1JQVRFWTBnbjFhVjR0bjhzOUFhRFZadGlkNUtiRXRLd3pnUFR5ZjBqSWlJaUlpR2lnR2NpR2dFMEJtTmVQNThGclpYbHRoYzczMWZ5QVQ4TVhZSzNHVnloL2VOaUlpSWlPeURBWnlJeU1tcXRSMzRtU29kbWMwTlZtMEttUXkvaTByQ28rTWluTkF6SWlJaUlySW5CbkFpSWlkS2I3eU1uMmVmUUYybnhxb3QyTTBkSHlTbVlxWXl3QWs5SXlJaUlpSjdZd0FuSW5LU0Q4cUw4THZDYk9oRW8xWGJUR1VBUGtoTVJiQ2J1eE42UmtSRVJFVERnUUdjaU1qQk9nd0dQSm1YaVM5cUtxemFCQUNQam92QS80MU9na0tRT2I1elJFUkVSRFJzR01DSmlCeW90S01OcTFUSGtkUGFiTlhtTHBQamo3RlRjRi9JQkNmMGpJaUlpSWlHR3dNNEVaR0Q3Syt2d1pwenA5Q3M2N1JxRysvaGhRK1RVcEhvclhSQ3o0aUlpSWpJRVJqQWlZaUdtUWpnalF0NStGTkpIZ3lpOVNaanR3WUU0NzJFbVZBcVhCM2ZPU0lpSWlKeUdBWndJcUpoMUtMWFlYM09LWHgzcWRxcVRTWUlXRGNoR3M5R3hFTW1DRTdvSFJFUkVSRTVFZ000RWRFd0tXaHJ3Y3FzNHlodVYxdTFlYnNvOEZiY2RDd01DblZDejRpSWlJaklHUmpBaVlpR3dmL1dWdUtKM0V5MEdmUldiVkZlM3Znb0tRMlJYdDVPNkJrUkVSRVJPUXNET0JHUkhSbEVFYThVbmNPV3N2T3dYdTBOM0IxMEU5NktuNDVSY3Y3eFMwUkVSSFNqNGI4QWlZanNwTDVUaThmUG5jQ1BEWmVzMnVTQ2dHY2o0ckUrYkpJVGVrWkVSRVJFSXdFRE9CR1JIWnh0YWNRcVZUb3VhdHF0MnZ3VmJ0aVNPQk56L1lPYzBETWlJaUlpR2lrWXdJbUlodWlUcWxMOEp2OHN0RWFEVlZ1aXR4TGJrdEl3enNQVENUMGpJaUlpb3BHRUFaeUlhSkIwUmlNMkZwekYvMXk4WUhPOTkzMGhFL0JhN0JTNHllUU83eHNSRVJFUmpUd000RVJFZzFDdDdjRFBWT25JYkc2d2FsUElaSGc1T2dtUGpJMXdRcytJaUlpSWFLUmlBQ2NpR3FEampaZnc4K3dUdU5TcHRXb2I0K2FPRDVKU01jTTN3QWs5SXlJaUlxS1JqQUdjaUdnQXRwWVg0dmVGNTZBVGpWWnRLY3JSK0NBcEJVR3U3azdvR1JFUkVSR05kQXpnUkVUOTBHRXc0TC96TXJHcnBzS3FUUUN3Y2x3RVhvcE9na0tRT2I1elJFUkVSSFJOWUFBbkl1cERhVWNiVm1ZZFI2NjYyYXJOUXk3SEgyT200dDZROFU3b0dSRVJFUkZkU3hqQWlZaDZzZTl5RGRibW5FS3pydE9xYmJ5SEY3WWxwU0xCVyttRW5oRVJFUkhSdFlZQm5JaklCaEhBbjB2eThLY0xlVENLMXB1TXpRc0l4cGFFbVZBcVhCM2ZPU0lpSWlLNkpqR0FFeEYxMDZMWFlWM09LZXk5VkczVkpoTUVyQStiaEdmQzR5QVRCQ2Ywam9pSWlJaXVWUXpnUkVSbTh0VXRXS2s2anBKMnRWV2JqNHNDYjhWUHgxMkJvVTdvR1JFUkVSRmQ2eGpBaVlpdTJGMWJpZi9PelVTYlFXL1ZGdTNsZzQrU1V4SGg2ZTJFbmhFUkVSSFI5WUFCbklodWVBWlJ4TytMc3ZGZVdTR3NWM3NEUHcyNkNXL0dUOGNvT2YvSUpDSWlJcUxCNDc4bWllaUdWdCtweGMrelQrQm80eVdyTmhkQndMTVI4VmdYTnNrSlBTTWlJaUtpNncwRHFSd3Bid0FBSUFCSlJFRlVPQkhkc002Mk5HS2w2amlxTkIxV2JmNEtON3lYT0JOei9JT2MwRE1pSWlJaXVoNHhnQlBSRGVuL1hieUFqUVZaMEJvTlZtMUpQbjdZbHBTS3NlNmVUdWdaRVJFUkVWMnZHTUNKNkliU2FUUmlZOEZaL00vRkN6YmI3dytkZ0QvR1RJR2JUTzdnbmhFUkVSSFI5WTRCbklodUdOWGFEcXhTcGVOMGM0TlZtMEltdzh2UnlYaGtiTGdUZWtaRVJFUkVOd0lHY0NLNklSeHJ2SVNmWjUvQTVVNnRWVnVJbXdjK1NFckJkTjhBSi9TTWlJaUlpRzRVRE9CRWROMTdyN3dRdnkvTWhsNjAzbVFzUlRrYUh5U2xJTWpWM1FrOUl5SWlJcUliQ1FNNEVWMjMyZzE2L0hmdWFYeFpXMkhWSmdCWU5TNFNMMFluUWlISUhOODVJaUlpSXJyaE1JQVQwWFhwUXJzYUsxWHB5Rk0zVzdWNXlPVjRQWFlxbG8wWjc0U2VFUkVSRWRHTmlnR2NpSzQ3MzErdXhycHpwOUNzMTFtMVRmRHd3cmFrTk1SNyt6cWhaMFJFUkVSMEkyTUFKNkxyaGdqZ1R5VzUrUE9GZkJodHJQZWVIeENNTFFrejRhdHdkWHpuaUlpSTdFZ1VSWFIwZEFBQUJFR0FoNGVIM2E1dE5CcHg4ZUpGR0kxR1RKZ3d3VzdYdlpZWkRBYVVsWldodUxnWVBqNCtTRWxKR2REclMwcEtNSGJzV0xpNld2OGJwS09qdytyM3I2cXFDcDJkblFnS0NvS25wK2VRK2s0akN3TTRFVjBYbXZVNnJEdDNDdDlmcnJacWt3a0NmaGsyQ1UrSHgwRW1DRTdvSFJFUlVmK0pvb2kydGpZME5qYmk4dVhMcUt1clEwMU5EYXFycS9IclgvOGFNcGtNKy9idHc0NGRPd0FBa3lkUHhwbzFhK3p5M2g5Ly9ESE9uRGtEalVhRDBOQlF2UGppaTRPNnpyLy8vVys0dWJraE5EUVVFUkVSY0hOenN6cW5xcW9LUjQ4ZVJWUlVGQ0lqSXpGcTFLaCtYZnY0OGVNb0x5OUhRa0lDb3FPam9WQW9ZREFZOE82Nzcwcm5yRisvSHNLVnYvTzFXaTIyYnQwcXRXM1lzR0ZBbjBXbjArR1paNTVCVzFzYkFFQ3BWR0xHakJtUXlmcFhRNmFwcVFtYk4yK0dUQ2JEL1BuemNlKzk5d0lBZHU3Y2lheXNMS2pWYXJ6Kyt1c1cxOXUxYXhkVUtoVmtNaG5lZU9NTnVMdXpXT3oxZ2dHY2lLNTVlZXBtckZTbDQwSzcycXJOeDBXQnQrT240ODdBVUNmMGpCeGwwZDNQT2JzTFJPUWd1Ly85aXJPN01LeitQM3YzSFI1VmxmNEIvRHN0bWZReUlTR0Zra1o2b3lZa2dJSWdLeXNRVUdBRlhZUjFVVUIyc1MvNHcwNnhMQ3E2aUFxeW9yZ3FSYVFLaE40TWFaTkFla0o2Q0VrSTZaTk11YjgveGpuTXpVektoRkJDM3MveitEaTNuenNUa25udk9lZDl0MjdkaXQ5Ly94MGFqY2JvOXNyS1N0alkyT0RRb1VNQXRMM2ZvMGFOUW5HeFljSlJLeXNyT0RvNm1uUjlHeHNiS0JRS0FOb0F1YUNnQUlNSER6YnBIRXFsRWdjT0hJQktwUUlBckYyNzFtZ0Fmdno0Y1p3NmRRcEhqeDZGUUNEQW1qVnI0T0RnME9uNXo1dzVnOXpjWEJ3N2RnekxsaTFEVUZBUU5Cb05MbCsrelBiaE9JNEY0R3ExbXJmTlZCS0pCR0ZoWVRoMzdod0FiVUF0bDhzUkVSSFJwZU56Y25JQWFFY1d1TGk0c1BWWHIxNUZSVVVGQUNBOVBSM0J3Y0dzN2JtNXVRQUFiMjl2Q3I3dk14U0FFMEo2dFY4cWl2RkNlaEthMUNxRGJYNVd0dGdTRmdWdnk2NDlVU2VFRUVMdU5udDcrM2FEYjBBYmdCODllaFQxOWZVQXRNR2FmdSt1dmxHalJtSEJnZ1c4ZGF0V3JlcncraTB0TGJ6bHp6Ly92TlBoN1crLy9UWnZPVHM3bXdYZkF3WU1NQnBVdDdTMElENCtuaTM3K1BoMEtmaXVyYTFGWGw0ZUFNRFMwaEwrL3Y2ZEh0T1p6TXhNYk4rK3ZjTjlkTVA5ZGJadDI0YmR1M2UzdS8renp6NExOemZ0dy8rMHREUzJ2cWlvQ0h2MjdBRUFoSWFHSWpVMUZRQ1FtSmdJSnljbmd4RUhPVGs1V0xSb0VXOWRkSFEwbm5ycXFVN3VpdHlyS0FBbmhQUktLbzdEdXpscDJGU1VBOFBaM3NDZm5kM3hTZEJ3V0lubzF4d2hoSkRldzhQREErN3U3ckN5c2tKaFlTRUxpRjk0NFFWNGVIZ2dMeThQcDA2ZDZ0SzV4R0xEdjRHNkh0ZXVxcXVyUTExZFhaZjJ6Y2pJQUFEV1V3d0FmbjUrYUdpNE9VTE55c29LQW9FQVo4NmNZVDN0QURCdTNMZ3VYU01oSVFIY0gzbGVJaUlpSUJLSnVuUmNSeFFLaGNudlMyTmpJeHVTYm94U3FVMEVxMUtwZUFINDZkT24yZXQxNjlheDEybHBhWmcwYVpKSmJTQzlFMzB6SllUME9sV3RMZmg3MnU4NFYxTnBzRTBzRU9CZlBzRllNbWpJWFdnWklZUVFjbXVHRHgrTzRjT0hBOUQyVnVzQ1F6OC9QNVNWbFdIejVzMEF0RVBGbjN6eVNWNlEzZHpjaksxYnQwS3BWRUlxbGVLUlJ4NjVvMjMvK09PUERkWWRQWG9VUjQ4ZVpjdHIxNjZGblowZDR1TGllUHR0M2JvVlc3ZHVOVGoralRmZWdMT3pNMXZXRCs2am9xTHcyMisvNGVUSmt5d28xM245OWRmWjY3WWpDbGFzV0FFQVdMMTZkUmZ1NnRha3BLU2dxYW5KNkRaN2UzdTR1TGlnb3FJQzlmWDFxS2lvUUhSME5GSlRVMUZmWHc5TFMwdWp3OXg5ZlgxdmQ3UEpiVVFCT0NHa1YwbXV1NDZGcVJkUXBtZzIyQ1l6TThjWHdTTXh4dEhaeUpHRUVFSkk3MlpwYVFscmEyc29GQW9NR3phTTE0TU1BRWxKU2F6bk5UQXdFSGw1ZWNqTHkyczNZL2ZhdFd1N05PeTdyYnE2T3J6ODhzdW0zOEFmenB3NWcrcnFhdDQ2M1pEMXR2Ujd1UFB6ODFGU1VnSUFzTE96ZzYrdkw5TFMwZ3pPQmNEb3VxNXNBOUR1a0g0ZC9mbmxuVGw1OGlRQXdNTENBbXZYcmpXWXorM3Y3dytwVklxaFE0ZkN5OHNMSVNFaFNFaElBQUFFQndmVFVQUDdFQVhnaEpCZTQ3dlNLMWlSbFlKV0kzUGp3bXdkc0NVMEV1NVNLdFZCQ0NHazk5cTBhUk5LUzBzQjhBTkYzZHp0Z1FNSG9xcXFDaWRPbk1DSkV5ZmFQVTlTVWhLU2twSUFnQmVBaDRXRnNkZkdTbUoxaFZnczVwM0hHSmxNeHJKNlYxYmVITEhXMnRxSy9mdjNkL2xhK2dHNGZrLzZuVWhNMXRyYXl0Nmpob1lHbkR0M0RxbXBxWEJ3Y01EQ2hRdDUrNTQrZlJwTlRVMElDQWpBZ0FFRElCQUlrSitmait6c2JBRGEzdTU5Ky9heC9jZU9IUXRuWjJmTW1UT0hsLzA4SnllSFRUdnc4dkppODc4blRKaUFXYk5tM2RiN0pYY0dCZUNFa0h0ZXEwYURmMldsNFB2U0swYTN6M0ViakhYKzRUQVgzdm84TUVJSUllUnVxcTZ1TmpvZldiZk95Y21wMitkV0tCUzRldlVxVzlhZmczd3JidHk0QVh0N2U5NjZsMTkrbWZXdTZ5Y1IyN3QzTDI3Y3VNR1c1ODZkaTdGangvS08xZDlmRjRCZnZYcVZQVkRRTjJQR0RNeVlNUU5LcFJKTGx5NWw2emR1M01nQzI2YW1KaXhmdnB4dDY2eUgrK3JWcTRpTGkwTjhmRHhXclZvRm1Vd0doVUtCblR0M0F0Qm1SVmNvRkx5SEFDZE9uR0M5ODFPbVRNSFVxVk41RDFES3k4dFJYbjZ6VkdwUVVCQ2NuWjBOU3BucHp4Y1BEQXpzc0oya2Q2SUFuQkJ5VHl0VE5HTmg2Z1VrMTEwMzJHWW1GT0tkSVdINHE0ZlhYV2daSVlRUWN1ZEZSVVYxcVk2MS92eHhIWTFHWTNLeXNhNVFxOVZkM3RmS3lnb3ltUXpWMWRVSURBdzBDTDdienRmV0JlQjc5dXd4bU9kOXUrelpzNGNGK3lkUG5zU01HVFBnNU9RRU56YzNsSldWUWFsVUlpMHREU05HakFBQTFOZlhzMUVMQURCa2lEWVBqYWVuWjd2WEtDNHVOcGd6djJuVEpwWVYzZFhWMWVDaEJyay9VQUJPQ0xsbm5hMnB4S0swMzFIVjJtS3d6ZFhjQWwrSFJtS1luV24xVFFraGhKQzJNakl5Ymx0Q3JoVXJWaUFnSU1Day9RSGc4T0hEck1jVnVObHJXMU5UZ3hkZWVLSFQ4N1F0bTNXdm1EeDVNdWJNbVlPRWhBUmtaV1VoSnllSGwxVE1XQUNlbFpWbHRQZjdkb21Pam1iWE8zdjJMS1pPblFxeFdJeVFrQkNVbFpVQjBBN3gxd1hnbVptWjdPR0FtWmtaZkh4OEFHaEhLOGhrTXJ6ODhzdDQ3YlhYQUdnZm9NeWZQOTlvM1hZQXJKZTh2THljOTZBbExpNk9KYTR6Tm1xQTlCNFVnQk5DN2trYkMzUHdYbTRhVkVhZWRrYzZPT0dya0VqME16Ty9DeTBqaEJCQ2JpK080d3hLalczZXZCbC8vZXRmb2RGb09peC8xUkZMUzh0T2gxOEQvQ0hnSzFhc3dLQkJnMHkrMXB0dnZ0bHVvcktMRnk5aTU4NmR1SEhqQmhJVEUvSEtLNi9BMWRVVmdHRnZ1a2drZ2x3dU4vbjZwdEMvcGxBb1JHQmdJT3p0N1hIanhnMDBORFRnNHNXTGlJcUtRa2hJQ0g3NzdUY0FRSHA2T2xRcUZjUmlNZExUMDlueGZuNSt2TXowYytmT2hibTU0ZmNWc1ZnTW1VeUdtcHFhRHV1K2svc1BCZUNFa0h0S2sxcUY1ZW1KMkZOUllyQk5BT0J2QTMzd2htOG94RjNNUGtvSUlZVDBOZ2tKQ2J6RVpRQVFIeCtQbHBZV0xGcTBxRXRCdExFaDZQb3VYNzZNeTVjdnc5blpHZDdlM2hnd1lNQXR0MXRmMnd6dCtqUWFEWnNIM3RUVWhBMGJObURGaWhXd3RyWTJ5SVl1RW9uZzQrT0R1TGc0Mk5yYWRya211U24wcnlrU2lTQVVDaEVaR1lsRGh3NEIwTTd2am9xS2dyZTNONlJTS1JRS0JSUUtCYkt5c2hBVUZNVHFud1Bhek9VNkJRVUZ5TXJLd3VYTGw5bTZ3c0pDN05xMUM3YTJ0bGk5ZXJYQjV4UWRIYzFlYXpRYW5EOS9IZ0RnNXViR2hyVDM3OSsvaDk4QmNpZFJBRTRJdVdma056VmdRZXA1WkRZWS9uRzFGSW54WWNCUXpPamZzMThRQ0NHRUVIMysvdjVZdVhMbFhidStXcTNHcjcvK2FyQmVLQlJDTHBmanBaZGVhcmV1dENuUzB0SncvUGh4QU1ERER6L2M0d0Y0UnlJakk1R2JtNHZUcDA4RDBDYWUyN1JwRTVZdlg4NExoZ1VDQVFRQ0FSdlNQWFBtVEh6enpUZThjK24zMXV0Nzdybm4ycjIrN2hpWlRJYlZxMWZ6SGhib0VxdEZSMGV6QUx5Z29BRGw1ZVZ3ZFhWRlFFQUFrcE9UQVFDWExsMkNvNk1qYW1wcTJQSDZBWGhKU1Fuck1kY3BLeXREV1ZrWlhGeGM4TkJERHhtMFRiL3NXRXRMQ3d2QUF3SUNLQXY2ZllJQ2NFTElQZUZ3WlRtZXYzd1J0U3Fsd2JiQkZsYllFaGFGUUd1N3U5QXlRZ2doNU00NWNPQUFybDI3QmhzYkcwaWxVdFlUSGhzYmk2U2tKQXdZTU1CZ2VIcDM1T1hsc2RjZUhoN3Q3dGZSM1BpUWtCQmU1bkY5K2pYR2pRWEpzMmZQUm01dUxwdnpuSjJkallNSER5SXlNcEx0bzB2QVptdHJpMUdqUmlFeU10SWdBTzhKOWZYMTdMV0ZoUVVBd05uWkdZTUhEMFpCUVFFQTROeTVjNWc1Y3lZQ0F3TU5BbkFkTnplM1c4cFNEd0RmZnZzdGU2MC9ORDBqSTROdHM3T3p3N1JwMDI3cE91VHVvUUNjRUhKWGFUZ09IMTNKd1Bvcm1kQVltZTg5WHRZZkc0Tkh3RTdTdlZxbGhCQkNTRzlTVkZRRUFCZytmRGh2YnZIRWlSTVJGUldGNnVwcTFpT3NrNXVieTRMeXlaTW53ODNOalcxck82UWJBT3JxNm5oSndMeTl2WHYwSHJwQ0lwRmd3WUlGV0xObURUaU9RMHhNRE1hUEg4OExodlZyZ092M0RPdVR5V1RkYm9NdXk3aCtXVFE3dTVzUCswZU9ITWtDOEFzWExpQTJOcGJORHc4S0NrSndjREJPbmp6SjltOWJHejBtSmdZeE1URzhNbWk2Skd6dE9YdjJyTkgxdXA1ekFIQnhjYUVBdkJlakFKd1FjdGZVcXBSWWNpa2VSNnV1R213VENnVDQ1MkIvdk9RVkFDSE45eWFFRU5KSGhJYUdJalUxRmFOSGorWUY0THFFWnJtNXVSZzFhaFErK09BRE5uZjR3dzgveEprelo2RFJhRkJiVzR2WTJGaWNPM2NPaHc4ZlJrTkRBNktpb25qMXB1UGo0MW5XYm9GQXdBdDAyNUxKWkx5a1l2cDBQZHpkTlhEZ1FNeWFOUXZ1N3U2c2RKZitjRzc5ZHJYWEJ2MGUrcXFxS2h3K2ZCalRwMCtIcGFVbGI3K1NraExJNVhKTW1UTEY0Qno2YzdEMUEvcGh3NGJoNTU5L0JzZHhxS3VydzZWTGx4QWFHc3JxcDdlMHRHRHo1czFzLy9EdzhDN2ROK25iS0FBbmhOd1Y2UTIxV0poNkFWZWFHZ3kyMllvbDJCQTBBZy8zYzcwTExTT0VFRUx1bnNEQVFBd1pNZ1FEQnc0MDJKYVltSWlmZi80WjhmSHh2UFUyTmphczkzWElrQ0dvcnE2R3ViazVHOTZkazVNRFB6OC9BTnBoemJxNTM0QTI0L3JYWDMrTjU1OS8zbWkyN2tXTEZuVXJDM3BYUGZqZ2c3eGxwZkxtVkxTT0hneTBwVktwOE9XWFg2S3dzQkRKeWNtWU4yOGVlMDhPSGp5SWZmdjJRYVZTb2JXMUZiR3hzZXc0anVQWXFBTUF2TkVEOXZiMjhQUHpnMGFqUVhSMHRFRTV1WXlNRERiQ3dON2V2c3Z2VTJOakk3S3pzeEVSRVdHd1RUL0JYa3RMQ3l0Rk5tSENCSm9EZnArZ0FKd1Fjc2Z0dmxxTUZ6T1MwS1EySEJibloyV0xiOEtpNEdWcGZSZGFSZ2doaE54ZE1wbXMzVURyOTk5L0I2RHRKVzhiaEM5YXRBZ0NnUURuenAzRHlwVXI0ZVhseGJZbEp5ZXpBUHpZc1dPb3Fxb0NvTzM5NWpnT09UazVlTys5OXpCbHloUmVFckZiMFZFWnNvN1UxdGF5MTJabVhaOSt0bVBIRGhRV0ZnTFF6dW5XRDk0NWptT0I4cUZEaDJCalk4TVNvQlVWRmZHU3NObmIyNk82dXBvdFAvSEVFNnozdlcwR2R2M2E1TDYrdnJoKy9UcGJ0clcxaFVRaU1XaG5jWEV4M256elRRUUdCc0xXMXBaOUZvQTJNMzFRVUZDWDc1bjBUaFNBRTBMdUdCWEg0ZTJjVkh4VmxBdkQyZDdBVkJjUHJBOGNCaXNSL1dvaWhCRFNkeG5MU0Y1U1VvTDgvSHdBd05DaFEzSHg0a1cycmJTMEZPN3U3dUE0RGlrcEtlQTREbmw1ZVpESlpLaXVya1pxYWlybXpKbURrcElTL1BMTEwreTRXYk5tSVM0dURsVlZWYWlvcU1DV0xWc01ydnZsbDEvQ3pNeU1EV0hYYURUZ09BNGFqUVpxdFJvcWxRcWpSNDgybUpQY1VSa3lRQnNrcDZlbnc4TENBaEtKQkVLaEVEVTFOZGkzYngvYng4YkdwZ3Z2Rm5EOCtIRmVyMzVzYkN6dlFjSWpqenlDdXJvNnRzK09IVHZnNk9pSW9VT0hJakV4a2UwbkZvdHg3Tmd4bys5RFp5NWV2TWo3VEpZc1dZTFEwRkFBMnA1c25aSVNiWm5WOHZKeWZQSEZGN3dhNUJzM2JzVGt5Wk14Y3VSSTlPdlhEeUtSQ0ZGUlVRQ0F3WU1IQTdqNU1NRlljRTk2Qi9xV1N3aTVJNnBhVy9CTTJ1ODRYMU5wc0Uwc0VHQ0ZUekFXRHhweUYxcEdDQ0dFM1B2a2Nqa0E3UkJwTnpjMzNoem5OV3ZXd05IUkVjM056YXlYMXNQREF5Tkhqc1N1WGJ1Z1ZxdFJXMXVMbkp3Y05zVGIwOU1URHo3NElJS0NnckJod3dhRHV1TTYrajIwN1RFMlhMNHpGaFlXMkw1OWU0ZUJlbGZPbTVDUWdCOS8vSkV0eDhURTRPR0hIemJZYi9iczJleGhCTWR4MkxKbEN5d3RMWGxKejBKQ1F0RFkyR2ppblhRdU96dWJ0eXdVQ3RIUTBNQStLMmRuWjF5N2RnMUtwUko3OSs3RjNyMTdJUlFLV1pDdDBXZ1FIeCtQTFZ1MmdPTTRTS1ZTZlBMSkp6M2VUbkpuVUFCT0NMbnRrbXF2WTJIcUJaUzNOQnRzazVtWlkxUHdLTVE0OXJzTExTT0VFRUo2aHlsVHBzREh4NGNGaU1PSEQyYzk0a3Fsa3BkSURBQ21UWnNHVDA5UGhJV0ZvWC8vL2dDQWNlUEc0ZFNwVTZpcHFjR0NCUXNnRUFqZzR1S0NWYXRXNGRTcFUwaEtTa0pwYVdtbnZkZjZCQUlCUzZDbXI3TXlaR0t4R0g1K2Z1ekJRbHRTcWRSb25leTJNak16V1VLNXNMQXd6SjA3dDkxMkxseTRFR3ZYcmtWNWVUazRqa05OVFEyaW9xSnc1TWdSQU5yMzU4Q0JBNTFlMDFTdHJhM3N0VXdtdzhLRkMyRnVibzUzMzMwWFVxa1VMNzc0SWs2ZVBJbURCdyt5ZTlGb05MeWVjMzMrL3Y0OTNrWnk1MUFBVGdpNXJiNHR6Y2ZyV1hLMDZ0V3kxQW0zZGNEbTBFaTRTeTJOSEVrSUlZUVFmYnA1M0FBd2Z2eDRpRVFpSkNZbW9xRkJtOUJVS0JUQ3lja0pZOGFNWVVPdzlZZHhDNFZDekpvMUN5S1JDTTdPem15OW1aa1pIbnJvSVJid0twVktLQlFLS0pWS3FGUXFxRlFxcU5WcWFEUWFOZ1JkOTU5SUpJS1ZsVldIN2RhVit3TDRpZFc4dmIwaGw4c2hGQW9oRW9sZ1ptWUdHeHNiZUhwNll0S2tTWEJ4Y1RFNGx5NVJuTzcvOCtiTmc3bTVPVXBLU3ZETU04L3dzcjIzSlpWS3NXalJJbnorK2VkNCt1bW5XZmsxVjFkWEpDWW1JaUFnd0NEUldrOFlNMllNRWhNVG9WYXI4ZXl6ejdMM0t5b3FDbDVlWHJDM3Q4ZTBhZE1RSGg2T0N4Y3VvTGk0R0EwTkRWQ3BWTHg1OUxyWGJjdWRrZDVGd0hGR0N1OFNRc2d0YXRWbzhGcG1NcmFYRlJqZC9vVGJZS3oxajRCWkIzOG9DZW1xYVZOVzN1MG1FRUx1a0QzNzMrdnhjMlprWkxCeVZ2NysvbGk1a242bjlEWXFsYXJkVW1WdGFUUWFnMERkMkxxZVZGZFh4K2E3NnpRMk5zTFMwckpieWVySXZVL1F6Z2RMUGVDRWtCNVhwbWpHZ3RUelNLbXJNZGhtSmhUaVhiOHdQT1h1WmVSSVFnZ2hoQkRUZFRYNEJtQTAwTDZkd1RlZ3pZcmVWbWNqQjhqOWlRSndRa2lQT25POUVvc3UvWTdxVnNONVM2N21GdGdjR29taGRvNTNvV1dFRUVLNlN5QVF3TkhSQnRYVmRVYTNXOXRZb0tIZU1NOEhJWVFRUGdyQUNTRTk1aitGMlZpZGV3a3FJek5ib2h6NjRhdVFVWEF5TTc4TExTUEVkRC91ZkFOU3FiWUc3ZTBZNHY3WXJIR3d0N2VHUnNOaHk5YzNrLzVZV1VsTlBoZkhjV2hxNGovMHNyS1N3czdlR2k0dURuQnpsOEhOelFtdXJvNTRmKzMvb0ZCb0V3SXRlWDQ2eGo2Z25VdDQrTkJGYlA2cVo1SVBXVnRid0M5Z0lBSURCK0ZTMmhVa0orV1lmQTVYTnhtKytPb0Z0dHpaWjZBL0xQbWZ6MytHSy9ubEpsK3p0N0N6dDhLVGY1M0Vsci9mZGhRMTErdnhweW1qY08zYURTUmV6T3IwSFA5NFlTWjd2WDFiSENvcmIzUzQvNlNIaDJQUjRxazRmKzR5OXU0NWg4eU1JZ0NBek1rT3MvL3lJTVpQaU1ESzE3NUdWbVp4TisrS0VFTDZCZ3JBQ1NHM3JGR3R3dkwwUlB4YVVXS3dUUURnbVlFK1dPVWJDakhOY1NMM0FmM0F2Q3NVaWxiTW52bVd3ZnJ4RTRiQzNjTUpHbzJHRjRCdi8rbi9URzVUZFhVZEZqeTFEZ0tCQUY5OC9RS2NuT3dnRm91TTdoc1FPQWpKU1RrWU5zSVBreWFQMExheHVSVzdkcDQyK2JyR2VIcTVZdjJuUzlpY1J0OGhIdDBLd0R2aTd6OFE3Z1A2b2I2dUNSbnBoYWl2YityeXNRNE9OckIzc083UjlnQmdBWC9iQndjOVJmOEJoRWdvd3NSSnc5bnl2bC9QWStpd0lWajAzS1BnT0E1ZmJkcVBBL3N1ZEhpKzhST0dzdGUvL25LdXd3RGMxdFlTVDgxL0dDS1JFREZqUWhBUzRvVkZmL3NJYXJVYTZ6OVpBanQ3N1REYVpmK2NpWDhzM1FDVlN0M3V1UWdocEsrakFKd1Fja3Z5bXhyd3RQdzhzaG9OaHlWYWlzVDRLR0FvWXZzUHVBc3RJNlR2NFRnT0xTM0tkb052QUFnSjlVUjJWakdXTHB2TzFra3R6TEIxMjJ0RzkvOWwxeGw4cy9sZ2w5dHdKYjhjUlVYWE1HaVFObnR4YUpnWG5QclpvYXF5dHN2bjZNemtLU1B4NFBnSUFNQkx5emVhRklCUGVUUVNqODkrb01mYW9uTW5Fd0VxRlB6UkRpS1JDSjZlL1NFUUNDQVFDTERvdVVkaGJXMkJuLzUzSENLUkVBTUgzY3drM1oyUkFjOHRuUTVyR3d1Mi9PMS9mME56czdZTlAvOTBBbi83K3hRQWdNZUFmbmg2NFovdzFhWjkzYmt0UWdqcEV5Z0FKNFIwMjIrVjVYais4a1hVcVpRRzJ6d3RyYkU1TkJLQjFuWjNvV1dFM0JrM2JqUzB1ODNlL3RaNldXdHJHN0h0djRjNzNHZnBzbGlEZFJWWHI4UGQzUW4xZFUxd2NOU1dIMUtyMVBobXl5RVVGVmFndExRS3I3L3hKQndkRFJNQ0dkTzJXSXFwR2FnRkFnRTJiMzJsMC8wNkMyQjloM2dnSjFzN3lzYkRveDliWDFaYVpWSjc3clNteHE3WFU5WW5FQXBnWVdGOHlrNXpjeXR2V1NJUjRlc3Y5Nk8ydGhIem5wb0lBSmcrSXdaeFI1T2dVV3Z3OFlhbGJGOVRIeFE4Tm1zY1JrY0hzZVgweTRXSU81TEVsdmZ2dllBSEhneUhqNjg3QU9EUFU2TlFjT1Vxamh4T01PazZoQkRTVjFBQVRnZ3htWWJqOEdGK0JqNHV5SVRHeUh6dkNVNzk4Wi9na2JBVFM0d2NUY2k5NiszM0ZpQXMzTnRndlM3b1BCYVh4RnYvMTdscjJqMlhzVURWMXRZUzIzN2dCMEJDb1pEdHF4OGNOVGUxNE1odkhRY3h4Z0x3dGU5dGgxcXQ0YlZCcVZKajc1NXprRWpFV0xscUhnS0RCbXV2MGR5QzQzSEp2T01sWm1JOE5IRVlCQUlCV2x0Vk9Ib2tzY00yM0NrZnJuOE95VWs1K083Ykk2eEh0NkcrR1dxTkJsSUwvcFFBY3pPSndicldGaFUwR3MwZGE2L09YMmE5MDYzak9ocktyaHZwWUc2dS9SMnIrLy9QUDU2QVJzTmgrb3dZckZxNUJkVlZ0WEJ3c0RGNmpxNFlGUm5BQW5vQWFHcHF3ZnFQZnVZOWxORm9OUGozaHo5aC9hZExXVHVlV3pJVmxaVTNrSktjMisxckUwTEkvWW9DY0VLSVNXcVZyWGp1MGtVY3E3NXFzRTBvRUdDNXB6OWU5QXlBa09aN0UzSkx4R0lSUEwxY1RUNU9GM3diNCtQcmp0QXc3UU1HanVQdzhVYzdjT0Y4T20rZkJYOTdoTTNmL243YkVaUVVWN1o3dnVycU9paGJWU2EzRWRBRytqS1pZUy84eWxYek1HQ0FNNzdmZHRSZ1c4UlFYeFFXVkxCQXo5ckdBai91ZU1OZ3YzVWZMVEpZdDJybEZzaFQ4dkRkdDBmdzNiZEhPbXpiWCtaT3dKd254clBsLzM3ekczYnRPTlhwUGQxSnpjMHQ3SDB3TTlQOVg0eUVpNWxvYUdqR3NPRkQ0T3JxaUl6MG9tNmRmMVJrQUY3NTExL1l6d0xIY2ZqODA5MjRWbUZZWHJLMHBBcGZmUDRyUyt3bUVvdXdjdFdUV0x0NmU1Y1N3aEZDU0Y5Q0FUZ2hwTXZTRzJxeFFINGVCYzJOQnR2c3hCSnNDQnFCU2YxTUR4Z0k2YTFNSFk1dENxZCtkcnlod3owaEk3MFFHejdlaFgrKytCZ0VBZ0grOWZyY0R2ZC9ldUdmOFBUQ1A3V2JTTzdEZGY5RCt1WENiclVsTUdnUTFyei9kNFAxam82MmNIV1RRZDJtdHpvN3F4Z3ltUzBxcjNXY3JmdFdPVGpZWUZwc05GdXVxYW5IL3IzbmIrbWNwdjZjN04xekR2dmJTYUltRUFqZzVHVEhlOUR5MVB5SDhmZm5Ia1cvZm5Zc1lBYUFDK2ZUdXhXQXg0d053UXN2UGc2UlhpNkJINzZQdzVuVGFlMGVjeXd1Q1lNOSs3UDN6c3hNakJXdno4VW42M2ZpMUFtNXlXMGdoSkQ3RlFYZ2hKQXUyWFcxR0M5bEpLRkpiZGpiNVc5dGl5MmhVZkN5N1BuTXdvVGNTZSsrOVMyRUlpR0dEL2ZEeTYvTllldG5QNllOUHRVcURVWkhCM2Y3L0hWMVRXeVkrWDgyTFdkWjBHTWZOVDN6dVRFT0RqYlkrcDFoTWpXcDFJd0ZnWjk5dWh0TmpRcFlkcVBjR1FEZTNONmFtdmJud0hlbXBxYkI2RHhoV3p0dFJ1MGJiYzc5Nmt0Zll1QWdaOHoreTNpRFkzclNvc1dQOHVaZWIvbjZJRnBhRFBOYzNBMXZ2ak1mUWNHRFdZKzN6c0JCemtiM0h6alErUHIyQ0lWQ3pQdnJSTXg4YkN4di9hRUQ4Zmp4aCtPZEh2L041b1BvMTg4T28yTzAvMGJFWWhGZWZIa1dBZ0lHWXZOWEJ5ZzdPaUdFZ0FKd1FrZ25WQnlIdDNKUzhYVlJMZ3huZXdQVFhEeXdQbkFZTEVYMDY0VDBmcTEvREtjZU9zeVh0MTdSSnVtVlR0czU0ZnIweXp4MXgvWHJkZmo0b3gyOGRXKy90d0NBdHAzdnZ2VXRXNjlVbWpZTS9JZnY0eUF4Nnp4SHcxUHpKL0dXaFVJaHdzSjkyTEwrNjF0bFoyZUYydHBHMk50YmdlTTQxTmJ5QTNDTlJvUGk0a3JlSFAyRjg5OW4yZFY3b2c3NHc1TkhJR3IwellSakdvMEc0eWRFc0I1Y016TUpXbHRORDhaTFMweExGTmRSY3IrMndiZStwcVlXbEpaVW9xUzRFc1hGbFNncXJERHB1c3YrT1FNUFRvamdyZHUzOXp5KytxSnJXYzA1anNPSEgveUVmMG5FR0RIS242MS81TStSS0Npb3dHOEg0MDFxRHlHRTNJL29Hek1ocEYyVnJTMTRKdTBDTHRRWWZua1VDd1JZNlJPQzV3YjVHam1Ta050THJkWWdKN3NFOHBROHlGTjZOdEdUVkdyR2V2QjBQRHo2b2FURWNDNzBKLy9lMmU1NXVoT0E2dzhmYm0xUlFaNlNaM1EvalVaamRKdGFyV2JCbnJXTkJleis2RTNtT0E1bHBkVUFnTVpHQlk0ZVRvUlEySG1laHJZQnVFQUFPRHZiZCsxbVRDUVVDbUZ0YlFFek13bHFydGREb3pGODVCY2U3ZzJyUDNydVMwdXFlclMwV1dEUUlEeno3SjhOMmhReFZQczdidklqSXpIN0x3L2k3VGUrTlRtNFg3eG92Y250Y1hXVEdhd3JMS2phOUMvRkFBQWdBRWxFUVZSQXhGQmZYTDllQjNOek0vWmVISXRMd25mL1BZTHE2anFZbTB2ZzQrdU95NWNLQU1Da0pHeTdkNTNHcUtoQVdGcmVIQUh3NTBlajhPZEhvMHh1UDhkeDdPYzVLVEViaHc5ZE5Qa2NoQkJ5UDZJQW5CQmlWR0x0ZGZ3dDlRTEtXNW9OdGptWm1XTlR5Q2hFTy9RemNpUWh0MGR4MFRYSTVYbVFKK2ZoMHFVcjNTN3YxSmx4RDRZYmxILzYrTE9sK1BHSDQ5ajVNejhSMTFmZnZOd2oxL1R5ZGtOZzBDQ2NQM3VacmJPeWxpSjJSb3pSL2NWaWtkRnRSNDhrc1dCdjFWdC94YkRoUXdBQUxTMUtYaEQ0Nm9vbmVLV2w3aFZPL2JSbEM2dXFqQWZXbFpVM2tKYWFqNUJRTDF5TXoreXg2dzcyN0krVnE1NkVSR0w4YTFIc3pER1l2MkF5QUdEMXVtZXcrcDN2a0phYTMrWHpTeVJpTEg1K1dwZjNiKy9Cem82ZlR1TEhINDZocWFrRkw3dzBDK01lREFPZ2ZTQlZYVjBIQUhoMDJtZzgrZGRKU0U3S3diYXRoM0g5ZW4yWHIxdFlVSUVObit6Q2MwdW1vYXJ5QnJ5ODNicDhiRnRKaVRrb0thN0UySEdoK1BpakhRYmw3THJMeXU0cUZpMHlUTEozcTVxYWJ0YVNyNmd3YmVRQUlZU1lnZ0p3UW9pQi81Yms0Lyt5NVdnMVVySW53dFlSbTBNajRTYTF1QXN0STMzSjlldDFmL1J3NXlFMUpZOEZHTGVUVUNqRWpKbGpETlpMSkdMTWUyb2lnb0lIODlaM3B6ZFlKck9GN3hBUFdGdGJzR3V1LzNRSkFQREtOdG5ZV0dMK3dqOFpQWWRZTERLNkxTa3hCL1gxVFhCMWsvR0cwWnViUy9EbU8vT3gvcU9mVVh2RE1JbGlWNm5WR2phSFhTUVNndU5ndExSWFpGUWdMOEhiN01mZWFuY1l2ejRMQ3pOY09KK08rdm9tbzl1TENxL2gvMVpzUWN5WUVGUmV1MkZRYWt6SFdCbXlGb1hTYUJEbzQrdU90OTU1bW4wZUFLQlNxU0hXUzBDbS96bGJXcHJqamJmL2l2VWYvb3l6Wnk1MWVrOEFJQklMVFJvUjBWNEFydisrMU5UY0RLeWRuTFFQTG1ReVd6dys2d0VBMm96eG1SbEYrTzJnYVQzUDU4NWNRbkppRHA1ZU9QbVdBdkRtNWhacytmb0FkdTQ0aWRyYTd2L010U1VVS05IVTFQblAwcTFvYVdtNXJlY25oUFJ0RklBVFFwZ1dqUnF2WmFiZ2g3SUNvOXZudW50aWpWODR6SVRDTzlzdzBpYzBOYlhnY3RvVnBLVGtRcDZTaDVMaXloN3JOZXVxaVpPR29iK3JvOEY2M1hEYVkzSEpDQWdjMU8zenR3MU0yeEtKZXViZjFzekh4L0tHc3dzRUFrUU05Y1dINnhkajlkdmY0Yk5QZHVHelQzWjFlcDd0UDdXZkhDNDZKaGd2dkR3TGRiVk5LQyt2eHFzdmJicmxkcGVWVldQTnU5OERNRDRFR3dEczdhM3gwcXV6T3p5UHNUSmt5eFovaXNJMmM2SkhSUWJnaFpkblFTcTlHYXhuWnhVak83dUVOK3g2MDhhOWFHNXV3Y3pIeHdIUVBwQjUrYlU1c04yNEZ3ZjMvOTYxbSt0aCt0bmdYVjFsRUFnRWVQNmZNOWlEaDZ0WHIyUFhqbE93c2pMOVlXbHpjd3QyN1R5TkU4ZFRBQUIrL2dQWkNBQUErUEtMdlVhSDRiLzE3dE5zam5xTFFoc2szOG9ESDBJSXVSOVJBRTRJQVFDVUtwcXdJUFVDNUhXR05WN05oRUtzOWd2SFBIZlB1OUF5Y3I5U3E5VEl5aXBHU3JKMkhuZE9UaW5VM2NpUzdPaG9pK3ZYZTZaM2ZNcFViZEJWWDk4RXFkU01EVWxlKzk1MmpCanBqMU1uNUZqeS9IUzIvN1FwSy9IVS9Fa3NNTk92RjIxbUpzWS9YbmdNTlhwRGdOdnIyYzNNS0VKR2VpRmtNanUyTHZGaUZ0NSs4MXZlZnJwRVkrMlZCUU9BQVFPZE1lRWhmbThyeDNIZ09BN096dlo0NjcybjJkendXekhZeXhVQ2dRQjI5bFlvTHI3VzRiNGJ2MXlPOXA2bFZGWFc0cFVYdjdqbDlwaENLQlJpemhNUFl0YWNCM2tQS3NyS3F2SHVXOXN3emNqdy9tKzNIa1pMaXhKUHpIc0lnUGFoeHJPTHA4TFcxZ28vL25ETXBPdnJSaEhvU0MzTWpOWXo3MGo1MWV2c3RiT0xQZVkrK1JDYnI4NXhIRDVkdnhPdHJTcFlkZk9qdmxwK0hWZkx0ZGR3OStCUE4wcEx6VWRSb2VGbkx0SjdPS3RRM0o3TThjMU5qbmhtMGVUT2R6UlJVVkVSVHA4K0RRQndkall0ZXp3aGhKaUNBbkJDQ0U1ZnY0Wm5MOFdqdXRWdzJKMmIxQUtiUXlNUllXdllLMGlJS1RpT1ExSGhOY2hUY3BHU2tvZkxsNjUwYVZoeVc1YVc1Z2dLOFVSNHVBOUN3N3d4Y0pDelFVRFRYVlhYYm1EUUlCY2MyUGM3cHNWR1EvSkh3dWtMNTlOeDRYeTYwV1BpTDJTeUFQemhQNDNBbmwvT3dzSEJHcSt0ZUFLK1F6d0FBSmZTcnVEQytYVFUxamFpcWFrRkdaY0w0QmN3RU5iV0Z0Qm9OS3ozZU9yMG0vV25LeXRyNGVjL3dPZzFoVUlCYjF0cml3cFhycFJESUJCZzhkTHBFQXFGdUh5cGdBMlpiMmxSWXNkUEovR25LYVB3NmZxZGVPdmRwMi9wZlFLQW9LREI3SFdxdk9QNTBJNk90dTF1MDY5bmZTZjA3KytJWmN0bkdrd25LQ21weE92LzJ0emhjT2tmZnpnT2pZYkR2S2Ntc25WUHpKc0FXenRMZkwxcC94MGRzVkZTZERNQUZncUZlSHoyQTJ4NXgwOG5XUksybmpCNGNIL2U4clVLdzFyc1FxR1FWemU4dWZuMkRPTld0VnBoOHVTZUQ4QXpNakpZQUM2VmRxOUVIeUdFZEFVRjRJVDBjZjhwek1icTNFdFFHZm5pT05xaEg3NE1HUVVuTTNNalJ4TFN1YXJLV2had3A4bnplZk5XdTBvc0ZtR0kzd0NFUjNnak5Nd2JRL3dHOU5oUTdiWUtDcTRpT05RTEIvWmR3TFRZNk00UEFKQ1pXWVRTa2lxNGV6aWhmMzlIL09PZk16RnMrQkJZMjl3Yytoc3pOZ1FYenFlanRLUUtjMmUvQzQxR2cvOXNXczZiZHd6dzZ6WlhWdDdBK3g4OWEvU2FabVlTM3JiU2tpb3NYclFlRW9rWVh0NnVBSUNqaHhONVFlYU9uMDdpeExFVU5EWTI0N05QZHdNQUJnMXlBYUF0WXpab2tBdUdqZkFEb08zSjEvWFdTeVJpZ3g1elcxdExEUEh6WU1zbG5mU0E5NlNhbW5xakQxeTZVb2JNMzM4ZzNsNjlBT2JtL0ZKZWVibWxlUHVOYnpzcy82WHo4NDhuSUpHSWVQWEkvL3hvRkNRU01mNno0UmRUYnVXV1hMdDJBNDJOQ3BZSlhTYzVLUWZmYnp2YW85ZlM5YXdEMnFIdENvWGhnek9wbFArZTNxNEFuQkJDZWpzS3dBbnBveHJWS3Z3elBSRjdLMG9NdGdrQUxCcm9pOWQ5UXlBV2RGNnFpQkNkeGtZRjBsTHpJVS9XQnQzbFpkVW05d29LQkFJTUhPU01zSEFmaElWN0l6allzOTFrV3oydHVLZ1N2LzV5dGt1Qm1MN2R1MDVqNmJKWUFHQ1pxUUdnNW5vOXZ2NXFQODZjU2dOd2N5aDRlOElpYnRiVkxpd3dQUk56YTZzU1NRblpDQTN6eHRremFmakhDelBaTm83am9GS3JzZVQ1V0NRbFppTXBNWWUxdWJTa0N1cy8rcGtGNE9ibUV1emFrWUJGaTZmaTRZZUhvNzZoR2YvYmZveTFmZXdEWVJEcURUZWVQaU1HNTgrbEcwM0lCblE5Q2R2dGxwMWRnb3owUW9UcnZjOFh6cWZqM3gvOGhKYVdyZytaM3Y1ZEhDd3N6Tm1JaGVibUZoeVBTKzd5OGZvUEMyN0YxYXZYNGEyWEtPM0tsWEs4di9aLzREZ09FeVlPUTJseEpTb3FES2NWbWVLaFNjUGc3dUhFbGkrbFhqRzZYOXZLQVUxTkZJQVRRb2d4RklBVDBnZmxOVFZnZ2Z3OHNob041ODFhaXNUNGQrQlFUSGN4UHZTVkVIMUtwUXFaR1VXUXArUWhKVGtYZWJsbDdRWmhIWEhxWjZjTnVNTzhFUnJ1WlZMdDRwNlVtVm1FM3k4WUgycmVrV05Ia3pCMVdqUUdEcnJaZ3kxUHljUGExZHU3WEM3Tnk5dU5aZHZtT0E0WjZZVnNXMVZsTGRaLzlMUEJNZSt0L1p2QnVvU0ViQlFXVmhnTktNZU1EVVhNMkJERWpBM0JqejhjNTIzTHlTNUJxandmV1psRnVKSmZEbmNQSjVTWFZVTWtGc0hlM2hwQndZTnhLZTBLUkNJaEhwMDZtbmZzRUw4QmVIYkpWSHp4K2EvZCt2enZGSTFHZ3cvWC9ZajFHNWJBMGRFV1Azd2ZoeDAvbmV6VzBQRXRYeCtFdmIwMWhvLzB4MXYvdHhXWm1VVzNvY1hHdWJySnNPeWZNM2pCTndCODlQNVA3T2Z0VDQrTWhPOFFEMlJuRmVPWnB6L0F0V3VHdzhZN0V4YnVqV2NXOFd1anh4MU5OTHF2Ylp0UkVyZXJUQ0FoaFBSMkZJQVQwc2NjcWl6RHNzc0pxRk1aZmpuM3RMVEdsdEJJQkZqYkdUbVNFRzFnZUNXL25KVUhTNzljWUZMUG9ZNlZsUlFob1Y0SUMvZEdXTGdQcjRmdGJpb3ZxKzUwSDJHYktnQ1dWbElFQkF4RVdWa1YzTnhsckh4VlNLZ25aczErQUR0K09vbUdodVpPenp0MlhDaDdYVlI0alhkTVM0c1NsOUtNOXp5MmxaeVlnMWFsOGMva2dmSGhBTFNmNDlFamlaajlsd2Q1Mi85dnhXWUF3SUsvUFlMWFZqNkIwcElxdG0xMGREQXVwVjNCSTMrT1pKbmkxU28xbS9mNzhPUVI4UFoydzg0ZHB3eDZRKzhsOWZWTldMZjZCNGpGSXQ1RERsTnhISWVQMSsrRWg3dVRRWGIxemh5TFMrcDBINUdSYWhPV1ZsSTg5dmhZUERwdE5NczJyaTkyUmd3Ky9YZ1hSR0lSQnYweGIzdUkzd0MwdEpyMmIxUW9GR0phYkRUbVBUV1JWNDd0OXdzWlNMOWNDSThCMnFSc0RmWE5hR3BTUUszV0lESXFrSGVPdWpyakNRY0pJYVN2b3dDY2tENUN3M0g0SUQ4ZG54UmtRV09rdDJlaWt5cytDeDRCTzdIaGx6clN0MVZVMUVDZXJDME5scGFhMzYyYXZoS0pHUDRCQS84SXVMM2g0K3R1RU1qMkJsSUxNNWlaM2Z6VHVlRS8vOENBZ2YwZ0VBalExTlNDano3NENhKzhOZ2NDZ1FCQ29SQ3hNOGRneXFOUlNMaVloZjk5SDRmaTRrcElwUkpJcGVad2xOM3M1YmV6czhLZkhobkZsaytla1BPdWEyMXRnYW5UK0wzTzdXa3ZJL3dRdndHc3h6UXBNUWZYS21wWWVUV1p6QlkyTnBhb3IyK0NtWmtZdzBZTWdVQWdnS3ViREZXVnRYRHFaNGVSa2Y3NDdXQThudnpySkhiT0gvOTNBb01IdTJCMFREQUFiVTN0Vi8vMUY0TnJmL1R4WXFoVkd0YlRMQkFLSUJJS0lSUUtJQktMSUJhTGNPUzNCUHp3ZlZ5SDl4WVlOQWhyM3Y5N3ArL0J4eHVXR2wydm16dWVrMjA0OWFZNzFDcTF5Y0UzWUx6T3Q1dWJERXFsR3EydFNzaGt0bmo0VHlQWXR0WS9BdWkzM3BtUElYNzgwVWtWRlRWd2NYRUFBRXlZT0F5QWRrcUI3dWUwckt5YWxRSVRDQVRnT0E1dTdaUjRFd2dFaUlvT3dxdzVEOERUMDVXMzdkcTFHL2ppODE4QkFOT21SMlBTNUJIR1RzRVVGWm4rdmhCQ1NGOUFBVGdoZlVDdHNoWFBYWXJIc1dyREwwUkNnUUF2ZVByalJhOUEwR3h2QW1oN0NGUGwybm5jY25rZUswVmtDb0ZBQUU4dlY0U0ZlU01zd2h1QlFZTU5FbC8xUnY3K0Ezbkwra1BPVzF1Vk9IZm1FdDU1ODF1ODhQSXNsbUROekV3TVAvOEJxS2lvZ2JXMUZOOXVYOEVyZmFWVXFqSHVnVEEyejEyajBSajBrTnJaVzJIaDM2ZmNVdHVIRFIvQ1h1Lzc5VHdBb0xxcURrNzk3Q0MxTU1OWDM3eUU2OVgxc0xPM1ltMVBTc3hHZWRsMVRKMCtHa0tCQU1OSCtMSFBzYXkwQ3J0M250SStiQkFKRFhwQTlYbTBLV05sVEg1ZTJhM2MzajFOMGR5S0ovL1M4Ynp2djh5ZGdMRVBoQm5kVmxKY0NVQTc3SDNOKzg5QUlCQ2dvYUVabjY3ZmlTdFhybUxENTh2WXo0OHVDTmRKdkpnRkFCQ0pSZmh1K3dxWW1Vc01raGlxL2lqLzUrTGlnQ1ZMcC9NU0NBSkFkVlV0M3ZxL3JlemhUbWxwRlRxU2xWbU1xc3JhRHZjaGhKQytpZ0p3UXU1emwrdHJzU0QxUEFxYkRYc3Q3Y1FTZkJZOEFoT2RYSTBjU2ZxSzFsWWwwaThYc21IbCtYbGwzWm9UNitMaWdOQndiNFNIK3lBa3pLdEhhazNmYXdvTEtxQlVxbGg5Y0oycXlsb2tKV1lEQUJJVHNyRnN5UWJNZi9waGpCa1hDb0ZBZ0crLytRMEtSU3NVaWxZVUYxWHlBdmVTa2tvY1BCQ1A4QWdmREJ2aGg3Z2pTYnphNFQzbGgrL2pjTzdNSmNTTURVRnlVZzRBNE9TSkZGWkN6Y0xDSE80ZU40ZU9xMVZxL1BCZEhHN1VOdUxBL2dzb0w2dUdRQ0RBbUhHaGNQZHd3Z2ZyZmtScnF3b0FzT2JkN3pGcytCQ01mMmdvL1B3SFFDYXpOV21FQThkeFNML2MvZUhndlVGblE3SXowZ3ZiRGNBUEhiekk5amwrTEJuVzFoYlkrTm12TENEKzZJT2Y4T3FLdi9DR2l3UGE5L1hJNFFRQTJzOHpKVG1YalZiUWFXaG9aZy9acmw2OWp0WHZmb2QzVmk5a1FYcml4U3lzLzJnSHI0WjlSL1BKOC9QSzhPOFBmdXJ3WGdraHBDK2pBSnlRKzlqT3EwVjRLU01KeldxMXdiWUFhenRzQ1kyRXA2WDFYV2dadVpzNGprTnVUaW5rS1hsSWxlY2hJNzJRQlZLbXNMR3hSRWlZRjhML21NZXRteGQ4UDZ1cHFjZnh1R1RFakFuQnhmZ3NKQ2ZsSUMwdDM2QzNyN3FxRmg5OThCTzJmeCtIeU1nQTNwRHk3S3hpRm9CWFY5WGltNjhQUXFsVVlkMmFIN0J5MVpQWTl0L0RCdGN0SzYzQ1A1WnVNRmovOCs2M1RHcC9ZV0VGQ3JmZEhBbnovYmFqcUtscHdOQmh2dHJFZHdKdFRmR1M0bXZZdis5MzVMWHBsZVk0RGw5L3VSOVNxWmxCajNWaVFqWVNFN0xac2xScUJuT3BCT1ptRWtqTXhCQ0xSQkNKUlJBS3RjUHpoUUlCSU5EV05GZXBOTHdBcnowWjZVV1kvWmhwOTN5bmNSelhyVVIwT1RtbEJ1dXFxK3V3ZDg4NS9IWXducTM3ejRZOVVDcjUvMTdqZjgvQUt5OXV3dndGa3hFUzZnbUJRQUNWU28xdnZqN0l5NmFmbVZuRUF2RFdWaFVLQzY1aTIzOFA4ODUzK1ZJQnRtNCtpQWtUaCtIN2JVY1IvM3VHUWJ0UzVYbDQ5KzF0a0VqRUVJdUVFQWdGVUNyVnFDaS9qdno4OGp0YUQ1MFFRbm9iQVVlL0pRbTU3Nmc0RG05bXAySnpjUzZNL1FPZjdqSUEvdzRjQ2tzUlBZUHJLOHJLcWlGUHprV3FQQStwcWZsb3FPODhLVmhiWm1ZU0JBUU9SRmlFRDhMRHZlSGw3Y1liU24wM0dhc0xmYXVrVWpQbzVtWG9sOUN5czdPQ1F0SGFyZVJ6T3JwaDIycVYybUM5L3A5bEgxOTNBTnBSQ2tXRmhyVzJPOXZlbXdtRlF0NG9pdTdVa085dHpNekU0RGhkRU4rOVFON0NRcHRmb09aNnZVRXBNSUZBQUlsRURMVmFEYlc2NDNPMy9WbThsL1JVR1RkOUdSa1pXTDE2TlFEQTM5OGZLMWYyL084VVFramZJbWpuU3hKOSt5YmtQbk90VllGblVuL0g3emNNNStpSkJRSzg3aHVDWndmNjNvV1drVHVwOWtZajVQSThwS2JrUVo2UzI2MFNSRUtoRUY3ZXJxd2VkMERnSUY0Q3N2dWRRbUc4Ym5WM2t0QzF4WEdjUWZDdFc2OHYxMGl2cUNuYmV6T05SdE1uZ201OTNSbUowbFp6Y3d0S1M0elg0T1k0amlWMDY4eTlHbndUUWtodjEzZStTUkhTQnlUVVZ1T1oxTjlSM21MWXUrbGtabzR2UTBaaHRFUG55WkJJNzZOUXRPTHlwUUtreXZNZ1Q4NURRY0ZWazc5QUN3UUM5SGQxWktYQlFrTzlESkl4RVVJSUlZU1E3cU1BbkpEN3hOYVNmUHhmdGh4S0kwTVdoOW81WW5Ob0pGek5LWmk2WDJnMEdtUm5sL3pSdzUySHJNeGlnM21oWFdGbmI0WFFVRzJtOHJCd0h6ZzcyOStHMWhKQ0NDR0VFSUFDY0VKNnZSYU5HcTlrSnVQSE11TVpoT2U1ZTJLMVh6ak1lbUhOWmNKWFVsejVSNmJ5WEtTbFhVRlRvOExrYzBpbFpnZ01HcXp0NVk3d3h1REIvZStaZWR5RUVFTHV2dGJXVnR5NGNYUGFrck96Y3dkNzl4MXF0UnFGaFlYSXk4dURyYTB0Um8wYVpkTHgrZm41OFBEd2dKbVptY0cyNXVabVdGandPMG5LeXNyUTJ0b0taMmRuV0ZwYTNsTGJ5YjJGQW5CQ2VyRVNSUk1XcEY1QWFsMk53VFp6b1Fpci9jSXcxOTN6THJTTTlJU2E2L1dRL3pHa1hDN1BRM1dWNlhWMVJTSWhmSHpkMlR4dS80Q0JCcVdLQ0NHRTlHNGZmZlFSbXBxMGxRUmVlZVVWbUp1YmQzSkUrN0t5c3ZEWlo1OEIwRTVOMnJoeFk3Y2UxTzdmdngvbTV1WndjM09EdDdlMzBUYVZsWlhoN05tejhQWDFoWStQRDZ5dHUxYVo1Zno1OHlncUtrSndjRENHREJrQ2lVUUN0VnFOenovL25PM3ovUFBQczNhM3RMUmcwNlpOYk51eVpjdE11aGVsVW9sWFgzMFZqWTNhSENEMjl2WVlNV0pFbDhzdDNyaHhBK3ZXcllOUUtNVDQ4ZVB4K09PUEF3QjI3dHdKdVZ5T2hvWUdmUGpoaDd6ejdkNjlHNm1wcVJBS2hWaS9majJrVXFsSmJTYjNMZ3JBQ2VtbFRsMi9obWZUNG5GZGFaaHN4MDFxZ2MyaGtZaXd2Zi9MUXQxUG1wdGJjQ250Q3V2bExpNnE3Tlk4Ym5kM0p6YWtQQ1RFRTVaVzlFZWJFRUo2a3gwN2RpQXBLYW5EZlhSWjJ3R2dwS1NFQmVDM1NxbThtYWpQd3NLaVc4RzNVcW5FZ1FNSG9GSnBwMGF0WGJ2V2FBQisvUGh4bkRwMUNrZVBIb1ZBSU1DYU5Xdmc0T0RRNmZuUG5EbUQzTnhjSER0MkRNdVdMVU5RVUJBMEdnMHVYNzdNOXVFNGpyVmRyVmJ6dHBsS0lwRWdMQ3dNNTg2ZEE2QU5xT1Z5T1NJaUlycDBmRTVPRGdEdDlERVhGeGUyL3VyVnE2aW8wSllLVEU5UFIzQndNR3Q3Ym00dUFNRGIyNXVDNy90TXJ3ekFuM3p5eWJ2ZEJFTHVDY002MlBadi9IREgydEViYk51MjdXNDN3WUJhcFVaV1ZnbmtLYm1RcCtRaE83dkVhR2JzempnNDJpQXM3STk1M0dIZWtEblozWWJXRWtJSXVWTWFHaHBRWFYzZDVmMzFTOVoxMWl1N2F0V3FEcmMzTjk5TTVLcFFLRHJkdjErL2ZuaisrZWQ1NjdLenMxbndQV0RBQUtOQmRVdExDK0xqYjlhNDkvSHg2Vkx3WFZ0Ymk3eThQQUNBcGFVbC9QMzlPejJtTTVtWm1kaStmWHVIKytpL0w0RDJlOFh1M2J2YjNmL1paNStGbTVzYkFDQXRMWTJ0THlvcXdwNDlld0FBb2FHaFNFMU5CUUFrSmliQ3lja0piN3p4QnU4OE9UazVXTFJvRVc5ZGRIUTBubnJxcVU3dWl0eXJlbVVBVGdnaHZWVmhZWVcyaHpzNUY1Y3ZGYUM1MlhpNW9JNVlXSmdqT01RVFllSGVDQTMzeHFCQkxwMGZSQWdoNUw2bFAxcXFzd0JjMStQYUZScU54cVQ5TXpJeUFJRDFGQU9BbjU4Zkdob2EyTEtWbFJVRUFnSE9uRGtEaGVKbUxwTng0OFoxNlJvSkNRbnNmaU1pSWlBUzNmcTBLb1ZDWWRKOUFrQmpZeU1ia202TWJpU0JTcVhpQmVDblQ1OW1yOWV0VzhkZXA2V2xZZEtrU1NhMWdmUk9GSUFUUXNodFZGMVZpNVEvaHBTbnB1UjNxNjZ4U0N5Q241K0h0alJZbURmOC9Ed2dvbm5jaEJCeTM1by9mejdtejUvZjRUNE5EUTE0OGNVWERkWXZYcnpZNlA3dnZmY2VuSnljZXFKNTdmcjQ0NDhOMWgwOWVoUkhqeDVseTJ2WHJvV2RuUjNpNHVKNCsyM2R1aFZidDI0MU9QNk5OOTdnSllMVEQrNmpvcUx3MjIrLzRlVEprd1pUdGw1Ly9YWDJXdE9tUXN5S0ZTc0E4SWZ4M3k0cEtTbnRUZyt3dDdlSGk0c0xLaW9xVUY5Zmo0cUtDa1JIUnlNMU5SWDE5Zld3dExRME9zemQxOWYzZGplYjNFWVVnQk5DU0E5cWJGUWdMVFdmemVNdUs2M3Uxanp1Z1FPZFdROTNjSWduTEN5Nm4xQ0hFRUlJRVl1MVgvdjFrNUcxZGVqUUlUYXMyc2JHQnZYMTJvZkdRNFlNd2RLbFMyOHB1WnUrTTJmT0dBeXgxdzFaYjB1L2h6cy9QeDhsSlNVQUFEczdPL2o2K2lJdExjM29jUDJPaHZCM05yeS9vL2NJNE04djc4ekpreWNCYU9mVHIxMjcxbUErdDcrL1A2UlNLWVlPSFFvdkx5K0VoSVFnSVNFQkFCQWNIRXhEemU5REZJQVRRc2d0VUtuVXlNd29Ra3F5ZGg1M1htNHAxR3JEV3V5ZGtUblpJZnlQZ0Rzc3pCc09qamEzb2JXRUVFTHVGd0tCZ0FYVitzR3JibDNiOVowTjFUNXk1QWgrK2VVWEFOcTUxU3RYcnNTR0RSdFFXbHFLN094c3ZQLysrL2o3My8vT1N5TFdFWmxNeG9iRFYxWldzdld0cmEzWXYzOS9sODdSdHQzNlBlbDNJakZaYTJzckt4dlcwTkNBYytmT0lUVTFGUTRPRGxpNGNDRnYzOU9uVDZPcHFRa0JBUUVZTUdBQUJBSUI4dlB6a1oyZERVRGIyNzF2M3o2Mi85aXhZK0hzN0l3NWMrYndwZzNrNU9TZ3BVVTdQYzNMeTR2Ti81NHdZUUptelpwMVcrK1gzQmtVZ0JOQ2lBazRqa1BCbGF0SVNjbUZQRGtQR2VtRlVDaGFUVDZQbFpVVUlhRmVDUDBqZVpxSFI3L2IwRnBDQ0NHOVRWSlNFbmJzMk5HbGZULy8vSE8wdHJheUpHZ1dGaGE4WWVDdnZQSUthbXUxSlN6YkM4QkxTa3F3WThjT05uOGIwQ1k4ZG5Cd3dPTEZpN0Z1M1RyVTFkV2hwS1FFNzd6ekRpWk9uSWlKRXlkMldwdjY1WmRmWmtuVjlKT0k3ZDI3bDFkbmZPN2N1Umc3ZGl6dldQMzlkZTIrZXZXcTBjendNMmJNd0l3Wk02QlVLckYwNlZLMmZ1UEdqU3l3YldwcXd2TGx5OW0yem5xNHIxNjlpcmk0T01USHgyUFZxbFdReVdSUUtCVFl1WE1uQUcxV2RJVkN3WHNJY09MRUNkWTdQMlhLRkV5ZE9wWFgwMTVlWG83eThuSzJIQlFVQkdkblo0TTUrL3J6eFFNREF6dHNKK21kS0FBbmhKQk9YS3VvZ1R3bER5a3B1VWlUNTZPMnR2MmtLKzJSU01Udzh4K0FzSEJ0ZVREZkllNWRyaDlLQ0NHazcxQW9GQ1psUU5lZjVxVGYrdzN3NXo3ckIrQXRMUzI0ZE9rU3pwNDlpL1QwZE40NUhubmtFU1FtSnNMR3hnYSt2cjVZdm53NTFxOWZqN3E2T2xaZUxDNHVEaU5Hak1EdzRjUGg2K3RyY04yT1dGbFpRU2FUb2JxNkdvR0JnUWJCZDl2NTJycDI3OW16eCtRcFhkMjFaODhlRnV5ZlBIa1NNMmJNZ0pPVEU5emMzRkJXVmdhbFVvbTB0RFNNR0RFQ0FGQmZYNC9TMGxKMi9KQWhRd0FBbnA2ZTdWNmp1TGpZWU03OHBrMmJXRlowVjFkWDJOdmI5K2g5a1hzREJlQ0VFTkpHUTMwelV1VjVTRW5KUTZvOEQxZkxyM2RySHZkZ3ovNS9CTnplQ0FyMmhMbTU1RGExbUJCQ1NFL0p6TXpzMFpLM0sxYXNRRUJBUUkrZHI2M1cxcHVqc0NRUy90K1p0Z0Y0UWtJQ3E2R3RYKzhiMFA3ZGV1eXh4MUJZV0lpRWhBUWtKaVppM0xoeG1ERmpCbDU3N1RWczNMZ1J4Y1hGQUxRQi9Ka3paM0RtekJsSUpCSTg5ZFJUR0RseVpKZmFPM255Wk15Wk13Y0pDUW5JeXNwQ1RrNE9MNm1Zc1FBOEt5dXIwN3JvUFNrNk9wcGQ3K3paczVnNmRTckVZakZDUWtKUVZsWUdRRHRTUVJlQVoyWm1zdThKWm1abThQSHhBUUE0T1RsQkpwUGg1WmRmeG11dnZRWkFtemh1L3Z6NTdMMXNTOWRMWGw1ZWptWExsckgxY1hGeExIR2RzVkVEcFBlZ0FKd1EwdWUxdHFxUWtWNEllWEl1NVBJODVPZVZHM3dCNkFwbkZ3ZFdqenMwekJ0MmRsYTNvYldFRUVMdVo2TkhqOGJvMGFQQmNSeGVldWtsVnNKcjhlTEZDQXNMTTloZlB3RFh6VmZXMGY5YkpoYUwwYTlmUDE2d3FDT1R5VEIvL253TUdUSUVjcmtjcWFtcFVDZ1VPSEhpQkxLenM3Rnk1VXE4OXRwcjJMdDNMNDRjT1FLMVdzMk9sVWdrQ0FrSk1XalhtMisrMlc2aXNvc1hMMkxuenAyNGNlTUdFaE1UOGNvcnI4RFYxUlVBZU9jR3RBRzRYQzQzZXA2ZW9uOU5vVkNJd01CQTJOdmI0OGFORzJob2FNREZpeGNSRlJXRmtKQVEvUGJiYndDQTlQUjBxRlFxaU1WaXBLZW5zK1A5L1B4NEl3TG16cDFyTkhtZFdDeUdUQ1pEVFUxTnQ3NXprTjZMQW5CQ1NKL0RjUnp5Y3NzZ1Q5RW1Uc3RJTDBKcnE3THpBOXV3dHJGQWFLZ1h3c0o5RUJidURWYzMyVzFvTFNHRWtMNm90TFNVQmQvbTV1Ync4ZkZCZkh3OGtwS1NNSC8rZkRiL1dML0dkdHZFWkxyQVVqZmxhZENnUVlpSmlXRzFxSzJzckRCeDRrUTg5TkJEclBjOExDd01yNzc2S2o3OTlGUFUxOWRqNXN5WkxLQ01qWTFGVEV3TTl1L2ZqNHNYTDBLbFV1R0JCeDZBaFlXRlFmdjFhM3kzcGRGbzJEendwcVltYk5pd0FTdFdySUMxdGJWQk5uU1JTQVFmSHgvRXhjWEIxdFlXZFhWMVhYd0h1NjV0c2pxaFVJakl5RWdjT25RSWdIWitkMVJVRkx5OXZTR1ZTcUZRS0tCUUtKQ1ZsWVdnb0NEZS9Qbmc0R0QydXFDZ0FGbFpXYmg4K1RKYlYxaFlpRjI3ZHNIVzFoYXJWNi9HcWxXcmVEWElvNk9qMld1TlJvUHo1ODhEQU56YzNOaVE5djc5Ky9md08wRHVKQXJBQ1NGOVFubFp0YlkwbUZ3N3JMeWh2dG5rYzVpWlNSQVFPSkRONC9iMmNldHlHUkpDQ0NIM3JvQ0FBR3pidHUxdU40Tkh2MWMxSkNRRVo4NmN3YTVkdXdBQVBqNCtlT2loaHdDQWw5RE15b28vOGtvWGdPdlAvNTR5WlFvcUtpb3djdVJJakJvMXlxRFhIQUNPSFR1R2lJZ0lCQVVGOFFKS0FOVXppSVVBQUNBQVNVUkJWT2pYcngvbXo1K1BhZE9tSVRrNUdjT0hEemY1M2lJakk1R2JtOHNlQkZSWFYyUFRwazFZdm53NUx4Z1dDQVFRQ0FSc1NQZk1tVFB4elRmZjhNNmxuN0JOMzNQUFBkZnU5WFhIeUdReXJGNjltdmV3UVBjUUl6bzZtZ1hnQlFVRktDOHZoNnVyS3dJQ0FwQ2NuQXdBdUhUcEVod2RIVkZUVThPTzEzKy9Ta3BLV0krNVRsbFpHY3JLeXVEaTRzSStRMzM2WmNkYVdscFlBQjRRRUVCWjBPOFRGSUFUUXZxRVo1LzV0OG5IQ0lWQ2VIcTVJanpjRzJFUlBnZ0lIQVF6TS9xMVNRZ2g1UGJUSmVNQ2dHSERoc0hMeXd1N2QrOEd4M0U0ZHV3WXhvOGZENkZRaUd2WHJySDk3T3pzZU9mUUJlRDZRNklkSEJ6d3pEUFB3TWJHaGoxRTFzMTNGZ2dFVUt2VkxERE95Y21CdmIwOVBEdzgyUEdOalkwNGN1UUl6cDQ5aTMvOTYxK3d0YlUxMnY2MWE5Y2F6WUt1TTN2MmJPVG01ckk1ejluWjJUaDQ4Q0FpSXlQWlByb0hCN2EydGhnMWFoUWlJeU1OQXZDZW9LdDNEb0QxNWpzN08yUHc0TUVvS0NnQUFKdzdkdzR6Wjg1RVlHQ2dRUUN1NCtibUJpY25wMXRxeTdmZmZzdGU2dzlOejhqSVlOdnM3T3d3YmRxMFc3b091WHZvbXlRaGhQeEJJQkRBcGI4RHdzSjlFQjd1alpBd0w5allkRnhtaFJCQ0NPbHA5ZlgxeU12TEE2RHRrUTBKQ1lGRUlvRy92ejh5TWpKUVhWMk5sSlFVREIwNmxKZk1xMSsvbXlVdDllYzF0eTFCdG43OWVqUTJOaUkwTkJUang0OW5aYm5FWWpHV0xsMEtPenM3MU5iV29yaTRHR3ZXckVGc2JDenJyZjNoaHg5dzhlSkZBTUQvL3ZjL0xGNjh1RnYzS0pGSXNHREJBcXhac3dZY3h5RW1KZ2JqeDQvbkJjUDY3ZGJ2R2RZbmszVi8rcGN1eTdqK0tBTDloeGdqUjQ1a0FmaUZDeGNRR3h2TDVvZnJSZ2VjUEhtUzdkOTJqbjVNVEF4aVltSjRaZEIwU2RqYWMvYnNXYVByZFQzbkFPRGk0a0lCZUM5R0FUZ2hwRSt6czdOQ1NKZ1h3ditZeCszczRuQzNtMFFJSWFTUGk0K1BaNzJmUTRjT1pmT3pSNDRjeWVZYng4WEZJU0lpQWxsWldleTRRWU1Hc2RmNldjNzFBOW5Dd2tJV3lKMCtmUnBqeG96aFhUc2dJQUJ2dlBFR3Z2bm1HNlNscFVHbFVzSFMwaElhalFaQ29aQU5QVmVwVkN4aFcyaG9hTGZ1YytEQWdaZzFheGJjM2QxWjZTNzk0ZHo2N1c2djFObnExYXZaNjZxcUtodytmQmpUcDA4M3FGTmVVbElDdVZ5T0tWT21HSnhEZnc2MmZrQS9iTmd3L1B6enorQTREblYxZGJoMDZSSkNRME94YnQwNkFOb2g0cHMzYjJiN2g0ZUhkK20rU2Q5R0FUZ2hwRTh4TjVjZ01HZ3d3aUs4RVI3dWc4R2UvV2tlTnlHRWtIdUdXcTNHOGVQSDJiSlNxY1QrL2Z1aFZDcDVQYlc1dWJrNGZQZ3dXeWNXaTlsY2FkMXhPdnJCcTI1T01hQWRNcTBmdE90WVdWbGh5WklsMkxObkR3UUNBVWFQSG8yREJ3L2l5cFVyTEdtYmJuNzA3dDI3RVJ3Y3pCSzltZXJCQngva0xiZjM0S0F6S3BVS1gzNzVKUW9MQzVHY25JeDU4K2F4SHVtREJ3OWkzNzU5VUtsVWFHMXRSV3hzTER1TzR6Z1VGUld4WlRjM04vYmEzdDRlZm41KzBHZzBpSTZPTmlnbmw1R1J3ZWFzMjl2YkczMHZqV2xzYkVSMmRqWWlJaUlNdHVsR0l3RGFBRjlYaW16Q2hBazBCL3crUVFFNElhUlBlSHoyQXdpUDhJR2Yvd0JJSlBTcjczNnpaLzk3ZDdzSmhCRFNJOUxTMGxCWldjbVdkY085amRtOWV6ZDdIUlFVeEN0MzFkeDhNOW1vTGdCdmJtN21CZUF4TVRHODgrbVhKeE1JQkpnK2ZUcGJMaWdvZ0Z3dWgxd3V4NWd4WTJCcGFZbW1waWFVbFpYaC9Qbnp2T3pkUU1kbHlEcFNXMXZMWGh0TEVOZWVIVHQyb0xDd0VJQjJDTDkrOE01eEhBdVVEeDA2QkJzYkd6YWt2cWlvaUplRXpkN2VIdFhWMVd6NWlTZWVZTzlmMnd6cytyWEpmWDE5Y2YzNmRiWnNhMnRyVUpjZEFJcUxpL0htbTI4aU1EQVF0cmEycUtxcVl0c3VYNzZNb0tDZ0x0OHo2WjNvV3lnaHBFK1k5OVRFdTkwRVFnZ2hwRk1CQVFFc3VPMk1mc0E4ZE9oUUpDY253OHpNREJ6SDhlWVM2eko3bno1OW1nV2JFb2tFVVZGUkFMVEJOc2R4VUt2VnVIVHBFb0tDZ2xqd3pIRWM4dkx5ZUtXMC9QejhZRzl2ajcxNzl5SXNMQXkrdnI0R2JldW9EQm1nRFpMVDA5TmhZV0VCaVVRQ29WQ0ltcG9hN051M2orMWpZMlBUNlhzQUFNZVBIK2VOR29pTmplVmxJMy9ra1VkUVYxZkg5dG14WXdjY0hSMHhkT2hRSkNZbXN2M0VZakdPSFR1R0xWdTJkT202K2k1ZXZNaDdXTEpreVJJMk5MK2xwWVd0THlrcEFRQ1VsNWZqaXkrKzRNM1YzN2h4SXlaUG5veVJJMGVpWDc5K0VJbEU3RE1hUEhnd2dKc1BFNHdGOTZSM29BQ2NFRUlJSVlTUWU0UzV1VGxHang2TitQaDRlSGg0d043ZUhqWTJOckMydG9hdHJTMXNiR3hRVzF1TGJkdTJzWG5pN3U3dUNBME54UXN2dk1BTHluVjBpY1hjM053UUZCU0U5UFIwakJ3NWtzMlR0ck96WTBQWk4yelkwR0g3TEN3c0VCb2FDbzFHQXo4L1A2UEJkMWRZV0ZoZysvYnRIUWJxQXdjTzdQUThDUWtKK1BISEg5bHlURXdNSG43NFlZUDlacytlamVycWFxU21wb0xqT0d6WnNnV1dscGE4QnhVaElTRm9iR3cwOFU0Nmw1MmR6VnNXQ29Wb2FHaGdQZXJPenM2NGR1MGFsRW9sOXU3ZGk3MTc5MElvRkxJZ1c2UFJJRDQrSGx1MmJBSEhjWkJLcGZqa2swOTZ2SjNrenFBQW5CQkNDQ0dFa0h0SWJHd3NIbi84Y2FQYk9JN0RCeDk4d0N0UjlmampqOFBTMGhJZUhoNjhyT2c2STBhTUFLQ3RVUjBjSEl5YW1ocmU4UERSbzBmandJRURYV3JibzQ4K3lvYTZkeFI4ZDFhR1RDd1d3OC9QRDNLNTNPanhVcW5VYUozc3RqSXpNOWxEaDdDd01NeWRPOWZvZmdLQkFBc1hMc1RhdFd0UlhsNE9qdU5RVTFPRHFLZ29IRGx5QkFBd2J0eTRMcjhQcG1odGJXV3ZaVElaRmk1Y0NITnpjN3o3N3J1UVNxVjQ4Y1VYY2ZMa1NSdzhlSkRkaTBhajRmV2M2L1AzOSsveE5wSTdod0p3UWdnaGhCQkM3aUh0WmZ3R3RJSGs4dVhMY2VEQUFSdzZkQWd4TVRFc09aaVhseGVLaTRzaEZvc2hsVW9oazhrd2J0dzRqQnc1a25jT1hXQ3M4K2lqajBJcWxVSXVsNk94c2RHZ0YxMGtFc0hKeVFsUlVWRVlPblNveWZlaksvZWxPNWVPdDdjMzVISTVoRUloUkNJUnpNek1ZR05qQTA5UFQweWFOQWt1TGk0RzU5SUYvN3IvejVzM0QrYm01aWdwS2NFenp6elRZVEk0cVZTS1JZc1c0ZlBQUDhmVFR6OE5iMjl2QUlDcnF5c1NFeE1SRUJCZ2tHaXRKNHdaTXdhSmlZbFFxOVY0OXRsbllXVmxCVUJia3N6THl3djI5dmFZTm0wYXdzUERjZUhDQlJRWEY2T2hvUUVxbFlyM29FVDN1bTI1TTlLN0NEaGo0MVR1Y1U4KytlVGRiZ0locEpmWnRtM2IzVzRDSVlRUTBxT0tpNHZoNnVyS0FuYmQxL3ErV04xRHBWSjErT0JDbjY2a1dtZnJlbEpkWFIyYjc2N1QyTmdJUzB2TFB2bDU5UVdDZGo1WTZnRW5oQkJDQ0NHa0Z4b3dZQUJ2dVM4SGNsME52Z0VZRGJSdlovQU5hTE9pdDZYckNTZDl5KzM5U1NPRUVFSUlJWVFRUWdnQUNzQUpJWVFRUWdnaGhKQTdnZ0p3UWdnaGhCQkNDQ0hrRHFBQW5CQkNDQ0dFRUVJSXVRTW9BQ2VFRUVJSUlZUVFRdTRBQ3NBSklZUVFRZ2doaEpBN2dBSndRZ2doaEJCQ0NDSGtEcUFBbkJCQ0NDR0VFRUlJdVFNb0FDZUVFRUlJSVlRUVF1NEFDc0FKSVlRUVFnZ2gvOC9lZllkSFVhMS9BUC9PN2liWjlONERhUkNTa0lRazFORGxZaFM0Z0lDS1hyQmRwT2hWdVlJRmtaOE5yd3AydllwZ1E3Z3FpSUNBZ29nMEE2R0drcDZRWGtnaHZlNW15L3orV0hheWs1bE5kcE5BS08vbmVYak1uamt6Y3paWkpPK2NjOTZYRUhJZHlQcDZBRGVEUVlNR3djYkdCcW1wcVZDcFZLSjk3cnp6VGtIYm9VT0hvTkZvZXRTM3QzbDdleU1rSkFTdXJxN1lzV05IcjExWEpwUGh4UmRmUkg1K1BuSnljcENibTR2cTZtclJ2alkyTmdnUEQ0ZE1Kc1BKa3llTlh2T2xsMTZDUnFOQlJVVUZ5c3ZMa1oyZGpmejgvRzZQY2Y3OCtlalhyeC9LeTh1NWExWlVWS0Npb2dKcXRickw4eDk2NkNGNGVub2lOVFVWS1NrcEtDMHQ3ZlpZdWhJVkZRVVhGeGNrSmlhaXJhMnQwNzVTcVJUang0L0gyYk5uMGRqWTJHdGpjSEJ3Z0pXVkZhNWN1V0swajZXbEpWYXVYQ2xvZisyMTF6cTlka1JFQkZKVFUzczZSRUlJSVlRUVFtNHFGSUNiWU5xMGFZaUppWUZDb1VCeWNqSk9uejZOVTZkTzhmbzgvUEREZ3ZNU0VoSkVnMnB6K3ZhVWpZME5Ka3lZZ0pDUUVJU0VoTURCd1lFN2R1Yk1HUlFYRi9mS2ZZS0NnaEFhR29yUTBGQ3U3ZU9QUDhiWnMyZTUxK1BHamNNZGQ5eUI0T0JnU0NRU1ZGZFg0OVNwVTJCWlZuQTlaMmRuaEllSEF3QWlJeU1CQUQvOTlGT1BBdkRZMkZpNHU3dHoxOVZic1dKRmw4RzBWQ3JGNk5HallXZG5oeUZEaGdBQWFtdHI4ZVdYWHlJbEphWGJZeElqazhudzZLT1B3dDNkSFhQbnpzWGh3NGZ4NTU5L29xYW1odGRQSXBGZ3pKZ3htRFZyRnZlK1B2dnNzMTRaZzVXVkZaNTc3amw0ZVhuaDIyKy94WWtUSjBUN1NTUVNCQWNIbTN4ZGhtSHc0SU1QWXNxVUtkaTllemUyYmR2V0srTWxoQkJDQ0NIa1prQkwwTHRnYVdtSndZTUhBd0RrY2psR2pCaUIrUGo0UGg2VjZkcmEyakI5K25RTUd6YU1GM3dEd09USmszdnRQaUVoSWJ6WExNc2lLeXVMMStibTVvYUJBd2RDSXRGOTdGeGRYUkVVRkNSNlBjTkFYcThuZ2E2cnF5dmMzZDBGN2NYRnhTYk5aRWRFUk1ET3pvN1g1dXpzakxLeXNtNlB5WmkvLy8zdjNGanQ3T3d3ZmZwMGZQREJCNWc2ZFNyWEp6SXlFdSs4OHc0V0xWckU5UjAxYWhSaVkyTjdmSCtwVklxbm4zNGFnWUdCc0xhMnhwTlBQb2xGaXhaQkxwZjMrTHFMRmkzQ2xDbFRBQUF6WnN6QXpKa3plenhlUWdnaGhCQkNiaFlVZ0hjaEtpb0tscGFXdkxhTEZ5LzIwV2pNcDFhcmNmandZZEZqY1hGeGd2ZldYUjBENW9LQ0FzRnk2QXNYTGdqT0d6NTh1RW5YYTJ4c1JHRmhZYmZIcDMrSTBwR3htZDJPUm80Y0tXakx5Y2xCVlZWVnQ4Y2t4dGZYMTJoUWF2aTVVNmxVOFBiMkZ2UjU3TEhIWUdOajA2TXh6SjgvbjV2bDF4czNiaHhlZi8xMStQajRkT3VhbHBhV1dMcDBLY2FPSGN0cnYvZmVlekZwMHFSdWo1VVFRZ2doaEpDYkNTMUI3NExZak9MTkZJQUR3T0hEaHpGOStuUXdETU5ydDdhMnhxaFJvL0RYWDMvMTZQcFdWbGFDWmQyNXVibHdjWEhodFJVWEY2TzJ0aGJPenM1YzI3Qmh3N0JseXhaNGVucml2ZmZlTTNvUGUzdDdiTnEwcWROeFBQVFFRMGFQNlpleGQ5VFpIblE5UzB0TERCczJUTkNlbUpqWTVibm1rTWxrV0x4NE1XUXk0Vi9MZ3djUDhtYnFNek16a1ppWWlOR2pSL1A2T1RrNTRiSEhIdXZSVXZRLy8vd1RVVkZSOFBEdzRMWDcrUGpnOWRkZng0WU5HM0RtekJtVHIyZHZiNC9seTVlTExsVXZMaTRXZlRCRENDR0VFRUxJcllnQzhFN0laRExFeE1UdzJ1cnE2bm8wRTlzVElTRWgrTC8vKzc5ZXZlYkNoUXV4Y09GQ3M4NVp0V29WNzNzUUdSa0pDd3NMWHAvSmt5Y0xscmkvOHNvcnVIanhJaVpPbk1pMWVYcDZ3c3ZMUzNRZmVHK1JTQ1NJaW9vU3RPZm01bmFhWUV4dnhJZ1JzTGEyNXJWcE5CcVRnbmR6UFBqZ2d3Z01EQlMwTnpZMll2djI3WUwySDM3NEFURXhNWUt4alJvMUNpVWxKZGkxYTFlM3hsRmFXb3BYWDMwVlR6MzFsR0RsZ0Z3dXh6UFBQSU10VzdiZ3Q5OSs2L0phN3U3dWVPR0ZGK0RsNVNVNGxwNmVqbzgvL2hndExTM2RHaWNoaEJCQ0NDRTNHd3JBT3hFYkd5dlk5NXVVbE5SSG83bHhEUjA2MU9TK3FhbXB2QUFjMEMzejcrMVZCWnMzYis2eVQzQndzTkYraHJQcEV5Wk1FQnhuV1JZclZxem84aDRiTm13dzZZSE42TkdqamVZVzJMaHhvMmlRV2w5ZmorKy8veDZQUC82NDROaWNPWE5RV2xyS1M0Sm5qcWFtSnF4ZHV4Yno1ODhYWk8xdmFtb3llZFphTHBjTGNnOEF3UEhqeC9IVlYxK1psSDJlRUVJSUlZU1FXd1VGNEowWVAzNjhvTzMwNmRNQWdKZGZmcm5MODU5Ly9ubG90VnFUN3RXeDc5dHZ2MjN5dVgxSkxwY2IzY2N0SmlNalE5QjJMUUx3M3VMcDZZbEJnd1lKMm1VeUdmcjM3OS9sK1IxWEJvZ0pDUWt4dWdvaElTR0IrOHlKT1hyMEtLS2pvd1ZMNUJtR3daSWxTN0I2OWVwdXI5alFhclhZdEdrVHlzdkxNVy9lUEVna0VpZ1VDcnozM25zbWwyQXJMaTdHQng5OGdCZGZmQkVXRmhaZ1dSYmJ0Mi92OXV3OElZUVFRZ2doTnpNS3dJMXdjbklTN0J0dWJHeEVabVltQVBFczNSMTF6QXh1VHQrTys3VnZWS05HallLVmxaWEovUnNhR2xCYVdncGZYMSt1TFN3c0RNM056ZmpnZ3c4QUFFODk5UlF2T1Z4Q1FvSlplNDU3VTN4OGZJOStGbDJWbHV2ZnZ6K1dMVnNtdXUrN3NyS3l5MzN2QVBEMTExOGpPRGlZdDdjZTBPM05mL0hGRi9IT08rK2dxS2lvMDJ1TUd6Zk82TEhXMWxhY1BuMGFvMGFOd3BrelorRGo0OE1sWXpQMmdLSGo5YzZkTzRlUkkwZml3b1VMcUttcE1YcS9FeWRPMEt3NElZUVFRZ2k1WlZFQWJzVFlzV081Y2xsNkZ5NWN1T0ZtcFd0cmF6dWRJYjBXR2hvYXVLODdMaWZQenM3R3UrKytLM3FlVXFrRW9Kc0Y5L1gxUlZ0Ykd6SXlNcENjbkF5VlNvWHo1OC9EMzk5ZmtKbjk0TUdEeU0zTjdkMDNZUUliR3h2UlZSRG02Q3lZOVBYMXhZb1ZLMkJyYXlzNDF0Yldodi8rOTc5UUtCUmQzcU9wcVFtZmYvNDVWcXhZQWFsVXlqdG1iMitQbFN0WDR0MTMzKzMwZTdobzBhSXU3d1BvQXV2T2d2V3VyaGNURXlQSXEyQW9LU21KQW5CQ0NDR0VFSExMb2dCY2hGUXFGZXg3QlhCREpvdXFxS2pBLy83M3Z6NjVkMWhZbUNDejlhRkRoN29NR2c4ZE9vU2twQ1JrWm1ZS2dxMk95ZExxNit0aFkyT0Q5OTkvbjllK2ZQbHlzOGRiVzFzcm1KR1dTcVdDbVdPOU8rNjRvOGUxcjQzTmdBY0hCK081NTU0VDVCZ0FkUHZMdi9qaUMrVG41NXQ4bjh6TVRHemN1QkVMRml3UUhMTzF0Y1dLRlN2dzNudnZDV3F6RTBJSUlZUVFRcTRmQ3NCRmpCNDlXbEJDNjFZZ2s4a1FGaGFHNk9ob0JBUUU0RC8vK1Urbk0vb3hNVEhJenM1R2MzT3o2UEVaTTJid1hyZTF0YUc4dkJ6Ky92NjhkcTFXaStMaVl1NTFjWEV4NzdXaDZPaG8zdXNMRnk3QTB0SlNVQktyTzk1NTV4MWN2bnlaMStiajQ0TTFhOVlJK2xwWldXSHExS21DOXFOSGoyTGJ0bTJpMS8vb280OEVTOG5GQXZDWW1CZzgrZVNUUm9QN2JkdTJkV3ZKL1pFalIrRHI2NHU3Nzc1YmNFd3VsK09GRjE3QXBrMmJjUFRvVWJPdlRRZ2hoQkJDQ09rNUNzQTdZQmdHMDZaTjY3SmZ4NXJUWXRtMEZ5NWNLRG9iYkU1ZmMzbDVlY0hKeVluYnE2NzM4TU1QWS96NDhiejkyb01IRDBaS1Nvcm9kWHg4ZkxCczJUS3dMSXZDd2tLa3A2ZHpmMVFxRlN3dExRVWxxaXd0TGZIYWE2OEpycVZVS2tVemRYZGtaMmVIQVFNRzhOck9uVHZYSi92aDQrUGpSYk4zNzl1M0QvWDE5YUxuaUkyell3QStkZXBVUFBEQUEwYmYweDkvL0lFOWUvWjBZOFE2UC83NEkxeGNYREJpeEFqQk1VdExTenorK09NWU5HZ1FObTdjaUxhMnRtN2ZoeEJDQ0NHRUVHSStDc0E3aUltSjRTVUl1eGxJSkJKRVIwZmp6anZ2eE9EQmczSGx5aFU4OTl4enZOcmFhclZha0N4dDNMaHhSZ053L1ZKd2htRVFFQkNBZ0lBQVRKMDZGVTgvL1RUcTZ1clExdGFHeTVjdm0veTk4dlgxeGFPUFBpcDY3TUtGQy9qdHQ5OFFFeFBEMjNldlVxbVFtcG9xU0laM1BZZzloRWxQVCs4MCszZkhuQUZBZXdCdVkyT0RoUXNYQ3JLVkc5cTdkeTkrL1BISGJveTJuVmFyeGVlZmZ3NExDd3VqZTYzSGpSdUhnSUFBZlBUUlI2aXNyQVFnZktCa1RFUkVCQjU0NEFIQktnY3hMTXNpS3lzTGlZbUpPSFBtREpxYW1reC9JNFFRUWdnaGhOeUNLQUEzSUpWS2NmLzk5L2YxTU16MnhodHY4QUlpRHc4UHhNYkc4bXFXbnoxN0ZsT21UT0dkRnhzYkMwdExTOUdaMElpSUNFRmJjWEV4NnVycXVOZFpXVmttQitEVzF0WkdNOGRYVkZRQWdLQ2NXWHA2ZXAvTjB1N2Z2eDlUcDA3bExSUC8vZmZmamZabkdFWjBWbHUveDMzdTNMbWRCdDk3OXV6QlR6LzkxSU1SdDlOb05QamtrMCt3Yk5reW93OHY3T3pzVEY1eElaUEpNSFRvVUV5ZVBObWs3UDk2RE1NZ05EUVVvYUdoZU9TUlI1Q2NuSXpFeEVTY08zZU9adDhKSVlRUVFzaHRpUUp3QTVNbVRicnBacjhCWFNEY2NVYnk3cnZ2NWdYZ2x5NWRRbU5qSSt6dDdiazJLeXNyeE1URTROU3BVN3h6TFN3c0VCWVdKcmhQY25JeTczVjJkalltVFpyVUcyOEJBQVRCNHBBaFEwU1g2d1BDWmZ5OU1YdHNhT2ZPblRoMDZCRHV1KzgrVEpnd0FhV2xwYmh3NFlMUi9tS3ozMEQ3RFBnUFAveUF3TUJBQkFZR2l2YWJQbjA2cGsrZjN2T0JtMENqMGVEVFR6L2xaYlB2eU1MQ0F1SGg0WWlPanNhSUVTTkVsK01EdXUwRnBwU2hrMHFsWEFaMGhVS0JNMmZPNE5peFk4akl5T0N0MUNDRUVFSUlJZVJXUmdINFZiYTJ0cGc5ZTNaZkQ2TmJEaDA2aFBqNGVGNWJhR2dvQWdJQ1VGQlFBRUMzSFBqQ2hRdUNFbEtqUm8wU0JPQ0RCZzBTbEFJRGhBRzR2cXpWeHg5L2pQTHljcno5OXR1ODQ2dFhyMFoyZGpZQUNQWjJpeEdyaGQyWDZ1dnI4ZFZYWCtIMDZkUHc4UERBa2lWTHNHblRKdEdrZEIzTGYrbnBBM0NsVW9rUFB2Z0FiNzc1Smh3ZEhhL3B1RHZLemMzbFphdi82YWVmY09uU0pWNGZXMXRiREJnd0FNSEJ3Umd3WUlEUno0Q2g3T3hzZlB2dHQ0S2ZPd0NzWDc4ZVU2ZE9SYjkrL1FUSDVISTVWODZzcHFZR3g0OGZ4N0ZqeHdRSjhnZ2hoQkJDQ0xuVmlFL2IzWVpDUWtKRVMwTGRTTVNDUEsxV2k5TFNVa0ZBQlVDUURmdmN1WE9DUGxGUlVZSkFxMk1wTUFCb2JXMFZsTENxcUtqQTNyMTdjZmJzV1pQR2Y3UFNhRFNZUFhzMlJvOGVqY1dMRjRzdU5UZjI4TUF3Q1Z0ZFhSM1dyVnZISmJZenR2Kyt0MzMzM1hmWXRtMGJXSlpGU2tvSzl1M2JKK2pUcjE4L1BQZmNjNWcxYXhZaUl5TTdEYjRWQ2dXMmJ0MksvL3puUDZpcXFoTHRjK3pZTWF4Y3VSSnIxNjVGV2xxYTBXdTV1TGhnK3ZUcFdMTm1EZWJObTJmK215T0VFRUlJSWVRbWNtTk5PZmFobkp3Y3NDemJKeG0zVGRWWmtxL0RodzlqNE1DQnZHT2pSbzNDMXExYlVWdGJDd0JJU1VtQldxM21CWXVXbHBhSWpJemtMVmNmTW1TSTRENHBLU21Dak40c3k1cTg3RHNuSjRkTDlHVnNXZm0xSmxadXJETU13MkRtekptWVBYczI5N21JaVluQlhYZmRKZGdQM3RVTXVGNWFXaHJXcmwyTHpNeE1reE9mOVpSU3FjVHUzYnRSVkZTRXZMdzgwU1hmbVptWk9IbnlKRWFOR21YME9ocU5Cb2NQSDhhT0hUdlEyTmhvMHIxVFVsS1FrcElDZjM5Ly9QM3ZmOGVJRVNPTUx0ZnZiSWsvSVlRUVFnZ2h0d0lLd0s5cWJHemtaZld1ckt6c2xkclR2VWxzbGxVZjRKMDZkUXJ6NTgrSGpZME5kMHdxbFdMeTVNbGMzV3FsVW9tTWpBekJYdXRodzRaeEFiaWJteHQ4Zkh3RTl6bC8vcnlnelhBL3M2ZW5wK0M0dDdjM1ZDb1ZBTjFNZldGaFlhZnY3NE1QUGhCdER3NE94c3laTXp2dHEwL2sxcHVpb3FJd1o4NGNRZnZjdVhPUmtaSEJlejlpUHh1dFZpc2E3S2FtcHZidVFMdWdUN2JXVllENzQ0OC9ZdGl3WVlMMzB0allpQ05IanVEZ3dZT29ycTRXWE51VUJ3bUZoWVg0N0xQUHNIWHJWa3liTmczang0L256YkxuNStkM09sTk9DQ0dFRUVMSXJZQUNjQU1aR1JsY0FQNzk5OS9qMldlZkZlMzM4c3N2bTNTOTU1OS9IbHF0dHR0OU4yM2FoT0xpWXU2MXRiVzE0RHg5QU43VzFvYkV4RVJNbmp5WmQzekNoQW5Zc1dNSDErL0NoUXVDQUR3Nk9ob1NpUVJhclZaMDlwdGxXVnk4ZUZIUS9zWWJiM1Q2bmd4cmY1dFNDMXdzeUFmRVovNk45ZTFORnk5ZXhQSGp4ekZtekJoZXUwd213NUlsUy9CLy8vZC9YSmJ6emg2T0dMTjE2MWJzMnJXTDF6WnMyRERSZ1BhVFR6N2g5dHdiTTN2MmJFeVlNRUhRcmxRcU96MVByNmFtQm9jUEg4YWRkOTRKdFZxTnRMUTBuRGh4QXFkUG4rWWVwSFRrN3U2T2xTdFg4dHFhbTV1eGF0VXEwZjVWVlZYNDdydnZzSFBuVHR4MTExMllQSGt5Ykd4czhPdXZ2NW8wUmtJSUlZUVFRbTVtRklBYnlNL1BCNkFMdk1UMlMrdVpXb29wSkNURTVIdUw5ZTBZY0J1V3hOSXpMQ1YxNk5BaFFRRHU2T2lJbUpnWWJwLzJoUXNYQkFHZW5aMGRCZzRjaUt5c0xORUFQQ3NyeStRbHg3ZWFqUnMzSWlRa0JPN3U3cngyUHo4LzNIdnZ2ZGl5WlF1QTdnWGdMUzB0YUdscDRiVlpXRmlJOWkwdExVVk5UVTJuMXpOMlAxTURjQURZdlhzMzh2THljTzdjT2NIWXhOamIyOFBOelkzWFprcDVzNGFHQm16YnRnMi8vZllieG80ZGl6Tm56cGc4UmtJSUlZUVFRbTVXRklBYktDd3NoRUtod01hTkcvdDZLS0lNUzRqcEdRWkp4Y1hGS0N3c0ZKUWttemh4SWhlQVYxWldvcnk4SEY1ZVhydyswZEhSeU0zTlJYaDR1T0FlaHZ2RHJ4V0dZUkFkSFMxNlRLeDBWMHhNaktDdHNMQ3cweUMxdXJwYUVLUktwVks0dXJvYVBVZWhVT0NMTDc3QXFsV3JCUGtCcGs2ZGlqTm56aUEzTjFkMEQ3aCtkdHdjSFFOOXZjNUtodW1KQmU4YWphYkxjZmo3K3d2MmZwdGFqazlzbTRaY0xzZmN1WE5OT2wvdi92dnY1NzdldW5XcldlY1NRZ2doaEJCeXM2QUEzRUJwYVNsKytPRUhvNW1kKzVxVGs1T2dyZU1zNWJGanh3UUJlRlJVRkZ4ZFhibjl1OG5KeVlJQVBDWW1CdW5wNmFJMW5hOUhsbk9aVElabHk1YVozRitzNzRZTkc1Q1FrR0QwbkxWcjF3cEtYZm40K0hTWm5DMDdPeHY3OSs4WFpKVm5HQVlMRnk3RXFsV3J1alVETHNiUHowL1ExdHpjakthbXBpN1BGY3RjM3RyYWF0STkvLzczdjVzMlFCTzR1Ym4xNkhvVWdCTkNDQ0dFa0ZzVkJlQUcxR28xRGg4KzNOZkRNTXJGeFVYUVZsZFh4M3Q5NHNRSlBQamdnN3g5MHd6RGNIdkJBZDBTKy9qNGVMQXNpNktpSXFTbXBpSWxKUVd4c2JHQzZ4Y1dGaHA5SUdHNGxOM1B6Ni9UT3VBM3UyM2J0aUUyTnBZMzQ2dlZhcm10Q21JejRPWUc0QllXRmdnS0NoSzBsNWVYbTNTKzJNTVRVNWFERTBJSUlZUVFRcTRQQ3NDN3dWaldaMmRuWnpnNU9YRjd5VHZETUF5OHZiMEZNN0tkOGZiMkZyVHBTNHpwMWRmWEl6VTFWVkRMZS96NDhkaTVjeWRZbGtWR1JnWSsvL3h6cEthbTh2WjJpeVZKbzcyNU9tMXRiZGk0Y1NOZWVPRUZBTHJWRXV2WHIrZCsxc2FXZjVzakppWkc5RHFtZko0QThSd0I1dXovSm9RUVFnZ2hoRnhiRklEM0VvbEVnaWVmZkJJREJ3N0UzcjE3c1dQSERxTjdiMTFkWGJGa3lSSUVCd2ZqL2ZmZk42bjhrbFFxRlMzMUpiYm4rZGl4WTRJQTNOWFZGVkZSVWJoNDhTSlVLaFZPbkRqQk8rN3I2eXRJcGdWUUFHNG9KU1VGaVltSnFLcXF3czZkTzNrLzM1NEc0QktKQkRObXpCQTlscFdWWmRJMXhBSndVNWFnRTBJSUlZUVFRcTRQQ3NCN3lYMzMzY2RsUjU4K2ZUcUdEaDJLTDcvOEVqazVPYngrbzBlUHhpT1BQTUxWNjE2MmJCbmVlKzg5WkdSa2RIcjlmdjM2aWU0ekxpc3JFN1FsSlNWQm9WQkFMcGREcTlVaUxTME5DUWtKbmQ1ajZOQ2hncmFTa2hLelp1aU5zYkd4Z1llSEJ3b0tDb3oyVWFsVWVQVFJSMFdQeGNURVlPblNwYncyc2I2bWxuenJpUysrK0VLMHRyZlkvbXR6QXZBNWMrWUk5dTREdXU5TFYvVzc5ZXpzN0FSdHBtUXlQMzc4T0k0ZlAyN1NQUURkNm8xRml4Wmg3Tml4dlBiR3hrWkJvc0Q4L0h4OCtPR0hncFVhaEJCQ0NDR0UzSTZFQlphSjJhS2pvekZ0VG1yVll3QUFJQUJKUkVGVTJqUmVtNCtQRDVZdFc4YWJsUnd3WUFDV0xGbkNCZCtBTG5CYnZueDVseVhMQmd3WUlHaXJycTRXM2VQYjF0YUd2WHYzWXN1V0xWaTZkQ25XcmwyTEV5ZE9vSzJ0emVqMXhmWi9uejU5dXRNeG1XTDQ4T0ZZczJZTmwrSGMxdFpXMEVlL2QxbWowWWorRVF0NFRlM1gyNHpkdy9CbnFtZnE4dStwVTZjYW5mMCtlZktreWZ1NEhSd2NCRzJtQk9EbXNMR3h3Yi8vL1c5QjhBMEE2OWV2RjlTTER3d014QnR2dklIZzRPQmVIUWNoaEJCQ0NDRTNJNW9CN3lFM056Y3NYcnhZVUtLS1pWbXNXN2VPRnp6bDVPVGcrKysveC96NTgzbDlyYXlzOFB6enoyUE5taldDR1hNOXNmcmNSVVZGUnNlMWMrZE9rOStEazVPVGFQS3ZuZ2JnLy96blA3bHlWbks1SERLWkRQLys5NzhGL1VhT0hJa1RKMDUwV251OU4zU1Y3YndueEI2UWRMWDgyOExDQXZQbno4ZWtTWk5FajJzMEd1emV2ZHVrKzd1NXVZbk93cHVTUGQwVURNTWdMaTRPRHo3NG9HZzIvcFNVRkZ5OGVCRkZSVVZZdlhvMUhCMGR1V05PVGs1WXRXb1Yvdnp6VCt6ZXZmdTJyU2xQQ0NHRUVFSUlCZUE5WUdkbmgrZWZmMTUwNmUvMjdkdVJrcElpYU4rL2Z6L3M3ZTB4YytaTVhydGNMc2R6enoySE45OThFeVVsSllKall2VzVzN0t5c0huejVoNitDK1BlZWVjZDBmWlBQLzFVRUp5TEJYK0d0YVR0N095d2FORWlicG0rSVlaaHNIVHBVaTVBcTYrdjcrSEllNWRNSm9PYm14c1VDZ1VVQ2dWdnh0M0p5UWtUSmt6QUhYZmNJVGl2cy9jUkZoYUdSeDk5RkQ0K1BrYjc3TjY5bTh1QUhoOGZEMDlQVHpRME5LQzV1Umt0TFMxb2JXMUZXMXNiWkRJWnBrNmRLbnFObmdhN3RyYTJpSXVMdzExMzNTVW9YYWRYWFYyTkw3NzRBb0F1S2VCSEgzMkVsMTkrbWJkbFFpYVQ0ZTY3NzhiRWlST3hkKzllSERseWhKYWxFMElJSVlTUTJ3NEY0TjFrWldXRjU1NTdUalNBT25IaUJIYnQybVgwM0o5Ly9obHVibTRZTTJZTXI5M1cxaFl2dlBBQzNuampEVjdwcjlHalI0c0d1Sm1abVQxNEI3MUxMRU83b2JpNE9OSDNvQ2VSU0JBZkg0ODc3N3dUUlVWRnlNL1BSMU5URTVxYm02SFZhckZseXhZd0RBT0pSQUtwVklvNWMrWkFLcFZ5cjJVeUdTb3FLdkQ3NzcvMzlsc0RBTHo1NXB1aVpiNDZVMUZSSVdnTENBakE3Tm16RVJNVDArbTU2ZW5wdk0rUWk0c0w0dVBqemJvL0lKNGpvRFA2N1B6aDRlR0lqbzdHNE1HRFJYTVA2RlZXVnVMdHQ5OUdRME1EMTVhVGs0T1BQdm9JUzVjdUZTU25rOHZsbUQxN05tYk5tb1djbkJ5Y1BuMGFGeTVjUUVWRnhYWFpRa0FJSVlRUVFraGZvZ0M4RzZSU0taWXVYU3E2cnpVM054ZGZmdmxsbDlmNDhzc3Y0ZXpzTEpqWmRuWjJ4b29WSzdCNjlXclUxOWRESXBIZ3JydnVFcHhmVjFlSHZMeTg3citKWGlhMkoxaXZ0TFFVY3JrY3JxNnV2UGJ6NTg4TEFsR0dZZUR2N3krYWtLd3JQLzMwazlubm1FS3RWaU0xTlZVMFVWMW5EQitRTUF5RHA1OStHc09IRCsveXZNTENRbnp5eVNlOEpHN2RTWWFuMVdxUm5wN2VaYi9RMEZBTUhUb1VmbjUrQ0F3TUZOMm5MK2JzMmJQNDVwdHZSR2ZaTDE2OGlIZmZmUmZQUFBPTTZBb1JobUV3Y09CQURCdzRFUFBtelVOYld4dEtTMHRSVWxLQ0gzLzhrWmFwRTBJSUlZU1FXeElsWWV1R0JRc1dJREl5VXRCZVhsNk85OTkvSHlxVnFzdHJhRFFhZlBycHA3aHk1WXJnbUtlbko1WXZYdzZHWWVEbDVXVzBQTmlOTW1Ob1pXV0ZmdjM2Q2RwWmxzVnZ2LzJHVmF0V1ljdVdMYnhqU1VsSitQREREM0gwNk5GZUc4ZlpzMmM3UFY1ZFhZM0t5a3JlbitycWFwT3VuWnljYk5aWUNnc0xlY0V2eTdMWXUzZHZsNStOakl3TXZQMzIyMmh1YnVhMVYxWldtblYvQUVoSVNEQnBPWDl0YlMwbVRacUVpSWdJazRMdnFxb3FyRnUzRGg5Ly9IR25nWEpHUmdaV3JWcUZTNWN1ZFhsTlMwdExCQVlHUXFGUVVQQk5DQ0dFRUVKdVdSU0FkOE9oUTRjRVFVSjlmVDNXcmwxclZ2RFExTlNFRHovOFVKQXR1N3E2R3BzMmJRTExzcmg4K1RKV3IxNHRDQlFQSGp6WS9UZlF5NVJLSmI3KyttdGVXMzE5UGRhc1dZTXRXN1pBclZiajFLbFR5TTNOQmFCNzM5OSsreTFZbHNWWFgzMkYvLzN2ZnlabitqYW12THk4eStYV2E5ZXV4ZkxseTNsLzFxNWRhOUwxOC9QelRSNUxjM016UHYvOGMwRjdUazRPTm16WUlIcU9Qa0JmczJhTklQZ0d3TnVTWUFwejhnTlVWRlJnNjlhdFhmWXJMeS9IcGsyYjhQenp6eU14TWRHa2ExZFhWMlAxNnRYWXVIR2o2UHN5bEorZmp4OSsrTUdrNnhKQ0NDR0VFSEl6b2lYbzNaQ1RrNFBYWG5zTkw3NzRJanc4UE5EVTFJUTFhOWFJem1aM3BiaTRHTjk4OHcyZWVPSUpBTHFaNFMrLy9KSVhyQlFVRk9EVlYxL0ZzbVhMRUJRVWhJc1hMNkswdEJRQThPS0xML2JPbXpKRFRVMk5vTzM4K2ZNNGV2UW9Ka3lZd08wQk5weDlaVmtXMzMvL1BWNTU1Ulg4K09PUHZHUDc5KzlIUWtJQ1JvNGNpZkR3Y1BqNStjSEZ4UVZ5dVJ3U2lXblBpTXlkb1RaWFVWRVIxR3AxcC91aEd4c2JjZTdjT1d6ZnZ0MW9nckdUSjA4aUlDQ0FWN2F1cUtnSTMzMzNIYkt6czQxZXU2YW1CZ3FGQWxaV1ZvS00rM3BxdFJvRkJRVTRkdXdZamh3NVlsWWQ4Z01IRGlBdUxrNlF6YjIxdFJYbnpwM0Q4ZVBIa1pxYTJxMVZGeXpMNHVEQmcwaE1UTVRreVpNUkh4OHZ5S1N1VUNqdzMvLytGMnExMnV6ckUwSUlJWVFRY3JOZzJCdGxIYk1aSG5yb29ldHluNDRscy9SQnBwNnpzek9XTGwyS1RaczI5WGcvOXNNUFA0ekt5c3BPazRoWldscmlpU2Vld0xadDI3cTFKL2hhazh2bCtNYy8vb0hObXpjYlhXcDk1NTEzNHNDQkF5WmZVeUtSZ0dFWVh1QW45cEh0Mk9ibjV5Zm9VMTVlTGdqd1pESVpMMXU3WG1GaG9hQnQyTEJoc0xhMmhsYXJoVWFqZ1ZxdGhsS3BSR3RySytycjYxRlZWV1ZTZ0NxUlNMQml4UW80T3p0ano1NDlTRWhJTUN1d1pSZ0dNcG1NKzk1SUpCSm90ZG9lcnlMbzM3OC8zbmpqRFpTWGx5TXRMUTBwS1NsSVRVM3Q5YUJZSXBFZ01qSVNjWEZ4aUlpSWdLT2pJelpzMklDRWhJUmV2VTlIMTdKaUFDR0VFRUlJSVlZWUk3Tm1GSUFUMGdma2NqbVVTdVVOczQ5ZlR5Nlg5emlRTjVlM3Q3ZloyZHE3Z3dKd1FnZ2hoQkJ5dlJnTHdHa0pPaUY5NEhvSHVhYnFpM0ZkaitDYkVFSUlJWVNRR3dFbFlTT0VFRUlJSVlRUVFxNERDc0FKSVlRUVFnZ2hoSkRyZ0FKd1FnZ2hoQkJDQ0NIa09xQUFuQkJDQ0NHRUVFSUl1UTRvQUNlRUVFSUlJWVFRUXE0RENzQUpJWVFRUWdnaGhKRHJnTXFRRVVJSUlZUVEwa3VxcXFyUTF0WUdEdzhQeUdRMzVxL2F0YlcxM05mT3pzNUcrN0VzaTdxNk9wUDY5aldOUm9QQ3drTGs1dWJDd2NFQkkwZU9OT3Y4dkx3OCtQbjV3ZExTVW5Dc3RiVVYxdGJXdkxiTGx5OXpQMmNiRzVzZWpaM2NYbTdNL3lzUVFnZ2hoQkJ5RTlxNmRTdVNrNVBCTUF6YzNkMnhhdFVxV0ZsWmRldGEyZG5aU0V0TFEzNStQc2FORzRmaHc0ZUw5bnYvL2ZjaGxVcmg3dTZPT1hQbVFDNlhkM3JkRlN0V2NGK3ZYNy9lYUwvVzFsYVQreG82Y2VJRWlvcUtFQkVSZ1pDUUVGaFlXRUNqMGVDenp6N2orano5OU5OZ0dBWUFvRlFxZWRkKzVwbG5UTHFQbmtxbHdvc3Z2b2ptNW1ZQWdKT1RFNFlQSHc2SnhMVEZ2blYxZFZpelpnMGtFZ2ttVFpxRSsrNjdEd0N3ZmZ0MlhMeDRFVTFOVFhqdnZmZDQxOXU1Y3llU2s1TWhrVWp3NFljZmR2azlKMFNQQW5CQ0NDRTN2WmZtLzlYWFF5Q0VYUFgyLzhiMzlSRDZUSDE5UFZKVFV3SG9aby85L1B5NkhYd0R1Z0Q4OTk5L0J3RElaRExSQUx5eXNoTFoyZGtBZ0pxYW1oNEZndDkvL3ozS3k4dGhhMnVMZSs2NUJ3NE9EdDI2enJGang1Q1RrNE5EaHc3aG1XZWV3ZURCZzZIVmFwR1dsc2IxWVZtV0M4QTFHZzN2bUxrc0xDd3daTWdRSkNZbUF0QUYxQmN2WGtSTVRJeEo1MSs2ZEFrQW9OVnE0ZW5weWJXWGw1ZWpvcUlDQUpDZW5vNklpQWh1N0RrNU9RQ0E0T0JnQ3I2SldTZ0FKNFFRUWdnaHhBeXZ2UEtLYUx0U3FZUldxK1ZlNStUa0dPM2JrYlcxTlY1NjZTVmUyOGlSSTdGbnp4NEFRRlpXRnBSS3BTQ2dQMy8rUFBmMTJMRmpUYnFYSWExV3k4M3NKaWNuYzB2TzliUEE1cXF2cjBkdWJpNEF3TWJHQnFHaG9kMjZqcUhNekV6ODhNTVBuZlpwYlczbHZkNjhlVE4yN3R4cHRQK1NKVXZnNCtNREFFaEpTZUhhaTRxS3NHdlhMZ0JBVkZRVWtwT1RBUUJKU1Vsd2MzUERxNisreXJ2T3BVdVhzSGp4WWw3Ym1ERmo4UERERDNmeHJzanRpZ0p3UXNodFlmZDNPUWdLZDBKUW1DTnM3Q3o2ZWppRUVFSnVZdnBaMGE0ME5EU2dvYUhCcEw3VzF0Ykl5Y25CdSsrK0szcGNyVllMbG1hdlg3OGVKMCtlNUY3djJMRkROT2lNalkzRndvVUxSYS83MGtzdllkeTRjWWlOamVXQ2J5c3JLN2k0dUFpQ1dsT2NQWHNXTE1zQ0FHSmlZaUNWU3MyK1JrY0toY0xrNzdsZWMzTXp0eVJkakVxbEFxRDd2aG9HNEFrSkNkelhhOWFzNGI1T1NVbEJmSHk4V1dNZ1JBd0Y0SVNRMjhLSkE1ZHg0c0JsTUF6ZzdXK0g0SEFuQklVN0lURFVFVmJ5bnY5eVFBZ2hoRnh2dWJtNXVIejVNdmVhWlZrdStEV2sxV3J4MTE5LzRkU3BVNWd5WlFydldGMWRIZmJzMllPU2toS3VyYTJ0RGN1WEx4ZGNaOW15WmJ6WHZyNitnbjc2WmVBQUVCY1hoLzM3OStQbzBhT0NjYTFhdFlvM1BrTXJWNjRFQUx6MTFsdUNNZlMyQ3hjdW9LV2xSZlNZazVNVFBEMDlVVkZSZ2NiR1JsUlVWR0RNbURGSVRrNUdZMk1qYkd4c1JKZTVEeHc0OEZvUG05ekVLQUFuaE54V1dCYTRYTkNFeXdWTlNOaGJBcW1VZ1crUVBZTERuUkFjN2dUL0VBZklMS2hDSXlHRUVPTTZKaU9ycXFyQzY2Ky9qcmEyTmdDNndQUFJSeDgxKzdwRlJVVzhQY2hkT1hEZ2dNbDlyMXk1Z3B5Y0hNR3NzTHU3TzV5ZG5Ya1p6bG1XRlowOTd0aldNWEROeTh2akFubEhSMGNNSERnUUtTa3BxSzZ1Rmx4THJNMlVZMERYeWVBTTk1ZDM1ZWpSb3dCMEt4RGVlZWNkd1g3dTBOQlF5T1Z5eE1iR0lpZ29DSkdSa1RoNzlpd0FJQ0lpZ3BhYUU3TlJBRTRJdWExcE5DeUtMaldnNkZJRER1OHFnc3hDZ3Y0REhiaUEzQy9ZSGxLcGFmK0lFMElJdWYyd0xJdk5temR6d1RlZ1d6SzljZU5HazYraEQ5Yjc5KytQTjk1NEF5cVZDbSsvL1RaOGZYMHhac3dZaElhR29yYTJGdHUzYjBkZFhSMys5YTkvb2FhbUJxdFhyK2F1OGVDREQyTGl4SWtBZ0Y5KytRWDc5dTBEb052ckhCTVRnKysrK3c0QUJJblZWcTVjaWRiV1ZuejQ0WWZkZVBkOGYvNzVKL2YxOVVoTTF0Yld4cFVOYTJwcVFtSmlJcEtUaytIczdJd0ZDeGJ3K2lZa0pLQ2xwUVZoWVdIbzE2OGZHSVpCWGw0ZWw4RE95Y2tKdi83Nks5ZC8vUGp4OFBEd3dBTVBQTURMZm43cDBpVW9sVW9BUUZCUUVMZi8rMjkvK3h2dXYvLythL3AreWEyQkFuQkN5RzFCSW1HZzFRcVg1WFdrVm1tUmwxNkh2UFE2SEFCZ0taY2ljSkFqdDJUZEo4QU9KajVVSjRRUWNodll0MjhmTWpNemVXMkdpZEZNMFhHMmZNdVdMU2d0TFVWcGFTbFVLaFZDUTBQeDg4OC9jek92SDMzMEVlUnlPVzlaZDNsNU9mZjFsU3RYdUs5ZFhWMEJBSTJOalFBQWUzdDczcjFzYkd4UVYxZkhPK2ZOTjkrRXU3czdXbHBhOE95enozTHRuYzA4bDVlWDQ5eTVjNEwyMmJOblkvYnMyVkNwVkhqcXFhZTQ5blhyMW5HQnJUbjMwZC9yNE1HRE9IMzZORjU1NVJXNHVycENvVkJnKy9idEFIUlowUlVLQmU4aHdKRWpSN2paK1duVHBtSEdqQm04bWZheXNqS1VsWlZ4cndjUEhnd1BEdzlCS1RQRC9lTGg0ZUdkanBNUU1SU0FFMEp1QzZ2V3hTRXZvdzY1YVhYSXk2aERaV2tMUkxiSkNiUXBOTWk2V0lPc2l6VUFBQnM3R1FKRG5SQTgyQWxCWVU3dzlMTzV4aU1uaEJCeW8wcE9Uc2J1M2J0NzlacEhqaHpCc1dQSEFPaG1rZlhaeUI5KytHR1VsNWVqcEtRRUJRVUZndk9LaW9xNHIvV0JKc013M0pKMmZZSTFSMGRId2JrblRwemd2bloyZG9hN3U3dlo0OTYxYTVmby92TnJZZGV1WFZ5d2YvVG9VY3llUFJ0dWJtN3c4ZkhCNWN1WG9WS3BrSktTd3BWdGEyeHNSR2xwS1hkK1NFZ0lBQ0F3TU5Eb1BZcUxpL0hSUngveDJ0YXZYODlsUmZmMjlvYVRrMU92dmk5eWU2QUFuQkJ5VzdDMmxXSHdNRGNNSHVZR0FHaXNiME5ldWo0Z3IwZE5aYXRKQVhsTGt4cHBaNnVRZHJZS0FHRHZhSW1nY0gxQTdnaFhUK3RyK1RZSUllUzJsSkdSY2MwU2NxMWN1UkpoWVdGbW41ZWJtNHNOR3pZSWdzNnVabThCR00xMm5wU1VoQzFidG5Ddjc3Ly9mbTRHMjhyS0NrOCsrU1RlZlBOTjN0NXJCd2NITkRRMG9MQ3dFQ3FWQ2lxVmlzc1k3dTd1enBVdHE2MnRoVlFxaFoyZG5lQytQajQrY0haMlJtMXRMUVlQSG16Q3UrZkx5c29TbmYyK1ZzYU1HY1BkNy9qeDQ1Z3hZd1prTWhraUl5TzVwSFRuenAzakF2RE16RXp1NTJScGFZa0JBd1lBQU56YzNPRHE2b3JubjM4ZUsxYXNBTkMrZjcrNHVGajAzdnBaOHJLeU1sNVcrb01IRCtMZ3dZTUFnSG56NW1IOCtQRzkvYmJKTFlJQ2NFTEliY25lMFJKRDRqd3dKTTREQUZCWHBVRHUxWUE4TjcwZURiVktrNjdUV04rR2l5Y3FjZkZFSlFEQXlVMnUyejgrMkFuQjRZNXdjTGJxNGdxRUVFSnVOcG1abVZpM2JoMVh5c3BRVTFOVGwrY2JLKy9WdjM5L09EZzRvTDYrSG1QR2pNR1lNV080WStucDZTZ29LTUFkZDl5QnRMUTA5Ty9mSDFldVhNR2dRWVB3eXkrL1FLMVdJeU1qQTIxdGJWeXdHUlFVQkVDM1Q5M1B6dysxdGJXaXljbmk0dUl3ZlBod0hEdDJqS3VOYlk2TEZ5K2FmWTQ1TkJvTjk3VkVJa0Y0ZURpY25KeFFWMWVIcHFZbW5EbHpCbkZ4Y1lpTWpNVCsvZnNCNkw1ZmFyVWFNcGtNNmVucDNQbURCZzJDVE5ZZUFzMmJOMDlRV3gwQVpESVpYRjFkVVZ0Yks4alNUa2hQVUFCT0NDSFFCYzVEeDN0aDZIZ3ZBTUNWc2xia3B0VWlONzBPK1JuMWFHNFUvcElscHE1S2dhUy95cEgwVnprWUJuRHpza2J3WUdjRWh6c2hNTXdSdHZaVWc1d1FRbTVtOWZYMStQVFRUNkZXcTBXUGk1WHZNcFc3dXp1V0xsMktmZnYySVRZMkZ0OTk5eDBlZXVnaFNDUVMvUFhYWDl6ZThvY2VlZ2lqUm8zaUF0QmZmdmtGQUhENjlHbGVNamo5ekQ3RE1IajIyV2VOamhuUUJaeGRMYWZ2V0lZc0xDd01DeGN1eElBQkEzRHc0RUZ1TnI2M0dZNWJLcFZDSXBGZzFLaFIrUDMzM3dIb2x1M0h4Y1VoT0RnWWNya2NDb1VDQ29VQ1dWbFpHRHg0TURJeU1yanpJeUlpdUs4TENncVFsWldGdExRMHJxMndzQkE3ZHV5QWc0TUQzbnJyTGJ6eXlpdThHdVNHRDBXMFdpMjNmTi9IeDRkYjB1N2w1ZFhMM3dGeUs2RUFuQkJDUkxoN1c4UGQyeHFqSnZ1QVpZSHk0dWFycytPMUtNaHFnS0xGK0M4eGVpeXJDK1N2bExYaTVKKzZHdVJlL1d5dnpvNDc2MnFRVzFNTmNrSUlNVWRvYUNoZWZ2bmxQcnUvdmIwOVpESVpON3M2YWRJay9QSEhINzEyZlY5Zlg4VEV4T0R6enorSFJxTkJTMHNMN3J2dlBtN3ZzVXdtUTNSME5HUXlHYmVFV2o4YmZQNzhlVzYyVmlxVklqSXlrbmR0dzVsZk1XS2x4em83cnAvSjF5L3Buak5uRHI3OTlsdGVIMzJXOEk2ZWVPSUpvL2ZSbitQcTZvcTMzbm9MQ29XQ082WlByRFptekJndUFDOG9LRUJaV1JtOHZiMFJGaGJHUGFoSVRVMkZpNHNMYW10cnVmTU5BL0NTa2hKdXhsenY4dVhMdUh6NU1qdzlQVEY1OG1UQjJBekxqaW1WU2k0QUR3c0xveXpveENRVWdCTkNTQmNZQnZEdWJ3dnYvcllZTzhVWFdpMkwwdnltcXdGNUhRcXo2NkZxNjNwNUdzc0NaVVhOS0N0cXhyRjlwWkJJR2ZnRzJGME55SjNnSCtJSUMwdXFRVTRJSVRjeWlVU0NnSUFBNU9mblk4bVNKYkMwdE9RRjRNWUNUa1BsNWVYWXRXdVgwZVBlM3Q2d3NiRkJZMk1qTGx5NGdFdVhMbkhMc0ljT0hjcmJ4ODB3RERjYmJEaFRQR1RJRU5qYTJuYm5MWnJOd2NFQkkwZU94S2hSb3dRQmVHL1FaM0FIZFBXNkFjRER3d01CQVFGY1FyckV4RVRNbVRNSDRlSGhnZ0JjejhmSEIyNXViajBheTZaTm03aXZEWmVtWjJSa2NNY2NIUjB4YytiTUh0MkgzTG9vQUNlRUVETkpKQXo2QmR1alg3QTlKczdvQjdWS2krS2NSdDBlOHZRNkZPYzJRS1B1T3FPYlZzT2lPTGNSeGJtTk9MSzdHRElMQ2ZvTnNPZHFrUGNiNEVBMXlBa2g1QVlVR3h1TCsrNjdEMzUrZnNqSnllRWQ2empyTE1iR3B2TUtHajQrUGxpMmJCbmVmLzk5TkRVMWNUUFBFb2tFVTZaTUVmU2ZPSEVpRGh3NHdOc3JMVFo3MjVXT0NlVE1LUTltT0ROc1NKOUVyanYwV2NiMUdkd0JmaGIzRVNOR2NBSDR5Wk1uTVd2V0xHNS8rT0RCZ3hFUkVZR2pSNDl5L1ljTUdjSzcvdGl4WXpGMjdGamUrOVFuWVRQbStQSGpvdTM2bVhNQThQVDBwQUNjR0VVQk9DR0U5SkRNUW9MQU1FY0VoamxpOGh4L3RDazFLTWhxUUc1NkhmTFM2bkM1c01ua0d1VDVHZlhJejZqSG45c0xZV2tsUmNBZ0IxME44c0ZPOFBHM2cwUkNBVGtoaFBTMUNSTW1HRDFtV091NkozeDhmUERJSTQvZ3M4OCs0OXJjM2QxRlM0VFYxdFpDSXBGd0FiaXRyVzIza3FuMWhMSGw3WWJaNjZ1cXF2REhIMy9nbm52dUVUeUVLQ2twd2NXTEZ6RnQyalRCTlF6M1lCc0c5RU9IRHNXMmJkdkFzaXdhR2hxUW1wcUtxS2dvckZtekJvQnVpZmpYWDMvTjlZK09qdTdlbXlPa0YxRUFUZ2dodmN6U1NvcVFLR2VFUkRrREFCUXRhdVJsMUhOWjFpdExtMDJyUWE3VUlEdTVGdG5KdXIxcmNoc1pnc0ljdVN6ckhyNjJFRWxtU3dnaDVCWlFWVldGbjM3NmlkZFdVVkdCOWV2WFk4bVNKWkJLZFRsRUxsMjZoTTgvLzV5WGtiMjV1Um1mZmZZWm5ucnFLVzdQZEY5VHE5WFlzR0VEQ2dzTGNmNzhlY3lmUDUrYmtkNjNieDkrL2ZWWHFOVnF0TFcxWWRhc1dkeDVMTXZ5YXB3YlBsaHdjbkxDb0VHRG9OVnFNV2JNR0VFNXVZeU1ERzVadnBPVEUvejkvVTBhYTNOek03S3pzeEVURXlNNFpyZ0tRS2xVY3FYSS92YTN2OUVlY0dJU0NzQUpJZVFhazl2SUVEN1VGZUZEZFUvdG14cFV1aHJrVndOeVUydVFLMXJVU0UrcVJucFNOUURBenNGQ1Y0UDhha0JPTmNnSklhVHZQZkxJSTEzMnFheXN4TDU5KzR3ZVQwNU94c2FORzdtbDV4WVdGdEJxdGRCb05FaE9Uc1pYWDMyRmhRc1g0dmp4NDlpeVpRc1haRElNdzVVZ3UzVHBFdDU5OTEwc1dyUUlucDZldmZET2V1Ym5uMzlHWVdFaEFOMmVidjBEQkVBWFpPdmZ3KysvL3c1N2UzdHVDWDFSVVJFdkNadVRreE9xcTZ1NTEvLzR4eis0MmZlT0dkZ05hNU1QSERnUU5UVTEzR3NIQndkWVdBZ3JreFFYRitPMTExNURlSGc0SEJ3Y1VGVlZ4UjFMUzB2clZwMTBRZ3hSQUU0SUlkZVpuWU1Gb2thNUkycVViaGxoZmJXeXZRWjVSaDNxcTAyclFkN1VvRUx5eVN0SVBua0ZBT0RvYXRWZWd6ek1DWTZ1VklPY0VFS3V0OUdqUi9OZXN5d0xsbVVoa2JRbjJUUVdmRmRWVmVHWFgzN0JtVE5udURhSlJJS0ZDeGVpdGJXVmwrQnMzYnAxWEdaMFFCZDh6NXMzRDZXbHBUaDgrREFBM2JMdTFhdFg0NEVISHNEWXNXT05qdm5ubjM5R1ltSmlsKyt0WXhreUFQamdndys2UE8vdzRjUGNtQUJnMXF4WnZHemtVNmRPUlVOREE5Zm41NTkvaG91TEMySmpZNUdVbE1UMWs4bGtPSFRvRUw3NTVwc3U3OW5SbVRObmVOL1hmLzNyWDRpS2lnS2dtOG5XS3lrcEFRQ1VsWlhoaXkrKzRPMnJYN2R1SGU2KysyNk1HREVDN3U3dWtFcWxpSXVMQXdBRUJBUUFhSCtZSUJiY0V3TGNwQUg0NXMyYiszb0loUFFwcGFZQlp5OS9qaXN0NllKakRDUUljNXVORU5mcEFHaDk4czNBMGRVS3NlTThFVHRPTjBOUlZkN0s3Ui9QeTZoRFU0TnBOY2pycTVVNGwxQ0Jjd2tWWUJqQTFkT2EyejhlRk9ZRU93ZjZaWUFRUXE0M3BWTEoxUWFYU3FWZ1daWlhxOXR3TDNSYVdob3ZTTFN3c01DaVJZdTRRTEc4dkJ3U2lRUTVPVG5JeXNyaStzbGtNanp5eUNNWU1XSUV0Rm90bXBxYXVPdG90VnF1UG5WblkreXFCQm5RZFpreU1XZlBuc1hXclZ1NTEyUEhqc1ZkZDkwbDZEZDM3bHhVVjFjak9Ua1pMTXZpbTIrK2dZMk5EUy9wV1dSa1pMZkcwSlhzN0d6ZWE0bEVncWFtSm01RzNjUERBNVdWbFZDcFZOaXpady8yN05rRGlVVENCZGxhclJhblQ1L0dOOTk4QTVabElaZkw4ZkhISC9mNk9NbXQ0YVlNd0FtNTNWbEpIVEM2M3d0SXY3SU5sMnIyQW1oZnY4eENpL1NxbjFHcnlFT3M5eUpZU0RyUHRFcHVQRzVlMW5EenNzYklTZDVnV2FDaXBKbWJJYy9QckRlNUJubFZlU3VxeWx0eDZsQVpHQWJ3OUxQbFpzZ0RReDBodDZGL0FnZ2g1RnFUeStVSUN3dERTa29LcjB5WW5qNjRCblRKM1ZKU1VwQ1NrZ0ozZDNjc1hyd1kvZnIxNDQ3ZmM4ODlBSFJMdU45NjZ5M1UxTlRBdzhNRGp6LytPTGUvV1NLUllNR0NCYkN6czhQaHc0Y1JIeDhQWDEvZmEvd3VqY3ZNek9TV3hROFpNZ1R6NXMwVDdjY3dEQllzV0lCMzNua0haV1ZsWUZrV3RiVzFpSXVMdzRFREJ3RG92ajk3OSs3dDlURWFQaEJ4ZFhYRmdnVUxZR1ZsaFRmZmZCTnl1UnpMbHkvSDBhTkhzVy9mUHU2OWFMVmEzc3k1b2REUTBGNGZJN2wxMEc5ZmhOeWtHRWd3MkgwdW5PWEJPRmYrSmRUYVZ0N3hzcVp6T0ZyNEdrYjRQQTBIcTM1R3JrSnVkQXdEZVBXemhWYy9XNHk1UzFlRC9IS0JZUTN5QnJRcE5WMWVoMldCOHVKbWxCYzM0L2grWFExeUgvLzJHdVFCZzZnR09TR0VkQWZETUx6bDVXSkNRME9Sa3BMQzlaZkpaTEN6czBORVJBVHV2ZmRlWHQ5NTgrYmh6ei8veEl3Wk0yQmxKYjZWeU43ZUhvOC8vamhTVWxJd2RlcFVXRnBhQ3NiMHdBTVBZTkNnUVNidFdaNDNiNTdSd05oYytqSHIvenQvL254WVdWbWhwS1FFQ3hjdTdQUjdKWmZMc1hqeFluejIyV2Q0N0xISEVCd2NERUJYRnowcEtRbGhZV0dDUkd1OVlkeTRjVWhLU29KR284R1NKVXU0K3VseGNYRUlDZ3FDazVNVFpzNmNpZWpvYUp3OGVSTEZ4Y1ZvYW1xQ1dxMEdZNUFOVmY5MXgzSm5oQmhpV05hVTFEK0VrQnRaVTFzWlRwVitnc2EyVXNFeHFjUUtNWjcvaEo5RFhCK01qRnhyR2pXTDR0d0dMaUF2em0yRVdxVTErenBTR1lOK3dRNWNRTjUvZ0FPa3NwdG5DOE5MOC8vcTZ5RVFRcTU2KzMvamUvMmFHUmtaWERtcjBOQlF2UHp5eTcxK2oydEp2dytjWVJoZXdOWlh0TnIyZnllNmVualFXOVJxdGRGU1pSMXB0VnJCdU1UYWVsTkRRd09zcmExNWU3ZWJtNXRoWTJOelEvek15TTJITWZMQm9SbHdRbTRCZHBiZW1PRC9LczZYZjQzU3hsTzhZeHF0RW1mTHZrQ05JZ2NSN3YrQWhKRWF1UXE1R1VsbERBSUdPU0pna0NQK050c2Zxall0Q3JMcmtYYzFJQzh0YUlKVzAvVnpWbzJhUlVGV1BRcXk2bkZ3UnlFc0xDVUlDSEZFME5XQTNEZVFhcEFUUWtoMzNTaUJ0OTcxQ3JvTm1ScDhBK0xqdTlaamRuQndFTFRwWjhJSjZVMFVnQk55aTVCSjVCanU4eSs0MUFZajdjcFdhRm5EWmNrczhtb1BvRjVSZ09FK1QwRXVjKzZ6Y1pKcnk4SlNnb0VSemhnWTBWNkRQRC96YWczeTlEcFVGSnRXZzF6VnBzV2wxRnBjU20ydlFSNFllclVHZWJnVFBQdFJEWEpDQ0NHRUVITlJBRTdJTFNiWStXNDR5UU54NXZKL29WRFg4NDVWdDE3Q2tjSlhNTnpuS2JoYUQrcWpFWkxyU1c0alExaXNLOEppZFRYSW14dFV5TXRvcjBGZVhXRjZEZktNYzlYSU9LZXJ2V3JyWUlHZ3NQWUkyS29KQUFBZ0FFbEVRVlFhNUc1ZVZJUDhkaVd6a0hScjJ3UHBYUXdEMkR0Wm9hRldQQ21ValowTUxVMWRKM0FraEJCeWJWRUFUc2d0eU5WNkVDYjZ2NEV6bC8rTDZ0Wkx2R01LZFQyT0Y3K0RjUGU1R09COGR4K05rUFFWV3djTFJJNTBSK1RJcXpYSWE1VElTMjhQeU90TXJFSGUzS0JDeXFrclNEbDF0UWE1aXhXQ3d0c0RjcWRib0FiNTYxK1BnYVdWYnN2R3RkaGpQbkZHUDlnNVdvTFZzdmp0K3p5dXZUdlo2Vm1XaGJLMTYyUjhZcDcvWUFUc0hIVjdIcjk0NHlMS0NwdE1QdGZGUTQ2bjM0eEY0YVVHblB1ckF1bm5xZ1hCdUVUQzRLVlBSd0lBMUNvdDF2ejdkTGZHZVRPeGM3REFYZmUzbDMzNjQrY0NOTmExWWRSa0g5UldLWkIxb2FiTGE5eTN1UDBoNllHZkM3cjh1em44RG0vTWZHUUFVczlXSWZIM1VoUmUwcFZQY25TeHdxUjcraU4ybkNlKy9FOHlpbklhdXZtdUNDR0U5QVlLd0FtNVJjbGx6aGpUYnlYU3J2eUkzTm9ETUN4VnBtVTFTSzM4QWJXdHVZanhXZ0NaUk41M0F5Vjl5dEhGQ2pGalBSRXpWbGVEdkxxaXRUMGdUNjlIVTMxYkYxZlFxYTlSNHZ5eENwdy9wcXRCN3VKaDNSNlFoenZDenRHeTY0dmNKQXdEYzFPMEtUVjRkY0Z4UVh2c09DKzRlMXREMnlFQWYzWERhTFBIMUZDcnhOdFBuK3E2b3doTHViVDkvWmlSbDVWaGRFR2kzRWFHUVVOYzRPUnFoY3lMTllCS2Q0eTdGQVB1NTk4eE9IZnpzc2FrV2Y1STJGdkNCZjcyanBhd2Mrcjl6NHYrK3E2ZTFuanUvZUc5Zm4zRGh6UVNLWU5oRTcyNDE4Zi9LRVZJbEF0bVBESUFMTXZpMTgyNU9ISGdjcWZYaXgzbnlYMTk3UGZTVGdOd1czdGR3QytSTW9nYTZZNmdNQ2U4dCt3ME5Cb1dUNzBaQ3pzSDNRT1dPWXRDOE1uS0pHalVsSCtYRUVMNkNnWGdoTnpDSkl3VWtSN3o0U3dQeHZtS2I2RFI4bitCSzIwOGhRWmxDVWI2UGdNN1MrOCtHaVc1a2JoNldzUFYweHJENzlCOUhqcldJRzl0TnEwR2VYVkZLNm9yV25IbXNLNEd1WWN2dndhNXRTMzk4M090ZEpXQnVxS2tCUit0T011OU50ekxyelZqSmZtZDl3VWdZSkFqQUtDbFNZWHYzaytEZzVNbEZ3aHUvakRONkxsdVh0YVk4UGQraUIzbkNZbVVRWEM0RXo1LzlUenFhNVNJaS9mQkhUUDdtejRRRTEzUFRQbEtCWDgxZ2xUS3dOdGZsemVCWVJqTWVHUUFyRzFsT1BSTEVTUlNCcDUrN1ltZXpGbUJvSGZQUHdmQ3hxNzk3OVQrcmZuY0dJN3NLc0xmSDlLVmN2THdzY0hVQjRPd1ozTnVkOTRXSVlTUVhrQy9BUkZ5Ry9CemlJT0RsUjlPWC80VVRXM2x2R09OYmFVNFV2Z2FZcjBXd3NkK1dCK05rTnlvUFAxczRlbG5pOUh4dm1CWm9MU2dFWG5wOWNoTnEwTkJkajNhRktiVklLOG9hVVpGU1RNUy95aUZSS0tyUVI0VTdvamd3Ym9hNU9iTUtOOUlPbHNoME5OWi8rWUdGZmIvbE45cG45bVBoL1RvSGdCNDJlMVpyV2t6b3hIRDNUQnh1aTVJMW1oWWZQOXhCbXF2S1BEWUM1RUlpZElsQUJ4enR5K08vODR2alNpUk1IandxVEJFam5UbkJmNzJUcFlZSGUrRGZWczZmNy9YZ3FLbGUvdWlHUWtESzduNDU3Ymozd3VaVElKZk4rZWl1VUdGK1BzQ0FBRGpwdm9oNmE4S2FEVXNudmxQTE5mWDNBY0ZFMmYwUThSd04rNTFRVlk5a3Y1cS8vLzhpUU9YRVQzV0EzNkI5Z0NBMFhmNW9xeTRHV2VQbEF1dVJRZ2g1TnFqQUp5UTI0U0RWVDlNOEg4TjU4bzJvS3pwSE8rWVd0dUswNWMveFVDWHFRaDN2dzhNcm45NUVuTGpZeGpBTDlBZWZvSDJHRC9ORHhvTmkrS2NCdVJsNkFMeW9wd0drNUp4YWJVc1N2SWJVWkxmaUw5K0srRnFrQWVGNlFMeS9nTWNJTFBvbTgvZzR5OUZJWGl3azZCZFA2dDhMcUdDMS82ZmY1MDBlaTJ4bVdoYmV3dXNXaGZIYTVOSUdLNnZZZkNsYUZYalRCZEJVbmNEOEtuL0NNSzRxWDZDOW1mWEduOEk5LzV6WjFCVjNvcXdXRmM4OEs4d0xvRGVzeWtIZVJsMWtFZ1o3UDhwSDhIaFRwREtHRXg1SUFqNW1mVW9MMjdtcmlHUk1vZ2E1YzY5Ym0xVzQ5eXhDcHc4Y0JsVjVhM2RlaTg5OWZxaXhHNmQxOWxTZHBiVlZSS3dzTlI5am1WWC8zdDRWeEZZTFl1eFUvM3c5VHNwcUs5UndyNEhEMnJDaDdvaS9yNzJ2ZWJLVmcxKytpS0x0NU5BcTJYeDArZVplUG8vUTdueDNQUFlRTlJYS2JrcUI0UVFRcTRmQ3NBSnVZMVlTR3d3MG5jcHNxdjNJS05xQjFnWUJrc3NMdFg4aGpwRlBvYjVQQWtycWJBZUppR0dwTkwyR3VTVDd1a1BWWnNXaGRuMXVobnk5RHFVNURlYVhZUDgwQzlGc0xDVXdEL0VVVGRESHU0RXYwQjdTS1MzWDgwem1Vd0NiMzg3czgvNzdQL09Bd0NzYktSNC9LVW9ybjN6aDJsb3FHbURTcVhCMFBGZXhrNDNTcU5oNGVRbXgwUFBEdWJOWHQ5MWZ5Q21QelFBVWhuL1p5U1ZNWGpneVZCODlzcDVYanZMQXZtWmRUaDdwQndwcDZzUWYyOEFiTzB0dUFEOGoyMEYrR05iUWFkam1UemJIMytiN2MrOTNyY2xIMy85V216MmU3cVdsSzFxV0ZqcWdtc3VFTGVRSVBOQ0RWcWIxUmcweEJtdUhuSVVabmN2S1ZyNFVGZjg0K2x3N21mQnNzQ09yN0pSZTBVaDZIdWxyQlcvZkh1SlMrd21sVEo0ZVBsZy9PL2pkSk1Td2hGQ0NPazlGSUFUY3R0aEVPSTZBMDd5SUp3dFc0YzJUU1B2NkpXV2RCd3AwSlVxYzdFZTBFZGpKRGNqQzBzSkJrUTRZOERWR3VUS1ZnMnZCbmw1VVpQSk5jaHpVbXVSYzNWMnpzcGF5cXRCN3RYZjdvYXBRZDdWZnV1ZWNIUzE0aTFOTmxWSnZ1N3Z0SzI5QmErOW9xUUYxUlhkbjJYV3FGazAxQ3BSZTBVQkY0LzJ4STJkN2VkMzk3SEIxSDhFdFY5RHcrTDk1ODV3UWFKVXhtRE0zYjRZTjgwUEZTVXQrSFJWMXduQzdCMHRNZFpnOXI2eHZnMG4vaWp0NUl5dW1mdHpQTDYvRkNmK0VFK2l4akM2NUlaYWcrWDhkODhOd3N4SEJzRFJWYzc3N0tZblZYY3JBSThhNVk3N253aUYxT0RCMUovYkM1Qjh0U3FCbUhNSkZmRHViNHV4VTNUZk81bUZCQS85ZXpCKzNwQ0ZDNG1WWm8rQkVFSkk5MUFBVHNodHlzTTJBbmY0djRIVGx6OUZyU0tQZDZ4VlhZTmp4VzhoMG1NZUFwMysxa2NqSkRjN0syc3BRbU5jRUJyakFrQ1hxRXMvTzU2YlhvZXFzaGFUQW5KbHF3YVo1MnVRZVY0M1UyZHJiNEhBc1BhQTNOM0hwdGZHdlBHOVZFaWtERUtIdU9EQnA4TzQ5bGNmMTJVeDEycFlSSXh3TTNaNmw1b2JWZHd5ODJYdkR1ZXlvTC84Y0VMUEJtNm1nenNLa2ZCYkNXU1dFcnp3NFFpdS9jTVh6bktKOXB6Y3JQRGs2ekhjTWExR3QyTG0vUEVLUkkxMFIwdVRHaTFOS3U2L3Jmclh6V3JZMmx0ZzVxTURrSjlaanpPSHl6RnNvaGNrRWdZU0NRTmxhL3VlNjQ2ckcwekp6ajN6MFFHOHZkZDd2OCtEcXUzR3FFUCsyQXVSQ0F4MTVHYTg5VHo5eEQrakhyN21mWFlsRWdieDl3Vmd3dlIrdlBaVEI4dHc2SmVpTHMvZiswTWVuRnpsM0dkWUttTXc5OGxROUIvb2dOKyt6NlhzNklRUWNoMVFBRTdJYmN6YXdoWGorcTlDY3NVbUZOUWY0UjNUc21wY3JQZ09OYTI1aVBaNkZGTG0xaWtqUmZxR2paMEZJa2E0Y2IvOE45UzJJVGU5aml0N0pyWjBWa3h6b3dxcHA2dVFlcm9LQU9EZzNIdWZUYlZLQzZpQWtDSE92SFpqeWVZNjdnazNaRmhHcWpzYWF0dXdiWDBXcjIzQmlraHVuTis5MzU1bDNKUzk5NGFVQ2cyVUNnMXM3UGl6NUxWVkNpNll0YkxtSnhqVHorait1YjBRZjI0djdQSWU1Y1hOS01pcTExMzNpZ0t1bnRaZ0dHREpLOUhJeTZ5SGhBRkNvbHk0L3BkU3V0NlBQR0tTTndZYkpCelRhbG5FalBYa1puQXRMQ1hkQ3NhdmxKbTNNcUN6NUhzZGcyOUR5bFlOS2krMzRFcFpDNjZVdHFDOHBObG9YekZ6Rm9VZ2Rpei9jNVg0UnluMmJESXRxem5MQWxzK3k4QThXVGpDWWwyNTlyZzdmVkJSM0l4VGg4ck1HZzhoaEJEelVRQk95RzFPd3NnUTdmVlBPRnNQUUhMRkptaFkvaStXeFEzSDBLQXN3Z2pmWjJCcjRkRkhveVMzSWdkblM4U004VURNR04zbnFxWlN3UXZJRyt0TXEwSGVVR3RhUDFOWldra1JNY0tkMStidVk0TXJsMXNFZlRzR3lJYTZFNEFiTGs5V3RXbTRaZmdkYWJXczBXUG1zRFNZU1ZhcnRMemdsWkh3MS9rYnpvNmF1bVJiUDl1ZmRMUUM4ZmNIQU5COUx6dXVXdEJxV0p3NTNIbndGekRJRWRPdmx0UFNrMGdZTHV2NnlMOTVZOUk5L3RqNFhxclpwYncrZVA2TVdmMEJYUksyamlwS21oRVM1WXlHMmpaWVdra2d0OUg5bW5VdW9RTDdmeXBBUTYwU0ZwWVMrQVhaSXo5VDkzRENuQ1JzQ2IrVllQQlFOOTdEa2RIeHZoZ2Q3MnYyK0ZtMi9mT1duVnlEMDExOC8wMVZ3ZXpBNHNYZjk4cTFETFcwdFAvOXE2Z3cvdUNMRUVKdWRCU0FFMElBQVA2TzQrRm8xUituTDMrQ0ZsVVY3MWk5c2doSENsL0ZVTy9GOExLTjdxTVJrbHVkaTRjY0xoNWVHRDVSbHlDc3NyU0ZXNjZlbjFHSGxxYnVsWXN5Vjh3WUQwRjVxV2YrRTR0RE80dHd0RU9pcnhjL0dvSGU0Qk5naDRCQmp0eXNQcURiV3oxdW1qQlRPUUJJcFJMUlkwbEhLOURTcERMNXZzNXVWdHpYSGMrVGRBekFUVWlvWjh6UjM0cWhaVmtNSGU4RkYzYzVsN0N0VGFGQmVVa3pEdTRvUktYSUF3NDlyLzYyZUhqWllLUFo4Y2RQODhPVUIzVjd6UmV2R29KTkg2WWhMNzNPNVBISkxDU1k5YytCSnZjMzl1RGx5TzVpSE54WkNHV3JCbk9mQ0VYMDFZZExXbzF1L3p5Z0s4OTIxLzJCeUU2dXhmNmY4dEZveGdPazh1Sm0vUHhsbGk2TGViVVNQZ0htSituVHkwNnV3WlhMTFJnUzV5SEluTjRUYXJZUnFwYmVmU2pXa1ZLcHZLYlhKNFNRYTRrQ2NFSUl4MGtlZ0luK3E1RlV0ZzRWemNtOFl5cE5NMDZWZkloQnJqTXh5RzBXR053Z1diRElMY3ZEMXdZZXZqYUl1OU1ITEF1VUZUWWhONjBPdVJsMUtNaXNoOUtFR3VUbWtrZ1kwY0JXWmlGQi9QMEJDQWgxNUxVN3Vja0ZmYnZpNEd3RnZ5QTdMbm1aUk1MZzZUZDF5ZFp5REpaaDI5aFpZT3FEUWFMWGtNb1kwV1BaRjJ2TkNzQU5rNm5WVmZPREdrbUhXRmNzbzcycVRZdkUvZndFYUdQdTl1VUZ5Z3dEakp6a2pUYUZCc2QvTDhHcGcveVpWb1pCcDhHZlg2QTlIbnN4a3Bmc1RhTm1lVm5YRFg4T1Z0WlNQUFo4Qkg3Nklnc3BuU1FsTXlTUk1tYXRXREFXZ0J0Kzd4c05scWs3dU9nZWREZzRXK0dPR2JyNjZTRlJ6aWpLYWNEcGcrYk5QS2VlcnNLbDVGcE0rVWRRandKd3BVS0QzNzdQdzlFOXhXaHVNUDB6UXdnaHBHY29BQ2VFOEZoS2JUSEtiemt5cTNZZ3UzbzNXTFQvWnN5Q1JXYjFMNmhWNUdHbzl4T3dsTnIyNFVqSjdZUmhkTFBFUGdGMkdEZk5EMW9OaStLOFJ1U210UzlaN3czREpucUpMaTNXTDljOWY2d0NBWU82WDZJdmZLZ3JIbnAyc05IajE3dmNtbCtRUGZkMWRZYzYzRkpwZXhETnN1Qmw5ZGJUcUxWSTZyQVBmdFNkUHBBWmJDMW5KQXhtUEtLcnFLQldhWGtCZVBoUVYweWJGNHc5bTNLUUtWSU9LM3lvSytZK0dRcExxL1lWQ2NXNWpTak9iZUF0dTk3OVhRNlVDZzBtWGsxT0pyT1E0TUdud21CcmI0R1RmNHBuSzcvVzZxcmFjeHE0ZXVxeW45KzdLSVJiOWw5VHFjRFJQY1d3dGpIL1Z6R2xRb09FMzBwdzRiaHU3M3YvQWZiY0NnQkE5LzBvS3hMdUwvL25pNUhjSG5XVlV2Y0FxNm1YZzI5bmpNV1VlZDY5ZWswQUtDb3FRa0tDTGxtaGh3ZHRoeUtFM0x3b0FDZUVDREJnRU9ZMkI4N3lZQ1NWcjRkS3cvOUZycUk1R1VjS1g4RUluNmZoSkEvb20wR1MyNXBFeXNCL29BUDhCenBnMGozOXViM0dQVFU2M2dlQWJpYlQwa3JLemVUKzc2TTBoTVc2NGtKaUpXWXRhRitxL05MOHYzRFgzRUF1OERPc1J5MnprT0MrSllONGU5bjFHY1k3S3J6VWdNTHNCamc0dHk4Sno3cFFnNDN2cGZMNjZmZGV0eWsxZUhYQjhXNjlSNGJSalUzVnBrVkFTUHVNZm5reC8rKzV4R0NHV1N6NEJnQzVqUXpMMWc0emV3emUvVzB4NWNFZ0RJelU3ZCtlZTdWZXVMNFd1RVRDWU5Lcy9waDBqejl2WDN4VmVTdStlejhWNDZZSVZ5bnMzNW9QbFZLRE8rOE40TjduekVjSHdOYmVBZ2QzZHAwMHpsREh6NU9sWElyWHZ4cGoxaldxSzlzRGNHZDNPZTY4TjRCN3Z5d0wvTHdoeSt6a2VienJWN1J5WmVYY3Zma1BqZkl5NmxCUklselNiL2lBcDAxNWJUTEgyeUFZZDkvZCsrWDVNakl5dUFCY0xqZC81UWtoaE53b0tBQW5oQmpsWlJlTmlmNnY0M1RwSjZoWDhrdmN0S2l1SUtIb1RRenhmQmo5SGE5ZExXUkNycWU2S2lVOC9XeHg4czh5akozU1BzT2FubFNOOUtScTBYTXl6bFZ6QWZqSVNkNDR2cThFZGs2V21QZE1PUG9GNjJhWTg5THJrSjVVamVZR0ZaU3RHaFJrMWFQL1FBZFkyOHFnMWJMNDR2VUxBTUM3WjEyMUV2MEhpTSsyTXd6RE82WnEwNGpPZUJvS0grb0tiMzg3REJyaWpCOCt5VUI5alJKZS9kdFhzUlRsTlBMNkc5YVlGbHQrM2gyTWhNSDlTd1loZW93bkw3Q1dTQmxFakhERGtkM0ZjUEdRNDk1Rmd4RFlZYm4vbGNzdCtQS3Q1RTZYU3gvNnBRaXNGbHpDTndDWVBNY2ZOdll5L0xvNXQ5ZjJPWnVpc3JROUFKWklHTnd4c3ovMytzaWVJaTRKVzIvdzZzZGZqVlI3UmJoSFdpSmhlRDlUWld2dmIrRWdoQkRTTlFyQUNTR2Rzclh3d0hqL1YzQ2gvRnNVTi9CbjNEUnNHODZWZjQwYVJTNmlQQjZDaEtIL3BaRC9aKy9PdzZNcXovNkJmOC9NSkRQWkpwTk1GakloTEFrQlFoS1dzQnNXdDZvRkt5QnVGYVcyYXNFTjYydGJMVnBjMnRmV243NjIwZ0pDTGJaYXJWYW9SYXppZ29LeVNEWWdMQ0dFaEd4a3NtOHpTV1kvdnovaUhPWmtKaUdCSkJQZys3a3VMbWZPYytiTVBVTUU3dk04ejMxZjNJd1ZiVWljb01QK3o2dGt5WEJQeW90YVVXZnNRSFJja0pROGpwMFVpZURRcy84L1RKd1ZnK081RGFnenR1UDVGZnZnY29uNG41ZW15L1kxQTBCTS9ObEVxcm5CZ2dlZTlWMzBNQ0JRSVJ1ck0zYklLbmtybFFMaVI0ZkpYclBnenJOTGxKMU9VYmJuMmRyaFJNV3BWdG41U3RYWkplaE9oKy9aMG5hekhiOVp1VjkyN0psTlYwalZ2N3RTS2dWTThXaWpWVlZxUnZhdWFoemNXd05yaHhNamtyVzQ3MWNUdlZwNW5UbHR4dDllUHRwait5KzNyejRzaHpKQXdEVkxSa3JIcnJndUhpcVZBaDlzTGpybjYvdExjNzBGbG5hSDEzZFJkS1FKbjc5ZjJxL3ZsZXpSenEyeDFnS2IxVHU1RGxETHYxT3JaWENLR2hJUmtSei90VXhFNTZRVUFqRTFiZ1VpZzhiZ1NPM2JjSW1lLzNBVFVkcjhGVm9zWlpoaGVBUkJBZnB1cjBNMDFOV2VhY2VlSFpXOVN2UThmZlBmQ3R4ODMxZ0FrQ3BmQTRDcDJZYVAvbEdNL0c4N2k0R0pJaUQyTUEyYm5LYVRIbmRkRXQ0YnVpZ05GdDB6Qm9uancyVXR4cnJTNmdJeCszc0c2Zm14M0hxdkt1ZXFnSE12UVE4T0RlaDFTekkzVTdNTmgvYldJdmViR3RSVXRtSFJQV09RTVNjV2gvZlhvYkxZaE5LVExVaE9POXVIL1ZoT1BkNWJmNkpQL2IyLzJGb0d0VVlsM1VTeFdwekkyOVA3MWxWOS9VemRhYXkxeUFxbEdjdmI4TTZmQ2lDS3dOUjV3MUJuYkVlVHgxTDE4ekZ0L2pEWkV2U1NBdC8xRU5RYStULzVPQU5PUk9RZlRNQ0pxTmRHNjY1QnVIb2tzcXYrakE2SHZHQlNrNlVFdThyV1lKcmhRVVFIZDE5a2ltZ29LeTlxeGZIYytuT2YyRVh1TnpYSXZHRTRZb2VmN1c5ZGZLd1ovM2oxT0N6dHZadHBOSXdLbGFwNWl5SlFkdkxzakhSTGd4WC9lczI3OHZiOVQwMlVQYmUwT3pCdVVxUnNlYmVuMnFwMkZCNXN4SlE1c2JLWjJXOC85eTVVNWxuNHpMTUgrSVZ3MkYzNC9hb0Rzb1IrL09SSXpMcldnSVhMa3ZEUzQxbDQ5ODhuOE1qL1prQ3JDOFFYVzh1d2EzdjVlUzBkLy9pZFlvU0dCeUJsaWg2Yi85OFJsQmUxbnZ0Ri9VUWZHNFJiZmpyV3EwcjV1K3NLcEorSG1kZkVJU0VwREJYRkpyejRzeXhaMGJiZVNrclY0UWZMNWIzUmM3LzJmYU1oUkJzZ2U5N2JuMHNpSXVwZlRNQ0pxRThpZzhiZ3lsSFBJN3RxSGVyYkMyUmpWcWNKK3lwZVFrclVVb3pWM3dpd1ZSbGRaTnhGclhyU3RUKzJKbGlGa2NsYTFGZTNJMnBZa05RZWEzUktPSzVhTkFLN1BpenZ0dmlhcDBteno4NmMxMVMyeVY1anM3bTZuZG4wWkdsM29LNnFIVEh4blRjQ1hDNFJwU2RhY0R5dkFRVjVEV2lzdFNCMWVwU3MxVnBCWGdNcWlrMWUxNG94bkwyWjRHdEpzL3Y5MWo5N1NIYnNvZWVuZVBWUmQxTW9CTmtLZ0VDMUV1RjY5MDBIRWFZbUcxd3VFZStzUFE2RlVwRGRoT2dyVVFTMmJDeEVWRnd3YWlyN3Rwb2c3NXR6ejViN3FsaXZDVlpoL2c4U2tIbDl2TmN5ZXFDelgvbVdUU2VoVkFxSSsyNy9mVUpTR0J5MnZzMUdLeFFDNW53L0h0ZmRPbHJXanUxNGJnTktDMXVrMzd2Mk5nY3M3UTY0WENKU3A4cFhKN1dabUlBVEVma0RFM0FpNmpPMVVvdk1oQ2R3dk81ZktHcjhCSkMxS25QaGVQMzdhTEtVSUNQdWZnUW9ncnUvRU5GRkpsQ2psUFc0L3RudnB5RW1QaGlDMExtazk5MzFCYmp6a1FrUWhNNGthZDdDNGJqaU9nTk9IR3JFRjF2TFVGZlZqZ0MxQW1xTkV0cUlRT2s2SWRvQXpMcm1iT3Vtdy90cVplOGJGS0pDNWcyOTI1TmVmTHdaVFhVV0hNbXFSMEZlZzZ3M2RYSjZCTzU0Y0x6MDNHRjM0Wk4zVHlNOFVvMHBjMkxnZElnUVJSRTZ2UVl6cmo0YlQ1dkpkK0V6bDB0RVhkWFpZbU5oNFlHeW1YT2dzNENiMWVLRVdxUDhydGhhTkk1bTFVR3BVbURtTlhIU2JIMVZxVm1hR2ZkMVErQjhPSjFpbjVOdndIZWY3NmhoUVhEWVhiRGJYZEJHcURIanFyUGZqM3Q1L0UrZVNKY0s3N2sxMVZrUUVkMTVrMkhxdkdFQU92ZnN1MytPNnFzN3BGWmc3cDdvVWNPOFcrRzV4MU9uUitIcXhTT2xCTjZ0dWQ2Q2JYL3IzT00rNS92eG1INVZ6NjNBYXM3MC9Yc2hJcUlMeHdTY2lNNkxBQVZTbys5QWhDWUplZFd2dytHU3p4d2F6Ym5ZWFhZR013eXJvRlY3dHd3aXVoaU43RktWM0hQSnVkM214TkdzZXZ6OTVhTzQvY0h4VW9FMVZZQUNJOGFFb2FuT2dxQVFGWjVhUDF1MlJOenBFREg1aWhocHo3YkxKWHIxMWc3VkJ1REd1K1JMamJ2ejRkOVArVHcrZDhGd1hILzdhRmtsN0UvL1ZZcTZxbllFcXBXNGR1a28yWmluV2g4dHJkd0VBWGpvK1F3b1ZRSjBlclgwMlR5WE9Cdkx6QmcxcnJPcStaMlBwQUJJOGJwTzRXSHZQdUNEeFdaeDRyY1A3Ty94bkd0dUhvbkpWL2p1UCsyK0NmSGZ0NHV4NHRlVElRaWRMZWUyYkNxRXNid05QL3ZkVk9uMzE1MkV1N2svdDFJcDRPa05zeEVRcVBTYVhYY1h3WXVJMW1ESlQ4YktDdndCUUV1akZadi8zMUcwTm5YV0xxZ3o5cnlTby94VUsxb2F2Q3VsRXhIUndQTmVIMFZFMUFlR3NPbVlQL0paaEFWNno4NlpiZFhZWGY0Y0tsdDcvb2N0MGNXaXVxTE5aKy9tbGdZckN2STYyNVFWSG03RXE3L0t4YUY5dGRMZTVSM3Zub2JONmtTYnlTNXJUd1YwSm04SGRocFJlS2d6RWN2OXVrYldPN3kvS0ZYeU5sUUg5OVppNzQ1S0FKMUx6TStjOWozcmJMTTZzZWU3ODN3UlJhQzF5WXBoQ1NHeWZlV2ViYloydkhzYU5rdjN5NnlyU3MzWXMrTk1yei9MUUdnejJhVmZ2dlMwSEQ3clM2TjB6c0U5TlNqSWE4QWZuOHpCOGR3R05OVlo4Tzc2RXo3MzBZc2lrTE9yR2tEbmJQMnBvODFRcWdUWkRacU9OZ2Nhdnl2VTFsaHJ3VC8rZUV6V0ZxN3dVQ1BXcnM2VHJVUm82bUUvZVZXcEdlK3RQOUh0T0JFUkRTek9nQlBSQlFzTGpNUDhrYy9nWVBYck9HUEtrbzA1WFZia0dGOURrNlVZcWRFL2hFTG92akl6MFZCbmFySGg0SjRhcE0rTXhvbURqVGg1cEFrbEJjMWVzNGt0alZhOHQvNEV2dGhhaGduVDlEamtzYVM4b3JoVm1qbHZhYlRpdisrVXdHRjM0ZTIxeDdIOGYxTHg2YjlPZTcxdmZYVUhYdjFWcnRmeDM3d3hwOWV4Ny9xd0FuYXJDemZlbllTaldmWFl1cWxRVnR5czRwUUpJOFpvNFhLS3NOdGNhRGZiVVZGc3dwZi9LVWRORHpQZ0FIRHFhQk9TMHlNZ2lwMnp5ZVduV3JIdGIyZG40c3VLV3ZGL3Y4aEIyblE5SXFJMVVvc3ptOFVKWTdrWngzSWFmTjdZR0NqZFZYWHZpYThiRksxTlZ1emRjUVlIdmt2QUFlQ0R6VVZlbjZVZ3J3RWJuanVJNy84d0VZa3BPZ2hDNThxSGo5OHBsbFc3THl0cVJkcU1LQUNkMndPcUs5cXc0NzNUc3V1ZFB0R0NqLzlaZ21uemh1R3pMYVhTalI5UEpjZWI4ZVlyeDc2NzZhS0FvT2k4WG1PdEJjWXk4NkQyUXljaUlqbEI3S2tmQ2hGUkg1MXEyb0hqZGUvQkpYclBkdW1EeG1LNjRXRm9WRG9mcnlRNmY3KzY2K3QrdjJhZ1dpblZFZlNjdlEzUkJzQm1jZmFwTFZaWDdqM2lYVnQvdWZjQXV3My9ycGUzM2U3MG1RU2ZhOXlYcEFrNmxCUTBleVZoN2xsWC9xdWdlKzU5MjZJb1FuU2RYeUx2M3YvZjJtenphZ1VtQ0ozdjRYU0tzbGx1WDdyK3JBd2wvZFhHelZOQlFRRmVlT0VGQU1ENDhlUHgxRk5QOWZ0N0VCSDFKMEh3M1pPRU0rQkUxSy9HUk53QW5Yb1Vjb3pyWUhHMHlNWWFPazVpVjlrYVREYzhCSDNRT0Q5RlNOUTczVlgrYm12MXZVUzVMMFFSWHNtMys3aW55bTZXaGZkMjNKZmk0NzZycVEvVlpHNG82WTlaZXF2RjJlMGViVkZFcjIvczhQZUxpT2ppeEQzZ1JOVHZvb0xINDhxUnp5TXlLTmxyek9Kb3h0NkszNk80YVljZklpTWlJaUlpOGg4bTRFUTBJRFNxQ014SldJM0VpTytoYXo5d2wrakVrZHAza0YyMURrNFhLL0VTRVJIMWhkUHBSRWxKQ1Q3Ly9ITWNPSENnejY5dmFtcVNmdlZFRk1WZW4rdHZGL3FkbEpTVXdHYnpYUUN6bzhONzFVcFZWUlZLUzB2UjN0Njc3VDlFYmx5Q1RrUURSaUVvTVRIbWJrUm9rbkNvNWcydlpQdU02UUJhYlpXWWFWaUYwTUNlZTlZU0VSRmRUR3cyRzlyYjI5SFcxZ2F6MlF5VHlRU1R5WVNXbGhZME5UV2h1YmtaOWZYMTBPdjErSi8vK1o5ZVg5ZHV0K09KSjU1QVcxdG5BVCtkVG9mcDA2ZERvZWo5dk5xVFR6NHBQZDY0Y1dPMzUzVjBkUFQ2WEUvNzkrOUhlWGs1MHRMU01IYnNXQVFFQk1EcGRHTGR1blhTT1k4ODhnamNXMlN0VnF2czJxdFdyZXIxWndFdS9EdHBibTdHaXkrK0NJVkNnYXV2dmhxMzNub3JBR0RyMXEwNGZQZ3d6R1l6WG43NVpkbjFQdmpnQStUbjUwT2hVT0FQZi9nRE5CcE5uMktteXhjVGNDSWFjQW5hS3hDdVRrQlcxWjlndGxYTHhreldNOWhWOWl5bXh2MFVjYUZUL1JRaEVSRlIzLzN4ajMrRTNXNkgzVzZIeldhRHpXYUR4V0pCUjBjSFhLN2U3ZWR2YUdoQVEwTUQ5SHA5cjg0UENBakFwRW1Uc0cvZlBnQ2R5ZVBodzRjeFpjcVU4LzRjYm0rLy9UYXFxNnNSRWhLQ3hZc1hRNnZWbnRkMTl1elpnMU9uVHVITEw3L0VxbFdya0pxYUNwZkxoV1BIamtubmlLSW9KZUJPcDFNMjFsY1grcDBVRlJVQkFGd3VGMkpqWTZYajFkWFZxS21wQVFBY1AzNGNhV2xwVXV5blRuVjJla2hLU21MeVRYM0NCSnlJQm9WV25ZRDVJNTlGcm5FVHFzMTVzakdIcXdNSHpxeEZjdVJDVElpK0JRSjN4eEFSMFVXZ29LRGdncThoaWlKeWNuSncvZlhYQXdCT25EaUJkOTU1cDhmWGRGMFMvZFpiYitHRER6N285dnlWSzFmQ1lERDRISE81WE5MTWJuNStQcHFiT3dzMXVtZUIrNnFscFFYRnhjVUFnT0RnWUl3ZlAvNjhydU5wb0wrVEkwZU9TTWZMeTh1eGJkczJBTURFaVJPUm41OFBBTWpOelVWVVZCU2VlZVlaMlhXS2lvcXdZc1VLMmJITXpFd3NYNzc4SEorS0xsZE13SWxvMEFRb2dqRXIvbEVVTm16SGlmcC9RNFRuN0lDSW9zYVAwR3dwd1RURFExQXJ3L3dXSnhFUjBZVVNCQUVhalFZaElTRUlDUWxCYUdnb1FrTkRvZFZxb2RWcUVSNGVqb2lJQ0VSR1JpSXlNbEo2bmNWaWtXWmRlNnV0clg2amVkRUFBQ0FBU1VSQlZFMWFmdTJMM2Q1OTk0WmYvZXBYbUR0M0xqSXlNcVRrVzYxV0l6SXkwdWZlNTNQSnljbUJ1OHZ4bENsVG9GUXErM3lOcmdieU8zRTRITElFL0p0dnZwRWV2L2ppaTlMakkwZU80THJycnV0VERFUytNQUVub2tFbVlKeitKa1JvRXBGajNBQ2JVOTVHcWE3OU9IYVYvaG96NGg5QmhDYkpUekVTRVJIMXpVOSs4aE1rSkNSQW85RWdLQ2dJR28wRzNiUUI5b3V2di80YUJ3NGN3UGUvLzMzWjhlYm1abXpmdmgyVmxaWFNNWnZOaHNjZmY5enJHbDMzcXNmSHgzdWQ1MTRHRGdDelo4L0dwNTkraXQyN2QwdEp1ZHZUVHo4dFBlNjZYSC8xNnRVQUlQVitIMGlIRGgzcXRwQ2FUcWREYkd3c2FtcHFZREtaVUZOVGc4ek1UT1RuNThOa01pRTRPTmpuTXZma1pPOHVNRVJ1VE1DSnlDOWlRdEp3NWNqbmtGWDFKelJiVHN2R09oeU4rS2I4ZjVFZWN4ZEc2NjcyVTRSRVJFUzlaekFZdWwzbWZTSE9WZmpNY3k5MVQzSnljbkRxMUNtdldlSG82R2hFUkVRZ0lpSkNkazFmczhkZGozVk5YRXRLU3FSRVBqdzhITW5KeVRoeTVBZ2FHaHE4cnVYcldHL0dnUDc3VGdCZzkrN2RBSUNnb0NEOC92ZS85OXJQUFg3OGVHZzBHbVJrWkNBeE1SSHA2ZW5JeWNrQkFLU2xwWEdwT2ZVWkUzQWk4cHZnZ0NqTUcvRnJISzU1RTJVdHUyUmpMdEdCd3pWL1E1UGxGQ2JGM2dPbEVPaWZJSW1JaUlZQW04Mkd3TURPdnd2TlpqUDI3ZHVIL1B4OFJFUkU0TjU3NzVXZCs4MDMzNkM5dlIwcEtTbElTRWlBSUFnd204MEE0RlZZYmZYcTFlam82TUFmL3ZDSEM0N3hpeSsra0I0UFJtR3lDLzFPU2twS2NQTGtTUUNkczkwZmZmU1JkUDY4ZWZNUUV4T0RPKzY0UTFiOXZLaW9DRlpyWjFlWHhNUkVhZi8zTmRkY2c5dHV1MjFBUHk5ZEdwaUFFNUZmS1FRVnBnejdDU0tEa3BCZjh5YWNvbnlmV25uTEhyUllLakFqL2hHRUJNVDRLVW9pSXFLZS9mYTN2ejN2MXo3d3dBT1lQSG15ejdIcTZtcnMzTGtUV1ZsWldMTm1EZlI2UFN3V0M3WnUzUXFnc3dLNHhXS1JKYnk3ZHUyU1pxSVhMbHlJbTI2NkNTWlQ1NWF2c0RCNWpaWGc0R0EwTnplanJxNU85bG1pbzZQUjN0Nk94eDU3VERyZTA4eHpkWFUxOHZMeXZJN2ZmUFBOdVBubW0yRzMyL0h3d3c5THh6ZHMyQ0FsdG4xNW4vNzhUanhuMm8xR0k0eEdvL1E4TlRVVk1URXhYcTNNUFBlTFQ1Z3dvY2M0aVh4aHFXRWlHaEpHaHMvSDNCRy9SbkJBbE5kWWk3VU11OHVlUVUzYllUOUVSa1JFNUQvYnRtM0QxMTkvRFl2RklpMlhqb3FLa3BhNzIrMTJXVkpvTXBsdzVzd1o2Zm5Zc1dNQlFDcXdGaDRlN3ZVZSsvZnZseDVIUkVRZ09qcjZ2T0xzdXM5N29QVFhkeko2OU9odTM2T2lvZ0lyVnF5US9RSWdWVVdQaTR1RFRxZnIzdzlHbHdYT2dCUFJrS0hUak1LVkk1OUhqbkVEYXR1T3lNWnN6alo4Vy9rS3h1a1hZMXpVWWdnWU9vVnRpSWhvOEp3NGNRSjMzMzEzdjExdjllclZTRWxKdWVEcjZQVjZxRlM5KzZlMXlXU1M3Wi91T3N2cUtUTXpVNXBaM3J0M0wyNjY2U2FvVkNxa3A2ZWpxcW9LQUpDWGw0ZnAwNmNENlB4KzNJbHdZR0FneG93WkF3Qm9hbXFDVXFsRWFHaW8xM3NZREFaRVJFU2dxYWtKcWFtcHZmb01uZ29MQzMzT2ZnK1UvdnBPb3FLaW9OZnI4WXRmL0FKUFB2a2tnTTdDY2ZmY2N3OHFLaXA4dnJkN2x0eG9OR0xWcWxYUzhaMDdkMkxuenAwQWdHWExsbUhldkhuOS9iSHBFc0VFbklpR2xFQmxLR1lQL3psTzFQOGJKeHMraElpemQ5TkZpRGpSOEFHYUxNV1lGdmNBQXBRaGZveVVpSWd1WjEwcmR6LzQ0SU1ZUG53NGlvdUw4ZmJiYitQV1cyLzFtZGc3blU2c1diTkdTc0IxT3Azc1BLZlRLVDFXS0JTWU1HRUNkRG9kbXB1YllUYWJrWjJkamRtelp5TTlQUjJmZnZvcEFPRDQ4ZU53T0J4UXFWUTRmdnk0OVBweDQ4WkJwVkpCRkVVTUh6NGNUVTFOUG91VHpaNDlHOU9uVDhlZVBYdk9xNURjNGNNRHUwSnRJTDRUdDJYTGxrR3RWbnU5cDBxbGdsNnZSMU5Uazlmdk5kR0ZZQUpPUkVPT0FBRXBVVXNSb1VsRXJuRWo3QzU1bGRXYXRueDhWYllHTStOWElWdzkwazlSRWhIUjVheHJiMjJWU29XOHZEeHMyclFKb2lqaWIzLzdHNTUrK21tdlBkZWZmZllaNnV2cnBlY0xGeTVFUUVDQTlOemhjRWlQbFVvbEZBb0ZaczJhaFIwN2RnRG8zTXM4ZS9ac0pDVWxRYVBSd0dLeHdHS3hvTEN3RUttcHFTZ29LSkJlbjVhV0JxQ3pKL2xqanowbXUzWlhLcFVLSDM3NFlZK2Z1V3Nic3BTVUZOeC8vLzBZTTJZTWR1N2NDYTFXaTliVzFoNnZjVDRHNGpzQmdOTFNVaFFXRnVMWXNXUFNzYkt5TXZ6NzMvK0dWcXZGQ3krOGdEVnIxc2g2a0dkbVprcVBYUzZYdEh6ZllEQklTOXFIRFJ2V3o5OEFYVXFZZ0JQUmtEVXNkQXF1SFBVOERweDVGYTFXK1ZLd2Ruc2R2aTc3RFNiRi9nZ2p3dWY2S1VJaUlob01LU2twZU91dHQvd2Rob3k3cXJoYlFFQUFVbE5URVJrWmlZYUdCalEzTjJQVHBrMTQ5TkZIcFJuWDA2ZFB5eXB0SnlZbVl1NWMrZDloRm90RmV1d3VJcGFabVNrbG02V2xwVEFhallpTGkwTktTZ29PSGp3SUFEaDY5Q2dpSXlQUjFOUWt2ZDR6MlFSd3ppWHl2bHFQOVRUZTBkRUJBTktTN3FWTGwrS05OOTZRbmVQZU85M1ZBdzg4ME8zN3VGK2oxK3Z4d2dzdkROaDNVbGxaS2MyWXUxVlZWYUdxcWdxeHNiRzQ5dHBydldMemJEdG10VnFsQkR3bEpZVlYwS2xYV0lTTmlJYTBrSUFZekIveERCSzBWM2lOT1VVYjhxcGZ4NkdhTitBU3U3K3JUMFJFMU4rNjlxb09EUTJGV3EzR2ozNzBJMm1aOThtVEovSEdHMi9BNVhLaHJxNE82OWV2bDJaekF3TURzWHo1Y3E4bDRlNXE1VUJuYjJvQWlJbUp3YWhSbzZUaisvYnRBeUN2d24zMDZGRWNQWHBVZW00d0dCQVY1VjNZZENCb3RWck1uRGtUczJiTkdwRHJENlh2NU0wMzM1UisvZk9mLzVTT0Z4UVVTTWUzYmR0MlFlOUJsemJPZ0JQUmtLZFVCR0pxM0VwRUJJM0IwZHAzdWlUYklrcWJ2MEtMcFF3ejRsY2hTQlhwdHppSmlPank0VmxWVzZQUlNQdUl4NDBiaDRVTEYwb3ozVGs1T2JEWmJDZ3ZMNWN0ejE2K2ZEbmk0dUs4cnV1dVZnN0lLNWJQbURFRHBhV2xBSUJ2di8wV1M1WXNrZlpDcDZhbUlpMHRUYW9JRGdDVEprM3E4MmZxMnY2ckwrM0JQR2VHUGVuMStqN0g0ZWF1TWo1UTM4bWNPWE13Wjg0YzJlZDBGMkhyenQ2OWUzMGVkOCtjQTBCc2JDd1dMVnJVK3c5S2x4VW00RVIwMFVqVVhRdWRlaFN5cXY0RWk2TkpOdFprS2NHdTBsOWptdUZCUkFmM3ZZSXJFUkZSWHhRVkZVbVBZMk5qWldNMzNuZ2p6cHc1SXkyRmRyZXVjbHUwYUpGVW9ic3J6LzNHbnNucjFLbFQ4Zjc3NzBNVVJiUzJ0dUxvMGFPWU9IRWlYbnp4UlFDZHk2SC8rdGUvU3VkMzExZDhvSFMzdlAyRkYxNlFIdGZYMStPenp6N0Q0c1dMRVJ3Y0xEdXZzcklTaHc4ZnhzS0ZDNzJ1Y2JGK0owUytNQUVub290S1pOQVlYRFh5ZVdRYjE2Tyt2VUEyWm5XYXNLL3laYVJFTGNYWXlJVUFXNVVSRWRFQWNEZ2Nzc0pkSTBhTWtJMExnb0JiYjcwVkJRVUZzdjNMUU9kZTRRVUxGdmk4cmlpS0tDOHZsNTU3VmlUWDZYUVlOMjRjWEM0WE1qTXp2U3FzRnhRVVNNdmJkVG9kUm80Y1drVktIUTRITm0zYWhMS3lNaHc4ZUJCMzNYV1hOQ1A5eVNlZjRLT1BQb0xENFlETlpzT1NKVXVrMS9uak8ybHJhOFBKa3ljeFpjb1VyekhQVlFCV3ExVnFSWGJOTmRkd0R6ajFDaE53SXJyb3FGWGh5QnorU3h5cmZ4K25HajhCUEZ1VmlVNGNyL3NYbWpxS01UWHVwMUFwZ3Z3WEtBMmEzLzJEL1ZhSmFQRGs1ZVhKRXV2azVHVHBjVWRIQjNidTNJblBQLy9jSy9rR09wUENsMTkrR1lzWEw1YUtsN21WbDVmTFhxUFQ2V1I3emUrODgwNXBwcmxydFhIUFB0ekp5Y2xvYkd5VW5tdTFXbG1sZFgvWXNtVUx5c3JLQUhUdTZWWXFsZEtZS0lwU29yeGp4dzZFaFlWSkJkQUcrenVwcUtqQXM4OCtpd2tUSmtDcjFjb3ExaDg3ZHV5OCtxUVRlV0lDVGtRWEpVRlFJaTM2RGtScWtwQlgvUmM0WFBKLzVCak51ZGhWOWd4bUdoNUZtRHJlVDFFU0VkR2xSaFJGV2VWc2xVcUY5UFIwR0kxRzdONjlHL3YzNy9kS3ZFTkRRMlZWMDR1S2l2RFNTeThoS1NrSjgrYk53NVFwVTZCV3E1R2JteXU3N3BkZmZvbk5temYzT2NiczdHeGtaMmRMeng5NjZDRk1uRGl4Mi9PM2JOa2lGVEhyU2RjMlpBRHd5aXV2blBOMVgzMzFGYjc2Nml2cCtaSWxTMlRWeUJjc1dJRFcxbGJwbkMxYnRpQXlNaElaR1JtRDhwMVlyVmJwZUdWbEpRREFhRFRpdGRkZWsvVWczN0JoQTI2NDRRYk1tREVEMGRIUlVDcVZtRDE3TmdCSUJlSGNOeFA4ZmNPRGhpNG00RVIwVVRPRVRVZVlPaDVaWjliQ1pLdVNqWmx0MWRoZC9od21EL3NKaG9jTlRHVldJaUs2dk96YnQwOUswZ0FnUFQwZHI3NzZxbFFNekpNZ0NKZy9mejZXTEZtQzR1Sml2UG5tbTdLQ1lzWEZ4U2d1THNZLy92RVBMRisrWEZiZ0t6MDkvWnh0d2ZxTDFXcnQxWHVkVHp3NU9UbDQ3NzMzcE9kejVzekI5ZGRmNzNYZTdiZmZqb2FHQnVUbjUwTVVSV3pldkJuQndjR0Q4cDJjUEhsUzlseWhVTUJzTmtzejZqRXhNYWl0cllYZGJzZjI3ZHV4ZmZ0MktCUUtLY2wydVZ6SXlzckM1czJiSVlvaU5Cb05YbjMxMVg2UGt5NE5iRU5HUkJlOXNFQUQ1bzk4Rm9Zdzc0STJEcGNGT1ZVYmNLVDJiWWlpMDhlcmlZaUllaThtSmdaaFlXRUFPaE8xUllzV1lmejQ4VjduVFp3NEVXdldyTUVQZi9oRGFEUWFwS2FtNHJubm5zUDExMS92TlRzYUhSMk55Wk1uUzdPcEFEQi8vdnlCL1NDRDVNU0pFeERGenExaWt5Wk53ckpseTN5ZUp3Z0M3cjMzWHFreXZDaUthR3BxR3BUdnhHYXpTWS8xZWoxKy92T2Y0OEVISDRRZ0NBZ0tDc0xqanorT0JRc1d5RnJHdVZ3dVdLMVdXSzFXMk8xMk9KMU82WFA2K25rZ2N1TU1PQkZkRWxRS0RXWVlIc0dweG85eHJQNzlMc20yaU9LbVQ5RnNLY1YwdzBQUXFIUitpNU9JaUM1dXljbkpXTDE2TmRhdVhZdU1qQXpFeGNYaHhodHZSSFoyTmt3bUU2Wk5tNFpycjcwVzhmSGUyNTgwR2cxdXZ2bG1YSHZ0dGZqODg4K3hkKzlldExlMzQrNjc3MFpnWUNCdXVlVVd4TVhGSVRjM0Z5a3BLVjVGeFFiS3NtWEx1azJNKzhyZGpzMzkzN3Z1dWd0cXRScVZsWlc0Ly83N29WQjBQLytuMFdpd1lzVUtyRnUzRGovKzhZK1JsSlFFQUFQK25jeWRPeGU1dWJsd09wMVl1WElsUWtKQ0FIUzJKRXRNVElST3A4T2lSWXN3ZWZKa2ZQdnR0NmlvcUlEWmJJYkQ0WkFsNWU3SDU5TUNqaTRmZ3VpK1ZVTkVkSW1vYnk5QXRuRTlySTRXcnpHTlNvZnBob2VoRHhycmg4aUlpT2hTMGRiV2h1RGdZQ25wcXFtcFFYaDRPRFFhVGErdjRYQTRVRjVlanNURVJObHhsOHZWWTZKNm9Wd3VsL1I0SU4vSGs4UGg2TFpWV1ZlK1B2OUFmeWV0cmEwSUNncVNyVTdvK250TTFCZENOejg0VE1DSjZKSmtjVFFocStyUGFPd284aHBUQ0Vxa1J0K0JwQWp2UFdoRVJFUkVSQmVLQ1RnUlhYWmNvaE5IYTk5R1NmTk9lTFlxY3hzZU5ndFRodDBMcFVJOStNRVJFUkVSMFNXTENUZ1JYYllxV3ZmaFVNMW1PRjAycnpHdGVqaG1HRlloTkhDWUh5SWpJaUlpb2tzUkUzQWl1cXkxV2l0d29Hb3QybXcxWG1NQmltQmt4TjJQdU5DcGZvaU1pSWlJaUM0MVRNQ0o2TEpuZDdVajE3Z1IxZWFEUGtZRmpJMWNpSlRvV3lDd1F5TVJFUkVSWFFBbTRFUkVBQUFSaFEwZjRrVDlCeERoOGhxTkRrN0ZOTU9EVUN2RC9CQWJFUkVSRVYwS21JQVRFWG1vYlR1S0hPTjYySnhtcjdFZ1ZTUm14SzlDaENiUnh5dUppSWlJaUhyR0JKeUlxSXQyZXoyeXF0YWkyVkxxTmFZUVZKZ1ljemRHNmE0YS9NQ0lpSWlJNktMR0JKeUl5QWVuYUVkK3pac29hOW50YzN4RStGeE1pcjBIU2lGZ2tDTWpJaUlpb29zVkUzQWlvaDZVdGV4Q2ZzMWJjSXAycjdGdzlVak1qRitGNElCb1AwUkdSRVJFUkJjYkp1QkVST2ZRYkRtTnJLby9vZDFlN3pVV3FBekIxTGdIRUJzeTBRK1JFUkVSRWRIRmhBazRFVkV2Mkp4bTVCalhvN2J0cU5lWUFBSGpvaFpqdkg0eEFKOS9waElSRVJFUk1RRW5JdW90RVNKTzFHL0Z5WWJ0RU9IOVIyUnN5Q1JNaTF1SkFHV0lINklqSWlJaW9xR09DVGdSVVI5Vm0vT1FhOXdFdTZ2ZGF5d2tJQVl6NGxjaFhEM0NENUVSRVJFUjBWREdCSnlJNkR5MDJXcHdvR290V3EwVlhtTktSU0FteGR5REVlRnovQkFaRVJFUkVRMVZUTUNKaU02VDAyWERvWnJOcUdqZDUyTlV3R2pkVlVpUHVRc0tRVFhvc1JFUkVSSFIwTU1Fbklqb0FwVTBmWTZqZGYrRVMzUjRqVVZva2pBai9oRUVxU0w5RUJrUkVSRVJEU1ZNd0ltSStrRmpSeEd5cXY0TWk2UEphMHl0MUdLYTRVRkVCMC93UTJSRVJFUkVORlF3QVNjaTZpZFdSd3V5amV0UTMzN0NhMHdRbEpnUXRSVEprVGY2SVRJaUlpSWlHZ3FZZ0JNUjlTTlJkT0pZL2I5d3FuRUg0S05WbVNGc0dqS0czUStWSW1qd2d5TWlJaUlpdjJJQ1RrUTBBTTZZc25DdytuVTRYQmF2c2REQU9NdzByRUtZT3Q0UGtSRVJFUkdSdnpBQkp5SWFJQ1piRmJMT3ZBcVR6ZWcxcGxKb01HWFl2WWdQbSttSHlJaUlpSWpJSDVpQUV4RU5JSWZMZ3J6cXY2REtsTzFqVkVCU3hQVklpNzRkZ3FBYzlOaUlpSWlJYUhBeEFTY2lHZ1JGalIvamVQMzdFRVduMTVnK2FCeW1HeDZHUmhYdWg4aUlpSWlJYUxBd0FTY2lHaVQxN1FYSU5xNkgxZEhpTmFaUlJXQzY0U0hvZzhiNklUSWlJaUlpR2d4TXdJbUlCcEhGMFlTc3FqK2hzZU9VMTVoQ1VDSTErb2RJaXJqT0Q1RVJFUkVSMFVCakFrNUVOTWhjb2dOSGF0L0c2ZVl2NGF0VjJYRHRiRXlKL1FtVUN2WGdCMGRFUkVSRUE0WUpPQkdSbjFTMDdzV2htamZnZE5tOHhyVHE0WmhoV0lYUXdHRitpSXlJaUlpSUJnSVRjQ0lpUDJxeGxpUHJ6RnEwMld1OXhnSVV3Y2lJK3luaVFqUDhFQmtSRVJFUjlUY200RVJFZm1aM3RTUFgrQnFxelllOHhnUUlTTmJmaUpTb3BSQ2c4RU4wUkVSRVJOUmZtSUFURVEwSklnb2JQc1NKK2c4Z3d1VTFHaDJjaXVtR0J4R29EUE5EYkVSRVJFVFVINWlBRXhFTkliVnRSNUJqM0FDYjArdzFGaFNneHd6REk0alFKUG9oTWlJaUlpSzZVRXpBaVlpR21IWjdQYktxMXFMWlV1bzFwaEJVbUJoek4wYnByaHI4d0lpSWlJam9nakFCSnlJYWdweWlIZmsxZjBkWnk5Yyt4MGVFejhPazJCOUJLUVFNY21SRVJFUkVkTDZZZ0JNUkRXR2xMYnR3cE9ZdE9FVzcxNWhPTXdvekRLc1FIQkRsaDhpSWlJaUlxSytZZ0JNUkRYRk5saEprVi8wWjdmWjZyN0ZBWlNpbXhxMUViTWhFUDBSR1JFUkVSSDNCQkp5STZDSmdjNXFRWTl5QTJyYWpYbU1DRkJnWHRSamo5WXNBK1B3em5ZaUlpSWlHQUNiZ1JFUVhDUkVpQ3VxM29xaGhPMFI0L3hFOUxHUXlwc2F0UUlBeXhBL1JFUkVSRWRHNU1BRW5JcnJJR00xNXlETnVndDNWN2pVV0VoQ0RHZkdyRUs0ZTRZZklpSWlJaUtnblRNQ0ppQzVDWmxzMXNxcitoRlpyaGRlWVVoR0l5YkgzSUVFN3h3K1JFUkVSRVZGM21JQVRFVjJrbkM0YkR0YjhGWld0KzMyTUNoaXR1eHJwTWN1Z0VGU0RIaHNSRVJFUmVXTUNUa1Iwa1N0cCtoeEg2LzRKbCtqd0dvc01Hb1BwaG9jUnBJcjBRMlJFUkVSRTVJa0pPQkhSSmFDaG93alpWWCtHeGRIa05hWldhakhkOEJDaWdsUDhFQmtSRVJFUnVURUJKeUs2UkZnY0xjaXUrak1hT2dxOXhnUkJpUWxSdHlBNWNxRWZJaU1pSWlJaWdBazRFZEVsUlJTZE9GYjNIazQxZlFyNGFGVm1DSnVPakdIM1E2WFFESDV3UkVSRVJKYzVKdUJFUkplZ002WURPRmo5VnpoY0ZxK3hzTUE0ekloZmhiREFlRDlFUmtSRVJIVDVZZ0pPUkhTSk10bk9JT3ZNV3Boc1JxOHhsVUtES2NQdVJYellURDlFUmtSRVJIUjVZZ0pPUkhRSmM3Z3N5S3ZlaENwVGpvOVJBV01pcmtkcTlPMFFCT1dneDBaRVJFUjB1V0VDVGtSMEdTaHEvQytPMTIrQktEcTl4dlJCNHpEZDhEQTBxbkEvUkVaRVJFUjArV0FDVGtSMG1haHZMMEIyMVRwWW5hMWVZeHBWQktZYkhvWStLTmtQa1JFUkVSRmRIcGlBRXhGZFJqb2NqY2l1K2pNYU8wNTVqU2tFRmRLaWY0akVpTy81SVRJaUlpS2lTeDhUY0NLaXk0eExkT0JJN2RzNDNmd2xmTFVxRzY2ZGpTbXg5MEtwQ0J6ODRJaUlpSWd1WVV6QWlZZ3VVeFd0ZTNDbzVtOXd1bXhlWTFwMUFtWVlIa0ZvNERBL1JFWkVSRVIwYVdJQ1RrUjBHV3V4bGlQcnpGcTAyV3U5eGdJVXdaZ2E5MU1NQzgzd1EyUkVSRVJFbHg0bTRFUkVsem03c3cyNXhvMm9ianZrTlNaQVFMTCtCMGlKV2dvQlB2KytJQ0lpSXFKZVlnSk9SRVFBUkp4bzJJYkMrdjlBaE10ck5DWWtEZFBpSGtDZ01zd1BzUkVSRVJGZEdwaUFFeEdScEtZdEg3bkdEYkE1Mjd6R2dnT2lNTjN3TUNJMGlYNklqSWlJaU9qaXh3U2NpSWhrMnUzMXlLcGFpMlpMcWRlWVVnaEFldXpkR0JWKzVhREhSVVJFbDdhMnRqWW9GQW9FQlFYNU81UWh3K2wwb3F5c0RNWEZ4ZEJxdFpnNWMyYWZYbDlTVW9MaHc0Y2pNTkM3czBsSFI0ZlhkMTFWVlFXYnpZYVltQmdFQndkZlVPemtHeE53SWlMeTRoVHRPRnp6ZDVTM2ZPMXpmR1Q0UEV5TS9SR1VRc0FnUjBaRVJFTkJXVm5aT2M4SkNBaUF3V0E0NTNrTkRRMzQvUFBQc1hmdlhreWRPaFgzM0hOUFAwVFlkODg5OXh3QUlEUTBGSTgvL3JqWCtQNzkrMUZlWG82MHREU01IVHNXQVFFQmNEcWRXTGR1blhUT0k0ODhBbmQrWmJWYXNYSGpSbWxzMWFwVmZZckhicmZqaVNlZVFGdGI1Nm8wblU2SDMvM3VkMUFvRkwxNmZYTnpNNTU0NGdrb0ZBcGNmZlhWdVBYV1d3RUFXN2R1eGVIRGgyRTJtL0h5eXkvTHJyZHUzVHJrNStkRG9WRGdEMy80QXpRYVRaOWlwblByTGdGWERYWWdSRVEwZENpRkFHUU11dytSbWlUazE3NEZsK2lRalplMWZJMFdhemxtR0ZZaE9DREtUMUdlMjM4S2wvczdCQ0s2UkN3ZTk2YS9ReGdVSzFhczZIRThNek1UeTVjdnh3c3Z2SERPYThYR3h1TDU1NTgvNTNrZmZQQUJzck96QVhRbXVUTm56a1JLU2tydkFnYnc5Tk5QbzY2dXJ0Zm5iOXk0RVo5KytpbE1KaE1BNEpaYmJnSFFPZnNMQUZxdDF1ZnI5dXpaZzFPblR1SExMNy9FcWxXcmtKcWFDcGZMaFdQSGprbm5pS0lvSmVCT3AxTTIxbGNCQVFHWU5Ha1M5dTNiQjZBem9UNTgrRENtVEpuU3E5Y1hGUlVCQUZ3dUYySmpZNlhqMWRYVnFLbXBBUUFjUDM0Y2FXbHBVdXluVHAwQ0FDUWxKVEg1SG1STXdJbUlDS04wVnlGY014SlpWWDlDaDcxQk50WnNLY1d1c2pXWUZ2Y0FZa0xTL1JRaEVSSDVreUFJVUNxVnNtTU9oNk9iczMxYnVuUXBEaDA2Qkx2ZERnQjQ5OTEzc1diTkdxL3I5cWU5ZS9kS1NhZzdBZTlKUzBzTGlvdUxBUURCd2NFWVAzNzhCY2R3NHNRSnZQUE9PejJlMDlIUklYdisxbHR2NFlNUFB1ajIvSlVyVjBxckRvNGNPU0lkTHk4dng3WnQyd0FBRXlkT1JINStQZ0FnTnpjWFVWRlJlT2FaWjJUWEtTb3E4cm9aNDc3NVFnT0RDVGdSRVFFQUlqU0p1R3JrODhpdVdvKzZkdm1kZkp2VGpQMlYvNGZ4VVVzd1RuOFR3RlpsUkVTWGhJeU1EQ3hhdEVoNjNqVkJjNXMxYTViWGt2Rnp6YUozRlJFUmdmbno1K09MTDc3QXVISGpjTjExMS9VcCtaNDJiUnBhVzF1Umw1Y25KYXlabVpuUytONjlld0VBUVVGQnlNakk2Rk5zYmprNU9YRHYwSjB5WlVxLzNCeXdXQ3pTVFlEZWFtdHJrNWFrKytLK2llRndPR1FKK0RmZmZDTTlmdkhGRjZYSFI0NGN3WFhYWGRlbkdHaGdNQUVuSWlKSm9ESU1WeVQ4QWdYMVcxSFU4QkZFbkMwVElzS0ZndnF0YUxJVVkycmNTZ1FvV0xTRmlPaGlGeEFRZ05EUTBIT2VkL0RnUVpTVWxKenp2TzNidCtPamp6NDY1M21GaFlVb0xDdzg1M21lZTZzWEwxNE1BRGgxNnBTVWdOOTk5OTNTVW5CM0FxN1Zhczk3QnRlOURCd0FacytlalU4Ly9SUzdkKzlHMTdKWlR6Lzl0UFRZNVpLMzlWeTllalVBOUdyNS9vVTZkT2dRMnR2YmZZN3BkRHJFeHNhaXBxWUdKcE1KTlRVMXlNek1SSDUrUGt3bUU0S0RnMzB1YzA5T1RoN29zQzlyVE1DSmlFaEdnQUlUb201RmhDWVJlY2Evd082Uy84VmViVDZFWGFWck1DTitGY0xWSS93VUpSRVI5WWNEQnc3Z3dJRUQ1enpQWXJIQVlyRU1Ra1QrVTFKU2dzcktTZ0JBZUhnNGtwT1RjZVRJRVRRME5IaWQ2K3RZYjhZQStVMEZYenozbDUvTDd0MjdBWFRPK3YvKzk3LzMyczg5ZnZ4NGFEUWFaR1JrSURFeEVlbnA2Y2pKeVFFQXBLV2xjYW01SHpBQkp5SWluK0pDcDJMK3lIaGtWYTFGcTdWU050Wm1yOFhYNWM5amN1eVBrYURON09ZS1JFUjBNYlBaYk5KalgvdUNmUzFCVnlxVlVLbTZUekU4OTQwckZJcGVWL29HZ0k4Ly9oZ0FZRGFiQVhUdVMvL2trMCs4em10cmE4UEhIMy9jWXh5K2ZQSEZGOUxqd1NoTVpyUFpwTFpoWnJNWisvYnRRMzUrUGlJaUluRHZ2ZmZLenYzbW0yL1EzdDZPbEpRVUpDUWtRQkFFbEpTVTRPVEprd0E2WjdzOVZ4N01temNQTVRFeHVPT09PMlRmY1ZGUkVheFdLd0FnTVRGUitqMjg1cHByY050dHR3M281NlZPVE1DSmlLaGJvWUhETUgvRU16aFlzeG1WcmZ0bFkwNlhEYm5HVFdqc09JWDBtR1ZRQ1B3cmhZam9ZdE0xc2ZaTXFwdWJtNlhIZVhsNVVyTFhrd1VMRm1EQmdnWGRqbnRlZjlteVpaZ3paMDZ2WTNVWEYzTVRSZEhyR05DWnpHN2J0ZzFCUVVIZFZqcnZxcnE2R25sNWVWN0hiNzc1WnR4ODg4MncyKzE0K09HSHBlTWJObXlRRXR2MjluWTg5dGhqMHRpNVpyaXJxNnV4YytkT1pHVmxZYzJhTmREcjliQllMTmk2ZFN1QXptMEJGb3RGZGhOZzE2NWQwdXo4d29VTGNkTk5OOGxtMm8xR0k0eEdvL1E4TlRVVk1URXhYamM0UFBlTFQ1Z3dvY2M0YVdEd1gwdEVSTlFqcFVLTmFYRVBJRUtUaEdOMS80UkxkSHFNaWpqZHZCTXQxakxNTUR3Q2pTckNiM0VTRVZIZmRYUjBvTHE2MnVlWXV4cTQrN3l1bGJvdkpkdTJiZlBhNXoyUTcrVk85bmZ2M28yYmI3NFpVVkZSTUJnTXFLcXFndDF1eDVFalJ6QjkrblFBZ01sa3dwa3paNlRYangwN0ZnQXdldlRvYnQram9xSUNmL3pqSDJYSE5tN2NLRlZGajR1TGcwNm42OWZQUmIzREJKeUlpSG9sS2VJNjZEU2prRjIxRGhaSGsyeXNzZU1VdmlwYmcrbHhEeUlxdVBjOVhZbUlMZ2NGQlFVRFZwQnI5ZXJWZmVxbDNWVmVYcDdQbVYrZ2M5WVY2RnhXL3RKTEx5RWtKRVFhcTZ5c3hHOSs4eHNBa0paUkQ3U05HemRpNzk2OWVQUE56bDd0UzVjdWxWWDJkcyt1ZS9ZbHQ5bHNzc1RhYzFiZnJiQ3dzTnZ2WUNCa1ptWks3N2QzNzE3Y2ROTk5VS2xVU0U5UGwzcVU1K1hsU1FuNGlSTW5wTThRR0JpSU1XUEdBQUNpb3FLZzErdnhpMS84QWs4KytTU0F6c0p4OTl4ekR5b3FLbnkrdDN1VzNHZzBZdFdxVmRMeG5UdDNZdWZPblFBNlZ5Yk1temV2dno4MmZZY0pPQkVSOVpvK2FDeXVIUGs4c3F2K2pJWU9lZlZhcTZNRmV5di9IeVpFM1lya3lPNlhIeElSMGRCMzhPQkJxYnAyUmtZR1FrSkNzR3ZYTHZ6clgvK0NJQWl5dmR5alJvMGFsSmdhR2hxa1pkcUNJUFNxMVZoZ1lDRFdyMStQaG9ZR0tCUUsxTlhWU1dOQlFVRUFnTU9IRHc5TXdOOXhPcyt1SEZNb0ZKZ3dZUUowT2gyYW01dGhOcHVSbloyTjJiTm5JejA5SFo5Kytpa0E0UGp4NDNBNEhGQ3BWRGgrL0xqMCtuSGp4c24ydGk5YnRneHF0ZHJyUFZVcUZmUjZPOEZmTWdBQUlBQkpSRUZVUFpxYW1yeXF0Sk4vTVFFbklxSSswYWpDTVNmaFNSeXRldy9GVFo4Q25xM0tSQ2VPMWIyTEprc3hNb2JkRDVWaTRJdllFQkZSMzduM0JtZG1adUt1dSs2U2pabE1KbWtHV2FQUlNPMi9SbzhlTFVzbUFTQXBLUWszM1hTVDdOaWVQWHZ3MWx0dm5UT0d0OTU2cThmenV1NmwzcnAxcTlRYk95TWpBMUZSVVQ1ZlYxTlRnd2NlZUFDLy9PVXZNWHIwYUFRR0JrcjdwejJscDZjREFNYU1HWU9kTzNkQ3E5V2l0YlgxbkhIM2xlZk5DcVZTQ1lWQ2dWbXpabUhIamgwQU9sY2F6SjQ5RzBsSlNkQm9ORkxGK2NMQ1FxU21wcUtnb0VCNmZWcGFtdlM0dExRVWhZV0ZPSGJzbUhTc3JLd00vLzczdjZIVmF2SENDeTlnelpvMXNoN2tubjNUWFM0WDl1L3ZyTzlpTUJpa0plM0RoZzNyNTIrQVBERUJKeUtpUGhNRUpkSmo3a1JrVUJJT1Z2OFZEcGU4TlUyVktSc21heVZteEQrS3NFQ0RuNklrSWhwNnhvOGZqNmVlZXNyZllXRERoZzNkam9XRmhlR3BwNTdDWC83eUZ5eFlzRUJLZEJNU0V2RDAwMDlERUFRb0ZBcUVob2IydXNoWmY3anp6anRSV1ZtSmxwWVdMRjI2MUdzOEtTbEoycmZ1Y3Jta1pkdWVpYm9nQ0FnUEQ4ZlVxVk9sR3d2dUpkMUxseTdGRzIrOElidW1yMHJ2QVBEQUF3OTBHNmY3TlhxOUhpKzg4SUtzZlp1N3NGcG1acWFVZ0plV2xzSm9OQ0l1TGc0cEtTazRlUEFnQU9EbzBhT0lqSXhFVTlQWmJWK2VDWGhsWmFVMFkrNVdWVldGcXFvcXhNYkc0dHByci9XS3piUGdudFZxbFJMd2xKUVVWa0VmSkV6QWlZam92TVdIellRMmNEZ09WSzJGMldhVWpabHNSdXd1ZXhaVGh0MkgrTEFaZm9xUWlJaTZzM3IxNm5QMnJGNjdkdTA1cjlOMXBqb2dJRUMyWDl5VGV3WWJBTlJxZFo5YWhZV0dodUxSUng5RmRYVTE5SHE5MS9ndmYvbExud256alRmZWlCdHV1RUZxa2RhMXg3WldxOFhNbVRNeGE5WXNyd1M4UDVoTUp1bXhlOWw3VEV3TVJvMGFoZExTVWdEQXZuMzdzSFRwVWt5WU1NRXJBWGN6R0F6ZHp2cjNsbnYvUEFEWjB2U0NnZ0pwTER3OEhJc1dMYnFnOTZIdU1RRW5JcUlMRXFhT3g1VWpuMFd1Y1JPTTVselptTU5sUVhiVk9qUkZGaU0xNmpZSWd0SlBVUklSMFdDWk9YTW1aczZjNlhQTU0wRys3YmJiK3RTR0RPaHM0ZFdibXdJQThPS0xML1k0L3R4enowbkxyYnYyT0hmemxlajNscnZLdUdmaHQvRHdjT254akJrenBBVDgyMisveFpJbFM2VDk0YW1wcVVoTFM4UHUzYnVsOHlkTm1pUzcvcHc1Y3pCbnpoeFpHelIzRWJidTdOMjcxK2R4OTh3NTBGbkVqZ240d0dFQ1RrUkVGMHlsQ01MTStFZFIxUGdSanRkdmhkaWxWZG1weGsvUWJEbU42WEVQUWEwSzcvWTZSRVRrSC9mZGR4OEFZTXVXTFZMQzZENzIrdXV2QStoTUtHKzU1UllBd0x2dnZndXoyZXlIU0FkR2R6UHhudFhyNit2cjhkbG5uMkh4NHNVSURnNlduVmRaV1luRGh3OWo0Y0tGWHRmdzNJUHRtZEJQblRvVjc3Ly9Qa1JSUkd0cks0NGVQWXFKRXlkS053NnNWaXYrK3RlL1N1ZFBuano1L0Q0Y0RTbE13SW1JcU44a1I5NEluU1lST1ZYcllYWEtDOW5VdDUvQVYyVnJNTVB3TUNLRGt2MFVJUkVSK2VKdWViVjkrM2F2WSs0RVhLMVdTOGMrK09BRHZ5VGdhclVhc2JHeDNZNTNUWFo3V3VMZWwrWHZEb2NEbXpadFFsbFpHUTRlUElpNzdycExtcEgrNUpOUDhORkhIOEhoY01CbXMySEpraVhTNjBSUlJIbDV1ZlRjWURoYkYwV24wMkhjdUhGd3VWekl6TXowYWlkWFVGQWdGWERUNlhRWU9YSmtyMkp0YTJ2RHlaTW5NV1hLRks4eHorMENWcXRWYWtWMnpUWFhjQS80SUdFQ1RrUkUvU282ZUFLdUhQVThzczc4Q1UyV1l0bVl4ZEdFUFJXL1ExcjBENUVZOFQwL1JVaEVSQmVyTVdQR1NCWGFmZkZjNG43ZmZmY2hNVEd4WDk1M3k1WXRLQ3NyQTlDNXAxdXBQTHVsU2hSRktWSGVzV01Id3NMQ3BBSm81ZVhsc2lKc09wMU90dS8remp2dmxHNEVkSzNBN3RtYlBEazVHWTJOamRKenJWYUxnSUFBcnpncktpcnc3TFBQWXNLRUNkQnF0YWl2cjVmR2poMDdodFRVMUw1L2VPcFhUTUNKaUtqZkJha2lNWGZFVXpoUyt3K2NidjRLbnEzS1hLSUQrYlZ2b2NsU2pNbXhQNEZTRWVpL1FJbUlMak4ydTExS0FEMWJpbFZYVjNkN3pNM3BkUFo0M2pQUFBOT25XTTdWaHN4dDQ4YU5hRzV1eGl1dnZOS242Ny8rK3V1OW11WHVLYUVIZ0srKytncGZmZldWOUh6SmtpV3lhdVFMRml4QWEydXJkTTZXTFZzUUdSbUpqSXdNNU9hZXJZMmlVcW53NVpkZll2UG16WDM2SEFDUW5aMk43T3hzNmZsRER6MkVpUk1uQXVpY3lYWnp0MXN6R28xNDdiWFhaTDlQR3pac3dBMDMzSUFaTTJZZ09qb2FTcVVTczJmUEJuQzJsN3Y3Wm9LdjVKNzZCeE53SWlJYUVBcEJoVW14OXlCQ013YUhhLzRHcDJpVGpWZTA3a09MdFFJekRhc1FFdGo5Y2tJaUl1by9GUlVWUG91VCtVcWV1eDZycjYvdjFYa0R3ZWwweXBhWDk4YTVLcnozUms1T0R0NTc3ejNwK1p3NWMzRDk5ZGQ3blhmNzdiZWpvYUVCK2ZuNUVFVVJtemR2Um5Cd3NLem9XWHA2dXF3S2ZIODVlZktrN0xsQ29ZRFpiSlptMUdOaVlsQmJXd3U3M1k3dDI3ZGorL2J0VUNnVVVwTHRjcm1RbFpXRnpaczNReFJGYURRYXZQcnFxLzBlSjNWUytEc0FJaUs2dEkwSW40TjVJOWNnSkNER2E2elZXb0ZkWmMrZzJwem40NVZFUkVUK2RlTEVDYW1mK0tSSms3QnMyVEtmNXdtQ2dIdnZ2UmR4Y1hFQU9tZVNtNXFhcEJsbUFKZy9mLzZBeEdpem5iM0JyZGZyOGZPZi94d1BQdmdnQkVGQVVGQVFIbi84Y1N4WXNFRFdmczNsY3NGcXRjSnF0Y0p1dDhQcGRFcWZjL3o0OFFNU0ozWGlERGdSRVEyNGNQVUlYRG55T2VRWVgwTk4yMkhabU4zVmpnTm5Yc1ZZL1E4d1Btb3BCQWpkWElXSWlDNlV3V0RBejM3MnN3RzVkdGNpWXYxSnI5ZDc5UnNmQ0dxMVd2YmZ1KzY2QzJxMUdwV1ZsYmovL3Z1aFVIUS9mNm5SYUxCaXhRcXNXN2NPUC83eGo1R1VsQVFBaUl1TFEyNXVMbEpTVWdia081bzdkeTV5YzNQaGREcXhjdVZLcVFmNzdObXprWmlZQ0oxT2gwV0xGbUh5NU1uNDl0dHZVVkZSQWJQWkRJZkRJVXZLM1krN3RqdWovaVdJN2xzZFJFUkVBMDdFaVliL29MRCtQeERoL2RkUFRFZ2Fwc1U5aUVCbGFKK3UrcDlDMy8xYmlZajZhdkc0Ti92OW1nVUZCVkk3cS9IangrT3BwNTdxOS9lZ2dlVndPSHBkTmQzbGNua2w2cjZPOWFmVzFsWUVCUVhKOW02M3RiVWhPRGhZbG1UVDRCRzYrZUs1QkoySWlBYVJnUEg2SlpnMS9IRUVLa084Um12YmptSlgyUm8wVzA3N0lUWWlJaUxmK3RLeXpGZWlQWkRKTitDN0tucElTQWlUN3lHSUNUZ1JFUTI2MkpDSnVITGs4d2hYZS9jMGJiZlg0NXZ5MzZLc1pkZmdCMFlYSmFVUUlQMmlpNVVBalNxaTIxRmZOK3lJaUM1RzNBTk9SRVIrRVJ3UWpYa2pmNDNETlg5SGVjczNzakduYU1mQjZzMW83Q2pHeE5qbGZrbXNmcEQ4RnlnVm5Yc0FCMktKKzFqOUQ2QldhaUZDeE5IYWQ2VGpBWXJnUGw5TGhBaUhxNk5YNTZxVlliaHExRytsWk1maHNtQjMrWE13V2MvMCtYMDk2WVBHd2hBMlhYcCtwUFp0QUoySjB6ajlZdWw0U2ZNWGFMUDFYTWs0T0NBSzMwdDhXWHErcmZDZWJzL1ZxTUp4UTlLZnpwNTc4c2NRUldlMzU4dGZHNEVKVWJlZ3BpMGZ0ZTFIWVhmS3F4TUxnaEtSbWpHSURrbEZUSEFhVGpkL2dZcldmYjI2OXNWTXJkUmlRdlN0MHZPQytxMndPSm94V25jTjJ1MzFYblVjZk1rWTl0T3pyMi9ZaWc1N3o5V29SK211eEtTWTVhZ3k1NkM0NlRNMGRoUUI2R3hwT0U2L0NDUEM1MkpQeFF0bzdEaDFucCtLaUdob1lBSk9SRVIrb3hRQ2tUSHNma1JxeGlDLzlpMjRSSWRzdkt4bE4xcXM1WmhoZUFUQkFWRitpbExPTXpIdkRhZkxpdTFGOTNzZEg2R2RnOURBT0lod3lSTHdoY212OVRrbWk2TUpPNG9mUGVkNUNrR0Y2WWFIWlRPTlNvVWFvUUhETGpnQkQ5ZU1SRkxFMmRZODdnUmNwUWlTSFRlYTg4NlpnQU9BTUFpTDlPTERabUpFK0Z5TUNKOExwOHVHVDRvZmtkM0lVQWdxekJyK21IUlRKRUFaZ29yVy9ZQ1ArZ1Z1R2xVNDFNcndmbysxeFZvT0FBZ0pqTVgzUnIvVTc5ZjN2TWtrQ0VxTUREOWJyYm00NlRQRWhFekVwTmpsRUNIaVNNMC9VTkw4UlkvWEd4RSt4K1AxTzlDQjdoUHdRR1VZSmtUZEJrRlFJajVzSnFLQ1UvQjV5YzhoaWs1Y09lcDVxSlZhQU1DVVlmZmhxOUtudmY2Y0lDSzZtREFCSnlJaXZ4dWx1d3JobXBISU9yTVdIWTVHMlZpejVUUjJsYTNCdExnSEVST1M1cWNJTDM2Q29NVFV1SldJQ3BaWDRCVWdZTHJoSVdSVnJVVzErWkNmb3V1ZFFHVVlwc1d0bEo3dnE3eXdSSFJFZUtiMHVNcWM1YldLd09teW9xeDVGOFpFTGdBQWhBWEdZVmpvbEI3YjVvM1dmUS9qOURkZFVGeStER2FoUVlmTEludXVFSlFJVnllZzg2ZEZ3TVRZNVFoUWhxQ3dZUnNFUVFsdFlMeDBydnRHUVY5TWpyMUh0c1Q4ZU4yL3BCaE9ObXhIZWt4bjI2ZXdRQU5TbysvQWtkcC9uTWVuSWlJYUdwaUFFeEhSa0JDaFNjU1ZvMzZEbktyMXFHcy9KaHV6T2MzWVgva3l4a2N0K1M2NUdScEZaYXlPbG03SDFLb0xtd1cxT2swNFh2ZCtqK2RNR2ZhVFhsMUxxUWpFdExnSEVSZWFJUjJyTXVVZ1hETUNJUUV4VUFncXpEUThpdnphdDNDNitjc0xpbnNnS1lVQXhJU2s5L3A4bFVJRG5XWTBtaTJudlpKS3JUcEJWb09ncE9rTENJTFM2eHBsTGJzeEp2TDdBQVNZYkZYUXFNSjludGZiWmUvOXplNXFQNi9YQ1ZCQXBkRDRISE42SmVBQk9GTDdObXhPRTFLaWJnRUFqSW44UHNwYnZvRUlKNjRhOVZ2cDNMN2VLQmlyLzRGczYwSkR4MG1VZVd4SktXbjZIQW5hSzZEVGpBWUFKRVZjaDFackJjcGFkdmZwZllpSWhnb200RVJFTkdTb2xXRzRJdUVYS0tqYmdwT04vNFhuVWw4UkxoVFViMFdUcFFSVDQxYWMxMTdwYzhsTWVBTFJ3YWxleDkxdGljcGI5c2lPZjFMOFNMZlg4dFhLS0ZBWmhnVmoxc21PQ1ZCSTUzb21MdzVYeHprTDBmVW1BUThPaU1ZTXd5UFFhVVpKeDVvdHA1RmIvUnFDVkpHWWsvQ1VsRlJPaXIwSCtxQnhPRnp6OTI0VE80V2dSSHpZYkNSRmZBL2ZubmtGbGg1dVFweUxXaFdPNFdHelVOYnlkYS8zc0ovTHFQRDUwR2xHSTBLVGhEQjFQQVFJK0xUa01hOEUzSE9KZFVOSElhek9WaXdhKzBhUDF3NExOR0J5N0k4eE9mYkhYbVArYW9YMzM2S1Y1ejdKaDU2V3Nvc1E0WFRab0ZRRUF1amNLZ0lBaFEwZlFoUmRHQlA1ZmV5dGVCRWRqa1pvTHVCR1UxeG9ocFRRQTUwLzg3bkcxOUQxLy9zYzQydTRhdVJ2cEhnbXhkNkREa2NEYXR1T252ZDdFeEg1Q3hOd0lpSWFVZ1FvTUNINk5rUUVKU0hQK0JldlJMRGFmQkM3eXA3QlRNTXFhTlVKZm9weTRDa0VGY0xWSXk3b0dpUEM1MkppekYxUUtZS2tZeVpiRmZaWC9oK2NMaHZNdG1yc3JmZ2RNaE9la1BhRkQ5Zk9SbFR3QkJ5cis2ZlAvYzd6Uno0cnpSeVAxbDJMZ3ZxdDV4K2ZOaE9wMFhjZ0pXb3BTcHUveE5HNmQvdjArdUhhMllqdXNxUitVdXc5WHVkMTNUT3NGQUl4UW50MitmbXB4aDE5ZXQrZUZOUnZRVUg5bGg3UEdSKzFCT1AxUzZUbngrcmVRMUhqZi9zdGh2N2djSFdjVGNBVm5VVVFsVUlBcXRzT3crWnFRMnpvSklRRXhxS3g0K1I1WFQ4dU5BUFREUTlEa0ZhemlEaFl2Um50OW5xdmM4MDJJdzdYL2swcTdLWVFsSmdaL3hpeXpxenRWVUU0SXFLaGhBazRFUkVOU1hHaFV6Ri9aRHl5cXRhaTFWb3BHMnV6MVdCMytmT1lIUHRqSkdpdjhGT0V2bWU1KzB1UUtsSzJ0TGN2d3RVamtCNnp6R3UvZDR1MUhQc3FYNExWMlNvZE05bXFzTHY4ZWN5S2YweEsrRFdxY0V5Tlc0bmt5SVU0MmJBZFoweFpFT0VDQU5TWUQwc0orQ2pkMVRqWjhDR2NvdjI4NGh3UlBnOUE1MUp4alNvQ1lZRnh1R2IwaTE3bkxSNzNKZzdYL0ExQnFralo4V2x4RC9Sd2RSSHVyUXBkRS9EaDJpc1E0TEhudU5VbS8va2FTQnBWT01aRWZGOTZibkcwb0tUNTh3dTZabDkvRG91YlB1MmhpSnFBb0lCSTZmY2JBRktqYnNmRW1PVUlEdEREYy91SDBaeDdYZ2w0Zk5oTVRJMWJDWVhIVXY2QytuL2pqT2xBdDY4cGI5a0RyWG9FeGtUY0FLRHpac0RNK0VlUlYvMFhWTGJ1NzNNTVJFVCt3Z1NjaUlpR3JOREFZWmcvNGhrY3JQNHJLazNmeXNhY0xpdHlqUnZSWkNudXQvZjd0dklWQ0lJU3NTR1RNTjN3a0hUOG82TE9tVGVYNkVDOHgzN1Z2ckk1VGRKUzVXdEh2eWhWUWUrcHpWWmZoQVhHWTV6K0pzUnJaM25NTEhhcU5oOUNqbkc5dEJSNy9zaG5wTEdpeG8veGRmbHZNRG4yUjBqUW5xMWVyVlVuWUpyaFFhUTVmb2pzcXZWbzZDakU2WmF2a0t5L0VRSVVVQ3ZETUZ4N3hYbnR4OVVIalVOWW9FRjZmdm9jVmJWOXpXejdjcWptRFZTYkQySHVpS2NRRWhBRG9Hc0NMbUJNNVBWZXIydTMxL2Q2R2JsS29ZSERaVVZQMWRDN016SG1SN0s5MTBmcjNvSFRaZXZ6ZFFiQ0ZjTi9BWDN3T0duSnVWdVlPdDduK1dHQnZvOTNwM04xeXkxSWpyeFJkdngwODVjb2JOaDJ6dGNmcS8wbmdsVjZhYys0UWxCaFd0d0RpQXhLeHRIYWQxZ2RuWWd1Q2t6QWlZaG9TRk1xMUpobWVCQVJUVWs0VnZjdVhMSmlWeUpLbWk1czl0Q1RVN1FEb2gyeFhRcDlkZDAvN05aMVQ3Z256elpNNThQaWFFS3VjWlBzV0diQ0UxS2MzMWErSWgxM2ZUY0RQU3gwRW9aclo4dGVJNHBPbkdqNER3b2JQb1Jud2hpaFNaSWVhMVM2NzI1b2JFSk4yeEZNakxrYmdjcFFqMnU0MEd3OURRRG9zRGVncGkwZncwSW1BK2dzaW5VK0Nmam9pR3VreHkzV01qUjBGQ0VzTUs1UDE2ZzJIMEtUNVpSc0gzRlp5OWNRUmFmc0JvUm5ZaFlYbXRGdDRxaFVxR0VJbllxNDBLblFxQ0x3ZGZuelBzOUxpN2tUY1NGVFVOdCtETFZ0K2FneTUvUXFpUjZsdXdxR3NHblNjeEV1ak5ET2tXWndsVUlnbkdMZmszR3p6ZGluOHoxWFFIVFZOZm4yNUhCMXdHUXp3bXlyZ3NsYTFlZVZBeGx4OThsdThBQ2RSZGJ5YTkvcTFldEZpTWd4cnNjTVlSV0doVTZSamlmcXJrV3J0UUtselYvMUtSNGlJbjlnQWs1RVJCZUZwSWpyb2RPTVFuYlZPbGdjelFQMlBrcUZHb2F3R2JKallZRnhNUGxJY3ZLcU4za2RjenUvQlB4czB1Z1U3VjdWNENXaXkrZllxY1lkaUErYkpSVmNNOW1NT0ZqOUZ6UjJuT3AxQkpXdCsxSFhkaFNwMGJkalJQaGNBQUx5YS84aFN6QkxtM2RKQ2JoV25RQjkwTmhlWHgvb1RQZ05vV2NUMGVMdmJxSzAyK3Z4ZGZuelVDdkRNVFArYkYvemI4ci9GNWtKVDhCa095T3JYUDd0bVZlZ1VZWExFbkEzZDZWeUVTNlBDdVVDeGtjdDhUclhMVkFaaXFseEsrRCtmUWhYai9EWlZpc3FhRHpVcW5Ba2FLK0FJWFFxakQyMEpYUFRCNDNGeEppNzVURkNJVlYxSDYyN0d1UDBpN0MvOHYvNjNNcnJpOU5QOU9sOG9MTUlXMWV0MWtyRWhLVEQ0bWlDVXFHV0NoMld0K3pCOGZyM3Z6c2VDSjE2TkJvNkNnR2dUMFhZaWhvL1FWem9WRmxOZ3NTSTd5RXg0bnQ5anQ5emkwRk5XejdLbW5lZHh6V0lpQVlmRTNBaUlycG82SVBHNGNxUnp5TzdhcDJVQVBTM0JPMFZYdTJacmhyMXZ6alI4QjhVTlh3a08zNWQ0aXZvRCtIcWtZZ0tIb2N6cG16cFdJQWlXT28vM1pVZ0tIMk9sYmQ4allQVmY4VzhFVStqcU9sak9Gd1d6QnV4UmhydjdSSnJxOU9Fdk9yWFVkTDhCUXloMDJBMDU4ckdhOHlIWUhFMFNZWGJSdW11N3ROV2dFVGQ5NkFRVk4rOVZ5c3FXL2NCNkx6cDBOaHhDc0VCVWJMekd6b0s4ZCtpRlFoVWh1SDZwRC8yNmowVTZFekFQVzhjSkdobjkxallyc1BlZ0lhT2s5QUhqZXM4UDN3T1dtcmZrWjJqVVlVak5IQ1k5THpLbk52dENnazNyVG9CcytJZmt6NXpWOG1SQzVBYWZRY0FZTzZJcC9EdG1UK2l2cjJneDJ0NlVnZ3FUSTd0WFVzNm9Qc2JSeWNidCtORXczL2djSFZnYXR4S3FiNkNDQ2NzamlZQW5UZkNKa1RkaXRxMkkxSlMzbHV0MWdya1ZiK095Ykgzb01QUktMdVowbGMxYlVkZ3NsVmhlTmdzNUJrM1FqeVA3UUMrN0h4ZHhDZXRLL3JsV3A3YTI4OFdrNnlwcWVuMzZ4UFJ4WU1KT0JFUlhWUTBLaDNtSkR5Sm8zWHZvcmpwTTV6UFB0enVDRkFnT1hLaDEzR0ZvTUtFcUZzUTlWMWk1dFkxVWV3TmpTb0NFWnBFcVFpWUFBV3VHdlViQUpDMVZRcFVoaUx0dTZUTVZ6eSt4bXJiOHRGaUxjT080a2RoZDdYM2VtWlJnQUpLSWNEcmVJdWxITTJXVXEvai83Kzlldzl2c3I3N0IvNitrNlpKeittQmxsYVkwSlpEb2VWUVVNQ2lQdE5OR2Zwd2RHNlBvSE1lZnA0MnBvL1Q3VUV1bmR0MXNmbTQ4M1RJWkd3LytVM2RGQmtQUGlwVFJJUUNBaTIwSEVwYnFLVXRUWHBJVDBtYWMvTDdJODJYM0UzU0pOQkdzTy9YZGUxYWNwOXlKM1M3cnZmOS9YNC9Idy9jYU9vcngrU0J0YnhYcFZ3THN5T3lVQkduVUdPQzlpYnh2cUg3dzRqVzdrWmI2TTAzeXVvZmpzZEZVTEN2cGUrZ0NPRGpVdWJqWlBzYnNuQTNKckY0MFBIN2g3eWVWak1SMTQxN1dsYjB6ZTF4eXNKNGd0L2ZVWndpQWRlTmV3b1Z1bGR3M25nbzdQMEMzcitIYUdaY2hBcmdkcGRKdlBidmNlOHJmcWVKUzhma2pIOEhBR1FubGFETGNnYU52ZEgxalc4MUhrYTcrVGlLeC96SEpRVndwOXVDRSsydm85N3dMbXd1NDBWZlp6QnpOK0N3WFZ4djlValpiTFlSdlQ0UlhkNFl3SW1JNklvalNVcVVaSzlDZWtJQld2cjJRMjg2Tml6WHZWcDdveWpjSmVlZDd0clV0eS9xNmRiK2NwUG55S1pXRHliNVZZVytGS0Y2ZUlkU2tyMEtKZG1yQXJaWDZsOUZVKy9lb09jMDlYNHFBcmhDaXNOWFVxK1A2TE1tYW05Ry9FQVlkYm50K0x4blYxVDNHbzRFQ1ltcWJORkN5LyszNk93L2paeWtHVERiMjRKT3dRYUFWdE1Sek1pNUJ4SWthT0sweUVxY0pwdnVuKzFYSDhEbTZrTjdxR1VDOEs0M241djdDSlFLdGRqV2JUMkxia3VEN09GSWRkdHJjTHF0c3Q5emJ0NWppRzlMR2ZiZkoxTDl6Z3Z0d0x5L2xZVFNzUStLMlNGbVJ6dnF1OTZGU3BrWTliV2RiaXZxdS80WHpYM2xBSUNNaEVJeEF3QUFxdHUzb05kNkx1Qzg2OFkvTGRhb3U5emVFRHZVZW5ZaW9zc1JBemdSRVYyeHhxWE14N2lVK1JGUHJRNG5YK3NOUlhhWENYRUtqUmlsL096ODd6RTJlVFphK2c1Z3R0OVUzMy9XM29OcFkrNFV3Y20vbjdOU1VxRTA5Ly9JMXF2N2p6RDY2N0xVdzJDcFI4TEFsRzRBYUROWDRVRExyMlRIK2RwTnVkdzI3S2gvOEZLLzdpVXgyZlhvc3B4QlJrSWhnTWhuQStRa3pSU3Z6L1h1Q2ZtYlhLeUY0LzhMR1FtVHhIdi9LZElkL1NjQTNJbmo3WC9EL0hIL0dmUjhtN01YWFg3VDBNZWxMaEFCWElLRTdLUUxJK0F0ZlFmOTFwZGZJRUdCS1ZuTE1DVnpxYXdZbk1tdXg4R1dYNk13NHhzQjU1enErQWRjYmh1S3NsYUt6NXFaOHgyb2xTazRiZmhuRkw5QTRGS0RPSVVHdDA4S1hhOGdHTE85WGJ4T1ZHV2hLR3VsK080ZWVGQ3BleFV1andPQjh5WWl2TDZqSFdhSDl6T1MvYXJoQTBCSC95a1liZWNEenBGdzRRR1YwejB5bzhpekZ3T1RFZ01mUmwycXBxWW03TjNyZlppVm5SM3NJUjhSalJZTTRFUkVSQU1zVGdOUzFlUHdlYzh1YjcvaGdRQ3VNMVVFcklQMjBac3FSUUNmb1AwcXpuWi9BTFV5RGRkZXRRYnBtbndBM3BGWG5ha0NkcGNSVHJjRkJrc2RNalNGVUNtVDRJRWJuelo1cDZBWERQUTRCb0IraDBHRTJ3Q1NKTnZuY3R1akx0dzFISnI3OWlGZE14RTYwMUU0M2YyaXIvZFFhanEzSWpOaENySVNpM0NtKy8xaHZ5ZURwVjRXd0hYR0MvOXV2ZFp6T05lN0IzcnowRE1tV28wVklvRG5wY3hGVmR0ZjRmWTRrWkZRQ0xVeVZSd1hiUHA1a2lvYnBia1Bpdk45akhZZHlwdC9QdVIwNlZyRGRuamd3VFMvb25KVHMxWWdYcG1DNnZiL2grRmNiaEdPMGQ0cVhrdFFZRXJtRXZHKzNyQmpXR3N3cEtySHlkNzNPem9EanBHZ2tQVU5EN2Z1L21LTm55NWgwWlJGNFErTVVrMU5qUWpnR28wbXpORkU5R1hHQUU1RVJEU2cxOWFNcklRaU5QUjg1QTNnRWVpeW5JSEpya055ZkM2U1ZObVlQZlpCNUNUTkZOT3NBZUNxMUhuUW1TcGdzdXZ3di9XUHdBTTN2amJ4QmRtNllBQklWVjhZQ2JRNERiSUNhdjZVVXJ4c244bXV1NmhLMkQ3VjdWc3VxcDFiODhEMGY0dXpDL25wWDBmbzhtWVhHQ3gxcURWc1IwSmNCaXpPcnVodk5veHU2eGxZbkYwdzJmVm9NMWVod1c4S3R3Y2VWTFg5TmV3MWRLWUtsR1RmQmNCYkRDOG5hU1owcGdya0pzOFJ4NWpzZW5SYkcyVG5aU1FVb216Y2o4WDBkNThlYXlNT25QK1ZiRjExS0hXRy80RkNpc1BVekdWaVczNjZ0Mmpkc2JhL2hEMS91UFE3T3VGdzk0dEs2RDd0NWhPbzZkdzZySi9sMy9iUDdHZ1gwOHY5K1UvakJ3Q25aMlFDT0JIUlNHTUFKeUlpR21DMG5jZlo3ZzhpQ2tyKzZydmV4K3l4M3FucDQvMEtmVm1kUFRqZS9qZWNOMzRHQUFQRnZFS1BZdm9YK09xek5VZDFEMThFcDl0NjBTT1IwWVR2Z3ZSYmtKTTBDOGZhTm9jOVZtYzZpbGJqRVFEQS9LdWVnRFBOZ2hialFYR2Y3aUJUeGdmcmQzU2d6OVlpUm1hems0cTlBZHl2aDNldzBlOXVTd01NbGpyWk5IV2RxUUpIZEJzaTZoUHVjN3J6SGFnVUdqRWp3dW0yb3JrdmRNLzV3WHhMRlM2RkJPODBkRjlMT3dEb3RUWGhjT3RMOE1DRHI2VGRBSk85RmYyT2prdjZuS3ZUYmtDeVgvLzN6djdUUVk4YjNKbkE2YkpjMHVjU0VYMVJHTUNKaUlnR2RGblBSTlRUZWJDbXZyMG9UTDhWS2VxcnhMYU8vcE00ZFA0UEVSZEVTMU5mN2JlTzJnT0RwVjdzc3ppN1VLSGJHSERPd3ZIL0ZmVzlYdTVVaWtSa0pVNlZiU3ZKWGcwQThIamNFVjlIS2NWamJQSXNqRTJlamVMc3U3Q3ZlWDNRaXU2aGZONnpDK3E0Vk9pTUZlaTFOU0Zka3k4cjBOZHNQQkJ3amdkdUhOSDlFVis5K21mUXhHbFJZOWlHT3NNT1hNelU4ZVB0YjBDdFRNUFk1Rm5ZMy9KaVZMM2NMMVZTZkE1S3h6NGdDOThBY0tSMWcvaDducWk5Q2VtYWZIUmJ6K0pmRGY4WmROcDRPR01TcHdmMFJtL3EvVFRvc1dwbGl1eDl0SVVHaVlndUZ3emdSRVJFQTh6MkNGcHBTUXJaVzVVaUVSa0poVEE1OUVpS3p4R0YyN0lTaXpBNWN3bnF1bmJBNFRLSHZleTQxQVhpZFordFJYYU95MjJMcWkvMFNGRklTbG5MTEgveHltVFplMStWY2YvQ2NyNzNvU3FRajA5WmdDbFp5eUJCRVhRL0pFbitGaEljYmd1cTI3ZUliYjZRbnFMT0F3WUtvTVVwTk9oM0dJSmZNNFRCMWNmOS8zMjZyUTBoLzFic0xoTU90ZjRCQ2trcGU0Z1NQUThxOVg5Q2Nud3UrbXd0VVozWjFCdCt0RndSNURkV0tSSXhLZk4yRktUZklxcU4rNXVVOFExVTZqZEJJU21ScWg0UEFFalhGRVExdWc5NDEzTVhaaXhDVWRZZHNuWnNPbE1sREpZNnBBd1VaYk83elhDNit1R0dHN2twYzJUWEdPN2lmVVJFc2NJQVRrUkVGS0U0aFViV0wvdm1DVDlIc2pvUEVpUTQzUlljMFczQU5YbmZnd1Jwb0tmNFl1U25meDF0cG1NNGJkZ0dvNjBWU29VYWNRb05OSDdCVksxTXdVUy8zdGd0ZmZMUlZaVXlDUVhwdDBaMGowTk5QdzYxYjBiMjNRRWprZjQ2KzA5algvTjZKS215Y2ZQRUZ5SzZqNjlQZkRIbzlqbTVENGM4NTNqNzM0S0diNWZiRHAycElxQmYrRlVwODNEZWVDaGcvYm9tTGszMHF3YThhK1R0WVhwRlJ6TnRPMTJUSDNCOFZkdGY4WG1QdHlmMjRMWGhGOHZ0Y1VVZHZvSGdmYjZUNDhmQzVYSEE3YlpERTVlT0NkcXZpbjB1anpkQVh6ZitLYVJyQ21UbjlUczZrS2dhQXdBNHZtTzFBQUFWVlVsRVFWU2l5SjdScmhmL096RFo5WDZ0d0NRQUhpVEhqdzE2WHhJazVLYk14WlRNcFVoVHl5c0c5RHM2VWRYMmZ3RUFCUm1MTUNIdDM0YjhqaGZ6dXhBUlhRNFl3SW1JaUNJMHVDcTUvNVJ6bDl1T1Z1TmhIR3o1RmVibVBpSUtyQ2tsRlRJU0NtRjJkRUNsVE1MaXdwY0F2OVpVYnJjVDQxS3ZFMnRjUFhDamFkQjZYN1V5TldpZjdpOGJvLzFDNnlrUDNPZ3duMEp6MzM3b1RFZkVHbTZic3hmcXVEUUF3Tnk4UnpFWGo0YTlydDVjTlRJM2ZKbHd1cTE0Nzh4alF4NHpOWE81YkJUZm44bXVBd0NjYUg4ZDEzOWxIUUFKRHBjWmxmcFgwV3Ryd2swVDFvdS96OEdWN3RzR2ZsdUZwTVEzQ2wrR1VvcVhWU3NITHF5N1QxU053YXljKzJRRkNnSHZFb3NETFMrS2xuRysrd21seTNKbVJBcjRFUkhGUW9nNVhrUkVSRFJZbjYwNVlCUVc4QVlJbmZrb0FLRE5YSTJQRzU4WkdNWDJydjA5MmZGM3VOdzIyRjFHR0cydHNuT045bFo4M3JOTEJKbW0zazlsdmNOSEU2T3RGYjIySnB6b2VBTTd6ejZPL1MzL2plYStmYkpDYjNWZDcwWjFUYnZMakxOZEh3ejNyVjUyN0M2aitFOHdCa3RkeUhOOUkvY0dTejJhZXN1aE4xVmlWK05hNkV5VjZIZDA0b2p1bGFCLzl4NTRjRzVnemJiYjQwS0grZVRBbFBJTEQ1Z2NMalBNRHU5MGZiT2pIWitkLzYyc2QzcWJ1UXE3RzlmQjZCZTZoMXBQM21zN2h3cmRLeUgzRXhGZDdqZ0NUa1JFRkNHcnN4ZE5mZnR3VmNxMTBKdU9vZDE4SEozOU5RR2pjUlpuRjQ3b05xREc4QTV5aytlZzJXOUtlWmYxckJnNXR6aTdjS0xqRGJnOVRoeHEvUVBtWC9VRVRuVzhGZkM1SnJzZXV4dWZDZGorNzVQL0hMQnRSOTM5bC9vMUEzZ0dIaVNZN0cxaFIxb3ZoZDFseE83R2RVTWVjN1o3SjZ6T0hud2xiU0VTNGpJRFJsdDkzQjRuZW0zTnFEWDhNNkxSMHUxMTM3Mm9lL2FKcGtEY0pYNFFQSWorczNxc253ZHNzenE3Y2JaN0p4cDdkb3R0eDlvMkI0UnR2YWtTbnpiOUZOUEhmQnRaaVVXUUlNSHRjZUpFeHh1eWF2MWRsbnJrcFZ3REFIQjVIT2l6TmVOVXgxdXk2eGtzdFRqUjhTYXVUcnNCcHpxM1FoK2s2R0ZuL3lrY1BQOGJLS1E0S0tRNFNKRGc4ampRNytoQWovVWNZdGtQbllob3VFa2VqNGYvTDBaRVJGZTBmOWJlTSt6WFZDclVrQVpHOHZ4SFlOWEtGRGc5dHFnTFQ4bEpVRWlLSUMyeHZHdG9mYlNhaVFDOGEzU050dk1ZTE54K0NpM1JyNWljeGRrdEc1WDlzbEpLS3ZFd3hlTnhYMVNROTlVdnNEcDc0SFRMVzRGSmtLQ1FWSERERmNIdktmOWJ2NXdNUnh1M3dXcHFhckIrL1hvQXdOU3BVL0hNTTRFUDFJam95MFdTQmxVT0hjQVJjQ0lpb2lCY2JsdlE3Yll3eGJ3aTR3blJqMW9lU0lLTldrYXpuMEs3bUxaWlZ6cVh4M0hKMTNDNnJTSFhhSHZnRVFYZHdyczh3emNSMFVqakduQWlJaUlpSWlLaUdHQUFKeUlpSWlJaUlvb0JCbkFpSWlJaUl2cFNNSnZOc0ZnczRROGNSVnd1RnhvYUd2RGhoeC9pczg4K2kvcjhob1lHMk8zQmw1Y0UrNjFiVzF2UjJOaUkvdjcrcUQ5ck5PQWFjQ0lpSWlLaVVlN2t5WlA0L2U5L0w5NXYzTGhSdkg3b29ZZkU2OGNmZnh4RlJVWEQ4cG5uenAwTGU0eEtwVUplWGw3WTR3d0dBejc4OEVPVWw1ZGp6cHc1dVBmZWU0ZmhEcVAzL1BQUEF3Q1NrNVB4NUpOUEJ1dy9jT0FBbXBxYVVGeGNqTW1USjBPbFVzSGxjdUhsbDE4V3gzei8rOStIcjM2WHpXYVQvVnVzV2JNbXF2dHhPQno0MFk5K0JMUFpEQURRYXJXNDVwcHJvRkJFTmc3YjA5T0RGMTU0QVFxRkFqZmRkQk8rK2MxdkFnQzJidDJLcXFvcW1Fd20vUEtYdjVSZGI5dTJiYWl1cm9aQ29jQnZmdk1iYURTYXFPNzV5NDRCbklpSWlJaUlobzEvWUErbXJLd005OXh6ajZnTVA1U2NuQno4OUtjL0RYdmN0bTNiY1Bqd1lRRGVrRHR2M3J5b0hoU3NXN2NPSFIwZEVSKy9jZU5HN055NUUwYWp0ekRuSFhmY0FjQTcrZ3NBcWFtcFFjL2J0MjhmenB3NWc0OC8vaGhyMXF6QjlPblQ0WGE3Y2ZMa1NYR014K01SQWR6bGNzbjJSVXVsVW1IbXpKbll2MzgvQUcrZ3JxcXF3dXpac3lNNnY3NitIZ0RnZHJ1Ums1TWp0dXYxZXJTMXRRRUFUcDA2aGVMaVluSHZaODZjQVFBVUZCUXdmQWZCQUU1RVJFUkVSRjhZU1pLZ1ZDcGwyNXhPWjRpamcxdTVjaVdPSFRzR2g4TmI3Zi9OTjkvRXM4OCtHM0RkNFZSZVhpNUNxQytBRDZXM3R4ZG56NTRGQUNRbUptTHExS21YZkErblQ1L0c2NisvUHVReGc2ZUpiOW15QmR1MmJRdDUvTU1QUHl4bUhSdy9mbHhzYjJwcXd2YnQyd0VBTTJiTVFIVjFOUUNnb3FJQ1dWbFplTzY1NTJUWHFhK3ZEM2dZNDN2NE1wb3hnQk1SRVJFUmpSS0hEeC9HcGsyYkx2cjgzLzcydDBHM1AvbmtrNWc4ZWJKc1cybHBLWll1WFNyZUR3NW9QdlBuencrWU1oNXVGSDJ3OVBSMDNIampqZmpvbzQ4d1pjb1UzSExMTFZHRjc3bHo1Nkt2cncrVmxaVWlzSmFWbFluOTVlWGxBSUNFaEFTVWxwWkdkVzgrUjQ0Y2djZmpiY0UzZS9ic1lYazRZTFZheFVPQVNKbk5aakVsUFJqZlF3eW4weWtMNEh2MzdoV3ZYM2poQmZINitQSGp1T1dXVzZLNmg5R01BWnlJaUlpSWlJYWRTcVZDY25KeTJPT09IajJLaG9hR3NNZnQyTEVENzc3N2J0amphbXRyVVZ0YkcvWTQvN1hWeTVZdEF3Q2NPWE5HQlBDNzc3NWJUQVgzQmZEVTFOU0xIc0gxVFFNSGdBVUxGbURuenAzWXMyZVBDT1UrNjlhdEU2L2RicmRzMzlxMWF3RWdvdW43bCtyWXNXTWhDNmxwdFZyazVPU2dyYTBOUnFNUmJXMXRLQ3NyUTNWMU5ZeEdJeElURTROT2M1ODBhZEpJMy9abGp3R2NpSWlJaUdpVVVLdlZ5TXpNRE5odXQ5dkZldWFocEthbVFxVlNCV3lQaXd1TUZaOTk5bGxFVmJldFZpdXNWbXZZNDY1a0RRME5hR2xwQVFDa3BhVmgwcVJKT0g3OE9Bd0dROEN4d2JaRnNnK1FQMVFJeG45OWVUaDc5dXdCNEIzMS84VXZmaEd3bm52cTFLblFhRFFvTFMxRmZuNCtTa3BLY09USUVRQkFjWEh4cUo5cUhnb0RPQkVSRVJIUktERmp4Z3pNbURFallQdmdLdWloM0hmZmZjTlNCZDIvclZXd2RjSEJwcUFybGNxZ1FkL0hmOTI0UXFHSXVOSTNBTHozM25zQUFKUEpCTUM3THYzOTk5OFBPTTVzTnVPOTk5NGI4ajZDK2Vpamo4VHJXQlFtczl2dGlJK1BCK0Q5VHZ2MzcwZDFkVFhTMDlOeC8vMzN5NDdkdTNjdit2djdVVlJVaFBIangwT1NKRFEwTktDdXJnNkFkN1RiZitiQkRUZmNnT3pzYkh6NzI5K1cvY2IxOWZXdzJXd0FnUHo4ZlBGdmVQUE5OK1BPTys4YzBlOTdKV0VBSnlJaUlpS2lZVGM0V1B1SDZwNmVIdkc2c3JKU2hMMmhMRjY4R0lzWEx3NjUzLy82cTFhdHdzS0ZDeU8rVjE5eE1SK1B4eE93RGZDRzJlM2J0eU1oSVNGa3BmUEI5SG85S2lzckE3YXZXTEVDSzFhc2dNUGh3UGUrOXoyeGZjT0dEU0xZOXZmMzQ0a25uaEQ3d28xdzYvVjY3TnExQzRjT0hjS3p6ejZMek14TVdLMVdiTjI2RllCM1dZRFZhcFU5QlBqa2swL0U2UHh0dDkyR0pVdVd5RWJhZFRvZGREcWRlRDk5K25Sa1oyY0hQT0R3WHk4K2JkcTBJZTl6TkdNQUp5SWlJaUtpWVdleFdLRFg2NFB1ODFVRDl4MDN1RkwzbDhuMjdkc0Qxbm1QNUdmNXd2NmVQWHV3WXNVS1pHVmxJUzh2RDYydHJYQTRIRGgrL0RpdXVlWWFBSURSYU1UNTgrZkYrYjVDZWhNblRnejVHYzNOelFIRitEWnUzQ2lxb3VmbTVrS3IxUTdyOS9veVlRQW5JaUlpSW9xUjA2ZFA0KzY3N3g2MjY2MWR1emJxS2VHUFBQSklRSEd2U0FXcmdxN1ZhbVZWc1gwcUt5dURqdndDM2xGWHdEdXQvTVVYWDBSU1VwTFkxOUxTZ3AvOTdHY0FJS1pSajdTTkd6ZWl2THdjcjczMkdnQnZXelAveXQ2KzBYWC92dVIydTEwV3JQMUg5WDFxYTJ0RC9nWWpvYXlzVEh4ZWVYazVsaXhaZ3JpNE9KU1VsSWdlNVpXVmxTS0FuejU5V255SCtQaDRGQllXQWdDeXNyS1FtWm1KcDU1NkNqLys4WThCZUF2SDNYdnZ2V2h1Ymc3NjJiNVJjcDFPaHpWcjFvanR1M2J0d3E1ZHV3QjRaeWJjY01NTncvMjFyeWdNNEVSRVJFUkVGRE5Iang0VjFiVkxTMHVSbEpTRVR6NzVCUC80eHo4Z1NaSnNMZmVFQ1JOaWNrOEdnMEZNMDVZa0thSldZL0h4OGZqakgvOElnOEVBaFVLQmpvNE9zUzhoSVFFQVVGVlZOVEkzUE1EbGNvblhDb1VDMDZaTmcxYXJSVTlQRDB3bUV3NGZQb3dGQ3hhZ3BLUUVPM2Z1QkFDY09uVUtUcWNUY1hGeE9IWHFsRGgveXBRcHNyWHRxMWF0Z2xxdER2ak11TGc0WkdabW9ydTcrNklmNUl4bURPQkVSRVJFUktQSTJMRmpaY0VOOEk3bWRuZDNoejAzUFQwOVlGUTZMUzFOOXQ2M05yaXNyQXlyVjYrVzdUTWFqV0lFV2FQUmlQWmZFeWRPRExpbmdvSUNMRm15UkxadDM3NTkyTEpsUzlqNzNMSmx5NURIRFY1THZYWHJWdEVidTdTMEZGbFpXVUhQYTJ0cnd5T1BQSUtubjM0YUV5ZE9SSHg4dkZnLzdhK2twQVFBVUZoWWlGMjdkaUUxTlJWOWZYMWg3enRhL2c4cmxFb2xGQW9GNXMrZmp3OCsrQUNBZDZiQmdnVUxVRkJRQUkxR0l5ck8xOWJXWXZyMDZhaXBxUkhuRnhjWGk5ZU5qWTJvcmEzRnlaTW54Ylp6NTg3aG5YZmVRV3BxS3Rhdlg0OW5uMzFXMW9QY3YyKzYyKzNHZ1FNSEFBQjVlWGxpU3Z2WXNXT0grUmU0OGpDQUV4RVJFUkdOb0tLaW9vaENZNnc4OTl4ekFkc2lyWUwrbmU5OEoreVU5dzBiTm9UY2w1S1NnbWVlZVFhdnZ2b3FGaTllTElMdStQSGpzVzdkT2tpU0JJVkNnZVRrNUlpTG5BMkh1KzY2Q3kwdExlanQ3Y1hLbFNzRDloY1VGSWgxNjI2M1cwemI5Zy9xa2lRaExTME5jK2JNRVE4V2ZGTzZWNjVjaWIvODVTK3lhd2FyOUE1NGx3aUU0anNuTXpNVDY5ZXZsN1Z2OHhWV0t5c3JFd0c4c2JFUk9wME91Ym01S0NvcXd0R2pSd0VBSjA2Y1FFWkdodXloaTM4QWIybHBFU1BtUHEydHJXaHRiVVZPVGc2KzlyV3ZCZHliZjhFOW04MG1BbmhSVVJHcm9QdGhBQ2NpSWlJaW9tRzFkdTNhc0Qyckl3bjhnMGVxVlNxVmJMMjRQOThJTnVEdGR4NU5xN0RrNUdUODRBYy9nRjZ2RDlvbi9lbW5udzRhbUcrLy9YWXNXclJJdEVnYjNHTTdOVFVWOCtiTncvejU4d01DK0hEdzc5M3VtL2FlbloyTkNSTW1vTEd4RVFDd2YvOStyRnk1RXRPbVRRc0k0RDU1ZVhraFIvMGo1VnMvRDBBMk5iMm1wa2JzUzB0THc5S2xTeS9wYzY1MERPQkVSRVJFUkhSRm1EZHZIdWJObXhkMG4zOUF2dlBPTzZOcVF3WjRXM2hGOGxBQVFOQ2ljLzZlZi81NU1kMTZjSTl6bjJCQlAxSytLdVAraGQvOGx3SmNlKzIxSW9BZlBIZ1F5NWN2Rit2RHAwK2ZqdUxpWXV6WnMwY2NQM1BtVE5uMUZ5NWNpSVVMRjhyYW9QbUtzSVZTWGw0ZWRMdHY1Qnp3RnJGakFDY2lJaUlpb2xIaHBaZGVrdlZyamxhd0t1aEFZTTl2Znc4ODhBQUE0TzIzM3hhQjBiZHQwNlpOQUx5QjhvNDc3Z0FBdlBubW16Q1pUQmQ5ajVlYlVDUHg2OWV2RjY4N096dnhyMy85Qzh1V0xVTmlZcUxzdUphV0ZsUlZWZUcyMjI0THVJYi9HbXovUUQ5bnpoeTg5ZFpiOEhnODZPdnJ3NGtUSnpCanhneng0TUJtcytIUGYvNnpPSDdXckZrWDkrVW9hZ3pnUkVSRVJFUTBZbnd0cjNiczJCR3d6UmZBMVdxMTJMWnQyN1l2SklDcjFXcms1T1NFM0Q4NDdBNDF4VDJhNmU5T3B4Ti8rdE9mY083Y09SdzllaFNyVjY4V0k5THZ2LzgrM24zM1hUaWRUdGp0ZGl4ZnZseWM1L0Y0ME5UVUpON241ZVdKMTFxdEZsT21USUhiN1VaWldWbkF1djJhbWhwUndFMnIxZUxxcTYrTzZGN05aalBxNnVvd2UvYnNnSDMreXdWc05wdG9SWGJ6elRkekRiZ2ZCbkFpSXJyaUxadnlXdmlEaUlnSXFhbXBRYWMrMisxMjJYcmlvYzVYcVZRQjI1T1RrNGZsL3I1SWhZV0Zva0o3TVA1VDNCOTQ0QUhrNStjUHkrZSsvZmJiT0hmdUhBRHZtbTZsVWluMmVUd2VFWlEvK09BRHBLU2tpQUpvVFUxTnNpSnNXcTFXdHU3K3JydnVFZzhDQmxkZzkrOU5QbW5TSkhSMWRZbjNvZjZObTV1YjhaT2YvQVRUcGsxRGFtb3FPanM3eGI2VEowOWkrdlRwMFgvNVVZZ0JuSWlJaUlob2xBZzFUVHpTS3VqMzNYZGZ5Q3JvRG9kREJFRC9sbUo2dlQ3a05oK1h5elhrY2NFcXR3OGxYQnN5bjQwYk42S25wd2UvL3ZXdm83citwazJiSWhybEhpclFBOER1M2J1eGUvZHU4WDc1OHVXeWF1U0xGeTlHWDErZk9PYnR0OTlHUmtZR1NrdExVVkZSSVk2TGk0dkR4eDkvak0yYk4wZjFQUURnOE9IRE9IejRzSGovMkdPUFljYU1HUUM4STlrK3ZuWnJPcDBPcjd6eWl1emZhY09HRFZpMGFCR3V2ZlphakJrekJrcWxFZ3NXTEFCd29aZTc3MkZDc0hBL21qQ0FFeEVSRVJIUkpXdHViZzVhbkN4WWVCNjhyYk96TTZMalJvTEw1WkpOTDQ5RXVBcnZrVGh5NUFqKy92ZS9pL2NMRnk3RXJiZmVHbkRjdDc3MUxSZ01CbFJYVjhQajhXRHo1czFJVEV5VUZUMHJLU21SVllFZkxuVjFkYkwzQ29VQ0pwTkpqS2huWjJlanZiMGREb2NETzNic3dJNGRPNkJRS0VUSWRydmRPSFRvRURadjNneVB4d09OUm9QZi9lNTN3MzZmVnhMRkYzMERSRVJFUkVSRW84M3AwNmRGUC9HWk0yZGkxYXBWUVkrVEpBbjMzMzgvY25OekFYaEhrcnU3dThVSU13RGNlT09OSTNLUGRydGR2TTdNek1RUGYvaERQUHJvbzVBa0NRa0pDWGp5eVNleGVQRmlXZnMxdDlzTm04MEdtODBHaDhNQmw4c2x2dWZVcVZOSDVENnZKQndCSnlJaUlpSWE1WVlxUU9hL1hhMVdoN3hHWGw0ZUhuLzg4V0cvTndBaHA3MFBoOHpNeklCKzR5UEI5OXY1L252MTZ0VlFxOVZvYVduQmd3OCtDSVVpOU5pb1JxUEJRdzg5aEpkZmZobmYvZTUzVVZCUUFBREl6YzFGUlVVRmlvcUtSdVEzdXY3NjYxRlJVUUdYeTRXSEgzNVk5R0Jmc0dBQjh2UHpvZFZxc1hUcFVzeWFOUXNIRHg1RWMzTXpUQ1lUbkU2bkxKVDdYZzl1ZHpZYVNSN2Y0d2dpSWlJaUlpS0tLYWZUR1hIVmRMZmJIUkRVZzIwYlRuMTlmVWhJU0pDdDNUYWJ6VWhNVEpTRmJKS1RRdnc0RE9CRVJFUkVSRVJFd3loVUFPY2F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aUlpSWlJaUlpSWlJaUlpSWlJaUlpSWlJaUlpSWlJaW9zdkgvd2NzOWt4WVYvbWRPUUFBQUFCSlJVNUVya0pnZ2c9PSIsCgkiVGhlbWUiIDogIiIsCgkiVHlwZSIgOiAibWluZCIsCgkiVmVyc2lvbiIgOiAiIgp9Cg=="/>
    </extobj>
  </extobjs>
</s:customData>
</file>

<file path=customXml/itemProps1.xml><?xml version="1.0" encoding="utf-8"?>
<ds:datastoreItem xmlns:ds="http://schemas.openxmlformats.org/officeDocument/2006/customXml" ds:itemID="{6C1B646E-2222-428F-8165-2E228E7B1C69}">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106</TotalTime>
  <Words>1661</Words>
  <Application>Microsoft Office PowerPoint</Application>
  <PresentationFormat>宽屏</PresentationFormat>
  <Paragraphs>191</Paragraphs>
  <Slides>23</Slides>
  <Notes>13</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23</vt:i4>
      </vt:variant>
    </vt:vector>
  </HeadingPairs>
  <TitlesOfParts>
    <vt:vector size="38" baseType="lpstr">
      <vt:lpstr>Gulim</vt:lpstr>
      <vt:lpstr>方正清刻本悦宋简体</vt:lpstr>
      <vt:lpstr>华文隶书</vt:lpstr>
      <vt:lpstr>华文新魏</vt:lpstr>
      <vt:lpstr>隶书</vt:lpstr>
      <vt:lpstr>思源黑体 CN Heavy</vt:lpstr>
      <vt:lpstr>思源黑体 CN Regular</vt:lpstr>
      <vt:lpstr>宋体</vt:lpstr>
      <vt:lpstr>微软雅黑</vt:lpstr>
      <vt:lpstr>-윤고딕140</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王霄</dc:creator>
  <cp:lastModifiedBy>Administrator</cp:lastModifiedBy>
  <cp:revision>148</cp:revision>
  <dcterms:created xsi:type="dcterms:W3CDTF">2015-05-05T08:02:00Z</dcterms:created>
  <dcterms:modified xsi:type="dcterms:W3CDTF">2023-01-16T14:38:39Z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7AEBF06F4BEF48F6871865E5FF6D343E</vt:lpwstr>
  </property>
</Properties>
</file>