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2"/>
  </p:sldMasterIdLst>
  <p:notesMasterIdLst>
    <p:notesMasterId r:id="rId17"/>
  </p:notesMasterIdLst>
  <p:sldIdLst>
    <p:sldId id="256" r:id="rId3"/>
    <p:sldId id="257" r:id="rId4"/>
    <p:sldId id="263" r:id="rId5"/>
    <p:sldId id="294" r:id="rId6"/>
    <p:sldId id="866" r:id="rId7"/>
    <p:sldId id="869" r:id="rId8"/>
    <p:sldId id="870" r:id="rId9"/>
    <p:sldId id="871" r:id="rId10"/>
    <p:sldId id="536" r:id="rId11"/>
    <p:sldId id="867" r:id="rId12"/>
    <p:sldId id="872" r:id="rId13"/>
    <p:sldId id="874" r:id="rId14"/>
    <p:sldId id="541" r:id="rId15"/>
    <p:sldId id="868" r:id="rId16"/>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彩玲" initials="贺"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4B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96" d="100"/>
          <a:sy n="96" d="100"/>
        </p:scale>
        <p:origin x="5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幻灯片图像占位符 772097"/>
          <p:cNvSpPr>
            <a:spLocks noGrp="1" noRot="1" noChangeAspect="1" noTextEdit="1"/>
          </p:cNvSpPr>
          <p:nvPr>
            <p:ph type="sldImg"/>
          </p:nvPr>
        </p:nvSpPr>
        <p:spPr/>
      </p:sp>
      <p:sp>
        <p:nvSpPr>
          <p:cNvPr id="772099" name="文本占位符 772098"/>
          <p:cNvSpPr>
            <a:spLocks noGrp="1"/>
          </p:cNvSpPr>
          <p:nvPr>
            <p:ph type="body" idx="1"/>
          </p:nvPr>
        </p:nvSpPr>
        <p:spPr/>
        <p:txBody>
          <a:bodyPr/>
          <a:lstStyle/>
          <a:p>
            <a:pPr lvl="0"/>
            <a:endParaRPr lang="zh-CN" altLang="en-US" dirty="0"/>
          </a:p>
        </p:txBody>
      </p:sp>
      <p:sp>
        <p:nvSpPr>
          <p:cNvPr id="2" name="页脚占位符 1"/>
          <p:cNvSpPr>
            <a:spLocks noGrp="1"/>
          </p:cNvSpPr>
          <p:nvPr>
            <p:ph type="ftr" sz="quarter" idx="2"/>
          </p:nvPr>
        </p:nvSpPr>
        <p:spPr/>
        <p:txBody>
          <a:bodyPr/>
          <a:lstStyle/>
          <a:p>
            <a:pPr lvl="0"/>
            <a:r>
              <a:rPr lang="en-US" altLang="zh-CN" sz="1200" dirty="0">
                <a:ea typeface="宋体" panose="02010600030101010101" pitchFamily="2" charset="-122"/>
              </a:rPr>
              <a:t>常州轻院   蔡瑞林</a:t>
            </a:r>
            <a:r>
              <a:rPr lang="zh-CN" altLang="en-US" sz="1200" dirty="0">
                <a:ea typeface="宋体" panose="02010600030101010101" pitchFamily="2" charset="-122"/>
              </a:rPr>
              <a:t>蔡现</a:t>
            </a:r>
          </a:p>
        </p:txBody>
      </p:sp>
      <p:sp>
        <p:nvSpPr>
          <p:cNvPr id="3" name="灯片编号占位符 2"/>
          <p:cNvSpPr>
            <a:spLocks noGrp="1"/>
          </p:cNvSpPr>
          <p:nvPr>
            <p:ph type="sldNum" sz="quarter" idx="3"/>
          </p:nvPr>
        </p:nvSpPr>
        <p:spPr/>
        <p:txBody>
          <a:bodyPr/>
          <a:lstStyle/>
          <a:p>
            <a:pPr lvl="0" algn="r"/>
            <a:fld id="{9A0DB2DC-4C9A-4742-B13C-FB6460FD3503}" type="slidenum">
              <a:rPr lang="zh-CN" altLang="en-US" sz="1200" dirty="0"/>
              <a:t>1</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900" name="矩形 208899"/>
          <p:cNvSpPr/>
          <p:nvPr userDrawn="1"/>
        </p:nvSpPr>
        <p:spPr>
          <a:xfrm>
            <a:off x="1402080" y="942340"/>
            <a:ext cx="9304020" cy="2245360"/>
          </a:xfrm>
          <a:prstGeom prst="rect">
            <a:avLst/>
          </a:prstGeom>
          <a:noFill/>
          <a:ln w="9525">
            <a:noFill/>
          </a:ln>
        </p:spPr>
        <p:txBody>
          <a:bodyPr wrap="square">
            <a:spAutoFit/>
          </a:bodyPr>
          <a:lstStyle/>
          <a:p>
            <a:pPr algn="ctr" latinLnBrk="0">
              <a:spcBef>
                <a:spcPct val="0"/>
              </a:spcBef>
            </a:pPr>
            <a:r>
              <a:rPr lang="zh-CN" altLang="en-US" sz="11500" b="1" dirty="0">
                <a:solidFill>
                  <a:schemeClr val="accent1">
                    <a:lumMod val="50000"/>
                  </a:schemeClr>
                </a:solidFill>
                <a:latin typeface="隶书" panose="02010509060101010101" pitchFamily="49" charset="-122"/>
                <a:ea typeface="隶书" panose="02010509060101010101" pitchFamily="49" charset="-122"/>
              </a:rPr>
              <a:t>供应链管理</a:t>
            </a:r>
            <a:br>
              <a:rPr lang="zh-CN" altLang="en-US" sz="3600" b="1" dirty="0">
                <a:solidFill>
                  <a:srgbClr val="A50021"/>
                </a:solidFill>
                <a:latin typeface="Times New Roman" panose="02020603050405020304" pitchFamily="18" charset="0"/>
                <a:ea typeface="隶书" panose="02010509060101010101" pitchFamily="49" charset="-122"/>
              </a:rPr>
            </a:br>
            <a:r>
              <a:rPr lang="zh-CN" altLang="en-US" sz="2500" b="1" dirty="0">
                <a:latin typeface="-윤고딕140" pitchFamily="18" charset="-127"/>
                <a:ea typeface="-윤고딕140" pitchFamily="18" charset="-127"/>
              </a:rPr>
              <a:t> </a:t>
            </a:r>
          </a:p>
        </p:txBody>
      </p:sp>
      <p:pic>
        <p:nvPicPr>
          <p:cNvPr id="4" name="Picture 5"/>
          <p:cNvPicPr>
            <a:picLocks noChangeAspect="1" noChangeArrowheads="1"/>
          </p:cNvPicPr>
          <p:nvPr userDrawn="1"/>
        </p:nvPicPr>
        <p:blipFill>
          <a:blip r:embed="rId3" cstate="print"/>
          <a:srcRect/>
          <a:stretch>
            <a:fillRect/>
          </a:stretch>
        </p:blipFill>
        <p:spPr bwMode="auto">
          <a:xfrm>
            <a:off x="2992120" y="2614295"/>
            <a:ext cx="6123305" cy="3446780"/>
          </a:xfrm>
          <a:prstGeom prst="rect">
            <a:avLst/>
          </a:prstGeom>
          <a:noFill/>
          <a:ln w="12700" cmpd="sng">
            <a:solidFill>
              <a:schemeClr val="accent1">
                <a:shade val="50000"/>
              </a:schemeClr>
            </a:solidFill>
            <a:prstDash val="solid"/>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副标题 208898"/>
          <p:cNvSpPr>
            <a:spLocks noGrp="1"/>
          </p:cNvSpPr>
          <p:nvPr>
            <p:ph type="subTitle" idx="1"/>
          </p:nvPr>
        </p:nvSpPr>
        <p:spPr>
          <a:xfrm>
            <a:off x="1524000" y="3591878"/>
            <a:ext cx="9144000" cy="1655762"/>
          </a:xfrm>
        </p:spPr>
        <p:txBody>
          <a:bodyPr/>
          <a:lstStyle/>
          <a:p>
            <a:pPr algn="ctr">
              <a:buNone/>
            </a:pPr>
            <a:endParaRPr lang="zh-CN" altLang="en-US" sz="4600" b="1">
              <a:solidFill>
                <a:srgbClr val="000099"/>
              </a:solidFill>
              <a:latin typeface="隶书" panose="02010509060101010101" pitchFamily="49" charset="-122"/>
            </a:endParaRPr>
          </a:p>
          <a:p>
            <a:pPr algn="ctr">
              <a:buNone/>
            </a:pPr>
            <a:endParaRPr lang="zh-CN" altLang="en-US" sz="4600" b="1">
              <a:solidFill>
                <a:srgbClr val="000099"/>
              </a:solidFill>
              <a:latin typeface="隶书" panose="02010509060101010101" pitchFamily="49" charset="-122"/>
              <a:ea typeface="隶书" panose="02010509060101010101" pitchFamily="49" charset="-122"/>
            </a:endParaRPr>
          </a:p>
        </p:txBody>
      </p:sp>
      <p:sp>
        <p:nvSpPr>
          <p:cNvPr id="2" name="灯片编号占位符 1"/>
          <p:cNvSpPr>
            <a:spLocks noGrp="1"/>
          </p:cNvSpPr>
          <p:nvPr>
            <p:ph type="sldNum" sz="quarter" idx="4294967295"/>
          </p:nvPr>
        </p:nvSpPr>
        <p:spPr>
          <a:xfrm>
            <a:off x="9448800" y="6356350"/>
            <a:ext cx="2743200" cy="365125"/>
          </a:xfrm>
        </p:spPr>
        <p:txBody>
          <a:bodyPr/>
          <a:lstStyle/>
          <a:p>
            <a:pPr lvl="0"/>
            <a:fld id="{9A0DB2DC-4C9A-4742-B13C-FB6460FD3503}" type="slidenum">
              <a:rPr lang="ko-KR" altLang="en-US" dirty="0">
                <a:latin typeface="Gulim" panose="020B0600000101010101" pitchFamily="34" charset="-127"/>
                <a:ea typeface="Gulim" panose="020B0600000101010101" pitchFamily="34" charset="-127"/>
              </a:rPr>
              <a:t>1</a:t>
            </a:fld>
            <a:endParaRPr lang="ko-KR" altLang="en-US" dirty="0">
              <a:latin typeface="Gulim" panose="020B0600000101010101" pitchFamily="34" charset="-127"/>
              <a:ea typeface="Gulim" panose="020B0600000101010101"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8899">
                                            <p:txEl>
                                              <p:pRg st="0" end="0"/>
                                            </p:txEl>
                                          </p:spTgt>
                                        </p:tgtEl>
                                        <p:attrNameLst>
                                          <p:attrName>style.visibility</p:attrName>
                                        </p:attrNameLst>
                                      </p:cBhvr>
                                      <p:to>
                                        <p:strVal val="visible"/>
                                      </p:to>
                                    </p:set>
                                    <p:animEffect transition="in" filter="blinds(horizontal)">
                                      <p:cBhvr>
                                        <p:cTn id="7" dur="500"/>
                                        <p:tgtEl>
                                          <p:spTgt spid="2088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build="p" advAuto="100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739407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信息技术在供应链管理中的应用</a:t>
            </a:r>
          </a:p>
        </p:txBody>
      </p:sp>
      <p:sp>
        <p:nvSpPr>
          <p:cNvPr id="20" name="矩形 19"/>
          <p:cNvSpPr/>
          <p:nvPr/>
        </p:nvSpPr>
        <p:spPr>
          <a:xfrm>
            <a:off x="564918" y="842221"/>
            <a:ext cx="4873450"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一、供应链中的信息技术应用</a:t>
            </a:r>
          </a:p>
        </p:txBody>
      </p:sp>
      <p:sp>
        <p:nvSpPr>
          <p:cNvPr id="2" name="文本框 1">
            <a:extLst>
              <a:ext uri="{FF2B5EF4-FFF2-40B4-BE49-F238E27FC236}">
                <a16:creationId xmlns:a16="http://schemas.microsoft.com/office/drawing/2014/main" id="{303917D4-4A2F-4F48-0DA9-99E8244432E6}"/>
              </a:ext>
            </a:extLst>
          </p:cNvPr>
          <p:cNvSpPr txBox="1"/>
          <p:nvPr/>
        </p:nvSpPr>
        <p:spPr>
          <a:xfrm>
            <a:off x="564918" y="1456457"/>
            <a:ext cx="5206404" cy="1077218"/>
          </a:xfrm>
          <a:prstGeom prst="rect">
            <a:avLst/>
          </a:prstGeom>
          <a:noFill/>
        </p:spPr>
        <p:txBody>
          <a:bodyPr wrap="square" rtlCol="0" anchor="b">
            <a:spAutoFit/>
          </a:bodyPr>
          <a:lstStyle/>
          <a:p>
            <a:pPr>
              <a:buSzPct val="25000"/>
            </a:pP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供应链管理涉及的主要领域有产品、生产、财务和成本、市场营销</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销售、策略流程、支持服务、人力资源等多个方面，通过采用不同的</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IT</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技术，可以提高这些领域的运作绩效，如右表</a:t>
            </a:r>
            <a:r>
              <a:rPr lang="en-US"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所示。</a:t>
            </a:r>
            <a:endParaRPr lang="en-US" altLang="zh-CN" sz="2000" b="1" dirty="0">
              <a:solidFill>
                <a:srgbClr val="FF0000"/>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076D7E14-43BD-21B5-82E1-8DC149518A2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50502" y="1242979"/>
            <a:ext cx="6016819" cy="5078308"/>
          </a:xfrm>
          <a:prstGeom prst="rect">
            <a:avLst/>
          </a:prstGeom>
          <a:noFill/>
          <a:ln>
            <a:noFill/>
          </a:ln>
        </p:spPr>
      </p:pic>
      <p:sp>
        <p:nvSpPr>
          <p:cNvPr id="4" name="文本框 3">
            <a:extLst>
              <a:ext uri="{FF2B5EF4-FFF2-40B4-BE49-F238E27FC236}">
                <a16:creationId xmlns:a16="http://schemas.microsoft.com/office/drawing/2014/main" id="{1BBA3366-7AA2-2AD2-5047-34277872CDA8}"/>
              </a:ext>
            </a:extLst>
          </p:cNvPr>
          <p:cNvSpPr txBox="1"/>
          <p:nvPr/>
        </p:nvSpPr>
        <p:spPr>
          <a:xfrm>
            <a:off x="8163340" y="920305"/>
            <a:ext cx="1649896" cy="276999"/>
          </a:xfrm>
          <a:prstGeom prst="rect">
            <a:avLst/>
          </a:prstGeom>
          <a:noFill/>
        </p:spPr>
        <p:txBody>
          <a:bodyPr wrap="square" rtlCol="0" anchor="b">
            <a:spAutoFit/>
          </a:bodyPr>
          <a:lstStyle/>
          <a:p>
            <a:pPr>
              <a:buSzPct val="25000"/>
            </a:pP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表</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相关信息技术列表</a:t>
            </a:r>
            <a:endParaRPr lang="en-US" altLang="zh-CN" sz="1200" dirty="0">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id="{D68C873B-F52E-4927-2642-ED3D82EF7E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918" y="2883183"/>
            <a:ext cx="5135476" cy="2882286"/>
          </a:xfrm>
          <a:prstGeom prst="rect">
            <a:avLst/>
          </a:prstGeom>
        </p:spPr>
      </p:pic>
    </p:spTree>
    <p:extLst>
      <p:ext uri="{BB962C8B-B14F-4D97-AF65-F5344CB8AC3E}">
        <p14:creationId xmlns:p14="http://schemas.microsoft.com/office/powerpoint/2010/main" val="114245626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739407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信息技术在供应链管理中的应用</a:t>
            </a:r>
          </a:p>
        </p:txBody>
      </p:sp>
      <p:sp>
        <p:nvSpPr>
          <p:cNvPr id="20" name="矩形 19"/>
          <p:cNvSpPr/>
          <p:nvPr/>
        </p:nvSpPr>
        <p:spPr>
          <a:xfrm>
            <a:off x="564918" y="842221"/>
            <a:ext cx="4480714"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二、射频识别技术（</a:t>
            </a:r>
            <a:r>
              <a:rPr lang="en-US" altLang="zh-CN" sz="2800" b="1" dirty="0">
                <a:solidFill>
                  <a:schemeClr val="accent1">
                    <a:lumMod val="50000"/>
                  </a:schemeClr>
                </a:solidFill>
                <a:effectLst>
                  <a:outerShdw blurRad="38100" dist="25400" dir="5400000" algn="ctr" rotWithShape="0">
                    <a:srgbClr val="6E747A">
                      <a:alpha val="43000"/>
                    </a:srgbClr>
                  </a:outerShdw>
                </a:effectLst>
              </a:rPr>
              <a:t>RFID</a:t>
            </a:r>
            <a:r>
              <a:rPr lang="zh-CN" altLang="en-US" sz="2800" b="1" dirty="0">
                <a:solidFill>
                  <a:schemeClr val="accent1">
                    <a:lumMod val="50000"/>
                  </a:schemeClr>
                </a:solidFill>
                <a:effectLst>
                  <a:outerShdw blurRad="38100" dist="25400" dir="5400000" algn="ctr" rotWithShape="0">
                    <a:srgbClr val="6E747A">
                      <a:alpha val="43000"/>
                    </a:srgbClr>
                  </a:outerShdw>
                </a:effectLst>
              </a:rPr>
              <a:t>）</a:t>
            </a:r>
          </a:p>
        </p:txBody>
      </p:sp>
      <p:sp>
        <p:nvSpPr>
          <p:cNvPr id="8" name="文本框 7">
            <a:extLst>
              <a:ext uri="{FF2B5EF4-FFF2-40B4-BE49-F238E27FC236}">
                <a16:creationId xmlns:a16="http://schemas.microsoft.com/office/drawing/2014/main" id="{BB6D3333-8EDE-6B00-9C86-636647986D47}"/>
              </a:ext>
            </a:extLst>
          </p:cNvPr>
          <p:cNvSpPr txBox="1"/>
          <p:nvPr/>
        </p:nvSpPr>
        <p:spPr>
          <a:xfrm>
            <a:off x="564918" y="1570382"/>
            <a:ext cx="11302404" cy="830997"/>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含义：</a:t>
            </a:r>
            <a:r>
              <a:rPr lang="zh-CN" altLang="en-US" sz="1600" dirty="0">
                <a:latin typeface="微软雅黑" panose="020B0503020204020204" pitchFamily="34" charset="-122"/>
                <a:ea typeface="微软雅黑" panose="020B0503020204020204" pitchFamily="34" charset="-122"/>
              </a:rPr>
              <a:t>射频识别技术（</a:t>
            </a:r>
            <a:r>
              <a:rPr lang="en-US" altLang="zh-CN" sz="1600" dirty="0">
                <a:latin typeface="Times New Roman" panose="02020603050405020304" pitchFamily="18" charset="0"/>
                <a:ea typeface="微软雅黑" panose="020B0503020204020204" pitchFamily="34" charset="-122"/>
                <a:cs typeface="Times New Roman" panose="02020603050405020304" pitchFamily="18" charset="0"/>
              </a:rPr>
              <a:t>Radio Frequency Identification</a:t>
            </a:r>
            <a:r>
              <a:rPr lang="zh-CN" altLang="en-US" sz="16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600" dirty="0">
                <a:latin typeface="Times New Roman" panose="02020603050405020304" pitchFamily="18" charset="0"/>
                <a:ea typeface="微软雅黑" panose="020B0503020204020204" pitchFamily="34" charset="-122"/>
                <a:cs typeface="Times New Roman" panose="02020603050405020304" pitchFamily="18" charset="0"/>
              </a:rPr>
              <a:t>RFID</a:t>
            </a:r>
            <a:r>
              <a:rPr lang="zh-CN" altLang="en-US" sz="1600" dirty="0">
                <a:latin typeface="微软雅黑" panose="020B0503020204020204" pitchFamily="34" charset="-122"/>
                <a:ea typeface="微软雅黑" panose="020B0503020204020204" pitchFamily="34" charset="-122"/>
              </a:rPr>
              <a:t>），是自动识别技术的一种，通过无线射频方式进行非接触双向数据通信，利用无线射频方式对记录媒体（电子标签或射频卡）进行读写，从而达到识别目标和数据交换的目的，其被认为是</a:t>
            </a:r>
            <a:r>
              <a:rPr lang="en-US" altLang="zh-CN" sz="1600" dirty="0">
                <a:latin typeface="微软雅黑" panose="020B0503020204020204" pitchFamily="34" charset="-122"/>
                <a:ea typeface="微软雅黑" panose="020B0503020204020204" pitchFamily="34" charset="-122"/>
              </a:rPr>
              <a:t>21</a:t>
            </a:r>
            <a:r>
              <a:rPr lang="zh-CN" altLang="en-US" sz="1600" dirty="0">
                <a:latin typeface="微软雅黑" panose="020B0503020204020204" pitchFamily="34" charset="-122"/>
                <a:ea typeface="微软雅黑" panose="020B0503020204020204" pitchFamily="34" charset="-122"/>
              </a:rPr>
              <a:t>世纪最具发展潜力的信息技术之一。</a:t>
            </a:r>
          </a:p>
        </p:txBody>
      </p:sp>
      <p:grpSp>
        <p:nvGrpSpPr>
          <p:cNvPr id="10" name="îśḻíďê"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D85946E0-89DA-484F-E9DB-4F15DF0D67A5}"/>
              </a:ext>
            </a:extLst>
          </p:cNvPr>
          <p:cNvGrpSpPr>
            <a:grpSpLocks noChangeAspect="1"/>
          </p:cNvGrpSpPr>
          <p:nvPr/>
        </p:nvGrpSpPr>
        <p:grpSpPr>
          <a:xfrm>
            <a:off x="1808921" y="2401378"/>
            <a:ext cx="8222975" cy="3804281"/>
            <a:chOff x="679123" y="1131357"/>
            <a:chExt cx="10839777" cy="5014919"/>
          </a:xfrm>
        </p:grpSpPr>
        <p:grpSp>
          <p:nvGrpSpPr>
            <p:cNvPr id="11" name="işľiḓé">
              <a:extLst>
                <a:ext uri="{FF2B5EF4-FFF2-40B4-BE49-F238E27FC236}">
                  <a16:creationId xmlns:a16="http://schemas.microsoft.com/office/drawing/2014/main" id="{4D9A3E66-BE22-99A8-DDA8-54329EE5C26B}"/>
                </a:ext>
              </a:extLst>
            </p:cNvPr>
            <p:cNvGrpSpPr>
              <a:grpSpLocks/>
            </p:cNvGrpSpPr>
            <p:nvPr/>
          </p:nvGrpSpPr>
          <p:grpSpPr>
            <a:xfrm>
              <a:off x="5071490" y="1680507"/>
              <a:ext cx="2036320" cy="2036320"/>
              <a:chOff x="5339229" y="2068979"/>
              <a:chExt cx="1500842" cy="1500842"/>
            </a:xfrm>
          </p:grpSpPr>
          <p:sp>
            <p:nvSpPr>
              <p:cNvPr id="31" name="iSļídè">
                <a:extLst>
                  <a:ext uri="{FF2B5EF4-FFF2-40B4-BE49-F238E27FC236}">
                    <a16:creationId xmlns:a16="http://schemas.microsoft.com/office/drawing/2014/main" id="{F6965A04-2566-3958-F128-22546F48AB60}"/>
                  </a:ext>
                </a:extLst>
              </p:cNvPr>
              <p:cNvSpPr/>
              <p:nvPr/>
            </p:nvSpPr>
            <p:spPr>
              <a:xfrm>
                <a:off x="5410169" y="2139919"/>
                <a:ext cx="1358961" cy="1358961"/>
              </a:xfrm>
              <a:prstGeom prst="ellipse">
                <a:avLst/>
              </a:prstGeom>
              <a:blipFill>
                <a:blip r:embed="rId2"/>
                <a:stretch>
                  <a:fillRect l="-12614" r="-12386"/>
                </a:stretch>
              </a:blipFill>
              <a:ln w="28575">
                <a:noFill/>
                <a:prstDash val="solid"/>
                <a:miter lim="800000"/>
                <a:headEnd/>
                <a:tailEn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sz="1000">
                  <a:latin typeface="微软雅黑" panose="020B0503020204020204" pitchFamily="34" charset="-122"/>
                  <a:ea typeface="微软雅黑" panose="020B0503020204020204" pitchFamily="34" charset="-122"/>
                </a:endParaRPr>
              </a:p>
            </p:txBody>
          </p:sp>
          <p:sp>
            <p:nvSpPr>
              <p:cNvPr id="32" name="išḷîḑé">
                <a:extLst>
                  <a:ext uri="{FF2B5EF4-FFF2-40B4-BE49-F238E27FC236}">
                    <a16:creationId xmlns:a16="http://schemas.microsoft.com/office/drawing/2014/main" id="{757941BB-BF99-6190-C155-7A155D9DACBB}"/>
                  </a:ext>
                </a:extLst>
              </p:cNvPr>
              <p:cNvSpPr/>
              <p:nvPr/>
            </p:nvSpPr>
            <p:spPr>
              <a:xfrm>
                <a:off x="5339229" y="2068979"/>
                <a:ext cx="1500842" cy="1500842"/>
              </a:xfrm>
              <a:prstGeom prst="ellipse">
                <a:avLst/>
              </a:prstGeom>
              <a:noFill/>
              <a:ln w="38100">
                <a:solidFill>
                  <a:schemeClr val="bg1">
                    <a:lumMod val="95000"/>
                  </a:schemeClr>
                </a:solidFill>
                <a:prstDash val="solid"/>
                <a:miter lim="800000"/>
                <a:headEnd/>
                <a:tailEn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sz="1000">
                  <a:latin typeface="微软雅黑" panose="020B0503020204020204" pitchFamily="34" charset="-122"/>
                  <a:ea typeface="微软雅黑" panose="020B0503020204020204" pitchFamily="34" charset="-122"/>
                </a:endParaRPr>
              </a:p>
            </p:txBody>
          </p:sp>
        </p:grpSp>
        <p:cxnSp>
          <p:nvCxnSpPr>
            <p:cNvPr id="12" name="iŝḷíḋè">
              <a:extLst>
                <a:ext uri="{FF2B5EF4-FFF2-40B4-BE49-F238E27FC236}">
                  <a16:creationId xmlns:a16="http://schemas.microsoft.com/office/drawing/2014/main" id="{A2DEA435-7CE8-28A4-7A3C-C50875B104D2}"/>
                </a:ext>
              </a:extLst>
            </p:cNvPr>
            <p:cNvCxnSpPr>
              <a:cxnSpLocks/>
              <a:stCxn id="14" idx="2"/>
            </p:cNvCxnSpPr>
            <p:nvPr/>
          </p:nvCxnSpPr>
          <p:spPr>
            <a:xfrm rot="10800000" flipV="1">
              <a:off x="1125818" y="2698667"/>
              <a:ext cx="3893922" cy="1466242"/>
            </a:xfrm>
            <a:prstGeom prst="bentConnector3">
              <a:avLst>
                <a:gd name="adj1" fmla="val 111249"/>
              </a:avLst>
            </a:prstGeom>
            <a:ln w="38100" cap="rnd">
              <a:solidFill>
                <a:schemeClr val="bg1">
                  <a:lumMod val="75000"/>
                </a:schemeClr>
              </a:solidFill>
              <a:round/>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 name="íşlíḋê">
              <a:extLst>
                <a:ext uri="{FF2B5EF4-FFF2-40B4-BE49-F238E27FC236}">
                  <a16:creationId xmlns:a16="http://schemas.microsoft.com/office/drawing/2014/main" id="{5FE7A414-C136-9E24-0DCC-F1A37F7E589E}"/>
                </a:ext>
              </a:extLst>
            </p:cNvPr>
            <p:cNvCxnSpPr>
              <a:cxnSpLocks/>
              <a:stCxn id="15" idx="6"/>
            </p:cNvCxnSpPr>
            <p:nvPr/>
          </p:nvCxnSpPr>
          <p:spPr>
            <a:xfrm>
              <a:off x="7159558" y="2698667"/>
              <a:ext cx="3893924" cy="1466242"/>
            </a:xfrm>
            <a:prstGeom prst="bentConnector3">
              <a:avLst>
                <a:gd name="adj1" fmla="val 111975"/>
              </a:avLst>
            </a:prstGeom>
            <a:ln w="38100" cap="rnd">
              <a:solidFill>
                <a:schemeClr val="bg1">
                  <a:lumMod val="75000"/>
                </a:schemeClr>
              </a:solidFill>
              <a:round/>
              <a:headEnd type="none"/>
              <a:tailEnd type="triangle"/>
            </a:ln>
          </p:spPr>
          <p:style>
            <a:lnRef idx="1">
              <a:schemeClr val="accent1"/>
            </a:lnRef>
            <a:fillRef idx="0">
              <a:schemeClr val="accent1"/>
            </a:fillRef>
            <a:effectRef idx="0">
              <a:schemeClr val="accent1"/>
            </a:effectRef>
            <a:fontRef idx="minor">
              <a:schemeClr val="tx1"/>
            </a:fontRef>
          </p:style>
        </p:cxnSp>
        <p:sp>
          <p:nvSpPr>
            <p:cNvPr id="14" name="ïš1îḓé">
              <a:extLst>
                <a:ext uri="{FF2B5EF4-FFF2-40B4-BE49-F238E27FC236}">
                  <a16:creationId xmlns:a16="http://schemas.microsoft.com/office/drawing/2014/main" id="{E0A819DF-5BAD-5AA0-2642-AB7D64B5D78C}"/>
                </a:ext>
              </a:extLst>
            </p:cNvPr>
            <p:cNvSpPr/>
            <p:nvPr/>
          </p:nvSpPr>
          <p:spPr>
            <a:xfrm>
              <a:off x="5019740" y="2640303"/>
              <a:ext cx="116728" cy="116728"/>
            </a:xfrm>
            <a:prstGeom prst="ellipse">
              <a:avLst/>
            </a:prstGeom>
            <a:solidFill>
              <a:schemeClr val="accent1"/>
            </a:solidFill>
            <a:ln w="19050" cap="rnd">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1000" b="1" i="1">
                <a:solidFill>
                  <a:schemeClr val="tx1"/>
                </a:solidFill>
                <a:latin typeface="微软雅黑" panose="020B0503020204020204" pitchFamily="34" charset="-122"/>
                <a:ea typeface="微软雅黑" panose="020B0503020204020204" pitchFamily="34" charset="-122"/>
              </a:endParaRPr>
            </a:p>
          </p:txBody>
        </p:sp>
        <p:sp>
          <p:nvSpPr>
            <p:cNvPr id="15" name="iṩḻîdè">
              <a:extLst>
                <a:ext uri="{FF2B5EF4-FFF2-40B4-BE49-F238E27FC236}">
                  <a16:creationId xmlns:a16="http://schemas.microsoft.com/office/drawing/2014/main" id="{39C2742A-6CDF-9C54-85CE-4F06672EE7F4}"/>
                </a:ext>
              </a:extLst>
            </p:cNvPr>
            <p:cNvSpPr/>
            <p:nvPr/>
          </p:nvSpPr>
          <p:spPr>
            <a:xfrm>
              <a:off x="7042830" y="2640303"/>
              <a:ext cx="116728" cy="116728"/>
            </a:xfrm>
            <a:prstGeom prst="ellipse">
              <a:avLst/>
            </a:prstGeom>
            <a:solidFill>
              <a:schemeClr val="accent2"/>
            </a:solidFill>
            <a:ln w="19050" cap="rnd">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1000" b="1" i="1">
                <a:solidFill>
                  <a:schemeClr val="tx1"/>
                </a:solidFill>
                <a:latin typeface="微软雅黑" panose="020B0503020204020204" pitchFamily="34" charset="-122"/>
                <a:ea typeface="微软雅黑" panose="020B0503020204020204" pitchFamily="34" charset="-122"/>
              </a:endParaRPr>
            </a:p>
          </p:txBody>
        </p:sp>
        <p:sp>
          <p:nvSpPr>
            <p:cNvPr id="16" name="iṡḷïḍè">
              <a:extLst>
                <a:ext uri="{FF2B5EF4-FFF2-40B4-BE49-F238E27FC236}">
                  <a16:creationId xmlns:a16="http://schemas.microsoft.com/office/drawing/2014/main" id="{50883453-45E5-9605-0C21-049E2E3A9C37}"/>
                </a:ext>
              </a:extLst>
            </p:cNvPr>
            <p:cNvSpPr/>
            <p:nvPr/>
          </p:nvSpPr>
          <p:spPr bwMode="auto">
            <a:xfrm>
              <a:off x="679123" y="2140941"/>
              <a:ext cx="2978535" cy="557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zh-CN" altLang="en-US" sz="1200" b="1" dirty="0">
                  <a:latin typeface="微软雅黑" panose="020B0503020204020204" pitchFamily="34" charset="-122"/>
                  <a:ea typeface="微软雅黑" panose="020B0503020204020204" pitchFamily="34" charset="-122"/>
                </a:rPr>
                <a:t>生产的自动化及过程控制</a:t>
              </a:r>
              <a:endParaRPr lang="en-US" altLang="zh-CN" sz="1200" b="1" dirty="0">
                <a:latin typeface="微软雅黑" panose="020B0503020204020204" pitchFamily="34" charset="-122"/>
                <a:ea typeface="微软雅黑" panose="020B0503020204020204" pitchFamily="34" charset="-122"/>
              </a:endParaRPr>
            </a:p>
          </p:txBody>
        </p:sp>
        <p:sp>
          <p:nvSpPr>
            <p:cNvPr id="17" name="îşliḍè">
              <a:extLst>
                <a:ext uri="{FF2B5EF4-FFF2-40B4-BE49-F238E27FC236}">
                  <a16:creationId xmlns:a16="http://schemas.microsoft.com/office/drawing/2014/main" id="{672CDD50-0896-2649-40D2-E51AE2092F99}"/>
                </a:ext>
              </a:extLst>
            </p:cNvPr>
            <p:cNvSpPr/>
            <p:nvPr/>
          </p:nvSpPr>
          <p:spPr bwMode="auto">
            <a:xfrm>
              <a:off x="9151374" y="2140941"/>
              <a:ext cx="2367526" cy="557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spcBef>
                  <a:spcPct val="0"/>
                </a:spcBef>
              </a:pPr>
              <a:r>
                <a:rPr lang="zh-CN" altLang="en-US" sz="1200" b="1" dirty="0">
                  <a:latin typeface="微软雅黑" panose="020B0503020204020204" pitchFamily="34" charset="-122"/>
                  <a:ea typeface="微软雅黑" panose="020B0503020204020204" pitchFamily="34" charset="-122"/>
                </a:rPr>
                <a:t>车辆自动识别</a:t>
              </a:r>
              <a:endParaRPr lang="en-US" altLang="zh-CN" sz="1200" b="1" dirty="0">
                <a:latin typeface="微软雅黑" panose="020B0503020204020204" pitchFamily="34" charset="-122"/>
                <a:ea typeface="微软雅黑" panose="020B0503020204020204" pitchFamily="34" charset="-122"/>
              </a:endParaRPr>
            </a:p>
          </p:txBody>
        </p:sp>
        <p:grpSp>
          <p:nvGrpSpPr>
            <p:cNvPr id="18" name="ïśḻîḓé">
              <a:extLst>
                <a:ext uri="{FF2B5EF4-FFF2-40B4-BE49-F238E27FC236}">
                  <a16:creationId xmlns:a16="http://schemas.microsoft.com/office/drawing/2014/main" id="{C69DA14E-2D70-97B5-C372-AF05B3625462}"/>
                </a:ext>
              </a:extLst>
            </p:cNvPr>
            <p:cNvGrpSpPr/>
            <p:nvPr/>
          </p:nvGrpSpPr>
          <p:grpSpPr>
            <a:xfrm>
              <a:off x="1125818" y="3495171"/>
              <a:ext cx="2978431" cy="1339476"/>
              <a:chOff x="1125818" y="2967270"/>
              <a:chExt cx="2978431" cy="1339476"/>
            </a:xfrm>
          </p:grpSpPr>
          <p:sp>
            <p:nvSpPr>
              <p:cNvPr id="27" name="îşľiďê">
                <a:extLst>
                  <a:ext uri="{FF2B5EF4-FFF2-40B4-BE49-F238E27FC236}">
                    <a16:creationId xmlns:a16="http://schemas.microsoft.com/office/drawing/2014/main" id="{CB457B4A-D647-82D6-E634-6B4A1D026814}"/>
                  </a:ext>
                </a:extLst>
              </p:cNvPr>
              <p:cNvSpPr/>
              <p:nvPr/>
            </p:nvSpPr>
            <p:spPr>
              <a:xfrm>
                <a:off x="1941792" y="3128008"/>
                <a:ext cx="2162457" cy="490396"/>
              </a:xfrm>
              <a:prstGeom prst="roundRect">
                <a:avLst>
                  <a:gd name="adj" fmla="val 50000"/>
                </a:avLst>
              </a:prstGeom>
              <a:solidFill>
                <a:schemeClr val="accent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Bef>
                    <a:spcPct val="0"/>
                  </a:spcBef>
                </a:pPr>
                <a:r>
                  <a:rPr lang="zh-CN" altLang="en-US" sz="1200" i="1" dirty="0">
                    <a:latin typeface="微软雅黑" panose="020B0503020204020204" pitchFamily="34" charset="-122"/>
                    <a:ea typeface="微软雅黑" panose="020B0503020204020204" pitchFamily="34" charset="-122"/>
                  </a:rPr>
                  <a:t>智能制造</a:t>
                </a:r>
                <a:endParaRPr lang="en-US" altLang="zh-CN" sz="1200" i="1" dirty="0">
                  <a:latin typeface="微软雅黑" panose="020B0503020204020204" pitchFamily="34" charset="-122"/>
                  <a:ea typeface="微软雅黑" panose="020B0503020204020204" pitchFamily="34" charset="-122"/>
                </a:endParaRPr>
              </a:p>
            </p:txBody>
          </p:sp>
          <p:grpSp>
            <p:nvGrpSpPr>
              <p:cNvPr id="28" name="iṥļiḓê">
                <a:extLst>
                  <a:ext uri="{FF2B5EF4-FFF2-40B4-BE49-F238E27FC236}">
                    <a16:creationId xmlns:a16="http://schemas.microsoft.com/office/drawing/2014/main" id="{1E0B4B8D-3575-FC0A-80CF-3493F9BED9B9}"/>
                  </a:ext>
                </a:extLst>
              </p:cNvPr>
              <p:cNvGrpSpPr>
                <a:grpSpLocks/>
              </p:cNvGrpSpPr>
              <p:nvPr/>
            </p:nvGrpSpPr>
            <p:grpSpPr>
              <a:xfrm>
                <a:off x="1125818" y="2967270"/>
                <a:ext cx="1339476" cy="1339476"/>
                <a:chOff x="5339229" y="2068979"/>
                <a:chExt cx="1500842" cy="1500842"/>
              </a:xfrm>
            </p:grpSpPr>
            <p:sp>
              <p:nvSpPr>
                <p:cNvPr id="29" name="iş1íḑé">
                  <a:extLst>
                    <a:ext uri="{FF2B5EF4-FFF2-40B4-BE49-F238E27FC236}">
                      <a16:creationId xmlns:a16="http://schemas.microsoft.com/office/drawing/2014/main" id="{B29B1FFF-864F-3AA2-E24F-DFAB8CFC6EB6}"/>
                    </a:ext>
                  </a:extLst>
                </p:cNvPr>
                <p:cNvSpPr/>
                <p:nvPr/>
              </p:nvSpPr>
              <p:spPr>
                <a:xfrm>
                  <a:off x="5339229" y="2068979"/>
                  <a:ext cx="1500842" cy="1500842"/>
                </a:xfrm>
                <a:prstGeom prst="ellipse">
                  <a:avLst/>
                </a:prstGeom>
                <a:solidFill>
                  <a:schemeClr val="bg1"/>
                </a:solidFill>
                <a:ln w="57150">
                  <a:solidFill>
                    <a:schemeClr val="bg1">
                      <a:lumMod val="95000"/>
                    </a:schemeClr>
                  </a:solidFill>
                  <a:prstDash val="solid"/>
                  <a:miter lim="800000"/>
                  <a:headEnd/>
                  <a:tailEn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sz="1000">
                    <a:latin typeface="微软雅黑" panose="020B0503020204020204" pitchFamily="34" charset="-122"/>
                    <a:ea typeface="微软雅黑" panose="020B0503020204020204" pitchFamily="34" charset="-122"/>
                  </a:endParaRPr>
                </a:p>
              </p:txBody>
            </p:sp>
            <p:sp>
              <p:nvSpPr>
                <p:cNvPr id="30" name="ïš1íḑe">
                  <a:extLst>
                    <a:ext uri="{FF2B5EF4-FFF2-40B4-BE49-F238E27FC236}">
                      <a16:creationId xmlns:a16="http://schemas.microsoft.com/office/drawing/2014/main" id="{6F6BC926-B9F5-1BC6-36C0-E5A5B1BC9A57}"/>
                    </a:ext>
                  </a:extLst>
                </p:cNvPr>
                <p:cNvSpPr/>
                <p:nvPr/>
              </p:nvSpPr>
              <p:spPr>
                <a:xfrm>
                  <a:off x="5464734" y="2194484"/>
                  <a:ext cx="1249830" cy="1249830"/>
                </a:xfrm>
                <a:prstGeom prst="ellipse">
                  <a:avLst/>
                </a:prstGeom>
                <a:blipFill>
                  <a:blip r:embed="rId3"/>
                  <a:stretch>
                    <a:fillRect t="-25375" b="-24625"/>
                  </a:stretch>
                </a:blipFill>
                <a:ln w="28575">
                  <a:noFill/>
                  <a:prstDash val="solid"/>
                  <a:miter lim="800000"/>
                  <a:headEnd/>
                  <a:tailEn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sz="1000">
                    <a:latin typeface="微软雅黑" panose="020B0503020204020204" pitchFamily="34" charset="-122"/>
                    <a:ea typeface="微软雅黑" panose="020B0503020204020204" pitchFamily="34" charset="-122"/>
                  </a:endParaRPr>
                </a:p>
              </p:txBody>
            </p:sp>
          </p:grpSp>
        </p:grpSp>
        <p:sp>
          <p:nvSpPr>
            <p:cNvPr id="19" name="išļíḍé">
              <a:extLst>
                <a:ext uri="{FF2B5EF4-FFF2-40B4-BE49-F238E27FC236}">
                  <a16:creationId xmlns:a16="http://schemas.microsoft.com/office/drawing/2014/main" id="{A924FBCF-D99A-359D-91EE-54C851FEF948}"/>
                </a:ext>
              </a:extLst>
            </p:cNvPr>
            <p:cNvSpPr/>
            <p:nvPr/>
          </p:nvSpPr>
          <p:spPr>
            <a:xfrm>
              <a:off x="8075051" y="3655909"/>
              <a:ext cx="2162457" cy="490396"/>
            </a:xfrm>
            <a:prstGeom prst="roundRect">
              <a:avLst>
                <a:gd name="adj" fmla="val 50000"/>
              </a:avLst>
            </a:prstGeom>
            <a:solidFill>
              <a:schemeClr val="accent2"/>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Bef>
                  <a:spcPct val="0"/>
                </a:spcBef>
              </a:pPr>
              <a:r>
                <a:rPr lang="zh-CN" altLang="en-US" sz="1200" i="1" dirty="0">
                  <a:latin typeface="微软雅黑" panose="020B0503020204020204" pitchFamily="34" charset="-122"/>
                  <a:ea typeface="微软雅黑" panose="020B0503020204020204" pitchFamily="34" charset="-122"/>
                </a:rPr>
                <a:t>智慧交通</a:t>
              </a:r>
              <a:endParaRPr lang="en-US" altLang="zh-CN" sz="1200" i="1" dirty="0">
                <a:latin typeface="微软雅黑" panose="020B0503020204020204" pitchFamily="34" charset="-122"/>
                <a:ea typeface="微软雅黑" panose="020B0503020204020204" pitchFamily="34" charset="-122"/>
              </a:endParaRPr>
            </a:p>
          </p:txBody>
        </p:sp>
        <p:grpSp>
          <p:nvGrpSpPr>
            <p:cNvPr id="21" name="ïṥľïḓe">
              <a:extLst>
                <a:ext uri="{FF2B5EF4-FFF2-40B4-BE49-F238E27FC236}">
                  <a16:creationId xmlns:a16="http://schemas.microsoft.com/office/drawing/2014/main" id="{69858FFF-551E-961F-4397-B195851C4FE8}"/>
                </a:ext>
              </a:extLst>
            </p:cNvPr>
            <p:cNvGrpSpPr>
              <a:grpSpLocks/>
            </p:cNvGrpSpPr>
            <p:nvPr/>
          </p:nvGrpSpPr>
          <p:grpSpPr>
            <a:xfrm>
              <a:off x="9714006" y="3495171"/>
              <a:ext cx="1339476" cy="1339476"/>
              <a:chOff x="5339229" y="2068979"/>
              <a:chExt cx="1500842" cy="1500842"/>
            </a:xfrm>
          </p:grpSpPr>
          <p:sp>
            <p:nvSpPr>
              <p:cNvPr id="25" name="ïśḷíḓè">
                <a:extLst>
                  <a:ext uri="{FF2B5EF4-FFF2-40B4-BE49-F238E27FC236}">
                    <a16:creationId xmlns:a16="http://schemas.microsoft.com/office/drawing/2014/main" id="{717A46D4-CE2B-7CF6-869A-7B19CC74DCD7}"/>
                  </a:ext>
                </a:extLst>
              </p:cNvPr>
              <p:cNvSpPr/>
              <p:nvPr/>
            </p:nvSpPr>
            <p:spPr>
              <a:xfrm>
                <a:off x="5339229" y="2068979"/>
                <a:ext cx="1500842" cy="1500842"/>
              </a:xfrm>
              <a:prstGeom prst="ellipse">
                <a:avLst/>
              </a:prstGeom>
              <a:solidFill>
                <a:schemeClr val="bg1"/>
              </a:solidFill>
              <a:ln w="57150">
                <a:solidFill>
                  <a:schemeClr val="bg1">
                    <a:lumMod val="95000"/>
                  </a:schemeClr>
                </a:solidFill>
                <a:prstDash val="solid"/>
                <a:miter lim="800000"/>
                <a:headEnd/>
                <a:tailEn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sz="1000">
                  <a:latin typeface="微软雅黑" panose="020B0503020204020204" pitchFamily="34" charset="-122"/>
                  <a:ea typeface="微软雅黑" panose="020B0503020204020204" pitchFamily="34" charset="-122"/>
                </a:endParaRPr>
              </a:p>
            </p:txBody>
          </p:sp>
          <p:sp>
            <p:nvSpPr>
              <p:cNvPr id="26" name="isľíḋe">
                <a:extLst>
                  <a:ext uri="{FF2B5EF4-FFF2-40B4-BE49-F238E27FC236}">
                    <a16:creationId xmlns:a16="http://schemas.microsoft.com/office/drawing/2014/main" id="{2A607ABD-0691-C619-6287-00594A15F12B}"/>
                  </a:ext>
                </a:extLst>
              </p:cNvPr>
              <p:cNvSpPr/>
              <p:nvPr/>
            </p:nvSpPr>
            <p:spPr>
              <a:xfrm>
                <a:off x="5464734" y="2194484"/>
                <a:ext cx="1249830" cy="1249830"/>
              </a:xfrm>
              <a:prstGeom prst="ellipse">
                <a:avLst/>
              </a:prstGeom>
              <a:blipFill>
                <a:blip r:embed="rId4"/>
                <a:stretch>
                  <a:fillRect l="-11150" r="-10820"/>
                </a:stretch>
              </a:blipFill>
              <a:ln w="28575">
                <a:noFill/>
                <a:prstDash val="solid"/>
                <a:miter lim="800000"/>
                <a:headEnd/>
                <a:tailEn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sz="1000">
                  <a:latin typeface="微软雅黑" panose="020B0503020204020204" pitchFamily="34" charset="-122"/>
                  <a:ea typeface="微软雅黑" panose="020B0503020204020204" pitchFamily="34" charset="-122"/>
                </a:endParaRPr>
              </a:p>
            </p:txBody>
          </p:sp>
        </p:grpSp>
        <p:sp>
          <p:nvSpPr>
            <p:cNvPr id="22" name="iṡ1ide">
              <a:extLst>
                <a:ext uri="{FF2B5EF4-FFF2-40B4-BE49-F238E27FC236}">
                  <a16:creationId xmlns:a16="http://schemas.microsoft.com/office/drawing/2014/main" id="{86014298-1DD1-D60E-7AA3-E11C71072A24}"/>
                </a:ext>
              </a:extLst>
            </p:cNvPr>
            <p:cNvSpPr/>
            <p:nvPr/>
          </p:nvSpPr>
          <p:spPr bwMode="auto">
            <a:xfrm>
              <a:off x="1125817" y="4995386"/>
              <a:ext cx="3632416" cy="115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000" dirty="0">
                  <a:latin typeface="微软雅黑" panose="020B0503020204020204" pitchFamily="34" charset="-122"/>
                  <a:ea typeface="微软雅黑" panose="020B0503020204020204" pitchFamily="34" charset="-122"/>
                </a:rPr>
                <a:t>通过在大型工厂的自动化流水作业线上使用</a:t>
              </a:r>
              <a:r>
                <a:rPr lang="en-US" altLang="zh-CN" sz="1000" dirty="0">
                  <a:latin typeface="微软雅黑" panose="020B0503020204020204" pitchFamily="34" charset="-122"/>
                  <a:ea typeface="微软雅黑" panose="020B0503020204020204" pitchFamily="34" charset="-122"/>
                </a:rPr>
                <a:t>RFID</a:t>
              </a:r>
              <a:r>
                <a:rPr lang="zh-CN" altLang="en-US" sz="1000" dirty="0">
                  <a:latin typeface="微软雅黑" panose="020B0503020204020204" pitchFamily="34" charset="-122"/>
                  <a:ea typeface="微软雅黑" panose="020B0503020204020204" pitchFamily="34" charset="-122"/>
                </a:rPr>
                <a:t>技术，实现了物料跟踪和生产过程自动控制、监视，提高了生产效率，改进了生产方式，降低了成本。</a:t>
              </a:r>
              <a:endParaRPr lang="en-US" altLang="zh-CN" sz="1000" dirty="0">
                <a:latin typeface="微软雅黑" panose="020B0503020204020204" pitchFamily="34" charset="-122"/>
                <a:ea typeface="微软雅黑" panose="020B0503020204020204" pitchFamily="34" charset="-122"/>
              </a:endParaRPr>
            </a:p>
          </p:txBody>
        </p:sp>
        <p:sp>
          <p:nvSpPr>
            <p:cNvPr id="23" name="iSlîḋè">
              <a:extLst>
                <a:ext uri="{FF2B5EF4-FFF2-40B4-BE49-F238E27FC236}">
                  <a16:creationId xmlns:a16="http://schemas.microsoft.com/office/drawing/2014/main" id="{A046928D-D117-6BDB-5D88-EFA3F9D85390}"/>
                </a:ext>
              </a:extLst>
            </p:cNvPr>
            <p:cNvSpPr/>
            <p:nvPr/>
          </p:nvSpPr>
          <p:spPr bwMode="auto">
            <a:xfrm>
              <a:off x="8163481" y="4995386"/>
              <a:ext cx="2890001" cy="1150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000" dirty="0">
                  <a:latin typeface="微软雅黑" panose="020B0503020204020204" pitchFamily="34" charset="-122"/>
                  <a:ea typeface="微软雅黑" panose="020B0503020204020204" pitchFamily="34" charset="-122"/>
                </a:rPr>
                <a:t>通过采用</a:t>
              </a:r>
              <a:r>
                <a:rPr lang="en-US" altLang="zh-CN" sz="1000" dirty="0">
                  <a:latin typeface="微软雅黑" panose="020B0503020204020204" pitchFamily="34" charset="-122"/>
                  <a:ea typeface="微软雅黑" panose="020B0503020204020204" pitchFamily="34" charset="-122"/>
                </a:rPr>
                <a:t>RFID</a:t>
              </a:r>
              <a:r>
                <a:rPr lang="zh-CN" altLang="en-US" sz="1000" dirty="0">
                  <a:latin typeface="微软雅黑" panose="020B0503020204020204" pitchFamily="34" charset="-122"/>
                  <a:ea typeface="微软雅黑" panose="020B0503020204020204" pitchFamily="34" charset="-122"/>
                </a:rPr>
                <a:t>对车辆进行识别能够随时了解车辆的运行情况，实现了车辆的自动跟踪管理</a:t>
              </a:r>
              <a:endParaRPr lang="en-US" altLang="zh-CN" sz="1000" dirty="0">
                <a:latin typeface="微软雅黑" panose="020B0503020204020204" pitchFamily="34" charset="-122"/>
                <a:ea typeface="微软雅黑" panose="020B0503020204020204" pitchFamily="34" charset="-122"/>
              </a:endParaRPr>
            </a:p>
          </p:txBody>
        </p:sp>
        <p:sp>
          <p:nvSpPr>
            <p:cNvPr id="24" name="îṣļiḓé">
              <a:extLst>
                <a:ext uri="{FF2B5EF4-FFF2-40B4-BE49-F238E27FC236}">
                  <a16:creationId xmlns:a16="http://schemas.microsoft.com/office/drawing/2014/main" id="{0A347875-6C69-3E30-B82D-C60460776D3E}"/>
                </a:ext>
              </a:extLst>
            </p:cNvPr>
            <p:cNvSpPr/>
            <p:nvPr/>
          </p:nvSpPr>
          <p:spPr bwMode="auto">
            <a:xfrm>
              <a:off x="5214634" y="1131357"/>
              <a:ext cx="1762732" cy="49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en-US" altLang="zh-CN" sz="1400" b="1" i="1" dirty="0">
                  <a:latin typeface="微软雅黑" panose="020B0503020204020204" pitchFamily="34" charset="-122"/>
                  <a:ea typeface="微软雅黑" panose="020B0503020204020204" pitchFamily="34" charset="-122"/>
                </a:rPr>
                <a:t>RFID</a:t>
              </a:r>
              <a:r>
                <a:rPr lang="zh-CN" altLang="en-US" sz="1400" b="1" i="1" dirty="0">
                  <a:latin typeface="微软雅黑" panose="020B0503020204020204" pitchFamily="34" charset="-122"/>
                  <a:ea typeface="微软雅黑" panose="020B0503020204020204" pitchFamily="34" charset="-122"/>
                </a:rPr>
                <a:t>的应用</a:t>
              </a:r>
              <a:endParaRPr lang="en-US" altLang="zh-CN" sz="1400" b="1" i="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5460930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739407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信息技术在供应链管理中的应用</a:t>
            </a:r>
          </a:p>
        </p:txBody>
      </p:sp>
      <p:sp>
        <p:nvSpPr>
          <p:cNvPr id="20" name="矩形 19"/>
          <p:cNvSpPr/>
          <p:nvPr/>
        </p:nvSpPr>
        <p:spPr>
          <a:xfrm>
            <a:off x="564918" y="842221"/>
            <a:ext cx="4288353"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三、电子数据交换（</a:t>
            </a:r>
            <a:r>
              <a:rPr lang="en-US" altLang="zh-CN" sz="2800" b="1" dirty="0">
                <a:solidFill>
                  <a:schemeClr val="accent1">
                    <a:lumMod val="50000"/>
                  </a:schemeClr>
                </a:solidFill>
                <a:effectLst>
                  <a:outerShdw blurRad="38100" dist="25400" dir="5400000" algn="ctr" rotWithShape="0">
                    <a:srgbClr val="6E747A">
                      <a:alpha val="43000"/>
                    </a:srgbClr>
                  </a:outerShdw>
                </a:effectLst>
              </a:rPr>
              <a:t>EDI</a:t>
            </a:r>
            <a:r>
              <a:rPr lang="zh-CN" altLang="en-US" sz="2800" b="1" dirty="0">
                <a:solidFill>
                  <a:schemeClr val="accent1">
                    <a:lumMod val="50000"/>
                  </a:schemeClr>
                </a:solidFill>
                <a:effectLst>
                  <a:outerShdw blurRad="38100" dist="25400" dir="5400000" algn="ctr" rotWithShape="0">
                    <a:srgbClr val="6E747A">
                      <a:alpha val="43000"/>
                    </a:srgbClr>
                  </a:outerShdw>
                </a:effectLst>
              </a:rPr>
              <a:t>）</a:t>
            </a:r>
          </a:p>
        </p:txBody>
      </p:sp>
      <p:sp>
        <p:nvSpPr>
          <p:cNvPr id="2" name="文本框 1">
            <a:extLst>
              <a:ext uri="{FF2B5EF4-FFF2-40B4-BE49-F238E27FC236}">
                <a16:creationId xmlns:a16="http://schemas.microsoft.com/office/drawing/2014/main" id="{90ED5B75-BEE8-C030-57D9-13AEEE2FB208}"/>
              </a:ext>
            </a:extLst>
          </p:cNvPr>
          <p:cNvSpPr txBox="1"/>
          <p:nvPr/>
        </p:nvSpPr>
        <p:spPr>
          <a:xfrm>
            <a:off x="564918" y="1570382"/>
            <a:ext cx="4086595" cy="2062103"/>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含义：</a:t>
            </a:r>
            <a:r>
              <a:rPr lang="zh-CN" altLang="en-US" sz="1600" dirty="0">
                <a:latin typeface="微软雅黑" panose="020B0503020204020204" pitchFamily="34" charset="-122"/>
                <a:ea typeface="微软雅黑" panose="020B0503020204020204" pitchFamily="34" charset="-122"/>
              </a:rPr>
              <a:t>电子数据交换</a:t>
            </a:r>
            <a:r>
              <a:rPr lang="en-US" altLang="zh-CN" sz="1600" dirty="0">
                <a:latin typeface="微软雅黑" panose="020B0503020204020204" pitchFamily="34" charset="-122"/>
                <a:ea typeface="微软雅黑" panose="020B0503020204020204" pitchFamily="34" charset="-122"/>
              </a:rPr>
              <a:t>(</a:t>
            </a:r>
            <a:r>
              <a:rPr lang="en-US" altLang="zh-CN" sz="1600" dirty="0">
                <a:latin typeface="Times New Roman" panose="02020603050405020304" pitchFamily="18" charset="0"/>
                <a:ea typeface="微软雅黑" panose="020B0503020204020204" pitchFamily="34" charset="-122"/>
                <a:cs typeface="Times New Roman" panose="02020603050405020304" pitchFamily="18" charset="0"/>
              </a:rPr>
              <a:t>Electronic Data Interchange, EDI</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 。就是将交易双方的业务系统中的业务数据（例如订单、预测、发票、物流状态、发货通知等）转换成标准的数据格式（</a:t>
            </a:r>
            <a:r>
              <a:rPr lang="en-US" altLang="zh-CN" sz="1600" dirty="0">
                <a:latin typeface="Times New Roman" panose="02020603050405020304" pitchFamily="18" charset="0"/>
                <a:ea typeface="微软雅黑" panose="020B0503020204020204" pitchFamily="34" charset="-122"/>
                <a:cs typeface="Times New Roman" panose="02020603050405020304" pitchFamily="18" charset="0"/>
              </a:rPr>
              <a:t>X12/EDIFACT/VDA/XML/JSON</a:t>
            </a:r>
            <a:r>
              <a:rPr lang="zh-CN" altLang="en-US" sz="1600" dirty="0">
                <a:latin typeface="微软雅黑" panose="020B0503020204020204" pitchFamily="34" charset="-122"/>
                <a:ea typeface="微软雅黑" panose="020B0503020204020204" pitchFamily="34" charset="-122"/>
              </a:rPr>
              <a:t>）等，通过特定的传输协议进行传输到对方的系统中。主要是用于企业和企业之间的数据传输的，非常适合供应链中的业务。</a:t>
            </a:r>
          </a:p>
        </p:txBody>
      </p:sp>
      <p:pic>
        <p:nvPicPr>
          <p:cNvPr id="10" name="图片 9">
            <a:extLst>
              <a:ext uri="{FF2B5EF4-FFF2-40B4-BE49-F238E27FC236}">
                <a16:creationId xmlns:a16="http://schemas.microsoft.com/office/drawing/2014/main" id="{0E948D14-F39B-183A-65ED-B4BFDF5932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842221"/>
            <a:ext cx="3990804" cy="5152306"/>
          </a:xfrm>
          <a:prstGeom prst="rect">
            <a:avLst/>
          </a:prstGeom>
        </p:spPr>
      </p:pic>
      <p:sp>
        <p:nvSpPr>
          <p:cNvPr id="11" name="文本框 10">
            <a:extLst>
              <a:ext uri="{FF2B5EF4-FFF2-40B4-BE49-F238E27FC236}">
                <a16:creationId xmlns:a16="http://schemas.microsoft.com/office/drawing/2014/main" id="{4185B957-ECCB-39F8-93C7-54679069F779}"/>
              </a:ext>
            </a:extLst>
          </p:cNvPr>
          <p:cNvSpPr txBox="1"/>
          <p:nvPr/>
        </p:nvSpPr>
        <p:spPr>
          <a:xfrm>
            <a:off x="7094114" y="6015779"/>
            <a:ext cx="2328181" cy="276999"/>
          </a:xfrm>
          <a:prstGeom prst="rect">
            <a:avLst/>
          </a:prstGeom>
          <a:noFill/>
        </p:spPr>
        <p:txBody>
          <a:bodyPr wrap="square" rtlCol="0" anchor="b">
            <a:spAutoFit/>
          </a:bodyPr>
          <a:lstStyle/>
          <a:p>
            <a:pPr>
              <a:buSzPct val="25000"/>
            </a:pP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4 EDI</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工作流程图</a:t>
            </a:r>
            <a:endParaRPr lang="en-US" altLang="zh-CN"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4287381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3</a:t>
            </a:r>
          </a:p>
        </p:txBody>
      </p:sp>
      <p:sp>
        <p:nvSpPr>
          <p:cNvPr id="29" name="TextBox 28"/>
          <p:cNvSpPr txBox="1"/>
          <p:nvPr userDrawn="1"/>
        </p:nvSpPr>
        <p:spPr>
          <a:xfrm>
            <a:off x="4244975" y="2274838"/>
            <a:ext cx="7947025" cy="2308324"/>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lvl="0">
              <a:defRPr/>
            </a:pPr>
            <a:r>
              <a:rPr lang="zh-CN" altLang="en-US" kern="0" dirty="0">
                <a:gradFill>
                  <a:gsLst>
                    <a:gs pos="25000">
                      <a:srgbClr val="02B9E7">
                        <a:satMod val="155000"/>
                      </a:srgbClr>
                    </a:gs>
                    <a:gs pos="100000">
                      <a:srgbClr val="002060"/>
                    </a:gs>
                  </a:gsLst>
                  <a:lin ang="5400000"/>
                </a:gradFill>
              </a:rPr>
              <a:t>供应链管理中的信息技术支撑体系</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783140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供应链管理中的信息技术支撑体系</a:t>
            </a:r>
          </a:p>
        </p:txBody>
      </p:sp>
      <p:sp>
        <p:nvSpPr>
          <p:cNvPr id="20" name="矩形 19"/>
          <p:cNvSpPr/>
          <p:nvPr/>
        </p:nvSpPr>
        <p:spPr>
          <a:xfrm>
            <a:off x="564918" y="842221"/>
            <a:ext cx="5594801"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一、供应链中的信息技术支撑体系</a:t>
            </a:r>
          </a:p>
        </p:txBody>
      </p:sp>
      <p:sp>
        <p:nvSpPr>
          <p:cNvPr id="3" name="文本框 2">
            <a:extLst>
              <a:ext uri="{FF2B5EF4-FFF2-40B4-BE49-F238E27FC236}">
                <a16:creationId xmlns:a16="http://schemas.microsoft.com/office/drawing/2014/main" id="{1EC28266-ABBD-8563-5279-89F6B9F78DCA}"/>
              </a:ext>
            </a:extLst>
          </p:cNvPr>
          <p:cNvSpPr txBox="1"/>
          <p:nvPr/>
        </p:nvSpPr>
        <p:spPr>
          <a:xfrm>
            <a:off x="564918" y="1456457"/>
            <a:ext cx="11189760" cy="338554"/>
          </a:xfrm>
          <a:prstGeom prst="rect">
            <a:avLst/>
          </a:prstGeom>
          <a:noFill/>
        </p:spPr>
        <p:txBody>
          <a:bodyPr wrap="square" rtlCol="0">
            <a:spAutoFit/>
          </a:bodyPr>
          <a:lstStyle/>
          <a:p>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供应链信息系统的建立是需要大量信息技术来支撑的，信息技术对供应链的支撑</a:t>
            </a:r>
            <a:r>
              <a:rPr lang="zh-CN" altLang="en-US" sz="1600" kern="100" dirty="0">
                <a:effectLst/>
                <a:latin typeface="微软雅黑" panose="020B0503020204020204" pitchFamily="34" charset="-122"/>
                <a:ea typeface="微软雅黑" panose="020B0503020204020204" pitchFamily="34" charset="-122"/>
                <a:cs typeface="Times New Roman" panose="02020603050405020304" pitchFamily="18" charset="0"/>
              </a:rPr>
              <a:t>体系</a:t>
            </a:r>
            <a:r>
              <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rPr>
              <a:t>可分为两个层面。</a:t>
            </a:r>
          </a:p>
        </p:txBody>
      </p:sp>
      <p:grpSp>
        <p:nvGrpSpPr>
          <p:cNvPr id="7" name="组合 6">
            <a:extLst>
              <a:ext uri="{FF2B5EF4-FFF2-40B4-BE49-F238E27FC236}">
                <a16:creationId xmlns:a16="http://schemas.microsoft.com/office/drawing/2014/main" id="{E5228645-30FE-A95D-9B06-E89A895621E2}"/>
              </a:ext>
            </a:extLst>
          </p:cNvPr>
          <p:cNvGrpSpPr/>
          <p:nvPr/>
        </p:nvGrpSpPr>
        <p:grpSpPr>
          <a:xfrm>
            <a:off x="564917" y="1989994"/>
            <a:ext cx="11189759" cy="4291337"/>
            <a:chOff x="660400" y="1642997"/>
            <a:chExt cx="9656180" cy="4490882"/>
          </a:xfrm>
        </p:grpSpPr>
        <p:grpSp>
          <p:nvGrpSpPr>
            <p:cNvPr id="8" name="íSľïďê">
              <a:extLst>
                <a:ext uri="{FF2B5EF4-FFF2-40B4-BE49-F238E27FC236}">
                  <a16:creationId xmlns:a16="http://schemas.microsoft.com/office/drawing/2014/main" id="{D37A550B-ADF5-F68D-2F13-D09AC03766DA}"/>
                </a:ext>
              </a:extLst>
            </p:cNvPr>
            <p:cNvGrpSpPr/>
            <p:nvPr/>
          </p:nvGrpSpPr>
          <p:grpSpPr>
            <a:xfrm>
              <a:off x="4194629" y="2540000"/>
              <a:ext cx="1948580" cy="1948579"/>
              <a:chOff x="4289879" y="2808851"/>
              <a:chExt cx="1679729" cy="1679728"/>
            </a:xfrm>
          </p:grpSpPr>
          <p:grpSp>
            <p:nvGrpSpPr>
              <p:cNvPr id="19" name="ïṧļîḑê">
                <a:extLst>
                  <a:ext uri="{FF2B5EF4-FFF2-40B4-BE49-F238E27FC236}">
                    <a16:creationId xmlns:a16="http://schemas.microsoft.com/office/drawing/2014/main" id="{FAD3CD58-4EF8-6EB8-B989-1D9A37C08C9C}"/>
                  </a:ext>
                </a:extLst>
              </p:cNvPr>
              <p:cNvGrpSpPr/>
              <p:nvPr/>
            </p:nvGrpSpPr>
            <p:grpSpPr>
              <a:xfrm>
                <a:off x="4289879" y="2808851"/>
                <a:ext cx="1679729" cy="841042"/>
                <a:chOff x="3043011" y="2808851"/>
                <a:chExt cx="1679729" cy="841042"/>
              </a:xfrm>
            </p:grpSpPr>
            <p:sp>
              <p:nvSpPr>
                <p:cNvPr id="24" name="í$1íḑé">
                  <a:extLst>
                    <a:ext uri="{FF2B5EF4-FFF2-40B4-BE49-F238E27FC236}">
                      <a16:creationId xmlns:a16="http://schemas.microsoft.com/office/drawing/2014/main" id="{3A6B13E3-1E7A-1249-9E89-1BF626EDCFDF}"/>
                    </a:ext>
                  </a:extLst>
                </p:cNvPr>
                <p:cNvSpPr/>
                <p:nvPr/>
              </p:nvSpPr>
              <p:spPr bwMode="auto">
                <a:xfrm>
                  <a:off x="3043011" y="2808851"/>
                  <a:ext cx="1679729" cy="841042"/>
                </a:xfrm>
                <a:custGeom>
                  <a:avLst/>
                  <a:gdLst>
                    <a:gd name="T0" fmla="*/ 713 w 1426"/>
                    <a:gd name="T1" fmla="*/ 714 h 714"/>
                    <a:gd name="T2" fmla="*/ 0 w 1426"/>
                    <a:gd name="T3" fmla="*/ 714 h 714"/>
                    <a:gd name="T4" fmla="*/ 713 w 1426"/>
                    <a:gd name="T5" fmla="*/ 0 h 714"/>
                    <a:gd name="T6" fmla="*/ 1426 w 1426"/>
                    <a:gd name="T7" fmla="*/ 0 h 714"/>
                    <a:gd name="T8" fmla="*/ 713 w 1426"/>
                    <a:gd name="T9" fmla="*/ 714 h 714"/>
                  </a:gdLst>
                  <a:ahLst/>
                  <a:cxnLst>
                    <a:cxn ang="0">
                      <a:pos x="T0" y="T1"/>
                    </a:cxn>
                    <a:cxn ang="0">
                      <a:pos x="T2" y="T3"/>
                    </a:cxn>
                    <a:cxn ang="0">
                      <a:pos x="T4" y="T5"/>
                    </a:cxn>
                    <a:cxn ang="0">
                      <a:pos x="T6" y="T7"/>
                    </a:cxn>
                    <a:cxn ang="0">
                      <a:pos x="T8" y="T9"/>
                    </a:cxn>
                  </a:cxnLst>
                  <a:rect l="0" t="0" r="r" b="b"/>
                  <a:pathLst>
                    <a:path w="1426" h="714">
                      <a:moveTo>
                        <a:pt x="713" y="714"/>
                      </a:moveTo>
                      <a:lnTo>
                        <a:pt x="0" y="714"/>
                      </a:lnTo>
                      <a:lnTo>
                        <a:pt x="713" y="0"/>
                      </a:lnTo>
                      <a:lnTo>
                        <a:pt x="1426" y="0"/>
                      </a:lnTo>
                      <a:lnTo>
                        <a:pt x="713" y="714"/>
                      </a:lnTo>
                      <a:close/>
                    </a:path>
                  </a:pathLst>
                </a:custGeom>
                <a:solidFill>
                  <a:srgbClr val="FF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25" name="ïşliḋe">
                  <a:extLst>
                    <a:ext uri="{FF2B5EF4-FFF2-40B4-BE49-F238E27FC236}">
                      <a16:creationId xmlns:a16="http://schemas.microsoft.com/office/drawing/2014/main" id="{7583D377-6D02-B4F0-7194-4B447C1E407F}"/>
                    </a:ext>
                  </a:extLst>
                </p:cNvPr>
                <p:cNvSpPr/>
                <p:nvPr/>
              </p:nvSpPr>
              <p:spPr>
                <a:xfrm>
                  <a:off x="3753088" y="3071370"/>
                  <a:ext cx="259575" cy="316005"/>
                </a:xfrm>
                <a:custGeom>
                  <a:avLst/>
                  <a:gdLst>
                    <a:gd name="connsiteX0" fmla="*/ 284197 w 438150"/>
                    <a:gd name="connsiteY0" fmla="*/ 621 h 533400"/>
                    <a:gd name="connsiteX1" fmla="*/ 310867 w 438150"/>
                    <a:gd name="connsiteY1" fmla="*/ 12051 h 533400"/>
                    <a:gd name="connsiteX2" fmla="*/ 310867 w 438150"/>
                    <a:gd name="connsiteY2" fmla="*/ 12051 h 533400"/>
                    <a:gd name="connsiteX3" fmla="*/ 427072 w 438150"/>
                    <a:gd name="connsiteY3" fmla="*/ 128256 h 533400"/>
                    <a:gd name="connsiteX4" fmla="*/ 438502 w 438150"/>
                    <a:gd name="connsiteY4" fmla="*/ 154926 h 533400"/>
                    <a:gd name="connsiteX5" fmla="*/ 438502 w 438150"/>
                    <a:gd name="connsiteY5" fmla="*/ 154926 h 533400"/>
                    <a:gd name="connsiteX6" fmla="*/ 438502 w 438150"/>
                    <a:gd name="connsiteY6" fmla="*/ 495921 h 533400"/>
                    <a:gd name="connsiteX7" fmla="*/ 400402 w 438150"/>
                    <a:gd name="connsiteY7" fmla="*/ 534021 h 533400"/>
                    <a:gd name="connsiteX8" fmla="*/ 400402 w 438150"/>
                    <a:gd name="connsiteY8" fmla="*/ 534021 h 533400"/>
                    <a:gd name="connsiteX9" fmla="*/ 38452 w 438150"/>
                    <a:gd name="connsiteY9" fmla="*/ 534021 h 533400"/>
                    <a:gd name="connsiteX10" fmla="*/ 352 w 438150"/>
                    <a:gd name="connsiteY10" fmla="*/ 495921 h 533400"/>
                    <a:gd name="connsiteX11" fmla="*/ 352 w 438150"/>
                    <a:gd name="connsiteY11" fmla="*/ 495921 h 533400"/>
                    <a:gd name="connsiteX12" fmla="*/ 352 w 438150"/>
                    <a:gd name="connsiteY12" fmla="*/ 38721 h 533400"/>
                    <a:gd name="connsiteX13" fmla="*/ 38452 w 438150"/>
                    <a:gd name="connsiteY13" fmla="*/ 621 h 533400"/>
                    <a:gd name="connsiteX14" fmla="*/ 38452 w 438150"/>
                    <a:gd name="connsiteY14" fmla="*/ 621 h 533400"/>
                    <a:gd name="connsiteX15" fmla="*/ 284197 w 438150"/>
                    <a:gd name="connsiteY15" fmla="*/ 621 h 533400"/>
                    <a:gd name="connsiteX16" fmla="*/ 284197 w 438150"/>
                    <a:gd name="connsiteY16" fmla="*/ 19671 h 533400"/>
                    <a:gd name="connsiteX17" fmla="*/ 38452 w 438150"/>
                    <a:gd name="connsiteY17" fmla="*/ 19671 h 533400"/>
                    <a:gd name="connsiteX18" fmla="*/ 19402 w 438150"/>
                    <a:gd name="connsiteY18" fmla="*/ 38721 h 533400"/>
                    <a:gd name="connsiteX19" fmla="*/ 19402 w 438150"/>
                    <a:gd name="connsiteY19" fmla="*/ 38721 h 533400"/>
                    <a:gd name="connsiteX20" fmla="*/ 19402 w 438150"/>
                    <a:gd name="connsiteY20" fmla="*/ 495921 h 533400"/>
                    <a:gd name="connsiteX21" fmla="*/ 38452 w 438150"/>
                    <a:gd name="connsiteY21" fmla="*/ 514971 h 533400"/>
                    <a:gd name="connsiteX22" fmla="*/ 38452 w 438150"/>
                    <a:gd name="connsiteY22" fmla="*/ 514971 h 533400"/>
                    <a:gd name="connsiteX23" fmla="*/ 400402 w 438150"/>
                    <a:gd name="connsiteY23" fmla="*/ 514971 h 533400"/>
                    <a:gd name="connsiteX24" fmla="*/ 419452 w 438150"/>
                    <a:gd name="connsiteY24" fmla="*/ 495921 h 533400"/>
                    <a:gd name="connsiteX25" fmla="*/ 419452 w 438150"/>
                    <a:gd name="connsiteY25" fmla="*/ 495921 h 533400"/>
                    <a:gd name="connsiteX26" fmla="*/ 419452 w 438150"/>
                    <a:gd name="connsiteY26" fmla="*/ 154926 h 533400"/>
                    <a:gd name="connsiteX27" fmla="*/ 419452 w 438150"/>
                    <a:gd name="connsiteY27" fmla="*/ 153021 h 533400"/>
                    <a:gd name="connsiteX28" fmla="*/ 314677 w 438150"/>
                    <a:gd name="connsiteY28" fmla="*/ 153021 h 533400"/>
                    <a:gd name="connsiteX29" fmla="*/ 286102 w 438150"/>
                    <a:gd name="connsiteY29" fmla="*/ 126351 h 533400"/>
                    <a:gd name="connsiteX30" fmla="*/ 286102 w 438150"/>
                    <a:gd name="connsiteY30" fmla="*/ 124446 h 533400"/>
                    <a:gd name="connsiteX31" fmla="*/ 286102 w 438150"/>
                    <a:gd name="connsiteY31" fmla="*/ 19671 h 533400"/>
                    <a:gd name="connsiteX32" fmla="*/ 284197 w 438150"/>
                    <a:gd name="connsiteY32" fmla="*/ 19671 h 533400"/>
                    <a:gd name="connsiteX33" fmla="*/ 284197 w 438150"/>
                    <a:gd name="connsiteY33" fmla="*/ 19671 h 533400"/>
                    <a:gd name="connsiteX34" fmla="*/ 248002 w 438150"/>
                    <a:gd name="connsiteY34" fmla="*/ 200646 h 533400"/>
                    <a:gd name="connsiteX35" fmla="*/ 305152 w 438150"/>
                    <a:gd name="connsiteY35" fmla="*/ 257796 h 533400"/>
                    <a:gd name="connsiteX36" fmla="*/ 248002 w 438150"/>
                    <a:gd name="connsiteY36" fmla="*/ 314946 h 533400"/>
                    <a:gd name="connsiteX37" fmla="*/ 248002 w 438150"/>
                    <a:gd name="connsiteY37" fmla="*/ 314946 h 533400"/>
                    <a:gd name="connsiteX38" fmla="*/ 171802 w 438150"/>
                    <a:gd name="connsiteY38" fmla="*/ 314946 h 533400"/>
                    <a:gd name="connsiteX39" fmla="*/ 171802 w 438150"/>
                    <a:gd name="connsiteY39" fmla="*/ 410196 h 533400"/>
                    <a:gd name="connsiteX40" fmla="*/ 152752 w 438150"/>
                    <a:gd name="connsiteY40" fmla="*/ 410196 h 533400"/>
                    <a:gd name="connsiteX41" fmla="*/ 152752 w 438150"/>
                    <a:gd name="connsiteY41" fmla="*/ 200646 h 533400"/>
                    <a:gd name="connsiteX42" fmla="*/ 248002 w 438150"/>
                    <a:gd name="connsiteY42" fmla="*/ 200646 h 533400"/>
                    <a:gd name="connsiteX43" fmla="*/ 248002 w 438150"/>
                    <a:gd name="connsiteY43" fmla="*/ 219696 h 533400"/>
                    <a:gd name="connsiteX44" fmla="*/ 171802 w 438150"/>
                    <a:gd name="connsiteY44" fmla="*/ 219696 h 533400"/>
                    <a:gd name="connsiteX45" fmla="*/ 171802 w 438150"/>
                    <a:gd name="connsiteY45" fmla="*/ 295896 h 533400"/>
                    <a:gd name="connsiteX46" fmla="*/ 248002 w 438150"/>
                    <a:gd name="connsiteY46" fmla="*/ 295896 h 533400"/>
                    <a:gd name="connsiteX47" fmla="*/ 286102 w 438150"/>
                    <a:gd name="connsiteY47" fmla="*/ 257796 h 533400"/>
                    <a:gd name="connsiteX48" fmla="*/ 248002 w 438150"/>
                    <a:gd name="connsiteY48" fmla="*/ 219696 h 533400"/>
                    <a:gd name="connsiteX49" fmla="*/ 248002 w 438150"/>
                    <a:gd name="connsiteY49" fmla="*/ 219696 h 533400"/>
                    <a:gd name="connsiteX50" fmla="*/ 305152 w 438150"/>
                    <a:gd name="connsiteY50" fmla="*/ 33006 h 533400"/>
                    <a:gd name="connsiteX51" fmla="*/ 305152 w 438150"/>
                    <a:gd name="connsiteY51" fmla="*/ 124446 h 533400"/>
                    <a:gd name="connsiteX52" fmla="*/ 313724 w 438150"/>
                    <a:gd name="connsiteY52" fmla="*/ 133971 h 533400"/>
                    <a:gd name="connsiteX53" fmla="*/ 314677 w 438150"/>
                    <a:gd name="connsiteY53" fmla="*/ 133971 h 533400"/>
                    <a:gd name="connsiteX54" fmla="*/ 406117 w 438150"/>
                    <a:gd name="connsiteY54" fmla="*/ 133971 h 533400"/>
                    <a:gd name="connsiteX55" fmla="*/ 305152 w 438150"/>
                    <a:gd name="connsiteY55" fmla="*/ 33006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38150" h="533400">
                      <a:moveTo>
                        <a:pt x="284197" y="621"/>
                      </a:moveTo>
                      <a:cubicBezTo>
                        <a:pt x="294674" y="621"/>
                        <a:pt x="304199" y="4431"/>
                        <a:pt x="310867" y="12051"/>
                      </a:cubicBezTo>
                      <a:lnTo>
                        <a:pt x="310867" y="12051"/>
                      </a:lnTo>
                      <a:lnTo>
                        <a:pt x="427072" y="128256"/>
                      </a:lnTo>
                      <a:cubicBezTo>
                        <a:pt x="434692" y="135876"/>
                        <a:pt x="438502" y="145401"/>
                        <a:pt x="438502" y="154926"/>
                      </a:cubicBezTo>
                      <a:lnTo>
                        <a:pt x="438502" y="154926"/>
                      </a:lnTo>
                      <a:lnTo>
                        <a:pt x="438502" y="495921"/>
                      </a:lnTo>
                      <a:cubicBezTo>
                        <a:pt x="438502" y="516876"/>
                        <a:pt x="421357" y="534021"/>
                        <a:pt x="400402" y="534021"/>
                      </a:cubicBezTo>
                      <a:lnTo>
                        <a:pt x="400402" y="534021"/>
                      </a:lnTo>
                      <a:lnTo>
                        <a:pt x="38452" y="534021"/>
                      </a:lnTo>
                      <a:cubicBezTo>
                        <a:pt x="17497" y="534021"/>
                        <a:pt x="352" y="516876"/>
                        <a:pt x="352" y="495921"/>
                      </a:cubicBezTo>
                      <a:lnTo>
                        <a:pt x="352" y="495921"/>
                      </a:lnTo>
                      <a:lnTo>
                        <a:pt x="352" y="38721"/>
                      </a:lnTo>
                      <a:cubicBezTo>
                        <a:pt x="352" y="17766"/>
                        <a:pt x="17497" y="621"/>
                        <a:pt x="38452" y="621"/>
                      </a:cubicBezTo>
                      <a:lnTo>
                        <a:pt x="38452" y="621"/>
                      </a:lnTo>
                      <a:lnTo>
                        <a:pt x="284197" y="621"/>
                      </a:lnTo>
                      <a:close/>
                      <a:moveTo>
                        <a:pt x="284197" y="19671"/>
                      </a:moveTo>
                      <a:lnTo>
                        <a:pt x="38452" y="19671"/>
                      </a:lnTo>
                      <a:cubicBezTo>
                        <a:pt x="27974" y="19671"/>
                        <a:pt x="19402" y="28244"/>
                        <a:pt x="19402" y="38721"/>
                      </a:cubicBezTo>
                      <a:lnTo>
                        <a:pt x="19402" y="38721"/>
                      </a:lnTo>
                      <a:lnTo>
                        <a:pt x="19402" y="495921"/>
                      </a:lnTo>
                      <a:cubicBezTo>
                        <a:pt x="19402" y="506399"/>
                        <a:pt x="27974" y="514971"/>
                        <a:pt x="38452" y="514971"/>
                      </a:cubicBezTo>
                      <a:lnTo>
                        <a:pt x="38452" y="514971"/>
                      </a:lnTo>
                      <a:lnTo>
                        <a:pt x="400402" y="514971"/>
                      </a:lnTo>
                      <a:cubicBezTo>
                        <a:pt x="410880" y="514971"/>
                        <a:pt x="419452" y="506399"/>
                        <a:pt x="419452" y="495921"/>
                      </a:cubicBezTo>
                      <a:lnTo>
                        <a:pt x="419452" y="495921"/>
                      </a:lnTo>
                      <a:lnTo>
                        <a:pt x="419452" y="154926"/>
                      </a:lnTo>
                      <a:cubicBezTo>
                        <a:pt x="419452" y="153974"/>
                        <a:pt x="419452" y="153021"/>
                        <a:pt x="419452" y="153021"/>
                      </a:cubicBezTo>
                      <a:lnTo>
                        <a:pt x="314677" y="153021"/>
                      </a:lnTo>
                      <a:cubicBezTo>
                        <a:pt x="299437" y="153021"/>
                        <a:pt x="287055" y="141591"/>
                        <a:pt x="286102" y="126351"/>
                      </a:cubicBezTo>
                      <a:lnTo>
                        <a:pt x="286102" y="124446"/>
                      </a:lnTo>
                      <a:lnTo>
                        <a:pt x="286102" y="19671"/>
                      </a:lnTo>
                      <a:cubicBezTo>
                        <a:pt x="285149" y="19671"/>
                        <a:pt x="284197" y="19671"/>
                        <a:pt x="284197" y="19671"/>
                      </a:cubicBezTo>
                      <a:lnTo>
                        <a:pt x="284197" y="19671"/>
                      </a:lnTo>
                      <a:close/>
                      <a:moveTo>
                        <a:pt x="248002" y="200646"/>
                      </a:moveTo>
                      <a:cubicBezTo>
                        <a:pt x="279434" y="200646"/>
                        <a:pt x="305152" y="226364"/>
                        <a:pt x="305152" y="257796"/>
                      </a:cubicBezTo>
                      <a:cubicBezTo>
                        <a:pt x="305152" y="289229"/>
                        <a:pt x="279434" y="314946"/>
                        <a:pt x="248002" y="314946"/>
                      </a:cubicBezTo>
                      <a:lnTo>
                        <a:pt x="248002" y="314946"/>
                      </a:lnTo>
                      <a:lnTo>
                        <a:pt x="171802" y="314946"/>
                      </a:lnTo>
                      <a:lnTo>
                        <a:pt x="171802" y="410196"/>
                      </a:lnTo>
                      <a:lnTo>
                        <a:pt x="152752" y="410196"/>
                      </a:lnTo>
                      <a:lnTo>
                        <a:pt x="152752" y="200646"/>
                      </a:lnTo>
                      <a:lnTo>
                        <a:pt x="248002" y="200646"/>
                      </a:lnTo>
                      <a:close/>
                      <a:moveTo>
                        <a:pt x="248002" y="219696"/>
                      </a:moveTo>
                      <a:lnTo>
                        <a:pt x="171802" y="219696"/>
                      </a:lnTo>
                      <a:lnTo>
                        <a:pt x="171802" y="295896"/>
                      </a:lnTo>
                      <a:lnTo>
                        <a:pt x="248002" y="295896"/>
                      </a:lnTo>
                      <a:cubicBezTo>
                        <a:pt x="268957" y="295896"/>
                        <a:pt x="286102" y="278751"/>
                        <a:pt x="286102" y="257796"/>
                      </a:cubicBezTo>
                      <a:cubicBezTo>
                        <a:pt x="286102" y="236841"/>
                        <a:pt x="268957" y="219696"/>
                        <a:pt x="248002" y="219696"/>
                      </a:cubicBezTo>
                      <a:lnTo>
                        <a:pt x="248002" y="219696"/>
                      </a:lnTo>
                      <a:close/>
                      <a:moveTo>
                        <a:pt x="305152" y="33006"/>
                      </a:moveTo>
                      <a:lnTo>
                        <a:pt x="305152" y="124446"/>
                      </a:lnTo>
                      <a:cubicBezTo>
                        <a:pt x="305152" y="129209"/>
                        <a:pt x="308962" y="133019"/>
                        <a:pt x="313724" y="133971"/>
                      </a:cubicBezTo>
                      <a:lnTo>
                        <a:pt x="314677" y="133971"/>
                      </a:lnTo>
                      <a:lnTo>
                        <a:pt x="406117" y="133971"/>
                      </a:lnTo>
                      <a:lnTo>
                        <a:pt x="305152" y="33006"/>
                      </a:ln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1000">
                    <a:latin typeface="微软雅黑" panose="020B0503020204020204" pitchFamily="34" charset="-122"/>
                    <a:ea typeface="微软雅黑" panose="020B0503020204020204" pitchFamily="34" charset="-122"/>
                  </a:endParaRPr>
                </a:p>
              </p:txBody>
            </p:sp>
          </p:grpSp>
          <p:grpSp>
            <p:nvGrpSpPr>
              <p:cNvPr id="21" name="îṥľïḍè">
                <a:extLst>
                  <a:ext uri="{FF2B5EF4-FFF2-40B4-BE49-F238E27FC236}">
                    <a16:creationId xmlns:a16="http://schemas.microsoft.com/office/drawing/2014/main" id="{A6297562-EFC2-AA85-4FD0-EBFA26D1C3FB}"/>
                  </a:ext>
                </a:extLst>
              </p:cNvPr>
              <p:cNvGrpSpPr/>
              <p:nvPr/>
            </p:nvGrpSpPr>
            <p:grpSpPr>
              <a:xfrm>
                <a:off x="4289879" y="3649893"/>
                <a:ext cx="1679729" cy="838686"/>
                <a:chOff x="3043011" y="3649893"/>
                <a:chExt cx="1679729" cy="838686"/>
              </a:xfrm>
            </p:grpSpPr>
            <p:sp>
              <p:nvSpPr>
                <p:cNvPr id="22" name="ïṣ1îḍe">
                  <a:extLst>
                    <a:ext uri="{FF2B5EF4-FFF2-40B4-BE49-F238E27FC236}">
                      <a16:creationId xmlns:a16="http://schemas.microsoft.com/office/drawing/2014/main" id="{3E02E3FC-BF8A-3EB1-A9AC-2DC1D36BB863}"/>
                    </a:ext>
                  </a:extLst>
                </p:cNvPr>
                <p:cNvSpPr/>
                <p:nvPr/>
              </p:nvSpPr>
              <p:spPr bwMode="auto">
                <a:xfrm>
                  <a:off x="3043011" y="3649893"/>
                  <a:ext cx="1679729" cy="838686"/>
                </a:xfrm>
                <a:custGeom>
                  <a:avLst/>
                  <a:gdLst>
                    <a:gd name="T0" fmla="*/ 713 w 1426"/>
                    <a:gd name="T1" fmla="*/ 0 h 712"/>
                    <a:gd name="T2" fmla="*/ 0 w 1426"/>
                    <a:gd name="T3" fmla="*/ 0 h 712"/>
                    <a:gd name="T4" fmla="*/ 713 w 1426"/>
                    <a:gd name="T5" fmla="*/ 712 h 712"/>
                    <a:gd name="T6" fmla="*/ 1426 w 1426"/>
                    <a:gd name="T7" fmla="*/ 712 h 712"/>
                    <a:gd name="T8" fmla="*/ 713 w 1426"/>
                    <a:gd name="T9" fmla="*/ 0 h 712"/>
                  </a:gdLst>
                  <a:ahLst/>
                  <a:cxnLst>
                    <a:cxn ang="0">
                      <a:pos x="T0" y="T1"/>
                    </a:cxn>
                    <a:cxn ang="0">
                      <a:pos x="T2" y="T3"/>
                    </a:cxn>
                    <a:cxn ang="0">
                      <a:pos x="T4" y="T5"/>
                    </a:cxn>
                    <a:cxn ang="0">
                      <a:pos x="T6" y="T7"/>
                    </a:cxn>
                    <a:cxn ang="0">
                      <a:pos x="T8" y="T9"/>
                    </a:cxn>
                  </a:cxnLst>
                  <a:rect l="0" t="0" r="r" b="b"/>
                  <a:pathLst>
                    <a:path w="1426" h="712">
                      <a:moveTo>
                        <a:pt x="713" y="0"/>
                      </a:moveTo>
                      <a:lnTo>
                        <a:pt x="0" y="0"/>
                      </a:lnTo>
                      <a:lnTo>
                        <a:pt x="713" y="712"/>
                      </a:lnTo>
                      <a:lnTo>
                        <a:pt x="1426" y="712"/>
                      </a:lnTo>
                      <a:lnTo>
                        <a:pt x="71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000">
                    <a:latin typeface="微软雅黑" panose="020B0503020204020204" pitchFamily="34" charset="-122"/>
                    <a:ea typeface="微软雅黑" panose="020B0503020204020204" pitchFamily="34" charset="-122"/>
                  </a:endParaRPr>
                </a:p>
              </p:txBody>
            </p:sp>
            <p:sp>
              <p:nvSpPr>
                <p:cNvPr id="23" name="iṩlïďé">
                  <a:extLst>
                    <a:ext uri="{FF2B5EF4-FFF2-40B4-BE49-F238E27FC236}">
                      <a16:creationId xmlns:a16="http://schemas.microsoft.com/office/drawing/2014/main" id="{5817B590-EF6F-E3F5-EB3E-836A47E56607}"/>
                    </a:ext>
                  </a:extLst>
                </p:cNvPr>
                <p:cNvSpPr/>
                <p:nvPr/>
              </p:nvSpPr>
              <p:spPr>
                <a:xfrm>
                  <a:off x="3738582" y="3911234"/>
                  <a:ext cx="288587" cy="316005"/>
                </a:xfrm>
                <a:custGeom>
                  <a:avLst/>
                  <a:gdLst>
                    <a:gd name="connsiteX0" fmla="*/ 367478 w 487121"/>
                    <a:gd name="connsiteY0" fmla="*/ 621 h 533400"/>
                    <a:gd name="connsiteX1" fmla="*/ 367478 w 487121"/>
                    <a:gd name="connsiteY1" fmla="*/ 19671 h 533400"/>
                    <a:gd name="connsiteX2" fmla="*/ 338903 w 487121"/>
                    <a:gd name="connsiteY2" fmla="*/ 19671 h 533400"/>
                    <a:gd name="connsiteX3" fmla="*/ 338903 w 487121"/>
                    <a:gd name="connsiteY3" fmla="*/ 135876 h 533400"/>
                    <a:gd name="connsiteX4" fmla="*/ 340808 w 487121"/>
                    <a:gd name="connsiteY4" fmla="*/ 145401 h 533400"/>
                    <a:gd name="connsiteX5" fmla="*/ 341761 w 487121"/>
                    <a:gd name="connsiteY5" fmla="*/ 147306 h 533400"/>
                    <a:gd name="connsiteX6" fmla="*/ 482731 w 487121"/>
                    <a:gd name="connsiteY6" fmla="*/ 464489 h 533400"/>
                    <a:gd name="connsiteX7" fmla="*/ 483683 w 487121"/>
                    <a:gd name="connsiteY7" fmla="*/ 509256 h 533400"/>
                    <a:gd name="connsiteX8" fmla="*/ 447488 w 487121"/>
                    <a:gd name="connsiteY8" fmla="*/ 534021 h 533400"/>
                    <a:gd name="connsiteX9" fmla="*/ 447488 w 487121"/>
                    <a:gd name="connsiteY9" fmla="*/ 534021 h 533400"/>
                    <a:gd name="connsiteX10" fmla="*/ 40771 w 487121"/>
                    <a:gd name="connsiteY10" fmla="*/ 534021 h 533400"/>
                    <a:gd name="connsiteX11" fmla="*/ 4576 w 487121"/>
                    <a:gd name="connsiteY11" fmla="*/ 509256 h 533400"/>
                    <a:gd name="connsiteX12" fmla="*/ 5528 w 487121"/>
                    <a:gd name="connsiteY12" fmla="*/ 464489 h 533400"/>
                    <a:gd name="connsiteX13" fmla="*/ 5528 w 487121"/>
                    <a:gd name="connsiteY13" fmla="*/ 464489 h 533400"/>
                    <a:gd name="connsiteX14" fmla="*/ 146498 w 487121"/>
                    <a:gd name="connsiteY14" fmla="*/ 147306 h 533400"/>
                    <a:gd name="connsiteX15" fmla="*/ 149356 w 487121"/>
                    <a:gd name="connsiteY15" fmla="*/ 135876 h 533400"/>
                    <a:gd name="connsiteX16" fmla="*/ 149356 w 487121"/>
                    <a:gd name="connsiteY16" fmla="*/ 135876 h 533400"/>
                    <a:gd name="connsiteX17" fmla="*/ 149356 w 487121"/>
                    <a:gd name="connsiteY17" fmla="*/ 19671 h 533400"/>
                    <a:gd name="connsiteX18" fmla="*/ 120781 w 487121"/>
                    <a:gd name="connsiteY18" fmla="*/ 19671 h 533400"/>
                    <a:gd name="connsiteX19" fmla="*/ 120781 w 487121"/>
                    <a:gd name="connsiteY19" fmla="*/ 621 h 533400"/>
                    <a:gd name="connsiteX20" fmla="*/ 367478 w 487121"/>
                    <a:gd name="connsiteY20" fmla="*/ 621 h 533400"/>
                    <a:gd name="connsiteX21" fmla="*/ 252226 w 487121"/>
                    <a:gd name="connsiteY21" fmla="*/ 415911 h 533400"/>
                    <a:gd name="connsiteX22" fmla="*/ 249368 w 487121"/>
                    <a:gd name="connsiteY22" fmla="*/ 417816 h 533400"/>
                    <a:gd name="connsiteX23" fmla="*/ 50296 w 487121"/>
                    <a:gd name="connsiteY23" fmla="*/ 409244 h 533400"/>
                    <a:gd name="connsiteX24" fmla="*/ 22673 w 487121"/>
                    <a:gd name="connsiteY24" fmla="*/ 471156 h 533400"/>
                    <a:gd name="connsiteX25" fmla="*/ 21721 w 487121"/>
                    <a:gd name="connsiteY25" fmla="*/ 501636 h 533400"/>
                    <a:gd name="connsiteX26" fmla="*/ 39818 w 487121"/>
                    <a:gd name="connsiteY26" fmla="*/ 514019 h 533400"/>
                    <a:gd name="connsiteX27" fmla="*/ 39818 w 487121"/>
                    <a:gd name="connsiteY27" fmla="*/ 514019 h 533400"/>
                    <a:gd name="connsiteX28" fmla="*/ 446536 w 487121"/>
                    <a:gd name="connsiteY28" fmla="*/ 514019 h 533400"/>
                    <a:gd name="connsiteX29" fmla="*/ 464633 w 487121"/>
                    <a:gd name="connsiteY29" fmla="*/ 501636 h 533400"/>
                    <a:gd name="connsiteX30" fmla="*/ 463681 w 487121"/>
                    <a:gd name="connsiteY30" fmla="*/ 471156 h 533400"/>
                    <a:gd name="connsiteX31" fmla="*/ 463681 w 487121"/>
                    <a:gd name="connsiteY31" fmla="*/ 471156 h 533400"/>
                    <a:gd name="connsiteX32" fmla="*/ 435106 w 487121"/>
                    <a:gd name="connsiteY32" fmla="*/ 407339 h 533400"/>
                    <a:gd name="connsiteX33" fmla="*/ 434153 w 487121"/>
                    <a:gd name="connsiteY33" fmla="*/ 407339 h 533400"/>
                    <a:gd name="connsiteX34" fmla="*/ 252226 w 487121"/>
                    <a:gd name="connsiteY34" fmla="*/ 415911 h 533400"/>
                    <a:gd name="connsiteX35" fmla="*/ 319853 w 487121"/>
                    <a:gd name="connsiteY35" fmla="*/ 19671 h 533400"/>
                    <a:gd name="connsiteX36" fmla="*/ 167453 w 487121"/>
                    <a:gd name="connsiteY36" fmla="*/ 19671 h 533400"/>
                    <a:gd name="connsiteX37" fmla="*/ 167453 w 487121"/>
                    <a:gd name="connsiteY37" fmla="*/ 135876 h 533400"/>
                    <a:gd name="connsiteX38" fmla="*/ 164596 w 487121"/>
                    <a:gd name="connsiteY38" fmla="*/ 153021 h 533400"/>
                    <a:gd name="connsiteX39" fmla="*/ 164596 w 487121"/>
                    <a:gd name="connsiteY39" fmla="*/ 153021 h 533400"/>
                    <a:gd name="connsiteX40" fmla="*/ 163643 w 487121"/>
                    <a:gd name="connsiteY40" fmla="*/ 155879 h 533400"/>
                    <a:gd name="connsiteX41" fmla="*/ 57916 w 487121"/>
                    <a:gd name="connsiteY41" fmla="*/ 393051 h 533400"/>
                    <a:gd name="connsiteX42" fmla="*/ 235081 w 487121"/>
                    <a:gd name="connsiteY42" fmla="*/ 405434 h 533400"/>
                    <a:gd name="connsiteX43" fmla="*/ 237938 w 487121"/>
                    <a:gd name="connsiteY43" fmla="*/ 403529 h 533400"/>
                    <a:gd name="connsiteX44" fmla="*/ 424628 w 487121"/>
                    <a:gd name="connsiteY44" fmla="*/ 383526 h 533400"/>
                    <a:gd name="connsiteX45" fmla="*/ 323663 w 487121"/>
                    <a:gd name="connsiteY45" fmla="*/ 155879 h 533400"/>
                    <a:gd name="connsiteX46" fmla="*/ 319853 w 487121"/>
                    <a:gd name="connsiteY46" fmla="*/ 136829 h 533400"/>
                    <a:gd name="connsiteX47" fmla="*/ 319853 w 487121"/>
                    <a:gd name="connsiteY47" fmla="*/ 136829 h 533400"/>
                    <a:gd name="connsiteX48" fmla="*/ 319853 w 487121"/>
                    <a:gd name="connsiteY48" fmla="*/ 19671 h 533400"/>
                    <a:gd name="connsiteX49" fmla="*/ 305566 w 487121"/>
                    <a:gd name="connsiteY49" fmla="*/ 248271 h 533400"/>
                    <a:gd name="connsiteX50" fmla="*/ 348428 w 487121"/>
                    <a:gd name="connsiteY50" fmla="*/ 291134 h 533400"/>
                    <a:gd name="connsiteX51" fmla="*/ 305566 w 487121"/>
                    <a:gd name="connsiteY51" fmla="*/ 333996 h 533400"/>
                    <a:gd name="connsiteX52" fmla="*/ 262703 w 487121"/>
                    <a:gd name="connsiteY52" fmla="*/ 291134 h 533400"/>
                    <a:gd name="connsiteX53" fmla="*/ 305566 w 487121"/>
                    <a:gd name="connsiteY53" fmla="*/ 248271 h 533400"/>
                    <a:gd name="connsiteX54" fmla="*/ 305566 w 487121"/>
                    <a:gd name="connsiteY54" fmla="*/ 267321 h 533400"/>
                    <a:gd name="connsiteX55" fmla="*/ 281753 w 487121"/>
                    <a:gd name="connsiteY55" fmla="*/ 291134 h 533400"/>
                    <a:gd name="connsiteX56" fmla="*/ 305566 w 487121"/>
                    <a:gd name="connsiteY56" fmla="*/ 314946 h 533400"/>
                    <a:gd name="connsiteX57" fmla="*/ 329378 w 487121"/>
                    <a:gd name="connsiteY57" fmla="*/ 291134 h 533400"/>
                    <a:gd name="connsiteX58" fmla="*/ 305566 w 487121"/>
                    <a:gd name="connsiteY58" fmla="*/ 267321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87121" h="533400">
                      <a:moveTo>
                        <a:pt x="367478" y="621"/>
                      </a:moveTo>
                      <a:lnTo>
                        <a:pt x="367478" y="19671"/>
                      </a:lnTo>
                      <a:lnTo>
                        <a:pt x="338903" y="19671"/>
                      </a:lnTo>
                      <a:lnTo>
                        <a:pt x="338903" y="135876"/>
                      </a:lnTo>
                      <a:cubicBezTo>
                        <a:pt x="338903" y="138734"/>
                        <a:pt x="339856" y="142544"/>
                        <a:pt x="340808" y="145401"/>
                      </a:cubicBezTo>
                      <a:lnTo>
                        <a:pt x="341761" y="147306"/>
                      </a:lnTo>
                      <a:lnTo>
                        <a:pt x="482731" y="464489"/>
                      </a:lnTo>
                      <a:cubicBezTo>
                        <a:pt x="489398" y="478776"/>
                        <a:pt x="489398" y="494969"/>
                        <a:pt x="483683" y="509256"/>
                      </a:cubicBezTo>
                      <a:cubicBezTo>
                        <a:pt x="477968" y="524496"/>
                        <a:pt x="463681" y="534021"/>
                        <a:pt x="447488" y="534021"/>
                      </a:cubicBezTo>
                      <a:lnTo>
                        <a:pt x="447488" y="534021"/>
                      </a:lnTo>
                      <a:lnTo>
                        <a:pt x="40771" y="534021"/>
                      </a:lnTo>
                      <a:cubicBezTo>
                        <a:pt x="24578" y="534021"/>
                        <a:pt x="10291" y="524496"/>
                        <a:pt x="4576" y="509256"/>
                      </a:cubicBezTo>
                      <a:cubicBezTo>
                        <a:pt x="-1139" y="494969"/>
                        <a:pt x="-187" y="478776"/>
                        <a:pt x="5528" y="464489"/>
                      </a:cubicBezTo>
                      <a:lnTo>
                        <a:pt x="5528" y="464489"/>
                      </a:lnTo>
                      <a:lnTo>
                        <a:pt x="146498" y="147306"/>
                      </a:lnTo>
                      <a:cubicBezTo>
                        <a:pt x="148403" y="143496"/>
                        <a:pt x="149356" y="139686"/>
                        <a:pt x="149356" y="135876"/>
                      </a:cubicBezTo>
                      <a:lnTo>
                        <a:pt x="149356" y="135876"/>
                      </a:lnTo>
                      <a:lnTo>
                        <a:pt x="149356" y="19671"/>
                      </a:lnTo>
                      <a:lnTo>
                        <a:pt x="120781" y="19671"/>
                      </a:lnTo>
                      <a:lnTo>
                        <a:pt x="120781" y="621"/>
                      </a:lnTo>
                      <a:lnTo>
                        <a:pt x="367478" y="621"/>
                      </a:lnTo>
                      <a:close/>
                      <a:moveTo>
                        <a:pt x="252226" y="415911"/>
                      </a:moveTo>
                      <a:lnTo>
                        <a:pt x="249368" y="417816"/>
                      </a:lnTo>
                      <a:cubicBezTo>
                        <a:pt x="194123" y="456869"/>
                        <a:pt x="118876" y="453059"/>
                        <a:pt x="50296" y="409244"/>
                      </a:cubicBezTo>
                      <a:lnTo>
                        <a:pt x="22673" y="471156"/>
                      </a:lnTo>
                      <a:cubicBezTo>
                        <a:pt x="18863" y="480681"/>
                        <a:pt x="17911" y="491159"/>
                        <a:pt x="21721" y="501636"/>
                      </a:cubicBezTo>
                      <a:cubicBezTo>
                        <a:pt x="24578" y="509256"/>
                        <a:pt x="32198" y="514019"/>
                        <a:pt x="39818" y="514019"/>
                      </a:cubicBezTo>
                      <a:lnTo>
                        <a:pt x="39818" y="514019"/>
                      </a:lnTo>
                      <a:lnTo>
                        <a:pt x="446536" y="514019"/>
                      </a:lnTo>
                      <a:cubicBezTo>
                        <a:pt x="455108" y="514019"/>
                        <a:pt x="461776" y="509256"/>
                        <a:pt x="464633" y="501636"/>
                      </a:cubicBezTo>
                      <a:cubicBezTo>
                        <a:pt x="468443" y="492111"/>
                        <a:pt x="468443" y="480681"/>
                        <a:pt x="463681" y="471156"/>
                      </a:cubicBezTo>
                      <a:lnTo>
                        <a:pt x="463681" y="471156"/>
                      </a:lnTo>
                      <a:lnTo>
                        <a:pt x="435106" y="407339"/>
                      </a:lnTo>
                      <a:lnTo>
                        <a:pt x="434153" y="407339"/>
                      </a:lnTo>
                      <a:cubicBezTo>
                        <a:pt x="374146" y="378764"/>
                        <a:pt x="301756" y="382574"/>
                        <a:pt x="252226" y="415911"/>
                      </a:cubicBezTo>
                      <a:close/>
                      <a:moveTo>
                        <a:pt x="319853" y="19671"/>
                      </a:moveTo>
                      <a:lnTo>
                        <a:pt x="167453" y="19671"/>
                      </a:lnTo>
                      <a:lnTo>
                        <a:pt x="167453" y="135876"/>
                      </a:lnTo>
                      <a:cubicBezTo>
                        <a:pt x="167453" y="141591"/>
                        <a:pt x="166501" y="147306"/>
                        <a:pt x="164596" y="153021"/>
                      </a:cubicBezTo>
                      <a:lnTo>
                        <a:pt x="164596" y="153021"/>
                      </a:lnTo>
                      <a:lnTo>
                        <a:pt x="163643" y="155879"/>
                      </a:lnTo>
                      <a:lnTo>
                        <a:pt x="57916" y="393051"/>
                      </a:lnTo>
                      <a:cubicBezTo>
                        <a:pt x="119828" y="433056"/>
                        <a:pt x="186503" y="437819"/>
                        <a:pt x="235081" y="405434"/>
                      </a:cubicBezTo>
                      <a:lnTo>
                        <a:pt x="237938" y="403529"/>
                      </a:lnTo>
                      <a:cubicBezTo>
                        <a:pt x="289373" y="367334"/>
                        <a:pt x="360811" y="360666"/>
                        <a:pt x="424628" y="383526"/>
                      </a:cubicBezTo>
                      <a:lnTo>
                        <a:pt x="323663" y="155879"/>
                      </a:lnTo>
                      <a:cubicBezTo>
                        <a:pt x="320806" y="150164"/>
                        <a:pt x="319853" y="143496"/>
                        <a:pt x="319853" y="136829"/>
                      </a:cubicBezTo>
                      <a:lnTo>
                        <a:pt x="319853" y="136829"/>
                      </a:lnTo>
                      <a:lnTo>
                        <a:pt x="319853" y="19671"/>
                      </a:lnTo>
                      <a:close/>
                      <a:moveTo>
                        <a:pt x="305566" y="248271"/>
                      </a:moveTo>
                      <a:cubicBezTo>
                        <a:pt x="329378" y="248271"/>
                        <a:pt x="348428" y="267321"/>
                        <a:pt x="348428" y="291134"/>
                      </a:cubicBezTo>
                      <a:cubicBezTo>
                        <a:pt x="348428" y="314946"/>
                        <a:pt x="329378" y="333996"/>
                        <a:pt x="305566" y="333996"/>
                      </a:cubicBezTo>
                      <a:cubicBezTo>
                        <a:pt x="281753" y="333996"/>
                        <a:pt x="262703" y="314946"/>
                        <a:pt x="262703" y="291134"/>
                      </a:cubicBezTo>
                      <a:cubicBezTo>
                        <a:pt x="262703" y="267321"/>
                        <a:pt x="281753" y="248271"/>
                        <a:pt x="305566" y="248271"/>
                      </a:cubicBezTo>
                      <a:close/>
                      <a:moveTo>
                        <a:pt x="305566" y="267321"/>
                      </a:moveTo>
                      <a:cubicBezTo>
                        <a:pt x="292231" y="267321"/>
                        <a:pt x="281753" y="277799"/>
                        <a:pt x="281753" y="291134"/>
                      </a:cubicBezTo>
                      <a:cubicBezTo>
                        <a:pt x="281753" y="304469"/>
                        <a:pt x="292231" y="314946"/>
                        <a:pt x="305566" y="314946"/>
                      </a:cubicBezTo>
                      <a:cubicBezTo>
                        <a:pt x="318901" y="314946"/>
                        <a:pt x="329378" y="304469"/>
                        <a:pt x="329378" y="291134"/>
                      </a:cubicBezTo>
                      <a:cubicBezTo>
                        <a:pt x="329378" y="277799"/>
                        <a:pt x="318901" y="267321"/>
                        <a:pt x="305566" y="267321"/>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sz="1000">
                    <a:latin typeface="微软雅黑" panose="020B0503020204020204" pitchFamily="34" charset="-122"/>
                    <a:ea typeface="微软雅黑" panose="020B0503020204020204" pitchFamily="34" charset="-122"/>
                  </a:endParaRPr>
                </a:p>
              </p:txBody>
            </p:sp>
          </p:grpSp>
        </p:grpSp>
        <p:grpSp>
          <p:nvGrpSpPr>
            <p:cNvPr id="9" name="íṡḷïḍè">
              <a:extLst>
                <a:ext uri="{FF2B5EF4-FFF2-40B4-BE49-F238E27FC236}">
                  <a16:creationId xmlns:a16="http://schemas.microsoft.com/office/drawing/2014/main" id="{4753CDCC-794F-CEEC-6003-BC35F75B9F95}"/>
                </a:ext>
              </a:extLst>
            </p:cNvPr>
            <p:cNvGrpSpPr/>
            <p:nvPr/>
          </p:nvGrpSpPr>
          <p:grpSpPr>
            <a:xfrm>
              <a:off x="6287269" y="1887788"/>
              <a:ext cx="4029311" cy="1332641"/>
              <a:chOff x="6402468" y="1618697"/>
              <a:chExt cx="4029311" cy="1332641"/>
            </a:xfrm>
          </p:grpSpPr>
          <p:sp>
            <p:nvSpPr>
              <p:cNvPr id="17" name="îṧľide">
                <a:extLst>
                  <a:ext uri="{FF2B5EF4-FFF2-40B4-BE49-F238E27FC236}">
                    <a16:creationId xmlns:a16="http://schemas.microsoft.com/office/drawing/2014/main" id="{E1C40AB5-6BF2-AA96-3A46-33AC605AED61}"/>
                  </a:ext>
                </a:extLst>
              </p:cNvPr>
              <p:cNvSpPr/>
              <p:nvPr/>
            </p:nvSpPr>
            <p:spPr>
              <a:xfrm>
                <a:off x="6402469" y="1618697"/>
                <a:ext cx="4029310" cy="2254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1400" b="1" dirty="0">
                    <a:solidFill>
                      <a:schemeClr val="accent1"/>
                    </a:solidFill>
                    <a:latin typeface="微软雅黑" panose="020B0503020204020204" pitchFamily="34" charset="-122"/>
                    <a:ea typeface="微软雅黑" panose="020B0503020204020204" pitchFamily="34" charset="-122"/>
                  </a:rPr>
                  <a:t>基础信息技术</a:t>
                </a:r>
                <a:endParaRPr kumimoji="1" lang="en-US" altLang="zh-CN" sz="1400" b="1" dirty="0">
                  <a:solidFill>
                    <a:schemeClr val="accent1"/>
                  </a:solidFill>
                  <a:latin typeface="微软雅黑" panose="020B0503020204020204" pitchFamily="34" charset="-122"/>
                  <a:ea typeface="微软雅黑" panose="020B0503020204020204" pitchFamily="34" charset="-122"/>
                </a:endParaRPr>
              </a:p>
            </p:txBody>
          </p:sp>
          <p:sp>
            <p:nvSpPr>
              <p:cNvPr id="18" name="ïSḷídè">
                <a:extLst>
                  <a:ext uri="{FF2B5EF4-FFF2-40B4-BE49-F238E27FC236}">
                    <a16:creationId xmlns:a16="http://schemas.microsoft.com/office/drawing/2014/main" id="{DFB12126-4D37-717E-94D5-54E8B33F4935}"/>
                  </a:ext>
                </a:extLst>
              </p:cNvPr>
              <p:cNvSpPr/>
              <p:nvPr/>
            </p:nvSpPr>
            <p:spPr>
              <a:xfrm>
                <a:off x="6402468" y="1970915"/>
                <a:ext cx="4029311" cy="9804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171450" indent="-171450">
                  <a:lnSpc>
                    <a:spcPct val="130000"/>
                  </a:lnSpc>
                  <a:buFont typeface="Arial" panose="020B0604020202020204" pitchFamily="34" charset="0"/>
                  <a:buChar char="•"/>
                </a:pPr>
                <a:r>
                  <a:rPr kumimoji="1" lang="zh-CN" altLang="en-US" sz="1200" dirty="0">
                    <a:solidFill>
                      <a:schemeClr val="tx1"/>
                    </a:solidFill>
                    <a:latin typeface="微软雅黑" panose="020B0503020204020204" pitchFamily="34" charset="-122"/>
                    <a:ea typeface="微软雅黑" panose="020B0503020204020204" pitchFamily="34" charset="-122"/>
                  </a:rPr>
                  <a:t>标识代码技术</a:t>
                </a:r>
                <a:endParaRPr kumimoji="1" lang="en-US" altLang="zh-CN" sz="1200" dirty="0">
                  <a:solidFill>
                    <a:schemeClr val="tx1"/>
                  </a:solidFill>
                  <a:latin typeface="微软雅黑" panose="020B0503020204020204" pitchFamily="34" charset="-122"/>
                  <a:ea typeface="微软雅黑" panose="020B0503020204020204" pitchFamily="34" charset="-122"/>
                </a:endParaRPr>
              </a:p>
              <a:p>
                <a:pPr marL="171450" indent="-171450">
                  <a:lnSpc>
                    <a:spcPct val="130000"/>
                  </a:lnSpc>
                  <a:buFont typeface="Arial" panose="020B0604020202020204" pitchFamily="34" charset="0"/>
                  <a:buChar char="•"/>
                </a:pPr>
                <a:r>
                  <a:rPr kumimoji="1" lang="zh-CN" altLang="en-US" sz="1200" dirty="0">
                    <a:solidFill>
                      <a:schemeClr val="tx1"/>
                    </a:solidFill>
                    <a:latin typeface="微软雅黑" panose="020B0503020204020204" pitchFamily="34" charset="-122"/>
                    <a:ea typeface="微软雅黑" panose="020B0503020204020204" pitchFamily="34" charset="-122"/>
                  </a:rPr>
                  <a:t>自动识别与数据采集技术</a:t>
                </a:r>
                <a:endParaRPr kumimoji="1" lang="en-US" altLang="zh-CN" sz="1200" dirty="0">
                  <a:solidFill>
                    <a:schemeClr val="tx1"/>
                  </a:solidFill>
                  <a:latin typeface="微软雅黑" panose="020B0503020204020204" pitchFamily="34" charset="-122"/>
                  <a:ea typeface="微软雅黑" panose="020B0503020204020204" pitchFamily="34" charset="-122"/>
                </a:endParaRPr>
              </a:p>
              <a:p>
                <a:pPr marL="171450" indent="-171450">
                  <a:lnSpc>
                    <a:spcPct val="130000"/>
                  </a:lnSpc>
                  <a:buFont typeface="Arial" panose="020B0604020202020204" pitchFamily="34" charset="0"/>
                  <a:buChar char="•"/>
                </a:pPr>
                <a:r>
                  <a:rPr kumimoji="1" lang="zh-CN" altLang="en-US" sz="1200" dirty="0">
                    <a:solidFill>
                      <a:schemeClr val="tx1"/>
                    </a:solidFill>
                    <a:latin typeface="微软雅黑" panose="020B0503020204020204" pitchFamily="34" charset="-122"/>
                    <a:ea typeface="微软雅黑" panose="020B0503020204020204" pitchFamily="34" charset="-122"/>
                  </a:rPr>
                  <a:t>电子数据交换（</a:t>
                </a:r>
                <a:r>
                  <a:rPr kumimoji="1" lang="en-US" altLang="zh-CN" sz="1200" dirty="0">
                    <a:solidFill>
                      <a:schemeClr val="tx1"/>
                    </a:solidFill>
                    <a:latin typeface="微软雅黑" panose="020B0503020204020204" pitchFamily="34" charset="-122"/>
                    <a:ea typeface="微软雅黑" panose="020B0503020204020204" pitchFamily="34" charset="-122"/>
                  </a:rPr>
                  <a:t>EDI</a:t>
                </a:r>
                <a:r>
                  <a:rPr kumimoji="1" lang="zh-CN" altLang="en-US" sz="1200" dirty="0">
                    <a:solidFill>
                      <a:schemeClr val="tx1"/>
                    </a:solidFill>
                    <a:latin typeface="微软雅黑" panose="020B0503020204020204" pitchFamily="34" charset="-122"/>
                    <a:ea typeface="微软雅黑" panose="020B0503020204020204" pitchFamily="34" charset="-122"/>
                  </a:rPr>
                  <a:t>）</a:t>
                </a:r>
                <a:endParaRPr kumimoji="1" lang="en-US" altLang="zh-CN" sz="1200" dirty="0">
                  <a:solidFill>
                    <a:schemeClr val="tx1"/>
                  </a:solidFill>
                  <a:latin typeface="微软雅黑" panose="020B0503020204020204" pitchFamily="34" charset="-122"/>
                  <a:ea typeface="微软雅黑" panose="020B0503020204020204" pitchFamily="34" charset="-122"/>
                </a:endParaRPr>
              </a:p>
              <a:p>
                <a:pPr marL="171450" indent="-171450">
                  <a:lnSpc>
                    <a:spcPct val="130000"/>
                  </a:lnSpc>
                  <a:buFont typeface="Arial" panose="020B0604020202020204" pitchFamily="34" charset="0"/>
                  <a:buChar char="•"/>
                </a:pPr>
                <a:r>
                  <a:rPr kumimoji="1" lang="zh-CN" altLang="en-US" sz="1200" dirty="0">
                    <a:solidFill>
                      <a:schemeClr val="tx1"/>
                    </a:solidFill>
                    <a:latin typeface="微软雅黑" panose="020B0503020204020204" pitchFamily="34" charset="-122"/>
                    <a:ea typeface="微软雅黑" panose="020B0503020204020204" pitchFamily="34" charset="-122"/>
                  </a:rPr>
                  <a:t>互联网技术</a:t>
                </a:r>
                <a:endParaRPr kumimoji="1" lang="en-US" altLang="zh-CN" sz="1200" dirty="0">
                  <a:solidFill>
                    <a:schemeClr val="tx1"/>
                  </a:solidFill>
                  <a:latin typeface="微软雅黑" panose="020B0503020204020204" pitchFamily="34" charset="-122"/>
                  <a:ea typeface="微软雅黑" panose="020B0503020204020204" pitchFamily="34" charset="-122"/>
                </a:endParaRPr>
              </a:p>
            </p:txBody>
          </p:sp>
        </p:grpSp>
        <p:grpSp>
          <p:nvGrpSpPr>
            <p:cNvPr id="10" name="íslíḓê">
              <a:extLst>
                <a:ext uri="{FF2B5EF4-FFF2-40B4-BE49-F238E27FC236}">
                  <a16:creationId xmlns:a16="http://schemas.microsoft.com/office/drawing/2014/main" id="{4DA0EE0D-1DAD-EC5C-68F8-32636C082A67}"/>
                </a:ext>
              </a:extLst>
            </p:cNvPr>
            <p:cNvGrpSpPr/>
            <p:nvPr/>
          </p:nvGrpSpPr>
          <p:grpSpPr>
            <a:xfrm>
              <a:off x="6287269" y="4148772"/>
              <a:ext cx="4029311" cy="1985107"/>
              <a:chOff x="6402468" y="925300"/>
              <a:chExt cx="4029311" cy="1985107"/>
            </a:xfrm>
          </p:grpSpPr>
          <p:sp>
            <p:nvSpPr>
              <p:cNvPr id="15" name="ïŝḷïḋe">
                <a:extLst>
                  <a:ext uri="{FF2B5EF4-FFF2-40B4-BE49-F238E27FC236}">
                    <a16:creationId xmlns:a16="http://schemas.microsoft.com/office/drawing/2014/main" id="{51427F38-6A40-E609-9595-C5D106298EF6}"/>
                  </a:ext>
                </a:extLst>
              </p:cNvPr>
              <p:cNvSpPr/>
              <p:nvPr/>
            </p:nvSpPr>
            <p:spPr>
              <a:xfrm>
                <a:off x="6402469" y="925300"/>
                <a:ext cx="4029310" cy="2254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1400" b="1" dirty="0">
                    <a:solidFill>
                      <a:schemeClr val="tx1"/>
                    </a:solidFill>
                    <a:latin typeface="微软雅黑" panose="020B0503020204020204" pitchFamily="34" charset="-122"/>
                    <a:ea typeface="微软雅黑" panose="020B0503020204020204" pitchFamily="34" charset="-122"/>
                  </a:rPr>
                  <a:t>基于信息技术而开发的支持企业生产</a:t>
                </a:r>
                <a:endParaRPr kumimoji="1" lang="en-US" altLang="zh-CN" sz="1400" b="1" dirty="0">
                  <a:solidFill>
                    <a:schemeClr val="tx1"/>
                  </a:solidFill>
                  <a:latin typeface="微软雅黑" panose="020B0503020204020204" pitchFamily="34" charset="-122"/>
                  <a:ea typeface="微软雅黑" panose="020B0503020204020204" pitchFamily="34" charset="-122"/>
                </a:endParaRPr>
              </a:p>
            </p:txBody>
          </p:sp>
          <p:sp>
            <p:nvSpPr>
              <p:cNvPr id="16" name="is1îďê">
                <a:extLst>
                  <a:ext uri="{FF2B5EF4-FFF2-40B4-BE49-F238E27FC236}">
                    <a16:creationId xmlns:a16="http://schemas.microsoft.com/office/drawing/2014/main" id="{9E01DC25-DFC6-71E1-5EA8-ABAA31108A2E}"/>
                  </a:ext>
                </a:extLst>
              </p:cNvPr>
              <p:cNvSpPr/>
              <p:nvPr/>
            </p:nvSpPr>
            <p:spPr>
              <a:xfrm>
                <a:off x="6402468" y="1176298"/>
                <a:ext cx="4029311" cy="17341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171450" indent="-171450">
                  <a:lnSpc>
                    <a:spcPct val="130000"/>
                  </a:lnSpc>
                  <a:buFont typeface="Arial" panose="020B0604020202020204" pitchFamily="34" charset="0"/>
                  <a:buChar char="•"/>
                </a:pPr>
                <a:r>
                  <a:rPr kumimoji="1" lang="zh-CN" altLang="en-US" sz="1200" dirty="0">
                    <a:solidFill>
                      <a:schemeClr val="tx1"/>
                    </a:solidFill>
                    <a:latin typeface="微软雅黑" panose="020B0503020204020204" pitchFamily="34" charset="-122"/>
                    <a:ea typeface="微软雅黑" panose="020B0503020204020204" pitchFamily="34" charset="-122"/>
                  </a:rPr>
                  <a:t>销售时点信息系统（</a:t>
                </a:r>
                <a:r>
                  <a:rPr kumimoji="1" lang="en-US" altLang="zh-CN" sz="1200" dirty="0">
                    <a:solidFill>
                      <a:schemeClr val="tx1"/>
                    </a:solidFill>
                    <a:latin typeface="微软雅黑" panose="020B0503020204020204" pitchFamily="34" charset="-122"/>
                    <a:ea typeface="微软雅黑" panose="020B0503020204020204" pitchFamily="34" charset="-122"/>
                  </a:rPr>
                  <a:t>POS</a:t>
                </a:r>
                <a:r>
                  <a:rPr kumimoji="1" lang="zh-CN" altLang="en-US" sz="1200" dirty="0">
                    <a:solidFill>
                      <a:schemeClr val="tx1"/>
                    </a:solidFill>
                    <a:latin typeface="微软雅黑" panose="020B0503020204020204" pitchFamily="34" charset="-122"/>
                    <a:ea typeface="微软雅黑" panose="020B0503020204020204" pitchFamily="34" charset="-122"/>
                  </a:rPr>
                  <a:t>）</a:t>
                </a:r>
                <a:endParaRPr kumimoji="1" lang="en-US" altLang="zh-CN" sz="1200" dirty="0">
                  <a:solidFill>
                    <a:schemeClr val="tx1"/>
                  </a:solidFill>
                  <a:latin typeface="微软雅黑" panose="020B0503020204020204" pitchFamily="34" charset="-122"/>
                  <a:ea typeface="微软雅黑" panose="020B0503020204020204" pitchFamily="34" charset="-122"/>
                </a:endParaRPr>
              </a:p>
              <a:p>
                <a:pPr marL="171450" indent="-171450">
                  <a:lnSpc>
                    <a:spcPct val="130000"/>
                  </a:lnSpc>
                  <a:buFont typeface="Arial" panose="020B0604020202020204" pitchFamily="34" charset="0"/>
                  <a:buChar char="•"/>
                </a:pPr>
                <a:r>
                  <a:rPr kumimoji="1" lang="zh-CN" altLang="en-US" sz="1200" dirty="0">
                    <a:solidFill>
                      <a:schemeClr val="tx1"/>
                    </a:solidFill>
                    <a:latin typeface="微软雅黑" panose="020B0503020204020204" pitchFamily="34" charset="-122"/>
                    <a:ea typeface="微软雅黑" panose="020B0503020204020204" pitchFamily="34" charset="-122"/>
                  </a:rPr>
                  <a:t>电子自动订货系统（</a:t>
                </a:r>
                <a:r>
                  <a:rPr kumimoji="1" lang="en-US" altLang="zh-CN" sz="1200" dirty="0">
                    <a:solidFill>
                      <a:schemeClr val="tx1"/>
                    </a:solidFill>
                    <a:latin typeface="微软雅黑" panose="020B0503020204020204" pitchFamily="34" charset="-122"/>
                    <a:ea typeface="微软雅黑" panose="020B0503020204020204" pitchFamily="34" charset="-122"/>
                  </a:rPr>
                  <a:t>EOS</a:t>
                </a:r>
                <a:r>
                  <a:rPr kumimoji="1" lang="zh-CN" altLang="en-US" sz="1200" dirty="0">
                    <a:solidFill>
                      <a:schemeClr val="tx1"/>
                    </a:solidFill>
                    <a:latin typeface="微软雅黑" panose="020B0503020204020204" pitchFamily="34" charset="-122"/>
                    <a:ea typeface="微软雅黑" panose="020B0503020204020204" pitchFamily="34" charset="-122"/>
                  </a:rPr>
                  <a:t>）</a:t>
                </a:r>
                <a:endParaRPr kumimoji="1" lang="en-US" altLang="zh-CN" sz="1200" dirty="0">
                  <a:solidFill>
                    <a:schemeClr val="tx1"/>
                  </a:solidFill>
                  <a:latin typeface="微软雅黑" panose="020B0503020204020204" pitchFamily="34" charset="-122"/>
                  <a:ea typeface="微软雅黑" panose="020B0503020204020204" pitchFamily="34" charset="-122"/>
                </a:endParaRPr>
              </a:p>
              <a:p>
                <a:pPr marL="171450" indent="-171450">
                  <a:lnSpc>
                    <a:spcPct val="130000"/>
                  </a:lnSpc>
                  <a:buFont typeface="Arial" panose="020B0604020202020204" pitchFamily="34" charset="0"/>
                  <a:buChar char="•"/>
                </a:pPr>
                <a:r>
                  <a:rPr kumimoji="1" lang="zh-CN" altLang="en-US" sz="1200" dirty="0">
                    <a:solidFill>
                      <a:schemeClr val="tx1"/>
                    </a:solidFill>
                    <a:latin typeface="微软雅黑" panose="020B0503020204020204" pitchFamily="34" charset="-122"/>
                    <a:ea typeface="微软雅黑" panose="020B0503020204020204" pitchFamily="34" charset="-122"/>
                  </a:rPr>
                  <a:t>计算机辅助设计（</a:t>
                </a:r>
                <a:r>
                  <a:rPr kumimoji="1" lang="en-US" altLang="zh-CN" sz="1200" dirty="0">
                    <a:solidFill>
                      <a:schemeClr val="tx1"/>
                    </a:solidFill>
                    <a:latin typeface="微软雅黑" panose="020B0503020204020204" pitchFamily="34" charset="-122"/>
                    <a:ea typeface="微软雅黑" panose="020B0503020204020204" pitchFamily="34" charset="-122"/>
                  </a:rPr>
                  <a:t>CAD</a:t>
                </a:r>
                <a:r>
                  <a:rPr kumimoji="1" lang="zh-CN" altLang="en-US" sz="1200" dirty="0">
                    <a:solidFill>
                      <a:schemeClr val="tx1"/>
                    </a:solidFill>
                    <a:latin typeface="微软雅黑" panose="020B0503020204020204" pitchFamily="34" charset="-122"/>
                    <a:ea typeface="微软雅黑" panose="020B0503020204020204" pitchFamily="34" charset="-122"/>
                  </a:rPr>
                  <a:t>）、计算机辅助工艺规划（</a:t>
                </a:r>
                <a:r>
                  <a:rPr kumimoji="1" lang="en-US" altLang="zh-CN" sz="1200" dirty="0">
                    <a:solidFill>
                      <a:schemeClr val="tx1"/>
                    </a:solidFill>
                    <a:latin typeface="微软雅黑" panose="020B0503020204020204" pitchFamily="34" charset="-122"/>
                    <a:ea typeface="微软雅黑" panose="020B0503020204020204" pitchFamily="34" charset="-122"/>
                  </a:rPr>
                  <a:t>CAPP</a:t>
                </a:r>
                <a:r>
                  <a:rPr kumimoji="1" lang="zh-CN" altLang="en-US" sz="1200" dirty="0">
                    <a:solidFill>
                      <a:schemeClr val="tx1"/>
                    </a:solidFill>
                    <a:latin typeface="微软雅黑" panose="020B0503020204020204" pitchFamily="34" charset="-122"/>
                    <a:ea typeface="微软雅黑" panose="020B0503020204020204" pitchFamily="34" charset="-122"/>
                  </a:rPr>
                  <a:t>）、计算机辅助工程（</a:t>
                </a:r>
                <a:r>
                  <a:rPr kumimoji="1" lang="en-US" altLang="zh-CN" sz="1200" dirty="0">
                    <a:solidFill>
                      <a:schemeClr val="tx1"/>
                    </a:solidFill>
                    <a:latin typeface="微软雅黑" panose="020B0503020204020204" pitchFamily="34" charset="-122"/>
                    <a:ea typeface="微软雅黑" panose="020B0503020204020204" pitchFamily="34" charset="-122"/>
                  </a:rPr>
                  <a:t>CAE</a:t>
                </a:r>
                <a:r>
                  <a:rPr kumimoji="1" lang="zh-CN" altLang="en-US" sz="1200" dirty="0">
                    <a:solidFill>
                      <a:schemeClr val="tx1"/>
                    </a:solidFill>
                    <a:latin typeface="微软雅黑" panose="020B0503020204020204" pitchFamily="34" charset="-122"/>
                    <a:ea typeface="微软雅黑" panose="020B0503020204020204" pitchFamily="34" charset="-122"/>
                  </a:rPr>
                  <a:t>）和计算机辅助制造（</a:t>
                </a:r>
                <a:r>
                  <a:rPr kumimoji="1" lang="en-US" altLang="zh-CN" sz="1200" dirty="0">
                    <a:solidFill>
                      <a:schemeClr val="tx1"/>
                    </a:solidFill>
                    <a:latin typeface="微软雅黑" panose="020B0503020204020204" pitchFamily="34" charset="-122"/>
                    <a:ea typeface="微软雅黑" panose="020B0503020204020204" pitchFamily="34" charset="-122"/>
                  </a:rPr>
                  <a:t>CAM</a:t>
                </a:r>
                <a:r>
                  <a:rPr kumimoji="1" lang="zh-CN" altLang="en-US" sz="1200" dirty="0">
                    <a:solidFill>
                      <a:schemeClr val="tx1"/>
                    </a:solidFill>
                    <a:latin typeface="微软雅黑" panose="020B0503020204020204" pitchFamily="34" charset="-122"/>
                    <a:ea typeface="微软雅黑" panose="020B0503020204020204" pitchFamily="34" charset="-122"/>
                  </a:rPr>
                  <a:t>）</a:t>
                </a:r>
                <a:endParaRPr kumimoji="1" lang="en-US" altLang="zh-CN" sz="1200" dirty="0">
                  <a:solidFill>
                    <a:schemeClr val="tx1"/>
                  </a:solidFill>
                  <a:latin typeface="微软雅黑" panose="020B0503020204020204" pitchFamily="34" charset="-122"/>
                  <a:ea typeface="微软雅黑" panose="020B0503020204020204" pitchFamily="34" charset="-122"/>
                </a:endParaRPr>
              </a:p>
              <a:p>
                <a:pPr marL="171450" indent="-171450">
                  <a:lnSpc>
                    <a:spcPct val="130000"/>
                  </a:lnSpc>
                  <a:buFont typeface="Arial" panose="020B0604020202020204" pitchFamily="34" charset="0"/>
                  <a:buChar char="•"/>
                </a:pPr>
                <a:r>
                  <a:rPr kumimoji="1" lang="zh-CN" altLang="en-US" sz="1200" dirty="0">
                    <a:solidFill>
                      <a:schemeClr val="tx1"/>
                    </a:solidFill>
                    <a:latin typeface="微软雅黑" panose="020B0503020204020204" pitchFamily="34" charset="-122"/>
                    <a:ea typeface="微软雅黑" panose="020B0503020204020204" pitchFamily="34" charset="-122"/>
                  </a:rPr>
                  <a:t>企业资源计划（</a:t>
                </a:r>
                <a:r>
                  <a:rPr kumimoji="1" lang="en-US" altLang="zh-CN" sz="1200" dirty="0">
                    <a:solidFill>
                      <a:schemeClr val="tx1"/>
                    </a:solidFill>
                    <a:latin typeface="微软雅黑" panose="020B0503020204020204" pitchFamily="34" charset="-122"/>
                    <a:ea typeface="微软雅黑" panose="020B0503020204020204" pitchFamily="34" charset="-122"/>
                  </a:rPr>
                  <a:t>ERP</a:t>
                </a:r>
                <a:r>
                  <a:rPr kumimoji="1" lang="zh-CN" altLang="en-US" sz="1200" dirty="0">
                    <a:solidFill>
                      <a:schemeClr val="tx1"/>
                    </a:solidFill>
                    <a:latin typeface="微软雅黑" panose="020B0503020204020204" pitchFamily="34" charset="-122"/>
                    <a:ea typeface="微软雅黑" panose="020B0503020204020204" pitchFamily="34" charset="-122"/>
                  </a:rPr>
                  <a:t>）</a:t>
                </a:r>
                <a:endParaRPr kumimoji="1" lang="en-US" altLang="zh-CN" sz="1200" dirty="0">
                  <a:solidFill>
                    <a:schemeClr val="tx1"/>
                  </a:solidFill>
                  <a:latin typeface="微软雅黑" panose="020B0503020204020204" pitchFamily="34" charset="-122"/>
                  <a:ea typeface="微软雅黑" panose="020B0503020204020204" pitchFamily="34" charset="-122"/>
                </a:endParaRPr>
              </a:p>
              <a:p>
                <a:pPr marL="171450" indent="-171450">
                  <a:lnSpc>
                    <a:spcPct val="130000"/>
                  </a:lnSpc>
                  <a:buFont typeface="Arial" panose="020B0604020202020204" pitchFamily="34" charset="0"/>
                  <a:buChar char="•"/>
                </a:pPr>
                <a:r>
                  <a:rPr kumimoji="1" lang="zh-CN" altLang="en-US" sz="1200" dirty="0">
                    <a:solidFill>
                      <a:schemeClr val="tx1"/>
                    </a:solidFill>
                    <a:latin typeface="微软雅黑" panose="020B0503020204020204" pitchFamily="34" charset="-122"/>
                    <a:ea typeface="微软雅黑" panose="020B0503020204020204" pitchFamily="34" charset="-122"/>
                  </a:rPr>
                  <a:t>客户关系管理（</a:t>
                </a:r>
                <a:r>
                  <a:rPr kumimoji="1" lang="en-US" altLang="zh-CN" sz="1200" dirty="0">
                    <a:solidFill>
                      <a:schemeClr val="tx1"/>
                    </a:solidFill>
                    <a:latin typeface="微软雅黑" panose="020B0503020204020204" pitchFamily="34" charset="-122"/>
                    <a:ea typeface="微软雅黑" panose="020B0503020204020204" pitchFamily="34" charset="-122"/>
                  </a:rPr>
                  <a:t>CRM</a:t>
                </a:r>
                <a:r>
                  <a:rPr kumimoji="1" lang="zh-CN" altLang="en-US" sz="1200" dirty="0">
                    <a:solidFill>
                      <a:schemeClr val="tx1"/>
                    </a:solidFill>
                    <a:latin typeface="微软雅黑" panose="020B0503020204020204" pitchFamily="34" charset="-122"/>
                    <a:ea typeface="微软雅黑" panose="020B0503020204020204" pitchFamily="34" charset="-122"/>
                  </a:rPr>
                  <a:t>）</a:t>
                </a:r>
                <a:endParaRPr kumimoji="1" lang="en-US" altLang="zh-CN" sz="1200" dirty="0">
                  <a:solidFill>
                    <a:schemeClr val="tx1"/>
                  </a:solidFill>
                  <a:latin typeface="微软雅黑" panose="020B0503020204020204" pitchFamily="34" charset="-122"/>
                  <a:ea typeface="微软雅黑" panose="020B0503020204020204" pitchFamily="34" charset="-122"/>
                </a:endParaRPr>
              </a:p>
              <a:p>
                <a:pPr marL="171450" indent="-171450">
                  <a:lnSpc>
                    <a:spcPct val="130000"/>
                  </a:lnSpc>
                  <a:buFont typeface="Arial" panose="020B0604020202020204" pitchFamily="34" charset="0"/>
                  <a:buChar char="•"/>
                </a:pPr>
                <a:r>
                  <a:rPr kumimoji="1" lang="zh-CN" altLang="en-US" sz="1200" dirty="0">
                    <a:solidFill>
                      <a:schemeClr val="tx1"/>
                    </a:solidFill>
                    <a:latin typeface="微软雅黑" panose="020B0503020204020204" pitchFamily="34" charset="-122"/>
                    <a:ea typeface="微软雅黑" panose="020B0503020204020204" pitchFamily="34" charset="-122"/>
                  </a:rPr>
                  <a:t>电子商务</a:t>
                </a:r>
                <a:endParaRPr kumimoji="1" lang="en-US" altLang="zh-CN" sz="1200" dirty="0">
                  <a:solidFill>
                    <a:schemeClr val="tx1"/>
                  </a:solidFill>
                  <a:latin typeface="微软雅黑" panose="020B0503020204020204" pitchFamily="34" charset="-122"/>
                  <a:ea typeface="微软雅黑" panose="020B0503020204020204" pitchFamily="34" charset="-122"/>
                </a:endParaRPr>
              </a:p>
            </p:txBody>
          </p:sp>
        </p:grpSp>
        <p:grpSp>
          <p:nvGrpSpPr>
            <p:cNvPr id="11" name="íŝ1iḋé">
              <a:extLst>
                <a:ext uri="{FF2B5EF4-FFF2-40B4-BE49-F238E27FC236}">
                  <a16:creationId xmlns:a16="http://schemas.microsoft.com/office/drawing/2014/main" id="{8A3FAB48-CB25-5F23-B2EB-8D7C54A69E50}"/>
                </a:ext>
              </a:extLst>
            </p:cNvPr>
            <p:cNvGrpSpPr/>
            <p:nvPr/>
          </p:nvGrpSpPr>
          <p:grpSpPr>
            <a:xfrm>
              <a:off x="660400" y="1642997"/>
              <a:ext cx="476250" cy="377952"/>
              <a:chOff x="660400" y="1215714"/>
              <a:chExt cx="476250" cy="377952"/>
            </a:xfrm>
          </p:grpSpPr>
          <p:sp>
            <p:nvSpPr>
              <p:cNvPr id="13" name="ïṣļiḑè">
                <a:extLst>
                  <a:ext uri="{FF2B5EF4-FFF2-40B4-BE49-F238E27FC236}">
                    <a16:creationId xmlns:a16="http://schemas.microsoft.com/office/drawing/2014/main" id="{C843AA50-FA67-C94E-D20F-A2B12E3F36C7}"/>
                  </a:ext>
                </a:extLst>
              </p:cNvPr>
              <p:cNvSpPr/>
              <p:nvPr/>
            </p:nvSpPr>
            <p:spPr>
              <a:xfrm>
                <a:off x="946150" y="1215714"/>
                <a:ext cx="190500" cy="377952"/>
              </a:xfrm>
              <a:custGeom>
                <a:avLst/>
                <a:gdLst>
                  <a:gd name="connsiteX0" fmla="*/ 190500 w 190500"/>
                  <a:gd name="connsiteY0" fmla="*/ 377952 h 377952"/>
                  <a:gd name="connsiteX1" fmla="*/ 190500 w 190500"/>
                  <a:gd name="connsiteY1" fmla="*/ 187452 h 377952"/>
                  <a:gd name="connsiteX2" fmla="*/ 81820 w 190500"/>
                  <a:gd name="connsiteY2" fmla="*/ 187452 h 377952"/>
                  <a:gd name="connsiteX3" fmla="*/ 190500 w 190500"/>
                  <a:gd name="connsiteY3" fmla="*/ 81725 h 377952"/>
                  <a:gd name="connsiteX4" fmla="*/ 190500 w 190500"/>
                  <a:gd name="connsiteY4" fmla="*/ 0 h 377952"/>
                  <a:gd name="connsiteX5" fmla="*/ 0 w 190500"/>
                  <a:gd name="connsiteY5" fmla="*/ 187452 h 377952"/>
                  <a:gd name="connsiteX6" fmla="*/ 0 w 190500"/>
                  <a:gd name="connsiteY6" fmla="*/ 187452 h 377952"/>
                  <a:gd name="connsiteX7" fmla="*/ 0 w 190500"/>
                  <a:gd name="connsiteY7" fmla="*/ 377952 h 37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500" h="377952">
                    <a:moveTo>
                      <a:pt x="190500" y="377952"/>
                    </a:moveTo>
                    <a:lnTo>
                      <a:pt x="190500" y="187452"/>
                    </a:lnTo>
                    <a:lnTo>
                      <a:pt x="81820" y="187452"/>
                    </a:lnTo>
                    <a:cubicBezTo>
                      <a:pt x="83469" y="128608"/>
                      <a:pt x="131633" y="81753"/>
                      <a:pt x="190500" y="81725"/>
                    </a:cubicBezTo>
                    <a:lnTo>
                      <a:pt x="190500" y="0"/>
                    </a:lnTo>
                    <a:cubicBezTo>
                      <a:pt x="86469" y="-13"/>
                      <a:pt x="1665" y="83434"/>
                      <a:pt x="0" y="187452"/>
                    </a:cubicBezTo>
                    <a:lnTo>
                      <a:pt x="0" y="187452"/>
                    </a:lnTo>
                    <a:lnTo>
                      <a:pt x="0" y="377952"/>
                    </a:lnTo>
                    <a:close/>
                  </a:path>
                </a:pathLst>
              </a:custGeom>
              <a:solidFill>
                <a:schemeClr val="accent1"/>
              </a:solidFill>
              <a:ln w="6055" cap="flat">
                <a:noFill/>
                <a:prstDash val="solid"/>
                <a:miter/>
              </a:ln>
            </p:spPr>
            <p:txBody>
              <a:bodyPr rtlCol="0" anchor="ctr"/>
              <a:lstStyle/>
              <a:p>
                <a:endParaRPr lang="zh-CN" altLang="en-US" sz="1000">
                  <a:latin typeface="微软雅黑" panose="020B0503020204020204" pitchFamily="34" charset="-122"/>
                  <a:ea typeface="微软雅黑" panose="020B0503020204020204" pitchFamily="34" charset="-122"/>
                </a:endParaRPr>
              </a:p>
            </p:txBody>
          </p:sp>
          <p:sp>
            <p:nvSpPr>
              <p:cNvPr id="14" name="íṧľïḋê">
                <a:extLst>
                  <a:ext uri="{FF2B5EF4-FFF2-40B4-BE49-F238E27FC236}">
                    <a16:creationId xmlns:a16="http://schemas.microsoft.com/office/drawing/2014/main" id="{140AE393-EB93-465D-A44F-823A56D14672}"/>
                  </a:ext>
                </a:extLst>
              </p:cNvPr>
              <p:cNvSpPr/>
              <p:nvPr/>
            </p:nvSpPr>
            <p:spPr>
              <a:xfrm>
                <a:off x="660400" y="1215714"/>
                <a:ext cx="190500" cy="377952"/>
              </a:xfrm>
              <a:custGeom>
                <a:avLst/>
                <a:gdLst>
                  <a:gd name="connsiteX0" fmla="*/ 190500 w 190500"/>
                  <a:gd name="connsiteY0" fmla="*/ 377952 h 377952"/>
                  <a:gd name="connsiteX1" fmla="*/ 190500 w 190500"/>
                  <a:gd name="connsiteY1" fmla="*/ 187452 h 377952"/>
                  <a:gd name="connsiteX2" fmla="*/ 81820 w 190500"/>
                  <a:gd name="connsiteY2" fmla="*/ 187452 h 377952"/>
                  <a:gd name="connsiteX3" fmla="*/ 190500 w 190500"/>
                  <a:gd name="connsiteY3" fmla="*/ 81725 h 377952"/>
                  <a:gd name="connsiteX4" fmla="*/ 190500 w 190500"/>
                  <a:gd name="connsiteY4" fmla="*/ 0 h 377952"/>
                  <a:gd name="connsiteX5" fmla="*/ 0 w 190500"/>
                  <a:gd name="connsiteY5" fmla="*/ 187452 h 377952"/>
                  <a:gd name="connsiteX6" fmla="*/ 0 w 190500"/>
                  <a:gd name="connsiteY6" fmla="*/ 187452 h 377952"/>
                  <a:gd name="connsiteX7" fmla="*/ 0 w 190500"/>
                  <a:gd name="connsiteY7" fmla="*/ 377952 h 377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500" h="377952">
                    <a:moveTo>
                      <a:pt x="190500" y="377952"/>
                    </a:moveTo>
                    <a:lnTo>
                      <a:pt x="190500" y="187452"/>
                    </a:lnTo>
                    <a:lnTo>
                      <a:pt x="81820" y="187452"/>
                    </a:lnTo>
                    <a:cubicBezTo>
                      <a:pt x="83469" y="128608"/>
                      <a:pt x="131633" y="81753"/>
                      <a:pt x="190500" y="81725"/>
                    </a:cubicBezTo>
                    <a:lnTo>
                      <a:pt x="190500" y="0"/>
                    </a:lnTo>
                    <a:cubicBezTo>
                      <a:pt x="86469" y="-13"/>
                      <a:pt x="1665" y="83434"/>
                      <a:pt x="0" y="187452"/>
                    </a:cubicBezTo>
                    <a:lnTo>
                      <a:pt x="0" y="187452"/>
                    </a:lnTo>
                    <a:lnTo>
                      <a:pt x="0" y="377952"/>
                    </a:lnTo>
                    <a:close/>
                  </a:path>
                </a:pathLst>
              </a:custGeom>
              <a:solidFill>
                <a:schemeClr val="accent1"/>
              </a:solidFill>
              <a:ln w="6055" cap="flat">
                <a:noFill/>
                <a:prstDash val="solid"/>
                <a:miter/>
              </a:ln>
            </p:spPr>
            <p:txBody>
              <a:bodyPr rtlCol="0" anchor="ctr"/>
              <a:lstStyle/>
              <a:p>
                <a:endParaRPr lang="zh-CN" altLang="en-US" sz="1000">
                  <a:latin typeface="微软雅黑" panose="020B0503020204020204" pitchFamily="34" charset="-122"/>
                  <a:ea typeface="微软雅黑" panose="020B0503020204020204" pitchFamily="34" charset="-122"/>
                </a:endParaRPr>
              </a:p>
            </p:txBody>
          </p:sp>
        </p:grpSp>
        <p:sp>
          <p:nvSpPr>
            <p:cNvPr id="12" name="íSļïdé">
              <a:extLst>
                <a:ext uri="{FF2B5EF4-FFF2-40B4-BE49-F238E27FC236}">
                  <a16:creationId xmlns:a16="http://schemas.microsoft.com/office/drawing/2014/main" id="{B54F1D77-FE6C-67C2-8051-7FCB8F187C7B}"/>
                </a:ext>
              </a:extLst>
            </p:cNvPr>
            <p:cNvSpPr/>
            <p:nvPr/>
          </p:nvSpPr>
          <p:spPr>
            <a:xfrm>
              <a:off x="1953047" y="2758749"/>
              <a:ext cx="2222497" cy="1513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p>
              <a:pPr>
                <a:buSzPct val="25000"/>
              </a:pPr>
              <a:r>
                <a:rPr lang="zh-CN" altLang="en-US" sz="44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rPr>
                <a:t>信息技术支撑体系</a:t>
              </a:r>
              <a:endParaRPr lang="en-US" altLang="zh-CN" sz="44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9991009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28483" y="1222979"/>
            <a:ext cx="6749653" cy="4476750"/>
          </a:xfrm>
          <a:prstGeom prst="rect">
            <a:avLst/>
          </a:prstGeom>
          <a:solidFill>
            <a:schemeClr val="accent1">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47" name="文本框 199"/>
          <p:cNvSpPr txBox="1">
            <a:spLocks noChangeArrowheads="1"/>
          </p:cNvSpPr>
          <p:nvPr/>
        </p:nvSpPr>
        <p:spPr bwMode="auto">
          <a:xfrm>
            <a:off x="3248025" y="1487805"/>
            <a:ext cx="5411470" cy="645160"/>
          </a:xfrm>
          <a:prstGeom prst="rect">
            <a:avLst/>
          </a:prstGeom>
          <a:noFill/>
          <a:ln w="9525">
            <a:noFill/>
            <a:miter lim="800000"/>
          </a:ln>
        </p:spPr>
        <p:txBody>
          <a:bodyPr wrap="square">
            <a:spAutoFit/>
          </a:bodyPr>
          <a:lstStyle/>
          <a:p>
            <a:r>
              <a:rPr lang="zh-CN" altLang="en-US" sz="3600" b="1" dirty="0">
                <a:solidFill>
                  <a:schemeClr val="bg1"/>
                </a:solidFill>
                <a:latin typeface="方正清刻本悦宋简体"/>
                <a:ea typeface="方正清刻本悦宋简体"/>
                <a:cs typeface="方正清刻本悦宋简体"/>
              </a:rPr>
              <a:t>项目八</a:t>
            </a:r>
            <a:r>
              <a:rPr lang="en-US" altLang="zh-CN" sz="3600" b="1" dirty="0">
                <a:solidFill>
                  <a:schemeClr val="bg1"/>
                </a:solidFill>
                <a:latin typeface="方正清刻本悦宋简体"/>
                <a:ea typeface="方正清刻本悦宋简体"/>
                <a:cs typeface="方正清刻本悦宋简体"/>
              </a:rPr>
              <a:t> </a:t>
            </a:r>
            <a:r>
              <a:rPr lang="zh-CN" altLang="en-US" sz="3600" b="1" dirty="0">
                <a:solidFill>
                  <a:schemeClr val="bg1"/>
                </a:solidFill>
                <a:latin typeface="方正清刻本悦宋简体"/>
                <a:ea typeface="方正清刻本悦宋简体"/>
                <a:cs typeface="方正清刻本悦宋简体"/>
              </a:rPr>
              <a:t>供应链信息管理</a:t>
            </a:r>
          </a:p>
        </p:txBody>
      </p:sp>
      <p:grpSp>
        <p:nvGrpSpPr>
          <p:cNvPr id="8" name="组合 200"/>
          <p:cNvGrpSpPr/>
          <p:nvPr/>
        </p:nvGrpSpPr>
        <p:grpSpPr>
          <a:xfrm>
            <a:off x="6945087" y="2324903"/>
            <a:ext cx="2310927"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3" name="Rectangle 43"/>
            <p:cNvSpPr>
              <a:spLocks noChangeArrowheads="1"/>
            </p:cNvSpPr>
            <p:nvPr/>
          </p:nvSpPr>
          <p:spPr bwMode="auto">
            <a:xfrm>
              <a:off x="-8592044"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4" name="Rectangle 44"/>
            <p:cNvSpPr>
              <a:spLocks noChangeArrowheads="1"/>
            </p:cNvSpPr>
            <p:nvPr/>
          </p:nvSpPr>
          <p:spPr bwMode="auto">
            <a:xfrm>
              <a:off x="-8417414"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5" name="Rectangle 45"/>
            <p:cNvSpPr>
              <a:spLocks noChangeArrowheads="1"/>
            </p:cNvSpPr>
            <p:nvPr/>
          </p:nvSpPr>
          <p:spPr bwMode="auto">
            <a:xfrm>
              <a:off x="-8331685"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6" name="Rectangle 46"/>
            <p:cNvSpPr>
              <a:spLocks noChangeArrowheads="1"/>
            </p:cNvSpPr>
            <p:nvPr/>
          </p:nvSpPr>
          <p:spPr bwMode="auto">
            <a:xfrm>
              <a:off x="-8506317"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7" name="Rectangle 47"/>
            <p:cNvSpPr>
              <a:spLocks noChangeArrowheads="1"/>
            </p:cNvSpPr>
            <p:nvPr/>
          </p:nvSpPr>
          <p:spPr bwMode="auto">
            <a:xfrm>
              <a:off x="-8331685"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8" name="Rectangle 48"/>
            <p:cNvSpPr>
              <a:spLocks noChangeArrowheads="1"/>
            </p:cNvSpPr>
            <p:nvPr/>
          </p:nvSpPr>
          <p:spPr bwMode="auto">
            <a:xfrm>
              <a:off x="-8677773"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9" name="Rectangle 49"/>
            <p:cNvSpPr>
              <a:spLocks noChangeArrowheads="1"/>
            </p:cNvSpPr>
            <p:nvPr/>
          </p:nvSpPr>
          <p:spPr bwMode="auto">
            <a:xfrm>
              <a:off x="-8506317"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0" name="Rectangle 50"/>
            <p:cNvSpPr>
              <a:spLocks noChangeArrowheads="1"/>
            </p:cNvSpPr>
            <p:nvPr/>
          </p:nvSpPr>
          <p:spPr bwMode="auto">
            <a:xfrm>
              <a:off x="-8245958"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1" name="Rectangle 51"/>
            <p:cNvSpPr>
              <a:spLocks noChangeArrowheads="1"/>
            </p:cNvSpPr>
            <p:nvPr/>
          </p:nvSpPr>
          <p:spPr bwMode="auto">
            <a:xfrm>
              <a:off x="-8677773"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2" name="Rectangle 52"/>
            <p:cNvSpPr>
              <a:spLocks noChangeArrowheads="1"/>
            </p:cNvSpPr>
            <p:nvPr/>
          </p:nvSpPr>
          <p:spPr bwMode="auto">
            <a:xfrm>
              <a:off x="-8592044"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3" name="Rectangle 53"/>
            <p:cNvSpPr>
              <a:spLocks noChangeArrowheads="1"/>
            </p:cNvSpPr>
            <p:nvPr/>
          </p:nvSpPr>
          <p:spPr bwMode="auto">
            <a:xfrm>
              <a:off x="-8417414"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4" name="Rectangle 54"/>
            <p:cNvSpPr>
              <a:spLocks noChangeArrowheads="1"/>
            </p:cNvSpPr>
            <p:nvPr/>
          </p:nvSpPr>
          <p:spPr bwMode="auto">
            <a:xfrm>
              <a:off x="-8245958"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5" name="Rectangle 55"/>
            <p:cNvSpPr>
              <a:spLocks noChangeArrowheads="1"/>
            </p:cNvSpPr>
            <p:nvPr/>
          </p:nvSpPr>
          <p:spPr bwMode="auto">
            <a:xfrm>
              <a:off x="-8592044"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6" name="Rectangle 56"/>
            <p:cNvSpPr>
              <a:spLocks noChangeArrowheads="1"/>
            </p:cNvSpPr>
            <p:nvPr/>
          </p:nvSpPr>
          <p:spPr bwMode="auto">
            <a:xfrm>
              <a:off x="-8506317"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7" name="Rectangle 57"/>
            <p:cNvSpPr>
              <a:spLocks noChangeArrowheads="1"/>
            </p:cNvSpPr>
            <p:nvPr/>
          </p:nvSpPr>
          <p:spPr bwMode="auto">
            <a:xfrm>
              <a:off x="-8245958"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8" name="Rectangle 58"/>
            <p:cNvSpPr>
              <a:spLocks noChangeArrowheads="1"/>
            </p:cNvSpPr>
            <p:nvPr/>
          </p:nvSpPr>
          <p:spPr bwMode="auto">
            <a:xfrm>
              <a:off x="-8677773"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9" name="Rectangle 59"/>
            <p:cNvSpPr>
              <a:spLocks noChangeArrowheads="1"/>
            </p:cNvSpPr>
            <p:nvPr/>
          </p:nvSpPr>
          <p:spPr bwMode="auto">
            <a:xfrm>
              <a:off x="-8506317"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0" name="Rectangle 60"/>
            <p:cNvSpPr>
              <a:spLocks noChangeArrowheads="1"/>
            </p:cNvSpPr>
            <p:nvPr/>
          </p:nvSpPr>
          <p:spPr bwMode="auto">
            <a:xfrm>
              <a:off x="-8677773"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1" name="Rectangle 61"/>
            <p:cNvSpPr>
              <a:spLocks noChangeArrowheads="1"/>
            </p:cNvSpPr>
            <p:nvPr/>
          </p:nvSpPr>
          <p:spPr bwMode="auto">
            <a:xfrm>
              <a:off x="-8592044"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2" name="Rectangle 62"/>
            <p:cNvSpPr>
              <a:spLocks noChangeArrowheads="1"/>
            </p:cNvSpPr>
            <p:nvPr/>
          </p:nvSpPr>
          <p:spPr bwMode="auto">
            <a:xfrm>
              <a:off x="-8417414"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3" name="Rectangle 63"/>
            <p:cNvSpPr>
              <a:spLocks noChangeArrowheads="1"/>
            </p:cNvSpPr>
            <p:nvPr/>
          </p:nvSpPr>
          <p:spPr bwMode="auto">
            <a:xfrm>
              <a:off x="-8331685"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4" name="Rectangle 64"/>
            <p:cNvSpPr>
              <a:spLocks noChangeArrowheads="1"/>
            </p:cNvSpPr>
            <p:nvPr/>
          </p:nvSpPr>
          <p:spPr bwMode="auto">
            <a:xfrm>
              <a:off x="-8677773"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5" name="Rectangle 65"/>
            <p:cNvSpPr>
              <a:spLocks noChangeArrowheads="1"/>
            </p:cNvSpPr>
            <p:nvPr/>
          </p:nvSpPr>
          <p:spPr bwMode="auto">
            <a:xfrm>
              <a:off x="-8506317"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6" name="Rectangle 66"/>
            <p:cNvSpPr>
              <a:spLocks noChangeArrowheads="1"/>
            </p:cNvSpPr>
            <p:nvPr/>
          </p:nvSpPr>
          <p:spPr bwMode="auto">
            <a:xfrm>
              <a:off x="-8245958"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7" name="Rectangle 67"/>
            <p:cNvSpPr>
              <a:spLocks noChangeArrowheads="1"/>
            </p:cNvSpPr>
            <p:nvPr/>
          </p:nvSpPr>
          <p:spPr bwMode="auto">
            <a:xfrm>
              <a:off x="-8592044"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8" name="Rectangle 68"/>
            <p:cNvSpPr>
              <a:spLocks noChangeArrowheads="1"/>
            </p:cNvSpPr>
            <p:nvPr/>
          </p:nvSpPr>
          <p:spPr bwMode="auto">
            <a:xfrm>
              <a:off x="-8417414"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9" name="Rectangle 69"/>
            <p:cNvSpPr>
              <a:spLocks noChangeArrowheads="1"/>
            </p:cNvSpPr>
            <p:nvPr/>
          </p:nvSpPr>
          <p:spPr bwMode="auto">
            <a:xfrm>
              <a:off x="-8592044"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0" name="Rectangle 70"/>
            <p:cNvSpPr>
              <a:spLocks noChangeArrowheads="1"/>
            </p:cNvSpPr>
            <p:nvPr/>
          </p:nvSpPr>
          <p:spPr bwMode="auto">
            <a:xfrm>
              <a:off x="-8245958"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1" name="Rectangle 71"/>
            <p:cNvSpPr>
              <a:spLocks noChangeArrowheads="1"/>
            </p:cNvSpPr>
            <p:nvPr/>
          </p:nvSpPr>
          <p:spPr bwMode="auto">
            <a:xfrm>
              <a:off x="-8677773"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2" name="Rectangle 72"/>
            <p:cNvSpPr>
              <a:spLocks noChangeArrowheads="1"/>
            </p:cNvSpPr>
            <p:nvPr/>
          </p:nvSpPr>
          <p:spPr bwMode="auto">
            <a:xfrm>
              <a:off x="-8506317"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3" name="Rectangle 73"/>
            <p:cNvSpPr>
              <a:spLocks noChangeArrowheads="1"/>
            </p:cNvSpPr>
            <p:nvPr/>
          </p:nvSpPr>
          <p:spPr bwMode="auto">
            <a:xfrm>
              <a:off x="-8417414"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4" name="Rectangle 74"/>
            <p:cNvSpPr>
              <a:spLocks noChangeArrowheads="1"/>
            </p:cNvSpPr>
            <p:nvPr/>
          </p:nvSpPr>
          <p:spPr bwMode="auto">
            <a:xfrm>
              <a:off x="-8245958"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5" name="Rectangle 75"/>
            <p:cNvSpPr>
              <a:spLocks noChangeArrowheads="1"/>
            </p:cNvSpPr>
            <p:nvPr/>
          </p:nvSpPr>
          <p:spPr bwMode="auto">
            <a:xfrm>
              <a:off x="-8677773"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6" name="Rectangle 76"/>
            <p:cNvSpPr>
              <a:spLocks noChangeArrowheads="1"/>
            </p:cNvSpPr>
            <p:nvPr/>
          </p:nvSpPr>
          <p:spPr bwMode="auto">
            <a:xfrm>
              <a:off x="-8592044"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7" name="Rectangle 77"/>
            <p:cNvSpPr>
              <a:spLocks noChangeArrowheads="1"/>
            </p:cNvSpPr>
            <p:nvPr/>
          </p:nvSpPr>
          <p:spPr bwMode="auto">
            <a:xfrm>
              <a:off x="-8677773"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8" name="Rectangle 78"/>
            <p:cNvSpPr>
              <a:spLocks noChangeArrowheads="1"/>
            </p:cNvSpPr>
            <p:nvPr/>
          </p:nvSpPr>
          <p:spPr bwMode="auto">
            <a:xfrm>
              <a:off x="-8506317"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9" name="Rectangle 79"/>
            <p:cNvSpPr>
              <a:spLocks noChangeArrowheads="1"/>
            </p:cNvSpPr>
            <p:nvPr/>
          </p:nvSpPr>
          <p:spPr bwMode="auto">
            <a:xfrm>
              <a:off x="-8331685"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0" name="Rectangle 80"/>
            <p:cNvSpPr>
              <a:spLocks noChangeArrowheads="1"/>
            </p:cNvSpPr>
            <p:nvPr/>
          </p:nvSpPr>
          <p:spPr bwMode="auto">
            <a:xfrm>
              <a:off x="-8245958"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1" name="Rectangle 81"/>
            <p:cNvSpPr>
              <a:spLocks noChangeArrowheads="1"/>
            </p:cNvSpPr>
            <p:nvPr/>
          </p:nvSpPr>
          <p:spPr bwMode="auto">
            <a:xfrm>
              <a:off x="-8592044"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2" name="Rectangle 82"/>
            <p:cNvSpPr>
              <a:spLocks noChangeArrowheads="1"/>
            </p:cNvSpPr>
            <p:nvPr/>
          </p:nvSpPr>
          <p:spPr bwMode="auto">
            <a:xfrm>
              <a:off x="-8331685"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3" name="Rectangle 83"/>
            <p:cNvSpPr>
              <a:spLocks noChangeArrowheads="1"/>
            </p:cNvSpPr>
            <p:nvPr/>
          </p:nvSpPr>
          <p:spPr bwMode="auto">
            <a:xfrm>
              <a:off x="-8592044"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4" name="Rectangle 84"/>
            <p:cNvSpPr>
              <a:spLocks noChangeArrowheads="1"/>
            </p:cNvSpPr>
            <p:nvPr/>
          </p:nvSpPr>
          <p:spPr bwMode="auto">
            <a:xfrm>
              <a:off x="-8417414"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5" name="Rectangle 85"/>
            <p:cNvSpPr>
              <a:spLocks noChangeArrowheads="1"/>
            </p:cNvSpPr>
            <p:nvPr/>
          </p:nvSpPr>
          <p:spPr bwMode="auto">
            <a:xfrm>
              <a:off x="-8417414"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6" name="Rectangle 86"/>
            <p:cNvSpPr>
              <a:spLocks noChangeArrowheads="1"/>
            </p:cNvSpPr>
            <p:nvPr/>
          </p:nvSpPr>
          <p:spPr bwMode="auto">
            <a:xfrm>
              <a:off x="-8245958"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7" name="Rectangle 87"/>
            <p:cNvSpPr>
              <a:spLocks noChangeArrowheads="1"/>
            </p:cNvSpPr>
            <p:nvPr/>
          </p:nvSpPr>
          <p:spPr bwMode="auto">
            <a:xfrm>
              <a:off x="-8677773"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8" name="Rectangle 88"/>
            <p:cNvSpPr>
              <a:spLocks noChangeArrowheads="1"/>
            </p:cNvSpPr>
            <p:nvPr/>
          </p:nvSpPr>
          <p:spPr bwMode="auto">
            <a:xfrm>
              <a:off x="-8592044"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9" name="Rectangle 89"/>
            <p:cNvSpPr>
              <a:spLocks noChangeArrowheads="1"/>
            </p:cNvSpPr>
            <p:nvPr/>
          </p:nvSpPr>
          <p:spPr bwMode="auto">
            <a:xfrm>
              <a:off x="-8417414"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0" name="Rectangle 90"/>
            <p:cNvSpPr>
              <a:spLocks noChangeArrowheads="1"/>
            </p:cNvSpPr>
            <p:nvPr/>
          </p:nvSpPr>
          <p:spPr bwMode="auto">
            <a:xfrm>
              <a:off x="-8245958"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1" name="Rectangle 91"/>
            <p:cNvSpPr>
              <a:spLocks noChangeArrowheads="1"/>
            </p:cNvSpPr>
            <p:nvPr/>
          </p:nvSpPr>
          <p:spPr bwMode="auto">
            <a:xfrm>
              <a:off x="-8677773"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2" name="Rectangle 92"/>
            <p:cNvSpPr>
              <a:spLocks noChangeArrowheads="1"/>
            </p:cNvSpPr>
            <p:nvPr/>
          </p:nvSpPr>
          <p:spPr bwMode="auto">
            <a:xfrm>
              <a:off x="-8506317"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3" name="Rectangle 93"/>
            <p:cNvSpPr>
              <a:spLocks noChangeArrowheads="1"/>
            </p:cNvSpPr>
            <p:nvPr/>
          </p:nvSpPr>
          <p:spPr bwMode="auto">
            <a:xfrm>
              <a:off x="-8245958"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4" name="Rectangle 94"/>
            <p:cNvSpPr>
              <a:spLocks noChangeArrowheads="1"/>
            </p:cNvSpPr>
            <p:nvPr/>
          </p:nvSpPr>
          <p:spPr bwMode="auto">
            <a:xfrm>
              <a:off x="-8677773"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5" name="Rectangle 95"/>
            <p:cNvSpPr>
              <a:spLocks noChangeArrowheads="1"/>
            </p:cNvSpPr>
            <p:nvPr/>
          </p:nvSpPr>
          <p:spPr bwMode="auto">
            <a:xfrm>
              <a:off x="-8506317"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6" name="Rectangle 96"/>
            <p:cNvSpPr>
              <a:spLocks noChangeArrowheads="1"/>
            </p:cNvSpPr>
            <p:nvPr/>
          </p:nvSpPr>
          <p:spPr bwMode="auto">
            <a:xfrm>
              <a:off x="-8331685"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7" name="Rectangle 97"/>
            <p:cNvSpPr>
              <a:spLocks noChangeArrowheads="1"/>
            </p:cNvSpPr>
            <p:nvPr/>
          </p:nvSpPr>
          <p:spPr bwMode="auto">
            <a:xfrm>
              <a:off x="-8592044"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8" name="Rectangle 98"/>
            <p:cNvSpPr>
              <a:spLocks noChangeArrowheads="1"/>
            </p:cNvSpPr>
            <p:nvPr/>
          </p:nvSpPr>
          <p:spPr bwMode="auto">
            <a:xfrm>
              <a:off x="-8417414"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9" name="Rectangle 99"/>
            <p:cNvSpPr>
              <a:spLocks noChangeArrowheads="1"/>
            </p:cNvSpPr>
            <p:nvPr/>
          </p:nvSpPr>
          <p:spPr bwMode="auto">
            <a:xfrm>
              <a:off x="-8245958"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0" name="Rectangle 100"/>
            <p:cNvSpPr>
              <a:spLocks noChangeArrowheads="1"/>
            </p:cNvSpPr>
            <p:nvPr/>
          </p:nvSpPr>
          <p:spPr bwMode="auto">
            <a:xfrm>
              <a:off x="-8506317"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1" name="Rectangle 101"/>
            <p:cNvSpPr>
              <a:spLocks noChangeArrowheads="1"/>
            </p:cNvSpPr>
            <p:nvPr/>
          </p:nvSpPr>
          <p:spPr bwMode="auto">
            <a:xfrm>
              <a:off x="-8153880"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2" name="Rectangle 102"/>
            <p:cNvSpPr>
              <a:spLocks noChangeArrowheads="1"/>
            </p:cNvSpPr>
            <p:nvPr/>
          </p:nvSpPr>
          <p:spPr bwMode="auto">
            <a:xfrm>
              <a:off x="-806815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3" name="Rectangle 103"/>
            <p:cNvSpPr>
              <a:spLocks noChangeArrowheads="1"/>
            </p:cNvSpPr>
            <p:nvPr/>
          </p:nvSpPr>
          <p:spPr bwMode="auto">
            <a:xfrm>
              <a:off x="-789352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4" name="Rectangle 104"/>
            <p:cNvSpPr>
              <a:spLocks noChangeArrowheads="1"/>
            </p:cNvSpPr>
            <p:nvPr/>
          </p:nvSpPr>
          <p:spPr bwMode="auto">
            <a:xfrm>
              <a:off x="-7807792"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5" name="Rectangle 105"/>
            <p:cNvSpPr>
              <a:spLocks noChangeArrowheads="1"/>
            </p:cNvSpPr>
            <p:nvPr/>
          </p:nvSpPr>
          <p:spPr bwMode="auto">
            <a:xfrm>
              <a:off x="-7718889"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6" name="Rectangle 106"/>
            <p:cNvSpPr>
              <a:spLocks noChangeArrowheads="1"/>
            </p:cNvSpPr>
            <p:nvPr/>
          </p:nvSpPr>
          <p:spPr bwMode="auto">
            <a:xfrm>
              <a:off x="-8153880"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7" name="Rectangle 107"/>
            <p:cNvSpPr>
              <a:spLocks noChangeArrowheads="1"/>
            </p:cNvSpPr>
            <p:nvPr/>
          </p:nvSpPr>
          <p:spPr bwMode="auto">
            <a:xfrm>
              <a:off x="-7979248" y="579438"/>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8" name="Rectangle 108"/>
            <p:cNvSpPr>
              <a:spLocks noChangeArrowheads="1"/>
            </p:cNvSpPr>
            <p:nvPr/>
          </p:nvSpPr>
          <p:spPr bwMode="auto">
            <a:xfrm>
              <a:off x="-7807792"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9" name="Rectangle 109"/>
            <p:cNvSpPr>
              <a:spLocks noChangeArrowheads="1"/>
            </p:cNvSpPr>
            <p:nvPr/>
          </p:nvSpPr>
          <p:spPr bwMode="auto">
            <a:xfrm>
              <a:off x="-8153880"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0" name="Rectangle 110"/>
            <p:cNvSpPr>
              <a:spLocks noChangeArrowheads="1"/>
            </p:cNvSpPr>
            <p:nvPr/>
          </p:nvSpPr>
          <p:spPr bwMode="auto">
            <a:xfrm>
              <a:off x="-8068151"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1" name="Rectangle 111"/>
            <p:cNvSpPr>
              <a:spLocks noChangeArrowheads="1"/>
            </p:cNvSpPr>
            <p:nvPr/>
          </p:nvSpPr>
          <p:spPr bwMode="auto">
            <a:xfrm>
              <a:off x="-7718889"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2" name="Rectangle 112"/>
            <p:cNvSpPr>
              <a:spLocks noChangeArrowheads="1"/>
            </p:cNvSpPr>
            <p:nvPr/>
          </p:nvSpPr>
          <p:spPr bwMode="auto">
            <a:xfrm>
              <a:off x="-7893521"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3" name="Rectangle 113"/>
            <p:cNvSpPr>
              <a:spLocks noChangeArrowheads="1"/>
            </p:cNvSpPr>
            <p:nvPr/>
          </p:nvSpPr>
          <p:spPr bwMode="auto">
            <a:xfrm>
              <a:off x="-7807792"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4" name="Rectangle 114"/>
            <p:cNvSpPr>
              <a:spLocks noChangeArrowheads="1"/>
            </p:cNvSpPr>
            <p:nvPr/>
          </p:nvSpPr>
          <p:spPr bwMode="auto">
            <a:xfrm>
              <a:off x="-7718889"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5" name="Rectangle 115"/>
            <p:cNvSpPr>
              <a:spLocks noChangeArrowheads="1"/>
            </p:cNvSpPr>
            <p:nvPr/>
          </p:nvSpPr>
          <p:spPr bwMode="auto">
            <a:xfrm>
              <a:off x="-8068151"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6" name="Rectangle 116"/>
            <p:cNvSpPr>
              <a:spLocks noChangeArrowheads="1"/>
            </p:cNvSpPr>
            <p:nvPr/>
          </p:nvSpPr>
          <p:spPr bwMode="auto">
            <a:xfrm>
              <a:off x="-7979248"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7" name="Rectangle 117"/>
            <p:cNvSpPr>
              <a:spLocks noChangeArrowheads="1"/>
            </p:cNvSpPr>
            <p:nvPr/>
          </p:nvSpPr>
          <p:spPr bwMode="auto">
            <a:xfrm>
              <a:off x="-7718889"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8" name="Rectangle 118"/>
            <p:cNvSpPr>
              <a:spLocks noChangeArrowheads="1"/>
            </p:cNvSpPr>
            <p:nvPr/>
          </p:nvSpPr>
          <p:spPr bwMode="auto">
            <a:xfrm>
              <a:off x="-8153880"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9" name="Rectangle 119"/>
            <p:cNvSpPr>
              <a:spLocks noChangeArrowheads="1"/>
            </p:cNvSpPr>
            <p:nvPr/>
          </p:nvSpPr>
          <p:spPr bwMode="auto">
            <a:xfrm>
              <a:off x="-7979248"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0" name="Rectangle 120"/>
            <p:cNvSpPr>
              <a:spLocks noChangeArrowheads="1"/>
            </p:cNvSpPr>
            <p:nvPr/>
          </p:nvSpPr>
          <p:spPr bwMode="auto">
            <a:xfrm>
              <a:off x="-7893521"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1" name="Rectangle 121"/>
            <p:cNvSpPr>
              <a:spLocks noChangeArrowheads="1"/>
            </p:cNvSpPr>
            <p:nvPr/>
          </p:nvSpPr>
          <p:spPr bwMode="auto">
            <a:xfrm>
              <a:off x="-7807792"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2" name="Rectangle 122"/>
            <p:cNvSpPr>
              <a:spLocks noChangeArrowheads="1"/>
            </p:cNvSpPr>
            <p:nvPr/>
          </p:nvSpPr>
          <p:spPr bwMode="auto">
            <a:xfrm>
              <a:off x="-8153880"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3" name="Rectangle 123"/>
            <p:cNvSpPr>
              <a:spLocks noChangeArrowheads="1"/>
            </p:cNvSpPr>
            <p:nvPr/>
          </p:nvSpPr>
          <p:spPr bwMode="auto">
            <a:xfrm>
              <a:off x="-7807792"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4" name="Rectangle 124"/>
            <p:cNvSpPr>
              <a:spLocks noChangeArrowheads="1"/>
            </p:cNvSpPr>
            <p:nvPr/>
          </p:nvSpPr>
          <p:spPr bwMode="auto">
            <a:xfrm>
              <a:off x="-7718889"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5" name="Rectangle 125"/>
            <p:cNvSpPr>
              <a:spLocks noChangeArrowheads="1"/>
            </p:cNvSpPr>
            <p:nvPr/>
          </p:nvSpPr>
          <p:spPr bwMode="auto">
            <a:xfrm>
              <a:off x="-8153880"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6" name="Rectangle 126"/>
            <p:cNvSpPr>
              <a:spLocks noChangeArrowheads="1"/>
            </p:cNvSpPr>
            <p:nvPr/>
          </p:nvSpPr>
          <p:spPr bwMode="auto">
            <a:xfrm>
              <a:off x="-7979248"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7" name="Rectangle 127"/>
            <p:cNvSpPr>
              <a:spLocks noChangeArrowheads="1"/>
            </p:cNvSpPr>
            <p:nvPr/>
          </p:nvSpPr>
          <p:spPr bwMode="auto">
            <a:xfrm>
              <a:off x="-7718889"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8" name="Rectangle 128"/>
            <p:cNvSpPr>
              <a:spLocks noChangeArrowheads="1"/>
            </p:cNvSpPr>
            <p:nvPr/>
          </p:nvSpPr>
          <p:spPr bwMode="auto">
            <a:xfrm>
              <a:off x="-806815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9" name="Rectangle 129"/>
            <p:cNvSpPr>
              <a:spLocks noChangeArrowheads="1"/>
            </p:cNvSpPr>
            <p:nvPr/>
          </p:nvSpPr>
          <p:spPr bwMode="auto">
            <a:xfrm>
              <a:off x="-789352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0" name="Rectangle 130"/>
            <p:cNvSpPr>
              <a:spLocks noChangeArrowheads="1"/>
            </p:cNvSpPr>
            <p:nvPr/>
          </p:nvSpPr>
          <p:spPr bwMode="auto">
            <a:xfrm>
              <a:off x="-7807792"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1" name="Rectangle 131"/>
            <p:cNvSpPr>
              <a:spLocks noChangeArrowheads="1"/>
            </p:cNvSpPr>
            <p:nvPr/>
          </p:nvSpPr>
          <p:spPr bwMode="auto">
            <a:xfrm>
              <a:off x="-7718889"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2" name="Rectangle 132"/>
            <p:cNvSpPr>
              <a:spLocks noChangeArrowheads="1"/>
            </p:cNvSpPr>
            <p:nvPr/>
          </p:nvSpPr>
          <p:spPr bwMode="auto">
            <a:xfrm>
              <a:off x="-8068151"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3" name="Rectangle 133"/>
            <p:cNvSpPr>
              <a:spLocks noChangeArrowheads="1"/>
            </p:cNvSpPr>
            <p:nvPr/>
          </p:nvSpPr>
          <p:spPr bwMode="auto">
            <a:xfrm>
              <a:off x="-7979248"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4" name="Rectangle 134"/>
            <p:cNvSpPr>
              <a:spLocks noChangeArrowheads="1"/>
            </p:cNvSpPr>
            <p:nvPr/>
          </p:nvSpPr>
          <p:spPr bwMode="auto">
            <a:xfrm>
              <a:off x="-7718889"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5" name="Rectangle 135"/>
            <p:cNvSpPr>
              <a:spLocks noChangeArrowheads="1"/>
            </p:cNvSpPr>
            <p:nvPr/>
          </p:nvSpPr>
          <p:spPr bwMode="auto">
            <a:xfrm>
              <a:off x="-8153880"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6" name="Rectangle 136"/>
            <p:cNvSpPr>
              <a:spLocks noChangeArrowheads="1"/>
            </p:cNvSpPr>
            <p:nvPr/>
          </p:nvSpPr>
          <p:spPr bwMode="auto">
            <a:xfrm>
              <a:off x="-7979248"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7" name="Rectangle 137"/>
            <p:cNvSpPr>
              <a:spLocks noChangeArrowheads="1"/>
            </p:cNvSpPr>
            <p:nvPr/>
          </p:nvSpPr>
          <p:spPr bwMode="auto">
            <a:xfrm>
              <a:off x="-7893521"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8" name="Rectangle 138"/>
            <p:cNvSpPr>
              <a:spLocks noChangeArrowheads="1"/>
            </p:cNvSpPr>
            <p:nvPr/>
          </p:nvSpPr>
          <p:spPr bwMode="auto">
            <a:xfrm>
              <a:off x="-7979248"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9" name="Rectangle 139"/>
            <p:cNvSpPr>
              <a:spLocks noChangeArrowheads="1"/>
            </p:cNvSpPr>
            <p:nvPr/>
          </p:nvSpPr>
          <p:spPr bwMode="auto">
            <a:xfrm>
              <a:off x="-7718889"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0" name="Rectangle 140"/>
            <p:cNvSpPr>
              <a:spLocks noChangeArrowheads="1"/>
            </p:cNvSpPr>
            <p:nvPr/>
          </p:nvSpPr>
          <p:spPr bwMode="auto">
            <a:xfrm>
              <a:off x="-806815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1" name="Rectangle 141"/>
            <p:cNvSpPr>
              <a:spLocks noChangeArrowheads="1"/>
            </p:cNvSpPr>
            <p:nvPr/>
          </p:nvSpPr>
          <p:spPr bwMode="auto">
            <a:xfrm>
              <a:off x="-789352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2" name="Rectangle 142"/>
            <p:cNvSpPr>
              <a:spLocks noChangeArrowheads="1"/>
            </p:cNvSpPr>
            <p:nvPr/>
          </p:nvSpPr>
          <p:spPr bwMode="auto">
            <a:xfrm>
              <a:off x="-7807792"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3" name="Rectangle 143"/>
            <p:cNvSpPr>
              <a:spLocks noChangeArrowheads="1"/>
            </p:cNvSpPr>
            <p:nvPr/>
          </p:nvSpPr>
          <p:spPr bwMode="auto">
            <a:xfrm>
              <a:off x="-8153880"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4" name="Rectangle 144"/>
            <p:cNvSpPr>
              <a:spLocks noChangeArrowheads="1"/>
            </p:cNvSpPr>
            <p:nvPr/>
          </p:nvSpPr>
          <p:spPr bwMode="auto">
            <a:xfrm>
              <a:off x="-8068151"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5" name="Rectangle 145"/>
            <p:cNvSpPr>
              <a:spLocks noChangeArrowheads="1"/>
            </p:cNvSpPr>
            <p:nvPr/>
          </p:nvSpPr>
          <p:spPr bwMode="auto">
            <a:xfrm>
              <a:off x="-7979248"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6" name="Rectangle 146"/>
            <p:cNvSpPr>
              <a:spLocks noChangeArrowheads="1"/>
            </p:cNvSpPr>
            <p:nvPr/>
          </p:nvSpPr>
          <p:spPr bwMode="auto">
            <a:xfrm>
              <a:off x="-7718889"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7" name="Rectangle 147"/>
            <p:cNvSpPr>
              <a:spLocks noChangeArrowheads="1"/>
            </p:cNvSpPr>
            <p:nvPr/>
          </p:nvSpPr>
          <p:spPr bwMode="auto">
            <a:xfrm>
              <a:off x="-7979248"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8" name="Rectangle 148"/>
            <p:cNvSpPr>
              <a:spLocks noChangeArrowheads="1"/>
            </p:cNvSpPr>
            <p:nvPr/>
          </p:nvSpPr>
          <p:spPr bwMode="auto">
            <a:xfrm>
              <a:off x="-7893521"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9" name="Rectangle 149"/>
            <p:cNvSpPr>
              <a:spLocks noChangeArrowheads="1"/>
            </p:cNvSpPr>
            <p:nvPr/>
          </p:nvSpPr>
          <p:spPr bwMode="auto">
            <a:xfrm>
              <a:off x="-7807792"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0" name="Rectangle 150"/>
            <p:cNvSpPr>
              <a:spLocks noChangeArrowheads="1"/>
            </p:cNvSpPr>
            <p:nvPr/>
          </p:nvSpPr>
          <p:spPr bwMode="auto">
            <a:xfrm>
              <a:off x="-806815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1" name="Rectangle 151"/>
            <p:cNvSpPr>
              <a:spLocks noChangeArrowheads="1"/>
            </p:cNvSpPr>
            <p:nvPr/>
          </p:nvSpPr>
          <p:spPr bwMode="auto">
            <a:xfrm>
              <a:off x="-789352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2" name="Rectangle 152"/>
            <p:cNvSpPr>
              <a:spLocks noChangeArrowheads="1"/>
            </p:cNvSpPr>
            <p:nvPr/>
          </p:nvSpPr>
          <p:spPr bwMode="auto">
            <a:xfrm>
              <a:off x="-7979248" y="20113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3" name="Rectangle 153"/>
            <p:cNvSpPr>
              <a:spLocks noChangeArrowheads="1"/>
            </p:cNvSpPr>
            <p:nvPr/>
          </p:nvSpPr>
          <p:spPr bwMode="auto">
            <a:xfrm>
              <a:off x="-7807792"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4" name="Rectangle 154"/>
            <p:cNvSpPr>
              <a:spLocks noChangeArrowheads="1"/>
            </p:cNvSpPr>
            <p:nvPr/>
          </p:nvSpPr>
          <p:spPr bwMode="auto">
            <a:xfrm>
              <a:off x="-8153880"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5" name="Rectangle 155"/>
            <p:cNvSpPr>
              <a:spLocks noChangeArrowheads="1"/>
            </p:cNvSpPr>
            <p:nvPr/>
          </p:nvSpPr>
          <p:spPr bwMode="auto">
            <a:xfrm>
              <a:off x="-7979248"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6" name="Rectangle 156"/>
            <p:cNvSpPr>
              <a:spLocks noChangeArrowheads="1"/>
            </p:cNvSpPr>
            <p:nvPr/>
          </p:nvSpPr>
          <p:spPr bwMode="auto">
            <a:xfrm>
              <a:off x="-7718889"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7" name="Rectangle 157"/>
            <p:cNvSpPr>
              <a:spLocks noChangeArrowheads="1"/>
            </p:cNvSpPr>
            <p:nvPr/>
          </p:nvSpPr>
          <p:spPr bwMode="auto">
            <a:xfrm>
              <a:off x="-8153880"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8" name="Rectangle 158"/>
            <p:cNvSpPr>
              <a:spLocks noChangeArrowheads="1"/>
            </p:cNvSpPr>
            <p:nvPr/>
          </p:nvSpPr>
          <p:spPr bwMode="auto">
            <a:xfrm>
              <a:off x="-7979248"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9" name="Rectangle 159"/>
            <p:cNvSpPr>
              <a:spLocks noChangeArrowheads="1"/>
            </p:cNvSpPr>
            <p:nvPr/>
          </p:nvSpPr>
          <p:spPr bwMode="auto">
            <a:xfrm>
              <a:off x="-7807792"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0" name="Rectangle 160"/>
            <p:cNvSpPr>
              <a:spLocks noChangeArrowheads="1"/>
            </p:cNvSpPr>
            <p:nvPr/>
          </p:nvSpPr>
          <p:spPr bwMode="auto">
            <a:xfrm>
              <a:off x="-806815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1" name="Rectangle 161"/>
            <p:cNvSpPr>
              <a:spLocks noChangeArrowheads="1"/>
            </p:cNvSpPr>
            <p:nvPr/>
          </p:nvSpPr>
          <p:spPr bwMode="auto">
            <a:xfrm>
              <a:off x="-789352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2" name="Rectangle 162"/>
            <p:cNvSpPr>
              <a:spLocks noChangeArrowheads="1"/>
            </p:cNvSpPr>
            <p:nvPr/>
          </p:nvSpPr>
          <p:spPr bwMode="auto">
            <a:xfrm>
              <a:off x="-7718889"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3" name="Rectangle 163"/>
            <p:cNvSpPr>
              <a:spLocks noChangeArrowheads="1"/>
            </p:cNvSpPr>
            <p:nvPr/>
          </p:nvSpPr>
          <p:spPr bwMode="auto">
            <a:xfrm>
              <a:off x="-8153880"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4" name="Rectangle 164"/>
            <p:cNvSpPr>
              <a:spLocks noChangeArrowheads="1"/>
            </p:cNvSpPr>
            <p:nvPr/>
          </p:nvSpPr>
          <p:spPr bwMode="auto">
            <a:xfrm>
              <a:off x="-7979248"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5" name="Rectangle 165"/>
            <p:cNvSpPr>
              <a:spLocks noChangeArrowheads="1"/>
            </p:cNvSpPr>
            <p:nvPr/>
          </p:nvSpPr>
          <p:spPr bwMode="auto">
            <a:xfrm>
              <a:off x="-7718889"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6" name="Rectangle 166"/>
            <p:cNvSpPr>
              <a:spLocks noChangeArrowheads="1"/>
            </p:cNvSpPr>
            <p:nvPr/>
          </p:nvSpPr>
          <p:spPr bwMode="auto">
            <a:xfrm>
              <a:off x="-8245958" y="24526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7" name="Rectangle 167"/>
            <p:cNvSpPr>
              <a:spLocks noChangeArrowheads="1"/>
            </p:cNvSpPr>
            <p:nvPr/>
          </p:nvSpPr>
          <p:spPr bwMode="auto">
            <a:xfrm>
              <a:off x="-8677773"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8" name="Rectangle 168"/>
            <p:cNvSpPr>
              <a:spLocks noChangeArrowheads="1"/>
            </p:cNvSpPr>
            <p:nvPr/>
          </p:nvSpPr>
          <p:spPr bwMode="auto">
            <a:xfrm>
              <a:off x="-8331685" y="25352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9" name="Rectangle 169"/>
            <p:cNvSpPr>
              <a:spLocks noChangeArrowheads="1"/>
            </p:cNvSpPr>
            <p:nvPr/>
          </p:nvSpPr>
          <p:spPr bwMode="auto">
            <a:xfrm>
              <a:off x="-7718889"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0" name="Rectangle 170"/>
            <p:cNvSpPr>
              <a:spLocks noChangeArrowheads="1"/>
            </p:cNvSpPr>
            <p:nvPr/>
          </p:nvSpPr>
          <p:spPr bwMode="auto">
            <a:xfrm>
              <a:off x="-8245958"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1" name="Rectangle 171"/>
            <p:cNvSpPr>
              <a:spLocks noChangeArrowheads="1"/>
            </p:cNvSpPr>
            <p:nvPr/>
          </p:nvSpPr>
          <p:spPr bwMode="auto">
            <a:xfrm>
              <a:off x="-8417414" y="26146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2" name="Rectangle 172"/>
            <p:cNvSpPr>
              <a:spLocks noChangeArrowheads="1"/>
            </p:cNvSpPr>
            <p:nvPr/>
          </p:nvSpPr>
          <p:spPr bwMode="auto">
            <a:xfrm>
              <a:off x="-7807792"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3" name="Rectangle 173"/>
            <p:cNvSpPr>
              <a:spLocks noChangeArrowheads="1"/>
            </p:cNvSpPr>
            <p:nvPr/>
          </p:nvSpPr>
          <p:spPr bwMode="auto">
            <a:xfrm>
              <a:off x="-8677773"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4" name="Rectangle 174"/>
            <p:cNvSpPr>
              <a:spLocks noChangeArrowheads="1"/>
            </p:cNvSpPr>
            <p:nvPr/>
          </p:nvSpPr>
          <p:spPr bwMode="auto">
            <a:xfrm>
              <a:off x="-806815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5" name="Rectangle 175"/>
            <p:cNvSpPr>
              <a:spLocks noChangeArrowheads="1"/>
            </p:cNvSpPr>
            <p:nvPr/>
          </p:nvSpPr>
          <p:spPr bwMode="auto">
            <a:xfrm>
              <a:off x="-789352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6" name="Rectangle 176"/>
            <p:cNvSpPr>
              <a:spLocks noChangeArrowheads="1"/>
            </p:cNvSpPr>
            <p:nvPr/>
          </p:nvSpPr>
          <p:spPr bwMode="auto">
            <a:xfrm>
              <a:off x="-7718889"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7" name="Rectangle 177"/>
            <p:cNvSpPr>
              <a:spLocks noChangeArrowheads="1"/>
            </p:cNvSpPr>
            <p:nvPr/>
          </p:nvSpPr>
          <p:spPr bwMode="auto">
            <a:xfrm>
              <a:off x="-8417414"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8" name="Rectangle 178"/>
            <p:cNvSpPr>
              <a:spLocks noChangeArrowheads="1"/>
            </p:cNvSpPr>
            <p:nvPr/>
          </p:nvSpPr>
          <p:spPr bwMode="auto">
            <a:xfrm>
              <a:off x="-8592044" y="27749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9" name="Rectangle 179"/>
            <p:cNvSpPr>
              <a:spLocks noChangeArrowheads="1"/>
            </p:cNvSpPr>
            <p:nvPr/>
          </p:nvSpPr>
          <p:spPr bwMode="auto">
            <a:xfrm>
              <a:off x="-7979248"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0" name="Rectangle 180"/>
            <p:cNvSpPr>
              <a:spLocks noChangeArrowheads="1"/>
            </p:cNvSpPr>
            <p:nvPr/>
          </p:nvSpPr>
          <p:spPr bwMode="auto">
            <a:xfrm>
              <a:off x="-8068151" y="2854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1" name="Rectangle 181"/>
            <p:cNvSpPr>
              <a:spLocks noChangeArrowheads="1"/>
            </p:cNvSpPr>
            <p:nvPr/>
          </p:nvSpPr>
          <p:spPr bwMode="auto">
            <a:xfrm>
              <a:off x="-7718889" y="2854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2" name="Rectangle 182"/>
            <p:cNvSpPr>
              <a:spLocks noChangeArrowheads="1"/>
            </p:cNvSpPr>
            <p:nvPr/>
          </p:nvSpPr>
          <p:spPr bwMode="auto">
            <a:xfrm>
              <a:off x="-8417414"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3" name="Rectangle 183"/>
            <p:cNvSpPr>
              <a:spLocks noChangeArrowheads="1"/>
            </p:cNvSpPr>
            <p:nvPr/>
          </p:nvSpPr>
          <p:spPr bwMode="auto">
            <a:xfrm>
              <a:off x="-8153880" y="293687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4" name="Rectangle 184"/>
            <p:cNvSpPr>
              <a:spLocks noChangeArrowheads="1"/>
            </p:cNvSpPr>
            <p:nvPr/>
          </p:nvSpPr>
          <p:spPr bwMode="auto">
            <a:xfrm>
              <a:off x="-7718889"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5" name="Rectangle 185"/>
            <p:cNvSpPr>
              <a:spLocks noChangeArrowheads="1"/>
            </p:cNvSpPr>
            <p:nvPr/>
          </p:nvSpPr>
          <p:spPr bwMode="auto">
            <a:xfrm>
              <a:off x="-8068151"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6" name="Rectangle 186"/>
            <p:cNvSpPr>
              <a:spLocks noChangeArrowheads="1"/>
            </p:cNvSpPr>
            <p:nvPr/>
          </p:nvSpPr>
          <p:spPr bwMode="auto">
            <a:xfrm>
              <a:off x="-8506317"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7" name="Rectangle 187"/>
            <p:cNvSpPr>
              <a:spLocks noChangeArrowheads="1"/>
            </p:cNvSpPr>
            <p:nvPr/>
          </p:nvSpPr>
          <p:spPr bwMode="auto">
            <a:xfrm>
              <a:off x="-8506317"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8" name="Rectangle 188"/>
            <p:cNvSpPr>
              <a:spLocks noChangeArrowheads="1"/>
            </p:cNvSpPr>
            <p:nvPr/>
          </p:nvSpPr>
          <p:spPr bwMode="auto">
            <a:xfrm>
              <a:off x="-8506317"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9" name="Rectangle 189"/>
            <p:cNvSpPr>
              <a:spLocks noChangeArrowheads="1"/>
            </p:cNvSpPr>
            <p:nvPr/>
          </p:nvSpPr>
          <p:spPr bwMode="auto">
            <a:xfrm>
              <a:off x="-8592044"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0" name="Rectangle 190"/>
            <p:cNvSpPr>
              <a:spLocks noChangeArrowheads="1"/>
            </p:cNvSpPr>
            <p:nvPr/>
          </p:nvSpPr>
          <p:spPr bwMode="auto">
            <a:xfrm>
              <a:off x="-7718889" y="362585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1" name="Rectangle 191"/>
            <p:cNvSpPr>
              <a:spLocks noChangeArrowheads="1"/>
            </p:cNvSpPr>
            <p:nvPr/>
          </p:nvSpPr>
          <p:spPr bwMode="auto">
            <a:xfrm>
              <a:off x="-8331685"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2" name="Rectangle 192"/>
            <p:cNvSpPr>
              <a:spLocks noChangeArrowheads="1"/>
            </p:cNvSpPr>
            <p:nvPr/>
          </p:nvSpPr>
          <p:spPr bwMode="auto">
            <a:xfrm>
              <a:off x="-8331685" y="37274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3" name="Rectangle 193"/>
            <p:cNvSpPr>
              <a:spLocks noChangeArrowheads="1"/>
            </p:cNvSpPr>
            <p:nvPr/>
          </p:nvSpPr>
          <p:spPr bwMode="auto">
            <a:xfrm>
              <a:off x="-7979248" y="37274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4" name="Rectangle 194"/>
            <p:cNvSpPr>
              <a:spLocks noChangeArrowheads="1"/>
            </p:cNvSpPr>
            <p:nvPr/>
          </p:nvSpPr>
          <p:spPr bwMode="auto">
            <a:xfrm>
              <a:off x="-8068151" y="39449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5" name="Rectangle 195"/>
            <p:cNvSpPr>
              <a:spLocks noChangeArrowheads="1"/>
            </p:cNvSpPr>
            <p:nvPr/>
          </p:nvSpPr>
          <p:spPr bwMode="auto">
            <a:xfrm>
              <a:off x="-8245958"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6" name="Rectangle 196"/>
            <p:cNvSpPr>
              <a:spLocks noChangeArrowheads="1"/>
            </p:cNvSpPr>
            <p:nvPr/>
          </p:nvSpPr>
          <p:spPr bwMode="auto">
            <a:xfrm>
              <a:off x="-8677773"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7" name="Rectangle 197"/>
            <p:cNvSpPr>
              <a:spLocks noChangeArrowheads="1"/>
            </p:cNvSpPr>
            <p:nvPr/>
          </p:nvSpPr>
          <p:spPr bwMode="auto">
            <a:xfrm>
              <a:off x="-7718889"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8" name="Rectangle 198"/>
            <p:cNvSpPr>
              <a:spLocks noChangeArrowheads="1"/>
            </p:cNvSpPr>
            <p:nvPr/>
          </p:nvSpPr>
          <p:spPr bwMode="auto">
            <a:xfrm>
              <a:off x="-8068151" y="3171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9" name="Rectangle 199"/>
            <p:cNvSpPr>
              <a:spLocks noChangeArrowheads="1"/>
            </p:cNvSpPr>
            <p:nvPr/>
          </p:nvSpPr>
          <p:spPr bwMode="auto">
            <a:xfrm>
              <a:off x="-8068151"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0" name="Rectangle 200"/>
            <p:cNvSpPr>
              <a:spLocks noChangeArrowheads="1"/>
            </p:cNvSpPr>
            <p:nvPr/>
          </p:nvSpPr>
          <p:spPr bwMode="auto">
            <a:xfrm>
              <a:off x="-8417414" y="3171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1" name="Rectangle 201"/>
            <p:cNvSpPr>
              <a:spLocks noChangeArrowheads="1"/>
            </p:cNvSpPr>
            <p:nvPr/>
          </p:nvSpPr>
          <p:spPr bwMode="auto">
            <a:xfrm>
              <a:off x="-8677773"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2" name="Rectangle 202"/>
            <p:cNvSpPr>
              <a:spLocks noChangeArrowheads="1"/>
            </p:cNvSpPr>
            <p:nvPr/>
          </p:nvSpPr>
          <p:spPr bwMode="auto">
            <a:xfrm>
              <a:off x="-8677773" y="3362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3" name="Rectangle 203"/>
            <p:cNvSpPr>
              <a:spLocks noChangeArrowheads="1"/>
            </p:cNvSpPr>
            <p:nvPr/>
          </p:nvSpPr>
          <p:spPr bwMode="auto">
            <a:xfrm>
              <a:off x="-8677773" y="3473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4" name="Rectangle 204"/>
            <p:cNvSpPr>
              <a:spLocks noChangeArrowheads="1"/>
            </p:cNvSpPr>
            <p:nvPr/>
          </p:nvSpPr>
          <p:spPr bwMode="auto">
            <a:xfrm>
              <a:off x="-8245958"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5" name="Rectangle 205"/>
            <p:cNvSpPr>
              <a:spLocks noChangeArrowheads="1"/>
            </p:cNvSpPr>
            <p:nvPr/>
          </p:nvSpPr>
          <p:spPr bwMode="auto">
            <a:xfrm>
              <a:off x="-7718888"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nvGrpSpPr>
            <p:cNvPr id="9"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7" name="Rectangle 250"/>
              <p:cNvSpPr>
                <a:spLocks noChangeArrowheads="1"/>
              </p:cNvSpPr>
              <p:nvPr/>
            </p:nvSpPr>
            <p:spPr bwMode="auto">
              <a:xfrm>
                <a:off x="2599" y="2856"/>
                <a:ext cx="14" cy="1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40" name="Rectangle 283"/>
              <p:cNvSpPr>
                <a:spLocks noChangeArrowheads="1"/>
              </p:cNvSpPr>
              <p:nvPr/>
            </p:nvSpPr>
            <p:spPr bwMode="auto">
              <a:xfrm>
                <a:off x="2563" y="294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1" name="Rectangle 284"/>
              <p:cNvSpPr>
                <a:spLocks noChangeArrowheads="1"/>
              </p:cNvSpPr>
              <p:nvPr/>
            </p:nvSpPr>
            <p:spPr bwMode="auto">
              <a:xfrm>
                <a:off x="3511"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2" name="Rectangle 285"/>
              <p:cNvSpPr>
                <a:spLocks noChangeArrowheads="1"/>
              </p:cNvSpPr>
              <p:nvPr/>
            </p:nvSpPr>
            <p:spPr bwMode="auto">
              <a:xfrm>
                <a:off x="3613"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3" name="Rectangle 286"/>
              <p:cNvSpPr>
                <a:spLocks noChangeArrowheads="1"/>
              </p:cNvSpPr>
              <p:nvPr/>
            </p:nvSpPr>
            <p:spPr bwMode="auto">
              <a:xfrm>
                <a:off x="3713"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4" name="Rectangle 287"/>
              <p:cNvSpPr>
                <a:spLocks noChangeArrowheads="1"/>
              </p:cNvSpPr>
              <p:nvPr/>
            </p:nvSpPr>
            <p:spPr bwMode="auto">
              <a:xfrm>
                <a:off x="3815"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5" name="Rectangle 288"/>
              <p:cNvSpPr>
                <a:spLocks noChangeArrowheads="1"/>
              </p:cNvSpPr>
              <p:nvPr/>
            </p:nvSpPr>
            <p:spPr bwMode="auto">
              <a:xfrm>
                <a:off x="39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6" name="Rectangle 289"/>
              <p:cNvSpPr>
                <a:spLocks noChangeArrowheads="1"/>
              </p:cNvSpPr>
              <p:nvPr/>
            </p:nvSpPr>
            <p:spPr bwMode="auto">
              <a:xfrm>
                <a:off x="3511"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7" name="Rectangle 290"/>
              <p:cNvSpPr>
                <a:spLocks noChangeArrowheads="1"/>
              </p:cNvSpPr>
              <p:nvPr/>
            </p:nvSpPr>
            <p:spPr bwMode="auto">
              <a:xfrm>
                <a:off x="3613"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8" name="Rectangle 291"/>
              <p:cNvSpPr>
                <a:spLocks noChangeArrowheads="1"/>
              </p:cNvSpPr>
              <p:nvPr/>
            </p:nvSpPr>
            <p:spPr bwMode="auto">
              <a:xfrm>
                <a:off x="3713"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9" name="Rectangle 292"/>
              <p:cNvSpPr>
                <a:spLocks noChangeArrowheads="1"/>
              </p:cNvSpPr>
              <p:nvPr/>
            </p:nvSpPr>
            <p:spPr bwMode="auto">
              <a:xfrm>
                <a:off x="3815"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0" name="Rectangle 293"/>
              <p:cNvSpPr>
                <a:spLocks noChangeArrowheads="1"/>
              </p:cNvSpPr>
              <p:nvPr/>
            </p:nvSpPr>
            <p:spPr bwMode="auto">
              <a:xfrm>
                <a:off x="3511"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1" name="Rectangle 294"/>
              <p:cNvSpPr>
                <a:spLocks noChangeArrowheads="1"/>
              </p:cNvSpPr>
              <p:nvPr/>
            </p:nvSpPr>
            <p:spPr bwMode="auto">
              <a:xfrm>
                <a:off x="3713"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2" name="Rectangle 295"/>
              <p:cNvSpPr>
                <a:spLocks noChangeArrowheads="1"/>
              </p:cNvSpPr>
              <p:nvPr/>
            </p:nvSpPr>
            <p:spPr bwMode="auto">
              <a:xfrm>
                <a:off x="3815"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3" name="Rectangle 296"/>
              <p:cNvSpPr>
                <a:spLocks noChangeArrowheads="1"/>
              </p:cNvSpPr>
              <p:nvPr/>
            </p:nvSpPr>
            <p:spPr bwMode="auto">
              <a:xfrm>
                <a:off x="3918"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4" name="Rectangle 297"/>
              <p:cNvSpPr>
                <a:spLocks noChangeArrowheads="1"/>
              </p:cNvSpPr>
              <p:nvPr/>
            </p:nvSpPr>
            <p:spPr bwMode="auto">
              <a:xfrm>
                <a:off x="3511"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5" name="Rectangle 298"/>
              <p:cNvSpPr>
                <a:spLocks noChangeArrowheads="1"/>
              </p:cNvSpPr>
              <p:nvPr/>
            </p:nvSpPr>
            <p:spPr bwMode="auto">
              <a:xfrm>
                <a:off x="3613"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6" name="Rectangle 299"/>
              <p:cNvSpPr>
                <a:spLocks noChangeArrowheads="1"/>
              </p:cNvSpPr>
              <p:nvPr/>
            </p:nvSpPr>
            <p:spPr bwMode="auto">
              <a:xfrm>
                <a:off x="3713"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7" name="Rectangle 300"/>
              <p:cNvSpPr>
                <a:spLocks noChangeArrowheads="1"/>
              </p:cNvSpPr>
              <p:nvPr/>
            </p:nvSpPr>
            <p:spPr bwMode="auto">
              <a:xfrm>
                <a:off x="3815"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8" name="Rectangle 301"/>
              <p:cNvSpPr>
                <a:spLocks noChangeArrowheads="1"/>
              </p:cNvSpPr>
              <p:nvPr/>
            </p:nvSpPr>
            <p:spPr bwMode="auto">
              <a:xfrm>
                <a:off x="39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9" name="Rectangle 302"/>
              <p:cNvSpPr>
                <a:spLocks noChangeArrowheads="1"/>
              </p:cNvSpPr>
              <p:nvPr/>
            </p:nvSpPr>
            <p:spPr bwMode="auto">
              <a:xfrm>
                <a:off x="3511"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0" name="Rectangle 303"/>
              <p:cNvSpPr>
                <a:spLocks noChangeArrowheads="1"/>
              </p:cNvSpPr>
              <p:nvPr/>
            </p:nvSpPr>
            <p:spPr bwMode="auto">
              <a:xfrm>
                <a:off x="3613"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1" name="Rectangle 304"/>
              <p:cNvSpPr>
                <a:spLocks noChangeArrowheads="1"/>
              </p:cNvSpPr>
              <p:nvPr/>
            </p:nvSpPr>
            <p:spPr bwMode="auto">
              <a:xfrm>
                <a:off x="3713"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2" name="Rectangle 305"/>
              <p:cNvSpPr>
                <a:spLocks noChangeArrowheads="1"/>
              </p:cNvSpPr>
              <p:nvPr/>
            </p:nvSpPr>
            <p:spPr bwMode="auto">
              <a:xfrm>
                <a:off x="3815"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3" name="Rectangle 306"/>
              <p:cNvSpPr>
                <a:spLocks noChangeArrowheads="1"/>
              </p:cNvSpPr>
              <p:nvPr/>
            </p:nvSpPr>
            <p:spPr bwMode="auto">
              <a:xfrm>
                <a:off x="39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4" name="Rectangle 307"/>
              <p:cNvSpPr>
                <a:spLocks noChangeArrowheads="1"/>
              </p:cNvSpPr>
              <p:nvPr/>
            </p:nvSpPr>
            <p:spPr bwMode="auto">
              <a:xfrm>
                <a:off x="3511"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5" name="Rectangle 308"/>
              <p:cNvSpPr>
                <a:spLocks noChangeArrowheads="1"/>
              </p:cNvSpPr>
              <p:nvPr/>
            </p:nvSpPr>
            <p:spPr bwMode="auto">
              <a:xfrm>
                <a:off x="3613"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6" name="Rectangle 309"/>
              <p:cNvSpPr>
                <a:spLocks noChangeArrowheads="1"/>
              </p:cNvSpPr>
              <p:nvPr/>
            </p:nvSpPr>
            <p:spPr bwMode="auto">
              <a:xfrm>
                <a:off x="3713"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7" name="Rectangle 310"/>
              <p:cNvSpPr>
                <a:spLocks noChangeArrowheads="1"/>
              </p:cNvSpPr>
              <p:nvPr/>
            </p:nvSpPr>
            <p:spPr bwMode="auto">
              <a:xfrm>
                <a:off x="39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8" name="Rectangle 311"/>
              <p:cNvSpPr>
                <a:spLocks noChangeArrowheads="1"/>
              </p:cNvSpPr>
              <p:nvPr/>
            </p:nvSpPr>
            <p:spPr bwMode="auto">
              <a:xfrm>
                <a:off x="3511"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9" name="Rectangle 312"/>
              <p:cNvSpPr>
                <a:spLocks noChangeArrowheads="1"/>
              </p:cNvSpPr>
              <p:nvPr/>
            </p:nvSpPr>
            <p:spPr bwMode="auto">
              <a:xfrm>
                <a:off x="3713"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0" name="Rectangle 313"/>
              <p:cNvSpPr>
                <a:spLocks noChangeArrowheads="1"/>
              </p:cNvSpPr>
              <p:nvPr/>
            </p:nvSpPr>
            <p:spPr bwMode="auto">
              <a:xfrm>
                <a:off x="3815"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1" name="Rectangle 314"/>
              <p:cNvSpPr>
                <a:spLocks noChangeArrowheads="1"/>
              </p:cNvSpPr>
              <p:nvPr/>
            </p:nvSpPr>
            <p:spPr bwMode="auto">
              <a:xfrm>
                <a:off x="39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2" name="Rectangle 315"/>
              <p:cNvSpPr>
                <a:spLocks noChangeArrowheads="1"/>
              </p:cNvSpPr>
              <p:nvPr/>
            </p:nvSpPr>
            <p:spPr bwMode="auto">
              <a:xfrm>
                <a:off x="3511"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3" name="Rectangle 316"/>
              <p:cNvSpPr>
                <a:spLocks noChangeArrowheads="1"/>
              </p:cNvSpPr>
              <p:nvPr/>
            </p:nvSpPr>
            <p:spPr bwMode="auto">
              <a:xfrm>
                <a:off x="3613"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4" name="Rectangle 317"/>
              <p:cNvSpPr>
                <a:spLocks noChangeArrowheads="1"/>
              </p:cNvSpPr>
              <p:nvPr/>
            </p:nvSpPr>
            <p:spPr bwMode="auto">
              <a:xfrm>
                <a:off x="3713"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5" name="Rectangle 318"/>
              <p:cNvSpPr>
                <a:spLocks noChangeArrowheads="1"/>
              </p:cNvSpPr>
              <p:nvPr/>
            </p:nvSpPr>
            <p:spPr bwMode="auto">
              <a:xfrm>
                <a:off x="3815"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6" name="Rectangle 319"/>
              <p:cNvSpPr>
                <a:spLocks noChangeArrowheads="1"/>
              </p:cNvSpPr>
              <p:nvPr/>
            </p:nvSpPr>
            <p:spPr bwMode="auto">
              <a:xfrm>
                <a:off x="39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7" name="Rectangle 320"/>
              <p:cNvSpPr>
                <a:spLocks noChangeArrowheads="1"/>
              </p:cNvSpPr>
              <p:nvPr/>
            </p:nvSpPr>
            <p:spPr bwMode="auto">
              <a:xfrm>
                <a:off x="3511"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8" name="Rectangle 321"/>
              <p:cNvSpPr>
                <a:spLocks noChangeArrowheads="1"/>
              </p:cNvSpPr>
              <p:nvPr/>
            </p:nvSpPr>
            <p:spPr bwMode="auto">
              <a:xfrm>
                <a:off x="3613"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9" name="Rectangle 322"/>
              <p:cNvSpPr>
                <a:spLocks noChangeArrowheads="1"/>
              </p:cNvSpPr>
              <p:nvPr/>
            </p:nvSpPr>
            <p:spPr bwMode="auto">
              <a:xfrm>
                <a:off x="3713"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0" name="Rectangle 323"/>
              <p:cNvSpPr>
                <a:spLocks noChangeArrowheads="1"/>
              </p:cNvSpPr>
              <p:nvPr/>
            </p:nvSpPr>
            <p:spPr bwMode="auto">
              <a:xfrm>
                <a:off x="3815"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1" name="Rectangle 324"/>
              <p:cNvSpPr>
                <a:spLocks noChangeArrowheads="1"/>
              </p:cNvSpPr>
              <p:nvPr/>
            </p:nvSpPr>
            <p:spPr bwMode="auto">
              <a:xfrm>
                <a:off x="3918"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2" name="Rectangle 325"/>
              <p:cNvSpPr>
                <a:spLocks noChangeArrowheads="1"/>
              </p:cNvSpPr>
              <p:nvPr/>
            </p:nvSpPr>
            <p:spPr bwMode="auto">
              <a:xfrm>
                <a:off x="3511"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3" name="Rectangle 326"/>
              <p:cNvSpPr>
                <a:spLocks noChangeArrowheads="1"/>
              </p:cNvSpPr>
              <p:nvPr/>
            </p:nvSpPr>
            <p:spPr bwMode="auto">
              <a:xfrm>
                <a:off x="3613"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4" name="Rectangle 327"/>
              <p:cNvSpPr>
                <a:spLocks noChangeArrowheads="1"/>
              </p:cNvSpPr>
              <p:nvPr/>
            </p:nvSpPr>
            <p:spPr bwMode="auto">
              <a:xfrm>
                <a:off x="3815"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5" name="Rectangle 328"/>
              <p:cNvSpPr>
                <a:spLocks noChangeArrowheads="1"/>
              </p:cNvSpPr>
              <p:nvPr/>
            </p:nvSpPr>
            <p:spPr bwMode="auto">
              <a:xfrm>
                <a:off x="39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6" name="Rectangle 329"/>
              <p:cNvSpPr>
                <a:spLocks noChangeArrowheads="1"/>
              </p:cNvSpPr>
              <p:nvPr/>
            </p:nvSpPr>
            <p:spPr bwMode="auto">
              <a:xfrm>
                <a:off x="3511"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7" name="Rectangle 330"/>
              <p:cNvSpPr>
                <a:spLocks noChangeArrowheads="1"/>
              </p:cNvSpPr>
              <p:nvPr/>
            </p:nvSpPr>
            <p:spPr bwMode="auto">
              <a:xfrm>
                <a:off x="3613"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8" name="Rectangle 331"/>
              <p:cNvSpPr>
                <a:spLocks noChangeArrowheads="1"/>
              </p:cNvSpPr>
              <p:nvPr/>
            </p:nvSpPr>
            <p:spPr bwMode="auto">
              <a:xfrm>
                <a:off x="3713"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9" name="Rectangle 332"/>
              <p:cNvSpPr>
                <a:spLocks noChangeArrowheads="1"/>
              </p:cNvSpPr>
              <p:nvPr/>
            </p:nvSpPr>
            <p:spPr bwMode="auto">
              <a:xfrm>
                <a:off x="3815"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0" name="Rectangle 333"/>
              <p:cNvSpPr>
                <a:spLocks noChangeArrowheads="1"/>
              </p:cNvSpPr>
              <p:nvPr/>
            </p:nvSpPr>
            <p:spPr bwMode="auto">
              <a:xfrm>
                <a:off x="39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1" name="Rectangle 334"/>
              <p:cNvSpPr>
                <a:spLocks noChangeArrowheads="1"/>
              </p:cNvSpPr>
              <p:nvPr/>
            </p:nvSpPr>
            <p:spPr bwMode="auto">
              <a:xfrm>
                <a:off x="3511"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2" name="Rectangle 335"/>
              <p:cNvSpPr>
                <a:spLocks noChangeArrowheads="1"/>
              </p:cNvSpPr>
              <p:nvPr/>
            </p:nvSpPr>
            <p:spPr bwMode="auto">
              <a:xfrm>
                <a:off x="3613"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3" name="Rectangle 336"/>
              <p:cNvSpPr>
                <a:spLocks noChangeArrowheads="1"/>
              </p:cNvSpPr>
              <p:nvPr/>
            </p:nvSpPr>
            <p:spPr bwMode="auto">
              <a:xfrm>
                <a:off x="3713"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4" name="Rectangle 337"/>
              <p:cNvSpPr>
                <a:spLocks noChangeArrowheads="1"/>
              </p:cNvSpPr>
              <p:nvPr/>
            </p:nvSpPr>
            <p:spPr bwMode="auto">
              <a:xfrm>
                <a:off x="3815"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5" name="Rectangle 338"/>
              <p:cNvSpPr>
                <a:spLocks noChangeArrowheads="1"/>
              </p:cNvSpPr>
              <p:nvPr/>
            </p:nvSpPr>
            <p:spPr bwMode="auto">
              <a:xfrm>
                <a:off x="3511"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6" name="Rectangle 339"/>
              <p:cNvSpPr>
                <a:spLocks noChangeArrowheads="1"/>
              </p:cNvSpPr>
              <p:nvPr/>
            </p:nvSpPr>
            <p:spPr bwMode="auto">
              <a:xfrm>
                <a:off x="3613"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7" name="Rectangle 340"/>
              <p:cNvSpPr>
                <a:spLocks noChangeArrowheads="1"/>
              </p:cNvSpPr>
              <p:nvPr/>
            </p:nvSpPr>
            <p:spPr bwMode="auto">
              <a:xfrm>
                <a:off x="3815"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8" name="Rectangle 341"/>
              <p:cNvSpPr>
                <a:spLocks noChangeArrowheads="1"/>
              </p:cNvSpPr>
              <p:nvPr/>
            </p:nvSpPr>
            <p:spPr bwMode="auto">
              <a:xfrm>
                <a:off x="39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9" name="Rectangle 342"/>
              <p:cNvSpPr>
                <a:spLocks noChangeArrowheads="1"/>
              </p:cNvSpPr>
              <p:nvPr/>
            </p:nvSpPr>
            <p:spPr bwMode="auto">
              <a:xfrm>
                <a:off x="3511"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0" name="Rectangle 343"/>
              <p:cNvSpPr>
                <a:spLocks noChangeArrowheads="1"/>
              </p:cNvSpPr>
              <p:nvPr/>
            </p:nvSpPr>
            <p:spPr bwMode="auto">
              <a:xfrm>
                <a:off x="3713"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1" name="Rectangle 344"/>
              <p:cNvSpPr>
                <a:spLocks noChangeArrowheads="1"/>
              </p:cNvSpPr>
              <p:nvPr/>
            </p:nvSpPr>
            <p:spPr bwMode="auto">
              <a:xfrm>
                <a:off x="3815"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2" name="Rectangle 345"/>
              <p:cNvSpPr>
                <a:spLocks noChangeArrowheads="1"/>
              </p:cNvSpPr>
              <p:nvPr/>
            </p:nvSpPr>
            <p:spPr bwMode="auto">
              <a:xfrm>
                <a:off x="39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3" name="Rectangle 346"/>
              <p:cNvSpPr>
                <a:spLocks noChangeArrowheads="1"/>
              </p:cNvSpPr>
              <p:nvPr/>
            </p:nvSpPr>
            <p:spPr bwMode="auto">
              <a:xfrm>
                <a:off x="40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4" name="Rectangle 347"/>
              <p:cNvSpPr>
                <a:spLocks noChangeArrowheads="1"/>
              </p:cNvSpPr>
              <p:nvPr/>
            </p:nvSpPr>
            <p:spPr bwMode="auto">
              <a:xfrm>
                <a:off x="4120"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5" name="Rectangle 348"/>
              <p:cNvSpPr>
                <a:spLocks noChangeArrowheads="1"/>
              </p:cNvSpPr>
              <p:nvPr/>
            </p:nvSpPr>
            <p:spPr bwMode="auto">
              <a:xfrm>
                <a:off x="4222"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6" name="Rectangle 349"/>
              <p:cNvSpPr>
                <a:spLocks noChangeArrowheads="1"/>
              </p:cNvSpPr>
              <p:nvPr/>
            </p:nvSpPr>
            <p:spPr bwMode="auto">
              <a:xfrm>
                <a:off x="4324"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7" name="Rectangle 350"/>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8" name="Rectangle 351"/>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9" name="Rectangle 352"/>
              <p:cNvSpPr>
                <a:spLocks noChangeArrowheads="1"/>
              </p:cNvSpPr>
              <p:nvPr/>
            </p:nvSpPr>
            <p:spPr bwMode="auto">
              <a:xfrm>
                <a:off x="4018"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0" name="Rectangle 353"/>
              <p:cNvSpPr>
                <a:spLocks noChangeArrowheads="1"/>
              </p:cNvSpPr>
              <p:nvPr/>
            </p:nvSpPr>
            <p:spPr bwMode="auto">
              <a:xfrm>
                <a:off x="4120"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1" name="Rectangle 354"/>
              <p:cNvSpPr>
                <a:spLocks noChangeArrowheads="1"/>
              </p:cNvSpPr>
              <p:nvPr/>
            </p:nvSpPr>
            <p:spPr bwMode="auto">
              <a:xfrm>
                <a:off x="4222"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2" name="Rectangle 355"/>
              <p:cNvSpPr>
                <a:spLocks noChangeArrowheads="1"/>
              </p:cNvSpPr>
              <p:nvPr/>
            </p:nvSpPr>
            <p:spPr bwMode="auto">
              <a:xfrm>
                <a:off x="4324"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3" name="Rectangle 356"/>
              <p:cNvSpPr>
                <a:spLocks noChangeArrowheads="1"/>
              </p:cNvSpPr>
              <p:nvPr/>
            </p:nvSpPr>
            <p:spPr bwMode="auto">
              <a:xfrm>
                <a:off x="4426"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4" name="Rectangle 357"/>
              <p:cNvSpPr>
                <a:spLocks noChangeArrowheads="1"/>
              </p:cNvSpPr>
              <p:nvPr/>
            </p:nvSpPr>
            <p:spPr bwMode="auto">
              <a:xfrm>
                <a:off x="4120"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5" name="Rectangle 358"/>
              <p:cNvSpPr>
                <a:spLocks noChangeArrowheads="1"/>
              </p:cNvSpPr>
              <p:nvPr/>
            </p:nvSpPr>
            <p:spPr bwMode="auto">
              <a:xfrm>
                <a:off x="4222"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6" name="Rectangle 359"/>
              <p:cNvSpPr>
                <a:spLocks noChangeArrowheads="1"/>
              </p:cNvSpPr>
              <p:nvPr/>
            </p:nvSpPr>
            <p:spPr bwMode="auto">
              <a:xfrm>
                <a:off x="4426"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7" name="Rectangle 360"/>
              <p:cNvSpPr>
                <a:spLocks noChangeArrowheads="1"/>
              </p:cNvSpPr>
              <p:nvPr/>
            </p:nvSpPr>
            <p:spPr bwMode="auto">
              <a:xfrm>
                <a:off x="40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8" name="Rectangle 361"/>
              <p:cNvSpPr>
                <a:spLocks noChangeArrowheads="1"/>
              </p:cNvSpPr>
              <p:nvPr/>
            </p:nvSpPr>
            <p:spPr bwMode="auto">
              <a:xfrm>
                <a:off x="4120"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9" name="Rectangle 362"/>
              <p:cNvSpPr>
                <a:spLocks noChangeArrowheads="1"/>
              </p:cNvSpPr>
              <p:nvPr/>
            </p:nvSpPr>
            <p:spPr bwMode="auto">
              <a:xfrm>
                <a:off x="4222"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0" name="Rectangle 363"/>
              <p:cNvSpPr>
                <a:spLocks noChangeArrowheads="1"/>
              </p:cNvSpPr>
              <p:nvPr/>
            </p:nvSpPr>
            <p:spPr bwMode="auto">
              <a:xfrm>
                <a:off x="4324"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1" name="Rectangle 364"/>
              <p:cNvSpPr>
                <a:spLocks noChangeArrowheads="1"/>
              </p:cNvSpPr>
              <p:nvPr/>
            </p:nvSpPr>
            <p:spPr bwMode="auto">
              <a:xfrm>
                <a:off x="4426"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2" name="Rectangle 365"/>
              <p:cNvSpPr>
                <a:spLocks noChangeArrowheads="1"/>
              </p:cNvSpPr>
              <p:nvPr/>
            </p:nvSpPr>
            <p:spPr bwMode="auto">
              <a:xfrm>
                <a:off x="40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3" name="Rectangle 366"/>
              <p:cNvSpPr>
                <a:spLocks noChangeArrowheads="1"/>
              </p:cNvSpPr>
              <p:nvPr/>
            </p:nvSpPr>
            <p:spPr bwMode="auto">
              <a:xfrm>
                <a:off x="4222"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4" name="Rectangle 367"/>
              <p:cNvSpPr>
                <a:spLocks noChangeArrowheads="1"/>
              </p:cNvSpPr>
              <p:nvPr/>
            </p:nvSpPr>
            <p:spPr bwMode="auto">
              <a:xfrm>
                <a:off x="4324"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5" name="Rectangle 368"/>
              <p:cNvSpPr>
                <a:spLocks noChangeArrowheads="1"/>
              </p:cNvSpPr>
              <p:nvPr/>
            </p:nvSpPr>
            <p:spPr bwMode="auto">
              <a:xfrm>
                <a:off x="40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6" name="Rectangle 369"/>
              <p:cNvSpPr>
                <a:spLocks noChangeArrowheads="1"/>
              </p:cNvSpPr>
              <p:nvPr/>
            </p:nvSpPr>
            <p:spPr bwMode="auto">
              <a:xfrm>
                <a:off x="4120"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7" name="Rectangle 370"/>
              <p:cNvSpPr>
                <a:spLocks noChangeArrowheads="1"/>
              </p:cNvSpPr>
              <p:nvPr/>
            </p:nvSpPr>
            <p:spPr bwMode="auto">
              <a:xfrm>
                <a:off x="4222"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8" name="Rectangle 371"/>
              <p:cNvSpPr>
                <a:spLocks noChangeArrowheads="1"/>
              </p:cNvSpPr>
              <p:nvPr/>
            </p:nvSpPr>
            <p:spPr bwMode="auto">
              <a:xfrm>
                <a:off x="4324"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9" name="Rectangle 372"/>
              <p:cNvSpPr>
                <a:spLocks noChangeArrowheads="1"/>
              </p:cNvSpPr>
              <p:nvPr/>
            </p:nvSpPr>
            <p:spPr bwMode="auto">
              <a:xfrm>
                <a:off x="4426"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0" name="Rectangle 373"/>
              <p:cNvSpPr>
                <a:spLocks noChangeArrowheads="1"/>
              </p:cNvSpPr>
              <p:nvPr/>
            </p:nvSpPr>
            <p:spPr bwMode="auto">
              <a:xfrm>
                <a:off x="40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1" name="Rectangle 374"/>
              <p:cNvSpPr>
                <a:spLocks noChangeArrowheads="1"/>
              </p:cNvSpPr>
              <p:nvPr/>
            </p:nvSpPr>
            <p:spPr bwMode="auto">
              <a:xfrm>
                <a:off x="4120"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2" name="Rectangle 375"/>
              <p:cNvSpPr>
                <a:spLocks noChangeArrowheads="1"/>
              </p:cNvSpPr>
              <p:nvPr/>
            </p:nvSpPr>
            <p:spPr bwMode="auto">
              <a:xfrm>
                <a:off x="4222"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3" name="Rectangle 376"/>
              <p:cNvSpPr>
                <a:spLocks noChangeArrowheads="1"/>
              </p:cNvSpPr>
              <p:nvPr/>
            </p:nvSpPr>
            <p:spPr bwMode="auto">
              <a:xfrm>
                <a:off x="4426"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4" name="Rectangle 377"/>
              <p:cNvSpPr>
                <a:spLocks noChangeArrowheads="1"/>
              </p:cNvSpPr>
              <p:nvPr/>
            </p:nvSpPr>
            <p:spPr bwMode="auto">
              <a:xfrm>
                <a:off x="40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5" name="Rectangle 378"/>
              <p:cNvSpPr>
                <a:spLocks noChangeArrowheads="1"/>
              </p:cNvSpPr>
              <p:nvPr/>
            </p:nvSpPr>
            <p:spPr bwMode="auto">
              <a:xfrm>
                <a:off x="4120"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6" name="Rectangle 379"/>
              <p:cNvSpPr>
                <a:spLocks noChangeArrowheads="1"/>
              </p:cNvSpPr>
              <p:nvPr/>
            </p:nvSpPr>
            <p:spPr bwMode="auto">
              <a:xfrm>
                <a:off x="4222"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7" name="Rectangle 380"/>
              <p:cNvSpPr>
                <a:spLocks noChangeArrowheads="1"/>
              </p:cNvSpPr>
              <p:nvPr/>
            </p:nvSpPr>
            <p:spPr bwMode="auto">
              <a:xfrm>
                <a:off x="4324"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8" name="Rectangle 381"/>
              <p:cNvSpPr>
                <a:spLocks noChangeArrowheads="1"/>
              </p:cNvSpPr>
              <p:nvPr/>
            </p:nvSpPr>
            <p:spPr bwMode="auto">
              <a:xfrm>
                <a:off x="4426"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9" name="Rectangle 382"/>
              <p:cNvSpPr>
                <a:spLocks noChangeArrowheads="1"/>
              </p:cNvSpPr>
              <p:nvPr/>
            </p:nvSpPr>
            <p:spPr bwMode="auto">
              <a:xfrm>
                <a:off x="4120"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0" name="Rectangle 383"/>
              <p:cNvSpPr>
                <a:spLocks noChangeArrowheads="1"/>
              </p:cNvSpPr>
              <p:nvPr/>
            </p:nvSpPr>
            <p:spPr bwMode="auto">
              <a:xfrm>
                <a:off x="4222"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1" name="Rectangle 384"/>
              <p:cNvSpPr>
                <a:spLocks noChangeArrowheads="1"/>
              </p:cNvSpPr>
              <p:nvPr/>
            </p:nvSpPr>
            <p:spPr bwMode="auto">
              <a:xfrm>
                <a:off x="4324"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2" name="Rectangle 385"/>
              <p:cNvSpPr>
                <a:spLocks noChangeArrowheads="1"/>
              </p:cNvSpPr>
              <p:nvPr/>
            </p:nvSpPr>
            <p:spPr bwMode="auto">
              <a:xfrm>
                <a:off x="4426"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3" name="Rectangle 386"/>
              <p:cNvSpPr>
                <a:spLocks noChangeArrowheads="1"/>
              </p:cNvSpPr>
              <p:nvPr/>
            </p:nvSpPr>
            <p:spPr bwMode="auto">
              <a:xfrm>
                <a:off x="40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4" name="Rectangle 387"/>
              <p:cNvSpPr>
                <a:spLocks noChangeArrowheads="1"/>
              </p:cNvSpPr>
              <p:nvPr/>
            </p:nvSpPr>
            <p:spPr bwMode="auto">
              <a:xfrm>
                <a:off x="4120"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5" name="Rectangle 388"/>
              <p:cNvSpPr>
                <a:spLocks noChangeArrowheads="1"/>
              </p:cNvSpPr>
              <p:nvPr/>
            </p:nvSpPr>
            <p:spPr bwMode="auto">
              <a:xfrm>
                <a:off x="4222"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6" name="Rectangle 389"/>
              <p:cNvSpPr>
                <a:spLocks noChangeArrowheads="1"/>
              </p:cNvSpPr>
              <p:nvPr/>
            </p:nvSpPr>
            <p:spPr bwMode="auto">
              <a:xfrm>
                <a:off x="4324"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7" name="Rectangle 390"/>
              <p:cNvSpPr>
                <a:spLocks noChangeArrowheads="1"/>
              </p:cNvSpPr>
              <p:nvPr/>
            </p:nvSpPr>
            <p:spPr bwMode="auto">
              <a:xfrm>
                <a:off x="4426"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8" name="Rectangle 391"/>
              <p:cNvSpPr>
                <a:spLocks noChangeArrowheads="1"/>
              </p:cNvSpPr>
              <p:nvPr/>
            </p:nvSpPr>
            <p:spPr bwMode="auto">
              <a:xfrm>
                <a:off x="40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9" name="Rectangle 392"/>
              <p:cNvSpPr>
                <a:spLocks noChangeArrowheads="1"/>
              </p:cNvSpPr>
              <p:nvPr/>
            </p:nvSpPr>
            <p:spPr bwMode="auto">
              <a:xfrm>
                <a:off x="4120"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0" name="Rectangle 393"/>
              <p:cNvSpPr>
                <a:spLocks noChangeArrowheads="1"/>
              </p:cNvSpPr>
              <p:nvPr/>
            </p:nvSpPr>
            <p:spPr bwMode="auto">
              <a:xfrm>
                <a:off x="4324"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1" name="Rectangle 394"/>
              <p:cNvSpPr>
                <a:spLocks noChangeArrowheads="1"/>
              </p:cNvSpPr>
              <p:nvPr/>
            </p:nvSpPr>
            <p:spPr bwMode="auto">
              <a:xfrm>
                <a:off x="4426"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2" name="Rectangle 395"/>
              <p:cNvSpPr>
                <a:spLocks noChangeArrowheads="1"/>
              </p:cNvSpPr>
              <p:nvPr/>
            </p:nvSpPr>
            <p:spPr bwMode="auto">
              <a:xfrm>
                <a:off x="4018"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3" name="Rectangle 396"/>
              <p:cNvSpPr>
                <a:spLocks noChangeArrowheads="1"/>
              </p:cNvSpPr>
              <p:nvPr/>
            </p:nvSpPr>
            <p:spPr bwMode="auto">
              <a:xfrm>
                <a:off x="4222"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4" name="Rectangle 397"/>
              <p:cNvSpPr>
                <a:spLocks noChangeArrowheads="1"/>
              </p:cNvSpPr>
              <p:nvPr/>
            </p:nvSpPr>
            <p:spPr bwMode="auto">
              <a:xfrm>
                <a:off x="4324"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5" name="Rectangle 398"/>
              <p:cNvSpPr>
                <a:spLocks noChangeArrowheads="1"/>
              </p:cNvSpPr>
              <p:nvPr/>
            </p:nvSpPr>
            <p:spPr bwMode="auto">
              <a:xfrm>
                <a:off x="4426"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6" name="Rectangle 399"/>
              <p:cNvSpPr>
                <a:spLocks noChangeArrowheads="1"/>
              </p:cNvSpPr>
              <p:nvPr/>
            </p:nvSpPr>
            <p:spPr bwMode="auto">
              <a:xfrm>
                <a:off x="40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7" name="Rectangle 400"/>
              <p:cNvSpPr>
                <a:spLocks noChangeArrowheads="1"/>
              </p:cNvSpPr>
              <p:nvPr/>
            </p:nvSpPr>
            <p:spPr bwMode="auto">
              <a:xfrm>
                <a:off x="4120"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8" name="Rectangle 401"/>
              <p:cNvSpPr>
                <a:spLocks noChangeArrowheads="1"/>
              </p:cNvSpPr>
              <p:nvPr/>
            </p:nvSpPr>
            <p:spPr bwMode="auto">
              <a:xfrm>
                <a:off x="4324"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9" name="Rectangle 402"/>
              <p:cNvSpPr>
                <a:spLocks noChangeArrowheads="1"/>
              </p:cNvSpPr>
              <p:nvPr/>
            </p:nvSpPr>
            <p:spPr bwMode="auto">
              <a:xfrm>
                <a:off x="4426"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0" name="Rectangle 403"/>
              <p:cNvSpPr>
                <a:spLocks noChangeArrowheads="1"/>
              </p:cNvSpPr>
              <p:nvPr/>
            </p:nvSpPr>
            <p:spPr bwMode="auto">
              <a:xfrm>
                <a:off x="40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1" name="Rectangle 404"/>
              <p:cNvSpPr>
                <a:spLocks noChangeArrowheads="1"/>
              </p:cNvSpPr>
              <p:nvPr/>
            </p:nvSpPr>
            <p:spPr bwMode="auto">
              <a:xfrm>
                <a:off x="4120"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2" name="Rectangle 405"/>
              <p:cNvSpPr>
                <a:spLocks noChangeArrowheads="1"/>
              </p:cNvSpPr>
              <p:nvPr/>
            </p:nvSpPr>
            <p:spPr bwMode="auto">
              <a:xfrm>
                <a:off x="4222"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3" name="Rectangle 406"/>
              <p:cNvSpPr>
                <a:spLocks noChangeArrowheads="1"/>
              </p:cNvSpPr>
              <p:nvPr/>
            </p:nvSpPr>
            <p:spPr bwMode="auto">
              <a:xfrm>
                <a:off x="4426"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4" name="Rectangle 407"/>
              <p:cNvSpPr>
                <a:spLocks noChangeArrowheads="1"/>
              </p:cNvSpPr>
              <p:nvPr/>
            </p:nvSpPr>
            <p:spPr bwMode="auto">
              <a:xfrm>
                <a:off x="3511"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5" name="Rectangle 408"/>
              <p:cNvSpPr>
                <a:spLocks noChangeArrowheads="1"/>
              </p:cNvSpPr>
              <p:nvPr/>
            </p:nvSpPr>
            <p:spPr bwMode="auto">
              <a:xfrm>
                <a:off x="3613"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0"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7" name="Rectangle 411"/>
              <p:cNvSpPr>
                <a:spLocks noChangeArrowheads="1"/>
              </p:cNvSpPr>
              <p:nvPr/>
            </p:nvSpPr>
            <p:spPr bwMode="auto">
              <a:xfrm>
                <a:off x="39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8" name="Rectangle 412"/>
              <p:cNvSpPr>
                <a:spLocks noChangeArrowheads="1"/>
              </p:cNvSpPr>
              <p:nvPr/>
            </p:nvSpPr>
            <p:spPr bwMode="auto">
              <a:xfrm>
                <a:off x="40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9" name="Rectangle 413"/>
              <p:cNvSpPr>
                <a:spLocks noChangeArrowheads="1"/>
              </p:cNvSpPr>
              <p:nvPr/>
            </p:nvSpPr>
            <p:spPr bwMode="auto">
              <a:xfrm>
                <a:off x="4222"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0" name="Rectangle 414"/>
              <p:cNvSpPr>
                <a:spLocks noChangeArrowheads="1"/>
              </p:cNvSpPr>
              <p:nvPr/>
            </p:nvSpPr>
            <p:spPr bwMode="auto">
              <a:xfrm>
                <a:off x="4324"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1" name="Rectangle 415"/>
              <p:cNvSpPr>
                <a:spLocks noChangeArrowheads="1"/>
              </p:cNvSpPr>
              <p:nvPr/>
            </p:nvSpPr>
            <p:spPr bwMode="auto">
              <a:xfrm>
                <a:off x="4426"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2" name="Rectangle 416"/>
              <p:cNvSpPr>
                <a:spLocks noChangeArrowheads="1"/>
              </p:cNvSpPr>
              <p:nvPr/>
            </p:nvSpPr>
            <p:spPr bwMode="auto">
              <a:xfrm>
                <a:off x="3613"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3" name="Rectangle 417"/>
              <p:cNvSpPr>
                <a:spLocks noChangeArrowheads="1"/>
              </p:cNvSpPr>
              <p:nvPr/>
            </p:nvSpPr>
            <p:spPr bwMode="auto">
              <a:xfrm>
                <a:off x="3713"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4" name="Rectangle 418"/>
              <p:cNvSpPr>
                <a:spLocks noChangeArrowheads="1"/>
              </p:cNvSpPr>
              <p:nvPr/>
            </p:nvSpPr>
            <p:spPr bwMode="auto">
              <a:xfrm>
                <a:off x="3815"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5" name="Rectangle 419"/>
              <p:cNvSpPr>
                <a:spLocks noChangeArrowheads="1"/>
              </p:cNvSpPr>
              <p:nvPr/>
            </p:nvSpPr>
            <p:spPr bwMode="auto">
              <a:xfrm>
                <a:off x="4018"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6" name="Rectangle 420"/>
              <p:cNvSpPr>
                <a:spLocks noChangeArrowheads="1"/>
              </p:cNvSpPr>
              <p:nvPr/>
            </p:nvSpPr>
            <p:spPr bwMode="auto">
              <a:xfrm>
                <a:off x="4120"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7" name="Rectangle 421"/>
              <p:cNvSpPr>
                <a:spLocks noChangeArrowheads="1"/>
              </p:cNvSpPr>
              <p:nvPr/>
            </p:nvSpPr>
            <p:spPr bwMode="auto">
              <a:xfrm>
                <a:off x="4222"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8" name="Rectangle 422"/>
              <p:cNvSpPr>
                <a:spLocks noChangeArrowheads="1"/>
              </p:cNvSpPr>
              <p:nvPr/>
            </p:nvSpPr>
            <p:spPr bwMode="auto">
              <a:xfrm>
                <a:off x="4324"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9" name="Rectangle 423"/>
              <p:cNvSpPr>
                <a:spLocks noChangeArrowheads="1"/>
              </p:cNvSpPr>
              <p:nvPr/>
            </p:nvSpPr>
            <p:spPr bwMode="auto">
              <a:xfrm>
                <a:off x="4426"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0" name="Rectangle 424"/>
              <p:cNvSpPr>
                <a:spLocks noChangeArrowheads="1"/>
              </p:cNvSpPr>
              <p:nvPr/>
            </p:nvSpPr>
            <p:spPr bwMode="auto">
              <a:xfrm>
                <a:off x="3511"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1" name="Rectangle 425"/>
              <p:cNvSpPr>
                <a:spLocks noChangeArrowheads="1"/>
              </p:cNvSpPr>
              <p:nvPr/>
            </p:nvSpPr>
            <p:spPr bwMode="auto">
              <a:xfrm>
                <a:off x="3613"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2" name="Rectangle 426"/>
              <p:cNvSpPr>
                <a:spLocks noChangeArrowheads="1"/>
              </p:cNvSpPr>
              <p:nvPr/>
            </p:nvSpPr>
            <p:spPr bwMode="auto">
              <a:xfrm>
                <a:off x="3815"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3" name="Rectangle 427"/>
              <p:cNvSpPr>
                <a:spLocks noChangeArrowheads="1"/>
              </p:cNvSpPr>
              <p:nvPr/>
            </p:nvSpPr>
            <p:spPr bwMode="auto">
              <a:xfrm>
                <a:off x="39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4" name="Rectangle 428"/>
              <p:cNvSpPr>
                <a:spLocks noChangeArrowheads="1"/>
              </p:cNvSpPr>
              <p:nvPr/>
            </p:nvSpPr>
            <p:spPr bwMode="auto">
              <a:xfrm>
                <a:off x="40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5" name="Rectangle 429"/>
              <p:cNvSpPr>
                <a:spLocks noChangeArrowheads="1"/>
              </p:cNvSpPr>
              <p:nvPr/>
            </p:nvSpPr>
            <p:spPr bwMode="auto">
              <a:xfrm>
                <a:off x="4120"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6" name="Rectangle 430"/>
              <p:cNvSpPr>
                <a:spLocks noChangeArrowheads="1"/>
              </p:cNvSpPr>
              <p:nvPr/>
            </p:nvSpPr>
            <p:spPr bwMode="auto">
              <a:xfrm>
                <a:off x="4324"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7" name="Rectangle 431"/>
              <p:cNvSpPr>
                <a:spLocks noChangeArrowheads="1"/>
              </p:cNvSpPr>
              <p:nvPr/>
            </p:nvSpPr>
            <p:spPr bwMode="auto">
              <a:xfrm>
                <a:off x="4426"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8" name="Rectangle 432"/>
              <p:cNvSpPr>
                <a:spLocks noChangeArrowheads="1"/>
              </p:cNvSpPr>
              <p:nvPr/>
            </p:nvSpPr>
            <p:spPr bwMode="auto">
              <a:xfrm>
                <a:off x="3511" y="1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9" name="Rectangle 433"/>
              <p:cNvSpPr>
                <a:spLocks noChangeArrowheads="1"/>
              </p:cNvSpPr>
              <p:nvPr/>
            </p:nvSpPr>
            <p:spPr bwMode="auto">
              <a:xfrm>
                <a:off x="3713"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0" name="Rectangle 434"/>
              <p:cNvSpPr>
                <a:spLocks noChangeArrowheads="1"/>
              </p:cNvSpPr>
              <p:nvPr/>
            </p:nvSpPr>
            <p:spPr bwMode="auto">
              <a:xfrm>
                <a:off x="3815"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1" name="Rectangle 435"/>
              <p:cNvSpPr>
                <a:spLocks noChangeArrowheads="1"/>
              </p:cNvSpPr>
              <p:nvPr/>
            </p:nvSpPr>
            <p:spPr bwMode="auto">
              <a:xfrm>
                <a:off x="3918"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2" name="Rectangle 436"/>
              <p:cNvSpPr>
                <a:spLocks noChangeArrowheads="1"/>
              </p:cNvSpPr>
              <p:nvPr/>
            </p:nvSpPr>
            <p:spPr bwMode="auto">
              <a:xfrm>
                <a:off x="4120"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3" name="Rectangle 437"/>
              <p:cNvSpPr>
                <a:spLocks noChangeArrowheads="1"/>
              </p:cNvSpPr>
              <p:nvPr/>
            </p:nvSpPr>
            <p:spPr bwMode="auto">
              <a:xfrm>
                <a:off x="4222"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4" name="Rectangle 438"/>
              <p:cNvSpPr>
                <a:spLocks noChangeArrowheads="1"/>
              </p:cNvSpPr>
              <p:nvPr/>
            </p:nvSpPr>
            <p:spPr bwMode="auto">
              <a:xfrm>
                <a:off x="3613"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5" name="Rectangle 439"/>
              <p:cNvSpPr>
                <a:spLocks noChangeArrowheads="1"/>
              </p:cNvSpPr>
              <p:nvPr/>
            </p:nvSpPr>
            <p:spPr bwMode="auto">
              <a:xfrm>
                <a:off x="3713"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6" name="Rectangle 440"/>
              <p:cNvSpPr>
                <a:spLocks noChangeArrowheads="1"/>
              </p:cNvSpPr>
              <p:nvPr/>
            </p:nvSpPr>
            <p:spPr bwMode="auto">
              <a:xfrm>
                <a:off x="39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7" name="Rectangle 441"/>
              <p:cNvSpPr>
                <a:spLocks noChangeArrowheads="1"/>
              </p:cNvSpPr>
              <p:nvPr/>
            </p:nvSpPr>
            <p:spPr bwMode="auto">
              <a:xfrm>
                <a:off x="40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8" name="Rectangle 442"/>
              <p:cNvSpPr>
                <a:spLocks noChangeArrowheads="1"/>
              </p:cNvSpPr>
              <p:nvPr/>
            </p:nvSpPr>
            <p:spPr bwMode="auto">
              <a:xfrm>
                <a:off x="4222"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9" name="Rectangle 443"/>
              <p:cNvSpPr>
                <a:spLocks noChangeArrowheads="1"/>
              </p:cNvSpPr>
              <p:nvPr/>
            </p:nvSpPr>
            <p:spPr bwMode="auto">
              <a:xfrm>
                <a:off x="4324"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0" name="Rectangle 444"/>
              <p:cNvSpPr>
                <a:spLocks noChangeArrowheads="1"/>
              </p:cNvSpPr>
              <p:nvPr/>
            </p:nvSpPr>
            <p:spPr bwMode="auto">
              <a:xfrm>
                <a:off x="4426"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1" name="Rectangle 445"/>
              <p:cNvSpPr>
                <a:spLocks noChangeArrowheads="1"/>
              </p:cNvSpPr>
              <p:nvPr/>
            </p:nvSpPr>
            <p:spPr bwMode="auto">
              <a:xfrm>
                <a:off x="3511"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2" name="Rectangle 446"/>
              <p:cNvSpPr>
                <a:spLocks noChangeArrowheads="1"/>
              </p:cNvSpPr>
              <p:nvPr/>
            </p:nvSpPr>
            <p:spPr bwMode="auto">
              <a:xfrm>
                <a:off x="3613"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3" name="Rectangle 447"/>
              <p:cNvSpPr>
                <a:spLocks noChangeArrowheads="1"/>
              </p:cNvSpPr>
              <p:nvPr/>
            </p:nvSpPr>
            <p:spPr bwMode="auto">
              <a:xfrm>
                <a:off x="3815"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4" name="Rectangle 448"/>
              <p:cNvSpPr>
                <a:spLocks noChangeArrowheads="1"/>
              </p:cNvSpPr>
              <p:nvPr/>
            </p:nvSpPr>
            <p:spPr bwMode="auto">
              <a:xfrm>
                <a:off x="4018"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5" name="Rectangle 449"/>
              <p:cNvSpPr>
                <a:spLocks noChangeArrowheads="1"/>
              </p:cNvSpPr>
              <p:nvPr/>
            </p:nvSpPr>
            <p:spPr bwMode="auto">
              <a:xfrm>
                <a:off x="4120"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6" name="Rectangle 450"/>
              <p:cNvSpPr>
                <a:spLocks noChangeArrowheads="1"/>
              </p:cNvSpPr>
              <p:nvPr/>
            </p:nvSpPr>
            <p:spPr bwMode="auto">
              <a:xfrm>
                <a:off x="4324"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7" name="Rectangle 451"/>
              <p:cNvSpPr>
                <a:spLocks noChangeArrowheads="1"/>
              </p:cNvSpPr>
              <p:nvPr/>
            </p:nvSpPr>
            <p:spPr bwMode="auto">
              <a:xfrm>
                <a:off x="3511"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8" name="Rectangle 452"/>
              <p:cNvSpPr>
                <a:spLocks noChangeArrowheads="1"/>
              </p:cNvSpPr>
              <p:nvPr/>
            </p:nvSpPr>
            <p:spPr bwMode="auto">
              <a:xfrm>
                <a:off x="3713"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9" name="Rectangle 453"/>
              <p:cNvSpPr>
                <a:spLocks noChangeArrowheads="1"/>
              </p:cNvSpPr>
              <p:nvPr/>
            </p:nvSpPr>
            <p:spPr bwMode="auto">
              <a:xfrm>
                <a:off x="39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0" name="Rectangle 454"/>
              <p:cNvSpPr>
                <a:spLocks noChangeArrowheads="1"/>
              </p:cNvSpPr>
              <p:nvPr/>
            </p:nvSpPr>
            <p:spPr bwMode="auto">
              <a:xfrm>
                <a:off x="40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1" name="Rectangle 455"/>
              <p:cNvSpPr>
                <a:spLocks noChangeArrowheads="1"/>
              </p:cNvSpPr>
              <p:nvPr/>
            </p:nvSpPr>
            <p:spPr bwMode="auto">
              <a:xfrm>
                <a:off x="4222"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2" name="Rectangle 456"/>
              <p:cNvSpPr>
                <a:spLocks noChangeArrowheads="1"/>
              </p:cNvSpPr>
              <p:nvPr/>
            </p:nvSpPr>
            <p:spPr bwMode="auto">
              <a:xfrm>
                <a:off x="4426"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3" name="Rectangle 457"/>
              <p:cNvSpPr>
                <a:spLocks noChangeArrowheads="1"/>
              </p:cNvSpPr>
              <p:nvPr/>
            </p:nvSpPr>
            <p:spPr bwMode="auto">
              <a:xfrm>
                <a:off x="3613"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4" name="Rectangle 458"/>
              <p:cNvSpPr>
                <a:spLocks noChangeArrowheads="1"/>
              </p:cNvSpPr>
              <p:nvPr/>
            </p:nvSpPr>
            <p:spPr bwMode="auto">
              <a:xfrm>
                <a:off x="3815"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5" name="Rectangle 459"/>
              <p:cNvSpPr>
                <a:spLocks noChangeArrowheads="1"/>
              </p:cNvSpPr>
              <p:nvPr/>
            </p:nvSpPr>
            <p:spPr bwMode="auto">
              <a:xfrm>
                <a:off x="3918"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6" name="Rectangle 460"/>
              <p:cNvSpPr>
                <a:spLocks noChangeArrowheads="1"/>
              </p:cNvSpPr>
              <p:nvPr/>
            </p:nvSpPr>
            <p:spPr bwMode="auto">
              <a:xfrm>
                <a:off x="4120"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7" name="Rectangle 461"/>
              <p:cNvSpPr>
                <a:spLocks noChangeArrowheads="1"/>
              </p:cNvSpPr>
              <p:nvPr/>
            </p:nvSpPr>
            <p:spPr bwMode="auto">
              <a:xfrm>
                <a:off x="4324"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8" name="Rectangle 462"/>
              <p:cNvSpPr>
                <a:spLocks noChangeArrowheads="1"/>
              </p:cNvSpPr>
              <p:nvPr/>
            </p:nvSpPr>
            <p:spPr bwMode="auto">
              <a:xfrm>
                <a:off x="4426"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9" name="Rectangle 463"/>
              <p:cNvSpPr>
                <a:spLocks noChangeArrowheads="1"/>
              </p:cNvSpPr>
              <p:nvPr/>
            </p:nvSpPr>
            <p:spPr bwMode="auto">
              <a:xfrm>
                <a:off x="3511"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0" name="Rectangle 464"/>
              <p:cNvSpPr>
                <a:spLocks noChangeArrowheads="1"/>
              </p:cNvSpPr>
              <p:nvPr/>
            </p:nvSpPr>
            <p:spPr bwMode="auto">
              <a:xfrm>
                <a:off x="3613"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1" name="Rectangle 465"/>
              <p:cNvSpPr>
                <a:spLocks noChangeArrowheads="1"/>
              </p:cNvSpPr>
              <p:nvPr/>
            </p:nvSpPr>
            <p:spPr bwMode="auto">
              <a:xfrm>
                <a:off x="3815"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2" name="Rectangle 466"/>
              <p:cNvSpPr>
                <a:spLocks noChangeArrowheads="1"/>
              </p:cNvSpPr>
              <p:nvPr/>
            </p:nvSpPr>
            <p:spPr bwMode="auto">
              <a:xfrm>
                <a:off x="4018"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3" name="Rectangle 467"/>
              <p:cNvSpPr>
                <a:spLocks noChangeArrowheads="1"/>
              </p:cNvSpPr>
              <p:nvPr/>
            </p:nvSpPr>
            <p:spPr bwMode="auto">
              <a:xfrm>
                <a:off x="4120"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4" name="Rectangle 468"/>
              <p:cNvSpPr>
                <a:spLocks noChangeArrowheads="1"/>
              </p:cNvSpPr>
              <p:nvPr/>
            </p:nvSpPr>
            <p:spPr bwMode="auto">
              <a:xfrm>
                <a:off x="4324"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5" name="Rectangle 469"/>
              <p:cNvSpPr>
                <a:spLocks noChangeArrowheads="1"/>
              </p:cNvSpPr>
              <p:nvPr/>
            </p:nvSpPr>
            <p:spPr bwMode="auto">
              <a:xfrm>
                <a:off x="3713"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6" name="Rectangle 470"/>
              <p:cNvSpPr>
                <a:spLocks noChangeArrowheads="1"/>
              </p:cNvSpPr>
              <p:nvPr/>
            </p:nvSpPr>
            <p:spPr bwMode="auto">
              <a:xfrm>
                <a:off x="39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7" name="Rectangle 471"/>
              <p:cNvSpPr>
                <a:spLocks noChangeArrowheads="1"/>
              </p:cNvSpPr>
              <p:nvPr/>
            </p:nvSpPr>
            <p:spPr bwMode="auto">
              <a:xfrm>
                <a:off x="40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8" name="Rectangle 472"/>
              <p:cNvSpPr>
                <a:spLocks noChangeArrowheads="1"/>
              </p:cNvSpPr>
              <p:nvPr/>
            </p:nvSpPr>
            <p:spPr bwMode="auto">
              <a:xfrm>
                <a:off x="4222"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9" name="Rectangle 473"/>
              <p:cNvSpPr>
                <a:spLocks noChangeArrowheads="1"/>
              </p:cNvSpPr>
              <p:nvPr/>
            </p:nvSpPr>
            <p:spPr bwMode="auto">
              <a:xfrm>
                <a:off x="4426" y="196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0" name="Rectangle 474"/>
              <p:cNvSpPr>
                <a:spLocks noChangeArrowheads="1"/>
              </p:cNvSpPr>
              <p:nvPr/>
            </p:nvSpPr>
            <p:spPr bwMode="auto">
              <a:xfrm>
                <a:off x="3713"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1" name="Rectangle 475"/>
              <p:cNvSpPr>
                <a:spLocks noChangeArrowheads="1"/>
              </p:cNvSpPr>
              <p:nvPr/>
            </p:nvSpPr>
            <p:spPr bwMode="auto">
              <a:xfrm>
                <a:off x="3918"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2" name="Rectangle 476"/>
              <p:cNvSpPr>
                <a:spLocks noChangeArrowheads="1"/>
              </p:cNvSpPr>
              <p:nvPr/>
            </p:nvSpPr>
            <p:spPr bwMode="auto">
              <a:xfrm>
                <a:off x="4222"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3" name="Rectangle 477"/>
              <p:cNvSpPr>
                <a:spLocks noChangeArrowheads="1"/>
              </p:cNvSpPr>
              <p:nvPr/>
            </p:nvSpPr>
            <p:spPr bwMode="auto">
              <a:xfrm>
                <a:off x="3815"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4" name="Rectangle 478"/>
              <p:cNvSpPr>
                <a:spLocks noChangeArrowheads="1"/>
              </p:cNvSpPr>
              <p:nvPr/>
            </p:nvSpPr>
            <p:spPr bwMode="auto">
              <a:xfrm>
                <a:off x="3613"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5" name="Rectangle 479"/>
              <p:cNvSpPr>
                <a:spLocks noChangeArrowheads="1"/>
              </p:cNvSpPr>
              <p:nvPr/>
            </p:nvSpPr>
            <p:spPr bwMode="auto">
              <a:xfrm>
                <a:off x="3613" y="240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6" name="Rectangle 480"/>
              <p:cNvSpPr>
                <a:spLocks noChangeArrowheads="1"/>
              </p:cNvSpPr>
              <p:nvPr/>
            </p:nvSpPr>
            <p:spPr bwMode="auto">
              <a:xfrm>
                <a:off x="3511"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7" name="Rectangle 481"/>
              <p:cNvSpPr>
                <a:spLocks noChangeArrowheads="1"/>
              </p:cNvSpPr>
              <p:nvPr/>
            </p:nvSpPr>
            <p:spPr bwMode="auto">
              <a:xfrm>
                <a:off x="4426"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8" name="Rectangle 482"/>
              <p:cNvSpPr>
                <a:spLocks noChangeArrowheads="1"/>
              </p:cNvSpPr>
              <p:nvPr/>
            </p:nvSpPr>
            <p:spPr bwMode="auto">
              <a:xfrm>
                <a:off x="4020"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9" name="Rectangle 483"/>
              <p:cNvSpPr>
                <a:spLocks noChangeArrowheads="1"/>
              </p:cNvSpPr>
              <p:nvPr/>
            </p:nvSpPr>
            <p:spPr bwMode="auto">
              <a:xfrm>
                <a:off x="3918" y="227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0" name="Rectangle 484"/>
              <p:cNvSpPr>
                <a:spLocks noChangeArrowheads="1"/>
              </p:cNvSpPr>
              <p:nvPr/>
            </p:nvSpPr>
            <p:spPr bwMode="auto">
              <a:xfrm>
                <a:off x="4122"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1" name="Rectangle 485"/>
              <p:cNvSpPr>
                <a:spLocks noChangeArrowheads="1"/>
              </p:cNvSpPr>
              <p:nvPr/>
            </p:nvSpPr>
            <p:spPr bwMode="auto">
              <a:xfrm>
                <a:off x="4020" y="248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2" name="Rectangle 486"/>
              <p:cNvSpPr>
                <a:spLocks noChangeArrowheads="1"/>
              </p:cNvSpPr>
              <p:nvPr/>
            </p:nvSpPr>
            <p:spPr bwMode="auto">
              <a:xfrm>
                <a:off x="4120" y="2605"/>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3" name="Rectangle 487"/>
              <p:cNvSpPr>
                <a:spLocks noChangeArrowheads="1"/>
              </p:cNvSpPr>
              <p:nvPr/>
            </p:nvSpPr>
            <p:spPr bwMode="auto">
              <a:xfrm>
                <a:off x="4324"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4" name="Rectangle 488"/>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5" name="Rectangle 489"/>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1"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8" name="Rectangle 683"/>
              <p:cNvSpPr>
                <a:spLocks noChangeArrowheads="1"/>
              </p:cNvSpPr>
              <p:nvPr/>
            </p:nvSpPr>
            <p:spPr bwMode="auto">
              <a:xfrm>
                <a:off x="4682" y="1332"/>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2" name="Rectangle 687"/>
              <p:cNvSpPr>
                <a:spLocks noChangeArrowheads="1"/>
              </p:cNvSpPr>
              <p:nvPr/>
            </p:nvSpPr>
            <p:spPr bwMode="auto">
              <a:xfrm>
                <a:off x="555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3" name="Rectangle 688"/>
              <p:cNvSpPr>
                <a:spLocks noChangeArrowheads="1"/>
              </p:cNvSpPr>
              <p:nvPr/>
            </p:nvSpPr>
            <p:spPr bwMode="auto">
              <a:xfrm>
                <a:off x="55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4" name="Rectangle 689"/>
              <p:cNvSpPr>
                <a:spLocks noChangeArrowheads="1"/>
              </p:cNvSpPr>
              <p:nvPr/>
            </p:nvSpPr>
            <p:spPr bwMode="auto">
              <a:xfrm>
                <a:off x="55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5" name="Rectangle 690"/>
              <p:cNvSpPr>
                <a:spLocks noChangeArrowheads="1"/>
              </p:cNvSpPr>
              <p:nvPr/>
            </p:nvSpPr>
            <p:spPr bwMode="auto">
              <a:xfrm>
                <a:off x="555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6" name="Rectangle 691"/>
              <p:cNvSpPr>
                <a:spLocks noChangeArrowheads="1"/>
              </p:cNvSpPr>
              <p:nvPr/>
            </p:nvSpPr>
            <p:spPr bwMode="auto">
              <a:xfrm>
                <a:off x="5570" y="17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7" name="Rectangle 692"/>
              <p:cNvSpPr>
                <a:spLocks noChangeArrowheads="1"/>
              </p:cNvSpPr>
              <p:nvPr/>
            </p:nvSpPr>
            <p:spPr bwMode="auto">
              <a:xfrm>
                <a:off x="5550" y="1768"/>
                <a:ext cx="20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8" name="Rectangle 693"/>
              <p:cNvSpPr>
                <a:spLocks noChangeArrowheads="1"/>
              </p:cNvSpPr>
              <p:nvPr/>
            </p:nvSpPr>
            <p:spPr bwMode="auto">
              <a:xfrm>
                <a:off x="555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9" name="Rectangle 694"/>
              <p:cNvSpPr>
                <a:spLocks noChangeArrowheads="1"/>
              </p:cNvSpPr>
              <p:nvPr/>
            </p:nvSpPr>
            <p:spPr bwMode="auto">
              <a:xfrm>
                <a:off x="5570" y="1824"/>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0" name="Rectangle 695"/>
              <p:cNvSpPr>
                <a:spLocks noChangeArrowheads="1"/>
              </p:cNvSpPr>
              <p:nvPr/>
            </p:nvSpPr>
            <p:spPr bwMode="auto">
              <a:xfrm>
                <a:off x="5614" y="1824"/>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1" name="Rectangle 696"/>
              <p:cNvSpPr>
                <a:spLocks noChangeArrowheads="1"/>
              </p:cNvSpPr>
              <p:nvPr/>
            </p:nvSpPr>
            <p:spPr bwMode="auto">
              <a:xfrm>
                <a:off x="5550"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2" name="Rectangle 697"/>
              <p:cNvSpPr>
                <a:spLocks noChangeArrowheads="1"/>
              </p:cNvSpPr>
              <p:nvPr/>
            </p:nvSpPr>
            <p:spPr bwMode="auto">
              <a:xfrm>
                <a:off x="5592" y="1936"/>
                <a:ext cx="100"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3" name="Rectangle 698"/>
              <p:cNvSpPr>
                <a:spLocks noChangeArrowheads="1"/>
              </p:cNvSpPr>
              <p:nvPr/>
            </p:nvSpPr>
            <p:spPr bwMode="auto">
              <a:xfrm>
                <a:off x="5656" y="1993"/>
                <a:ext cx="3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4" name="Rectangle 699"/>
              <p:cNvSpPr>
                <a:spLocks noChangeArrowheads="1"/>
              </p:cNvSpPr>
              <p:nvPr/>
            </p:nvSpPr>
            <p:spPr bwMode="auto">
              <a:xfrm>
                <a:off x="5550"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5" name="Rectangle 700"/>
              <p:cNvSpPr>
                <a:spLocks noChangeArrowheads="1"/>
              </p:cNvSpPr>
              <p:nvPr/>
            </p:nvSpPr>
            <p:spPr bwMode="auto">
              <a:xfrm>
                <a:off x="5592" y="204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6" name="Rectangle 701"/>
              <p:cNvSpPr>
                <a:spLocks noChangeArrowheads="1"/>
              </p:cNvSpPr>
              <p:nvPr/>
            </p:nvSpPr>
            <p:spPr bwMode="auto">
              <a:xfrm>
                <a:off x="5570" y="21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7" name="Rectangle 702"/>
              <p:cNvSpPr>
                <a:spLocks noChangeArrowheads="1"/>
              </p:cNvSpPr>
              <p:nvPr/>
            </p:nvSpPr>
            <p:spPr bwMode="auto">
              <a:xfrm>
                <a:off x="5614" y="2161"/>
                <a:ext cx="20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8" name="Rectangle 703"/>
              <p:cNvSpPr>
                <a:spLocks noChangeArrowheads="1"/>
              </p:cNvSpPr>
              <p:nvPr/>
            </p:nvSpPr>
            <p:spPr bwMode="auto">
              <a:xfrm>
                <a:off x="5550" y="232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9" name="Rectangle 704"/>
              <p:cNvSpPr>
                <a:spLocks noChangeArrowheads="1"/>
              </p:cNvSpPr>
              <p:nvPr/>
            </p:nvSpPr>
            <p:spPr bwMode="auto">
              <a:xfrm>
                <a:off x="5592" y="232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0" name="Rectangle 705"/>
              <p:cNvSpPr>
                <a:spLocks noChangeArrowheads="1"/>
              </p:cNvSpPr>
              <p:nvPr/>
            </p:nvSpPr>
            <p:spPr bwMode="auto">
              <a:xfrm>
                <a:off x="5656" y="232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1" name="Rectangle 706"/>
              <p:cNvSpPr>
                <a:spLocks noChangeArrowheads="1"/>
              </p:cNvSpPr>
              <p:nvPr/>
            </p:nvSpPr>
            <p:spPr bwMode="auto">
              <a:xfrm>
                <a:off x="557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2" name="Rectangle 707"/>
              <p:cNvSpPr>
                <a:spLocks noChangeArrowheads="1"/>
              </p:cNvSpPr>
              <p:nvPr/>
            </p:nvSpPr>
            <p:spPr bwMode="auto">
              <a:xfrm>
                <a:off x="5570" y="244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3" name="Rectangle 708"/>
              <p:cNvSpPr>
                <a:spLocks noChangeArrowheads="1"/>
              </p:cNvSpPr>
              <p:nvPr/>
            </p:nvSpPr>
            <p:spPr bwMode="auto">
              <a:xfrm>
                <a:off x="5550"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4" name="Rectangle 709"/>
              <p:cNvSpPr>
                <a:spLocks noChangeArrowheads="1"/>
              </p:cNvSpPr>
              <p:nvPr/>
            </p:nvSpPr>
            <p:spPr bwMode="auto">
              <a:xfrm>
                <a:off x="5592" y="2499"/>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5" name="Rectangle 710"/>
              <p:cNvSpPr>
                <a:spLocks noChangeArrowheads="1"/>
              </p:cNvSpPr>
              <p:nvPr/>
            </p:nvSpPr>
            <p:spPr bwMode="auto">
              <a:xfrm>
                <a:off x="5550" y="2555"/>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6" name="Rectangle 711"/>
              <p:cNvSpPr>
                <a:spLocks noChangeArrowheads="1"/>
              </p:cNvSpPr>
              <p:nvPr/>
            </p:nvSpPr>
            <p:spPr bwMode="auto">
              <a:xfrm>
                <a:off x="559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7" name="Rectangle 712"/>
              <p:cNvSpPr>
                <a:spLocks noChangeArrowheads="1"/>
              </p:cNvSpPr>
              <p:nvPr/>
            </p:nvSpPr>
            <p:spPr bwMode="auto">
              <a:xfrm>
                <a:off x="5636"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8" name="Rectangle 713"/>
              <p:cNvSpPr>
                <a:spLocks noChangeArrowheads="1"/>
              </p:cNvSpPr>
              <p:nvPr/>
            </p:nvSpPr>
            <p:spPr bwMode="auto">
              <a:xfrm>
                <a:off x="565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9" name="Rectangle 714"/>
              <p:cNvSpPr>
                <a:spLocks noChangeArrowheads="1"/>
              </p:cNvSpPr>
              <p:nvPr/>
            </p:nvSpPr>
            <p:spPr bwMode="auto">
              <a:xfrm>
                <a:off x="5550" y="272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0" name="Rectangle 715"/>
              <p:cNvSpPr>
                <a:spLocks noChangeArrowheads="1"/>
              </p:cNvSpPr>
              <p:nvPr/>
            </p:nvSpPr>
            <p:spPr bwMode="auto">
              <a:xfrm>
                <a:off x="5592" y="2724"/>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1" name="Rectangle 716"/>
              <p:cNvSpPr>
                <a:spLocks noChangeArrowheads="1"/>
              </p:cNvSpPr>
              <p:nvPr/>
            </p:nvSpPr>
            <p:spPr bwMode="auto">
              <a:xfrm>
                <a:off x="557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2" name="Rectangle 717"/>
              <p:cNvSpPr>
                <a:spLocks noChangeArrowheads="1"/>
              </p:cNvSpPr>
              <p:nvPr/>
            </p:nvSpPr>
            <p:spPr bwMode="auto">
              <a:xfrm>
                <a:off x="5614" y="2780"/>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3" name="Rectangle 718"/>
              <p:cNvSpPr>
                <a:spLocks noChangeArrowheads="1"/>
              </p:cNvSpPr>
              <p:nvPr/>
            </p:nvSpPr>
            <p:spPr bwMode="auto">
              <a:xfrm>
                <a:off x="5550"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4" name="Rectangle 719"/>
              <p:cNvSpPr>
                <a:spLocks noChangeArrowheads="1"/>
              </p:cNvSpPr>
              <p:nvPr/>
            </p:nvSpPr>
            <p:spPr bwMode="auto">
              <a:xfrm>
                <a:off x="559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5" name="Rectangle 720"/>
              <p:cNvSpPr>
                <a:spLocks noChangeArrowheads="1"/>
              </p:cNvSpPr>
              <p:nvPr/>
            </p:nvSpPr>
            <p:spPr bwMode="auto">
              <a:xfrm>
                <a:off x="5744"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6" name="Rectangle 721"/>
              <p:cNvSpPr>
                <a:spLocks noChangeArrowheads="1"/>
              </p:cNvSpPr>
              <p:nvPr/>
            </p:nvSpPr>
            <p:spPr bwMode="auto">
              <a:xfrm>
                <a:off x="576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7" name="Rectangle 722"/>
              <p:cNvSpPr>
                <a:spLocks noChangeArrowheads="1"/>
              </p:cNvSpPr>
              <p:nvPr/>
            </p:nvSpPr>
            <p:spPr bwMode="auto">
              <a:xfrm>
                <a:off x="5786"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8" name="Rectangle 723"/>
              <p:cNvSpPr>
                <a:spLocks noChangeArrowheads="1"/>
              </p:cNvSpPr>
              <p:nvPr/>
            </p:nvSpPr>
            <p:spPr bwMode="auto">
              <a:xfrm>
                <a:off x="568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9" name="Rectangle 724"/>
              <p:cNvSpPr>
                <a:spLocks noChangeArrowheads="1"/>
              </p:cNvSpPr>
              <p:nvPr/>
            </p:nvSpPr>
            <p:spPr bwMode="auto">
              <a:xfrm>
                <a:off x="5722" y="1710"/>
                <a:ext cx="2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0" name="Rectangle 725"/>
              <p:cNvSpPr>
                <a:spLocks noChangeArrowheads="1"/>
              </p:cNvSpPr>
              <p:nvPr/>
            </p:nvSpPr>
            <p:spPr bwMode="auto">
              <a:xfrm>
                <a:off x="568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1" name="Rectangle 726"/>
              <p:cNvSpPr>
                <a:spLocks noChangeArrowheads="1"/>
              </p:cNvSpPr>
              <p:nvPr/>
            </p:nvSpPr>
            <p:spPr bwMode="auto">
              <a:xfrm>
                <a:off x="5786" y="18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2" name="Rectangle 727"/>
              <p:cNvSpPr>
                <a:spLocks noChangeArrowheads="1"/>
              </p:cNvSpPr>
              <p:nvPr/>
            </p:nvSpPr>
            <p:spPr bwMode="auto">
              <a:xfrm>
                <a:off x="5700" y="199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3" name="Rectangle 728"/>
              <p:cNvSpPr>
                <a:spLocks noChangeArrowheads="1"/>
              </p:cNvSpPr>
              <p:nvPr/>
            </p:nvSpPr>
            <p:spPr bwMode="auto">
              <a:xfrm>
                <a:off x="5786"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4" name="Rectangle 729"/>
              <p:cNvSpPr>
                <a:spLocks noChangeArrowheads="1"/>
              </p:cNvSpPr>
              <p:nvPr/>
            </p:nvSpPr>
            <p:spPr bwMode="auto">
              <a:xfrm>
                <a:off x="5636" y="227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5" name="Rectangle 730"/>
              <p:cNvSpPr>
                <a:spLocks noChangeArrowheads="1"/>
              </p:cNvSpPr>
              <p:nvPr/>
            </p:nvSpPr>
            <p:spPr bwMode="auto">
              <a:xfrm>
                <a:off x="574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6" name="Rectangle 731"/>
              <p:cNvSpPr>
                <a:spLocks noChangeArrowheads="1"/>
              </p:cNvSpPr>
              <p:nvPr/>
            </p:nvSpPr>
            <p:spPr bwMode="auto">
              <a:xfrm>
                <a:off x="5786"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7" name="Rectangle 732"/>
              <p:cNvSpPr>
                <a:spLocks noChangeArrowheads="1"/>
              </p:cNvSpPr>
              <p:nvPr/>
            </p:nvSpPr>
            <p:spPr bwMode="auto">
              <a:xfrm>
                <a:off x="5656" y="2387"/>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8" name="Rectangle 733"/>
              <p:cNvSpPr>
                <a:spLocks noChangeArrowheads="1"/>
              </p:cNvSpPr>
              <p:nvPr/>
            </p:nvSpPr>
            <p:spPr bwMode="auto">
              <a:xfrm>
                <a:off x="5786"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9" name="Rectangle 734"/>
              <p:cNvSpPr>
                <a:spLocks noChangeArrowheads="1"/>
              </p:cNvSpPr>
              <p:nvPr/>
            </p:nvSpPr>
            <p:spPr bwMode="auto">
              <a:xfrm>
                <a:off x="5786"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0" name="Rectangle 735"/>
              <p:cNvSpPr>
                <a:spLocks noChangeArrowheads="1"/>
              </p:cNvSpPr>
              <p:nvPr/>
            </p:nvSpPr>
            <p:spPr bwMode="auto">
              <a:xfrm>
                <a:off x="578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1" name="Rectangle 736"/>
              <p:cNvSpPr>
                <a:spLocks noChangeArrowheads="1"/>
              </p:cNvSpPr>
              <p:nvPr/>
            </p:nvSpPr>
            <p:spPr bwMode="auto">
              <a:xfrm>
                <a:off x="5700" y="266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2" name="Rectangle 737"/>
              <p:cNvSpPr>
                <a:spLocks noChangeArrowheads="1"/>
              </p:cNvSpPr>
              <p:nvPr/>
            </p:nvSpPr>
            <p:spPr bwMode="auto">
              <a:xfrm>
                <a:off x="57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3" name="Rectangle 738"/>
              <p:cNvSpPr>
                <a:spLocks noChangeArrowheads="1"/>
              </p:cNvSpPr>
              <p:nvPr/>
            </p:nvSpPr>
            <p:spPr bwMode="auto">
              <a:xfrm>
                <a:off x="5786"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4" name="Rectangle 739"/>
              <p:cNvSpPr>
                <a:spLocks noChangeArrowheads="1"/>
              </p:cNvSpPr>
              <p:nvPr/>
            </p:nvSpPr>
            <p:spPr bwMode="auto">
              <a:xfrm>
                <a:off x="570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5" name="Rectangle 740"/>
              <p:cNvSpPr>
                <a:spLocks noChangeArrowheads="1"/>
              </p:cNvSpPr>
              <p:nvPr/>
            </p:nvSpPr>
            <p:spPr bwMode="auto">
              <a:xfrm>
                <a:off x="559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6" name="Rectangle 741"/>
              <p:cNvSpPr>
                <a:spLocks noChangeArrowheads="1"/>
              </p:cNvSpPr>
              <p:nvPr/>
            </p:nvSpPr>
            <p:spPr bwMode="auto">
              <a:xfrm>
                <a:off x="572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7" name="Rectangle 742"/>
              <p:cNvSpPr>
                <a:spLocks noChangeArrowheads="1"/>
              </p:cNvSpPr>
              <p:nvPr/>
            </p:nvSpPr>
            <p:spPr bwMode="auto">
              <a:xfrm>
                <a:off x="5550"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8" name="Rectangle 743"/>
              <p:cNvSpPr>
                <a:spLocks noChangeArrowheads="1"/>
              </p:cNvSpPr>
              <p:nvPr/>
            </p:nvSpPr>
            <p:spPr bwMode="auto">
              <a:xfrm>
                <a:off x="563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9" name="Rectangle 744"/>
              <p:cNvSpPr>
                <a:spLocks noChangeArrowheads="1"/>
              </p:cNvSpPr>
              <p:nvPr/>
            </p:nvSpPr>
            <p:spPr bwMode="auto">
              <a:xfrm>
                <a:off x="5658"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0" name="Rectangle 745"/>
              <p:cNvSpPr>
                <a:spLocks noChangeArrowheads="1"/>
              </p:cNvSpPr>
              <p:nvPr/>
            </p:nvSpPr>
            <p:spPr bwMode="auto">
              <a:xfrm>
                <a:off x="5656"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1" name="Rectangle 746"/>
              <p:cNvSpPr>
                <a:spLocks noChangeArrowheads="1"/>
              </p:cNvSpPr>
              <p:nvPr/>
            </p:nvSpPr>
            <p:spPr bwMode="auto">
              <a:xfrm>
                <a:off x="5614"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2" name="Rectangle 747"/>
              <p:cNvSpPr>
                <a:spLocks noChangeArrowheads="1"/>
              </p:cNvSpPr>
              <p:nvPr/>
            </p:nvSpPr>
            <p:spPr bwMode="auto">
              <a:xfrm>
                <a:off x="555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3" name="Rectangle 748"/>
              <p:cNvSpPr>
                <a:spLocks noChangeArrowheads="1"/>
              </p:cNvSpPr>
              <p:nvPr/>
            </p:nvSpPr>
            <p:spPr bwMode="auto">
              <a:xfrm>
                <a:off x="559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4" name="Rectangle 749"/>
              <p:cNvSpPr>
                <a:spLocks noChangeArrowheads="1"/>
              </p:cNvSpPr>
              <p:nvPr/>
            </p:nvSpPr>
            <p:spPr bwMode="auto">
              <a:xfrm>
                <a:off x="5614"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5" name="Rectangle 750"/>
              <p:cNvSpPr>
                <a:spLocks noChangeArrowheads="1"/>
              </p:cNvSpPr>
              <p:nvPr/>
            </p:nvSpPr>
            <p:spPr bwMode="auto">
              <a:xfrm>
                <a:off x="5722"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6" name="Rectangle 751"/>
              <p:cNvSpPr>
                <a:spLocks noChangeArrowheads="1"/>
              </p:cNvSpPr>
              <p:nvPr/>
            </p:nvSpPr>
            <p:spPr bwMode="auto">
              <a:xfrm>
                <a:off x="5550"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7" name="Rectangle 752"/>
              <p:cNvSpPr>
                <a:spLocks noChangeArrowheads="1"/>
              </p:cNvSpPr>
              <p:nvPr/>
            </p:nvSpPr>
            <p:spPr bwMode="auto">
              <a:xfrm>
                <a:off x="5700" y="31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8" name="Rectangle 753"/>
              <p:cNvSpPr>
                <a:spLocks noChangeArrowheads="1"/>
              </p:cNvSpPr>
              <p:nvPr/>
            </p:nvSpPr>
            <p:spPr bwMode="auto">
              <a:xfrm>
                <a:off x="5614"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9" name="Rectangle 754"/>
              <p:cNvSpPr>
                <a:spLocks noChangeArrowheads="1"/>
              </p:cNvSpPr>
              <p:nvPr/>
            </p:nvSpPr>
            <p:spPr bwMode="auto">
              <a:xfrm>
                <a:off x="568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0" name="Rectangle 755"/>
              <p:cNvSpPr>
                <a:spLocks noChangeArrowheads="1"/>
              </p:cNvSpPr>
              <p:nvPr/>
            </p:nvSpPr>
            <p:spPr bwMode="auto">
              <a:xfrm>
                <a:off x="5550"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1" name="Rectangle 756"/>
              <p:cNvSpPr>
                <a:spLocks noChangeArrowheads="1"/>
              </p:cNvSpPr>
              <p:nvPr/>
            </p:nvSpPr>
            <p:spPr bwMode="auto">
              <a:xfrm>
                <a:off x="5656" y="3294"/>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2" name="Rectangle 757"/>
              <p:cNvSpPr>
                <a:spLocks noChangeArrowheads="1"/>
              </p:cNvSpPr>
              <p:nvPr/>
            </p:nvSpPr>
            <p:spPr bwMode="auto">
              <a:xfrm>
                <a:off x="5614"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3" name="Rectangle 758"/>
              <p:cNvSpPr>
                <a:spLocks noChangeArrowheads="1"/>
              </p:cNvSpPr>
              <p:nvPr/>
            </p:nvSpPr>
            <p:spPr bwMode="auto">
              <a:xfrm>
                <a:off x="5550"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4" name="Rectangle 759"/>
              <p:cNvSpPr>
                <a:spLocks noChangeArrowheads="1"/>
              </p:cNvSpPr>
              <p:nvPr/>
            </p:nvSpPr>
            <p:spPr bwMode="auto">
              <a:xfrm>
                <a:off x="565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5" name="Rectangle 760"/>
              <p:cNvSpPr>
                <a:spLocks noChangeArrowheads="1"/>
              </p:cNvSpPr>
              <p:nvPr/>
            </p:nvSpPr>
            <p:spPr bwMode="auto">
              <a:xfrm>
                <a:off x="578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6" name="Rectangle 761"/>
              <p:cNvSpPr>
                <a:spLocks noChangeArrowheads="1"/>
              </p:cNvSpPr>
              <p:nvPr/>
            </p:nvSpPr>
            <p:spPr bwMode="auto">
              <a:xfrm>
                <a:off x="5786" y="350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7" name="Rectangle 762"/>
              <p:cNvSpPr>
                <a:spLocks noChangeArrowheads="1"/>
              </p:cNvSpPr>
              <p:nvPr/>
            </p:nvSpPr>
            <p:spPr bwMode="auto">
              <a:xfrm>
                <a:off x="5550" y="356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8" name="Rectangle 763"/>
              <p:cNvSpPr>
                <a:spLocks noChangeArrowheads="1"/>
              </p:cNvSpPr>
              <p:nvPr/>
            </p:nvSpPr>
            <p:spPr bwMode="auto">
              <a:xfrm>
                <a:off x="565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9" name="Rectangle 764"/>
              <p:cNvSpPr>
                <a:spLocks noChangeArrowheads="1"/>
              </p:cNvSpPr>
              <p:nvPr/>
            </p:nvSpPr>
            <p:spPr bwMode="auto">
              <a:xfrm>
                <a:off x="5656" y="367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0" name="Rectangle 765"/>
              <p:cNvSpPr>
                <a:spLocks noChangeArrowheads="1"/>
              </p:cNvSpPr>
              <p:nvPr/>
            </p:nvSpPr>
            <p:spPr bwMode="auto">
              <a:xfrm>
                <a:off x="578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1" name="Rectangle 766"/>
              <p:cNvSpPr>
                <a:spLocks noChangeArrowheads="1"/>
              </p:cNvSpPr>
              <p:nvPr/>
            </p:nvSpPr>
            <p:spPr bwMode="auto">
              <a:xfrm>
                <a:off x="578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2" name="Rectangle 767"/>
              <p:cNvSpPr>
                <a:spLocks noChangeArrowheads="1"/>
              </p:cNvSpPr>
              <p:nvPr/>
            </p:nvSpPr>
            <p:spPr bwMode="auto">
              <a:xfrm>
                <a:off x="580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3" name="Rectangle 768"/>
              <p:cNvSpPr>
                <a:spLocks noChangeArrowheads="1"/>
              </p:cNvSpPr>
              <p:nvPr/>
            </p:nvSpPr>
            <p:spPr bwMode="auto">
              <a:xfrm>
                <a:off x="5828"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4" name="Rectangle 769"/>
              <p:cNvSpPr>
                <a:spLocks noChangeArrowheads="1"/>
              </p:cNvSpPr>
              <p:nvPr/>
            </p:nvSpPr>
            <p:spPr bwMode="auto">
              <a:xfrm>
                <a:off x="58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5" name="Rectangle 770"/>
              <p:cNvSpPr>
                <a:spLocks noChangeArrowheads="1"/>
              </p:cNvSpPr>
              <p:nvPr/>
            </p:nvSpPr>
            <p:spPr bwMode="auto">
              <a:xfrm>
                <a:off x="58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6" name="Rectangle 771"/>
              <p:cNvSpPr>
                <a:spLocks noChangeArrowheads="1"/>
              </p:cNvSpPr>
              <p:nvPr/>
            </p:nvSpPr>
            <p:spPr bwMode="auto">
              <a:xfrm>
                <a:off x="589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7" name="Rectangle 772"/>
              <p:cNvSpPr>
                <a:spLocks noChangeArrowheads="1"/>
              </p:cNvSpPr>
              <p:nvPr/>
            </p:nvSpPr>
            <p:spPr bwMode="auto">
              <a:xfrm>
                <a:off x="5806" y="1880"/>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8" name="Rectangle 773"/>
              <p:cNvSpPr>
                <a:spLocks noChangeArrowheads="1"/>
              </p:cNvSpPr>
              <p:nvPr/>
            </p:nvSpPr>
            <p:spPr bwMode="auto">
              <a:xfrm>
                <a:off x="5784"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9" name="Rectangle 774"/>
              <p:cNvSpPr>
                <a:spLocks noChangeArrowheads="1"/>
              </p:cNvSpPr>
              <p:nvPr/>
            </p:nvSpPr>
            <p:spPr bwMode="auto">
              <a:xfrm>
                <a:off x="5592" y="2105"/>
                <a:ext cx="22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0" name="Rectangle 775"/>
              <p:cNvSpPr>
                <a:spLocks noChangeArrowheads="1"/>
              </p:cNvSpPr>
              <p:nvPr/>
            </p:nvSpPr>
            <p:spPr bwMode="auto">
              <a:xfrm>
                <a:off x="5850" y="2105"/>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1" name="Rectangle 776"/>
              <p:cNvSpPr>
                <a:spLocks noChangeArrowheads="1"/>
              </p:cNvSpPr>
              <p:nvPr/>
            </p:nvSpPr>
            <p:spPr bwMode="auto">
              <a:xfrm>
                <a:off x="5684" y="2217"/>
                <a:ext cx="220"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2" name="Rectangle 777"/>
              <p:cNvSpPr>
                <a:spLocks noChangeArrowheads="1"/>
              </p:cNvSpPr>
              <p:nvPr/>
            </p:nvSpPr>
            <p:spPr bwMode="auto">
              <a:xfrm>
                <a:off x="578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3" name="Rectangle 778"/>
              <p:cNvSpPr>
                <a:spLocks noChangeArrowheads="1"/>
              </p:cNvSpPr>
              <p:nvPr/>
            </p:nvSpPr>
            <p:spPr bwMode="auto">
              <a:xfrm>
                <a:off x="580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4" name="Rectangle 779"/>
              <p:cNvSpPr>
                <a:spLocks noChangeArrowheads="1"/>
              </p:cNvSpPr>
              <p:nvPr/>
            </p:nvSpPr>
            <p:spPr bwMode="auto">
              <a:xfrm>
                <a:off x="5806" y="2387"/>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5" name="Rectangle 780"/>
              <p:cNvSpPr>
                <a:spLocks noChangeArrowheads="1"/>
              </p:cNvSpPr>
              <p:nvPr/>
            </p:nvSpPr>
            <p:spPr bwMode="auto">
              <a:xfrm>
                <a:off x="589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6" name="Rectangle 781"/>
              <p:cNvSpPr>
                <a:spLocks noChangeArrowheads="1"/>
              </p:cNvSpPr>
              <p:nvPr/>
            </p:nvSpPr>
            <p:spPr bwMode="auto">
              <a:xfrm>
                <a:off x="5784"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7" name="Rectangle 782"/>
              <p:cNvSpPr>
                <a:spLocks noChangeArrowheads="1"/>
              </p:cNvSpPr>
              <p:nvPr/>
            </p:nvSpPr>
            <p:spPr bwMode="auto">
              <a:xfrm>
                <a:off x="5784"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8" name="Rectangle 783"/>
              <p:cNvSpPr>
                <a:spLocks noChangeArrowheads="1"/>
              </p:cNvSpPr>
              <p:nvPr/>
            </p:nvSpPr>
            <p:spPr bwMode="auto">
              <a:xfrm>
                <a:off x="589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9" name="Rectangle 784"/>
              <p:cNvSpPr>
                <a:spLocks noChangeArrowheads="1"/>
              </p:cNvSpPr>
              <p:nvPr/>
            </p:nvSpPr>
            <p:spPr bwMode="auto">
              <a:xfrm>
                <a:off x="580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0" name="Rectangle 785"/>
              <p:cNvSpPr>
                <a:spLocks noChangeArrowheads="1"/>
              </p:cNvSpPr>
              <p:nvPr/>
            </p:nvSpPr>
            <p:spPr bwMode="auto">
              <a:xfrm>
                <a:off x="5828" y="2780"/>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1" name="Rectangle 786"/>
              <p:cNvSpPr>
                <a:spLocks noChangeArrowheads="1"/>
              </p:cNvSpPr>
              <p:nvPr/>
            </p:nvSpPr>
            <p:spPr bwMode="auto">
              <a:xfrm>
                <a:off x="591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2" name="Rectangle 787"/>
              <p:cNvSpPr>
                <a:spLocks noChangeArrowheads="1"/>
              </p:cNvSpPr>
              <p:nvPr/>
            </p:nvSpPr>
            <p:spPr bwMode="auto">
              <a:xfrm>
                <a:off x="593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3" name="Rectangle 788"/>
              <p:cNvSpPr>
                <a:spLocks noChangeArrowheads="1"/>
              </p:cNvSpPr>
              <p:nvPr/>
            </p:nvSpPr>
            <p:spPr bwMode="auto">
              <a:xfrm>
                <a:off x="598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4" name="Rectangle 789"/>
              <p:cNvSpPr>
                <a:spLocks noChangeArrowheads="1"/>
              </p:cNvSpPr>
              <p:nvPr/>
            </p:nvSpPr>
            <p:spPr bwMode="auto">
              <a:xfrm>
                <a:off x="600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5" name="Rectangle 790"/>
              <p:cNvSpPr>
                <a:spLocks noChangeArrowheads="1"/>
              </p:cNvSpPr>
              <p:nvPr/>
            </p:nvSpPr>
            <p:spPr bwMode="auto">
              <a:xfrm>
                <a:off x="602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6" name="Rectangle 791"/>
              <p:cNvSpPr>
                <a:spLocks noChangeArrowheads="1"/>
              </p:cNvSpPr>
              <p:nvPr/>
            </p:nvSpPr>
            <p:spPr bwMode="auto">
              <a:xfrm>
                <a:off x="602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7" name="Rectangle 792"/>
              <p:cNvSpPr>
                <a:spLocks noChangeArrowheads="1"/>
              </p:cNvSpPr>
              <p:nvPr/>
            </p:nvSpPr>
            <p:spPr bwMode="auto">
              <a:xfrm>
                <a:off x="5700" y="1824"/>
                <a:ext cx="228"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8" name="Rectangle 793"/>
              <p:cNvSpPr>
                <a:spLocks noChangeArrowheads="1"/>
              </p:cNvSpPr>
              <p:nvPr/>
            </p:nvSpPr>
            <p:spPr bwMode="auto">
              <a:xfrm>
                <a:off x="5942" y="1824"/>
                <a:ext cx="7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9" name="Rectangle 794"/>
              <p:cNvSpPr>
                <a:spLocks noChangeArrowheads="1"/>
              </p:cNvSpPr>
              <p:nvPr/>
            </p:nvSpPr>
            <p:spPr bwMode="auto">
              <a:xfrm>
                <a:off x="6022"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0" name="Rectangle 795"/>
              <p:cNvSpPr>
                <a:spLocks noChangeArrowheads="1"/>
              </p:cNvSpPr>
              <p:nvPr/>
            </p:nvSpPr>
            <p:spPr bwMode="auto">
              <a:xfrm>
                <a:off x="6022" y="18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1" name="Rectangle 796"/>
              <p:cNvSpPr>
                <a:spLocks noChangeArrowheads="1"/>
              </p:cNvSpPr>
              <p:nvPr/>
            </p:nvSpPr>
            <p:spPr bwMode="auto">
              <a:xfrm>
                <a:off x="5700" y="1936"/>
                <a:ext cx="228"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2" name="Rectangle 797"/>
              <p:cNvSpPr>
                <a:spLocks noChangeArrowheads="1"/>
              </p:cNvSpPr>
              <p:nvPr/>
            </p:nvSpPr>
            <p:spPr bwMode="auto">
              <a:xfrm>
                <a:off x="5958"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3" name="Rectangle 798"/>
              <p:cNvSpPr>
                <a:spLocks noChangeArrowheads="1"/>
              </p:cNvSpPr>
              <p:nvPr/>
            </p:nvSpPr>
            <p:spPr bwMode="auto">
              <a:xfrm>
                <a:off x="5978" y="1936"/>
                <a:ext cx="36"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4" name="Rectangle 799"/>
              <p:cNvSpPr>
                <a:spLocks noChangeArrowheads="1"/>
              </p:cNvSpPr>
              <p:nvPr/>
            </p:nvSpPr>
            <p:spPr bwMode="auto">
              <a:xfrm>
                <a:off x="5914" y="204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5" name="Rectangle 800"/>
              <p:cNvSpPr>
                <a:spLocks noChangeArrowheads="1"/>
              </p:cNvSpPr>
              <p:nvPr/>
            </p:nvSpPr>
            <p:spPr bwMode="auto">
              <a:xfrm>
                <a:off x="5958"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6" name="Rectangle 801"/>
              <p:cNvSpPr>
                <a:spLocks noChangeArrowheads="1"/>
              </p:cNvSpPr>
              <p:nvPr/>
            </p:nvSpPr>
            <p:spPr bwMode="auto">
              <a:xfrm>
                <a:off x="6022"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7" name="Rectangle 802"/>
              <p:cNvSpPr>
                <a:spLocks noChangeArrowheads="1"/>
              </p:cNvSpPr>
              <p:nvPr/>
            </p:nvSpPr>
            <p:spPr bwMode="auto">
              <a:xfrm>
                <a:off x="5936"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8" name="Rectangle 803"/>
              <p:cNvSpPr>
                <a:spLocks noChangeArrowheads="1"/>
              </p:cNvSpPr>
              <p:nvPr/>
            </p:nvSpPr>
            <p:spPr bwMode="auto">
              <a:xfrm>
                <a:off x="6000" y="21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9" name="Rectangle 804"/>
              <p:cNvSpPr>
                <a:spLocks noChangeArrowheads="1"/>
              </p:cNvSpPr>
              <p:nvPr/>
            </p:nvSpPr>
            <p:spPr bwMode="auto">
              <a:xfrm>
                <a:off x="6022"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0" name="Rectangle 805"/>
              <p:cNvSpPr>
                <a:spLocks noChangeArrowheads="1"/>
              </p:cNvSpPr>
              <p:nvPr/>
            </p:nvSpPr>
            <p:spPr bwMode="auto">
              <a:xfrm>
                <a:off x="5980"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1" name="Rectangle 806"/>
              <p:cNvSpPr>
                <a:spLocks noChangeArrowheads="1"/>
              </p:cNvSpPr>
              <p:nvPr/>
            </p:nvSpPr>
            <p:spPr bwMode="auto">
              <a:xfrm>
                <a:off x="6022"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2" name="Rectangle 807"/>
              <p:cNvSpPr>
                <a:spLocks noChangeArrowheads="1"/>
              </p:cNvSpPr>
              <p:nvPr/>
            </p:nvSpPr>
            <p:spPr bwMode="auto">
              <a:xfrm>
                <a:off x="5980" y="2217"/>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3" name="Rectangle 808"/>
              <p:cNvSpPr>
                <a:spLocks noChangeArrowheads="1"/>
              </p:cNvSpPr>
              <p:nvPr/>
            </p:nvSpPr>
            <p:spPr bwMode="auto">
              <a:xfrm>
                <a:off x="6022" y="22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4" name="Rectangle 809"/>
              <p:cNvSpPr>
                <a:spLocks noChangeArrowheads="1"/>
              </p:cNvSpPr>
              <p:nvPr/>
            </p:nvSpPr>
            <p:spPr bwMode="auto">
              <a:xfrm>
                <a:off x="5870" y="2273"/>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5" name="Rectangle 810"/>
              <p:cNvSpPr>
                <a:spLocks noChangeArrowheads="1"/>
              </p:cNvSpPr>
              <p:nvPr/>
            </p:nvSpPr>
            <p:spPr bwMode="auto">
              <a:xfrm>
                <a:off x="598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2"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7" name="Rectangle 813"/>
              <p:cNvSpPr>
                <a:spLocks noChangeArrowheads="1"/>
              </p:cNvSpPr>
              <p:nvPr/>
            </p:nvSpPr>
            <p:spPr bwMode="auto">
              <a:xfrm>
                <a:off x="6002" y="2329"/>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8" name="Rectangle 814"/>
              <p:cNvSpPr>
                <a:spLocks noChangeArrowheads="1"/>
              </p:cNvSpPr>
              <p:nvPr/>
            </p:nvSpPr>
            <p:spPr bwMode="auto">
              <a:xfrm>
                <a:off x="5936"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9" name="Rectangle 815"/>
              <p:cNvSpPr>
                <a:spLocks noChangeArrowheads="1"/>
              </p:cNvSpPr>
              <p:nvPr/>
            </p:nvSpPr>
            <p:spPr bwMode="auto">
              <a:xfrm>
                <a:off x="5980"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0" name="Rectangle 816"/>
              <p:cNvSpPr>
                <a:spLocks noChangeArrowheads="1"/>
              </p:cNvSpPr>
              <p:nvPr/>
            </p:nvSpPr>
            <p:spPr bwMode="auto">
              <a:xfrm>
                <a:off x="600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1" name="Rectangle 817"/>
              <p:cNvSpPr>
                <a:spLocks noChangeArrowheads="1"/>
              </p:cNvSpPr>
              <p:nvPr/>
            </p:nvSpPr>
            <p:spPr bwMode="auto">
              <a:xfrm>
                <a:off x="6022"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2" name="Rectangle 818"/>
              <p:cNvSpPr>
                <a:spLocks noChangeArrowheads="1"/>
              </p:cNvSpPr>
              <p:nvPr/>
            </p:nvSpPr>
            <p:spPr bwMode="auto">
              <a:xfrm>
                <a:off x="5936" y="2443"/>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3" name="Rectangle 819"/>
              <p:cNvSpPr>
                <a:spLocks noChangeArrowheads="1"/>
              </p:cNvSpPr>
              <p:nvPr/>
            </p:nvSpPr>
            <p:spPr bwMode="auto">
              <a:xfrm>
                <a:off x="602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4" name="Rectangle 820"/>
              <p:cNvSpPr>
                <a:spLocks noChangeArrowheads="1"/>
              </p:cNvSpPr>
              <p:nvPr/>
            </p:nvSpPr>
            <p:spPr bwMode="auto">
              <a:xfrm>
                <a:off x="6022"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5" name="Rectangle 821"/>
              <p:cNvSpPr>
                <a:spLocks noChangeArrowheads="1"/>
              </p:cNvSpPr>
              <p:nvPr/>
            </p:nvSpPr>
            <p:spPr bwMode="auto">
              <a:xfrm>
                <a:off x="5914" y="255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6" name="Rectangle 822"/>
              <p:cNvSpPr>
                <a:spLocks noChangeArrowheads="1"/>
              </p:cNvSpPr>
              <p:nvPr/>
            </p:nvSpPr>
            <p:spPr bwMode="auto">
              <a:xfrm>
                <a:off x="5980" y="255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7" name="Rectangle 823"/>
              <p:cNvSpPr>
                <a:spLocks noChangeArrowheads="1"/>
              </p:cNvSpPr>
              <p:nvPr/>
            </p:nvSpPr>
            <p:spPr bwMode="auto">
              <a:xfrm>
                <a:off x="6002" y="2555"/>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8" name="Rectangle 824"/>
              <p:cNvSpPr>
                <a:spLocks noChangeArrowheads="1"/>
              </p:cNvSpPr>
              <p:nvPr/>
            </p:nvSpPr>
            <p:spPr bwMode="auto">
              <a:xfrm>
                <a:off x="602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9" name="Rectangle 825"/>
              <p:cNvSpPr>
                <a:spLocks noChangeArrowheads="1"/>
              </p:cNvSpPr>
              <p:nvPr/>
            </p:nvSpPr>
            <p:spPr bwMode="auto">
              <a:xfrm>
                <a:off x="5958"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0" name="Rectangle 826"/>
              <p:cNvSpPr>
                <a:spLocks noChangeArrowheads="1"/>
              </p:cNvSpPr>
              <p:nvPr/>
            </p:nvSpPr>
            <p:spPr bwMode="auto">
              <a:xfrm>
                <a:off x="60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1" name="Rectangle 827"/>
              <p:cNvSpPr>
                <a:spLocks noChangeArrowheads="1"/>
              </p:cNvSpPr>
              <p:nvPr/>
            </p:nvSpPr>
            <p:spPr bwMode="auto">
              <a:xfrm>
                <a:off x="6000" y="272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2" name="Rectangle 828"/>
              <p:cNvSpPr>
                <a:spLocks noChangeArrowheads="1"/>
              </p:cNvSpPr>
              <p:nvPr/>
            </p:nvSpPr>
            <p:spPr bwMode="auto">
              <a:xfrm>
                <a:off x="593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3" name="Rectangle 829"/>
              <p:cNvSpPr>
                <a:spLocks noChangeArrowheads="1"/>
              </p:cNvSpPr>
              <p:nvPr/>
            </p:nvSpPr>
            <p:spPr bwMode="auto">
              <a:xfrm>
                <a:off x="5980"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4" name="Rectangle 830"/>
              <p:cNvSpPr>
                <a:spLocks noChangeArrowheads="1"/>
              </p:cNvSpPr>
              <p:nvPr/>
            </p:nvSpPr>
            <p:spPr bwMode="auto">
              <a:xfrm>
                <a:off x="6022"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5" name="Rectangle 831"/>
              <p:cNvSpPr>
                <a:spLocks noChangeArrowheads="1"/>
              </p:cNvSpPr>
              <p:nvPr/>
            </p:nvSpPr>
            <p:spPr bwMode="auto">
              <a:xfrm>
                <a:off x="5914" y="283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6" name="Rectangle 832"/>
              <p:cNvSpPr>
                <a:spLocks noChangeArrowheads="1"/>
              </p:cNvSpPr>
              <p:nvPr/>
            </p:nvSpPr>
            <p:spPr bwMode="auto">
              <a:xfrm>
                <a:off x="602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7" name="Rectangle 833"/>
              <p:cNvSpPr>
                <a:spLocks noChangeArrowheads="1"/>
              </p:cNvSpPr>
              <p:nvPr/>
            </p:nvSpPr>
            <p:spPr bwMode="auto">
              <a:xfrm>
                <a:off x="5914" y="289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8" name="Rectangle 834"/>
              <p:cNvSpPr>
                <a:spLocks noChangeArrowheads="1"/>
              </p:cNvSpPr>
              <p:nvPr/>
            </p:nvSpPr>
            <p:spPr bwMode="auto">
              <a:xfrm>
                <a:off x="5958"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9" name="Rectangle 835"/>
              <p:cNvSpPr>
                <a:spLocks noChangeArrowheads="1"/>
              </p:cNvSpPr>
              <p:nvPr/>
            </p:nvSpPr>
            <p:spPr bwMode="auto">
              <a:xfrm>
                <a:off x="5656"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0" name="Rectangle 836"/>
              <p:cNvSpPr>
                <a:spLocks noChangeArrowheads="1"/>
              </p:cNvSpPr>
              <p:nvPr/>
            </p:nvSpPr>
            <p:spPr bwMode="auto">
              <a:xfrm>
                <a:off x="580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1" name="Rectangle 837"/>
              <p:cNvSpPr>
                <a:spLocks noChangeArrowheads="1"/>
              </p:cNvSpPr>
              <p:nvPr/>
            </p:nvSpPr>
            <p:spPr bwMode="auto">
              <a:xfrm>
                <a:off x="5870"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2" name="Rectangle 838"/>
              <p:cNvSpPr>
                <a:spLocks noChangeArrowheads="1"/>
              </p:cNvSpPr>
              <p:nvPr/>
            </p:nvSpPr>
            <p:spPr bwMode="auto">
              <a:xfrm>
                <a:off x="5914"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3" name="Rectangle 839"/>
              <p:cNvSpPr>
                <a:spLocks noChangeArrowheads="1"/>
              </p:cNvSpPr>
              <p:nvPr/>
            </p:nvSpPr>
            <p:spPr bwMode="auto">
              <a:xfrm>
                <a:off x="6022"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4" name="Rectangle 840"/>
              <p:cNvSpPr>
                <a:spLocks noChangeArrowheads="1"/>
              </p:cNvSpPr>
              <p:nvPr/>
            </p:nvSpPr>
            <p:spPr bwMode="auto">
              <a:xfrm>
                <a:off x="5850"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5" name="Rectangle 841"/>
              <p:cNvSpPr>
                <a:spLocks noChangeArrowheads="1"/>
              </p:cNvSpPr>
              <p:nvPr/>
            </p:nvSpPr>
            <p:spPr bwMode="auto">
              <a:xfrm>
                <a:off x="6000"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6" name="Rectangle 842"/>
              <p:cNvSpPr>
                <a:spLocks noChangeArrowheads="1"/>
              </p:cNvSpPr>
              <p:nvPr/>
            </p:nvSpPr>
            <p:spPr bwMode="auto">
              <a:xfrm>
                <a:off x="6022"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7" name="Rectangle 843"/>
              <p:cNvSpPr>
                <a:spLocks noChangeArrowheads="1"/>
              </p:cNvSpPr>
              <p:nvPr/>
            </p:nvSpPr>
            <p:spPr bwMode="auto">
              <a:xfrm>
                <a:off x="5936"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8" name="Rectangle 844"/>
              <p:cNvSpPr>
                <a:spLocks noChangeArrowheads="1"/>
              </p:cNvSpPr>
              <p:nvPr/>
            </p:nvSpPr>
            <p:spPr bwMode="auto">
              <a:xfrm>
                <a:off x="598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9" name="Rectangle 845"/>
              <p:cNvSpPr>
                <a:spLocks noChangeArrowheads="1"/>
              </p:cNvSpPr>
              <p:nvPr/>
            </p:nvSpPr>
            <p:spPr bwMode="auto">
              <a:xfrm>
                <a:off x="602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0" name="Rectangle 846"/>
              <p:cNvSpPr>
                <a:spLocks noChangeArrowheads="1"/>
              </p:cNvSpPr>
              <p:nvPr/>
            </p:nvSpPr>
            <p:spPr bwMode="auto">
              <a:xfrm>
                <a:off x="585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1" name="Rectangle 847"/>
              <p:cNvSpPr>
                <a:spLocks noChangeArrowheads="1"/>
              </p:cNvSpPr>
              <p:nvPr/>
            </p:nvSpPr>
            <p:spPr bwMode="auto">
              <a:xfrm>
                <a:off x="5806"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2" name="Rectangle 848"/>
              <p:cNvSpPr>
                <a:spLocks noChangeArrowheads="1"/>
              </p:cNvSpPr>
              <p:nvPr/>
            </p:nvSpPr>
            <p:spPr bwMode="auto">
              <a:xfrm>
                <a:off x="5958"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3" name="Rectangle 849"/>
              <p:cNvSpPr>
                <a:spLocks noChangeArrowheads="1"/>
              </p:cNvSpPr>
              <p:nvPr/>
            </p:nvSpPr>
            <p:spPr bwMode="auto">
              <a:xfrm>
                <a:off x="598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4" name="Rectangle 850"/>
              <p:cNvSpPr>
                <a:spLocks noChangeArrowheads="1"/>
              </p:cNvSpPr>
              <p:nvPr/>
            </p:nvSpPr>
            <p:spPr bwMode="auto">
              <a:xfrm>
                <a:off x="5936"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5" name="Rectangle 851"/>
              <p:cNvSpPr>
                <a:spLocks noChangeArrowheads="1"/>
              </p:cNvSpPr>
              <p:nvPr/>
            </p:nvSpPr>
            <p:spPr bwMode="auto">
              <a:xfrm>
                <a:off x="589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6" name="Rectangle 852"/>
              <p:cNvSpPr>
                <a:spLocks noChangeArrowheads="1"/>
              </p:cNvSpPr>
              <p:nvPr/>
            </p:nvSpPr>
            <p:spPr bwMode="auto">
              <a:xfrm>
                <a:off x="602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7" name="Rectangle 853"/>
              <p:cNvSpPr>
                <a:spLocks noChangeArrowheads="1"/>
              </p:cNvSpPr>
              <p:nvPr/>
            </p:nvSpPr>
            <p:spPr bwMode="auto">
              <a:xfrm>
                <a:off x="585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8" name="Rectangle 854"/>
              <p:cNvSpPr>
                <a:spLocks noChangeArrowheads="1"/>
              </p:cNvSpPr>
              <p:nvPr/>
            </p:nvSpPr>
            <p:spPr bwMode="auto">
              <a:xfrm>
                <a:off x="6022"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9" name="Rectangle 855"/>
              <p:cNvSpPr>
                <a:spLocks noChangeArrowheads="1"/>
              </p:cNvSpPr>
              <p:nvPr/>
            </p:nvSpPr>
            <p:spPr bwMode="auto">
              <a:xfrm>
                <a:off x="5936"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0" name="Rectangle 856"/>
              <p:cNvSpPr>
                <a:spLocks noChangeArrowheads="1"/>
              </p:cNvSpPr>
              <p:nvPr/>
            </p:nvSpPr>
            <p:spPr bwMode="auto">
              <a:xfrm>
                <a:off x="5828"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1" name="Rectangle 857"/>
              <p:cNvSpPr>
                <a:spLocks noChangeArrowheads="1"/>
              </p:cNvSpPr>
              <p:nvPr/>
            </p:nvSpPr>
            <p:spPr bwMode="auto">
              <a:xfrm>
                <a:off x="5892"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2" name="Rectangle 858"/>
              <p:cNvSpPr>
                <a:spLocks noChangeArrowheads="1"/>
              </p:cNvSpPr>
              <p:nvPr/>
            </p:nvSpPr>
            <p:spPr bwMode="auto">
              <a:xfrm>
                <a:off x="589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3" name="Rectangle 859"/>
              <p:cNvSpPr>
                <a:spLocks noChangeArrowheads="1"/>
              </p:cNvSpPr>
              <p:nvPr/>
            </p:nvSpPr>
            <p:spPr bwMode="auto">
              <a:xfrm>
                <a:off x="602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4" name="Rectangle 860"/>
              <p:cNvSpPr>
                <a:spLocks noChangeArrowheads="1"/>
              </p:cNvSpPr>
              <p:nvPr/>
            </p:nvSpPr>
            <p:spPr bwMode="auto">
              <a:xfrm>
                <a:off x="5936"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5" name="Rectangle 861"/>
              <p:cNvSpPr>
                <a:spLocks noChangeArrowheads="1"/>
              </p:cNvSpPr>
              <p:nvPr/>
            </p:nvSpPr>
            <p:spPr bwMode="auto">
              <a:xfrm>
                <a:off x="5850"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6" name="Rectangle 862"/>
              <p:cNvSpPr>
                <a:spLocks noChangeArrowheads="1"/>
              </p:cNvSpPr>
              <p:nvPr/>
            </p:nvSpPr>
            <p:spPr bwMode="auto">
              <a:xfrm>
                <a:off x="5784"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7" name="Rectangle 863"/>
              <p:cNvSpPr>
                <a:spLocks noChangeArrowheads="1"/>
              </p:cNvSpPr>
              <p:nvPr/>
            </p:nvSpPr>
            <p:spPr bwMode="auto">
              <a:xfrm>
                <a:off x="589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8" name="Rectangle 864"/>
              <p:cNvSpPr>
                <a:spLocks noChangeArrowheads="1"/>
              </p:cNvSpPr>
              <p:nvPr/>
            </p:nvSpPr>
            <p:spPr bwMode="auto">
              <a:xfrm>
                <a:off x="602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9" name="Rectangle 865"/>
              <p:cNvSpPr>
                <a:spLocks noChangeArrowheads="1"/>
              </p:cNvSpPr>
              <p:nvPr/>
            </p:nvSpPr>
            <p:spPr bwMode="auto">
              <a:xfrm>
                <a:off x="6022" y="34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0" name="Rectangle 866"/>
              <p:cNvSpPr>
                <a:spLocks noChangeArrowheads="1"/>
              </p:cNvSpPr>
              <p:nvPr/>
            </p:nvSpPr>
            <p:spPr bwMode="auto">
              <a:xfrm>
                <a:off x="589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1" name="Rectangle 867"/>
              <p:cNvSpPr>
                <a:spLocks noChangeArrowheads="1"/>
              </p:cNvSpPr>
              <p:nvPr/>
            </p:nvSpPr>
            <p:spPr bwMode="auto">
              <a:xfrm>
                <a:off x="602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2" name="Rectangle 868"/>
              <p:cNvSpPr>
                <a:spLocks noChangeArrowheads="1"/>
              </p:cNvSpPr>
              <p:nvPr/>
            </p:nvSpPr>
            <p:spPr bwMode="auto">
              <a:xfrm>
                <a:off x="5914" y="356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3" name="Rectangle 869"/>
              <p:cNvSpPr>
                <a:spLocks noChangeArrowheads="1"/>
              </p:cNvSpPr>
              <p:nvPr/>
            </p:nvSpPr>
            <p:spPr bwMode="auto">
              <a:xfrm>
                <a:off x="5892" y="367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4" name="Rectangle 870"/>
              <p:cNvSpPr>
                <a:spLocks noChangeArrowheads="1"/>
              </p:cNvSpPr>
              <p:nvPr/>
            </p:nvSpPr>
            <p:spPr bwMode="auto">
              <a:xfrm>
                <a:off x="6022" y="362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3" name="Rectangle 949"/>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8" name="Rectangle 954"/>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10" name="Rectangle 956"/>
              <p:cNvSpPr>
                <a:spLocks noChangeArrowheads="1"/>
              </p:cNvSpPr>
              <p:nvPr/>
            </p:nvSpPr>
            <p:spPr bwMode="auto">
              <a:xfrm>
                <a:off x="481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1" name="Rectangle 957"/>
              <p:cNvSpPr>
                <a:spLocks noChangeArrowheads="1"/>
              </p:cNvSpPr>
              <p:nvPr/>
            </p:nvSpPr>
            <p:spPr bwMode="auto">
              <a:xfrm>
                <a:off x="48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2" name="Rectangle 958"/>
              <p:cNvSpPr>
                <a:spLocks noChangeArrowheads="1"/>
              </p:cNvSpPr>
              <p:nvPr/>
            </p:nvSpPr>
            <p:spPr bwMode="auto">
              <a:xfrm>
                <a:off x="48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3" name="Rectangle 959"/>
              <p:cNvSpPr>
                <a:spLocks noChangeArrowheads="1"/>
              </p:cNvSpPr>
              <p:nvPr/>
            </p:nvSpPr>
            <p:spPr bwMode="auto">
              <a:xfrm>
                <a:off x="49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4" name="Rectangle 960"/>
              <p:cNvSpPr>
                <a:spLocks noChangeArrowheads="1"/>
              </p:cNvSpPr>
              <p:nvPr/>
            </p:nvSpPr>
            <p:spPr bwMode="auto">
              <a:xfrm>
                <a:off x="492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5" name="Rectangle 961"/>
              <p:cNvSpPr>
                <a:spLocks noChangeArrowheads="1"/>
              </p:cNvSpPr>
              <p:nvPr/>
            </p:nvSpPr>
            <p:spPr bwMode="auto">
              <a:xfrm>
                <a:off x="481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6" name="Rectangle 962"/>
              <p:cNvSpPr>
                <a:spLocks noChangeArrowheads="1"/>
              </p:cNvSpPr>
              <p:nvPr/>
            </p:nvSpPr>
            <p:spPr bwMode="auto">
              <a:xfrm>
                <a:off x="4834"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7" name="Rectangle 963"/>
              <p:cNvSpPr>
                <a:spLocks noChangeArrowheads="1"/>
              </p:cNvSpPr>
              <p:nvPr/>
            </p:nvSpPr>
            <p:spPr bwMode="auto">
              <a:xfrm>
                <a:off x="4814"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8" name="Rectangle 964"/>
              <p:cNvSpPr>
                <a:spLocks noChangeArrowheads="1"/>
              </p:cNvSpPr>
              <p:nvPr/>
            </p:nvSpPr>
            <p:spPr bwMode="auto">
              <a:xfrm>
                <a:off x="4856"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9" name="Rectangle 965"/>
              <p:cNvSpPr>
                <a:spLocks noChangeArrowheads="1"/>
              </p:cNvSpPr>
              <p:nvPr/>
            </p:nvSpPr>
            <p:spPr bwMode="auto">
              <a:xfrm>
                <a:off x="492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0" name="Rectangle 966"/>
              <p:cNvSpPr>
                <a:spLocks noChangeArrowheads="1"/>
              </p:cNvSpPr>
              <p:nvPr/>
            </p:nvSpPr>
            <p:spPr bwMode="auto">
              <a:xfrm>
                <a:off x="481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1" name="Rectangle 967"/>
              <p:cNvSpPr>
                <a:spLocks noChangeArrowheads="1"/>
              </p:cNvSpPr>
              <p:nvPr/>
            </p:nvSpPr>
            <p:spPr bwMode="auto">
              <a:xfrm>
                <a:off x="4834"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2" name="Rectangle 968"/>
              <p:cNvSpPr>
                <a:spLocks noChangeArrowheads="1"/>
              </p:cNvSpPr>
              <p:nvPr/>
            </p:nvSpPr>
            <p:spPr bwMode="auto">
              <a:xfrm>
                <a:off x="4878" y="110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3" name="Rectangle 969"/>
              <p:cNvSpPr>
                <a:spLocks noChangeArrowheads="1"/>
              </p:cNvSpPr>
              <p:nvPr/>
            </p:nvSpPr>
            <p:spPr bwMode="auto">
              <a:xfrm>
                <a:off x="4834"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4" name="Rectangle 970"/>
              <p:cNvSpPr>
                <a:spLocks noChangeArrowheads="1"/>
              </p:cNvSpPr>
              <p:nvPr/>
            </p:nvSpPr>
            <p:spPr bwMode="auto">
              <a:xfrm>
                <a:off x="48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5" name="Rectangle 971"/>
              <p:cNvSpPr>
                <a:spLocks noChangeArrowheads="1"/>
              </p:cNvSpPr>
              <p:nvPr/>
            </p:nvSpPr>
            <p:spPr bwMode="auto">
              <a:xfrm>
                <a:off x="492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6" name="Rectangle 972"/>
              <p:cNvSpPr>
                <a:spLocks noChangeArrowheads="1"/>
              </p:cNvSpPr>
              <p:nvPr/>
            </p:nvSpPr>
            <p:spPr bwMode="auto">
              <a:xfrm>
                <a:off x="481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7" name="Rectangle 973"/>
              <p:cNvSpPr>
                <a:spLocks noChangeArrowheads="1"/>
              </p:cNvSpPr>
              <p:nvPr/>
            </p:nvSpPr>
            <p:spPr bwMode="auto">
              <a:xfrm>
                <a:off x="485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8" name="Rectangle 974"/>
              <p:cNvSpPr>
                <a:spLocks noChangeArrowheads="1"/>
              </p:cNvSpPr>
              <p:nvPr/>
            </p:nvSpPr>
            <p:spPr bwMode="auto">
              <a:xfrm>
                <a:off x="483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9" name="Rectangle 975"/>
              <p:cNvSpPr>
                <a:spLocks noChangeArrowheads="1"/>
              </p:cNvSpPr>
              <p:nvPr/>
            </p:nvSpPr>
            <p:spPr bwMode="auto">
              <a:xfrm>
                <a:off x="4878"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0" name="Rectangle 976"/>
              <p:cNvSpPr>
                <a:spLocks noChangeArrowheads="1"/>
              </p:cNvSpPr>
              <p:nvPr/>
            </p:nvSpPr>
            <p:spPr bwMode="auto">
              <a:xfrm>
                <a:off x="4920"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1" name="Rectangle 977"/>
              <p:cNvSpPr>
                <a:spLocks noChangeArrowheads="1"/>
              </p:cNvSpPr>
              <p:nvPr/>
            </p:nvSpPr>
            <p:spPr bwMode="auto">
              <a:xfrm>
                <a:off x="481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2" name="Rectangle 978"/>
              <p:cNvSpPr>
                <a:spLocks noChangeArrowheads="1"/>
              </p:cNvSpPr>
              <p:nvPr/>
            </p:nvSpPr>
            <p:spPr bwMode="auto">
              <a:xfrm>
                <a:off x="4856"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3" name="Rectangle 979"/>
              <p:cNvSpPr>
                <a:spLocks noChangeArrowheads="1"/>
              </p:cNvSpPr>
              <p:nvPr/>
            </p:nvSpPr>
            <p:spPr bwMode="auto">
              <a:xfrm>
                <a:off x="48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4" name="Rectangle 980"/>
              <p:cNvSpPr>
                <a:spLocks noChangeArrowheads="1"/>
              </p:cNvSpPr>
              <p:nvPr/>
            </p:nvSpPr>
            <p:spPr bwMode="auto">
              <a:xfrm>
                <a:off x="49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5" name="Rectangle 981"/>
              <p:cNvSpPr>
                <a:spLocks noChangeArrowheads="1"/>
              </p:cNvSpPr>
              <p:nvPr/>
            </p:nvSpPr>
            <p:spPr bwMode="auto">
              <a:xfrm>
                <a:off x="4834" y="14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6" name="Rectangle 982"/>
              <p:cNvSpPr>
                <a:spLocks noChangeArrowheads="1"/>
              </p:cNvSpPr>
              <p:nvPr/>
            </p:nvSpPr>
            <p:spPr bwMode="auto">
              <a:xfrm>
                <a:off x="487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7" name="Rectangle 983"/>
              <p:cNvSpPr>
                <a:spLocks noChangeArrowheads="1"/>
              </p:cNvSpPr>
              <p:nvPr/>
            </p:nvSpPr>
            <p:spPr bwMode="auto">
              <a:xfrm>
                <a:off x="4814"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8" name="Rectangle 984"/>
              <p:cNvSpPr>
                <a:spLocks noChangeArrowheads="1"/>
              </p:cNvSpPr>
              <p:nvPr/>
            </p:nvSpPr>
            <p:spPr bwMode="auto">
              <a:xfrm>
                <a:off x="48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9" name="Rectangle 985"/>
              <p:cNvSpPr>
                <a:spLocks noChangeArrowheads="1"/>
              </p:cNvSpPr>
              <p:nvPr/>
            </p:nvSpPr>
            <p:spPr bwMode="auto">
              <a:xfrm>
                <a:off x="492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0" name="Rectangle 986"/>
              <p:cNvSpPr>
                <a:spLocks noChangeArrowheads="1"/>
              </p:cNvSpPr>
              <p:nvPr/>
            </p:nvSpPr>
            <p:spPr bwMode="auto">
              <a:xfrm>
                <a:off x="481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1" name="Rectangle 987"/>
              <p:cNvSpPr>
                <a:spLocks noChangeArrowheads="1"/>
              </p:cNvSpPr>
              <p:nvPr/>
            </p:nvSpPr>
            <p:spPr bwMode="auto">
              <a:xfrm>
                <a:off x="4834"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2" name="Rectangle 988"/>
              <p:cNvSpPr>
                <a:spLocks noChangeArrowheads="1"/>
              </p:cNvSpPr>
              <p:nvPr/>
            </p:nvSpPr>
            <p:spPr bwMode="auto">
              <a:xfrm>
                <a:off x="4814"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3" name="Rectangle 989"/>
              <p:cNvSpPr>
                <a:spLocks noChangeArrowheads="1"/>
              </p:cNvSpPr>
              <p:nvPr/>
            </p:nvSpPr>
            <p:spPr bwMode="auto">
              <a:xfrm>
                <a:off x="4856"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4" name="Rectangle 990"/>
              <p:cNvSpPr>
                <a:spLocks noChangeArrowheads="1"/>
              </p:cNvSpPr>
              <p:nvPr/>
            </p:nvSpPr>
            <p:spPr bwMode="auto">
              <a:xfrm>
                <a:off x="4920"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5" name="Rectangle 991"/>
              <p:cNvSpPr>
                <a:spLocks noChangeArrowheads="1"/>
              </p:cNvSpPr>
              <p:nvPr/>
            </p:nvSpPr>
            <p:spPr bwMode="auto">
              <a:xfrm>
                <a:off x="483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6" name="Rectangle 992"/>
              <p:cNvSpPr>
                <a:spLocks noChangeArrowheads="1"/>
              </p:cNvSpPr>
              <p:nvPr/>
            </p:nvSpPr>
            <p:spPr bwMode="auto">
              <a:xfrm>
                <a:off x="4834"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7" name="Rectangle 993"/>
              <p:cNvSpPr>
                <a:spLocks noChangeArrowheads="1"/>
              </p:cNvSpPr>
              <p:nvPr/>
            </p:nvSpPr>
            <p:spPr bwMode="auto">
              <a:xfrm>
                <a:off x="4878"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8" name="Rectangle 994"/>
              <p:cNvSpPr>
                <a:spLocks noChangeArrowheads="1"/>
              </p:cNvSpPr>
              <p:nvPr/>
            </p:nvSpPr>
            <p:spPr bwMode="auto">
              <a:xfrm>
                <a:off x="492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9" name="Rectangle 995"/>
              <p:cNvSpPr>
                <a:spLocks noChangeArrowheads="1"/>
              </p:cNvSpPr>
              <p:nvPr/>
            </p:nvSpPr>
            <p:spPr bwMode="auto">
              <a:xfrm>
                <a:off x="481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0" name="Rectangle 996"/>
              <p:cNvSpPr>
                <a:spLocks noChangeArrowheads="1"/>
              </p:cNvSpPr>
              <p:nvPr/>
            </p:nvSpPr>
            <p:spPr bwMode="auto">
              <a:xfrm>
                <a:off x="485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1" name="Rectangle 997"/>
              <p:cNvSpPr>
                <a:spLocks noChangeArrowheads="1"/>
              </p:cNvSpPr>
              <p:nvPr/>
            </p:nvSpPr>
            <p:spPr bwMode="auto">
              <a:xfrm>
                <a:off x="4900"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2" name="Rectangle 998"/>
              <p:cNvSpPr>
                <a:spLocks noChangeArrowheads="1"/>
              </p:cNvSpPr>
              <p:nvPr/>
            </p:nvSpPr>
            <p:spPr bwMode="auto">
              <a:xfrm>
                <a:off x="4814"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3" name="Rectangle 999"/>
              <p:cNvSpPr>
                <a:spLocks noChangeArrowheads="1"/>
              </p:cNvSpPr>
              <p:nvPr/>
            </p:nvSpPr>
            <p:spPr bwMode="auto">
              <a:xfrm>
                <a:off x="487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4" name="Rectangle 1000"/>
              <p:cNvSpPr>
                <a:spLocks noChangeArrowheads="1"/>
              </p:cNvSpPr>
              <p:nvPr/>
            </p:nvSpPr>
            <p:spPr bwMode="auto">
              <a:xfrm>
                <a:off x="48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5" name="Rectangle 1001"/>
              <p:cNvSpPr>
                <a:spLocks noChangeArrowheads="1"/>
              </p:cNvSpPr>
              <p:nvPr/>
            </p:nvSpPr>
            <p:spPr bwMode="auto">
              <a:xfrm>
                <a:off x="490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6" name="Rectangle 1002"/>
              <p:cNvSpPr>
                <a:spLocks noChangeArrowheads="1"/>
              </p:cNvSpPr>
              <p:nvPr/>
            </p:nvSpPr>
            <p:spPr bwMode="auto">
              <a:xfrm>
                <a:off x="492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7" name="Rectangle 1003"/>
              <p:cNvSpPr>
                <a:spLocks noChangeArrowheads="1"/>
              </p:cNvSpPr>
              <p:nvPr/>
            </p:nvSpPr>
            <p:spPr bwMode="auto">
              <a:xfrm>
                <a:off x="4814"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8" name="Rectangle 1004"/>
              <p:cNvSpPr>
                <a:spLocks noChangeArrowheads="1"/>
              </p:cNvSpPr>
              <p:nvPr/>
            </p:nvSpPr>
            <p:spPr bwMode="auto">
              <a:xfrm>
                <a:off x="483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9" name="Rectangle 1005"/>
              <p:cNvSpPr>
                <a:spLocks noChangeArrowheads="1"/>
              </p:cNvSpPr>
              <p:nvPr/>
            </p:nvSpPr>
            <p:spPr bwMode="auto">
              <a:xfrm>
                <a:off x="48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0" name="Rectangle 1006"/>
              <p:cNvSpPr>
                <a:spLocks noChangeArrowheads="1"/>
              </p:cNvSpPr>
              <p:nvPr/>
            </p:nvSpPr>
            <p:spPr bwMode="auto">
              <a:xfrm>
                <a:off x="492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1" name="Rectangle 1007"/>
              <p:cNvSpPr>
                <a:spLocks noChangeArrowheads="1"/>
              </p:cNvSpPr>
              <p:nvPr/>
            </p:nvSpPr>
            <p:spPr bwMode="auto">
              <a:xfrm>
                <a:off x="481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2" name="Rectangle 1008"/>
              <p:cNvSpPr>
                <a:spLocks noChangeArrowheads="1"/>
              </p:cNvSpPr>
              <p:nvPr/>
            </p:nvSpPr>
            <p:spPr bwMode="auto">
              <a:xfrm>
                <a:off x="485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3" name="Rectangle 1009"/>
              <p:cNvSpPr>
                <a:spLocks noChangeArrowheads="1"/>
              </p:cNvSpPr>
              <p:nvPr/>
            </p:nvSpPr>
            <p:spPr bwMode="auto">
              <a:xfrm>
                <a:off x="483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4" name="Rectangle 1010"/>
              <p:cNvSpPr>
                <a:spLocks noChangeArrowheads="1"/>
              </p:cNvSpPr>
              <p:nvPr/>
            </p:nvSpPr>
            <p:spPr bwMode="auto">
              <a:xfrm>
                <a:off x="487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5" name="Rectangle 1011"/>
              <p:cNvSpPr>
                <a:spLocks noChangeArrowheads="1"/>
              </p:cNvSpPr>
              <p:nvPr/>
            </p:nvSpPr>
            <p:spPr bwMode="auto">
              <a:xfrm>
                <a:off x="481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3"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7" name="Rectangle 1014"/>
              <p:cNvSpPr>
                <a:spLocks noChangeArrowheads="1"/>
              </p:cNvSpPr>
              <p:nvPr/>
            </p:nvSpPr>
            <p:spPr bwMode="auto">
              <a:xfrm>
                <a:off x="49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8" name="Rectangle 1015"/>
              <p:cNvSpPr>
                <a:spLocks noChangeArrowheads="1"/>
              </p:cNvSpPr>
              <p:nvPr/>
            </p:nvSpPr>
            <p:spPr bwMode="auto">
              <a:xfrm>
                <a:off x="49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9" name="Rectangle 1016"/>
              <p:cNvSpPr>
                <a:spLocks noChangeArrowheads="1"/>
              </p:cNvSpPr>
              <p:nvPr/>
            </p:nvSpPr>
            <p:spPr bwMode="auto">
              <a:xfrm>
                <a:off x="5008"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0" name="Rectangle 1017"/>
              <p:cNvSpPr>
                <a:spLocks noChangeArrowheads="1"/>
              </p:cNvSpPr>
              <p:nvPr/>
            </p:nvSpPr>
            <p:spPr bwMode="auto">
              <a:xfrm>
                <a:off x="503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1" name="Rectangle 1018"/>
              <p:cNvSpPr>
                <a:spLocks noChangeArrowheads="1"/>
              </p:cNvSpPr>
              <p:nvPr/>
            </p:nvSpPr>
            <p:spPr bwMode="auto">
              <a:xfrm>
                <a:off x="505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2" name="Rectangle 1019"/>
              <p:cNvSpPr>
                <a:spLocks noChangeArrowheads="1"/>
              </p:cNvSpPr>
              <p:nvPr/>
            </p:nvSpPr>
            <p:spPr bwMode="auto">
              <a:xfrm>
                <a:off x="494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3" name="Rectangle 1020"/>
              <p:cNvSpPr>
                <a:spLocks noChangeArrowheads="1"/>
              </p:cNvSpPr>
              <p:nvPr/>
            </p:nvSpPr>
            <p:spPr bwMode="auto">
              <a:xfrm>
                <a:off x="4986"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4" name="Rectangle 1021"/>
              <p:cNvSpPr>
                <a:spLocks noChangeArrowheads="1"/>
              </p:cNvSpPr>
              <p:nvPr/>
            </p:nvSpPr>
            <p:spPr bwMode="auto">
              <a:xfrm>
                <a:off x="5030"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5" name="Rectangle 1022"/>
              <p:cNvSpPr>
                <a:spLocks noChangeArrowheads="1"/>
              </p:cNvSpPr>
              <p:nvPr/>
            </p:nvSpPr>
            <p:spPr bwMode="auto">
              <a:xfrm>
                <a:off x="4964"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6" name="Rectangle 1023"/>
              <p:cNvSpPr>
                <a:spLocks noChangeArrowheads="1"/>
              </p:cNvSpPr>
              <p:nvPr/>
            </p:nvSpPr>
            <p:spPr bwMode="auto">
              <a:xfrm>
                <a:off x="505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7" name="Rectangle 1024"/>
              <p:cNvSpPr>
                <a:spLocks noChangeArrowheads="1"/>
              </p:cNvSpPr>
              <p:nvPr/>
            </p:nvSpPr>
            <p:spPr bwMode="auto">
              <a:xfrm>
                <a:off x="494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8" name="Rectangle 1025"/>
              <p:cNvSpPr>
                <a:spLocks noChangeArrowheads="1"/>
              </p:cNvSpPr>
              <p:nvPr/>
            </p:nvSpPr>
            <p:spPr bwMode="auto">
              <a:xfrm>
                <a:off x="5008"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9" name="Rectangle 1026"/>
              <p:cNvSpPr>
                <a:spLocks noChangeArrowheads="1"/>
              </p:cNvSpPr>
              <p:nvPr/>
            </p:nvSpPr>
            <p:spPr bwMode="auto">
              <a:xfrm>
                <a:off x="5050"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0" name="Rectangle 1027"/>
              <p:cNvSpPr>
                <a:spLocks noChangeArrowheads="1"/>
              </p:cNvSpPr>
              <p:nvPr/>
            </p:nvSpPr>
            <p:spPr bwMode="auto">
              <a:xfrm>
                <a:off x="49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1" name="Rectangle 1028"/>
              <p:cNvSpPr>
                <a:spLocks noChangeArrowheads="1"/>
              </p:cNvSpPr>
              <p:nvPr/>
            </p:nvSpPr>
            <p:spPr bwMode="auto">
              <a:xfrm>
                <a:off x="4964"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2" name="Rectangle 1029"/>
              <p:cNvSpPr>
                <a:spLocks noChangeArrowheads="1"/>
              </p:cNvSpPr>
              <p:nvPr/>
            </p:nvSpPr>
            <p:spPr bwMode="auto">
              <a:xfrm>
                <a:off x="5008"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3" name="Rectangle 1030"/>
              <p:cNvSpPr>
                <a:spLocks noChangeArrowheads="1"/>
              </p:cNvSpPr>
              <p:nvPr/>
            </p:nvSpPr>
            <p:spPr bwMode="auto">
              <a:xfrm>
                <a:off x="505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4" name="Rectangle 1031"/>
              <p:cNvSpPr>
                <a:spLocks noChangeArrowheads="1"/>
              </p:cNvSpPr>
              <p:nvPr/>
            </p:nvSpPr>
            <p:spPr bwMode="auto">
              <a:xfrm>
                <a:off x="494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5" name="Rectangle 1032"/>
              <p:cNvSpPr>
                <a:spLocks noChangeArrowheads="1"/>
              </p:cNvSpPr>
              <p:nvPr/>
            </p:nvSpPr>
            <p:spPr bwMode="auto">
              <a:xfrm>
                <a:off x="498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6" name="Rectangle 1033"/>
              <p:cNvSpPr>
                <a:spLocks noChangeArrowheads="1"/>
              </p:cNvSpPr>
              <p:nvPr/>
            </p:nvSpPr>
            <p:spPr bwMode="auto">
              <a:xfrm>
                <a:off x="49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7" name="Rectangle 1034"/>
              <p:cNvSpPr>
                <a:spLocks noChangeArrowheads="1"/>
              </p:cNvSpPr>
              <p:nvPr/>
            </p:nvSpPr>
            <p:spPr bwMode="auto">
              <a:xfrm>
                <a:off x="503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8" name="Rectangle 1035"/>
              <p:cNvSpPr>
                <a:spLocks noChangeArrowheads="1"/>
              </p:cNvSpPr>
              <p:nvPr/>
            </p:nvSpPr>
            <p:spPr bwMode="auto">
              <a:xfrm>
                <a:off x="494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9" name="Rectangle 1036"/>
              <p:cNvSpPr>
                <a:spLocks noChangeArrowheads="1"/>
              </p:cNvSpPr>
              <p:nvPr/>
            </p:nvSpPr>
            <p:spPr bwMode="auto">
              <a:xfrm>
                <a:off x="49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0" name="Rectangle 1037"/>
              <p:cNvSpPr>
                <a:spLocks noChangeArrowheads="1"/>
              </p:cNvSpPr>
              <p:nvPr/>
            </p:nvSpPr>
            <p:spPr bwMode="auto">
              <a:xfrm>
                <a:off x="5008"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1" name="Rectangle 1038"/>
              <p:cNvSpPr>
                <a:spLocks noChangeArrowheads="1"/>
              </p:cNvSpPr>
              <p:nvPr/>
            </p:nvSpPr>
            <p:spPr bwMode="auto">
              <a:xfrm>
                <a:off x="5050"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2" name="Rectangle 1039"/>
              <p:cNvSpPr>
                <a:spLocks noChangeArrowheads="1"/>
              </p:cNvSpPr>
              <p:nvPr/>
            </p:nvSpPr>
            <p:spPr bwMode="auto">
              <a:xfrm>
                <a:off x="49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3" name="Rectangle 1040"/>
              <p:cNvSpPr>
                <a:spLocks noChangeArrowheads="1"/>
              </p:cNvSpPr>
              <p:nvPr/>
            </p:nvSpPr>
            <p:spPr bwMode="auto">
              <a:xfrm>
                <a:off x="5008"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4" name="Rectangle 1041"/>
              <p:cNvSpPr>
                <a:spLocks noChangeArrowheads="1"/>
              </p:cNvSpPr>
              <p:nvPr/>
            </p:nvSpPr>
            <p:spPr bwMode="auto">
              <a:xfrm>
                <a:off x="4944" y="1442"/>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5" name="Rectangle 1042"/>
              <p:cNvSpPr>
                <a:spLocks noChangeArrowheads="1"/>
              </p:cNvSpPr>
              <p:nvPr/>
            </p:nvSpPr>
            <p:spPr bwMode="auto">
              <a:xfrm>
                <a:off x="500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6" name="Rectangle 1043"/>
              <p:cNvSpPr>
                <a:spLocks noChangeArrowheads="1"/>
              </p:cNvSpPr>
              <p:nvPr/>
            </p:nvSpPr>
            <p:spPr bwMode="auto">
              <a:xfrm>
                <a:off x="5008"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7" name="Rectangle 1044"/>
              <p:cNvSpPr>
                <a:spLocks noChangeArrowheads="1"/>
              </p:cNvSpPr>
              <p:nvPr/>
            </p:nvSpPr>
            <p:spPr bwMode="auto">
              <a:xfrm>
                <a:off x="505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8" name="Rectangle 1045"/>
              <p:cNvSpPr>
                <a:spLocks noChangeArrowheads="1"/>
              </p:cNvSpPr>
              <p:nvPr/>
            </p:nvSpPr>
            <p:spPr bwMode="auto">
              <a:xfrm>
                <a:off x="4900" y="1554"/>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9" name="Rectangle 1046"/>
              <p:cNvSpPr>
                <a:spLocks noChangeArrowheads="1"/>
              </p:cNvSpPr>
              <p:nvPr/>
            </p:nvSpPr>
            <p:spPr bwMode="auto">
              <a:xfrm>
                <a:off x="5008"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0" name="Rectangle 1047"/>
              <p:cNvSpPr>
                <a:spLocks noChangeArrowheads="1"/>
              </p:cNvSpPr>
              <p:nvPr/>
            </p:nvSpPr>
            <p:spPr bwMode="auto">
              <a:xfrm>
                <a:off x="5050"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1" name="Rectangle 1048"/>
              <p:cNvSpPr>
                <a:spLocks noChangeArrowheads="1"/>
              </p:cNvSpPr>
              <p:nvPr/>
            </p:nvSpPr>
            <p:spPr bwMode="auto">
              <a:xfrm>
                <a:off x="4964"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2" name="Rectangle 1049"/>
              <p:cNvSpPr>
                <a:spLocks noChangeArrowheads="1"/>
              </p:cNvSpPr>
              <p:nvPr/>
            </p:nvSpPr>
            <p:spPr bwMode="auto">
              <a:xfrm>
                <a:off x="498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3" name="Rectangle 1050"/>
              <p:cNvSpPr>
                <a:spLocks noChangeArrowheads="1"/>
              </p:cNvSpPr>
              <p:nvPr/>
            </p:nvSpPr>
            <p:spPr bwMode="auto">
              <a:xfrm>
                <a:off x="5030" y="16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4" name="Rectangle 1051"/>
              <p:cNvSpPr>
                <a:spLocks noChangeArrowheads="1"/>
              </p:cNvSpPr>
              <p:nvPr/>
            </p:nvSpPr>
            <p:spPr bwMode="auto">
              <a:xfrm>
                <a:off x="49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5" name="Rectangle 1052"/>
              <p:cNvSpPr>
                <a:spLocks noChangeArrowheads="1"/>
              </p:cNvSpPr>
              <p:nvPr/>
            </p:nvSpPr>
            <p:spPr bwMode="auto">
              <a:xfrm>
                <a:off x="5008"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6" name="Rectangle 1053"/>
              <p:cNvSpPr>
                <a:spLocks noChangeArrowheads="1"/>
              </p:cNvSpPr>
              <p:nvPr/>
            </p:nvSpPr>
            <p:spPr bwMode="auto">
              <a:xfrm>
                <a:off x="5050"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7" name="Rectangle 1054"/>
              <p:cNvSpPr>
                <a:spLocks noChangeArrowheads="1"/>
              </p:cNvSpPr>
              <p:nvPr/>
            </p:nvSpPr>
            <p:spPr bwMode="auto">
              <a:xfrm>
                <a:off x="4964"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8" name="Rectangle 1055"/>
              <p:cNvSpPr>
                <a:spLocks noChangeArrowheads="1"/>
              </p:cNvSpPr>
              <p:nvPr/>
            </p:nvSpPr>
            <p:spPr bwMode="auto">
              <a:xfrm>
                <a:off x="505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9" name="Rectangle 1056"/>
              <p:cNvSpPr>
                <a:spLocks noChangeArrowheads="1"/>
              </p:cNvSpPr>
              <p:nvPr/>
            </p:nvSpPr>
            <p:spPr bwMode="auto">
              <a:xfrm>
                <a:off x="494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0" name="Rectangle 1057"/>
              <p:cNvSpPr>
                <a:spLocks noChangeArrowheads="1"/>
              </p:cNvSpPr>
              <p:nvPr/>
            </p:nvSpPr>
            <p:spPr bwMode="auto">
              <a:xfrm>
                <a:off x="5050"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1" name="Rectangle 1058"/>
              <p:cNvSpPr>
                <a:spLocks noChangeArrowheads="1"/>
              </p:cNvSpPr>
              <p:nvPr/>
            </p:nvSpPr>
            <p:spPr bwMode="auto">
              <a:xfrm>
                <a:off x="49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2" name="Rectangle 1059"/>
              <p:cNvSpPr>
                <a:spLocks noChangeArrowheads="1"/>
              </p:cNvSpPr>
              <p:nvPr/>
            </p:nvSpPr>
            <p:spPr bwMode="auto">
              <a:xfrm>
                <a:off x="4964"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3" name="Rectangle 1060"/>
              <p:cNvSpPr>
                <a:spLocks noChangeArrowheads="1"/>
              </p:cNvSpPr>
              <p:nvPr/>
            </p:nvSpPr>
            <p:spPr bwMode="auto">
              <a:xfrm>
                <a:off x="500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4" name="Rectangle 1061"/>
              <p:cNvSpPr>
                <a:spLocks noChangeArrowheads="1"/>
              </p:cNvSpPr>
              <p:nvPr/>
            </p:nvSpPr>
            <p:spPr bwMode="auto">
              <a:xfrm>
                <a:off x="5030"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5" name="Rectangle 1062"/>
              <p:cNvSpPr>
                <a:spLocks noChangeArrowheads="1"/>
              </p:cNvSpPr>
              <p:nvPr/>
            </p:nvSpPr>
            <p:spPr bwMode="auto">
              <a:xfrm>
                <a:off x="49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6" name="Rectangle 1063"/>
              <p:cNvSpPr>
                <a:spLocks noChangeArrowheads="1"/>
              </p:cNvSpPr>
              <p:nvPr/>
            </p:nvSpPr>
            <p:spPr bwMode="auto">
              <a:xfrm>
                <a:off x="503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7" name="Rectangle 1064"/>
              <p:cNvSpPr>
                <a:spLocks noChangeArrowheads="1"/>
              </p:cNvSpPr>
              <p:nvPr/>
            </p:nvSpPr>
            <p:spPr bwMode="auto">
              <a:xfrm>
                <a:off x="505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8" name="Rectangle 1065"/>
              <p:cNvSpPr>
                <a:spLocks noChangeArrowheads="1"/>
              </p:cNvSpPr>
              <p:nvPr/>
            </p:nvSpPr>
            <p:spPr bwMode="auto">
              <a:xfrm>
                <a:off x="496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9" name="Rectangle 1066"/>
              <p:cNvSpPr>
                <a:spLocks noChangeArrowheads="1"/>
              </p:cNvSpPr>
              <p:nvPr/>
            </p:nvSpPr>
            <p:spPr bwMode="auto">
              <a:xfrm>
                <a:off x="49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0" name="Rectangle 1067"/>
              <p:cNvSpPr>
                <a:spLocks noChangeArrowheads="1"/>
              </p:cNvSpPr>
              <p:nvPr/>
            </p:nvSpPr>
            <p:spPr bwMode="auto">
              <a:xfrm>
                <a:off x="505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1" name="Rectangle 1068"/>
              <p:cNvSpPr>
                <a:spLocks noChangeArrowheads="1"/>
              </p:cNvSpPr>
              <p:nvPr/>
            </p:nvSpPr>
            <p:spPr bwMode="auto">
              <a:xfrm>
                <a:off x="494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2" name="Rectangle 1069"/>
              <p:cNvSpPr>
                <a:spLocks noChangeArrowheads="1"/>
              </p:cNvSpPr>
              <p:nvPr/>
            </p:nvSpPr>
            <p:spPr bwMode="auto">
              <a:xfrm>
                <a:off x="498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3" name="Rectangle 1070"/>
              <p:cNvSpPr>
                <a:spLocks noChangeArrowheads="1"/>
              </p:cNvSpPr>
              <p:nvPr/>
            </p:nvSpPr>
            <p:spPr bwMode="auto">
              <a:xfrm>
                <a:off x="5030"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4" name="Rectangle 1071"/>
              <p:cNvSpPr>
                <a:spLocks noChangeArrowheads="1"/>
              </p:cNvSpPr>
              <p:nvPr/>
            </p:nvSpPr>
            <p:spPr bwMode="auto">
              <a:xfrm>
                <a:off x="496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5" name="Rectangle 1072"/>
              <p:cNvSpPr>
                <a:spLocks noChangeArrowheads="1"/>
              </p:cNvSpPr>
              <p:nvPr/>
            </p:nvSpPr>
            <p:spPr bwMode="auto">
              <a:xfrm>
                <a:off x="500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6" name="Rectangle 1073"/>
              <p:cNvSpPr>
                <a:spLocks noChangeArrowheads="1"/>
              </p:cNvSpPr>
              <p:nvPr/>
            </p:nvSpPr>
            <p:spPr bwMode="auto">
              <a:xfrm>
                <a:off x="5050"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7" name="Rectangle 1074"/>
              <p:cNvSpPr>
                <a:spLocks noChangeArrowheads="1"/>
              </p:cNvSpPr>
              <p:nvPr/>
            </p:nvSpPr>
            <p:spPr bwMode="auto">
              <a:xfrm>
                <a:off x="494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8" name="Rectangle 1075"/>
              <p:cNvSpPr>
                <a:spLocks noChangeArrowheads="1"/>
              </p:cNvSpPr>
              <p:nvPr/>
            </p:nvSpPr>
            <p:spPr bwMode="auto">
              <a:xfrm>
                <a:off x="49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9" name="Rectangle 1076"/>
              <p:cNvSpPr>
                <a:spLocks noChangeArrowheads="1"/>
              </p:cNvSpPr>
              <p:nvPr/>
            </p:nvSpPr>
            <p:spPr bwMode="auto">
              <a:xfrm>
                <a:off x="5050"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0" name="Rectangle 1077"/>
              <p:cNvSpPr>
                <a:spLocks noChangeArrowheads="1"/>
              </p:cNvSpPr>
              <p:nvPr/>
            </p:nvSpPr>
            <p:spPr bwMode="auto">
              <a:xfrm>
                <a:off x="48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1" name="Rectangle 1078"/>
              <p:cNvSpPr>
                <a:spLocks noChangeArrowheads="1"/>
              </p:cNvSpPr>
              <p:nvPr/>
            </p:nvSpPr>
            <p:spPr bwMode="auto">
              <a:xfrm>
                <a:off x="4920"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2" name="Rectangle 1079"/>
              <p:cNvSpPr>
                <a:spLocks noChangeArrowheads="1"/>
              </p:cNvSpPr>
              <p:nvPr/>
            </p:nvSpPr>
            <p:spPr bwMode="auto">
              <a:xfrm>
                <a:off x="4944"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3" name="Rectangle 1080"/>
              <p:cNvSpPr>
                <a:spLocks noChangeArrowheads="1"/>
              </p:cNvSpPr>
              <p:nvPr/>
            </p:nvSpPr>
            <p:spPr bwMode="auto">
              <a:xfrm>
                <a:off x="498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4" name="Rectangle 1081"/>
              <p:cNvSpPr>
                <a:spLocks noChangeArrowheads="1"/>
              </p:cNvSpPr>
              <p:nvPr/>
            </p:nvSpPr>
            <p:spPr bwMode="auto">
              <a:xfrm>
                <a:off x="481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5" name="Rectangle 1082"/>
              <p:cNvSpPr>
                <a:spLocks noChangeArrowheads="1"/>
              </p:cNvSpPr>
              <p:nvPr/>
            </p:nvSpPr>
            <p:spPr bwMode="auto">
              <a:xfrm>
                <a:off x="48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6" name="Rectangle 1083"/>
              <p:cNvSpPr>
                <a:spLocks noChangeArrowheads="1"/>
              </p:cNvSpPr>
              <p:nvPr/>
            </p:nvSpPr>
            <p:spPr bwMode="auto">
              <a:xfrm>
                <a:off x="490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7" name="Rectangle 1084"/>
              <p:cNvSpPr>
                <a:spLocks noChangeArrowheads="1"/>
              </p:cNvSpPr>
              <p:nvPr/>
            </p:nvSpPr>
            <p:spPr bwMode="auto">
              <a:xfrm>
                <a:off x="494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8" name="Rectangle 1085"/>
              <p:cNvSpPr>
                <a:spLocks noChangeArrowheads="1"/>
              </p:cNvSpPr>
              <p:nvPr/>
            </p:nvSpPr>
            <p:spPr bwMode="auto">
              <a:xfrm>
                <a:off x="5050"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9" name="Rectangle 1086"/>
              <p:cNvSpPr>
                <a:spLocks noChangeArrowheads="1"/>
              </p:cNvSpPr>
              <p:nvPr/>
            </p:nvSpPr>
            <p:spPr bwMode="auto">
              <a:xfrm>
                <a:off x="492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0" name="Rectangle 1087"/>
              <p:cNvSpPr>
                <a:spLocks noChangeArrowheads="1"/>
              </p:cNvSpPr>
              <p:nvPr/>
            </p:nvSpPr>
            <p:spPr bwMode="auto">
              <a:xfrm>
                <a:off x="4878"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1" name="Rectangle 1088"/>
              <p:cNvSpPr>
                <a:spLocks noChangeArrowheads="1"/>
              </p:cNvSpPr>
              <p:nvPr/>
            </p:nvSpPr>
            <p:spPr bwMode="auto">
              <a:xfrm>
                <a:off x="503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2" name="Rectangle 1089"/>
              <p:cNvSpPr>
                <a:spLocks noChangeArrowheads="1"/>
              </p:cNvSpPr>
              <p:nvPr/>
            </p:nvSpPr>
            <p:spPr bwMode="auto">
              <a:xfrm>
                <a:off x="505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3" name="Rectangle 1090"/>
              <p:cNvSpPr>
                <a:spLocks noChangeArrowheads="1"/>
              </p:cNvSpPr>
              <p:nvPr/>
            </p:nvSpPr>
            <p:spPr bwMode="auto">
              <a:xfrm>
                <a:off x="481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4" name="Rectangle 1091"/>
              <p:cNvSpPr>
                <a:spLocks noChangeArrowheads="1"/>
              </p:cNvSpPr>
              <p:nvPr/>
            </p:nvSpPr>
            <p:spPr bwMode="auto">
              <a:xfrm>
                <a:off x="4964"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5" name="Rectangle 1092"/>
              <p:cNvSpPr>
                <a:spLocks noChangeArrowheads="1"/>
              </p:cNvSpPr>
              <p:nvPr/>
            </p:nvSpPr>
            <p:spPr bwMode="auto">
              <a:xfrm>
                <a:off x="485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6" name="Rectangle 1093"/>
              <p:cNvSpPr>
                <a:spLocks noChangeArrowheads="1"/>
              </p:cNvSpPr>
              <p:nvPr/>
            </p:nvSpPr>
            <p:spPr bwMode="auto">
              <a:xfrm>
                <a:off x="5008"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7" name="Rectangle 1094"/>
              <p:cNvSpPr>
                <a:spLocks noChangeArrowheads="1"/>
              </p:cNvSpPr>
              <p:nvPr/>
            </p:nvSpPr>
            <p:spPr bwMode="auto">
              <a:xfrm>
                <a:off x="5050"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8" name="Rectangle 1095"/>
              <p:cNvSpPr>
                <a:spLocks noChangeArrowheads="1"/>
              </p:cNvSpPr>
              <p:nvPr/>
            </p:nvSpPr>
            <p:spPr bwMode="auto">
              <a:xfrm>
                <a:off x="48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9" name="Rectangle 1096"/>
              <p:cNvSpPr>
                <a:spLocks noChangeArrowheads="1"/>
              </p:cNvSpPr>
              <p:nvPr/>
            </p:nvSpPr>
            <p:spPr bwMode="auto">
              <a:xfrm>
                <a:off x="487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0" name="Rectangle 1097"/>
              <p:cNvSpPr>
                <a:spLocks noChangeArrowheads="1"/>
              </p:cNvSpPr>
              <p:nvPr/>
            </p:nvSpPr>
            <p:spPr bwMode="auto">
              <a:xfrm>
                <a:off x="4834"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1" name="Rectangle 1098"/>
              <p:cNvSpPr>
                <a:spLocks noChangeArrowheads="1"/>
              </p:cNvSpPr>
              <p:nvPr/>
            </p:nvSpPr>
            <p:spPr bwMode="auto">
              <a:xfrm>
                <a:off x="4986"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2" name="Rectangle 1099"/>
              <p:cNvSpPr>
                <a:spLocks noChangeArrowheads="1"/>
              </p:cNvSpPr>
              <p:nvPr/>
            </p:nvSpPr>
            <p:spPr bwMode="auto">
              <a:xfrm>
                <a:off x="500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3" name="Rectangle 1100"/>
              <p:cNvSpPr>
                <a:spLocks noChangeArrowheads="1"/>
              </p:cNvSpPr>
              <p:nvPr/>
            </p:nvSpPr>
            <p:spPr bwMode="auto">
              <a:xfrm>
                <a:off x="48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4" name="Rectangle 1101"/>
              <p:cNvSpPr>
                <a:spLocks noChangeArrowheads="1"/>
              </p:cNvSpPr>
              <p:nvPr/>
            </p:nvSpPr>
            <p:spPr bwMode="auto">
              <a:xfrm>
                <a:off x="4964"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5" name="Rectangle 1102"/>
              <p:cNvSpPr>
                <a:spLocks noChangeArrowheads="1"/>
              </p:cNvSpPr>
              <p:nvPr/>
            </p:nvSpPr>
            <p:spPr bwMode="auto">
              <a:xfrm>
                <a:off x="4878"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6" name="Rectangle 1103"/>
              <p:cNvSpPr>
                <a:spLocks noChangeArrowheads="1"/>
              </p:cNvSpPr>
              <p:nvPr/>
            </p:nvSpPr>
            <p:spPr bwMode="auto">
              <a:xfrm>
                <a:off x="492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7" name="Rectangle 1104"/>
              <p:cNvSpPr>
                <a:spLocks noChangeArrowheads="1"/>
              </p:cNvSpPr>
              <p:nvPr/>
            </p:nvSpPr>
            <p:spPr bwMode="auto">
              <a:xfrm>
                <a:off x="505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8" name="Rectangle 1105"/>
              <p:cNvSpPr>
                <a:spLocks noChangeArrowheads="1"/>
              </p:cNvSpPr>
              <p:nvPr/>
            </p:nvSpPr>
            <p:spPr bwMode="auto">
              <a:xfrm>
                <a:off x="48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9" name="Rectangle 1106"/>
              <p:cNvSpPr>
                <a:spLocks noChangeArrowheads="1"/>
              </p:cNvSpPr>
              <p:nvPr/>
            </p:nvSpPr>
            <p:spPr bwMode="auto">
              <a:xfrm>
                <a:off x="4964"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0" name="Rectangle 1107"/>
              <p:cNvSpPr>
                <a:spLocks noChangeArrowheads="1"/>
              </p:cNvSpPr>
              <p:nvPr/>
            </p:nvSpPr>
            <p:spPr bwMode="auto">
              <a:xfrm>
                <a:off x="4878"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1" name="Rectangle 1108"/>
              <p:cNvSpPr>
                <a:spLocks noChangeArrowheads="1"/>
              </p:cNvSpPr>
              <p:nvPr/>
            </p:nvSpPr>
            <p:spPr bwMode="auto">
              <a:xfrm>
                <a:off x="494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2" name="Rectangle 1109"/>
              <p:cNvSpPr>
                <a:spLocks noChangeArrowheads="1"/>
              </p:cNvSpPr>
              <p:nvPr/>
            </p:nvSpPr>
            <p:spPr bwMode="auto">
              <a:xfrm>
                <a:off x="5050"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3" name="Rectangle 1110"/>
              <p:cNvSpPr>
                <a:spLocks noChangeArrowheads="1"/>
              </p:cNvSpPr>
              <p:nvPr/>
            </p:nvSpPr>
            <p:spPr bwMode="auto">
              <a:xfrm>
                <a:off x="4964"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4" name="Rectangle 1111"/>
              <p:cNvSpPr>
                <a:spLocks noChangeArrowheads="1"/>
              </p:cNvSpPr>
              <p:nvPr/>
            </p:nvSpPr>
            <p:spPr bwMode="auto">
              <a:xfrm>
                <a:off x="48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5" name="Rectangle 1112"/>
              <p:cNvSpPr>
                <a:spLocks noChangeArrowheads="1"/>
              </p:cNvSpPr>
              <p:nvPr/>
            </p:nvSpPr>
            <p:spPr bwMode="auto">
              <a:xfrm>
                <a:off x="4920"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6" name="Rectangle 1113"/>
              <p:cNvSpPr>
                <a:spLocks noChangeArrowheads="1"/>
              </p:cNvSpPr>
              <p:nvPr/>
            </p:nvSpPr>
            <p:spPr bwMode="auto">
              <a:xfrm>
                <a:off x="4814"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7" name="Rectangle 1114"/>
              <p:cNvSpPr>
                <a:spLocks noChangeArrowheads="1"/>
              </p:cNvSpPr>
              <p:nvPr/>
            </p:nvSpPr>
            <p:spPr bwMode="auto">
              <a:xfrm>
                <a:off x="492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8" name="Rectangle 1115"/>
              <p:cNvSpPr>
                <a:spLocks noChangeArrowheads="1"/>
              </p:cNvSpPr>
              <p:nvPr/>
            </p:nvSpPr>
            <p:spPr bwMode="auto">
              <a:xfrm>
                <a:off x="505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9" name="Rectangle 1116"/>
              <p:cNvSpPr>
                <a:spLocks noChangeArrowheads="1"/>
              </p:cNvSpPr>
              <p:nvPr/>
            </p:nvSpPr>
            <p:spPr bwMode="auto">
              <a:xfrm>
                <a:off x="4878"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0" name="Rectangle 1117"/>
              <p:cNvSpPr>
                <a:spLocks noChangeArrowheads="1"/>
              </p:cNvSpPr>
              <p:nvPr/>
            </p:nvSpPr>
            <p:spPr bwMode="auto">
              <a:xfrm>
                <a:off x="4814"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1" name="Rectangle 1118"/>
              <p:cNvSpPr>
                <a:spLocks noChangeArrowheads="1"/>
              </p:cNvSpPr>
              <p:nvPr/>
            </p:nvSpPr>
            <p:spPr bwMode="auto">
              <a:xfrm>
                <a:off x="492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2" name="Rectangle 1119"/>
              <p:cNvSpPr>
                <a:spLocks noChangeArrowheads="1"/>
              </p:cNvSpPr>
              <p:nvPr/>
            </p:nvSpPr>
            <p:spPr bwMode="auto">
              <a:xfrm>
                <a:off x="505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3" name="Rectangle 1120"/>
              <p:cNvSpPr>
                <a:spLocks noChangeArrowheads="1"/>
              </p:cNvSpPr>
              <p:nvPr/>
            </p:nvSpPr>
            <p:spPr bwMode="auto">
              <a:xfrm>
                <a:off x="4814"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4" name="Rectangle 1121"/>
              <p:cNvSpPr>
                <a:spLocks noChangeArrowheads="1"/>
              </p:cNvSpPr>
              <p:nvPr/>
            </p:nvSpPr>
            <p:spPr bwMode="auto">
              <a:xfrm>
                <a:off x="5050"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5" name="Rectangle 1122"/>
              <p:cNvSpPr>
                <a:spLocks noChangeArrowheads="1"/>
              </p:cNvSpPr>
              <p:nvPr/>
            </p:nvSpPr>
            <p:spPr bwMode="auto">
              <a:xfrm>
                <a:off x="492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6" name="Rectangle 1123"/>
              <p:cNvSpPr>
                <a:spLocks noChangeArrowheads="1"/>
              </p:cNvSpPr>
              <p:nvPr/>
            </p:nvSpPr>
            <p:spPr bwMode="auto">
              <a:xfrm>
                <a:off x="505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7" name="Rectangle 1124"/>
              <p:cNvSpPr>
                <a:spLocks noChangeArrowheads="1"/>
              </p:cNvSpPr>
              <p:nvPr/>
            </p:nvSpPr>
            <p:spPr bwMode="auto">
              <a:xfrm>
                <a:off x="481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8" name="Rectangle 1125"/>
              <p:cNvSpPr>
                <a:spLocks noChangeArrowheads="1"/>
              </p:cNvSpPr>
              <p:nvPr/>
            </p:nvSpPr>
            <p:spPr bwMode="auto">
              <a:xfrm>
                <a:off x="494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9" name="Rectangle 1126"/>
              <p:cNvSpPr>
                <a:spLocks noChangeArrowheads="1"/>
              </p:cNvSpPr>
              <p:nvPr/>
            </p:nvSpPr>
            <p:spPr bwMode="auto">
              <a:xfrm>
                <a:off x="492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0" name="Rectangle 1127"/>
              <p:cNvSpPr>
                <a:spLocks noChangeArrowheads="1"/>
              </p:cNvSpPr>
              <p:nvPr/>
            </p:nvSpPr>
            <p:spPr bwMode="auto">
              <a:xfrm>
                <a:off x="4920" y="295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1" name="Rectangle 1128"/>
              <p:cNvSpPr>
                <a:spLocks noChangeArrowheads="1"/>
              </p:cNvSpPr>
              <p:nvPr/>
            </p:nvSpPr>
            <p:spPr bwMode="auto">
              <a:xfrm>
                <a:off x="505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2" name="Rectangle 1129"/>
              <p:cNvSpPr>
                <a:spLocks noChangeArrowheads="1"/>
              </p:cNvSpPr>
              <p:nvPr/>
            </p:nvSpPr>
            <p:spPr bwMode="auto">
              <a:xfrm>
                <a:off x="504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3" name="Rectangle 1130"/>
              <p:cNvSpPr>
                <a:spLocks noChangeArrowheads="1"/>
              </p:cNvSpPr>
              <p:nvPr/>
            </p:nvSpPr>
            <p:spPr bwMode="auto">
              <a:xfrm>
                <a:off x="507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4" name="Rectangle 1131"/>
              <p:cNvSpPr>
                <a:spLocks noChangeArrowheads="1"/>
              </p:cNvSpPr>
              <p:nvPr/>
            </p:nvSpPr>
            <p:spPr bwMode="auto">
              <a:xfrm>
                <a:off x="5092"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5" name="Rectangle 1132"/>
              <p:cNvSpPr>
                <a:spLocks noChangeArrowheads="1"/>
              </p:cNvSpPr>
              <p:nvPr/>
            </p:nvSpPr>
            <p:spPr bwMode="auto">
              <a:xfrm>
                <a:off x="51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6" name="Rectangle 1133"/>
              <p:cNvSpPr>
                <a:spLocks noChangeArrowheads="1"/>
              </p:cNvSpPr>
              <p:nvPr/>
            </p:nvSpPr>
            <p:spPr bwMode="auto">
              <a:xfrm>
                <a:off x="51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7" name="Rectangle 1134"/>
              <p:cNvSpPr>
                <a:spLocks noChangeArrowheads="1"/>
              </p:cNvSpPr>
              <p:nvPr/>
            </p:nvSpPr>
            <p:spPr bwMode="auto">
              <a:xfrm>
                <a:off x="504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8" name="Rectangle 1135"/>
              <p:cNvSpPr>
                <a:spLocks noChangeArrowheads="1"/>
              </p:cNvSpPr>
              <p:nvPr/>
            </p:nvSpPr>
            <p:spPr bwMode="auto">
              <a:xfrm>
                <a:off x="5070"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9" name="Rectangle 1136"/>
              <p:cNvSpPr>
                <a:spLocks noChangeArrowheads="1"/>
              </p:cNvSpPr>
              <p:nvPr/>
            </p:nvSpPr>
            <p:spPr bwMode="auto">
              <a:xfrm>
                <a:off x="5048"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0" name="Rectangle 1137"/>
              <p:cNvSpPr>
                <a:spLocks noChangeArrowheads="1"/>
              </p:cNvSpPr>
              <p:nvPr/>
            </p:nvSpPr>
            <p:spPr bwMode="auto">
              <a:xfrm>
                <a:off x="5092"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1" name="Rectangle 1138"/>
              <p:cNvSpPr>
                <a:spLocks noChangeArrowheads="1"/>
              </p:cNvSpPr>
              <p:nvPr/>
            </p:nvSpPr>
            <p:spPr bwMode="auto">
              <a:xfrm>
                <a:off x="515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2" name="Rectangle 1139"/>
              <p:cNvSpPr>
                <a:spLocks noChangeArrowheads="1"/>
              </p:cNvSpPr>
              <p:nvPr/>
            </p:nvSpPr>
            <p:spPr bwMode="auto">
              <a:xfrm>
                <a:off x="504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3" name="Rectangle 1140"/>
              <p:cNvSpPr>
                <a:spLocks noChangeArrowheads="1"/>
              </p:cNvSpPr>
              <p:nvPr/>
            </p:nvSpPr>
            <p:spPr bwMode="auto">
              <a:xfrm>
                <a:off x="5070"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4" name="Rectangle 1141"/>
              <p:cNvSpPr>
                <a:spLocks noChangeArrowheads="1"/>
              </p:cNvSpPr>
              <p:nvPr/>
            </p:nvSpPr>
            <p:spPr bwMode="auto">
              <a:xfrm>
                <a:off x="5114" y="1103"/>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5" name="Rectangle 1142"/>
              <p:cNvSpPr>
                <a:spLocks noChangeArrowheads="1"/>
              </p:cNvSpPr>
              <p:nvPr/>
            </p:nvSpPr>
            <p:spPr bwMode="auto">
              <a:xfrm>
                <a:off x="5070"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6" name="Rectangle 1143"/>
              <p:cNvSpPr>
                <a:spLocks noChangeArrowheads="1"/>
              </p:cNvSpPr>
              <p:nvPr/>
            </p:nvSpPr>
            <p:spPr bwMode="auto">
              <a:xfrm>
                <a:off x="5092"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7" name="Rectangle 1144"/>
              <p:cNvSpPr>
                <a:spLocks noChangeArrowheads="1"/>
              </p:cNvSpPr>
              <p:nvPr/>
            </p:nvSpPr>
            <p:spPr bwMode="auto">
              <a:xfrm>
                <a:off x="51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8" name="Rectangle 1145"/>
              <p:cNvSpPr>
                <a:spLocks noChangeArrowheads="1"/>
              </p:cNvSpPr>
              <p:nvPr/>
            </p:nvSpPr>
            <p:spPr bwMode="auto">
              <a:xfrm>
                <a:off x="504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9" name="Rectangle 1146"/>
              <p:cNvSpPr>
                <a:spLocks noChangeArrowheads="1"/>
              </p:cNvSpPr>
              <p:nvPr/>
            </p:nvSpPr>
            <p:spPr bwMode="auto">
              <a:xfrm>
                <a:off x="509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0" name="Rectangle 1147"/>
              <p:cNvSpPr>
                <a:spLocks noChangeArrowheads="1"/>
              </p:cNvSpPr>
              <p:nvPr/>
            </p:nvSpPr>
            <p:spPr bwMode="auto">
              <a:xfrm>
                <a:off x="5134"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1" name="Rectangle 1148"/>
              <p:cNvSpPr>
                <a:spLocks noChangeArrowheads="1"/>
              </p:cNvSpPr>
              <p:nvPr/>
            </p:nvSpPr>
            <p:spPr bwMode="auto">
              <a:xfrm>
                <a:off x="507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2" name="Rectangle 1149"/>
              <p:cNvSpPr>
                <a:spLocks noChangeArrowheads="1"/>
              </p:cNvSpPr>
              <p:nvPr/>
            </p:nvSpPr>
            <p:spPr bwMode="auto">
              <a:xfrm>
                <a:off x="5114"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3" name="Rectangle 1150"/>
              <p:cNvSpPr>
                <a:spLocks noChangeArrowheads="1"/>
              </p:cNvSpPr>
              <p:nvPr/>
            </p:nvSpPr>
            <p:spPr bwMode="auto">
              <a:xfrm>
                <a:off x="5156"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4" name="Rectangle 1151"/>
              <p:cNvSpPr>
                <a:spLocks noChangeArrowheads="1"/>
              </p:cNvSpPr>
              <p:nvPr/>
            </p:nvSpPr>
            <p:spPr bwMode="auto">
              <a:xfrm>
                <a:off x="504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5" name="Rectangle 1152"/>
              <p:cNvSpPr>
                <a:spLocks noChangeArrowheads="1"/>
              </p:cNvSpPr>
              <p:nvPr/>
            </p:nvSpPr>
            <p:spPr bwMode="auto">
              <a:xfrm>
                <a:off x="5092"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6" name="Rectangle 1153"/>
              <p:cNvSpPr>
                <a:spLocks noChangeArrowheads="1"/>
              </p:cNvSpPr>
              <p:nvPr/>
            </p:nvSpPr>
            <p:spPr bwMode="auto">
              <a:xfrm>
                <a:off x="507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7" name="Rectangle 1154"/>
              <p:cNvSpPr>
                <a:spLocks noChangeArrowheads="1"/>
              </p:cNvSpPr>
              <p:nvPr/>
            </p:nvSpPr>
            <p:spPr bwMode="auto">
              <a:xfrm>
                <a:off x="5114"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8" name="Rectangle 1155"/>
              <p:cNvSpPr>
                <a:spLocks noChangeArrowheads="1"/>
              </p:cNvSpPr>
              <p:nvPr/>
            </p:nvSpPr>
            <p:spPr bwMode="auto">
              <a:xfrm>
                <a:off x="51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9" name="Rectangle 1156"/>
              <p:cNvSpPr>
                <a:spLocks noChangeArrowheads="1"/>
              </p:cNvSpPr>
              <p:nvPr/>
            </p:nvSpPr>
            <p:spPr bwMode="auto">
              <a:xfrm>
                <a:off x="5070"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0" name="Rectangle 1157"/>
              <p:cNvSpPr>
                <a:spLocks noChangeArrowheads="1"/>
              </p:cNvSpPr>
              <p:nvPr/>
            </p:nvSpPr>
            <p:spPr bwMode="auto">
              <a:xfrm>
                <a:off x="511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1" name="Rectangle 1158"/>
              <p:cNvSpPr>
                <a:spLocks noChangeArrowheads="1"/>
              </p:cNvSpPr>
              <p:nvPr/>
            </p:nvSpPr>
            <p:spPr bwMode="auto">
              <a:xfrm>
                <a:off x="5048"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2" name="Rectangle 1159"/>
              <p:cNvSpPr>
                <a:spLocks noChangeArrowheads="1"/>
              </p:cNvSpPr>
              <p:nvPr/>
            </p:nvSpPr>
            <p:spPr bwMode="auto">
              <a:xfrm>
                <a:off x="5092"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3" name="Rectangle 1160"/>
              <p:cNvSpPr>
                <a:spLocks noChangeArrowheads="1"/>
              </p:cNvSpPr>
              <p:nvPr/>
            </p:nvSpPr>
            <p:spPr bwMode="auto">
              <a:xfrm>
                <a:off x="51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4" name="Rectangle 1161"/>
              <p:cNvSpPr>
                <a:spLocks noChangeArrowheads="1"/>
              </p:cNvSpPr>
              <p:nvPr/>
            </p:nvSpPr>
            <p:spPr bwMode="auto">
              <a:xfrm>
                <a:off x="5048"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5" name="Rectangle 1162"/>
              <p:cNvSpPr>
                <a:spLocks noChangeArrowheads="1"/>
              </p:cNvSpPr>
              <p:nvPr/>
            </p:nvSpPr>
            <p:spPr bwMode="auto">
              <a:xfrm>
                <a:off x="5070"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6" name="Rectangle 1163"/>
              <p:cNvSpPr>
                <a:spLocks noChangeArrowheads="1"/>
              </p:cNvSpPr>
              <p:nvPr/>
            </p:nvSpPr>
            <p:spPr bwMode="auto">
              <a:xfrm>
                <a:off x="5048"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7" name="Rectangle 1164"/>
              <p:cNvSpPr>
                <a:spLocks noChangeArrowheads="1"/>
              </p:cNvSpPr>
              <p:nvPr/>
            </p:nvSpPr>
            <p:spPr bwMode="auto">
              <a:xfrm>
                <a:off x="5092"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8" name="Rectangle 1165"/>
              <p:cNvSpPr>
                <a:spLocks noChangeArrowheads="1"/>
              </p:cNvSpPr>
              <p:nvPr/>
            </p:nvSpPr>
            <p:spPr bwMode="auto">
              <a:xfrm>
                <a:off x="515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9" name="Rectangle 1166"/>
              <p:cNvSpPr>
                <a:spLocks noChangeArrowheads="1"/>
              </p:cNvSpPr>
              <p:nvPr/>
            </p:nvSpPr>
            <p:spPr bwMode="auto">
              <a:xfrm>
                <a:off x="507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0" name="Rectangle 1167"/>
              <p:cNvSpPr>
                <a:spLocks noChangeArrowheads="1"/>
              </p:cNvSpPr>
              <p:nvPr/>
            </p:nvSpPr>
            <p:spPr bwMode="auto">
              <a:xfrm>
                <a:off x="5070"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1" name="Rectangle 1168"/>
              <p:cNvSpPr>
                <a:spLocks noChangeArrowheads="1"/>
              </p:cNvSpPr>
              <p:nvPr/>
            </p:nvSpPr>
            <p:spPr bwMode="auto">
              <a:xfrm>
                <a:off x="5114"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2" name="Rectangle 1169"/>
              <p:cNvSpPr>
                <a:spLocks noChangeArrowheads="1"/>
              </p:cNvSpPr>
              <p:nvPr/>
            </p:nvSpPr>
            <p:spPr bwMode="auto">
              <a:xfrm>
                <a:off x="515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3" name="Rectangle 1170"/>
              <p:cNvSpPr>
                <a:spLocks noChangeArrowheads="1"/>
              </p:cNvSpPr>
              <p:nvPr/>
            </p:nvSpPr>
            <p:spPr bwMode="auto">
              <a:xfrm>
                <a:off x="504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4" name="Rectangle 1171"/>
              <p:cNvSpPr>
                <a:spLocks noChangeArrowheads="1"/>
              </p:cNvSpPr>
              <p:nvPr/>
            </p:nvSpPr>
            <p:spPr bwMode="auto">
              <a:xfrm>
                <a:off x="5092"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5" name="Rectangle 1172"/>
              <p:cNvSpPr>
                <a:spLocks noChangeArrowheads="1"/>
              </p:cNvSpPr>
              <p:nvPr/>
            </p:nvSpPr>
            <p:spPr bwMode="auto">
              <a:xfrm>
                <a:off x="5134"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6" name="Rectangle 1173"/>
              <p:cNvSpPr>
                <a:spLocks noChangeArrowheads="1"/>
              </p:cNvSpPr>
              <p:nvPr/>
            </p:nvSpPr>
            <p:spPr bwMode="auto">
              <a:xfrm>
                <a:off x="5048"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7" name="Rectangle 1174"/>
              <p:cNvSpPr>
                <a:spLocks noChangeArrowheads="1"/>
              </p:cNvSpPr>
              <p:nvPr/>
            </p:nvSpPr>
            <p:spPr bwMode="auto">
              <a:xfrm>
                <a:off x="511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8" name="Rectangle 1175"/>
              <p:cNvSpPr>
                <a:spLocks noChangeArrowheads="1"/>
              </p:cNvSpPr>
              <p:nvPr/>
            </p:nvSpPr>
            <p:spPr bwMode="auto">
              <a:xfrm>
                <a:off x="509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9" name="Rectangle 1176"/>
              <p:cNvSpPr>
                <a:spLocks noChangeArrowheads="1"/>
              </p:cNvSpPr>
              <p:nvPr/>
            </p:nvSpPr>
            <p:spPr bwMode="auto">
              <a:xfrm>
                <a:off x="513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0" name="Rectangle 1177"/>
              <p:cNvSpPr>
                <a:spLocks noChangeArrowheads="1"/>
              </p:cNvSpPr>
              <p:nvPr/>
            </p:nvSpPr>
            <p:spPr bwMode="auto">
              <a:xfrm>
                <a:off x="51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1" name="Rectangle 1178"/>
              <p:cNvSpPr>
                <a:spLocks noChangeArrowheads="1"/>
              </p:cNvSpPr>
              <p:nvPr/>
            </p:nvSpPr>
            <p:spPr bwMode="auto">
              <a:xfrm>
                <a:off x="504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2" name="Rectangle 1179"/>
              <p:cNvSpPr>
                <a:spLocks noChangeArrowheads="1"/>
              </p:cNvSpPr>
              <p:nvPr/>
            </p:nvSpPr>
            <p:spPr bwMode="auto">
              <a:xfrm>
                <a:off x="509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3" name="Rectangle 1180"/>
              <p:cNvSpPr>
                <a:spLocks noChangeArrowheads="1"/>
              </p:cNvSpPr>
              <p:nvPr/>
            </p:nvSpPr>
            <p:spPr bwMode="auto">
              <a:xfrm>
                <a:off x="51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4" name="Rectangle 1181"/>
              <p:cNvSpPr>
                <a:spLocks noChangeArrowheads="1"/>
              </p:cNvSpPr>
              <p:nvPr/>
            </p:nvSpPr>
            <p:spPr bwMode="auto">
              <a:xfrm>
                <a:off x="504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5" name="Rectangle 1182"/>
              <p:cNvSpPr>
                <a:spLocks noChangeArrowheads="1"/>
              </p:cNvSpPr>
              <p:nvPr/>
            </p:nvSpPr>
            <p:spPr bwMode="auto">
              <a:xfrm>
                <a:off x="509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6" name="Rectangle 1183"/>
              <p:cNvSpPr>
                <a:spLocks noChangeArrowheads="1"/>
              </p:cNvSpPr>
              <p:nvPr/>
            </p:nvSpPr>
            <p:spPr bwMode="auto">
              <a:xfrm>
                <a:off x="513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7" name="Rectangle 1184"/>
              <p:cNvSpPr>
                <a:spLocks noChangeArrowheads="1"/>
              </p:cNvSpPr>
              <p:nvPr/>
            </p:nvSpPr>
            <p:spPr bwMode="auto">
              <a:xfrm>
                <a:off x="507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8" name="Rectangle 1185"/>
              <p:cNvSpPr>
                <a:spLocks noChangeArrowheads="1"/>
              </p:cNvSpPr>
              <p:nvPr/>
            </p:nvSpPr>
            <p:spPr bwMode="auto">
              <a:xfrm>
                <a:off x="511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9" name="Rectangle 1186"/>
              <p:cNvSpPr>
                <a:spLocks noChangeArrowheads="1"/>
              </p:cNvSpPr>
              <p:nvPr/>
            </p:nvSpPr>
            <p:spPr bwMode="auto">
              <a:xfrm>
                <a:off x="515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0" name="Rectangle 1187"/>
              <p:cNvSpPr>
                <a:spLocks noChangeArrowheads="1"/>
              </p:cNvSpPr>
              <p:nvPr/>
            </p:nvSpPr>
            <p:spPr bwMode="auto">
              <a:xfrm>
                <a:off x="504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1" name="Rectangle 1188"/>
              <p:cNvSpPr>
                <a:spLocks noChangeArrowheads="1"/>
              </p:cNvSpPr>
              <p:nvPr/>
            </p:nvSpPr>
            <p:spPr bwMode="auto">
              <a:xfrm>
                <a:off x="509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2" name="Rectangle 1189"/>
              <p:cNvSpPr>
                <a:spLocks noChangeArrowheads="1"/>
              </p:cNvSpPr>
              <p:nvPr/>
            </p:nvSpPr>
            <p:spPr bwMode="auto">
              <a:xfrm>
                <a:off x="517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3" name="Rectangle 1190"/>
              <p:cNvSpPr>
                <a:spLocks noChangeArrowheads="1"/>
              </p:cNvSpPr>
              <p:nvPr/>
            </p:nvSpPr>
            <p:spPr bwMode="auto">
              <a:xfrm>
                <a:off x="52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4" name="Rectangle 1191"/>
              <p:cNvSpPr>
                <a:spLocks noChangeArrowheads="1"/>
              </p:cNvSpPr>
              <p:nvPr/>
            </p:nvSpPr>
            <p:spPr bwMode="auto">
              <a:xfrm>
                <a:off x="52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5" name="Rectangle 1192"/>
              <p:cNvSpPr>
                <a:spLocks noChangeArrowheads="1"/>
              </p:cNvSpPr>
              <p:nvPr/>
            </p:nvSpPr>
            <p:spPr bwMode="auto">
              <a:xfrm>
                <a:off x="52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6" name="Rectangle 1193"/>
              <p:cNvSpPr>
                <a:spLocks noChangeArrowheads="1"/>
              </p:cNvSpPr>
              <p:nvPr/>
            </p:nvSpPr>
            <p:spPr bwMode="auto">
              <a:xfrm>
                <a:off x="528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7" name="Rectangle 1194"/>
              <p:cNvSpPr>
                <a:spLocks noChangeArrowheads="1"/>
              </p:cNvSpPr>
              <p:nvPr/>
            </p:nvSpPr>
            <p:spPr bwMode="auto">
              <a:xfrm>
                <a:off x="517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8" name="Rectangle 1195"/>
              <p:cNvSpPr>
                <a:spLocks noChangeArrowheads="1"/>
              </p:cNvSpPr>
              <p:nvPr/>
            </p:nvSpPr>
            <p:spPr bwMode="auto">
              <a:xfrm>
                <a:off x="5222"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9" name="Rectangle 1196"/>
              <p:cNvSpPr>
                <a:spLocks noChangeArrowheads="1"/>
              </p:cNvSpPr>
              <p:nvPr/>
            </p:nvSpPr>
            <p:spPr bwMode="auto">
              <a:xfrm>
                <a:off x="5264"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0" name="Rectangle 1197"/>
              <p:cNvSpPr>
                <a:spLocks noChangeArrowheads="1"/>
              </p:cNvSpPr>
              <p:nvPr/>
            </p:nvSpPr>
            <p:spPr bwMode="auto">
              <a:xfrm>
                <a:off x="5200"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1" name="Rectangle 1198"/>
              <p:cNvSpPr>
                <a:spLocks noChangeArrowheads="1"/>
              </p:cNvSpPr>
              <p:nvPr/>
            </p:nvSpPr>
            <p:spPr bwMode="auto">
              <a:xfrm>
                <a:off x="528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2" name="Rectangle 1199"/>
              <p:cNvSpPr>
                <a:spLocks noChangeArrowheads="1"/>
              </p:cNvSpPr>
              <p:nvPr/>
            </p:nvSpPr>
            <p:spPr bwMode="auto">
              <a:xfrm>
                <a:off x="517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3" name="Rectangle 1200"/>
              <p:cNvSpPr>
                <a:spLocks noChangeArrowheads="1"/>
              </p:cNvSpPr>
              <p:nvPr/>
            </p:nvSpPr>
            <p:spPr bwMode="auto">
              <a:xfrm>
                <a:off x="5244"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4" name="Rectangle 1201"/>
              <p:cNvSpPr>
                <a:spLocks noChangeArrowheads="1"/>
              </p:cNvSpPr>
              <p:nvPr/>
            </p:nvSpPr>
            <p:spPr bwMode="auto">
              <a:xfrm>
                <a:off x="5286"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5" name="Rectangle 1202"/>
              <p:cNvSpPr>
                <a:spLocks noChangeArrowheads="1"/>
              </p:cNvSpPr>
              <p:nvPr/>
            </p:nvSpPr>
            <p:spPr bwMode="auto">
              <a:xfrm>
                <a:off x="5178"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6" name="Rectangle 1203"/>
              <p:cNvSpPr>
                <a:spLocks noChangeArrowheads="1"/>
              </p:cNvSpPr>
              <p:nvPr/>
            </p:nvSpPr>
            <p:spPr bwMode="auto">
              <a:xfrm>
                <a:off x="5200"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7" name="Rectangle 1204"/>
              <p:cNvSpPr>
                <a:spLocks noChangeArrowheads="1"/>
              </p:cNvSpPr>
              <p:nvPr/>
            </p:nvSpPr>
            <p:spPr bwMode="auto">
              <a:xfrm>
                <a:off x="52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8" name="Rectangle 1205"/>
              <p:cNvSpPr>
                <a:spLocks noChangeArrowheads="1"/>
              </p:cNvSpPr>
              <p:nvPr/>
            </p:nvSpPr>
            <p:spPr bwMode="auto">
              <a:xfrm>
                <a:off x="528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9" name="Rectangle 1206"/>
              <p:cNvSpPr>
                <a:spLocks noChangeArrowheads="1"/>
              </p:cNvSpPr>
              <p:nvPr/>
            </p:nvSpPr>
            <p:spPr bwMode="auto">
              <a:xfrm>
                <a:off x="517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0" name="Rectangle 1207"/>
              <p:cNvSpPr>
                <a:spLocks noChangeArrowheads="1"/>
              </p:cNvSpPr>
              <p:nvPr/>
            </p:nvSpPr>
            <p:spPr bwMode="auto">
              <a:xfrm>
                <a:off x="522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1" name="Rectangle 1208"/>
              <p:cNvSpPr>
                <a:spLocks noChangeArrowheads="1"/>
              </p:cNvSpPr>
              <p:nvPr/>
            </p:nvSpPr>
            <p:spPr bwMode="auto">
              <a:xfrm>
                <a:off x="5242" y="1217"/>
                <a:ext cx="3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2" name="Rectangle 1209"/>
              <p:cNvSpPr>
                <a:spLocks noChangeArrowheads="1"/>
              </p:cNvSpPr>
              <p:nvPr/>
            </p:nvSpPr>
            <p:spPr bwMode="auto">
              <a:xfrm>
                <a:off x="520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3" name="Rectangle 1210"/>
              <p:cNvSpPr>
                <a:spLocks noChangeArrowheads="1"/>
              </p:cNvSpPr>
              <p:nvPr/>
            </p:nvSpPr>
            <p:spPr bwMode="auto">
              <a:xfrm>
                <a:off x="52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4" name="Rectangle 1211"/>
              <p:cNvSpPr>
                <a:spLocks noChangeArrowheads="1"/>
              </p:cNvSpPr>
              <p:nvPr/>
            </p:nvSpPr>
            <p:spPr bwMode="auto">
              <a:xfrm>
                <a:off x="5286"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5" name="Rectangle 1212"/>
              <p:cNvSpPr>
                <a:spLocks noChangeArrowheads="1"/>
              </p:cNvSpPr>
              <p:nvPr/>
            </p:nvSpPr>
            <p:spPr bwMode="auto">
              <a:xfrm>
                <a:off x="517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4"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7" name="Rectangle 1215"/>
              <p:cNvSpPr>
                <a:spLocks noChangeArrowheads="1"/>
              </p:cNvSpPr>
              <p:nvPr/>
            </p:nvSpPr>
            <p:spPr bwMode="auto">
              <a:xfrm>
                <a:off x="52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8" name="Rectangle 1216"/>
              <p:cNvSpPr>
                <a:spLocks noChangeArrowheads="1"/>
              </p:cNvSpPr>
              <p:nvPr/>
            </p:nvSpPr>
            <p:spPr bwMode="auto">
              <a:xfrm>
                <a:off x="52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9" name="Rectangle 1217"/>
              <p:cNvSpPr>
                <a:spLocks noChangeArrowheads="1"/>
              </p:cNvSpPr>
              <p:nvPr/>
            </p:nvSpPr>
            <p:spPr bwMode="auto">
              <a:xfrm>
                <a:off x="52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0" name="Rectangle 1218"/>
              <p:cNvSpPr>
                <a:spLocks noChangeArrowheads="1"/>
              </p:cNvSpPr>
              <p:nvPr/>
            </p:nvSpPr>
            <p:spPr bwMode="auto">
              <a:xfrm>
                <a:off x="5286"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1" name="Rectangle 1219"/>
              <p:cNvSpPr>
                <a:spLocks noChangeArrowheads="1"/>
              </p:cNvSpPr>
              <p:nvPr/>
            </p:nvSpPr>
            <p:spPr bwMode="auto">
              <a:xfrm>
                <a:off x="524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2" name="Rectangle 1220"/>
              <p:cNvSpPr>
                <a:spLocks noChangeArrowheads="1"/>
              </p:cNvSpPr>
              <p:nvPr/>
            </p:nvSpPr>
            <p:spPr bwMode="auto">
              <a:xfrm>
                <a:off x="5286"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3" name="Rectangle 1221"/>
              <p:cNvSpPr>
                <a:spLocks noChangeArrowheads="1"/>
              </p:cNvSpPr>
              <p:nvPr/>
            </p:nvSpPr>
            <p:spPr bwMode="auto">
              <a:xfrm>
                <a:off x="5244"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4" name="Rectangle 1222"/>
              <p:cNvSpPr>
                <a:spLocks noChangeArrowheads="1"/>
              </p:cNvSpPr>
              <p:nvPr/>
            </p:nvSpPr>
            <p:spPr bwMode="auto">
              <a:xfrm>
                <a:off x="528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5" name="Rectangle 1223"/>
              <p:cNvSpPr>
                <a:spLocks noChangeArrowheads="1"/>
              </p:cNvSpPr>
              <p:nvPr/>
            </p:nvSpPr>
            <p:spPr bwMode="auto">
              <a:xfrm>
                <a:off x="5134" y="1554"/>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6" name="Rectangle 1224"/>
              <p:cNvSpPr>
                <a:spLocks noChangeArrowheads="1"/>
              </p:cNvSpPr>
              <p:nvPr/>
            </p:nvSpPr>
            <p:spPr bwMode="auto">
              <a:xfrm>
                <a:off x="524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7" name="Rectangle 1225"/>
              <p:cNvSpPr>
                <a:spLocks noChangeArrowheads="1"/>
              </p:cNvSpPr>
              <p:nvPr/>
            </p:nvSpPr>
            <p:spPr bwMode="auto">
              <a:xfrm>
                <a:off x="5286"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8" name="Rectangle 1226"/>
              <p:cNvSpPr>
                <a:spLocks noChangeArrowheads="1"/>
              </p:cNvSpPr>
              <p:nvPr/>
            </p:nvSpPr>
            <p:spPr bwMode="auto">
              <a:xfrm>
                <a:off x="5200"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9" name="Rectangle 1227"/>
              <p:cNvSpPr>
                <a:spLocks noChangeArrowheads="1"/>
              </p:cNvSpPr>
              <p:nvPr/>
            </p:nvSpPr>
            <p:spPr bwMode="auto">
              <a:xfrm>
                <a:off x="5222"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0" name="Rectangle 1228"/>
              <p:cNvSpPr>
                <a:spLocks noChangeArrowheads="1"/>
              </p:cNvSpPr>
              <p:nvPr/>
            </p:nvSpPr>
            <p:spPr bwMode="auto">
              <a:xfrm>
                <a:off x="5266" y="1610"/>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1" name="Rectangle 1229"/>
              <p:cNvSpPr>
                <a:spLocks noChangeArrowheads="1"/>
              </p:cNvSpPr>
              <p:nvPr/>
            </p:nvSpPr>
            <p:spPr bwMode="auto">
              <a:xfrm>
                <a:off x="520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2" name="Rectangle 1230"/>
              <p:cNvSpPr>
                <a:spLocks noChangeArrowheads="1"/>
              </p:cNvSpPr>
              <p:nvPr/>
            </p:nvSpPr>
            <p:spPr bwMode="auto">
              <a:xfrm>
                <a:off x="5244"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3" name="Rectangle 1231"/>
              <p:cNvSpPr>
                <a:spLocks noChangeArrowheads="1"/>
              </p:cNvSpPr>
              <p:nvPr/>
            </p:nvSpPr>
            <p:spPr bwMode="auto">
              <a:xfrm>
                <a:off x="52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4" name="Rectangle 1232"/>
              <p:cNvSpPr>
                <a:spLocks noChangeArrowheads="1"/>
              </p:cNvSpPr>
              <p:nvPr/>
            </p:nvSpPr>
            <p:spPr bwMode="auto">
              <a:xfrm>
                <a:off x="5286"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5" name="Rectangle 1233"/>
              <p:cNvSpPr>
                <a:spLocks noChangeArrowheads="1"/>
              </p:cNvSpPr>
              <p:nvPr/>
            </p:nvSpPr>
            <p:spPr bwMode="auto">
              <a:xfrm>
                <a:off x="5200"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6" name="Rectangle 1234"/>
              <p:cNvSpPr>
                <a:spLocks noChangeArrowheads="1"/>
              </p:cNvSpPr>
              <p:nvPr/>
            </p:nvSpPr>
            <p:spPr bwMode="auto">
              <a:xfrm>
                <a:off x="528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7" name="Rectangle 1235"/>
              <p:cNvSpPr>
                <a:spLocks noChangeArrowheads="1"/>
              </p:cNvSpPr>
              <p:nvPr/>
            </p:nvSpPr>
            <p:spPr bwMode="auto">
              <a:xfrm>
                <a:off x="517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8" name="Rectangle 1236"/>
              <p:cNvSpPr>
                <a:spLocks noChangeArrowheads="1"/>
              </p:cNvSpPr>
              <p:nvPr/>
            </p:nvSpPr>
            <p:spPr bwMode="auto">
              <a:xfrm>
                <a:off x="528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9" name="Rectangle 1237"/>
              <p:cNvSpPr>
                <a:spLocks noChangeArrowheads="1"/>
              </p:cNvSpPr>
              <p:nvPr/>
            </p:nvSpPr>
            <p:spPr bwMode="auto">
              <a:xfrm>
                <a:off x="5178"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0" name="Rectangle 1238"/>
              <p:cNvSpPr>
                <a:spLocks noChangeArrowheads="1"/>
              </p:cNvSpPr>
              <p:nvPr/>
            </p:nvSpPr>
            <p:spPr bwMode="auto">
              <a:xfrm>
                <a:off x="5200"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1" name="Rectangle 1239"/>
              <p:cNvSpPr>
                <a:spLocks noChangeArrowheads="1"/>
              </p:cNvSpPr>
              <p:nvPr/>
            </p:nvSpPr>
            <p:spPr bwMode="auto">
              <a:xfrm>
                <a:off x="52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2" name="Rectangle 1240"/>
              <p:cNvSpPr>
                <a:spLocks noChangeArrowheads="1"/>
              </p:cNvSpPr>
              <p:nvPr/>
            </p:nvSpPr>
            <p:spPr bwMode="auto">
              <a:xfrm>
                <a:off x="5266" y="1836"/>
                <a:ext cx="3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3" name="Rectangle 1241"/>
              <p:cNvSpPr>
                <a:spLocks noChangeArrowheads="1"/>
              </p:cNvSpPr>
              <p:nvPr/>
            </p:nvSpPr>
            <p:spPr bwMode="auto">
              <a:xfrm>
                <a:off x="522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4" name="Rectangle 1242"/>
              <p:cNvSpPr>
                <a:spLocks noChangeArrowheads="1"/>
              </p:cNvSpPr>
              <p:nvPr/>
            </p:nvSpPr>
            <p:spPr bwMode="auto">
              <a:xfrm>
                <a:off x="526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5" name="Rectangle 1243"/>
              <p:cNvSpPr>
                <a:spLocks noChangeArrowheads="1"/>
              </p:cNvSpPr>
              <p:nvPr/>
            </p:nvSpPr>
            <p:spPr bwMode="auto">
              <a:xfrm>
                <a:off x="52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6" name="Rectangle 1244"/>
              <p:cNvSpPr>
                <a:spLocks noChangeArrowheads="1"/>
              </p:cNvSpPr>
              <p:nvPr/>
            </p:nvSpPr>
            <p:spPr bwMode="auto">
              <a:xfrm>
                <a:off x="517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7" name="Rectangle 1245"/>
              <p:cNvSpPr>
                <a:spLocks noChangeArrowheads="1"/>
              </p:cNvSpPr>
              <p:nvPr/>
            </p:nvSpPr>
            <p:spPr bwMode="auto">
              <a:xfrm>
                <a:off x="5200"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8" name="Rectangle 1246"/>
              <p:cNvSpPr>
                <a:spLocks noChangeArrowheads="1"/>
              </p:cNvSpPr>
              <p:nvPr/>
            </p:nvSpPr>
            <p:spPr bwMode="auto">
              <a:xfrm>
                <a:off x="522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9" name="Rectangle 1247"/>
              <p:cNvSpPr>
                <a:spLocks noChangeArrowheads="1"/>
              </p:cNvSpPr>
              <p:nvPr/>
            </p:nvSpPr>
            <p:spPr bwMode="auto">
              <a:xfrm>
                <a:off x="52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0" name="Rectangle 1248"/>
              <p:cNvSpPr>
                <a:spLocks noChangeArrowheads="1"/>
              </p:cNvSpPr>
              <p:nvPr/>
            </p:nvSpPr>
            <p:spPr bwMode="auto">
              <a:xfrm>
                <a:off x="517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1" name="Rectangle 1249"/>
              <p:cNvSpPr>
                <a:spLocks noChangeArrowheads="1"/>
              </p:cNvSpPr>
              <p:nvPr/>
            </p:nvSpPr>
            <p:spPr bwMode="auto">
              <a:xfrm>
                <a:off x="522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2" name="Rectangle 1250"/>
              <p:cNvSpPr>
                <a:spLocks noChangeArrowheads="1"/>
              </p:cNvSpPr>
              <p:nvPr/>
            </p:nvSpPr>
            <p:spPr bwMode="auto">
              <a:xfrm>
                <a:off x="526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3" name="Rectangle 1251"/>
              <p:cNvSpPr>
                <a:spLocks noChangeArrowheads="1"/>
              </p:cNvSpPr>
              <p:nvPr/>
            </p:nvSpPr>
            <p:spPr bwMode="auto">
              <a:xfrm>
                <a:off x="520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4" name="Rectangle 1252"/>
              <p:cNvSpPr>
                <a:spLocks noChangeArrowheads="1"/>
              </p:cNvSpPr>
              <p:nvPr/>
            </p:nvSpPr>
            <p:spPr bwMode="auto">
              <a:xfrm>
                <a:off x="524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5" name="Rectangle 1253"/>
              <p:cNvSpPr>
                <a:spLocks noChangeArrowheads="1"/>
              </p:cNvSpPr>
              <p:nvPr/>
            </p:nvSpPr>
            <p:spPr bwMode="auto">
              <a:xfrm>
                <a:off x="528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6" name="Rectangle 1254"/>
              <p:cNvSpPr>
                <a:spLocks noChangeArrowheads="1"/>
              </p:cNvSpPr>
              <p:nvPr/>
            </p:nvSpPr>
            <p:spPr bwMode="auto">
              <a:xfrm>
                <a:off x="517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7" name="Rectangle 1255"/>
              <p:cNvSpPr>
                <a:spLocks noChangeArrowheads="1"/>
              </p:cNvSpPr>
              <p:nvPr/>
            </p:nvSpPr>
            <p:spPr bwMode="auto">
              <a:xfrm>
                <a:off x="522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8" name="Rectangle 1256"/>
              <p:cNvSpPr>
                <a:spLocks noChangeArrowheads="1"/>
              </p:cNvSpPr>
              <p:nvPr/>
            </p:nvSpPr>
            <p:spPr bwMode="auto">
              <a:xfrm>
                <a:off x="52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9" name="Rectangle 1257"/>
              <p:cNvSpPr>
                <a:spLocks noChangeArrowheads="1"/>
              </p:cNvSpPr>
              <p:nvPr/>
            </p:nvSpPr>
            <p:spPr bwMode="auto">
              <a:xfrm>
                <a:off x="509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0" name="Rectangle 1258"/>
              <p:cNvSpPr>
                <a:spLocks noChangeArrowheads="1"/>
              </p:cNvSpPr>
              <p:nvPr/>
            </p:nvSpPr>
            <p:spPr bwMode="auto">
              <a:xfrm>
                <a:off x="51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1" name="Rectangle 1259"/>
              <p:cNvSpPr>
                <a:spLocks noChangeArrowheads="1"/>
              </p:cNvSpPr>
              <p:nvPr/>
            </p:nvSpPr>
            <p:spPr bwMode="auto">
              <a:xfrm>
                <a:off x="5178"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2" name="Rectangle 1260"/>
              <p:cNvSpPr>
                <a:spLocks noChangeArrowheads="1"/>
              </p:cNvSpPr>
              <p:nvPr/>
            </p:nvSpPr>
            <p:spPr bwMode="auto">
              <a:xfrm>
                <a:off x="522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3" name="Rectangle 1261"/>
              <p:cNvSpPr>
                <a:spLocks noChangeArrowheads="1"/>
              </p:cNvSpPr>
              <p:nvPr/>
            </p:nvSpPr>
            <p:spPr bwMode="auto">
              <a:xfrm>
                <a:off x="504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4" name="Rectangle 1262"/>
              <p:cNvSpPr>
                <a:spLocks noChangeArrowheads="1"/>
              </p:cNvSpPr>
              <p:nvPr/>
            </p:nvSpPr>
            <p:spPr bwMode="auto">
              <a:xfrm>
                <a:off x="507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5" name="Rectangle 1263"/>
              <p:cNvSpPr>
                <a:spLocks noChangeArrowheads="1"/>
              </p:cNvSpPr>
              <p:nvPr/>
            </p:nvSpPr>
            <p:spPr bwMode="auto">
              <a:xfrm>
                <a:off x="51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6" name="Rectangle 1264"/>
              <p:cNvSpPr>
                <a:spLocks noChangeArrowheads="1"/>
              </p:cNvSpPr>
              <p:nvPr/>
            </p:nvSpPr>
            <p:spPr bwMode="auto">
              <a:xfrm>
                <a:off x="517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7" name="Rectangle 1265"/>
              <p:cNvSpPr>
                <a:spLocks noChangeArrowheads="1"/>
              </p:cNvSpPr>
              <p:nvPr/>
            </p:nvSpPr>
            <p:spPr bwMode="auto">
              <a:xfrm>
                <a:off x="5286"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8" name="Rectangle 1266"/>
              <p:cNvSpPr>
                <a:spLocks noChangeArrowheads="1"/>
              </p:cNvSpPr>
              <p:nvPr/>
            </p:nvSpPr>
            <p:spPr bwMode="auto">
              <a:xfrm>
                <a:off x="515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9" name="Rectangle 1267"/>
              <p:cNvSpPr>
                <a:spLocks noChangeArrowheads="1"/>
              </p:cNvSpPr>
              <p:nvPr/>
            </p:nvSpPr>
            <p:spPr bwMode="auto">
              <a:xfrm>
                <a:off x="511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0" name="Rectangle 1268"/>
              <p:cNvSpPr>
                <a:spLocks noChangeArrowheads="1"/>
              </p:cNvSpPr>
              <p:nvPr/>
            </p:nvSpPr>
            <p:spPr bwMode="auto">
              <a:xfrm>
                <a:off x="526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1" name="Rectangle 1269"/>
              <p:cNvSpPr>
                <a:spLocks noChangeArrowheads="1"/>
              </p:cNvSpPr>
              <p:nvPr/>
            </p:nvSpPr>
            <p:spPr bwMode="auto">
              <a:xfrm>
                <a:off x="528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2" name="Rectangle 1270"/>
              <p:cNvSpPr>
                <a:spLocks noChangeArrowheads="1"/>
              </p:cNvSpPr>
              <p:nvPr/>
            </p:nvSpPr>
            <p:spPr bwMode="auto">
              <a:xfrm>
                <a:off x="5200"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3" name="Rectangle 1271"/>
              <p:cNvSpPr>
                <a:spLocks noChangeArrowheads="1"/>
              </p:cNvSpPr>
              <p:nvPr/>
            </p:nvSpPr>
            <p:spPr bwMode="auto">
              <a:xfrm>
                <a:off x="5092"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4" name="Rectangle 1272"/>
              <p:cNvSpPr>
                <a:spLocks noChangeArrowheads="1"/>
              </p:cNvSpPr>
              <p:nvPr/>
            </p:nvSpPr>
            <p:spPr bwMode="auto">
              <a:xfrm>
                <a:off x="524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5" name="Rectangle 1273"/>
              <p:cNvSpPr>
                <a:spLocks noChangeArrowheads="1"/>
              </p:cNvSpPr>
              <p:nvPr/>
            </p:nvSpPr>
            <p:spPr bwMode="auto">
              <a:xfrm>
                <a:off x="528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6" name="Rectangle 1274"/>
              <p:cNvSpPr>
                <a:spLocks noChangeArrowheads="1"/>
              </p:cNvSpPr>
              <p:nvPr/>
            </p:nvSpPr>
            <p:spPr bwMode="auto">
              <a:xfrm>
                <a:off x="5048"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7" name="Rectangle 1275"/>
              <p:cNvSpPr>
                <a:spLocks noChangeArrowheads="1"/>
              </p:cNvSpPr>
              <p:nvPr/>
            </p:nvSpPr>
            <p:spPr bwMode="auto">
              <a:xfrm>
                <a:off x="51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8" name="Rectangle 1276"/>
              <p:cNvSpPr>
                <a:spLocks noChangeArrowheads="1"/>
              </p:cNvSpPr>
              <p:nvPr/>
            </p:nvSpPr>
            <p:spPr bwMode="auto">
              <a:xfrm>
                <a:off x="5070"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9" name="Rectangle 1277"/>
              <p:cNvSpPr>
                <a:spLocks noChangeArrowheads="1"/>
              </p:cNvSpPr>
              <p:nvPr/>
            </p:nvSpPr>
            <p:spPr bwMode="auto">
              <a:xfrm>
                <a:off x="5222"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0" name="Rectangle 1278"/>
              <p:cNvSpPr>
                <a:spLocks noChangeArrowheads="1"/>
              </p:cNvSpPr>
              <p:nvPr/>
            </p:nvSpPr>
            <p:spPr bwMode="auto">
              <a:xfrm>
                <a:off x="524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1" name="Rectangle 1279"/>
              <p:cNvSpPr>
                <a:spLocks noChangeArrowheads="1"/>
              </p:cNvSpPr>
              <p:nvPr/>
            </p:nvSpPr>
            <p:spPr bwMode="auto">
              <a:xfrm>
                <a:off x="5048"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2" name="Rectangle 1280"/>
              <p:cNvSpPr>
                <a:spLocks noChangeArrowheads="1"/>
              </p:cNvSpPr>
              <p:nvPr/>
            </p:nvSpPr>
            <p:spPr bwMode="auto">
              <a:xfrm>
                <a:off x="5200"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3" name="Rectangle 1281"/>
              <p:cNvSpPr>
                <a:spLocks noChangeArrowheads="1"/>
              </p:cNvSpPr>
              <p:nvPr/>
            </p:nvSpPr>
            <p:spPr bwMode="auto">
              <a:xfrm>
                <a:off x="51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4" name="Rectangle 1282"/>
              <p:cNvSpPr>
                <a:spLocks noChangeArrowheads="1"/>
              </p:cNvSpPr>
              <p:nvPr/>
            </p:nvSpPr>
            <p:spPr bwMode="auto">
              <a:xfrm>
                <a:off x="515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5" name="Rectangle 1283"/>
              <p:cNvSpPr>
                <a:spLocks noChangeArrowheads="1"/>
              </p:cNvSpPr>
              <p:nvPr/>
            </p:nvSpPr>
            <p:spPr bwMode="auto">
              <a:xfrm>
                <a:off x="528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6" name="Rectangle 1284"/>
              <p:cNvSpPr>
                <a:spLocks noChangeArrowheads="1"/>
              </p:cNvSpPr>
              <p:nvPr/>
            </p:nvSpPr>
            <p:spPr bwMode="auto">
              <a:xfrm>
                <a:off x="504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7" name="Rectangle 1285"/>
              <p:cNvSpPr>
                <a:spLocks noChangeArrowheads="1"/>
              </p:cNvSpPr>
              <p:nvPr/>
            </p:nvSpPr>
            <p:spPr bwMode="auto">
              <a:xfrm>
                <a:off x="5200"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8" name="Rectangle 1286"/>
              <p:cNvSpPr>
                <a:spLocks noChangeArrowheads="1"/>
              </p:cNvSpPr>
              <p:nvPr/>
            </p:nvSpPr>
            <p:spPr bwMode="auto">
              <a:xfrm>
                <a:off x="51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9" name="Rectangle 1287"/>
              <p:cNvSpPr>
                <a:spLocks noChangeArrowheads="1"/>
              </p:cNvSpPr>
              <p:nvPr/>
            </p:nvSpPr>
            <p:spPr bwMode="auto">
              <a:xfrm>
                <a:off x="517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0" name="Rectangle 1288"/>
              <p:cNvSpPr>
                <a:spLocks noChangeArrowheads="1"/>
              </p:cNvSpPr>
              <p:nvPr/>
            </p:nvSpPr>
            <p:spPr bwMode="auto">
              <a:xfrm>
                <a:off x="5286"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1" name="Rectangle 1289"/>
              <p:cNvSpPr>
                <a:spLocks noChangeArrowheads="1"/>
              </p:cNvSpPr>
              <p:nvPr/>
            </p:nvSpPr>
            <p:spPr bwMode="auto">
              <a:xfrm>
                <a:off x="5200"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2" name="Rectangle 1290"/>
              <p:cNvSpPr>
                <a:spLocks noChangeArrowheads="1"/>
              </p:cNvSpPr>
              <p:nvPr/>
            </p:nvSpPr>
            <p:spPr bwMode="auto">
              <a:xfrm>
                <a:off x="5092"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3" name="Rectangle 1291"/>
              <p:cNvSpPr>
                <a:spLocks noChangeArrowheads="1"/>
              </p:cNvSpPr>
              <p:nvPr/>
            </p:nvSpPr>
            <p:spPr bwMode="auto">
              <a:xfrm>
                <a:off x="51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4" name="Rectangle 1292"/>
              <p:cNvSpPr>
                <a:spLocks noChangeArrowheads="1"/>
              </p:cNvSpPr>
              <p:nvPr/>
            </p:nvSpPr>
            <p:spPr bwMode="auto">
              <a:xfrm>
                <a:off x="5048"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5" name="Rectangle 1293"/>
              <p:cNvSpPr>
                <a:spLocks noChangeArrowheads="1"/>
              </p:cNvSpPr>
              <p:nvPr/>
            </p:nvSpPr>
            <p:spPr bwMode="auto">
              <a:xfrm>
                <a:off x="515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6" name="Rectangle 1294"/>
              <p:cNvSpPr>
                <a:spLocks noChangeArrowheads="1"/>
              </p:cNvSpPr>
              <p:nvPr/>
            </p:nvSpPr>
            <p:spPr bwMode="auto">
              <a:xfrm>
                <a:off x="528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7" name="Rectangle 1295"/>
              <p:cNvSpPr>
                <a:spLocks noChangeArrowheads="1"/>
              </p:cNvSpPr>
              <p:nvPr/>
            </p:nvSpPr>
            <p:spPr bwMode="auto">
              <a:xfrm>
                <a:off x="5200"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8" name="Rectangle 1296"/>
              <p:cNvSpPr>
                <a:spLocks noChangeArrowheads="1"/>
              </p:cNvSpPr>
              <p:nvPr/>
            </p:nvSpPr>
            <p:spPr bwMode="auto">
              <a:xfrm>
                <a:off x="5114"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9" name="Rectangle 1297"/>
              <p:cNvSpPr>
                <a:spLocks noChangeArrowheads="1"/>
              </p:cNvSpPr>
              <p:nvPr/>
            </p:nvSpPr>
            <p:spPr bwMode="auto">
              <a:xfrm>
                <a:off x="5048"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0" name="Rectangle 1298"/>
              <p:cNvSpPr>
                <a:spLocks noChangeArrowheads="1"/>
              </p:cNvSpPr>
              <p:nvPr/>
            </p:nvSpPr>
            <p:spPr bwMode="auto">
              <a:xfrm>
                <a:off x="515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1" name="Rectangle 1299"/>
              <p:cNvSpPr>
                <a:spLocks noChangeArrowheads="1"/>
              </p:cNvSpPr>
              <p:nvPr/>
            </p:nvSpPr>
            <p:spPr bwMode="auto">
              <a:xfrm>
                <a:off x="528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2" name="Rectangle 1300"/>
              <p:cNvSpPr>
                <a:spLocks noChangeArrowheads="1"/>
              </p:cNvSpPr>
              <p:nvPr/>
            </p:nvSpPr>
            <p:spPr bwMode="auto">
              <a:xfrm>
                <a:off x="5048"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3" name="Rectangle 1301"/>
              <p:cNvSpPr>
                <a:spLocks noChangeArrowheads="1"/>
              </p:cNvSpPr>
              <p:nvPr/>
            </p:nvSpPr>
            <p:spPr bwMode="auto">
              <a:xfrm>
                <a:off x="5286"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4" name="Rectangle 1302"/>
              <p:cNvSpPr>
                <a:spLocks noChangeArrowheads="1"/>
              </p:cNvSpPr>
              <p:nvPr/>
            </p:nvSpPr>
            <p:spPr bwMode="auto">
              <a:xfrm>
                <a:off x="515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5" name="Rectangle 1303"/>
              <p:cNvSpPr>
                <a:spLocks noChangeArrowheads="1"/>
              </p:cNvSpPr>
              <p:nvPr/>
            </p:nvSpPr>
            <p:spPr bwMode="auto">
              <a:xfrm>
                <a:off x="528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6" name="Rectangle 1304"/>
              <p:cNvSpPr>
                <a:spLocks noChangeArrowheads="1"/>
              </p:cNvSpPr>
              <p:nvPr/>
            </p:nvSpPr>
            <p:spPr bwMode="auto">
              <a:xfrm>
                <a:off x="504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7" name="Rectangle 1305"/>
              <p:cNvSpPr>
                <a:spLocks noChangeArrowheads="1"/>
              </p:cNvSpPr>
              <p:nvPr/>
            </p:nvSpPr>
            <p:spPr bwMode="auto">
              <a:xfrm>
                <a:off x="517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8" name="Rectangle 1306"/>
              <p:cNvSpPr>
                <a:spLocks noChangeArrowheads="1"/>
              </p:cNvSpPr>
              <p:nvPr/>
            </p:nvSpPr>
            <p:spPr bwMode="auto">
              <a:xfrm>
                <a:off x="515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9" name="Rectangle 1307"/>
              <p:cNvSpPr>
                <a:spLocks noChangeArrowheads="1"/>
              </p:cNvSpPr>
              <p:nvPr/>
            </p:nvSpPr>
            <p:spPr bwMode="auto">
              <a:xfrm>
                <a:off x="5156" y="295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0" name="Rectangle 1308"/>
              <p:cNvSpPr>
                <a:spLocks noChangeArrowheads="1"/>
              </p:cNvSpPr>
              <p:nvPr/>
            </p:nvSpPr>
            <p:spPr bwMode="auto">
              <a:xfrm>
                <a:off x="528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0" name="Rectangle 1408"/>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1" name="Rectangle 1409"/>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4" name="Rectangle 1412"/>
              <p:cNvSpPr>
                <a:spLocks noChangeArrowheads="1"/>
              </p:cNvSpPr>
              <p:nvPr/>
            </p:nvSpPr>
            <p:spPr bwMode="auto">
              <a:xfrm>
                <a:off x="5424" y="1981"/>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8" name="Rectangle 1419"/>
            <p:cNvSpPr>
              <a:spLocks noChangeArrowheads="1"/>
            </p:cNvSpPr>
            <p:nvPr/>
          </p:nvSpPr>
          <p:spPr bwMode="auto">
            <a:xfrm>
              <a:off x="-2932410" y="625474"/>
              <a:ext cx="1587" cy="15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79" name="Rectangle 1420"/>
            <p:cNvSpPr>
              <a:spLocks noChangeArrowheads="1"/>
            </p:cNvSpPr>
            <p:nvPr/>
          </p:nvSpPr>
          <p:spPr bwMode="auto">
            <a:xfrm>
              <a:off x="-729659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0" name="Rectangle 1421"/>
            <p:cNvSpPr>
              <a:spLocks noChangeArrowheads="1"/>
            </p:cNvSpPr>
            <p:nvPr/>
          </p:nvSpPr>
          <p:spPr bwMode="auto">
            <a:xfrm>
              <a:off x="-7207695"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1" name="Rectangle 1422"/>
            <p:cNvSpPr>
              <a:spLocks noChangeArrowheads="1"/>
            </p:cNvSpPr>
            <p:nvPr/>
          </p:nvSpPr>
          <p:spPr bwMode="auto">
            <a:xfrm>
              <a:off x="-712196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2" name="Rectangle 1423"/>
            <p:cNvSpPr>
              <a:spLocks noChangeArrowheads="1"/>
            </p:cNvSpPr>
            <p:nvPr/>
          </p:nvSpPr>
          <p:spPr bwMode="auto">
            <a:xfrm>
              <a:off x="-6947336"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3" name="Rectangle 1424"/>
            <p:cNvSpPr>
              <a:spLocks noChangeArrowheads="1"/>
            </p:cNvSpPr>
            <p:nvPr/>
          </p:nvSpPr>
          <p:spPr bwMode="auto">
            <a:xfrm>
              <a:off x="-6861610"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4" name="Rectangle 1425"/>
            <p:cNvSpPr>
              <a:spLocks noChangeArrowheads="1"/>
            </p:cNvSpPr>
            <p:nvPr/>
          </p:nvSpPr>
          <p:spPr bwMode="auto">
            <a:xfrm>
              <a:off x="-7296599"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5" name="Rectangle 1426"/>
            <p:cNvSpPr>
              <a:spLocks noChangeArrowheads="1"/>
            </p:cNvSpPr>
            <p:nvPr/>
          </p:nvSpPr>
          <p:spPr bwMode="auto">
            <a:xfrm>
              <a:off x="-7207695" y="-198438"/>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6" name="Rectangle 1427"/>
            <p:cNvSpPr>
              <a:spLocks noChangeArrowheads="1"/>
            </p:cNvSpPr>
            <p:nvPr/>
          </p:nvSpPr>
          <p:spPr bwMode="auto">
            <a:xfrm>
              <a:off x="-7296599"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7" name="Rectangle 1428"/>
            <p:cNvSpPr>
              <a:spLocks noChangeArrowheads="1"/>
            </p:cNvSpPr>
            <p:nvPr/>
          </p:nvSpPr>
          <p:spPr bwMode="auto">
            <a:xfrm>
              <a:off x="-7121969"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8" name="Rectangle 1429"/>
            <p:cNvSpPr>
              <a:spLocks noChangeArrowheads="1"/>
            </p:cNvSpPr>
            <p:nvPr/>
          </p:nvSpPr>
          <p:spPr bwMode="auto">
            <a:xfrm>
              <a:off x="-6861610"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9" name="Rectangle 1430"/>
            <p:cNvSpPr>
              <a:spLocks noChangeArrowheads="1"/>
            </p:cNvSpPr>
            <p:nvPr/>
          </p:nvSpPr>
          <p:spPr bwMode="auto">
            <a:xfrm>
              <a:off x="-7296599"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0" name="Rectangle 1431"/>
            <p:cNvSpPr>
              <a:spLocks noChangeArrowheads="1"/>
            </p:cNvSpPr>
            <p:nvPr/>
          </p:nvSpPr>
          <p:spPr bwMode="auto">
            <a:xfrm>
              <a:off x="-7207695"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1" name="Rectangle 1432"/>
            <p:cNvSpPr>
              <a:spLocks noChangeArrowheads="1"/>
            </p:cNvSpPr>
            <p:nvPr/>
          </p:nvSpPr>
          <p:spPr bwMode="auto">
            <a:xfrm>
              <a:off x="-7036240" y="-20637"/>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2" name="Rectangle 1433"/>
            <p:cNvSpPr>
              <a:spLocks noChangeArrowheads="1"/>
            </p:cNvSpPr>
            <p:nvPr/>
          </p:nvSpPr>
          <p:spPr bwMode="auto">
            <a:xfrm>
              <a:off x="-7207695"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3" name="Rectangle 1434"/>
            <p:cNvSpPr>
              <a:spLocks noChangeArrowheads="1"/>
            </p:cNvSpPr>
            <p:nvPr/>
          </p:nvSpPr>
          <p:spPr bwMode="auto">
            <a:xfrm>
              <a:off x="-7121969"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4" name="Rectangle 1435"/>
            <p:cNvSpPr>
              <a:spLocks noChangeArrowheads="1"/>
            </p:cNvSpPr>
            <p:nvPr/>
          </p:nvSpPr>
          <p:spPr bwMode="auto">
            <a:xfrm>
              <a:off x="-6861610"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5" name="Rectangle 1436"/>
            <p:cNvSpPr>
              <a:spLocks noChangeArrowheads="1"/>
            </p:cNvSpPr>
            <p:nvPr/>
          </p:nvSpPr>
          <p:spPr bwMode="auto">
            <a:xfrm>
              <a:off x="-729659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6" name="Rectangle 1437"/>
            <p:cNvSpPr>
              <a:spLocks noChangeArrowheads="1"/>
            </p:cNvSpPr>
            <p:nvPr/>
          </p:nvSpPr>
          <p:spPr bwMode="auto">
            <a:xfrm>
              <a:off x="-712196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7" name="Rectangle 1438"/>
            <p:cNvSpPr>
              <a:spLocks noChangeArrowheads="1"/>
            </p:cNvSpPr>
            <p:nvPr/>
          </p:nvSpPr>
          <p:spPr bwMode="auto">
            <a:xfrm>
              <a:off x="-6947336"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8" name="Rectangle 1439"/>
            <p:cNvSpPr>
              <a:spLocks noChangeArrowheads="1"/>
            </p:cNvSpPr>
            <p:nvPr/>
          </p:nvSpPr>
          <p:spPr bwMode="auto">
            <a:xfrm>
              <a:off x="-7207695" y="2492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9" name="Rectangle 1440"/>
            <p:cNvSpPr>
              <a:spLocks noChangeArrowheads="1"/>
            </p:cNvSpPr>
            <p:nvPr/>
          </p:nvSpPr>
          <p:spPr bwMode="auto">
            <a:xfrm>
              <a:off x="-7036240" y="2492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0" name="Rectangle 1441"/>
            <p:cNvSpPr>
              <a:spLocks noChangeArrowheads="1"/>
            </p:cNvSpPr>
            <p:nvPr/>
          </p:nvSpPr>
          <p:spPr bwMode="auto">
            <a:xfrm>
              <a:off x="-6861610" y="249237"/>
              <a:ext cx="139705"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1" name="Rectangle 1442"/>
            <p:cNvSpPr>
              <a:spLocks noChangeArrowheads="1"/>
            </p:cNvSpPr>
            <p:nvPr/>
          </p:nvSpPr>
          <p:spPr bwMode="auto">
            <a:xfrm>
              <a:off x="-7296599"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2" name="Rectangle 1443"/>
            <p:cNvSpPr>
              <a:spLocks noChangeArrowheads="1"/>
            </p:cNvSpPr>
            <p:nvPr/>
          </p:nvSpPr>
          <p:spPr bwMode="auto">
            <a:xfrm>
              <a:off x="-7121969" y="338137"/>
              <a:ext cx="222258"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3" name="Rectangle 1444"/>
            <p:cNvSpPr>
              <a:spLocks noChangeArrowheads="1"/>
            </p:cNvSpPr>
            <p:nvPr/>
          </p:nvSpPr>
          <p:spPr bwMode="auto">
            <a:xfrm>
              <a:off x="-7207695"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4" name="Rectangle 1445"/>
            <p:cNvSpPr>
              <a:spLocks noChangeArrowheads="1"/>
            </p:cNvSpPr>
            <p:nvPr/>
          </p:nvSpPr>
          <p:spPr bwMode="auto">
            <a:xfrm>
              <a:off x="-7036240"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5" name="Rectangle 1446"/>
            <p:cNvSpPr>
              <a:spLocks noChangeArrowheads="1"/>
            </p:cNvSpPr>
            <p:nvPr/>
          </p:nvSpPr>
          <p:spPr bwMode="auto">
            <a:xfrm>
              <a:off x="-6947336"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6" name="Rectangle 1447"/>
            <p:cNvSpPr>
              <a:spLocks noChangeArrowheads="1"/>
            </p:cNvSpPr>
            <p:nvPr/>
          </p:nvSpPr>
          <p:spPr bwMode="auto">
            <a:xfrm>
              <a:off x="-7207695"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7" name="Rectangle 1448"/>
            <p:cNvSpPr>
              <a:spLocks noChangeArrowheads="1"/>
            </p:cNvSpPr>
            <p:nvPr/>
          </p:nvSpPr>
          <p:spPr bwMode="auto">
            <a:xfrm>
              <a:off x="-7036240"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8" name="Rectangle 1449"/>
            <p:cNvSpPr>
              <a:spLocks noChangeArrowheads="1"/>
            </p:cNvSpPr>
            <p:nvPr/>
          </p:nvSpPr>
          <p:spPr bwMode="auto">
            <a:xfrm>
              <a:off x="-729659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9" name="Rectangle 1450"/>
            <p:cNvSpPr>
              <a:spLocks noChangeArrowheads="1"/>
            </p:cNvSpPr>
            <p:nvPr/>
          </p:nvSpPr>
          <p:spPr bwMode="auto">
            <a:xfrm>
              <a:off x="-712196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0" name="Rectangle 1451"/>
            <p:cNvSpPr>
              <a:spLocks noChangeArrowheads="1"/>
            </p:cNvSpPr>
            <p:nvPr/>
          </p:nvSpPr>
          <p:spPr bwMode="auto">
            <a:xfrm>
              <a:off x="-6861610"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1" name="Rectangle 1452"/>
            <p:cNvSpPr>
              <a:spLocks noChangeArrowheads="1"/>
            </p:cNvSpPr>
            <p:nvPr/>
          </p:nvSpPr>
          <p:spPr bwMode="auto">
            <a:xfrm>
              <a:off x="-7296599"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2" name="Rectangle 1453"/>
            <p:cNvSpPr>
              <a:spLocks noChangeArrowheads="1"/>
            </p:cNvSpPr>
            <p:nvPr/>
          </p:nvSpPr>
          <p:spPr bwMode="auto">
            <a:xfrm>
              <a:off x="-7207695"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3" name="Rectangle 1454"/>
            <p:cNvSpPr>
              <a:spLocks noChangeArrowheads="1"/>
            </p:cNvSpPr>
            <p:nvPr/>
          </p:nvSpPr>
          <p:spPr bwMode="auto">
            <a:xfrm>
              <a:off x="-7296599"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4" name="Rectangle 1455"/>
            <p:cNvSpPr>
              <a:spLocks noChangeArrowheads="1"/>
            </p:cNvSpPr>
            <p:nvPr/>
          </p:nvSpPr>
          <p:spPr bwMode="auto">
            <a:xfrm>
              <a:off x="-7121969" y="784224"/>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5" name="Rectangle 1456"/>
            <p:cNvSpPr>
              <a:spLocks noChangeArrowheads="1"/>
            </p:cNvSpPr>
            <p:nvPr/>
          </p:nvSpPr>
          <p:spPr bwMode="auto">
            <a:xfrm>
              <a:off x="-6861610"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6" name="Rectangle 1457"/>
            <p:cNvSpPr>
              <a:spLocks noChangeArrowheads="1"/>
            </p:cNvSpPr>
            <p:nvPr/>
          </p:nvSpPr>
          <p:spPr bwMode="auto">
            <a:xfrm>
              <a:off x="-7207695"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7" name="Rectangle 1458"/>
            <p:cNvSpPr>
              <a:spLocks noChangeArrowheads="1"/>
            </p:cNvSpPr>
            <p:nvPr/>
          </p:nvSpPr>
          <p:spPr bwMode="auto">
            <a:xfrm>
              <a:off x="-7207695" y="9620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8" name="Rectangle 1459"/>
            <p:cNvSpPr>
              <a:spLocks noChangeArrowheads="1"/>
            </p:cNvSpPr>
            <p:nvPr/>
          </p:nvSpPr>
          <p:spPr bwMode="auto">
            <a:xfrm>
              <a:off x="-703624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9" name="Rectangle 1460"/>
            <p:cNvSpPr>
              <a:spLocks noChangeArrowheads="1"/>
            </p:cNvSpPr>
            <p:nvPr/>
          </p:nvSpPr>
          <p:spPr bwMode="auto">
            <a:xfrm>
              <a:off x="-686161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0" name="Rectangle 1461"/>
            <p:cNvSpPr>
              <a:spLocks noChangeArrowheads="1"/>
            </p:cNvSpPr>
            <p:nvPr/>
          </p:nvSpPr>
          <p:spPr bwMode="auto">
            <a:xfrm>
              <a:off x="-729659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1" name="Rectangle 1462"/>
            <p:cNvSpPr>
              <a:spLocks noChangeArrowheads="1"/>
            </p:cNvSpPr>
            <p:nvPr/>
          </p:nvSpPr>
          <p:spPr bwMode="auto">
            <a:xfrm>
              <a:off x="-712196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2" name="Rectangle 1463"/>
            <p:cNvSpPr>
              <a:spLocks noChangeArrowheads="1"/>
            </p:cNvSpPr>
            <p:nvPr/>
          </p:nvSpPr>
          <p:spPr bwMode="auto">
            <a:xfrm>
              <a:off x="-6947336" y="10509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3" name="Rectangle 1464"/>
            <p:cNvSpPr>
              <a:spLocks noChangeArrowheads="1"/>
            </p:cNvSpPr>
            <p:nvPr/>
          </p:nvSpPr>
          <p:spPr bwMode="auto">
            <a:xfrm>
              <a:off x="-7296599" y="1139826"/>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4" name="Rectangle 1465"/>
            <p:cNvSpPr>
              <a:spLocks noChangeArrowheads="1"/>
            </p:cNvSpPr>
            <p:nvPr/>
          </p:nvSpPr>
          <p:spPr bwMode="auto">
            <a:xfrm>
              <a:off x="-7036240" y="1139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5" name="Rectangle 1466"/>
            <p:cNvSpPr>
              <a:spLocks noChangeArrowheads="1"/>
            </p:cNvSpPr>
            <p:nvPr/>
          </p:nvSpPr>
          <p:spPr bwMode="auto">
            <a:xfrm>
              <a:off x="-7121969"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6" name="Rectangle 1467"/>
            <p:cNvSpPr>
              <a:spLocks noChangeArrowheads="1"/>
            </p:cNvSpPr>
            <p:nvPr/>
          </p:nvSpPr>
          <p:spPr bwMode="auto">
            <a:xfrm>
              <a:off x="-6947336" y="12319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7" name="Rectangle 1468"/>
            <p:cNvSpPr>
              <a:spLocks noChangeArrowheads="1"/>
            </p:cNvSpPr>
            <p:nvPr/>
          </p:nvSpPr>
          <p:spPr bwMode="auto">
            <a:xfrm>
              <a:off x="-6861610"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8" name="Rectangle 1469"/>
            <p:cNvSpPr>
              <a:spLocks noChangeArrowheads="1"/>
            </p:cNvSpPr>
            <p:nvPr/>
          </p:nvSpPr>
          <p:spPr bwMode="auto">
            <a:xfrm>
              <a:off x="-729659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9" name="Rectangle 1470"/>
            <p:cNvSpPr>
              <a:spLocks noChangeArrowheads="1"/>
            </p:cNvSpPr>
            <p:nvPr/>
          </p:nvSpPr>
          <p:spPr bwMode="auto">
            <a:xfrm>
              <a:off x="-7207695"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0" name="Rectangle 1471"/>
            <p:cNvSpPr>
              <a:spLocks noChangeArrowheads="1"/>
            </p:cNvSpPr>
            <p:nvPr/>
          </p:nvSpPr>
          <p:spPr bwMode="auto">
            <a:xfrm>
              <a:off x="-712196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1" name="Rectangle 1472"/>
            <p:cNvSpPr>
              <a:spLocks noChangeArrowheads="1"/>
            </p:cNvSpPr>
            <p:nvPr/>
          </p:nvSpPr>
          <p:spPr bwMode="auto">
            <a:xfrm>
              <a:off x="-6861610"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2" name="Rectangle 1473"/>
            <p:cNvSpPr>
              <a:spLocks noChangeArrowheads="1"/>
            </p:cNvSpPr>
            <p:nvPr/>
          </p:nvSpPr>
          <p:spPr bwMode="auto">
            <a:xfrm>
              <a:off x="-729659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3" name="Rectangle 1474"/>
            <p:cNvSpPr>
              <a:spLocks noChangeArrowheads="1"/>
            </p:cNvSpPr>
            <p:nvPr/>
          </p:nvSpPr>
          <p:spPr bwMode="auto">
            <a:xfrm>
              <a:off x="-712196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4" name="Rectangle 1475"/>
            <p:cNvSpPr>
              <a:spLocks noChangeArrowheads="1"/>
            </p:cNvSpPr>
            <p:nvPr/>
          </p:nvSpPr>
          <p:spPr bwMode="auto">
            <a:xfrm>
              <a:off x="-6947336"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5" name="Rectangle 1476"/>
            <p:cNvSpPr>
              <a:spLocks noChangeArrowheads="1"/>
            </p:cNvSpPr>
            <p:nvPr/>
          </p:nvSpPr>
          <p:spPr bwMode="auto">
            <a:xfrm>
              <a:off x="-7207695"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6" name="Rectangle 1477"/>
            <p:cNvSpPr>
              <a:spLocks noChangeArrowheads="1"/>
            </p:cNvSpPr>
            <p:nvPr/>
          </p:nvSpPr>
          <p:spPr bwMode="auto">
            <a:xfrm>
              <a:off x="-703624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7" name="Rectangle 1478"/>
            <p:cNvSpPr>
              <a:spLocks noChangeArrowheads="1"/>
            </p:cNvSpPr>
            <p:nvPr/>
          </p:nvSpPr>
          <p:spPr bwMode="auto">
            <a:xfrm>
              <a:off x="-686161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8" name="Rectangle 1479"/>
            <p:cNvSpPr>
              <a:spLocks noChangeArrowheads="1"/>
            </p:cNvSpPr>
            <p:nvPr/>
          </p:nvSpPr>
          <p:spPr bwMode="auto">
            <a:xfrm>
              <a:off x="-729659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9" name="Rectangle 1480"/>
            <p:cNvSpPr>
              <a:spLocks noChangeArrowheads="1"/>
            </p:cNvSpPr>
            <p:nvPr/>
          </p:nvSpPr>
          <p:spPr bwMode="auto">
            <a:xfrm>
              <a:off x="-712196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0" name="Rectangle 1481"/>
            <p:cNvSpPr>
              <a:spLocks noChangeArrowheads="1"/>
            </p:cNvSpPr>
            <p:nvPr/>
          </p:nvSpPr>
          <p:spPr bwMode="auto">
            <a:xfrm>
              <a:off x="-676953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1" name="Rectangle 1482"/>
            <p:cNvSpPr>
              <a:spLocks noChangeArrowheads="1"/>
            </p:cNvSpPr>
            <p:nvPr/>
          </p:nvSpPr>
          <p:spPr bwMode="auto">
            <a:xfrm>
              <a:off x="-6683803"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2" name="Rectangle 1483"/>
            <p:cNvSpPr>
              <a:spLocks noChangeArrowheads="1"/>
            </p:cNvSpPr>
            <p:nvPr/>
          </p:nvSpPr>
          <p:spPr bwMode="auto">
            <a:xfrm>
              <a:off x="-650917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3" name="Rectangle 1484"/>
            <p:cNvSpPr>
              <a:spLocks noChangeArrowheads="1"/>
            </p:cNvSpPr>
            <p:nvPr/>
          </p:nvSpPr>
          <p:spPr bwMode="auto">
            <a:xfrm>
              <a:off x="-6423444"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4" name="Rectangle 1485"/>
            <p:cNvSpPr>
              <a:spLocks noChangeArrowheads="1"/>
            </p:cNvSpPr>
            <p:nvPr/>
          </p:nvSpPr>
          <p:spPr bwMode="auto">
            <a:xfrm>
              <a:off x="-6337717"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5" name="Rectangle 1486"/>
            <p:cNvSpPr>
              <a:spLocks noChangeArrowheads="1"/>
            </p:cNvSpPr>
            <p:nvPr/>
          </p:nvSpPr>
          <p:spPr bwMode="auto">
            <a:xfrm>
              <a:off x="-6769532" y="-1984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6" name="Rectangle 1487"/>
            <p:cNvSpPr>
              <a:spLocks noChangeArrowheads="1"/>
            </p:cNvSpPr>
            <p:nvPr/>
          </p:nvSpPr>
          <p:spPr bwMode="auto">
            <a:xfrm>
              <a:off x="-6598076"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7" name="Rectangle 1488"/>
            <p:cNvSpPr>
              <a:spLocks noChangeArrowheads="1"/>
            </p:cNvSpPr>
            <p:nvPr/>
          </p:nvSpPr>
          <p:spPr bwMode="auto">
            <a:xfrm>
              <a:off x="-6423444"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8" name="Rectangle 1489"/>
            <p:cNvSpPr>
              <a:spLocks noChangeArrowheads="1"/>
            </p:cNvSpPr>
            <p:nvPr/>
          </p:nvSpPr>
          <p:spPr bwMode="auto">
            <a:xfrm>
              <a:off x="-6683803"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9" name="Rectangle 1490"/>
            <p:cNvSpPr>
              <a:spLocks noChangeArrowheads="1"/>
            </p:cNvSpPr>
            <p:nvPr/>
          </p:nvSpPr>
          <p:spPr bwMode="auto">
            <a:xfrm>
              <a:off x="-6337717"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0" name="Rectangle 1491"/>
            <p:cNvSpPr>
              <a:spLocks noChangeArrowheads="1"/>
            </p:cNvSpPr>
            <p:nvPr/>
          </p:nvSpPr>
          <p:spPr bwMode="auto">
            <a:xfrm>
              <a:off x="-6769532"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1" name="Rectangle 1492"/>
            <p:cNvSpPr>
              <a:spLocks noChangeArrowheads="1"/>
            </p:cNvSpPr>
            <p:nvPr/>
          </p:nvSpPr>
          <p:spPr bwMode="auto">
            <a:xfrm>
              <a:off x="-6509172" y="-20637"/>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2" name="Rectangle 1493"/>
            <p:cNvSpPr>
              <a:spLocks noChangeArrowheads="1"/>
            </p:cNvSpPr>
            <p:nvPr/>
          </p:nvSpPr>
          <p:spPr bwMode="auto">
            <a:xfrm>
              <a:off x="-6337717"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3" name="Rectangle 1494"/>
            <p:cNvSpPr>
              <a:spLocks noChangeArrowheads="1"/>
            </p:cNvSpPr>
            <p:nvPr/>
          </p:nvSpPr>
          <p:spPr bwMode="auto">
            <a:xfrm>
              <a:off x="-676953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4" name="Rectangle 1495"/>
            <p:cNvSpPr>
              <a:spLocks noChangeArrowheads="1"/>
            </p:cNvSpPr>
            <p:nvPr/>
          </p:nvSpPr>
          <p:spPr bwMode="auto">
            <a:xfrm>
              <a:off x="-6683803" y="68264"/>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5" name="Rectangle 1496"/>
            <p:cNvSpPr>
              <a:spLocks noChangeArrowheads="1"/>
            </p:cNvSpPr>
            <p:nvPr/>
          </p:nvSpPr>
          <p:spPr bwMode="auto">
            <a:xfrm>
              <a:off x="-650917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6" name="Rectangle 1497"/>
            <p:cNvSpPr>
              <a:spLocks noChangeArrowheads="1"/>
            </p:cNvSpPr>
            <p:nvPr/>
          </p:nvSpPr>
          <p:spPr bwMode="auto">
            <a:xfrm>
              <a:off x="-6337717"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7" name="Rectangle 1498"/>
            <p:cNvSpPr>
              <a:spLocks noChangeArrowheads="1"/>
            </p:cNvSpPr>
            <p:nvPr/>
          </p:nvSpPr>
          <p:spPr bwMode="auto">
            <a:xfrm>
              <a:off x="-6769532"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8" name="Rectangle 1499"/>
            <p:cNvSpPr>
              <a:spLocks noChangeArrowheads="1"/>
            </p:cNvSpPr>
            <p:nvPr/>
          </p:nvSpPr>
          <p:spPr bwMode="auto">
            <a:xfrm>
              <a:off x="-6598076"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9" name="Rectangle 1500"/>
            <p:cNvSpPr>
              <a:spLocks noChangeArrowheads="1"/>
            </p:cNvSpPr>
            <p:nvPr/>
          </p:nvSpPr>
          <p:spPr bwMode="auto">
            <a:xfrm>
              <a:off x="-6515522" y="157162"/>
              <a:ext cx="142880"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0" name="Rectangle 1501"/>
            <p:cNvSpPr>
              <a:spLocks noChangeArrowheads="1"/>
            </p:cNvSpPr>
            <p:nvPr/>
          </p:nvSpPr>
          <p:spPr bwMode="auto">
            <a:xfrm>
              <a:off x="-6683803"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1" name="Rectangle 1502"/>
            <p:cNvSpPr>
              <a:spLocks noChangeArrowheads="1"/>
            </p:cNvSpPr>
            <p:nvPr/>
          </p:nvSpPr>
          <p:spPr bwMode="auto">
            <a:xfrm>
              <a:off x="-6423444"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2" name="Rectangle 1503"/>
            <p:cNvSpPr>
              <a:spLocks noChangeArrowheads="1"/>
            </p:cNvSpPr>
            <p:nvPr/>
          </p:nvSpPr>
          <p:spPr bwMode="auto">
            <a:xfrm>
              <a:off x="-6337717"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3" name="Rectangle 1504"/>
            <p:cNvSpPr>
              <a:spLocks noChangeArrowheads="1"/>
            </p:cNvSpPr>
            <p:nvPr/>
          </p:nvSpPr>
          <p:spPr bwMode="auto">
            <a:xfrm>
              <a:off x="-676953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4" name="Rectangle 1505"/>
            <p:cNvSpPr>
              <a:spLocks noChangeArrowheads="1"/>
            </p:cNvSpPr>
            <p:nvPr/>
          </p:nvSpPr>
          <p:spPr bwMode="auto">
            <a:xfrm>
              <a:off x="-6598076"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5" name="Rectangle 1506"/>
            <p:cNvSpPr>
              <a:spLocks noChangeArrowheads="1"/>
            </p:cNvSpPr>
            <p:nvPr/>
          </p:nvSpPr>
          <p:spPr bwMode="auto">
            <a:xfrm>
              <a:off x="-650917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6" name="Rectangle 1507"/>
            <p:cNvSpPr>
              <a:spLocks noChangeArrowheads="1"/>
            </p:cNvSpPr>
            <p:nvPr/>
          </p:nvSpPr>
          <p:spPr bwMode="auto">
            <a:xfrm>
              <a:off x="-6337717"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7" name="Rectangle 1508"/>
            <p:cNvSpPr>
              <a:spLocks noChangeArrowheads="1"/>
            </p:cNvSpPr>
            <p:nvPr/>
          </p:nvSpPr>
          <p:spPr bwMode="auto">
            <a:xfrm>
              <a:off x="-6683803"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8" name="Rectangle 1509"/>
            <p:cNvSpPr>
              <a:spLocks noChangeArrowheads="1"/>
            </p:cNvSpPr>
            <p:nvPr/>
          </p:nvSpPr>
          <p:spPr bwMode="auto">
            <a:xfrm>
              <a:off x="-6509172"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9" name="Rectangle 1510"/>
            <p:cNvSpPr>
              <a:spLocks noChangeArrowheads="1"/>
            </p:cNvSpPr>
            <p:nvPr/>
          </p:nvSpPr>
          <p:spPr bwMode="auto">
            <a:xfrm>
              <a:off x="-6423444"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0" name="Rectangle 1511"/>
            <p:cNvSpPr>
              <a:spLocks noChangeArrowheads="1"/>
            </p:cNvSpPr>
            <p:nvPr/>
          </p:nvSpPr>
          <p:spPr bwMode="auto">
            <a:xfrm>
              <a:off x="-6337717"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1" name="Rectangle 1512"/>
            <p:cNvSpPr>
              <a:spLocks noChangeArrowheads="1"/>
            </p:cNvSpPr>
            <p:nvPr/>
          </p:nvSpPr>
          <p:spPr bwMode="auto">
            <a:xfrm>
              <a:off x="-6769532" y="515938"/>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2" name="Rectangle 1513"/>
            <p:cNvSpPr>
              <a:spLocks noChangeArrowheads="1"/>
            </p:cNvSpPr>
            <p:nvPr/>
          </p:nvSpPr>
          <p:spPr bwMode="auto">
            <a:xfrm>
              <a:off x="-6509172"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3" name="Rectangle 1514"/>
            <p:cNvSpPr>
              <a:spLocks noChangeArrowheads="1"/>
            </p:cNvSpPr>
            <p:nvPr/>
          </p:nvSpPr>
          <p:spPr bwMode="auto">
            <a:xfrm>
              <a:off x="-6337717"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4" name="Rectangle 1515"/>
            <p:cNvSpPr>
              <a:spLocks noChangeArrowheads="1"/>
            </p:cNvSpPr>
            <p:nvPr/>
          </p:nvSpPr>
          <p:spPr bwMode="auto">
            <a:xfrm>
              <a:off x="-6509172" y="6064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5" name="Rectangle 1516"/>
            <p:cNvSpPr>
              <a:spLocks noChangeArrowheads="1"/>
            </p:cNvSpPr>
            <p:nvPr/>
          </p:nvSpPr>
          <p:spPr bwMode="auto">
            <a:xfrm>
              <a:off x="-6337717"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6" name="Rectangle 1517"/>
            <p:cNvSpPr>
              <a:spLocks noChangeArrowheads="1"/>
            </p:cNvSpPr>
            <p:nvPr/>
          </p:nvSpPr>
          <p:spPr bwMode="auto">
            <a:xfrm>
              <a:off x="-6947336" y="695326"/>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7" name="Rectangle 1518"/>
            <p:cNvSpPr>
              <a:spLocks noChangeArrowheads="1"/>
            </p:cNvSpPr>
            <p:nvPr/>
          </p:nvSpPr>
          <p:spPr bwMode="auto">
            <a:xfrm>
              <a:off x="-6509172"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8" name="Rectangle 1519"/>
            <p:cNvSpPr>
              <a:spLocks noChangeArrowheads="1"/>
            </p:cNvSpPr>
            <p:nvPr/>
          </p:nvSpPr>
          <p:spPr bwMode="auto">
            <a:xfrm>
              <a:off x="-6337717"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9" name="Rectangle 1520"/>
            <p:cNvSpPr>
              <a:spLocks noChangeArrowheads="1"/>
            </p:cNvSpPr>
            <p:nvPr/>
          </p:nvSpPr>
          <p:spPr bwMode="auto">
            <a:xfrm>
              <a:off x="-6683803"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0" name="Rectangle 1521"/>
            <p:cNvSpPr>
              <a:spLocks noChangeArrowheads="1"/>
            </p:cNvSpPr>
            <p:nvPr/>
          </p:nvSpPr>
          <p:spPr bwMode="auto">
            <a:xfrm>
              <a:off x="-6598076"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1" name="Rectangle 1522"/>
            <p:cNvSpPr>
              <a:spLocks noChangeArrowheads="1"/>
            </p:cNvSpPr>
            <p:nvPr/>
          </p:nvSpPr>
          <p:spPr bwMode="auto">
            <a:xfrm>
              <a:off x="-6420269" y="784224"/>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2" name="Rectangle 1523"/>
            <p:cNvSpPr>
              <a:spLocks noChangeArrowheads="1"/>
            </p:cNvSpPr>
            <p:nvPr/>
          </p:nvSpPr>
          <p:spPr bwMode="auto">
            <a:xfrm>
              <a:off x="-6683803"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3" name="Rectangle 1524"/>
            <p:cNvSpPr>
              <a:spLocks noChangeArrowheads="1"/>
            </p:cNvSpPr>
            <p:nvPr/>
          </p:nvSpPr>
          <p:spPr bwMode="auto">
            <a:xfrm>
              <a:off x="-6509172"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4" name="Rectangle 1525"/>
            <p:cNvSpPr>
              <a:spLocks noChangeArrowheads="1"/>
            </p:cNvSpPr>
            <p:nvPr/>
          </p:nvSpPr>
          <p:spPr bwMode="auto">
            <a:xfrm>
              <a:off x="-6423444"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5" name="Rectangle 1526"/>
            <p:cNvSpPr>
              <a:spLocks noChangeArrowheads="1"/>
            </p:cNvSpPr>
            <p:nvPr/>
          </p:nvSpPr>
          <p:spPr bwMode="auto">
            <a:xfrm>
              <a:off x="-6337717"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6" name="Rectangle 1527"/>
            <p:cNvSpPr>
              <a:spLocks noChangeArrowheads="1"/>
            </p:cNvSpPr>
            <p:nvPr/>
          </p:nvSpPr>
          <p:spPr bwMode="auto">
            <a:xfrm>
              <a:off x="-6683803" y="962025"/>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7" name="Rectangle 1528"/>
            <p:cNvSpPr>
              <a:spLocks noChangeArrowheads="1"/>
            </p:cNvSpPr>
            <p:nvPr/>
          </p:nvSpPr>
          <p:spPr bwMode="auto">
            <a:xfrm>
              <a:off x="-6337717"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8" name="Rectangle 1529"/>
            <p:cNvSpPr>
              <a:spLocks noChangeArrowheads="1"/>
            </p:cNvSpPr>
            <p:nvPr/>
          </p:nvSpPr>
          <p:spPr bwMode="auto">
            <a:xfrm>
              <a:off x="-6769532" y="10509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9" name="Rectangle 1530"/>
            <p:cNvSpPr>
              <a:spLocks noChangeArrowheads="1"/>
            </p:cNvSpPr>
            <p:nvPr/>
          </p:nvSpPr>
          <p:spPr bwMode="auto">
            <a:xfrm>
              <a:off x="-6337717"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0" name="Rectangle 1531"/>
            <p:cNvSpPr>
              <a:spLocks noChangeArrowheads="1"/>
            </p:cNvSpPr>
            <p:nvPr/>
          </p:nvSpPr>
          <p:spPr bwMode="auto">
            <a:xfrm>
              <a:off x="-676953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1" name="Rectangle 1532"/>
            <p:cNvSpPr>
              <a:spLocks noChangeArrowheads="1"/>
            </p:cNvSpPr>
            <p:nvPr/>
          </p:nvSpPr>
          <p:spPr bwMode="auto">
            <a:xfrm>
              <a:off x="-6683803" y="1139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2" name="Rectangle 1533"/>
            <p:cNvSpPr>
              <a:spLocks noChangeArrowheads="1"/>
            </p:cNvSpPr>
            <p:nvPr/>
          </p:nvSpPr>
          <p:spPr bwMode="auto">
            <a:xfrm>
              <a:off x="-650917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3" name="Rectangle 1534"/>
            <p:cNvSpPr>
              <a:spLocks noChangeArrowheads="1"/>
            </p:cNvSpPr>
            <p:nvPr/>
          </p:nvSpPr>
          <p:spPr bwMode="auto">
            <a:xfrm>
              <a:off x="-6420269" y="1139825"/>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4" name="Rectangle 1535"/>
            <p:cNvSpPr>
              <a:spLocks noChangeArrowheads="1"/>
            </p:cNvSpPr>
            <p:nvPr/>
          </p:nvSpPr>
          <p:spPr bwMode="auto">
            <a:xfrm>
              <a:off x="-6598076"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5" name="Rectangle 1536"/>
            <p:cNvSpPr>
              <a:spLocks noChangeArrowheads="1"/>
            </p:cNvSpPr>
            <p:nvPr/>
          </p:nvSpPr>
          <p:spPr bwMode="auto">
            <a:xfrm>
              <a:off x="-6423444"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6" name="Rectangle 1537"/>
            <p:cNvSpPr>
              <a:spLocks noChangeArrowheads="1"/>
            </p:cNvSpPr>
            <p:nvPr/>
          </p:nvSpPr>
          <p:spPr bwMode="auto">
            <a:xfrm>
              <a:off x="-6337717"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7" name="Rectangle 1538"/>
            <p:cNvSpPr>
              <a:spLocks noChangeArrowheads="1"/>
            </p:cNvSpPr>
            <p:nvPr/>
          </p:nvSpPr>
          <p:spPr bwMode="auto">
            <a:xfrm>
              <a:off x="-6769532"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8" name="Rectangle 1539"/>
            <p:cNvSpPr>
              <a:spLocks noChangeArrowheads="1"/>
            </p:cNvSpPr>
            <p:nvPr/>
          </p:nvSpPr>
          <p:spPr bwMode="auto">
            <a:xfrm>
              <a:off x="-6683803"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9" name="Rectangle 1540"/>
            <p:cNvSpPr>
              <a:spLocks noChangeArrowheads="1"/>
            </p:cNvSpPr>
            <p:nvPr/>
          </p:nvSpPr>
          <p:spPr bwMode="auto">
            <a:xfrm>
              <a:off x="-6598076"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0" name="Rectangle 1541"/>
            <p:cNvSpPr>
              <a:spLocks noChangeArrowheads="1"/>
            </p:cNvSpPr>
            <p:nvPr/>
          </p:nvSpPr>
          <p:spPr bwMode="auto">
            <a:xfrm>
              <a:off x="-6337717"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1" name="Rectangle 1542"/>
            <p:cNvSpPr>
              <a:spLocks noChangeArrowheads="1"/>
            </p:cNvSpPr>
            <p:nvPr/>
          </p:nvSpPr>
          <p:spPr bwMode="auto">
            <a:xfrm>
              <a:off x="-6769532"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2" name="Rectangle 1543"/>
            <p:cNvSpPr>
              <a:spLocks noChangeArrowheads="1"/>
            </p:cNvSpPr>
            <p:nvPr/>
          </p:nvSpPr>
          <p:spPr bwMode="auto">
            <a:xfrm>
              <a:off x="-6598076"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3" name="Rectangle 1544"/>
            <p:cNvSpPr>
              <a:spLocks noChangeArrowheads="1"/>
            </p:cNvSpPr>
            <p:nvPr/>
          </p:nvSpPr>
          <p:spPr bwMode="auto">
            <a:xfrm>
              <a:off x="-6423444"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4" name="Rectangle 1545"/>
            <p:cNvSpPr>
              <a:spLocks noChangeArrowheads="1"/>
            </p:cNvSpPr>
            <p:nvPr/>
          </p:nvSpPr>
          <p:spPr bwMode="auto">
            <a:xfrm>
              <a:off x="-6683803"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5" name="Rectangle 1546"/>
            <p:cNvSpPr>
              <a:spLocks noChangeArrowheads="1"/>
            </p:cNvSpPr>
            <p:nvPr/>
          </p:nvSpPr>
          <p:spPr bwMode="auto">
            <a:xfrm>
              <a:off x="-6509172"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6" name="Rectangle 1547"/>
            <p:cNvSpPr>
              <a:spLocks noChangeArrowheads="1"/>
            </p:cNvSpPr>
            <p:nvPr/>
          </p:nvSpPr>
          <p:spPr bwMode="auto">
            <a:xfrm>
              <a:off x="-6337717"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7" name="Rectangle 1548"/>
            <p:cNvSpPr>
              <a:spLocks noChangeArrowheads="1"/>
            </p:cNvSpPr>
            <p:nvPr/>
          </p:nvSpPr>
          <p:spPr bwMode="auto">
            <a:xfrm>
              <a:off x="-6769532" y="1587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8" name="Rectangle 1549"/>
            <p:cNvSpPr>
              <a:spLocks noChangeArrowheads="1"/>
            </p:cNvSpPr>
            <p:nvPr/>
          </p:nvSpPr>
          <p:spPr bwMode="auto">
            <a:xfrm>
              <a:off x="-6598076"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9" name="Rectangle 1550"/>
            <p:cNvSpPr>
              <a:spLocks noChangeArrowheads="1"/>
            </p:cNvSpPr>
            <p:nvPr/>
          </p:nvSpPr>
          <p:spPr bwMode="auto">
            <a:xfrm>
              <a:off x="-6337717"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0" name="Rectangle 1551"/>
            <p:cNvSpPr>
              <a:spLocks noChangeArrowheads="1"/>
            </p:cNvSpPr>
            <p:nvPr/>
          </p:nvSpPr>
          <p:spPr bwMode="auto">
            <a:xfrm>
              <a:off x="-7121969"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1" name="Rectangle 1552"/>
            <p:cNvSpPr>
              <a:spLocks noChangeArrowheads="1"/>
            </p:cNvSpPr>
            <p:nvPr/>
          </p:nvSpPr>
          <p:spPr bwMode="auto">
            <a:xfrm>
              <a:off x="-6861610"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2" name="Rectangle 1553"/>
            <p:cNvSpPr>
              <a:spLocks noChangeArrowheads="1"/>
            </p:cNvSpPr>
            <p:nvPr/>
          </p:nvSpPr>
          <p:spPr bwMode="auto">
            <a:xfrm>
              <a:off x="-6769532" y="16748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3" name="Rectangle 1554"/>
            <p:cNvSpPr>
              <a:spLocks noChangeArrowheads="1"/>
            </p:cNvSpPr>
            <p:nvPr/>
          </p:nvSpPr>
          <p:spPr bwMode="auto">
            <a:xfrm>
              <a:off x="-6598076"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4" name="Rectangle 1555"/>
            <p:cNvSpPr>
              <a:spLocks noChangeArrowheads="1"/>
            </p:cNvSpPr>
            <p:nvPr/>
          </p:nvSpPr>
          <p:spPr bwMode="auto">
            <a:xfrm>
              <a:off x="-7296599"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5" name="Rectangle 1556"/>
            <p:cNvSpPr>
              <a:spLocks noChangeArrowheads="1"/>
            </p:cNvSpPr>
            <p:nvPr/>
          </p:nvSpPr>
          <p:spPr bwMode="auto">
            <a:xfrm>
              <a:off x="-7207695"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6" name="Rectangle 1557"/>
            <p:cNvSpPr>
              <a:spLocks noChangeArrowheads="1"/>
            </p:cNvSpPr>
            <p:nvPr/>
          </p:nvSpPr>
          <p:spPr bwMode="auto">
            <a:xfrm>
              <a:off x="-6947336"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7" name="Rectangle 1558"/>
            <p:cNvSpPr>
              <a:spLocks noChangeArrowheads="1"/>
            </p:cNvSpPr>
            <p:nvPr/>
          </p:nvSpPr>
          <p:spPr bwMode="auto">
            <a:xfrm>
              <a:off x="-6769532"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8" name="Rectangle 1559"/>
            <p:cNvSpPr>
              <a:spLocks noChangeArrowheads="1"/>
            </p:cNvSpPr>
            <p:nvPr/>
          </p:nvSpPr>
          <p:spPr bwMode="auto">
            <a:xfrm>
              <a:off x="-6337717"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9" name="Rectangle 1560"/>
            <p:cNvSpPr>
              <a:spLocks noChangeArrowheads="1"/>
            </p:cNvSpPr>
            <p:nvPr/>
          </p:nvSpPr>
          <p:spPr bwMode="auto">
            <a:xfrm>
              <a:off x="-686161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0" name="Rectangle 1561"/>
            <p:cNvSpPr>
              <a:spLocks noChangeArrowheads="1"/>
            </p:cNvSpPr>
            <p:nvPr/>
          </p:nvSpPr>
          <p:spPr bwMode="auto">
            <a:xfrm>
              <a:off x="-703624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1" name="Rectangle 1562"/>
            <p:cNvSpPr>
              <a:spLocks noChangeArrowheads="1"/>
            </p:cNvSpPr>
            <p:nvPr/>
          </p:nvSpPr>
          <p:spPr bwMode="auto">
            <a:xfrm>
              <a:off x="-6423444"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2" name="Rectangle 1563"/>
            <p:cNvSpPr>
              <a:spLocks noChangeArrowheads="1"/>
            </p:cNvSpPr>
            <p:nvPr/>
          </p:nvSpPr>
          <p:spPr bwMode="auto">
            <a:xfrm>
              <a:off x="-6337717"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3" name="Rectangle 1564"/>
            <p:cNvSpPr>
              <a:spLocks noChangeArrowheads="1"/>
            </p:cNvSpPr>
            <p:nvPr/>
          </p:nvSpPr>
          <p:spPr bwMode="auto">
            <a:xfrm>
              <a:off x="-729659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4" name="Rectangle 1565"/>
            <p:cNvSpPr>
              <a:spLocks noChangeArrowheads="1"/>
            </p:cNvSpPr>
            <p:nvPr/>
          </p:nvSpPr>
          <p:spPr bwMode="auto">
            <a:xfrm>
              <a:off x="-6683803"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5" name="Rectangle 1566"/>
            <p:cNvSpPr>
              <a:spLocks noChangeArrowheads="1"/>
            </p:cNvSpPr>
            <p:nvPr/>
          </p:nvSpPr>
          <p:spPr bwMode="auto">
            <a:xfrm>
              <a:off x="-712196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6" name="Rectangle 1567"/>
            <p:cNvSpPr>
              <a:spLocks noChangeArrowheads="1"/>
            </p:cNvSpPr>
            <p:nvPr/>
          </p:nvSpPr>
          <p:spPr bwMode="auto">
            <a:xfrm>
              <a:off x="-6509172" y="19161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7" name="Rectangle 1568"/>
            <p:cNvSpPr>
              <a:spLocks noChangeArrowheads="1"/>
            </p:cNvSpPr>
            <p:nvPr/>
          </p:nvSpPr>
          <p:spPr bwMode="auto">
            <a:xfrm>
              <a:off x="-6337717"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8" name="Rectangle 1569"/>
            <p:cNvSpPr>
              <a:spLocks noChangeArrowheads="1"/>
            </p:cNvSpPr>
            <p:nvPr/>
          </p:nvSpPr>
          <p:spPr bwMode="auto">
            <a:xfrm>
              <a:off x="-7296599"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9" name="Rectangle 1570"/>
            <p:cNvSpPr>
              <a:spLocks noChangeArrowheads="1"/>
            </p:cNvSpPr>
            <p:nvPr/>
          </p:nvSpPr>
          <p:spPr bwMode="auto">
            <a:xfrm>
              <a:off x="-7036240"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0" name="Rectangle 1571"/>
            <p:cNvSpPr>
              <a:spLocks noChangeArrowheads="1"/>
            </p:cNvSpPr>
            <p:nvPr/>
          </p:nvSpPr>
          <p:spPr bwMode="auto">
            <a:xfrm>
              <a:off x="-7207695"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1" name="Rectangle 1572"/>
            <p:cNvSpPr>
              <a:spLocks noChangeArrowheads="1"/>
            </p:cNvSpPr>
            <p:nvPr/>
          </p:nvSpPr>
          <p:spPr bwMode="auto">
            <a:xfrm>
              <a:off x="-6598076"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2" name="Rectangle 1573"/>
            <p:cNvSpPr>
              <a:spLocks noChangeArrowheads="1"/>
            </p:cNvSpPr>
            <p:nvPr/>
          </p:nvSpPr>
          <p:spPr bwMode="auto">
            <a:xfrm>
              <a:off x="-6509172"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3" name="Rectangle 1574"/>
            <p:cNvSpPr>
              <a:spLocks noChangeArrowheads="1"/>
            </p:cNvSpPr>
            <p:nvPr/>
          </p:nvSpPr>
          <p:spPr bwMode="auto">
            <a:xfrm>
              <a:off x="-7296599"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4" name="Rectangle 1575"/>
            <p:cNvSpPr>
              <a:spLocks noChangeArrowheads="1"/>
            </p:cNvSpPr>
            <p:nvPr/>
          </p:nvSpPr>
          <p:spPr bwMode="auto">
            <a:xfrm>
              <a:off x="-6683803"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5" name="Rectangle 1576"/>
            <p:cNvSpPr>
              <a:spLocks noChangeArrowheads="1"/>
            </p:cNvSpPr>
            <p:nvPr/>
          </p:nvSpPr>
          <p:spPr bwMode="auto">
            <a:xfrm>
              <a:off x="-703624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6" name="Rectangle 1577"/>
            <p:cNvSpPr>
              <a:spLocks noChangeArrowheads="1"/>
            </p:cNvSpPr>
            <p:nvPr/>
          </p:nvSpPr>
          <p:spPr bwMode="auto">
            <a:xfrm>
              <a:off x="-686161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7" name="Rectangle 1578"/>
            <p:cNvSpPr>
              <a:spLocks noChangeArrowheads="1"/>
            </p:cNvSpPr>
            <p:nvPr/>
          </p:nvSpPr>
          <p:spPr bwMode="auto">
            <a:xfrm>
              <a:off x="-6337717"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8" name="Rectangle 1579"/>
            <p:cNvSpPr>
              <a:spLocks noChangeArrowheads="1"/>
            </p:cNvSpPr>
            <p:nvPr/>
          </p:nvSpPr>
          <p:spPr bwMode="auto">
            <a:xfrm>
              <a:off x="-7296599"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9" name="Rectangle 1580"/>
            <p:cNvSpPr>
              <a:spLocks noChangeArrowheads="1"/>
            </p:cNvSpPr>
            <p:nvPr/>
          </p:nvSpPr>
          <p:spPr bwMode="auto">
            <a:xfrm>
              <a:off x="-6683803"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0" name="Rectangle 1581"/>
            <p:cNvSpPr>
              <a:spLocks noChangeArrowheads="1"/>
            </p:cNvSpPr>
            <p:nvPr/>
          </p:nvSpPr>
          <p:spPr bwMode="auto">
            <a:xfrm>
              <a:off x="-7036240"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1" name="Rectangle 1582"/>
            <p:cNvSpPr>
              <a:spLocks noChangeArrowheads="1"/>
            </p:cNvSpPr>
            <p:nvPr/>
          </p:nvSpPr>
          <p:spPr bwMode="auto">
            <a:xfrm>
              <a:off x="-6769532" y="21574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2" name="Rectangle 1583"/>
            <p:cNvSpPr>
              <a:spLocks noChangeArrowheads="1"/>
            </p:cNvSpPr>
            <p:nvPr/>
          </p:nvSpPr>
          <p:spPr bwMode="auto">
            <a:xfrm>
              <a:off x="-6337717"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3" name="Rectangle 1584"/>
            <p:cNvSpPr>
              <a:spLocks noChangeArrowheads="1"/>
            </p:cNvSpPr>
            <p:nvPr/>
          </p:nvSpPr>
          <p:spPr bwMode="auto">
            <a:xfrm>
              <a:off x="-6683803"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4" name="Rectangle 1585"/>
            <p:cNvSpPr>
              <a:spLocks noChangeArrowheads="1"/>
            </p:cNvSpPr>
            <p:nvPr/>
          </p:nvSpPr>
          <p:spPr bwMode="auto">
            <a:xfrm>
              <a:off x="-7121969"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5" name="Rectangle 1586"/>
            <p:cNvSpPr>
              <a:spLocks noChangeArrowheads="1"/>
            </p:cNvSpPr>
            <p:nvPr/>
          </p:nvSpPr>
          <p:spPr bwMode="auto">
            <a:xfrm>
              <a:off x="-6861610"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6" name="Rectangle 1587"/>
            <p:cNvSpPr>
              <a:spLocks noChangeArrowheads="1"/>
            </p:cNvSpPr>
            <p:nvPr/>
          </p:nvSpPr>
          <p:spPr bwMode="auto">
            <a:xfrm>
              <a:off x="-7296599"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7" name="Rectangle 1588"/>
            <p:cNvSpPr>
              <a:spLocks noChangeArrowheads="1"/>
            </p:cNvSpPr>
            <p:nvPr/>
          </p:nvSpPr>
          <p:spPr bwMode="auto">
            <a:xfrm>
              <a:off x="-6861610"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8" name="Rectangle 1589"/>
            <p:cNvSpPr>
              <a:spLocks noChangeArrowheads="1"/>
            </p:cNvSpPr>
            <p:nvPr/>
          </p:nvSpPr>
          <p:spPr bwMode="auto">
            <a:xfrm>
              <a:off x="-6337717"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9" name="Rectangle 1590"/>
            <p:cNvSpPr>
              <a:spLocks noChangeArrowheads="1"/>
            </p:cNvSpPr>
            <p:nvPr/>
          </p:nvSpPr>
          <p:spPr bwMode="auto">
            <a:xfrm>
              <a:off x="-6683803"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0" name="Rectangle 1591"/>
            <p:cNvSpPr>
              <a:spLocks noChangeArrowheads="1"/>
            </p:cNvSpPr>
            <p:nvPr/>
          </p:nvSpPr>
          <p:spPr bwMode="auto">
            <a:xfrm>
              <a:off x="-7036240"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1" name="Rectangle 1592"/>
            <p:cNvSpPr>
              <a:spLocks noChangeArrowheads="1"/>
            </p:cNvSpPr>
            <p:nvPr/>
          </p:nvSpPr>
          <p:spPr bwMode="auto">
            <a:xfrm>
              <a:off x="-7296599"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2" name="Rectangle 1593"/>
            <p:cNvSpPr>
              <a:spLocks noChangeArrowheads="1"/>
            </p:cNvSpPr>
            <p:nvPr/>
          </p:nvSpPr>
          <p:spPr bwMode="auto">
            <a:xfrm>
              <a:off x="-6861610"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3" name="Rectangle 1594"/>
            <p:cNvSpPr>
              <a:spLocks noChangeArrowheads="1"/>
            </p:cNvSpPr>
            <p:nvPr/>
          </p:nvSpPr>
          <p:spPr bwMode="auto">
            <a:xfrm>
              <a:off x="-6337717"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4" name="Rectangle 1595"/>
            <p:cNvSpPr>
              <a:spLocks noChangeArrowheads="1"/>
            </p:cNvSpPr>
            <p:nvPr/>
          </p:nvSpPr>
          <p:spPr bwMode="auto">
            <a:xfrm>
              <a:off x="-7296599"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5" name="Rectangle 1596"/>
            <p:cNvSpPr>
              <a:spLocks noChangeArrowheads="1"/>
            </p:cNvSpPr>
            <p:nvPr/>
          </p:nvSpPr>
          <p:spPr bwMode="auto">
            <a:xfrm>
              <a:off x="-6337717"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6" name="Rectangle 1597"/>
            <p:cNvSpPr>
              <a:spLocks noChangeArrowheads="1"/>
            </p:cNvSpPr>
            <p:nvPr/>
          </p:nvSpPr>
          <p:spPr bwMode="auto">
            <a:xfrm>
              <a:off x="-6861610"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7" name="Rectangle 1598"/>
            <p:cNvSpPr>
              <a:spLocks noChangeArrowheads="1"/>
            </p:cNvSpPr>
            <p:nvPr/>
          </p:nvSpPr>
          <p:spPr bwMode="auto">
            <a:xfrm>
              <a:off x="-6337717"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8" name="Rectangle 1599"/>
            <p:cNvSpPr>
              <a:spLocks noChangeArrowheads="1"/>
            </p:cNvSpPr>
            <p:nvPr/>
          </p:nvSpPr>
          <p:spPr bwMode="auto">
            <a:xfrm>
              <a:off x="-7296601" y="27432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9" name="Rectangle 1600"/>
            <p:cNvSpPr>
              <a:spLocks noChangeArrowheads="1"/>
            </p:cNvSpPr>
            <p:nvPr/>
          </p:nvSpPr>
          <p:spPr bwMode="auto">
            <a:xfrm>
              <a:off x="-6769534" y="27432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0" name="Rectangle 1601"/>
            <p:cNvSpPr>
              <a:spLocks noChangeArrowheads="1"/>
            </p:cNvSpPr>
            <p:nvPr/>
          </p:nvSpPr>
          <p:spPr bwMode="auto">
            <a:xfrm>
              <a:off x="-6861612"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1" name="Rectangle 1602"/>
            <p:cNvSpPr>
              <a:spLocks noChangeArrowheads="1"/>
            </p:cNvSpPr>
            <p:nvPr/>
          </p:nvSpPr>
          <p:spPr bwMode="auto">
            <a:xfrm>
              <a:off x="-6861612" y="29178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2" name="Rectangle 1603"/>
            <p:cNvSpPr>
              <a:spLocks noChangeArrowheads="1"/>
            </p:cNvSpPr>
            <p:nvPr/>
          </p:nvSpPr>
          <p:spPr bwMode="auto">
            <a:xfrm>
              <a:off x="-6337717"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6149" name="文本框 3"/>
          <p:cNvSpPr txBox="1">
            <a:spLocks noChangeArrowheads="1"/>
          </p:cNvSpPr>
          <p:nvPr/>
        </p:nvSpPr>
        <p:spPr bwMode="auto">
          <a:xfrm>
            <a:off x="3264535" y="2527300"/>
            <a:ext cx="4238200" cy="3913059"/>
          </a:xfrm>
          <a:prstGeom prst="rect">
            <a:avLst/>
          </a:prstGeom>
          <a:noFill/>
          <a:ln w="9525">
            <a:noFill/>
            <a:miter lim="800000"/>
          </a:ln>
        </p:spPr>
        <p:txBody>
          <a:bodyPr wrap="square">
            <a:spAutoFit/>
          </a:bodyPr>
          <a:lstStyle/>
          <a:p>
            <a:pPr>
              <a:lnSpc>
                <a:spcPct val="150000"/>
              </a:lnSpc>
            </a:pPr>
            <a:r>
              <a:rPr lang="zh-CN" altLang="en-US" sz="2400" dirty="0">
                <a:solidFill>
                  <a:schemeClr val="bg1"/>
                </a:solidFill>
                <a:latin typeface="Calibri" panose="020F0502020204030204" charset="0"/>
              </a:rPr>
              <a:t>任务一：供应链中的信息流</a:t>
            </a:r>
          </a:p>
          <a:p>
            <a:pPr>
              <a:lnSpc>
                <a:spcPct val="150000"/>
              </a:lnSpc>
            </a:pPr>
            <a:r>
              <a:rPr lang="zh-CN" altLang="en-US" sz="2400" dirty="0">
                <a:solidFill>
                  <a:schemeClr val="bg1"/>
                </a:solidFill>
                <a:latin typeface="Calibri" panose="020F0502020204030204" charset="0"/>
              </a:rPr>
              <a:t>任务二：信息技术在供应链管理中的应用</a:t>
            </a:r>
          </a:p>
          <a:p>
            <a:pPr>
              <a:lnSpc>
                <a:spcPct val="150000"/>
              </a:lnSpc>
            </a:pPr>
            <a:r>
              <a:rPr lang="zh-CN" altLang="en-US" sz="2400" dirty="0">
                <a:solidFill>
                  <a:schemeClr val="bg1"/>
                </a:solidFill>
                <a:latin typeface="Calibri" panose="020F0502020204030204" charset="0"/>
                <a:sym typeface="+mn-ea"/>
              </a:rPr>
              <a:t>任务三：</a:t>
            </a:r>
            <a:r>
              <a:rPr lang="zh-CN" altLang="en-US" sz="2400" dirty="0">
                <a:solidFill>
                  <a:schemeClr val="bg1"/>
                </a:solidFill>
                <a:latin typeface="Calibri" panose="020F0502020204030204" charset="0"/>
              </a:rPr>
              <a:t>供应链管理中的信息技术支撑体系</a:t>
            </a:r>
          </a:p>
          <a:p>
            <a:pPr>
              <a:lnSpc>
                <a:spcPct val="150000"/>
              </a:lnSpc>
            </a:pPr>
            <a:endParaRPr lang="zh-CN" altLang="en-US" sz="2400" dirty="0">
              <a:solidFill>
                <a:schemeClr val="bg1"/>
              </a:solidFill>
              <a:latin typeface="Calibri" panose="020F0502020204030204" charset="0"/>
            </a:endParaRPr>
          </a:p>
          <a:p>
            <a:pPr>
              <a:lnSpc>
                <a:spcPct val="150000"/>
              </a:lnSpc>
            </a:pPr>
            <a:endParaRPr lang="zh-CN" altLang="en-US" sz="2400" dirty="0">
              <a:solidFill>
                <a:schemeClr val="bg1"/>
              </a:solidFill>
              <a:latin typeface="Calibri" panose="020F050202020403020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65600" y="78740"/>
            <a:ext cx="3246120" cy="706755"/>
          </a:xfrm>
          <a:prstGeom prst="rect">
            <a:avLst/>
          </a:prstGeom>
          <a:noFill/>
          <a:ln>
            <a:noFill/>
          </a:ln>
        </p:spPr>
        <p:txBody>
          <a:bodyPr wrap="none" rtlCol="0" anchor="t">
            <a:spAutoFit/>
          </a:bodyPr>
          <a:lstStyle/>
          <a:p>
            <a:pPr algn="ctr"/>
            <a:r>
              <a:rPr lang="zh-CN" altLang="en-US" sz="4000" b="1">
                <a:solidFill>
                  <a:schemeClr val="bg1"/>
                </a:solidFill>
                <a:effectLst>
                  <a:outerShdw blurRad="38100" dist="19050" dir="2700000" algn="tl" rotWithShape="0">
                    <a:schemeClr val="dk1">
                      <a:alpha val="40000"/>
                    </a:schemeClr>
                  </a:outerShdw>
                </a:effectLst>
              </a:rPr>
              <a:t>本章教学目标</a:t>
            </a:r>
          </a:p>
        </p:txBody>
      </p:sp>
      <p:grpSp>
        <p:nvGrpSpPr>
          <p:cNvPr id="52" name="组合 51"/>
          <p:cNvGrpSpPr/>
          <p:nvPr/>
        </p:nvGrpSpPr>
        <p:grpSpPr>
          <a:xfrm>
            <a:off x="3906520" y="1041284"/>
            <a:ext cx="4158615" cy="5870056"/>
            <a:chOff x="7233795" y="2718065"/>
            <a:chExt cx="1774385" cy="4037682"/>
          </a:xfrm>
        </p:grpSpPr>
        <p:sp>
          <p:nvSpPr>
            <p:cNvPr id="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6" name="Rektangel 59"/>
            <p:cNvSpPr/>
            <p:nvPr/>
          </p:nvSpPr>
          <p:spPr bwMode="auto">
            <a:xfrm>
              <a:off x="7314757"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28" name="Rektangel 60"/>
            <p:cNvSpPr>
              <a:spLocks noChangeArrowheads="1"/>
            </p:cNvSpPr>
            <p:nvPr/>
          </p:nvSpPr>
          <p:spPr bwMode="auto">
            <a:xfrm>
              <a:off x="7393650" y="3443995"/>
              <a:ext cx="1614530" cy="2806317"/>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．识别和了解供应链中运用的不同信息技术；</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2</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．讨论供应链中如何运用信息技术；</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．能够列举出几种常用信息技术在实践中的应用；</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4</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．能够应用供应链信息技术解决业务。</a:t>
              </a:r>
            </a:p>
          </p:txBody>
        </p:sp>
        <p:sp>
          <p:nvSpPr>
            <p:cNvPr id="29"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30" name="AutoShape 12"/>
            <p:cNvSpPr>
              <a:spLocks noChangeArrowheads="1"/>
            </p:cNvSpPr>
            <p:nvPr/>
          </p:nvSpPr>
          <p:spPr bwMode="gray">
            <a:xfrm>
              <a:off x="7484298"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技能目标</a:t>
              </a:r>
            </a:p>
          </p:txBody>
        </p:sp>
      </p:grpSp>
      <p:grpSp>
        <p:nvGrpSpPr>
          <p:cNvPr id="50" name="组合 49"/>
          <p:cNvGrpSpPr/>
          <p:nvPr/>
        </p:nvGrpSpPr>
        <p:grpSpPr>
          <a:xfrm>
            <a:off x="179070" y="1052266"/>
            <a:ext cx="3714115" cy="5859709"/>
            <a:chOff x="1315209" y="2736296"/>
            <a:chExt cx="1709807" cy="4030547"/>
          </a:xfrm>
        </p:grpSpPr>
        <p:sp>
          <p:nvSpPr>
            <p:cNvPr id="7" name="Ellipse 71"/>
            <p:cNvSpPr/>
            <p:nvPr/>
          </p:nvSpPr>
          <p:spPr bwMode="auto">
            <a:xfrm>
              <a:off x="1315209" y="6567964"/>
              <a:ext cx="1709807" cy="198879"/>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lIns="91414" tIns="45707" rIns="91414" bIns="457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45" name="Rektangel 68"/>
            <p:cNvSpPr/>
            <p:nvPr/>
          </p:nvSpPr>
          <p:spPr bwMode="auto">
            <a:xfrm>
              <a:off x="1371411" y="3274359"/>
              <a:ext cx="1627188" cy="1016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gradFill>
                  <a:gsLst>
                    <a:gs pos="0">
                      <a:srgbClr val="003300"/>
                    </a:gs>
                    <a:gs pos="50000">
                      <a:srgbClr val="003300"/>
                    </a:gs>
                    <a:gs pos="100000">
                      <a:srgbClr val="00B050"/>
                    </a:gs>
                  </a:gsLst>
                  <a:lin ang="5400000" scaled="0"/>
                </a:gradFill>
              </a:endParaRPr>
            </a:p>
          </p:txBody>
        </p:sp>
        <p:sp>
          <p:nvSpPr>
            <p:cNvPr id="46" name="Rektangel 69"/>
            <p:cNvSpPr/>
            <p:nvPr/>
          </p:nvSpPr>
          <p:spPr bwMode="auto">
            <a:xfrm>
              <a:off x="1369824" y="3361671"/>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43" name="Rektangel 70"/>
            <p:cNvSpPr>
              <a:spLocks noChangeArrowheads="1"/>
            </p:cNvSpPr>
            <p:nvPr/>
          </p:nvSpPr>
          <p:spPr bwMode="auto">
            <a:xfrm>
              <a:off x="1369874" y="3456544"/>
              <a:ext cx="1627079" cy="2778351"/>
            </a:xfrm>
            <a:prstGeom prst="rect">
              <a:avLst/>
            </a:prstGeom>
            <a:noFill/>
            <a:ln w="9525">
              <a:noFill/>
              <a:miter lim="800000"/>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．理解供应链中的信息构成；</a:t>
              </a:r>
            </a:p>
            <a:p>
              <a:pPr lvl="0" defTabSz="916940">
                <a:lnSpc>
                  <a:spcPct val="15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．熟悉供应链管理环境下的信息流控制；</a:t>
              </a:r>
            </a:p>
            <a:p>
              <a:pPr lvl="0" defTabSz="916940">
                <a:lnSpc>
                  <a:spcPct val="15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．掌握信息技术在供应链管理中的应用；</a:t>
              </a:r>
            </a:p>
            <a:p>
              <a:pPr lvl="0" defTabSz="916940">
                <a:lnSpc>
                  <a:spcPct val="15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．熟悉供应链管理中信息技术支撑体系。</a:t>
              </a:r>
            </a:p>
          </p:txBody>
        </p:sp>
        <p:sp>
          <p:nvSpPr>
            <p:cNvPr id="44" name="AutoShape 12"/>
            <p:cNvSpPr>
              <a:spLocks noChangeArrowheads="1"/>
            </p:cNvSpPr>
            <p:nvPr/>
          </p:nvSpPr>
          <p:spPr bwMode="gray">
            <a:xfrm>
              <a:off x="1525352" y="2736296"/>
              <a:ext cx="1289096" cy="457277"/>
            </a:xfrm>
            <a:prstGeom prst="roundRect">
              <a:avLst>
                <a:gd name="adj" fmla="val 16667"/>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tx1"/>
                  </a:solidFill>
                  <a:latin typeface="微软雅黑" panose="020B0503020204020204" charset="-122"/>
                  <a:ea typeface="微软雅黑" panose="020B0503020204020204" charset="-122"/>
                </a:rPr>
                <a:t>知识目标</a:t>
              </a:r>
            </a:p>
          </p:txBody>
        </p:sp>
      </p:grpSp>
      <p:grpSp>
        <p:nvGrpSpPr>
          <p:cNvPr id="14" name="组合 13"/>
          <p:cNvGrpSpPr/>
          <p:nvPr/>
        </p:nvGrpSpPr>
        <p:grpSpPr>
          <a:xfrm>
            <a:off x="8016875" y="1041284"/>
            <a:ext cx="4158615" cy="5870056"/>
            <a:chOff x="7233795" y="2718065"/>
            <a:chExt cx="1774385" cy="4037682"/>
          </a:xfrm>
        </p:grpSpPr>
        <p:sp>
          <p:nvSpPr>
            <p:cNvPr id="1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1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17" name="Rektangel 60"/>
            <p:cNvSpPr>
              <a:spLocks noChangeArrowheads="1"/>
            </p:cNvSpPr>
            <p:nvPr/>
          </p:nvSpPr>
          <p:spPr bwMode="auto">
            <a:xfrm>
              <a:off x="7393650" y="3452730"/>
              <a:ext cx="1614530" cy="2480042"/>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．培养相互协作的团队意识；</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2</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．端正认真负责的工作态度；</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．感知供应链信息技术发展带来的变化；</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4</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．激发学习供应链信息系统与新技术的热情。</a:t>
              </a:r>
            </a:p>
          </p:txBody>
        </p:sp>
        <p:sp>
          <p:nvSpPr>
            <p:cNvPr id="18"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19" name="AutoShape 12"/>
            <p:cNvSpPr>
              <a:spLocks noChangeArrowheads="1"/>
            </p:cNvSpPr>
            <p:nvPr/>
          </p:nvSpPr>
          <p:spPr bwMode="gray">
            <a:xfrm>
              <a:off x="7446366"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素养目标</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1</a:t>
            </a:r>
          </a:p>
        </p:txBody>
      </p:sp>
      <p:sp>
        <p:nvSpPr>
          <p:cNvPr id="29" name="TextBox 28"/>
          <p:cNvSpPr txBox="1"/>
          <p:nvPr userDrawn="1"/>
        </p:nvSpPr>
        <p:spPr>
          <a:xfrm>
            <a:off x="4533900" y="2154447"/>
            <a:ext cx="7509510" cy="280076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88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供应链中的信息流</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61774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供应链中的信息流</a:t>
            </a:r>
          </a:p>
        </p:txBody>
      </p:sp>
      <p:sp>
        <p:nvSpPr>
          <p:cNvPr id="20" name="矩形 19"/>
          <p:cNvSpPr/>
          <p:nvPr/>
        </p:nvSpPr>
        <p:spPr>
          <a:xfrm>
            <a:off x="564918" y="842221"/>
            <a:ext cx="4152099"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一、供应链中的信息构成</a:t>
            </a:r>
          </a:p>
        </p:txBody>
      </p:sp>
      <p:grpSp>
        <p:nvGrpSpPr>
          <p:cNvPr id="3" name="íS1iď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571CE5DD-D0F3-AFC4-7EFB-C6D867A2775A}"/>
              </a:ext>
            </a:extLst>
          </p:cNvPr>
          <p:cNvGrpSpPr>
            <a:grpSpLocks noChangeAspect="1"/>
          </p:cNvGrpSpPr>
          <p:nvPr/>
        </p:nvGrpSpPr>
        <p:grpSpPr>
          <a:xfrm>
            <a:off x="564918" y="1456457"/>
            <a:ext cx="11433628" cy="4692552"/>
            <a:chOff x="0" y="1130300"/>
            <a:chExt cx="12192000" cy="5003800"/>
          </a:xfrm>
        </p:grpSpPr>
        <p:sp>
          <p:nvSpPr>
            <p:cNvPr id="6" name="iŝľïḍê">
              <a:extLst>
                <a:ext uri="{FF2B5EF4-FFF2-40B4-BE49-F238E27FC236}">
                  <a16:creationId xmlns:a16="http://schemas.microsoft.com/office/drawing/2014/main" id="{6417B5C3-FACB-5743-F95E-0021ED9548A8}"/>
                </a:ext>
              </a:extLst>
            </p:cNvPr>
            <p:cNvSpPr/>
            <p:nvPr/>
          </p:nvSpPr>
          <p:spPr>
            <a:xfrm>
              <a:off x="0" y="1130300"/>
              <a:ext cx="12192000" cy="1976884"/>
            </a:xfrm>
            <a:prstGeom prst="rect">
              <a:avLst/>
            </a:prstGeom>
            <a:solidFill>
              <a:schemeClr val="bg1">
                <a:lumMod val="65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íṡļïďe">
              <a:extLst>
                <a:ext uri="{FF2B5EF4-FFF2-40B4-BE49-F238E27FC236}">
                  <a16:creationId xmlns:a16="http://schemas.microsoft.com/office/drawing/2014/main" id="{D1C5B9F5-24B7-7300-7EF6-7A7E9CDC7A1A}"/>
                </a:ext>
              </a:extLst>
            </p:cNvPr>
            <p:cNvSpPr/>
            <p:nvPr/>
          </p:nvSpPr>
          <p:spPr>
            <a:xfrm>
              <a:off x="7315200" y="1609694"/>
              <a:ext cx="4203700" cy="4524406"/>
            </a:xfrm>
            <a:prstGeom prst="rect">
              <a:avLst/>
            </a:prstGeom>
            <a:pattFill prst="pct5">
              <a:fgClr>
                <a:srgbClr val="E4E6EA"/>
              </a:fgClr>
              <a:bgClr>
                <a:srgbClr val="ADB5BF"/>
              </a:bgClr>
            </a:pattFill>
            <a:ln w="28575" cap="flat" cmpd="sng" algn="ctr">
              <a:noFill/>
              <a:prstDash val="solid"/>
              <a:miter lim="800000"/>
            </a:ln>
            <a:effectLst>
              <a:outerShdw blurRad="50800" dist="381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defTabSz="914377"/>
              <a:endParaRPr lang="zh-CN" altLang="en-US" dirty="0">
                <a:latin typeface="微软雅黑" panose="020B0503020204020204" pitchFamily="34" charset="-122"/>
                <a:ea typeface="微软雅黑" panose="020B0503020204020204" pitchFamily="34" charset="-122"/>
              </a:endParaRPr>
            </a:p>
          </p:txBody>
        </p:sp>
        <p:sp>
          <p:nvSpPr>
            <p:cNvPr id="8" name="íšlîḑe">
              <a:extLst>
                <a:ext uri="{FF2B5EF4-FFF2-40B4-BE49-F238E27FC236}">
                  <a16:creationId xmlns:a16="http://schemas.microsoft.com/office/drawing/2014/main" id="{BA9BDB1B-7F52-357D-F45B-933F4647F821}"/>
                </a:ext>
              </a:extLst>
            </p:cNvPr>
            <p:cNvSpPr txBox="1"/>
            <p:nvPr/>
          </p:nvSpPr>
          <p:spPr>
            <a:xfrm>
              <a:off x="660400" y="1609694"/>
              <a:ext cx="6654800" cy="1018096"/>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buSzPct val="25000"/>
              </a:pPr>
              <a:r>
                <a:rPr lang="zh-CN" altLang="en-US" sz="2400" b="1" dirty="0">
                  <a:solidFill>
                    <a:schemeClr val="bg1"/>
                  </a:solidFill>
                  <a:latin typeface="微软雅黑" panose="020B0503020204020204" pitchFamily="34" charset="-122"/>
                  <a:ea typeface="微软雅黑" panose="020B0503020204020204" pitchFamily="34" charset="-122"/>
                </a:rPr>
                <a:t>供应链中的信息可以从不同的角度进行划分。</a:t>
              </a:r>
            </a:p>
          </p:txBody>
        </p:sp>
        <p:grpSp>
          <p:nvGrpSpPr>
            <p:cNvPr id="9" name="íśḻîḋé">
              <a:extLst>
                <a:ext uri="{FF2B5EF4-FFF2-40B4-BE49-F238E27FC236}">
                  <a16:creationId xmlns:a16="http://schemas.microsoft.com/office/drawing/2014/main" id="{6DAFFB63-9AEE-237D-D439-B672ABB10D8F}"/>
                </a:ext>
              </a:extLst>
            </p:cNvPr>
            <p:cNvGrpSpPr/>
            <p:nvPr/>
          </p:nvGrpSpPr>
          <p:grpSpPr>
            <a:xfrm>
              <a:off x="660400" y="3338003"/>
              <a:ext cx="2552944" cy="2174659"/>
              <a:chOff x="660400" y="3338003"/>
              <a:chExt cx="2552944" cy="2174659"/>
            </a:xfrm>
          </p:grpSpPr>
          <p:grpSp>
            <p:nvGrpSpPr>
              <p:cNvPr id="18" name="iṩ1íḍé">
                <a:extLst>
                  <a:ext uri="{FF2B5EF4-FFF2-40B4-BE49-F238E27FC236}">
                    <a16:creationId xmlns:a16="http://schemas.microsoft.com/office/drawing/2014/main" id="{AC72BC25-DCF5-78F0-C21F-11B73D35BC32}"/>
                  </a:ext>
                </a:extLst>
              </p:cNvPr>
              <p:cNvGrpSpPr/>
              <p:nvPr/>
            </p:nvGrpSpPr>
            <p:grpSpPr>
              <a:xfrm>
                <a:off x="1346694" y="3338003"/>
                <a:ext cx="1866650" cy="2174659"/>
                <a:chOff x="1290715" y="3959441"/>
                <a:chExt cx="1940757" cy="2174659"/>
              </a:xfrm>
            </p:grpSpPr>
            <p:sp>
              <p:nvSpPr>
                <p:cNvPr id="23" name="iSḻîḑe">
                  <a:extLst>
                    <a:ext uri="{FF2B5EF4-FFF2-40B4-BE49-F238E27FC236}">
                      <a16:creationId xmlns:a16="http://schemas.microsoft.com/office/drawing/2014/main" id="{BB8AA4EE-5D00-B6C6-2CF7-51AF4406E3BC}"/>
                    </a:ext>
                  </a:extLst>
                </p:cNvPr>
                <p:cNvSpPr/>
                <p:nvPr/>
              </p:nvSpPr>
              <p:spPr>
                <a:xfrm>
                  <a:off x="1290715" y="3959441"/>
                  <a:ext cx="1940757" cy="406613"/>
                </a:xfrm>
                <a:prstGeom prst="rect">
                  <a:avLst/>
                </a:prstGeom>
                <a:no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lang="zh-CN" altLang="en-US" sz="1600" b="1" dirty="0">
                      <a:solidFill>
                        <a:schemeClr val="tx1"/>
                      </a:solidFill>
                      <a:latin typeface="微软雅黑" panose="020B0503020204020204" pitchFamily="34" charset="-122"/>
                      <a:ea typeface="微软雅黑" panose="020B0503020204020204" pitchFamily="34" charset="-122"/>
                    </a:rPr>
                    <a:t>从供应链环节的角度划分</a:t>
                  </a:r>
                  <a:endParaRPr lang="id-ID" altLang="zh-CN" sz="1600" b="1" dirty="0">
                    <a:solidFill>
                      <a:schemeClr val="tx1"/>
                    </a:solidFill>
                    <a:latin typeface="微软雅黑" panose="020B0503020204020204" pitchFamily="34" charset="-122"/>
                    <a:ea typeface="微软雅黑" panose="020B0503020204020204" pitchFamily="34" charset="-122"/>
                  </a:endParaRPr>
                </a:p>
              </p:txBody>
            </p:sp>
            <p:sp>
              <p:nvSpPr>
                <p:cNvPr id="24" name="iṣlíḋè">
                  <a:extLst>
                    <a:ext uri="{FF2B5EF4-FFF2-40B4-BE49-F238E27FC236}">
                      <a16:creationId xmlns:a16="http://schemas.microsoft.com/office/drawing/2014/main" id="{302E3EC1-80D2-537D-6087-4AC9A345BCF5}"/>
                    </a:ext>
                  </a:extLst>
                </p:cNvPr>
                <p:cNvSpPr/>
                <p:nvPr/>
              </p:nvSpPr>
              <p:spPr bwMode="auto">
                <a:xfrm>
                  <a:off x="1290715" y="4366055"/>
                  <a:ext cx="1940757" cy="1768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供应源信息</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生产信息</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配送和零售信息</a:t>
                  </a:r>
                  <a:endParaRPr lang="en-US" altLang="zh-CN" sz="1200" dirty="0">
                    <a:latin typeface="微软雅黑" panose="020B0503020204020204" pitchFamily="34" charset="-122"/>
                    <a:ea typeface="微软雅黑" panose="020B0503020204020204" pitchFamily="34" charset="-122"/>
                  </a:endParaRPr>
                </a:p>
                <a:p>
                  <a:pPr marL="171450" indent="-171450">
                    <a:lnSpc>
                      <a:spcPct val="150000"/>
                    </a:lnSpc>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需求信息</a:t>
                  </a:r>
                  <a:endParaRPr lang="en-US" altLang="zh-CN" sz="1200" dirty="0">
                    <a:latin typeface="微软雅黑" panose="020B0503020204020204" pitchFamily="34" charset="-122"/>
                    <a:ea typeface="微软雅黑" panose="020B0503020204020204" pitchFamily="34" charset="-122"/>
                  </a:endParaRPr>
                </a:p>
              </p:txBody>
            </p:sp>
          </p:grpSp>
          <p:grpSp>
            <p:nvGrpSpPr>
              <p:cNvPr id="19" name="íSļîḓé">
                <a:extLst>
                  <a:ext uri="{FF2B5EF4-FFF2-40B4-BE49-F238E27FC236}">
                    <a16:creationId xmlns:a16="http://schemas.microsoft.com/office/drawing/2014/main" id="{7A10DC8D-60F1-6F37-2B7E-B0A4C6BCE1E7}"/>
                  </a:ext>
                </a:extLst>
              </p:cNvPr>
              <p:cNvGrpSpPr/>
              <p:nvPr/>
            </p:nvGrpSpPr>
            <p:grpSpPr>
              <a:xfrm>
                <a:off x="660400" y="3338003"/>
                <a:ext cx="570144" cy="570144"/>
                <a:chOff x="660400" y="3830715"/>
                <a:chExt cx="630315" cy="630315"/>
              </a:xfrm>
            </p:grpSpPr>
            <p:sp>
              <p:nvSpPr>
                <p:cNvPr id="21" name="ïSľiḋê">
                  <a:extLst>
                    <a:ext uri="{FF2B5EF4-FFF2-40B4-BE49-F238E27FC236}">
                      <a16:creationId xmlns:a16="http://schemas.microsoft.com/office/drawing/2014/main" id="{72BDAFA8-B821-2137-B1DF-1C7ED3410159}"/>
                    </a:ext>
                  </a:extLst>
                </p:cNvPr>
                <p:cNvSpPr/>
                <p:nvPr/>
              </p:nvSpPr>
              <p:spPr>
                <a:xfrm>
                  <a:off x="660400" y="3830715"/>
                  <a:ext cx="630315" cy="630315"/>
                </a:xfrm>
                <a:prstGeom prst="ellipse">
                  <a:avLst/>
                </a:prstGeom>
                <a:solidFill>
                  <a:schemeClr val="accent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10000"/>
                </a:bodyPr>
                <a:lstStyle/>
                <a:p>
                  <a:pPr algn="ctr" defTabSz="914354"/>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2" name="ïṡľïḋè">
                  <a:extLst>
                    <a:ext uri="{FF2B5EF4-FFF2-40B4-BE49-F238E27FC236}">
                      <a16:creationId xmlns:a16="http://schemas.microsoft.com/office/drawing/2014/main" id="{7776145E-95A2-C836-71DD-CE053E8CF3C9}"/>
                    </a:ext>
                  </a:extLst>
                </p:cNvPr>
                <p:cNvSpPr/>
                <p:nvPr/>
              </p:nvSpPr>
              <p:spPr>
                <a:xfrm>
                  <a:off x="797525" y="3968319"/>
                  <a:ext cx="356064" cy="355106"/>
                </a:xfrm>
                <a:custGeom>
                  <a:avLst/>
                  <a:gdLst>
                    <a:gd name="connsiteX0" fmla="*/ 221655 w 603405"/>
                    <a:gd name="connsiteY0" fmla="*/ 220235 h 601782"/>
                    <a:gd name="connsiteX1" fmla="*/ 382456 w 603405"/>
                    <a:gd name="connsiteY1" fmla="*/ 220235 h 601782"/>
                    <a:gd name="connsiteX2" fmla="*/ 411961 w 603405"/>
                    <a:gd name="connsiteY2" fmla="*/ 249698 h 601782"/>
                    <a:gd name="connsiteX3" fmla="*/ 411961 w 603405"/>
                    <a:gd name="connsiteY3" fmla="*/ 297576 h 601782"/>
                    <a:gd name="connsiteX4" fmla="*/ 411961 w 603405"/>
                    <a:gd name="connsiteY4" fmla="*/ 403275 h 601782"/>
                    <a:gd name="connsiteX5" fmla="*/ 382456 w 603405"/>
                    <a:gd name="connsiteY5" fmla="*/ 432738 h 601782"/>
                    <a:gd name="connsiteX6" fmla="*/ 371392 w 603405"/>
                    <a:gd name="connsiteY6" fmla="*/ 432738 h 601782"/>
                    <a:gd name="connsiteX7" fmla="*/ 371392 w 603405"/>
                    <a:gd name="connsiteY7" fmla="*/ 572319 h 601782"/>
                    <a:gd name="connsiteX8" fmla="*/ 341887 w 603405"/>
                    <a:gd name="connsiteY8" fmla="*/ 601782 h 601782"/>
                    <a:gd name="connsiteX9" fmla="*/ 262593 w 603405"/>
                    <a:gd name="connsiteY9" fmla="*/ 601782 h 601782"/>
                    <a:gd name="connsiteX10" fmla="*/ 233088 w 603405"/>
                    <a:gd name="connsiteY10" fmla="*/ 572319 h 601782"/>
                    <a:gd name="connsiteX11" fmla="*/ 233088 w 603405"/>
                    <a:gd name="connsiteY11" fmla="*/ 433106 h 601782"/>
                    <a:gd name="connsiteX12" fmla="*/ 221655 w 603405"/>
                    <a:gd name="connsiteY12" fmla="*/ 433106 h 601782"/>
                    <a:gd name="connsiteX13" fmla="*/ 192150 w 603405"/>
                    <a:gd name="connsiteY13" fmla="*/ 403643 h 601782"/>
                    <a:gd name="connsiteX14" fmla="*/ 192150 w 603405"/>
                    <a:gd name="connsiteY14" fmla="*/ 297576 h 601782"/>
                    <a:gd name="connsiteX15" fmla="*/ 192150 w 603405"/>
                    <a:gd name="connsiteY15" fmla="*/ 249698 h 601782"/>
                    <a:gd name="connsiteX16" fmla="*/ 221655 w 603405"/>
                    <a:gd name="connsiteY16" fmla="*/ 220235 h 601782"/>
                    <a:gd name="connsiteX17" fmla="*/ 29507 w 603405"/>
                    <a:gd name="connsiteY17" fmla="*/ 141060 h 601782"/>
                    <a:gd name="connsiteX18" fmla="*/ 162290 w 603405"/>
                    <a:gd name="connsiteY18" fmla="*/ 141060 h 601782"/>
                    <a:gd name="connsiteX19" fmla="*/ 191797 w 603405"/>
                    <a:gd name="connsiteY19" fmla="*/ 170522 h 601782"/>
                    <a:gd name="connsiteX20" fmla="*/ 191797 w 603405"/>
                    <a:gd name="connsiteY20" fmla="*/ 182306 h 601782"/>
                    <a:gd name="connsiteX21" fmla="*/ 147536 w 603405"/>
                    <a:gd name="connsiteY21" fmla="*/ 249699 h 601782"/>
                    <a:gd name="connsiteX22" fmla="*/ 147536 w 603405"/>
                    <a:gd name="connsiteY22" fmla="*/ 403634 h 601782"/>
                    <a:gd name="connsiteX23" fmla="*/ 156388 w 603405"/>
                    <a:gd name="connsiteY23" fmla="*/ 438251 h 601782"/>
                    <a:gd name="connsiteX24" fmla="*/ 156388 w 603405"/>
                    <a:gd name="connsiteY24" fmla="*/ 444880 h 601782"/>
                    <a:gd name="connsiteX25" fmla="*/ 126881 w 603405"/>
                    <a:gd name="connsiteY25" fmla="*/ 474341 h 601782"/>
                    <a:gd name="connsiteX26" fmla="*/ 64916 w 603405"/>
                    <a:gd name="connsiteY26" fmla="*/ 474341 h 601782"/>
                    <a:gd name="connsiteX27" fmla="*/ 35409 w 603405"/>
                    <a:gd name="connsiteY27" fmla="*/ 444880 h 601782"/>
                    <a:gd name="connsiteX28" fmla="*/ 35409 w 603405"/>
                    <a:gd name="connsiteY28" fmla="*/ 327035 h 601782"/>
                    <a:gd name="connsiteX29" fmla="*/ 29507 w 603405"/>
                    <a:gd name="connsiteY29" fmla="*/ 327035 h 601782"/>
                    <a:gd name="connsiteX30" fmla="*/ 0 w 603405"/>
                    <a:gd name="connsiteY30" fmla="*/ 297573 h 601782"/>
                    <a:gd name="connsiteX31" fmla="*/ 0 w 603405"/>
                    <a:gd name="connsiteY31" fmla="*/ 170522 h 601782"/>
                    <a:gd name="connsiteX32" fmla="*/ 29507 w 603405"/>
                    <a:gd name="connsiteY32" fmla="*/ 141060 h 601782"/>
                    <a:gd name="connsiteX33" fmla="*/ 441115 w 603405"/>
                    <a:gd name="connsiteY33" fmla="*/ 140707 h 601782"/>
                    <a:gd name="connsiteX34" fmla="*/ 573898 w 603405"/>
                    <a:gd name="connsiteY34" fmla="*/ 140707 h 601782"/>
                    <a:gd name="connsiteX35" fmla="*/ 603405 w 603405"/>
                    <a:gd name="connsiteY35" fmla="*/ 170170 h 601782"/>
                    <a:gd name="connsiteX36" fmla="*/ 603405 w 603405"/>
                    <a:gd name="connsiteY36" fmla="*/ 296859 h 601782"/>
                    <a:gd name="connsiteX37" fmla="*/ 573898 w 603405"/>
                    <a:gd name="connsiteY37" fmla="*/ 326322 h 601782"/>
                    <a:gd name="connsiteX38" fmla="*/ 567996 w 603405"/>
                    <a:gd name="connsiteY38" fmla="*/ 326322 h 601782"/>
                    <a:gd name="connsiteX39" fmla="*/ 567996 w 603405"/>
                    <a:gd name="connsiteY39" fmla="*/ 444173 h 601782"/>
                    <a:gd name="connsiteX40" fmla="*/ 538489 w 603405"/>
                    <a:gd name="connsiteY40" fmla="*/ 473635 h 601782"/>
                    <a:gd name="connsiteX41" fmla="*/ 476524 w 603405"/>
                    <a:gd name="connsiteY41" fmla="*/ 473635 h 601782"/>
                    <a:gd name="connsiteX42" fmla="*/ 447017 w 603405"/>
                    <a:gd name="connsiteY42" fmla="*/ 444173 h 601782"/>
                    <a:gd name="connsiteX43" fmla="*/ 447017 w 603405"/>
                    <a:gd name="connsiteY43" fmla="*/ 437175 h 601782"/>
                    <a:gd name="connsiteX44" fmla="*/ 455869 w 603405"/>
                    <a:gd name="connsiteY44" fmla="*/ 402925 h 601782"/>
                    <a:gd name="connsiteX45" fmla="*/ 455869 w 603405"/>
                    <a:gd name="connsiteY45" fmla="*/ 248983 h 601782"/>
                    <a:gd name="connsiteX46" fmla="*/ 411608 w 603405"/>
                    <a:gd name="connsiteY46" fmla="*/ 181955 h 601782"/>
                    <a:gd name="connsiteX47" fmla="*/ 411608 w 603405"/>
                    <a:gd name="connsiteY47" fmla="*/ 170170 h 601782"/>
                    <a:gd name="connsiteX48" fmla="*/ 441115 w 603405"/>
                    <a:gd name="connsiteY48" fmla="*/ 140707 h 601782"/>
                    <a:gd name="connsiteX49" fmla="*/ 301843 w 603405"/>
                    <a:gd name="connsiteY49" fmla="*/ 58922 h 601782"/>
                    <a:gd name="connsiteX50" fmla="*/ 370256 w 603405"/>
                    <a:gd name="connsiteY50" fmla="*/ 127230 h 601782"/>
                    <a:gd name="connsiteX51" fmla="*/ 301843 w 603405"/>
                    <a:gd name="connsiteY51" fmla="*/ 195538 h 601782"/>
                    <a:gd name="connsiteX52" fmla="*/ 233430 w 603405"/>
                    <a:gd name="connsiteY52" fmla="*/ 127230 h 601782"/>
                    <a:gd name="connsiteX53" fmla="*/ 301843 w 603405"/>
                    <a:gd name="connsiteY53" fmla="*/ 58922 h 601782"/>
                    <a:gd name="connsiteX54" fmla="*/ 508036 w 603405"/>
                    <a:gd name="connsiteY54" fmla="*/ 0 h 601782"/>
                    <a:gd name="connsiteX55" fmla="*/ 567629 w 603405"/>
                    <a:gd name="connsiteY55" fmla="*/ 59487 h 601782"/>
                    <a:gd name="connsiteX56" fmla="*/ 508036 w 603405"/>
                    <a:gd name="connsiteY56" fmla="*/ 118974 h 601782"/>
                    <a:gd name="connsiteX57" fmla="*/ 448443 w 603405"/>
                    <a:gd name="connsiteY57" fmla="*/ 59487 h 601782"/>
                    <a:gd name="connsiteX58" fmla="*/ 508036 w 603405"/>
                    <a:gd name="connsiteY58" fmla="*/ 0 h 601782"/>
                    <a:gd name="connsiteX59" fmla="*/ 95863 w 603405"/>
                    <a:gd name="connsiteY59" fmla="*/ 0 h 601782"/>
                    <a:gd name="connsiteX60" fmla="*/ 155244 w 603405"/>
                    <a:gd name="connsiteY60" fmla="*/ 59487 h 601782"/>
                    <a:gd name="connsiteX61" fmla="*/ 95863 w 603405"/>
                    <a:gd name="connsiteY61" fmla="*/ 118974 h 601782"/>
                    <a:gd name="connsiteX62" fmla="*/ 36482 w 603405"/>
                    <a:gd name="connsiteY62" fmla="*/ 59487 h 601782"/>
                    <a:gd name="connsiteX63" fmla="*/ 95863 w 603405"/>
                    <a:gd name="connsiteY63" fmla="*/ 0 h 60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3405" h="601782">
                      <a:moveTo>
                        <a:pt x="221655" y="220235"/>
                      </a:moveTo>
                      <a:lnTo>
                        <a:pt x="382456" y="220235"/>
                      </a:lnTo>
                      <a:cubicBezTo>
                        <a:pt x="398684" y="220235"/>
                        <a:pt x="411961" y="233494"/>
                        <a:pt x="411961" y="249698"/>
                      </a:cubicBezTo>
                      <a:lnTo>
                        <a:pt x="411961" y="297576"/>
                      </a:lnTo>
                      <a:lnTo>
                        <a:pt x="411961" y="403275"/>
                      </a:lnTo>
                      <a:cubicBezTo>
                        <a:pt x="411961" y="419479"/>
                        <a:pt x="398684" y="432738"/>
                        <a:pt x="382456" y="432738"/>
                      </a:cubicBezTo>
                      <a:lnTo>
                        <a:pt x="371392" y="432738"/>
                      </a:lnTo>
                      <a:lnTo>
                        <a:pt x="371392" y="572319"/>
                      </a:lnTo>
                      <a:cubicBezTo>
                        <a:pt x="371392" y="588524"/>
                        <a:pt x="358115" y="601782"/>
                        <a:pt x="341887" y="601782"/>
                      </a:cubicBezTo>
                      <a:lnTo>
                        <a:pt x="262593" y="601782"/>
                      </a:lnTo>
                      <a:cubicBezTo>
                        <a:pt x="246365" y="601782"/>
                        <a:pt x="233088" y="588524"/>
                        <a:pt x="233088" y="572319"/>
                      </a:cubicBezTo>
                      <a:lnTo>
                        <a:pt x="233088" y="433106"/>
                      </a:lnTo>
                      <a:lnTo>
                        <a:pt x="221655" y="433106"/>
                      </a:lnTo>
                      <a:cubicBezTo>
                        <a:pt x="205427" y="433106"/>
                        <a:pt x="192150" y="419848"/>
                        <a:pt x="192150" y="403643"/>
                      </a:cubicBezTo>
                      <a:lnTo>
                        <a:pt x="192150" y="297576"/>
                      </a:lnTo>
                      <a:lnTo>
                        <a:pt x="192150" y="249698"/>
                      </a:lnTo>
                      <a:cubicBezTo>
                        <a:pt x="192150" y="233494"/>
                        <a:pt x="205058" y="220235"/>
                        <a:pt x="221655" y="220235"/>
                      </a:cubicBezTo>
                      <a:close/>
                      <a:moveTo>
                        <a:pt x="29507" y="141060"/>
                      </a:moveTo>
                      <a:lnTo>
                        <a:pt x="162290" y="141060"/>
                      </a:lnTo>
                      <a:cubicBezTo>
                        <a:pt x="178519" y="141060"/>
                        <a:pt x="191797" y="154318"/>
                        <a:pt x="191797" y="170522"/>
                      </a:cubicBezTo>
                      <a:lnTo>
                        <a:pt x="191797" y="182306"/>
                      </a:lnTo>
                      <a:cubicBezTo>
                        <a:pt x="165609" y="193722"/>
                        <a:pt x="147536" y="219501"/>
                        <a:pt x="147536" y="249699"/>
                      </a:cubicBezTo>
                      <a:lnTo>
                        <a:pt x="147536" y="403634"/>
                      </a:lnTo>
                      <a:cubicBezTo>
                        <a:pt x="147536" y="416155"/>
                        <a:pt x="150856" y="427940"/>
                        <a:pt x="156388" y="438251"/>
                      </a:cubicBezTo>
                      <a:lnTo>
                        <a:pt x="156388" y="444880"/>
                      </a:lnTo>
                      <a:cubicBezTo>
                        <a:pt x="156388" y="461084"/>
                        <a:pt x="143110" y="474341"/>
                        <a:pt x="126881" y="474341"/>
                      </a:cubicBezTo>
                      <a:lnTo>
                        <a:pt x="64916" y="474341"/>
                      </a:lnTo>
                      <a:cubicBezTo>
                        <a:pt x="48687" y="474341"/>
                        <a:pt x="35409" y="461084"/>
                        <a:pt x="35409" y="444880"/>
                      </a:cubicBezTo>
                      <a:lnTo>
                        <a:pt x="35409" y="327035"/>
                      </a:lnTo>
                      <a:lnTo>
                        <a:pt x="29507" y="327035"/>
                      </a:lnTo>
                      <a:cubicBezTo>
                        <a:pt x="12909" y="327035"/>
                        <a:pt x="0" y="313777"/>
                        <a:pt x="0" y="297573"/>
                      </a:cubicBezTo>
                      <a:lnTo>
                        <a:pt x="0" y="170522"/>
                      </a:lnTo>
                      <a:cubicBezTo>
                        <a:pt x="0" y="154318"/>
                        <a:pt x="13278" y="141060"/>
                        <a:pt x="29507" y="141060"/>
                      </a:cubicBezTo>
                      <a:close/>
                      <a:moveTo>
                        <a:pt x="441115" y="140707"/>
                      </a:moveTo>
                      <a:lnTo>
                        <a:pt x="573898" y="140707"/>
                      </a:lnTo>
                      <a:cubicBezTo>
                        <a:pt x="590127" y="140707"/>
                        <a:pt x="603405" y="153965"/>
                        <a:pt x="603405" y="170170"/>
                      </a:cubicBezTo>
                      <a:lnTo>
                        <a:pt x="603405" y="296859"/>
                      </a:lnTo>
                      <a:cubicBezTo>
                        <a:pt x="603405" y="313064"/>
                        <a:pt x="590127" y="326322"/>
                        <a:pt x="573898" y="326322"/>
                      </a:cubicBezTo>
                      <a:lnTo>
                        <a:pt x="567996" y="326322"/>
                      </a:lnTo>
                      <a:lnTo>
                        <a:pt x="567996" y="444173"/>
                      </a:lnTo>
                      <a:cubicBezTo>
                        <a:pt x="567996" y="460377"/>
                        <a:pt x="554718" y="473635"/>
                        <a:pt x="538489" y="473635"/>
                      </a:cubicBezTo>
                      <a:lnTo>
                        <a:pt x="476524" y="473635"/>
                      </a:lnTo>
                      <a:cubicBezTo>
                        <a:pt x="460295" y="473635"/>
                        <a:pt x="447017" y="460377"/>
                        <a:pt x="447017" y="444173"/>
                      </a:cubicBezTo>
                      <a:lnTo>
                        <a:pt x="447017" y="437175"/>
                      </a:lnTo>
                      <a:cubicBezTo>
                        <a:pt x="452918" y="426863"/>
                        <a:pt x="455869" y="415078"/>
                        <a:pt x="455869" y="402925"/>
                      </a:cubicBezTo>
                      <a:lnTo>
                        <a:pt x="455869" y="248983"/>
                      </a:lnTo>
                      <a:cubicBezTo>
                        <a:pt x="455869" y="219152"/>
                        <a:pt x="437796" y="193003"/>
                        <a:pt x="411608" y="181955"/>
                      </a:cubicBezTo>
                      <a:lnTo>
                        <a:pt x="411608" y="170170"/>
                      </a:lnTo>
                      <a:cubicBezTo>
                        <a:pt x="411608" y="153965"/>
                        <a:pt x="424886" y="140707"/>
                        <a:pt x="441115" y="140707"/>
                      </a:cubicBezTo>
                      <a:close/>
                      <a:moveTo>
                        <a:pt x="301843" y="58922"/>
                      </a:moveTo>
                      <a:cubicBezTo>
                        <a:pt x="339626" y="58922"/>
                        <a:pt x="370256" y="89505"/>
                        <a:pt x="370256" y="127230"/>
                      </a:cubicBezTo>
                      <a:cubicBezTo>
                        <a:pt x="370256" y="164955"/>
                        <a:pt x="339626" y="195538"/>
                        <a:pt x="301843" y="195538"/>
                      </a:cubicBezTo>
                      <a:cubicBezTo>
                        <a:pt x="264060" y="195538"/>
                        <a:pt x="233430" y="164955"/>
                        <a:pt x="233430" y="127230"/>
                      </a:cubicBezTo>
                      <a:cubicBezTo>
                        <a:pt x="233430" y="89505"/>
                        <a:pt x="264060" y="58922"/>
                        <a:pt x="301843" y="58922"/>
                      </a:cubicBezTo>
                      <a:close/>
                      <a:moveTo>
                        <a:pt x="508036" y="0"/>
                      </a:moveTo>
                      <a:cubicBezTo>
                        <a:pt x="540948" y="0"/>
                        <a:pt x="567629" y="26633"/>
                        <a:pt x="567629" y="59487"/>
                      </a:cubicBezTo>
                      <a:cubicBezTo>
                        <a:pt x="567629" y="92341"/>
                        <a:pt x="540948" y="118974"/>
                        <a:pt x="508036" y="118974"/>
                      </a:cubicBezTo>
                      <a:cubicBezTo>
                        <a:pt x="475124" y="118974"/>
                        <a:pt x="448443" y="92341"/>
                        <a:pt x="448443" y="59487"/>
                      </a:cubicBezTo>
                      <a:cubicBezTo>
                        <a:pt x="448443" y="26633"/>
                        <a:pt x="475124" y="0"/>
                        <a:pt x="508036" y="0"/>
                      </a:cubicBezTo>
                      <a:close/>
                      <a:moveTo>
                        <a:pt x="95863" y="0"/>
                      </a:moveTo>
                      <a:cubicBezTo>
                        <a:pt x="128658" y="0"/>
                        <a:pt x="155244" y="26633"/>
                        <a:pt x="155244" y="59487"/>
                      </a:cubicBezTo>
                      <a:cubicBezTo>
                        <a:pt x="155244" y="92341"/>
                        <a:pt x="128658" y="118974"/>
                        <a:pt x="95863" y="118974"/>
                      </a:cubicBezTo>
                      <a:cubicBezTo>
                        <a:pt x="63068" y="118974"/>
                        <a:pt x="36482" y="92341"/>
                        <a:pt x="36482" y="59487"/>
                      </a:cubicBezTo>
                      <a:cubicBezTo>
                        <a:pt x="36482" y="26633"/>
                        <a:pt x="63068" y="0"/>
                        <a:pt x="95863" y="0"/>
                      </a:cubicBezTo>
                      <a:close/>
                    </a:path>
                  </a:pathLst>
                </a:cu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grpSp>
          <p:nvGrpSpPr>
            <p:cNvPr id="10" name="îşľïḓè">
              <a:extLst>
                <a:ext uri="{FF2B5EF4-FFF2-40B4-BE49-F238E27FC236}">
                  <a16:creationId xmlns:a16="http://schemas.microsoft.com/office/drawing/2014/main" id="{3574E3C2-5E68-A90A-1523-5DCE6D820BE8}"/>
                </a:ext>
              </a:extLst>
            </p:cNvPr>
            <p:cNvGrpSpPr/>
            <p:nvPr/>
          </p:nvGrpSpPr>
          <p:grpSpPr>
            <a:xfrm>
              <a:off x="3762408" y="3338003"/>
              <a:ext cx="2962214" cy="2174659"/>
              <a:chOff x="3762408" y="3338003"/>
              <a:chExt cx="2962214" cy="2174659"/>
            </a:xfrm>
          </p:grpSpPr>
          <p:grpSp>
            <p:nvGrpSpPr>
              <p:cNvPr id="12" name="ïṧḻïḋe">
                <a:extLst>
                  <a:ext uri="{FF2B5EF4-FFF2-40B4-BE49-F238E27FC236}">
                    <a16:creationId xmlns:a16="http://schemas.microsoft.com/office/drawing/2014/main" id="{3843C140-E53C-C206-6803-2CEAAB308A47}"/>
                  </a:ext>
                </a:extLst>
              </p:cNvPr>
              <p:cNvGrpSpPr/>
              <p:nvPr/>
            </p:nvGrpSpPr>
            <p:grpSpPr>
              <a:xfrm>
                <a:off x="4448702" y="3338003"/>
                <a:ext cx="2275920" cy="2174659"/>
                <a:chOff x="1290715" y="3959441"/>
                <a:chExt cx="2366275" cy="2174659"/>
              </a:xfrm>
            </p:grpSpPr>
            <p:sp>
              <p:nvSpPr>
                <p:cNvPr id="16" name="ïśľíde">
                  <a:extLst>
                    <a:ext uri="{FF2B5EF4-FFF2-40B4-BE49-F238E27FC236}">
                      <a16:creationId xmlns:a16="http://schemas.microsoft.com/office/drawing/2014/main" id="{EB07BB5A-1C23-F863-E453-63CFE84356AC}"/>
                    </a:ext>
                  </a:extLst>
                </p:cNvPr>
                <p:cNvSpPr/>
                <p:nvPr/>
              </p:nvSpPr>
              <p:spPr>
                <a:xfrm>
                  <a:off x="1290715" y="3959441"/>
                  <a:ext cx="2366275" cy="406613"/>
                </a:xfrm>
                <a:prstGeom prst="rect">
                  <a:avLst/>
                </a:prstGeom>
                <a:no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lang="zh-CN" altLang="en-US" sz="1600" b="1" dirty="0">
                      <a:solidFill>
                        <a:schemeClr val="tx1"/>
                      </a:solidFill>
                      <a:latin typeface="微软雅黑" panose="020B0503020204020204" pitchFamily="34" charset="-122"/>
                      <a:ea typeface="微软雅黑" panose="020B0503020204020204" pitchFamily="34" charset="-122"/>
                    </a:rPr>
                    <a:t>从供应链层次结构的角度划分</a:t>
                  </a:r>
                  <a:endParaRPr lang="id-ID" altLang="zh-CN" sz="1600" b="1" dirty="0">
                    <a:solidFill>
                      <a:schemeClr val="tx1"/>
                    </a:solidFill>
                    <a:latin typeface="微软雅黑" panose="020B0503020204020204" pitchFamily="34" charset="-122"/>
                    <a:ea typeface="微软雅黑" panose="020B0503020204020204" pitchFamily="34" charset="-122"/>
                  </a:endParaRPr>
                </a:p>
              </p:txBody>
            </p:sp>
            <p:sp>
              <p:nvSpPr>
                <p:cNvPr id="17" name="íṥlîḋe">
                  <a:extLst>
                    <a:ext uri="{FF2B5EF4-FFF2-40B4-BE49-F238E27FC236}">
                      <a16:creationId xmlns:a16="http://schemas.microsoft.com/office/drawing/2014/main" id="{99C8A659-330E-27AE-D772-7F43D98F7CEF}"/>
                    </a:ext>
                  </a:extLst>
                </p:cNvPr>
                <p:cNvSpPr/>
                <p:nvPr/>
              </p:nvSpPr>
              <p:spPr bwMode="auto">
                <a:xfrm>
                  <a:off x="1290715" y="4366055"/>
                  <a:ext cx="1940757" cy="1768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pPr>
                  <a:endParaRPr lang="en-US" altLang="zh-CN" sz="1000" dirty="0">
                    <a:latin typeface="微软雅黑" panose="020B0503020204020204" pitchFamily="34" charset="-122"/>
                    <a:ea typeface="微软雅黑" panose="020B0503020204020204" pitchFamily="34" charset="-122"/>
                  </a:endParaRPr>
                </a:p>
              </p:txBody>
            </p:sp>
          </p:grpSp>
          <p:grpSp>
            <p:nvGrpSpPr>
              <p:cNvPr id="13" name="isľiḓe">
                <a:extLst>
                  <a:ext uri="{FF2B5EF4-FFF2-40B4-BE49-F238E27FC236}">
                    <a16:creationId xmlns:a16="http://schemas.microsoft.com/office/drawing/2014/main" id="{CC43160B-3079-1E77-C5F4-6EFE3144DB09}"/>
                  </a:ext>
                </a:extLst>
              </p:cNvPr>
              <p:cNvGrpSpPr/>
              <p:nvPr/>
            </p:nvGrpSpPr>
            <p:grpSpPr>
              <a:xfrm>
                <a:off x="3762408" y="3338003"/>
                <a:ext cx="570144" cy="570144"/>
                <a:chOff x="660400" y="3830715"/>
                <a:chExt cx="630315" cy="630315"/>
              </a:xfrm>
            </p:grpSpPr>
            <p:sp>
              <p:nvSpPr>
                <p:cNvPr id="14" name="is1iḋè">
                  <a:extLst>
                    <a:ext uri="{FF2B5EF4-FFF2-40B4-BE49-F238E27FC236}">
                      <a16:creationId xmlns:a16="http://schemas.microsoft.com/office/drawing/2014/main" id="{4844A022-A732-CD38-3DCE-D59C668840EC}"/>
                    </a:ext>
                  </a:extLst>
                </p:cNvPr>
                <p:cNvSpPr/>
                <p:nvPr/>
              </p:nvSpPr>
              <p:spPr>
                <a:xfrm>
                  <a:off x="660400" y="3830715"/>
                  <a:ext cx="630315" cy="630315"/>
                </a:xfrm>
                <a:prstGeom prst="ellipse">
                  <a:avLst/>
                </a:prstGeom>
                <a:solidFill>
                  <a:schemeClr val="accent2"/>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10000"/>
                </a:bodyPr>
                <a:lstStyle/>
                <a:p>
                  <a:pPr algn="ctr" defTabSz="914354"/>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 name="îsļïḍé">
                  <a:extLst>
                    <a:ext uri="{FF2B5EF4-FFF2-40B4-BE49-F238E27FC236}">
                      <a16:creationId xmlns:a16="http://schemas.microsoft.com/office/drawing/2014/main" id="{7D0946E9-E658-617D-B9A3-5568B6341E7C}"/>
                    </a:ext>
                  </a:extLst>
                </p:cNvPr>
                <p:cNvSpPr/>
                <p:nvPr/>
              </p:nvSpPr>
              <p:spPr>
                <a:xfrm>
                  <a:off x="797525" y="3968319"/>
                  <a:ext cx="356064" cy="355106"/>
                </a:xfrm>
                <a:custGeom>
                  <a:avLst/>
                  <a:gdLst>
                    <a:gd name="connsiteX0" fmla="*/ 221655 w 603405"/>
                    <a:gd name="connsiteY0" fmla="*/ 220235 h 601782"/>
                    <a:gd name="connsiteX1" fmla="*/ 382456 w 603405"/>
                    <a:gd name="connsiteY1" fmla="*/ 220235 h 601782"/>
                    <a:gd name="connsiteX2" fmla="*/ 411961 w 603405"/>
                    <a:gd name="connsiteY2" fmla="*/ 249698 h 601782"/>
                    <a:gd name="connsiteX3" fmla="*/ 411961 w 603405"/>
                    <a:gd name="connsiteY3" fmla="*/ 297576 h 601782"/>
                    <a:gd name="connsiteX4" fmla="*/ 411961 w 603405"/>
                    <a:gd name="connsiteY4" fmla="*/ 403275 h 601782"/>
                    <a:gd name="connsiteX5" fmla="*/ 382456 w 603405"/>
                    <a:gd name="connsiteY5" fmla="*/ 432738 h 601782"/>
                    <a:gd name="connsiteX6" fmla="*/ 371392 w 603405"/>
                    <a:gd name="connsiteY6" fmla="*/ 432738 h 601782"/>
                    <a:gd name="connsiteX7" fmla="*/ 371392 w 603405"/>
                    <a:gd name="connsiteY7" fmla="*/ 572319 h 601782"/>
                    <a:gd name="connsiteX8" fmla="*/ 341887 w 603405"/>
                    <a:gd name="connsiteY8" fmla="*/ 601782 h 601782"/>
                    <a:gd name="connsiteX9" fmla="*/ 262593 w 603405"/>
                    <a:gd name="connsiteY9" fmla="*/ 601782 h 601782"/>
                    <a:gd name="connsiteX10" fmla="*/ 233088 w 603405"/>
                    <a:gd name="connsiteY10" fmla="*/ 572319 h 601782"/>
                    <a:gd name="connsiteX11" fmla="*/ 233088 w 603405"/>
                    <a:gd name="connsiteY11" fmla="*/ 433106 h 601782"/>
                    <a:gd name="connsiteX12" fmla="*/ 221655 w 603405"/>
                    <a:gd name="connsiteY12" fmla="*/ 433106 h 601782"/>
                    <a:gd name="connsiteX13" fmla="*/ 192150 w 603405"/>
                    <a:gd name="connsiteY13" fmla="*/ 403643 h 601782"/>
                    <a:gd name="connsiteX14" fmla="*/ 192150 w 603405"/>
                    <a:gd name="connsiteY14" fmla="*/ 297576 h 601782"/>
                    <a:gd name="connsiteX15" fmla="*/ 192150 w 603405"/>
                    <a:gd name="connsiteY15" fmla="*/ 249698 h 601782"/>
                    <a:gd name="connsiteX16" fmla="*/ 221655 w 603405"/>
                    <a:gd name="connsiteY16" fmla="*/ 220235 h 601782"/>
                    <a:gd name="connsiteX17" fmla="*/ 29507 w 603405"/>
                    <a:gd name="connsiteY17" fmla="*/ 141060 h 601782"/>
                    <a:gd name="connsiteX18" fmla="*/ 162290 w 603405"/>
                    <a:gd name="connsiteY18" fmla="*/ 141060 h 601782"/>
                    <a:gd name="connsiteX19" fmla="*/ 191797 w 603405"/>
                    <a:gd name="connsiteY19" fmla="*/ 170522 h 601782"/>
                    <a:gd name="connsiteX20" fmla="*/ 191797 w 603405"/>
                    <a:gd name="connsiteY20" fmla="*/ 182306 h 601782"/>
                    <a:gd name="connsiteX21" fmla="*/ 147536 w 603405"/>
                    <a:gd name="connsiteY21" fmla="*/ 249699 h 601782"/>
                    <a:gd name="connsiteX22" fmla="*/ 147536 w 603405"/>
                    <a:gd name="connsiteY22" fmla="*/ 403634 h 601782"/>
                    <a:gd name="connsiteX23" fmla="*/ 156388 w 603405"/>
                    <a:gd name="connsiteY23" fmla="*/ 438251 h 601782"/>
                    <a:gd name="connsiteX24" fmla="*/ 156388 w 603405"/>
                    <a:gd name="connsiteY24" fmla="*/ 444880 h 601782"/>
                    <a:gd name="connsiteX25" fmla="*/ 126881 w 603405"/>
                    <a:gd name="connsiteY25" fmla="*/ 474341 h 601782"/>
                    <a:gd name="connsiteX26" fmla="*/ 64916 w 603405"/>
                    <a:gd name="connsiteY26" fmla="*/ 474341 h 601782"/>
                    <a:gd name="connsiteX27" fmla="*/ 35409 w 603405"/>
                    <a:gd name="connsiteY27" fmla="*/ 444880 h 601782"/>
                    <a:gd name="connsiteX28" fmla="*/ 35409 w 603405"/>
                    <a:gd name="connsiteY28" fmla="*/ 327035 h 601782"/>
                    <a:gd name="connsiteX29" fmla="*/ 29507 w 603405"/>
                    <a:gd name="connsiteY29" fmla="*/ 327035 h 601782"/>
                    <a:gd name="connsiteX30" fmla="*/ 0 w 603405"/>
                    <a:gd name="connsiteY30" fmla="*/ 297573 h 601782"/>
                    <a:gd name="connsiteX31" fmla="*/ 0 w 603405"/>
                    <a:gd name="connsiteY31" fmla="*/ 170522 h 601782"/>
                    <a:gd name="connsiteX32" fmla="*/ 29507 w 603405"/>
                    <a:gd name="connsiteY32" fmla="*/ 141060 h 601782"/>
                    <a:gd name="connsiteX33" fmla="*/ 441115 w 603405"/>
                    <a:gd name="connsiteY33" fmla="*/ 140707 h 601782"/>
                    <a:gd name="connsiteX34" fmla="*/ 573898 w 603405"/>
                    <a:gd name="connsiteY34" fmla="*/ 140707 h 601782"/>
                    <a:gd name="connsiteX35" fmla="*/ 603405 w 603405"/>
                    <a:gd name="connsiteY35" fmla="*/ 170170 h 601782"/>
                    <a:gd name="connsiteX36" fmla="*/ 603405 w 603405"/>
                    <a:gd name="connsiteY36" fmla="*/ 296859 h 601782"/>
                    <a:gd name="connsiteX37" fmla="*/ 573898 w 603405"/>
                    <a:gd name="connsiteY37" fmla="*/ 326322 h 601782"/>
                    <a:gd name="connsiteX38" fmla="*/ 567996 w 603405"/>
                    <a:gd name="connsiteY38" fmla="*/ 326322 h 601782"/>
                    <a:gd name="connsiteX39" fmla="*/ 567996 w 603405"/>
                    <a:gd name="connsiteY39" fmla="*/ 444173 h 601782"/>
                    <a:gd name="connsiteX40" fmla="*/ 538489 w 603405"/>
                    <a:gd name="connsiteY40" fmla="*/ 473635 h 601782"/>
                    <a:gd name="connsiteX41" fmla="*/ 476524 w 603405"/>
                    <a:gd name="connsiteY41" fmla="*/ 473635 h 601782"/>
                    <a:gd name="connsiteX42" fmla="*/ 447017 w 603405"/>
                    <a:gd name="connsiteY42" fmla="*/ 444173 h 601782"/>
                    <a:gd name="connsiteX43" fmla="*/ 447017 w 603405"/>
                    <a:gd name="connsiteY43" fmla="*/ 437175 h 601782"/>
                    <a:gd name="connsiteX44" fmla="*/ 455869 w 603405"/>
                    <a:gd name="connsiteY44" fmla="*/ 402925 h 601782"/>
                    <a:gd name="connsiteX45" fmla="*/ 455869 w 603405"/>
                    <a:gd name="connsiteY45" fmla="*/ 248983 h 601782"/>
                    <a:gd name="connsiteX46" fmla="*/ 411608 w 603405"/>
                    <a:gd name="connsiteY46" fmla="*/ 181955 h 601782"/>
                    <a:gd name="connsiteX47" fmla="*/ 411608 w 603405"/>
                    <a:gd name="connsiteY47" fmla="*/ 170170 h 601782"/>
                    <a:gd name="connsiteX48" fmla="*/ 441115 w 603405"/>
                    <a:gd name="connsiteY48" fmla="*/ 140707 h 601782"/>
                    <a:gd name="connsiteX49" fmla="*/ 301843 w 603405"/>
                    <a:gd name="connsiteY49" fmla="*/ 58922 h 601782"/>
                    <a:gd name="connsiteX50" fmla="*/ 370256 w 603405"/>
                    <a:gd name="connsiteY50" fmla="*/ 127230 h 601782"/>
                    <a:gd name="connsiteX51" fmla="*/ 301843 w 603405"/>
                    <a:gd name="connsiteY51" fmla="*/ 195538 h 601782"/>
                    <a:gd name="connsiteX52" fmla="*/ 233430 w 603405"/>
                    <a:gd name="connsiteY52" fmla="*/ 127230 h 601782"/>
                    <a:gd name="connsiteX53" fmla="*/ 301843 w 603405"/>
                    <a:gd name="connsiteY53" fmla="*/ 58922 h 601782"/>
                    <a:gd name="connsiteX54" fmla="*/ 508036 w 603405"/>
                    <a:gd name="connsiteY54" fmla="*/ 0 h 601782"/>
                    <a:gd name="connsiteX55" fmla="*/ 567629 w 603405"/>
                    <a:gd name="connsiteY55" fmla="*/ 59487 h 601782"/>
                    <a:gd name="connsiteX56" fmla="*/ 508036 w 603405"/>
                    <a:gd name="connsiteY56" fmla="*/ 118974 h 601782"/>
                    <a:gd name="connsiteX57" fmla="*/ 448443 w 603405"/>
                    <a:gd name="connsiteY57" fmla="*/ 59487 h 601782"/>
                    <a:gd name="connsiteX58" fmla="*/ 508036 w 603405"/>
                    <a:gd name="connsiteY58" fmla="*/ 0 h 601782"/>
                    <a:gd name="connsiteX59" fmla="*/ 95863 w 603405"/>
                    <a:gd name="connsiteY59" fmla="*/ 0 h 601782"/>
                    <a:gd name="connsiteX60" fmla="*/ 155244 w 603405"/>
                    <a:gd name="connsiteY60" fmla="*/ 59487 h 601782"/>
                    <a:gd name="connsiteX61" fmla="*/ 95863 w 603405"/>
                    <a:gd name="connsiteY61" fmla="*/ 118974 h 601782"/>
                    <a:gd name="connsiteX62" fmla="*/ 36482 w 603405"/>
                    <a:gd name="connsiteY62" fmla="*/ 59487 h 601782"/>
                    <a:gd name="connsiteX63" fmla="*/ 95863 w 603405"/>
                    <a:gd name="connsiteY63" fmla="*/ 0 h 60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3405" h="601782">
                      <a:moveTo>
                        <a:pt x="221655" y="220235"/>
                      </a:moveTo>
                      <a:lnTo>
                        <a:pt x="382456" y="220235"/>
                      </a:lnTo>
                      <a:cubicBezTo>
                        <a:pt x="398684" y="220235"/>
                        <a:pt x="411961" y="233494"/>
                        <a:pt x="411961" y="249698"/>
                      </a:cubicBezTo>
                      <a:lnTo>
                        <a:pt x="411961" y="297576"/>
                      </a:lnTo>
                      <a:lnTo>
                        <a:pt x="411961" y="403275"/>
                      </a:lnTo>
                      <a:cubicBezTo>
                        <a:pt x="411961" y="419479"/>
                        <a:pt x="398684" y="432738"/>
                        <a:pt x="382456" y="432738"/>
                      </a:cubicBezTo>
                      <a:lnTo>
                        <a:pt x="371392" y="432738"/>
                      </a:lnTo>
                      <a:lnTo>
                        <a:pt x="371392" y="572319"/>
                      </a:lnTo>
                      <a:cubicBezTo>
                        <a:pt x="371392" y="588524"/>
                        <a:pt x="358115" y="601782"/>
                        <a:pt x="341887" y="601782"/>
                      </a:cubicBezTo>
                      <a:lnTo>
                        <a:pt x="262593" y="601782"/>
                      </a:lnTo>
                      <a:cubicBezTo>
                        <a:pt x="246365" y="601782"/>
                        <a:pt x="233088" y="588524"/>
                        <a:pt x="233088" y="572319"/>
                      </a:cubicBezTo>
                      <a:lnTo>
                        <a:pt x="233088" y="433106"/>
                      </a:lnTo>
                      <a:lnTo>
                        <a:pt x="221655" y="433106"/>
                      </a:lnTo>
                      <a:cubicBezTo>
                        <a:pt x="205427" y="433106"/>
                        <a:pt x="192150" y="419848"/>
                        <a:pt x="192150" y="403643"/>
                      </a:cubicBezTo>
                      <a:lnTo>
                        <a:pt x="192150" y="297576"/>
                      </a:lnTo>
                      <a:lnTo>
                        <a:pt x="192150" y="249698"/>
                      </a:lnTo>
                      <a:cubicBezTo>
                        <a:pt x="192150" y="233494"/>
                        <a:pt x="205058" y="220235"/>
                        <a:pt x="221655" y="220235"/>
                      </a:cubicBezTo>
                      <a:close/>
                      <a:moveTo>
                        <a:pt x="29507" y="141060"/>
                      </a:moveTo>
                      <a:lnTo>
                        <a:pt x="162290" y="141060"/>
                      </a:lnTo>
                      <a:cubicBezTo>
                        <a:pt x="178519" y="141060"/>
                        <a:pt x="191797" y="154318"/>
                        <a:pt x="191797" y="170522"/>
                      </a:cubicBezTo>
                      <a:lnTo>
                        <a:pt x="191797" y="182306"/>
                      </a:lnTo>
                      <a:cubicBezTo>
                        <a:pt x="165609" y="193722"/>
                        <a:pt x="147536" y="219501"/>
                        <a:pt x="147536" y="249699"/>
                      </a:cubicBezTo>
                      <a:lnTo>
                        <a:pt x="147536" y="403634"/>
                      </a:lnTo>
                      <a:cubicBezTo>
                        <a:pt x="147536" y="416155"/>
                        <a:pt x="150856" y="427940"/>
                        <a:pt x="156388" y="438251"/>
                      </a:cubicBezTo>
                      <a:lnTo>
                        <a:pt x="156388" y="444880"/>
                      </a:lnTo>
                      <a:cubicBezTo>
                        <a:pt x="156388" y="461084"/>
                        <a:pt x="143110" y="474341"/>
                        <a:pt x="126881" y="474341"/>
                      </a:cubicBezTo>
                      <a:lnTo>
                        <a:pt x="64916" y="474341"/>
                      </a:lnTo>
                      <a:cubicBezTo>
                        <a:pt x="48687" y="474341"/>
                        <a:pt x="35409" y="461084"/>
                        <a:pt x="35409" y="444880"/>
                      </a:cubicBezTo>
                      <a:lnTo>
                        <a:pt x="35409" y="327035"/>
                      </a:lnTo>
                      <a:lnTo>
                        <a:pt x="29507" y="327035"/>
                      </a:lnTo>
                      <a:cubicBezTo>
                        <a:pt x="12909" y="327035"/>
                        <a:pt x="0" y="313777"/>
                        <a:pt x="0" y="297573"/>
                      </a:cubicBezTo>
                      <a:lnTo>
                        <a:pt x="0" y="170522"/>
                      </a:lnTo>
                      <a:cubicBezTo>
                        <a:pt x="0" y="154318"/>
                        <a:pt x="13278" y="141060"/>
                        <a:pt x="29507" y="141060"/>
                      </a:cubicBezTo>
                      <a:close/>
                      <a:moveTo>
                        <a:pt x="441115" y="140707"/>
                      </a:moveTo>
                      <a:lnTo>
                        <a:pt x="573898" y="140707"/>
                      </a:lnTo>
                      <a:cubicBezTo>
                        <a:pt x="590127" y="140707"/>
                        <a:pt x="603405" y="153965"/>
                        <a:pt x="603405" y="170170"/>
                      </a:cubicBezTo>
                      <a:lnTo>
                        <a:pt x="603405" y="296859"/>
                      </a:lnTo>
                      <a:cubicBezTo>
                        <a:pt x="603405" y="313064"/>
                        <a:pt x="590127" y="326322"/>
                        <a:pt x="573898" y="326322"/>
                      </a:cubicBezTo>
                      <a:lnTo>
                        <a:pt x="567996" y="326322"/>
                      </a:lnTo>
                      <a:lnTo>
                        <a:pt x="567996" y="444173"/>
                      </a:lnTo>
                      <a:cubicBezTo>
                        <a:pt x="567996" y="460377"/>
                        <a:pt x="554718" y="473635"/>
                        <a:pt x="538489" y="473635"/>
                      </a:cubicBezTo>
                      <a:lnTo>
                        <a:pt x="476524" y="473635"/>
                      </a:lnTo>
                      <a:cubicBezTo>
                        <a:pt x="460295" y="473635"/>
                        <a:pt x="447017" y="460377"/>
                        <a:pt x="447017" y="444173"/>
                      </a:cubicBezTo>
                      <a:lnTo>
                        <a:pt x="447017" y="437175"/>
                      </a:lnTo>
                      <a:cubicBezTo>
                        <a:pt x="452918" y="426863"/>
                        <a:pt x="455869" y="415078"/>
                        <a:pt x="455869" y="402925"/>
                      </a:cubicBezTo>
                      <a:lnTo>
                        <a:pt x="455869" y="248983"/>
                      </a:lnTo>
                      <a:cubicBezTo>
                        <a:pt x="455869" y="219152"/>
                        <a:pt x="437796" y="193003"/>
                        <a:pt x="411608" y="181955"/>
                      </a:cubicBezTo>
                      <a:lnTo>
                        <a:pt x="411608" y="170170"/>
                      </a:lnTo>
                      <a:cubicBezTo>
                        <a:pt x="411608" y="153965"/>
                        <a:pt x="424886" y="140707"/>
                        <a:pt x="441115" y="140707"/>
                      </a:cubicBezTo>
                      <a:close/>
                      <a:moveTo>
                        <a:pt x="301843" y="58922"/>
                      </a:moveTo>
                      <a:cubicBezTo>
                        <a:pt x="339626" y="58922"/>
                        <a:pt x="370256" y="89505"/>
                        <a:pt x="370256" y="127230"/>
                      </a:cubicBezTo>
                      <a:cubicBezTo>
                        <a:pt x="370256" y="164955"/>
                        <a:pt x="339626" y="195538"/>
                        <a:pt x="301843" y="195538"/>
                      </a:cubicBezTo>
                      <a:cubicBezTo>
                        <a:pt x="264060" y="195538"/>
                        <a:pt x="233430" y="164955"/>
                        <a:pt x="233430" y="127230"/>
                      </a:cubicBezTo>
                      <a:cubicBezTo>
                        <a:pt x="233430" y="89505"/>
                        <a:pt x="264060" y="58922"/>
                        <a:pt x="301843" y="58922"/>
                      </a:cubicBezTo>
                      <a:close/>
                      <a:moveTo>
                        <a:pt x="508036" y="0"/>
                      </a:moveTo>
                      <a:cubicBezTo>
                        <a:pt x="540948" y="0"/>
                        <a:pt x="567629" y="26633"/>
                        <a:pt x="567629" y="59487"/>
                      </a:cubicBezTo>
                      <a:cubicBezTo>
                        <a:pt x="567629" y="92341"/>
                        <a:pt x="540948" y="118974"/>
                        <a:pt x="508036" y="118974"/>
                      </a:cubicBezTo>
                      <a:cubicBezTo>
                        <a:pt x="475124" y="118974"/>
                        <a:pt x="448443" y="92341"/>
                        <a:pt x="448443" y="59487"/>
                      </a:cubicBezTo>
                      <a:cubicBezTo>
                        <a:pt x="448443" y="26633"/>
                        <a:pt x="475124" y="0"/>
                        <a:pt x="508036" y="0"/>
                      </a:cubicBezTo>
                      <a:close/>
                      <a:moveTo>
                        <a:pt x="95863" y="0"/>
                      </a:moveTo>
                      <a:cubicBezTo>
                        <a:pt x="128658" y="0"/>
                        <a:pt x="155244" y="26633"/>
                        <a:pt x="155244" y="59487"/>
                      </a:cubicBezTo>
                      <a:cubicBezTo>
                        <a:pt x="155244" y="92341"/>
                        <a:pt x="128658" y="118974"/>
                        <a:pt x="95863" y="118974"/>
                      </a:cubicBezTo>
                      <a:cubicBezTo>
                        <a:pt x="63068" y="118974"/>
                        <a:pt x="36482" y="92341"/>
                        <a:pt x="36482" y="59487"/>
                      </a:cubicBezTo>
                      <a:cubicBezTo>
                        <a:pt x="36482" y="26633"/>
                        <a:pt x="63068" y="0"/>
                        <a:pt x="95863" y="0"/>
                      </a:cubicBezTo>
                      <a:close/>
                    </a:path>
                  </a:pathLst>
                </a:cu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cxnSp>
          <p:nvCxnSpPr>
            <p:cNvPr id="11" name="ïšļîḍê">
              <a:extLst>
                <a:ext uri="{FF2B5EF4-FFF2-40B4-BE49-F238E27FC236}">
                  <a16:creationId xmlns:a16="http://schemas.microsoft.com/office/drawing/2014/main" id="{A7C44C9A-4E56-EC9A-5722-E9C76EAA7378}"/>
                </a:ext>
              </a:extLst>
            </p:cNvPr>
            <p:cNvCxnSpPr/>
            <p:nvPr/>
          </p:nvCxnSpPr>
          <p:spPr>
            <a:xfrm>
              <a:off x="3487876" y="3462471"/>
              <a:ext cx="0" cy="2671629"/>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pic>
        <p:nvPicPr>
          <p:cNvPr id="26" name="图片 25">
            <a:extLst>
              <a:ext uri="{FF2B5EF4-FFF2-40B4-BE49-F238E27FC236}">
                <a16:creationId xmlns:a16="http://schemas.microsoft.com/office/drawing/2014/main" id="{82A170BC-4E32-2446-30EE-B4D3E30BA5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8226" y="4124619"/>
            <a:ext cx="3034158" cy="2024390"/>
          </a:xfrm>
          <a:prstGeom prst="rect">
            <a:avLst/>
          </a:prstGeom>
        </p:spPr>
      </p:pic>
      <p:sp>
        <p:nvSpPr>
          <p:cNvPr id="27" name="矩形 26">
            <a:extLst>
              <a:ext uri="{FF2B5EF4-FFF2-40B4-BE49-F238E27FC236}">
                <a16:creationId xmlns:a16="http://schemas.microsoft.com/office/drawing/2014/main" id="{33A1EE74-5064-769F-7F7D-CB54E126D3F9}"/>
              </a:ext>
            </a:extLst>
          </p:cNvPr>
          <p:cNvSpPr>
            <a:spLocks noChangeAspect="1"/>
          </p:cNvSpPr>
          <p:nvPr/>
        </p:nvSpPr>
        <p:spPr>
          <a:xfrm>
            <a:off x="7432706" y="1906032"/>
            <a:ext cx="3942221" cy="4231384"/>
          </a:xfrm>
          <a:prstGeom prst="rect">
            <a:avLst/>
          </a:prstGeom>
          <a:blipFill dpi="0" rotWithShape="1">
            <a:blip r:embed="rId4"/>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133515006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61774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供应链中的信息流</a:t>
            </a:r>
          </a:p>
        </p:txBody>
      </p:sp>
      <p:sp>
        <p:nvSpPr>
          <p:cNvPr id="20" name="矩形 19"/>
          <p:cNvSpPr/>
          <p:nvPr/>
        </p:nvSpPr>
        <p:spPr>
          <a:xfrm>
            <a:off x="564918" y="842221"/>
            <a:ext cx="5234125"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二、供应链中的信息流控制方式</a:t>
            </a:r>
          </a:p>
        </p:txBody>
      </p:sp>
      <p:sp>
        <p:nvSpPr>
          <p:cNvPr id="2" name="矩形 1">
            <a:extLst>
              <a:ext uri="{FF2B5EF4-FFF2-40B4-BE49-F238E27FC236}">
                <a16:creationId xmlns:a16="http://schemas.microsoft.com/office/drawing/2014/main" id="{446C6709-763B-DFF3-5F35-D134499BDA0C}"/>
              </a:ext>
            </a:extLst>
          </p:cNvPr>
          <p:cNvSpPr/>
          <p:nvPr/>
        </p:nvSpPr>
        <p:spPr>
          <a:xfrm>
            <a:off x="564918" y="1370938"/>
            <a:ext cx="1991251" cy="400110"/>
          </a:xfrm>
          <a:prstGeom prst="rect">
            <a:avLst/>
          </a:prstGeom>
          <a:noFill/>
          <a:ln>
            <a:noFill/>
          </a:ln>
        </p:spPr>
        <p:txBody>
          <a:bodyPr wrap="none" rtlCol="0" anchor="t">
            <a:spAutoFit/>
          </a:bodyPr>
          <a:lstStyle/>
          <a:p>
            <a:r>
              <a:rPr lang="zh-CN" altLang="en-US" sz="2000" b="1" dirty="0">
                <a:solidFill>
                  <a:schemeClr val="accent1">
                    <a:lumMod val="50000"/>
                  </a:schemeClr>
                </a:solidFill>
                <a:effectLst>
                  <a:outerShdw blurRad="38100" dist="25400" dir="5400000" algn="ctr" rotWithShape="0">
                    <a:srgbClr val="6E747A">
                      <a:alpha val="43000"/>
                    </a:srgbClr>
                  </a:outerShdw>
                </a:effectLst>
              </a:rPr>
              <a:t>（一）分散控制</a:t>
            </a:r>
          </a:p>
        </p:txBody>
      </p:sp>
      <p:pic>
        <p:nvPicPr>
          <p:cNvPr id="4" name="图片 3">
            <a:extLst>
              <a:ext uri="{FF2B5EF4-FFF2-40B4-BE49-F238E27FC236}">
                <a16:creationId xmlns:a16="http://schemas.microsoft.com/office/drawing/2014/main" id="{0A11B7C5-8159-B353-E525-8845A33F22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3880" y="1838256"/>
            <a:ext cx="5039995" cy="3711575"/>
          </a:xfrm>
          <a:prstGeom prst="rect">
            <a:avLst/>
          </a:prstGeom>
        </p:spPr>
      </p:pic>
      <p:sp>
        <p:nvSpPr>
          <p:cNvPr id="25" name="文本框 24">
            <a:extLst>
              <a:ext uri="{FF2B5EF4-FFF2-40B4-BE49-F238E27FC236}">
                <a16:creationId xmlns:a16="http://schemas.microsoft.com/office/drawing/2014/main" id="{7F0DD146-E5C6-515F-E636-08B675BBE07A}"/>
              </a:ext>
            </a:extLst>
          </p:cNvPr>
          <p:cNvSpPr txBox="1"/>
          <p:nvPr/>
        </p:nvSpPr>
        <p:spPr>
          <a:xfrm>
            <a:off x="8296196" y="5702691"/>
            <a:ext cx="2040500" cy="276999"/>
          </a:xfrm>
          <a:prstGeom prst="rect">
            <a:avLst/>
          </a:prstGeom>
          <a:noFill/>
        </p:spPr>
        <p:txBody>
          <a:bodyPr wrap="square" rtlCol="0" anchor="b">
            <a:spAutoFit/>
          </a:bodyPr>
          <a:lstStyle/>
          <a:p>
            <a:pPr>
              <a:buSzPct val="25000"/>
            </a:pP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1 </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信息流的分散控制方式</a:t>
            </a:r>
            <a:endParaRPr lang="en-US" altLang="zh-CN" sz="1200" dirty="0">
              <a:latin typeface="微软雅黑" panose="020B0503020204020204" pitchFamily="34" charset="-122"/>
              <a:ea typeface="微软雅黑" panose="020B0503020204020204" pitchFamily="34" charset="-122"/>
            </a:endParaRPr>
          </a:p>
        </p:txBody>
      </p:sp>
      <p:sp>
        <p:nvSpPr>
          <p:cNvPr id="28" name="文本框 27">
            <a:extLst>
              <a:ext uri="{FF2B5EF4-FFF2-40B4-BE49-F238E27FC236}">
                <a16:creationId xmlns:a16="http://schemas.microsoft.com/office/drawing/2014/main" id="{05E2464F-708F-8866-3D85-FE510E18BBAD}"/>
              </a:ext>
            </a:extLst>
          </p:cNvPr>
          <p:cNvSpPr txBox="1"/>
          <p:nvPr/>
        </p:nvSpPr>
        <p:spPr>
          <a:xfrm>
            <a:off x="564918" y="1967948"/>
            <a:ext cx="5108713" cy="830997"/>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概念：</a:t>
            </a:r>
            <a:r>
              <a:rPr lang="zh-CN" altLang="en-US" sz="1600" dirty="0">
                <a:latin typeface="微软雅黑" panose="020B0503020204020204" pitchFamily="34" charset="-122"/>
                <a:ea typeface="微软雅黑" panose="020B0503020204020204" pitchFamily="34" charset="-122"/>
              </a:rPr>
              <a:t>信息在部门之间传递，且由部门决定信息传递的方向及内容。这种信息流的控制主要分散在各个部门，形成分散控制模式（如图</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所示）</a:t>
            </a:r>
          </a:p>
        </p:txBody>
      </p:sp>
      <p:sp>
        <p:nvSpPr>
          <p:cNvPr id="29" name="文本框 28">
            <a:extLst>
              <a:ext uri="{FF2B5EF4-FFF2-40B4-BE49-F238E27FC236}">
                <a16:creationId xmlns:a16="http://schemas.microsoft.com/office/drawing/2014/main" id="{4556A1C3-7EB5-D563-481F-94004AED9BF5}"/>
              </a:ext>
            </a:extLst>
          </p:cNvPr>
          <p:cNvSpPr txBox="1"/>
          <p:nvPr/>
        </p:nvSpPr>
        <p:spPr>
          <a:xfrm>
            <a:off x="564918" y="3228059"/>
            <a:ext cx="5108713" cy="1323439"/>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特点：</a:t>
            </a:r>
            <a:r>
              <a:rPr lang="zh-CN" altLang="en-US" sz="1600" dirty="0">
                <a:latin typeface="微软雅黑" panose="020B0503020204020204" pitchFamily="34" charset="-122"/>
                <a:ea typeface="微软雅黑" panose="020B0503020204020204" pitchFamily="34" charset="-122"/>
              </a:rPr>
              <a:t>各部门对信息的流向及内容有决定权，能灵活掌握信息需求及信息传播的时间、地点和方式，但企业不能从整体上把握信息的流向及内容，缺乏宏观调控能力并导致信息流的混乱及无序，管理效率下降，严重的将会导致管理失控。</a:t>
            </a:r>
          </a:p>
        </p:txBody>
      </p:sp>
    </p:spTree>
    <p:custDataLst>
      <p:tags r:id="rId1"/>
    </p:custDataLst>
    <p:extLst>
      <p:ext uri="{BB962C8B-B14F-4D97-AF65-F5344CB8AC3E}">
        <p14:creationId xmlns:p14="http://schemas.microsoft.com/office/powerpoint/2010/main" val="57742982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61774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供应链中的信息流</a:t>
            </a:r>
          </a:p>
        </p:txBody>
      </p:sp>
      <p:sp>
        <p:nvSpPr>
          <p:cNvPr id="20" name="矩形 19"/>
          <p:cNvSpPr/>
          <p:nvPr/>
        </p:nvSpPr>
        <p:spPr>
          <a:xfrm>
            <a:off x="564918" y="842221"/>
            <a:ext cx="5234125"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二、供应链中的信息流控制方式</a:t>
            </a:r>
          </a:p>
        </p:txBody>
      </p:sp>
      <p:sp>
        <p:nvSpPr>
          <p:cNvPr id="2" name="矩形 1">
            <a:extLst>
              <a:ext uri="{FF2B5EF4-FFF2-40B4-BE49-F238E27FC236}">
                <a16:creationId xmlns:a16="http://schemas.microsoft.com/office/drawing/2014/main" id="{5CA325F4-BBC7-5C4D-4860-60655D5528A3}"/>
              </a:ext>
            </a:extLst>
          </p:cNvPr>
          <p:cNvSpPr/>
          <p:nvPr/>
        </p:nvSpPr>
        <p:spPr>
          <a:xfrm>
            <a:off x="564918" y="1370938"/>
            <a:ext cx="1991251" cy="400110"/>
          </a:xfrm>
          <a:prstGeom prst="rect">
            <a:avLst/>
          </a:prstGeom>
          <a:noFill/>
          <a:ln>
            <a:noFill/>
          </a:ln>
        </p:spPr>
        <p:txBody>
          <a:bodyPr wrap="none" rtlCol="0" anchor="t">
            <a:spAutoFit/>
          </a:bodyPr>
          <a:lstStyle/>
          <a:p>
            <a:r>
              <a:rPr lang="zh-CN" altLang="en-US" sz="2000" b="1" dirty="0">
                <a:solidFill>
                  <a:schemeClr val="accent1">
                    <a:lumMod val="50000"/>
                  </a:schemeClr>
                </a:solidFill>
                <a:effectLst>
                  <a:outerShdw blurRad="38100" dist="25400" dir="5400000" algn="ctr" rotWithShape="0">
                    <a:srgbClr val="6E747A">
                      <a:alpha val="43000"/>
                    </a:srgbClr>
                  </a:outerShdw>
                </a:effectLst>
              </a:rPr>
              <a:t>（二）集中控制</a:t>
            </a:r>
          </a:p>
        </p:txBody>
      </p:sp>
      <p:pic>
        <p:nvPicPr>
          <p:cNvPr id="3" name="图片 2">
            <a:extLst>
              <a:ext uri="{FF2B5EF4-FFF2-40B4-BE49-F238E27FC236}">
                <a16:creationId xmlns:a16="http://schemas.microsoft.com/office/drawing/2014/main" id="{C24A9472-799D-DE00-C52D-CCB10D031F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8263" y="2061374"/>
            <a:ext cx="5790182" cy="3431651"/>
          </a:xfrm>
          <a:prstGeom prst="rect">
            <a:avLst/>
          </a:prstGeom>
        </p:spPr>
      </p:pic>
      <p:sp>
        <p:nvSpPr>
          <p:cNvPr id="4" name="文本框 3">
            <a:extLst>
              <a:ext uri="{FF2B5EF4-FFF2-40B4-BE49-F238E27FC236}">
                <a16:creationId xmlns:a16="http://schemas.microsoft.com/office/drawing/2014/main" id="{95EE6824-651D-5832-4291-B2DB996235F0}"/>
              </a:ext>
            </a:extLst>
          </p:cNvPr>
          <p:cNvSpPr txBox="1"/>
          <p:nvPr/>
        </p:nvSpPr>
        <p:spPr>
          <a:xfrm>
            <a:off x="7803104" y="5702691"/>
            <a:ext cx="2040500" cy="276999"/>
          </a:xfrm>
          <a:prstGeom prst="rect">
            <a:avLst/>
          </a:prstGeom>
          <a:noFill/>
        </p:spPr>
        <p:txBody>
          <a:bodyPr wrap="square" rtlCol="0" anchor="b">
            <a:spAutoFit/>
          </a:bodyPr>
          <a:lstStyle/>
          <a:p>
            <a:pPr>
              <a:buSzPct val="25000"/>
            </a:pP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2 </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信息流的集中控制方式</a:t>
            </a:r>
            <a:endParaRPr lang="en-US" altLang="zh-CN" sz="12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B9BD866E-B4F8-E5F6-1937-907E3DDCB839}"/>
              </a:ext>
            </a:extLst>
          </p:cNvPr>
          <p:cNvSpPr txBox="1"/>
          <p:nvPr/>
        </p:nvSpPr>
        <p:spPr>
          <a:xfrm>
            <a:off x="564918" y="1967948"/>
            <a:ext cx="5108713" cy="830997"/>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概念：</a:t>
            </a:r>
            <a:r>
              <a:rPr lang="zh-CN" altLang="en-US" sz="1600" dirty="0">
                <a:latin typeface="微软雅黑" panose="020B0503020204020204" pitchFamily="34" charset="-122"/>
                <a:ea typeface="微软雅黑" panose="020B0503020204020204" pitchFamily="34" charset="-122"/>
              </a:rPr>
              <a:t>所有的信息在传递过程中必须经过中央数据库再到达目的地，这时信息的内容及流向由中央数据库集中控制，构成信息流的集中控制模式。</a:t>
            </a:r>
          </a:p>
        </p:txBody>
      </p:sp>
      <p:sp>
        <p:nvSpPr>
          <p:cNvPr id="7" name="文本框 6">
            <a:extLst>
              <a:ext uri="{FF2B5EF4-FFF2-40B4-BE49-F238E27FC236}">
                <a16:creationId xmlns:a16="http://schemas.microsoft.com/office/drawing/2014/main" id="{46EE909C-A429-0791-8A43-F1128E435B8A}"/>
              </a:ext>
            </a:extLst>
          </p:cNvPr>
          <p:cNvSpPr txBox="1"/>
          <p:nvPr/>
        </p:nvSpPr>
        <p:spPr>
          <a:xfrm>
            <a:off x="564918" y="3228059"/>
            <a:ext cx="5108713" cy="1077218"/>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特点：</a:t>
            </a:r>
            <a:r>
              <a:rPr lang="zh-CN" altLang="en-US" sz="1600" dirty="0">
                <a:latin typeface="微软雅黑" panose="020B0503020204020204" pitchFamily="34" charset="-122"/>
                <a:ea typeface="微软雅黑" panose="020B0503020204020204" pitchFamily="34" charset="-122"/>
              </a:rPr>
              <a:t>采用这种模式时，信息的流向及内容完全由一个中心所控制，大部分情况下，信息流是固定的，如果需要改变信息流，无论是改变信息的内容或是流向，都需要经过中心的同意，缺乏信息流动的灵活性。</a:t>
            </a:r>
          </a:p>
        </p:txBody>
      </p:sp>
    </p:spTree>
    <p:custDataLst>
      <p:tags r:id="rId1"/>
    </p:custDataLst>
    <p:extLst>
      <p:ext uri="{BB962C8B-B14F-4D97-AF65-F5344CB8AC3E}">
        <p14:creationId xmlns:p14="http://schemas.microsoft.com/office/powerpoint/2010/main" val="133286814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617748"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供应链中的信息流</a:t>
            </a:r>
          </a:p>
        </p:txBody>
      </p:sp>
      <p:sp>
        <p:nvSpPr>
          <p:cNvPr id="20" name="矩形 19"/>
          <p:cNvSpPr/>
          <p:nvPr/>
        </p:nvSpPr>
        <p:spPr>
          <a:xfrm>
            <a:off x="564918" y="842221"/>
            <a:ext cx="5234125" cy="523220"/>
          </a:xfrm>
          <a:prstGeom prst="rect">
            <a:avLst/>
          </a:prstGeom>
          <a:noFill/>
          <a:ln>
            <a:noFill/>
          </a:ln>
        </p:spPr>
        <p:txBody>
          <a:bodyPr wrap="none" rtlCol="0" anchor="t">
            <a:spAutoFit/>
          </a:bodyPr>
          <a:lstStyle/>
          <a:p>
            <a:r>
              <a:rPr lang="zh-CN" altLang="en-US" sz="2800" b="1" dirty="0">
                <a:solidFill>
                  <a:schemeClr val="accent1">
                    <a:lumMod val="50000"/>
                  </a:schemeClr>
                </a:solidFill>
                <a:effectLst>
                  <a:outerShdw blurRad="38100" dist="25400" dir="5400000" algn="ctr" rotWithShape="0">
                    <a:srgbClr val="6E747A">
                      <a:alpha val="43000"/>
                    </a:srgbClr>
                  </a:outerShdw>
                </a:effectLst>
              </a:rPr>
              <a:t>二、供应链中的信息流控制方式</a:t>
            </a:r>
          </a:p>
        </p:txBody>
      </p:sp>
      <p:sp>
        <p:nvSpPr>
          <p:cNvPr id="2" name="矩形 1">
            <a:extLst>
              <a:ext uri="{FF2B5EF4-FFF2-40B4-BE49-F238E27FC236}">
                <a16:creationId xmlns:a16="http://schemas.microsoft.com/office/drawing/2014/main" id="{9242630B-B76E-2AF6-10C8-0A117980559D}"/>
              </a:ext>
            </a:extLst>
          </p:cNvPr>
          <p:cNvSpPr/>
          <p:nvPr/>
        </p:nvSpPr>
        <p:spPr>
          <a:xfrm>
            <a:off x="564918" y="1370938"/>
            <a:ext cx="2507418" cy="400110"/>
          </a:xfrm>
          <a:prstGeom prst="rect">
            <a:avLst/>
          </a:prstGeom>
          <a:noFill/>
          <a:ln>
            <a:noFill/>
          </a:ln>
        </p:spPr>
        <p:txBody>
          <a:bodyPr wrap="none" rtlCol="0" anchor="t">
            <a:spAutoFit/>
          </a:bodyPr>
          <a:lstStyle/>
          <a:p>
            <a:r>
              <a:rPr lang="zh-CN" altLang="en-US" sz="2000" b="1" dirty="0">
                <a:solidFill>
                  <a:schemeClr val="accent1">
                    <a:lumMod val="50000"/>
                  </a:schemeClr>
                </a:solidFill>
                <a:effectLst>
                  <a:outerShdw blurRad="38100" dist="25400" dir="5400000" algn="ctr" rotWithShape="0">
                    <a:srgbClr val="6E747A">
                      <a:alpha val="43000"/>
                    </a:srgbClr>
                  </a:outerShdw>
                </a:effectLst>
              </a:rPr>
              <a:t>（三）综合协调控制</a:t>
            </a:r>
          </a:p>
        </p:txBody>
      </p:sp>
      <p:pic>
        <p:nvPicPr>
          <p:cNvPr id="3" name="图片 2">
            <a:extLst>
              <a:ext uri="{FF2B5EF4-FFF2-40B4-BE49-F238E27FC236}">
                <a16:creationId xmlns:a16="http://schemas.microsoft.com/office/drawing/2014/main" id="{13D12BA2-D722-6A8E-70FA-7008A2EF08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178905"/>
            <a:ext cx="5481217" cy="3526155"/>
          </a:xfrm>
          <a:prstGeom prst="rect">
            <a:avLst/>
          </a:prstGeom>
        </p:spPr>
      </p:pic>
      <p:sp>
        <p:nvSpPr>
          <p:cNvPr id="4" name="文本框 3">
            <a:extLst>
              <a:ext uri="{FF2B5EF4-FFF2-40B4-BE49-F238E27FC236}">
                <a16:creationId xmlns:a16="http://schemas.microsoft.com/office/drawing/2014/main" id="{A5C64A65-B77B-65E9-39E9-4FB490DEA08C}"/>
              </a:ext>
            </a:extLst>
          </p:cNvPr>
          <p:cNvSpPr txBox="1"/>
          <p:nvPr/>
        </p:nvSpPr>
        <p:spPr>
          <a:xfrm>
            <a:off x="7816357" y="5802082"/>
            <a:ext cx="2328181" cy="276999"/>
          </a:xfrm>
          <a:prstGeom prst="rect">
            <a:avLst/>
          </a:prstGeom>
          <a:noFill/>
        </p:spPr>
        <p:txBody>
          <a:bodyPr wrap="square" rtlCol="0" anchor="b">
            <a:spAutoFit/>
          </a:bodyPr>
          <a:lstStyle/>
          <a:p>
            <a:pPr>
              <a:buSzPct val="25000"/>
            </a:pP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图</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3 </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信息流的综合协调控制方式</a:t>
            </a:r>
            <a:endParaRPr lang="en-US" altLang="zh-CN" sz="1200"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05DFE619-223E-02BE-A889-6AD0EE5861CD}"/>
              </a:ext>
            </a:extLst>
          </p:cNvPr>
          <p:cNvSpPr txBox="1"/>
          <p:nvPr/>
        </p:nvSpPr>
        <p:spPr>
          <a:xfrm>
            <a:off x="564918" y="1967948"/>
            <a:ext cx="5108713" cy="1077218"/>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概念：</a:t>
            </a:r>
            <a:r>
              <a:rPr lang="zh-CN" altLang="en-US" sz="1600" dirty="0">
                <a:latin typeface="微软雅黑" panose="020B0503020204020204" pitchFamily="34" charset="-122"/>
                <a:ea typeface="微软雅黑" panose="020B0503020204020204" pitchFamily="34" charset="-122"/>
              </a:rPr>
              <a:t>实际上，企业在供应链管理中所使用的方式不会单纯地采用分散控制模式或集中控制模式，而往往会</a:t>
            </a:r>
            <a:r>
              <a:rPr lang="zh-CN" altLang="en-US" sz="1600" b="1" dirty="0">
                <a:solidFill>
                  <a:srgbClr val="FF0000"/>
                </a:solidFill>
                <a:latin typeface="微软雅黑" panose="020B0503020204020204" pitchFamily="34" charset="-122"/>
                <a:ea typeface="微软雅黑" panose="020B0503020204020204" pitchFamily="34" charset="-122"/>
              </a:rPr>
              <a:t>综合协调使用</a:t>
            </a:r>
            <a:r>
              <a:rPr lang="zh-CN" altLang="en-US" sz="1600" dirty="0">
                <a:latin typeface="微软雅黑" panose="020B0503020204020204" pitchFamily="34" charset="-122"/>
                <a:ea typeface="微软雅黑" panose="020B0503020204020204" pitchFamily="34" charset="-122"/>
              </a:rPr>
              <a:t>，将两种方式的优点结合起来，以达到最佳的管理效果</a:t>
            </a:r>
          </a:p>
        </p:txBody>
      </p:sp>
      <p:sp>
        <p:nvSpPr>
          <p:cNvPr id="9" name="文本框 8">
            <a:extLst>
              <a:ext uri="{FF2B5EF4-FFF2-40B4-BE49-F238E27FC236}">
                <a16:creationId xmlns:a16="http://schemas.microsoft.com/office/drawing/2014/main" id="{409E2DD2-28BF-BB2A-9535-1D62F11BD10E}"/>
              </a:ext>
            </a:extLst>
          </p:cNvPr>
          <p:cNvSpPr txBox="1"/>
          <p:nvPr/>
        </p:nvSpPr>
        <p:spPr>
          <a:xfrm>
            <a:off x="564918" y="3228059"/>
            <a:ext cx="5108713" cy="1323439"/>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特点：</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兼具分散控制的灵活性以及集中控制的宏观协调能力，使管理效率得到了极大的提高；</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符合供应链管理的群体决策机制，物流、信息流能够顺畅、快捷地流动，无论是物质还是信息，都可使正确的人在正确的时间和正确的地点以正确的方式获得。</a:t>
            </a:r>
          </a:p>
        </p:txBody>
      </p:sp>
    </p:spTree>
    <p:custDataLst>
      <p:tags r:id="rId1"/>
    </p:custDataLst>
    <p:extLst>
      <p:ext uri="{BB962C8B-B14F-4D97-AF65-F5344CB8AC3E}">
        <p14:creationId xmlns:p14="http://schemas.microsoft.com/office/powerpoint/2010/main" val="270258819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userDrawn="1"/>
        </p:nvSpPr>
        <p:spPr>
          <a:xfrm>
            <a:off x="4604385" y="2307341"/>
            <a:ext cx="7370445" cy="2308324"/>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lvl="0">
              <a:defRPr/>
            </a:pPr>
            <a:r>
              <a:rPr lang="zh-CN" altLang="en-US" kern="0" dirty="0">
                <a:gradFill>
                  <a:gsLst>
                    <a:gs pos="25000">
                      <a:srgbClr val="02B9E7">
                        <a:satMod val="155000"/>
                      </a:srgbClr>
                    </a:gs>
                    <a:gs pos="100000">
                      <a:srgbClr val="002060"/>
                    </a:gs>
                  </a:gsLst>
                  <a:lin ang="5400000"/>
                </a:gradFill>
              </a:rPr>
              <a:t>信息技术在供应链管理中的应用</a:t>
            </a:r>
          </a:p>
        </p:txBody>
      </p:sp>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2</a:t>
            </a:r>
          </a:p>
        </p:txBody>
      </p:sp>
    </p:spTree>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DE5MWQ0NGRjMjRhZDg4NzcyMjJiMzdmZjFiZGZkMmEifQ=="/>
  <p:tag name="KSO_WPP_MARK_KEY" val="9ea47c93-d3c5-4942-a3e3-be7892464284"/>
</p:tagLst>
</file>

<file path=ppt/tags/tag2.xml><?xml version="1.0" encoding="utf-8"?>
<p:tagLst xmlns:a="http://schemas.openxmlformats.org/drawingml/2006/main" xmlns:r="http://schemas.openxmlformats.org/officeDocument/2006/relationships" xmlns:p="http://schemas.openxmlformats.org/presentationml/2006/main">
  <p:tag name="ISLIDE.PICTURE" val="#127487;"/>
</p:tagLst>
</file>

<file path=ppt/tags/tag3.xml><?xml version="1.0" encoding="utf-8"?>
<p:tagLst xmlns:a="http://schemas.openxmlformats.org/drawingml/2006/main" xmlns:r="http://schemas.openxmlformats.org/officeDocument/2006/relationships" xmlns:p="http://schemas.openxmlformats.org/presentationml/2006/main">
  <p:tag name="ISLIDE.PICTURE" val="#127487;"/>
</p:tagLst>
</file>

<file path=ppt/tags/tag4.xml><?xml version="1.0" encoding="utf-8"?>
<p:tagLst xmlns:a="http://schemas.openxmlformats.org/drawingml/2006/main" xmlns:r="http://schemas.openxmlformats.org/officeDocument/2006/relationships" xmlns:p="http://schemas.openxmlformats.org/presentationml/2006/main">
  <p:tag name="ISLIDE.PICTURE" val="#127487;"/>
</p:tagLst>
</file>

<file path=ppt/tags/tag5.xml><?xml version="1.0" encoding="utf-8"?>
<p:tagLst xmlns:a="http://schemas.openxmlformats.org/drawingml/2006/main" xmlns:r="http://schemas.openxmlformats.org/officeDocument/2006/relationships" xmlns:p="http://schemas.openxmlformats.org/presentationml/2006/main">
  <p:tag name="ISLIDE.PICTURE" val="#12748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A2MzU3NzM3OTEwIiwKCSJHcm91cElkIiA6ICIxOTg3MTQ3ODQiLAoJIkltYWdlIiA6ICJpVkJPUncwS0dnb0FBQUFOU1VoRVVnQUFBK0FBQUFKTUNBWUFBQUI2anN4Y0FBQUFDWEJJV1hNQUFBc1RBQUFMRXdFQW1wd1lBQUFnQUVsRVFWUjRuT3pkZVh4VTVkMDI4T3ZNWkxLU1pKS1FoRVNXa0kzc1lVOGlDQUpxRmZ2SzlyZzhnajRLdFFJRldoKzFXclRxV3l1VmF1dFNMYUlWTFgxZWJVVkVIcTBpeWk0UUlBRXlJUnRaeUVZMnlENUpaakxMZWY4SWM1akpUUGJKVElEcisvbndjZWJjWjg3Y00wVGdPdmQ5LzI1QkZFVVJSRVJFUkVSRVJHUVhnaUFJdG83TEhOMFJJaUlpSWlJaW9oc1J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E3ZzR1d05FUkVSRVJOZWJMNy84RXAyZG5RQ0FlKys5RjRJZ0RQcGFvaWlpdWJrWlNxWFNYdDF6Q29QQmdMS3lNaFFYRjhQSHh3Y3BLU2tEZW4xSlNRbkdqaDBMVjFkWHE3YU9qZzU0ZUhoWUhLdXFxa0puWnllQ2dvTGc2ZWs1cEw0VDJRc0RPQkVSRVJHUm5SMDRjQUFhalFaQVZ3QWZqSU1IRCtMSWtTT29yYTJGS0lwNDdiWFg3Qllrang4L2p2THljaVFrSkNBNk9ob0toUUlHZ3dIdnZ2dXVkTTc2OWV1bEd3ZGFyUlpidDI2VjJqWnMyRENnOTlQcGRIam1tV2ZRMXRZR0FGQXFsWmd4WXdaa3N2NU55RzFxYXNMbXpac2hrOGt3Zi81ODZUdmR1WE1uc3JLeW9GYXI4ZnJycjF0Y2I5ZXVYVkNwVkpESlpIampqVGZnN3U0K29ENFREUWNHY0NJaXV1YU4rV0duczd0QVJGZlUzTGJNMlYwWUVZeEc0NUN2RVJnWWlNcktTdW01U3FWQ2FtcXExWG1QUC81NHI5ZDU0SUVITUcvZVBJdGpQLzc0STRxS2lyQi8vMzVzMkxBQjhmSHhNQnFOeU1uSmtjNFJSVkVLNEFhRHdhSnRvQlFLQlpLVGszSHMyREVBWFlFNkt5c0xVNlpNNmRmckN3c0xBWFI5cjhIQndkTHhtcG9hMU5iV0FnQnljM09Sa0pBZzliMm9xQWdBRUJFUndmQk5Jd1lET0JFUkVSR1JuZW4xZWdDQUlBZ0RtbjYrZS9kdTZiSFJhSVFnQ0JCRkVRQ3dmLzkrS1d3Q1FGaFlHSktUa3dmY3QrYm1aaFFYRndNQVBEMDlFUk1UTStCcmRKZWZuNDlQUHZtazEzTTZPam9zbnYvakgvL0FybDI3ZWp4LzllclZDQTBOQlFCa1oyZEx4OHZMeTZYdktTa3BDU3FWQ2dDUW1abUowYU5INDhVWFg3UzRUbUZob2RWTmlsbXpadUhoaHgvdTQxTVIyUjhET0JFUkVSSFJBSFIwZE9DWlo1N3A5UnpUQ0xnb2luMU8xOTY4ZWJPMGZ2bWJiNzdwOGJ5eXNqS1VsWlZKeitmTW1XTVJ3TjNjM0RCOStuUUFYYUd6cnE0T0FPRHY3Mjl4bll5TURDblVUNWt5QlhLNXZOZis5WWRHbzdHNE9kQWZiVzF0MHBSMFczUTZIWUN1bXhubUFmeklrU1BTNDgyYk4wdVBzN096Y2NjZGR3eW9EMFNPeGdCT1JFUkVSRFFBb2loQ3E5WDIrL3krempXRjRhRWFOV29VSG43NFlZaWlpSTBiTjBySFROT3lUVXpUd0FFZ0xTME4zMzMzSFE0ZE9tVFZqK2VmZjE1NjNIMUt2ZW42bXpadHNrdmZlM1AyN0ZtMHQ3ZmJiRk1xbFFnT0RrWnRiUzFhVzF0UlcxdUxXYk5tUWFWU29iVzFGWjZlbmphbnVVZEZSUTEzdDRsc1lnQW5JaUlpSWhvaDNuNzdiUnc0Y0FCNzkrN0Y0c1dMTVdmT0hLbnQ4T0hEK095eno1Q2NuSXlVbEJRa0pTWFp2RVorZmo0YUdob0FBS21wcVJZajNDVWxKZEs2Y2w5ZlgwUkZSU0U3T3h2MTlmVlcxN0YxckQ5dEFDd0t0dGxpdnI2OEw0Y09IUUlBZUhoNDROVlhYN1ZhengwVEV3TjNkM2RNblRvVjRlSGhTRXhNUkVaR0JnQWdJU0dCVTgxcFJHRUFKeUlpSWlJYWd1NWhNenM3RysrODh3NkFya0pxdi8vOTc2MWUwMVBodEp5Y0hHbGQ5Q2VmZkFJUER3L01tREVEcmEydDJMMTdOM1E2SFRJeU1oQVFFTkJqQUQ5NjlLajBlUGJzMlJadFAvendnL1RZRVlYSk9qczdwVzNEMUdvMWpoMDdCcFZLQlQ4L1A2eGF0Y3JpM0NOSGpxQzl2UjJ4c2JFWU4yNGNCRUZBU1VrSnpwOC9ENkJydFB2cnI3K1d6cDh6Wnc2Q2dvTHd3QU1QV0ZRL0x5d3NsR1lkaEllSFM5LzFnZ1VMY045OTl3M3I1eVhxQ3dNNEVSRVJFWkVkbWErRkh1amUzVk9uVHNVZGQ5eUJ2WHYzd3NmSFIxb2p2WDM3ZHFqVmFnQmRWYjBYTDE1czgvWE56YzA0ZmZvMEFDQXlNaEloSVNGU1cwMU5qZFJtYnVuU3BWaTZkQ2wwT2gzV3JWc25IZCt5WllzVWJOdmIyL0hFRTA5SWJYMk5jTmZVMUdEZnZuMDRlZklrWG5qaEJRUUVCRUNqMFdEbnpxNWRLeFFLQlRRYWpjVk5nSU1IRDBxajgzZmZmVGZ1dWVjZWk1SDI2dXBxVkZkWFM4L2o0K01SRkJSa3RaV1orWHJ4dUxpNFh2dEo1R2dNNEVSRVJFUkVkcFNYbHljOUhqMTZkTDlmdDMzN2RvdlI2K2JtWm56NjZhZjQ5Tk5QTGM0ckxpN0dtalZyQUZnSDRZTUhEOEpnTUFDQXhmUjFvS3ZDdXIzV20vZGw5KzdkVXRnL2RPZ1FsaTVkaXRHalJ5TTBOQlJWVlZYUTZYVEl6czdHakJrekFBQ3RyYTI0ZVBHaTlQcm82R2dBd01TSkUzdDhqNHFLQ3J6NTVwc1d4N1p1M1NwVlJROEpDUm53RFJDaTRjWUFUa1JFUkVRaldsNWUzckFWKzlxNGNTTmlZMlB0ZHIzR3hrYms1dVpLenlzcks5SFUxT1N3SU5qUzBpSTlMaTB0UlVwS0NnQ2dvS0RBNXVqM2NKazFhNWIwZmtlUEhzVTk5OXdERnhjWEpDWW1vcXFxQ2dCdyt2UnBLWURuNStkTE53ZGNYVjBSR1JrSm9Pc0dSa0JBQUo1KyttazgrK3l6QUxvS3h6M3l5Q09vcUtpdytkNm1VZkxxNm1xTEN2VDc5dTNEdm4zN0FBRExseSszdWtGQjVBZ000RVJFUkVSRWRySjc5MjZMaXVFVkZSVjQ1WlZYc0hyMWFrUkVSUFQ2MnFTa0pQajYrZzdwL1I5ODhFSFUxdGFpc0xBUSsvZnZ4N2h4NDNEenpUY2pLeXRyU05mdGkyblVIUUJrTWhuaTR1S2dWQ3JSMU5RRXRWcU5VNmRPSVMwdERZbUppZmp1dSs4QUFMbTV1ZERyOVhCeGNiRzRhVEZwMGlTNHVGeU5LY3VYTDRlYm01dlZlN3E0dUNBZ0lBQ05qWTFXVmRxSlJpb0djQ0lpSWlJaU96aDkralNPSHo4dVBYZHhjWUZlcjBkTFN3disvT2MvWS9ueTViajU1cHQ3ZlAza3laTXhlZkxrSWZWQkxwZGoxYXBWZVBIRkY2SFZhckZqeHc0a0p5Y2pNaklTKy9idGc0K1BqOFVvdWIzbzlYcUxQc2hrTXFTbXBtTFBuajBBdXFiR3A2V2xJU0lpQXU3dTd0Qm9OTkJvTkNnb0tFQjhmTHpGdEgzemJkTktTMHRSVUZDQW5Kd2M2VmhaV1JtKytPSUwrUGo0WU5PbVRYamhoUmNzMXQzUG1qVkxlbXcwR3FYZms5RFFVR2xLKzVneFkrejhEUkQxRHdNNEVSRVJFVjB6WW1KaThOeHp6em03RzFaeWNuS3diZHMyNmJtWGx4ZWVlZVlaZlB6eHh5Z3BLWUZlcjhmZi8vNTMxTmJXOWxoQURlaWFKbTBxdHRhWFJZc1cyVHp1NStlSGVmUG1ZYytlUFdodmI4Zmh3NGVsVUxwczJUSjg5TkZIRnVmM1ZKSGR0TTdjRnROckFnSUNzR25USm1nMEdxbk5WRmh0MXF4WlVnQXZMUzFGZFhVMVFrSkNFQnNiaXpObnpnQUF6cDA3QjM5L2Z6UTJOa3F2TncvZ2xaV1Ywb2k1U1ZWVkZhcXFxaEFjSEl6YmJydk5xbS9tMjQ1cHRWb3BnTWZHeHJJS09qa2RBemdSRVJFUjBSQWNQSGdRbjMzMm1UUU5XeEFFckZ5NUVzSEJ3ZmpWcjM2RmQ5NTVSOXBLYTgrZVBSYWp4ZDBkT25USVlqUzNOejBGY0FDWU1XT0dGSDZ6c3JKdzExMTNJU1VsQmFtcHFWWUIzQjVhVzF1bHh4NGVIZ0NBb0tBZ2hJV0ZvYlMwRkFCdzdOZ3hMRnUyREhGeGNWWUIzQ1EwTkhSQWhldHMyYjU5dS9UWWZHcDZYbDZlMU9icjY5dnI5MGMwWEJqQWlZaUlpSWlHd00vUFR5b2dKZ2dDSG5yb0lXa1UxODNORGV2WHI4Yzc3N3lEZ29JQytQcjZZdDY4ZVJiN2NROEg4eEJyS25wbVBqSnNMaUFnWU5Edll5b3UxOVRVSkIwelg4YytjK1pNS1lDbnA2ZGp5WklsMHZydytQaDRKQ1FrNE5DaFE5TDV5Y25KRnRlZlBYczJacytlYmJFTm1xa0lXMC9NSzhtYk00MmNBMEJ3Y0RBRE9Ea0ZBemdSRVJFUjBSQWtKeWZqdnZ2dXc1ZGZmb21WSzFkYWhVaFhWMWVzVzdjT2YvdmIzN0I0OGVKK2ovRGEybXU3KzNybjdyUmFMUlFLaFVYRmM5UEl2SGxoTTNQbUZlWXZYNzZNdlh2M1l2SGl4ZkQwOUxRNHI3S3lFbGxaV2JqNzdydXRybUhlSi9OQVAyM2FOT3pZc1FPaUtLS2xwUVhuenAxRFVsSVNObS9lTFBYM3d3OC9sTTRmNmhwNG9wR09BWnlJaUlpSWFJam16WnVIYWRPbXdjZkh4MmE3cTZzcjFxNWRPK3o5Mkw1OU96SXlNaXlPQlFVRjlldTFlcjBlNzcvL1Bzckt5bkRtekJtc1dMRkN1cG53N2JmZjR1dXZ2NFplcjBkblp5ZVdMRmtpdlU0VVJaU1hsMHZQUTBORHBjZEtwUktUSmsyQzBXakVyRm16ckxaOHk4dkxrNmJrSzVWS1RKZ3dvVjk5Yld0cncvbno1ekZseWhTck52TWJGMXF0VnRxS2JNR0NCVndEVGs3SEFFNUVSRVJFWkFjOWhlL3VUTlBWKzdKNzkyNnJZMzBWYUpzNGNhSlZBTC8xMWx2NzlYNmZmLzQ1eXNyS0FIU3Q2WmJMNVZLYktJcFNVTjZ6WncrOHZiMmxBbWpsNWVVV1JkaVVTaVhxNit1bDV3OCsrS0EwK3Q2OUFydjVTSDFVVkJRYUdocWs1ejQrUGxBb0ZGYjlyS2lvd0VzdnZZUzR1RGo0K1BqZzh1WExVbHRPVGc3aTQrUDc5WG1KbklFQm5JaUlpSWhvR0dtMVdnQ0FRcUdBSUFnNGUvYXNSYnV0a0FrQTMzenp6WURmS3pnNEdFRFhXdlRnNEdEY2Nzc3RtRHQzYnArdk8zRGdBQTRjT0NBOVg3SmtpVVUxOG9VTEY2S2xwVVU2NS9QUFA0ZS92eittVHAyS3pNeE02VHdYRnhmczM3L2ZvaUo4ZjUwNmRRcW5UcDJTbnYvaUY3OUFVbElTZ0t2ZklkQTFGUjRBcXF1cjhkNTc3MW5zUWI1bHl4YmNlZWVkbURsekpnSURBeUdYeTVHV2xnWUFDQXNMQTNEMVprSlAzenZSY0dJQUp5SWlJaUlhUnNlUEg4ZW5uMzVxc3kwZ0lNQ3VRVEF1TGc2dnYvNDZQRHc4ZWx6ejNWMUdSZ2IrOWE5L1NjOW56NTZObi96a0oxYm4zWC8vL2FpdnI0ZEtwWUlvaXRpMmJSczhQVDB0aXA0bEppYWlyYTF0NkIra0cxTVZlUk9aVEFhMVdpMk5xQWNGQmFHdXJnNDZuUTVmZmZVVnZ2cnFLOGhrTXVtN05ScU5PSG55SkxadDJ3WlJGT0h1N282MzNuckw3djBrNm92TTJSMGdJaUlpSXJxZVJVWkc5dGgyKysyMzk5aTJkZXRXcTErbUVlNmV5T1Z5ZUh0Nzl6dDhBMEIrZnI0MExUNDVPUm5MbHkrM2VaNGdDRmkxYWhWQ1FrSUFkSTBrTnpZMlNpUE1BUG8xMmo0WW5aMmQwdU9BZ0FBODlkUlRXTHQyTFFSQmdJZUhCNTU4OGtrc1hMZ1FnaUJJNXhtTlJtaTFXbWkxV3VoME9oZ01CdWx6eHNURURFcy9pZnJDRVhBaUlpSWlvbUVVR2hxS3NXUEhRcWZUU2FPeWZuNSttREZqQm1iTW1HRnhibXBxS3BxYm0zdTgxc0tGQzRjOHd1em01bWJ4M3hVclZzRE56UTJWbFpWNDdMSEhJSlAxUEVibjd1Nk94eDkvSE8rKyt5NGVmZlJSUkVSRUFBQkNRa0tRbVptSjJOaFlxMEpyOW5ETExiY2dNek1UQm9NQnExZXZocGVYRjRDdUxjbkN3OE9oVkNxeGFORWlUSjQ4R2VucDZhaW9xSUJhcllaZXI3Y0k1YWJIM1N2VkV6bUtJUGEzQ2dRUkVkRUlOZWFIbmM3dUFoRmRVWFBiTXJ0Zk15OHZUOW9xS3lZbUJzODk5NXpkMzJPZ2pFYWo5TGkzd09vSXBzSnNNcG5NYXV1d2dkRHI5ZjBlT1RjYWpWYWYyOVl4ZTJwcGFZR0hoNGZGbFAyMnRqWjRlbnBhaEd5aWtVRG80WWVTSStCRVJFUkVSQVBrN05CdGJ0U29VWGE1emtDbXJkdjYvTVA5bmRpcU1tOGFDU2U2Vm95Y1B6bUlpSWlJaUlpSXJtTU00RVJFUkVUWE9BRkFpSnRIaisxS2hhdmpPa05FUkQzaUZIUWlJaUliU3VZdGdxZTg2Ni9KNFZoanZpRnNFZ0pkM1dHQWlKZk9xNlRqdmk0RDM0N0lDS0JWcit1eFBkbkhEOS9ObkM4OTcvNTUzR1J5bE0xZkxEMmZmWHd2aXRwYUI5d1A2akxhMVEwYkk2L3VuN3k1T0FlMVdnMGVHUnVPQ2swNzlsMnU2Zk1hYjhkUE4zdDlMaTVxMm5zOWY4Vk5FL0dIbUNuNHB1NGlQaWd2d3FubWVnQmRvZnkvdzJOeGY4Z0VMTWs4aE16bWhrRitLaUlpc2djR2NDSWlvZ0V3RCtiOTBXN1FJL3pBYnF2ajk0ZE9RSVNuTnd5aVpRQXZ1UFdlQWZlcFd0dUJLVWUrZ2EvQ0ZjbmVTcXYyY0UvTDlhRnovSU1zbnJzSWxoUGlwdnNHSU5UR2FPcmhocnBoS2JBVmQraHJOT2kwQUlBZ1YzY0V1Ym5iL1QzT3RUWUJBQ1o2anNMeG02MzNOeDRxODVzYUxvS0FCMFBEcE9kL0t5L0N2SUF4K0VQTUZCaEZFYytmejhKSEZjVzlYdSsra0FuUzQvZkxpM29ONFA0S056d1htUUFYUWNBOXdXTnhzMThnVW8vdWdVNFU4WDNLQW94MjdhcDAvV2JjZE13LzhRTjBac1hEaUlqSXNSakFpWWlJcmhQeG8zengyZFJiK2p5dnIzUGVqSnRtODdnanFzMnZIQmVCWDAyMC8vNjhqcXlVMzJZd1dEeDNrY2tRUDhvWEFnQzVJT0FQa3laRDZhTEFHeGZ5NFNJSWlCbmxLNTFydWxFd0VIK01uV0l4eGZ5Vm9uTlFHL1FBZ0xkSzgvRnlkTmQyUzFGZTNuZ3hLaEhQRjJRTjRsTVJFWkU5TUlBVEVSRU4wcVZPYlk5dGdWZEdIUWVydmxPTFRjVTV2Wjd6cDlpcFEzcVBvZnFmaXhjR1BacjY2TGdJTy9kbWNGcDZtYnJmRzVrZ1lGUVBNeUhhcm9SZkV6ZEJodCtlejBLOVRvdG5JK0lCQUtzblJPT2ZWV1V3aUNKK1NGa2duVHZRR3dVYndpYmhwMEUzU2M5UE5GM0dQNnRLcGVmYktvcnhIMlBHSTluSER3RHdzM0dSeUcxdHhpZG01eEFSa2VNd2dCTVJFVjJ4WStvdHVLWGI5R3pnNnI3R24xV1hXUnhQUFB4MWo5ZXlOVlhiWCtHRzNMay90VGdtRndUcFhQUHcxV3JRNC85ZHZOQnJmN3NIOEFhZEZuc3VWVm1kNSt1aVFKcGZvUFM4K3preUNMZ2pNRVI2ZnFTaHppcEUydkp5WVRhYWJRVFk3RGxkbi9GeXB3Ynowbit3K2RxUkVzQ2pELzd2b0Y3WDIxUjJveWlpdzJDQWgxd09BSEMvOHQ4M0wrVERJSXBZTXlFSzk1MytFZFhhRGdTNURuNjYvWjJCb1ZLZ0I3cnFBS3pMT1FYUjdCeURLR0x0dVZQNElXV0IxSi9Oc1ZOd1VkT09RdzExZzM1dklpSWFIQVp3SWlLaUVjaFZrQ0hCeG5ydTN1U3JXL0JJMW5IcCtYVGZBSnh1YVVDaXQ5S2lDSnY1T1lCMUViYmZGSnp0ZHhHMjlGbDNJc3pEOWo2OGdhNXVBMTR6L21weERsN3RZK1QvcWZBNFBCVWVLejEvdVRBYjc1YWRIOUQ3RERlMVFYODFnTXU2L3VzbWsrT0h5elZvMXVrd1B5QVlZUjVlT05sVVA2anIzeGtZaWc4U1V5QVRCQUNBQ09ESnZOT282TEJlSzE3YzNvcG44czlJaGQwVWdnemJKOStNbGFyMGZoV0VJeUlpKzJFQUp5SWlHcVRoS0VobUV1cnVZVEUxZWFEK016UU1mNDZiaGxOTjlkaFljQlozbnpyUTQ3bWRSb05GdTYwUU4xSUV1YnBqOVlRbzZYbGRwd2JiS25zdmFOYVhnZjQrZmxCZTFPTjdDZ0JDM1QyaEY2OU96WDgrS2dGL2lKbU1tOXc5SVppZCsrMmxxa0VGOEVYQlkvRk93Z3dveklybnZWYWNpLyt0cmV6eE5aOVZseUhPMnhlcngzZDlkMjR5T1Q1T1NzTXZjelB3UlUzRmdQdEFSRVNEd3dCT1JFUjB4WXF6eCtBaUNGZ3dlZ3plVDB5UmprZGNxV0t1RTQwVzYyMEhxa0dubGFhWkg3MzVEcWtLK2szN3ZoaGF4N3NKOC9EQ0gyT25RQUF3VXhtQXI2YmZpbzBGWjNHNVU0cy85MUJnclNjL1U2WGpSTlBsSHR0Zk9xL0NLQmZMZjA2OEV6OERRTmY2Nm8wRloyMit6blRPUVAwaFpyTEYydXVYenF2UTBhM29tYk44T21VMjB2eEdTeVBlSnBPOGZHeWVIOTNEOFo3SUJRRy9pWWpIdXJCSkZzZi9YbG1DUDEvSTYvUDF2eXZNeGxoM1QrbG5XQ0dUNGE4Sk16SEROd0F2RktwWUhaMkl5QUVZd0ltSWlLN1FHZzNRQXBnZkVHeHh2S2YxME4zWGhKc3ozMFpxTUdxMEdteklPV1g1ZmxlcWwydU5CangwOXBoMFhOc3RPSlYydE9IKzB6OWlhMklLQWwzZDRDR1hZMzNZSkx4eElXL0l4ZUc2MjFkZkF6OFhWNXR0T3FNUmgrdXQxeG5YZFdvR0ZjQWZ1bWtpN2phN0FXSVFSZHdiTWtFYXdYV1h5YUV4RGp5TUY3Y1BiTS96UzUyYUh0dTZoMjl6clhvZGl0cGJVZGpXOVN0ZjNUS2c5MzBqYnByVno5V0hGY1Y0cm9lYkhOMFpSUkZyc2svQ05TblZZczMvbytNaWtLZHV3ZmFMSlFQcUR4RVJEUndET0JFUlhiTjJWSmZqeTFyN1RwLzFsTHZncDhGakxZNUZlbm5iWEJPOUlTZWp4K3NNSm9DYlQwL1dHQTA0M0VPUkxJTW85dGdHQUF1RFF2SDlwUnJjZHVJSGJFdEtROXdvWDZ4VUhVZWtwL2VBKzlSWG9FMVRqdTV4VzdNQVZ6ZW81dHh0ZFh3d1c0S2xLRWZqbFVtVExZN0pCUUh6cnR3cythK3g0WGhpWWl4V25EMDY0SzI4WmgzYk8rRCtUT3kydHpyUXRRWi9Ya0F3YXJRYWVNamw4SFZSQU9pNlVmT0hvaHhVYXp2Z0laY2oyY2NQNlkxZHN3b0dVb1J0UzFraDdnb01oZmVWNndMQXFuRVJXRFdJZ25ZaXJ2Njg3YSt2eGY5VTlWN3dyNzlTdnpxQXgzY00vUHZzUzN2NzFXVVJ0YlcxZHI4K0VaR2pNSUFURWRFMVJ5Y2E4ZEo1RmJaVkZGdFVmTGFIL3hnejNtcDdxZjBwdCtGUEYvTHdUbW1CeGZHTTJYZlo1VDBUdlpWSVVZN0d2K3N1U3NkOFhSUllPeUhhNXZrS1FXYXo3ZE9xVXR3K09nUnZ4MDlIWm5NRGZwNTlBa3N5RDJHeWp4L3kxUzFXQVh6U3dmKzFxbUl1QUtnMld4T3RIY1NJc3IzRmpmTEY5dVEwdU1wa050dlhUb2pHQzFHSkFJQmQwK2Jna2F6ak9OcDRxZC9YZDVYSjhQb0F0blRyNmNiTDI2WDUrUE9GUExUcWRYZzNZUWFXalJrUEFOQ0xJcXExSFFDQXg4WkZZbU5rQWc3VTEySlQwVG5VYW5zZVRlOHVUOTJNSjNJejhjZllLYmlvNlVEaUFJdjBtVHRRWDRQemJhMVlFandPNjNOT3dTamE1LzhrajlZMnRPdjZycUEvRkZwdHo5di9FUkdOZEF6Z1JFUjBUYW5yMU9BeDFZbGUxeVVQbGx3UXNEYk1PdGk2eW1UNFRVUThVcFdqTFk2UGRmY2M4SHVFdUhsZ3NvOGZmSzlNMjVZTEFyNi9VbXp0VU1QVmtUMC9oYXNVS3J0VHlHUTIyd3JiVy9GYTdCUUF3RFJmZit4TFdZRDFPUm40L25KMXYvdW42Qlp5Tlgyc3I4NXFiY0xTek1NV3g3NllOZ2NBMEt6cnhLT3E5SDYvdHkzSlBuNzQxNVRaOEZWY25lYXVNeG90K2puTzdQZkIyMFdCVDZmTXhpOXlUdUdyWG9xU21WTUlzZ0hOV09ncGdEZnFPcVhIZFdZaE1jVE5RL3J2THlmR0FBRG1CUVFqczdrZTJ5c0hOdkw4ZGQxRkhLeXZ4UXZSaVVNSzRHcTlIaStkVitHZDBnTFU5N0tmUFJFUjJSY0RPQkVSWFROT05kZmpNVlU2YWdZd2FqZ1FENGFHMmR4U3l6UmRkMGQxR1ZLVUFZTysvbDJCb2Znb09hM0hkaGZCOWdodmYxVjJ0T0g5OGlLc3YxS2tTNmx3eGZ1SktVZzV1Z2QxdmF4Yk51ZGpOcjBaQURwNkdRRjNsOHR4YTdmMTh1Wmtnb0J4SHRZM0tlNzM2Ri9ZdlRNd0ZIOU5tQUZQc3hrSnA1c2JjS2FsMFdMYTlXOEt6a0p0MEV1ZjIxVW13OWFFbVFoUXVPTGpTdWVzYTY3VXRFbVBKM3FPZ29DdU5keGVWejVMV1VjYi9sSjZYcHFtUGhCcWd4NS9MVDJQbmRWZHl5K20rZnBiM0pEWldIQVdPYTNOVnEvNzE5VFowaHIxOWl0MURTN2JPWHpucGszRzVuR1QrajV4Z01yTHkzSGt5QkVBUUZCUWtOMnZUMFRrS0F6Z1JFUjBUZmk0c2hpL1BUKzhsWnBYallzRTBEV1M2U1Yza2FZOHI4dzZqanNDUS9CRlRZWEZWT1V4UCt6RWM1RUpVdkF6MzQvYVRTYkhYK0tuVzB3eGJ0UmZIU0UxZDZxNUhxZWE2aEhpZG5VOThMN0xOVmgrOXFqRmVhYnRzdG9OZW9SZnFjemUzU3RGNTFEU3JzWnJzVlBoSWdoNElqZXoxL0R0SWdnd0F0SVU1TmwrVjhPTlVSUXRSblc3ODNaUjRLMjQ2UU51NzJ1eXMxd1E4TjhUWS9IRXhCaHBuMnNBS0dsWDQ2R3NZMWd6UHNycU5hOFVuVU9Id1lCZlI4UUI2QXIvcjhaTVFZQ3JHLzVVMG5lRmNIUGQxNmg3eVYxUVBHL1JnSzVSMm5FMWdJOXo5OFF6RWZIU3pRcWpLT0tYdVJsWHB2Y1BQSUNicm05NmowZ3Z5NlVGUnhzdW9hRE51c0NiM095N2JCK215dkcxRThmaXp0dnV0UHQxOC9MeXBBRHU3dDcvZGZORVJDTU5BemdSRVkxb1dxTUJUK2Vkc1ZseFhBRHcwRTNoZHF2ZWZGSFRqcGhSUHZpb3NoaXJ4MGZCRlYwQi9OdExWZmoyVXBYTjEzeDNxVm9LNEErUERjZjc1VVVJZEhQRGgwbXBtT0xqRHdBNDFuZ0ozMTZxUW4ybkZxMTZIVTQyMVdPNnJ6OThGYTR3aUNMK3o2bURBSURIellKbHBhWWQwM3o5YmI2blRCQXMyalJHZzhXSTU2ZFZwYmpVcWNIU01lTlIyOGZJZDVwZklENmJlZ3M2cm95SW1vODJGN1Mxb0hNWWJuaTA2SFU5anZ4TzhQRENXM0hUa2Vwbk9kMi9xSzBWeTA0ZjduVzY5Sjh2NU1FQUViK0ppSmVPUFIwZUIzK0ZHNTR2T0d2M2VnRzlLVFFyMmljWEJQenF5dFJ6QVBoTGFZRlVoTTBlWWtkWmJtZFdvYkhleDEwdUNCYjdocXQ3cU94UFJFVERpd0djaUloR3JJcU9kcXhVSFVlMmphcldiakk1L2hBekdRK0dodGt0Z09lcW0zR3pYeUErcXVnSzRQMlIwVnlQNHZaV1JIaDZZNEtIRjk2TW40WUZBV09nTkZ1enZHak1XSHg3cVFyRjdXckVIUG9LQmxIRTBadnZzRmpYREFEUlppT1pGelh0K1BlTWVUYmYwMTBtdDJncmJtKzFxdVQ5dytVYXpGU094cTVwYzVDbmJzYW1vaHliMXpyVlZBKzkwV2dSdkUyK3Jyc0l1U0RBMEVPQnJrdGFqYzJLNXFhUitrdWRXc3c4K2kxMFY2NmZNL2VuVUFneTFIZHFiUWJ3NmI0QjJESDFGbmpJTGJmeVVyVTBZdm5abzdqVWorblNiMTNJaDZzZ3c1UGhzZEt4VmVNaTRDcVQ0ZW04MDMyKzNsNHFPdHJRYk9OR3c4SDZXbXd1eWJYcmU4MHpXd1pRMXRFbVRTODMxLzMzVjkydCtCNFJFVGtHQXpnUkVZMUloeHJxc0NiN0pCcDAxcUhySm5kUGJFdEtSYktQbjEzZjgzeGJDOTR2TCt4WDBEUDMxN0pDL09uSzFIUlQ1V3NBcU5WcThNTDVMT3krVWd5c3IwclRjODJDVk40QTk0aTI1YzRyZXozSGp2TEZlQTlQbXhXM05VWUR6cW1icE5GNm9LdDQydmFMRjZBekdwRTVleUcrcUNuSHpwcHltK3VLKzdKeWJBUisyNjFnWEVaelBjSnRiT04xcHFVQko1dnJNZGYvNmpUNGIrcXE4SXVjaytnWXdKVHAxMHB5TWNyRlJacFJvRGJvc2FPWFBkdTdxekdyQWo5WWdpQ2d2S1BOb2xCYVRtc3pmcDU5QWtaUnhBT2hZU2hxYTBXNTJWVDF3ZmpQMERCRW1GVzNQOTJqQ1FBQUFDQUFTVVJCVk5aRDlmZnVsZjFiT1FKT1JPUVVET0JFUkRUaS9LVzBBSzhXNTlnY2VaM3RINGl0Q1NrSWNIV3orL3RtTkRkZ3o2WCtWd3czK1ZkVktYNCtQaEtUdks1T0JUN1NVSWRWcW5TMDlIT2tNZEZiS1ZWVkZ3R2NiSzZYMnFvMEhWaVhjOHJxTmFacTQ3WkVlWGtqMnF3LysrdHJFVC9LMSthNS81RjVCSEpCZ0U0MFFtOFVvUk83cHAyL0dqTVpZOXpjc1haQ05CWUczWVRVbzN2NjlWbk1xY3htTDNRYWpUamVkQm0vTHp4bnMrcTRRUlN4T3ZzRWZraFpnR0EzRDd4V2tvdTNMK1FQYXVyNFMrZFZDSFIxeCsyangrQS96eHhGaHRuM09kd21lbzdDRzNIVHJLcVVyemwzVXZwNStLK3hFekhGeHgrbm14c3cvY2R2VVdsajJuaGZidkVQd2l1VGtpMk8vYlBLOW8yRzd2Ky90SElFbklqSUtSakFpWWhveEZBYjlQaGxUb2JGZnRnbUFvQTFFNkx4WEdTQ1JURXBlN3JRcnU3em5PN3Y3ZU9pd0hUZkFCUzNxUkh1TVVyYUh1dG12MEQ4YW1JTTNpb3RRSE12aGN4TWxvd1pKejNPVnpkYnZLYkRxTzl4WkxNbmk0TEhTbzlMMnRXNDBLNjJDdUF1Vi9yYTFzTm9hSXpaK1ZrdGpRTjZmNU1qRFhXNGFkOFhFTkMxSDNaZkduV2QrSm5xQkJReUFTZWJCaCthUlFDL3pNbEFoTmNvNUE5d05vR3RlZ1BkMmZvWjlIRlJZSDNZSkR3MlBsS3FObTV1N1lRby9DbzNFd3BCaHJncjMrMVVYMzlvQnJqWHVsd1E4UGo0S1B3bUl0NWlPN1k5bDZwd291a3lvcTRzWldqU2RhSkZyNGRCTk9MT3dGQ0xhelJ3NnpFaUlxZGdBQ2Npb2hHaHFLMFZqNnFPV3hTdk12R1N1K0ROdUduNFAyYWgwaG04NUM1d013dFdoOUp1UjVTbk4yU0NnRmE5RG12T25jVDdpU21RQ1VMWG51SVRvckZxWEFTK3YxeUQxMHR5VWRqV0NrKzVDN3prY2dSZjJSc2E2QnFkL0sreDRkTHpMMm9xTE43WDE4VVZQeDhmT2FDK0xqV2JDbitndm10LzhlWnVvNTZQajQvQ3U2VUZWZ0U4d05VTjk0Vk1zTmozL0pTTk1QemJxRVNiVmVrL3FpaVdIdjloMHVRQjlSdm9tb3B1RHpyUk9PRHdEZGplNXp2Y2N4UzBSaU0wUmdOQzNEencwRTBUcFRaVGdQN25sTm1ZMnExd1hubEhHOFpmMmRydWdkQXdBRUJSdTFyNk9TcHBWMHRiZ1Fub3VuRmdhM28rMEZWOGIyRmdLSjZZR0l0NGI4dWJLWldhZGp5YmZ3WkExKy9yQ3JQKzJaSnZvMG82RVJFTlB3WndJaUp5dW0vcXF2REwzQXliMDJJalBFZGhXM0theGZSdVo1bmVMVnlaOTBsak5PTHJ1b3RZY2ZZWXRpVE1rQXFzdWNua21PYnJqL0tPZHZpNnVDSm43azloUG5iYWFUUmkyWmh4MHY3UUJsRzBHb0VkN2VxRzMwVmJUalh1elJRZmY0c1F0Kzl5RFFBZ3U3VUpPdEVvVmNQZUVEWUpHOEw2dDJmem9ZWmFxMk45aGJ4clJadEJqN2hEWC9kNnpsUGhjVmhxTmt2Qm5PbW0wVXVGS3V5ZWZpc0VkSzJqLzJWdUpuTFVUVGlZZXJ2MCsyc0s0U2FtM3h1RklFUE8zSi9DUXlhWFppYVltQ3JSajNQM3hPdXhVeTBLL0FGQXRiWURENXo1RVRWWDF2Z1h0MXZmeERLWDJkeUFLazFIcitjUUVkSHdrUFY5Q2hFUjBmQXdpaUkyRlozREt0VnhtK0g3SjRFaCtIYm0vQkVSdm9HdXdtaTJ0dVdxMG5UZ3V5dmJsTzJ2cjhHdDZUL2dpNW9LYWUzeUswWG4wRzdRbzBHbnhmbHVJNDlGN2EzNHVMSkVDbUwvckNxMVdTeHRJQjRJdmJxK1dtczBTTlBYbTNTZCtOQnNkTHEvdnIxVVpYTm13dldrUWFlVmZ0bHlzcW5uYmNQK1VYbmh5am4xMkZGZGh1OHVWV051K3ZmWWM2a0tGUjN0V0h2dXBNMlpBa1pSeENkVnBRQzZSdXNQTjlSQklaTlozS0JwMW5XaXRLTnJhVVJaUnhzZVVSMjNtTXEvNzNJTjVxZi9nQ0t6MzUrS2pwN1hrMmUzTm1IdHVaTTl0aE1SMGZEaUNEZ1JFVGxGbzY0VGE4NmR4TUY2NjVGVnVTRGd5ZkJZUERFeEZzT3oybnR3NmpvMStLeTZEUGNFajhYM2w2dHhzTDRXUnhzdldZMG1WbXM3c1BiY1NieFdrb3U3QWtPeHM3cGNhanZkM0NEZFVLaldkdUNsOHlwMEdvMzRXWFk2L3A1OE16WVZXMjhYVnR5dXh2ejBINnlPbDgxZmJMT2ZaMXNhY1V1N0d1R2VvNURlVkcreHh2aDNoZG00cUduSGcxZXFaN3ZLck8vRjYwVVJqYnBPRktoYjhNMmxpMUxBN0c3U3dmKzFtdGJlWC9hb05ENFlvaWoydUsxYWI3SmFyTGZDcTlaMjRJUHlJb3R0OEo3S08yMTFrK2E3UzlXNE8rTWdYb2hNeE0xK295RVRCT2lNUnJ4VXFFS2UrbXBsK1l5bWV2dzA2Q1lBWFRkTzh0UXRlS1hvbk1YMTBoc3Y0M2VGS2p3UUdvYk54VG40emtiUndCOGJMK0hockdOd0ZXUlF5R1NRUVlEV2FFQlpSeHZPdFRZNWREOTBJaUt5SklqaUlQNFdJaUlpR29MczFpYXNVcVhiM0lMSlYrR0tMUWt6TUQ5Z1RMK3ZaMnN2NnFIeWxMdEk0ZDk4alhTQXF4dmFEZm9CYll2Vm5RREFSWkJKMWNiTmo1di9wV3phWmsxak1LREF4cHJkM3RvRkFMY0hoa0FHQVh1dWpNN2JnL2thZU8wQWk0ZVpjekVyWXRhZjRtd2pnWnRNRGhFaVJIU05YZzhteUkrU3V5RFl6UU4xblJxcldSOHlRWUNySUlOZU5QYjVuWFQvV1JsSmh1UG1TbDVlSGpadDJnUUFpSW1Kd1hQUFBXZjM5eUFpc2lkQnNGMHhsaVBnUkVUa1VKOVZsK0hYZVdkc1ZuNk85L2JGdHFRMFRMaFN0TXFaMm51b0RGNXZoK3JSSW1BVnZrM0h6ZlZWZWJ5M2RoSEEza0ZzcWRhWG9ZUnVjOWRLNkRabmo4K3VOdWloN21HTnRsRVVvUkg3OXg3WDNyZEhSRVFBQXpnUkVUbUlUalRpaGZNcWZGeFJiRE04TEIwekRuK0tuUVlQdWZYMlRVUkVSRVRYQXhaaEl5S2lZVmVyMVdCWjVtRjhaQ044S3dRWlhvNU94bDhUWmpKOEU5RTF4Mmcwb3JLeUVucTk3Vmt6UUZmdEFaMU9KLzBhS0ZFVTBkUmtYWWZnV21Nd0dGQlNVb0x2di84ZUowNmNHUERyUzBwSzBOblphYk90bzhPNnNuOVZWUlZLUzB2UjN0NXpZVUlpUitNSU9CRVJEYXVUVGZWNExEdmRabVh2SUZkM3ZKK1lnbFMvMFRaZVNVUTA4cFdWbGVIVlYxK0ZUQ2JEbURGajhQenp6MFBlN1diaXBVdVg4TnZmL2xaNnZuWHIxbjVkKytEQmd6aHk1QWhxYTJzaGlpSmVlKzAxZUhwNjJxWGZ4NDhmUjNsNU9SSVNFaEFkSFEyRlFnR0R3WUIzMzMxWE9tZjkrdlV3TFdQVmFyVVcvZDZ3WWNPQTNrK24wK0daWjU1QlcxdFg3UStsVW9rWk0yWkFacU1RcEMxTlRVM1l2SGt6WkRJWjVzK2ZqM3Z2dlJjQXNIUG5UbVJsWlVHdFZ1UDExMSszdU42dVhidWdVcWtnazhud3hodHZ3TjNkZlVCOUpob09ET0JFUkRSc3RsVVU0OFZDbGMwdG1LYjdCdUNEcEJTRXVIazRvV2RFUlBhUm41OFBvR3NrM05QVDB5cDhEMFZnWUNBcUt5dWw1eXFWQ3FtcHFWYm5QZjc0NDcxZTU0RUhIc0M4ZWZNc2p2MzQ0NDhvS2lyQy92MzdzV0hEQnNUSHg4Tm9OQ0luNStwT0RLSW9TZ0hjWURCWXRBMlVRcUZBY25JeWpoMDdCcUFyVUdkbFpXSEtsQ245ZW4xaFlTR0FydTg1T0RoWU9sNVRVNFBhMnE3ZE5ISnpjNUdRa0NEMXZhaW9DQUFRRVJIQjhFMGpCZ000RVJIWm5jWm93Sy96enVDejZqS3JOZ0hBdzJQRDhmdm9aQ2o2T2ZKQlJEUlNtUUk0QUNRbkp3LzVlcnQzNzVZZUc0MUdDSUlBMDZaRisvZnZsOEltQUlTRmhRM3FQWnVibTFGY1hBd0E4UFQwUkV4TXpCQjczZlU5ZlBMSko3MmUwMzJhK0QvKzhRL3MycldyeC9OWHIxNk4wTkJRQUVCMmRyWjB2THk4WFBxZWtwS1NvRktwQUFDWm1aa1lQWG8wWG56eFJZdnJGQllXV3Qya21EVnJGaDUrK09FK1BoV1IvVEdBRXhHUlhWVjB0R09sNmppeVc2M1hLN3JKNU5nY014a1BoSVk1dm1ORVJIYlcwdEtDOCtmUFM4OTM3dHlKblRzdHQwV2NQbjA2RmkxYTFPOXJmdlBOTnoyMmxaV1ZvYXpzNm8zTk9YUG1XQVJ3TnpjM1RKOCtIVUJYNkt5cnF3TUErUHY3VzF3bkl5TkRDdlZUcGt5eHk2aTlScU94dURuUUgyMXRiZEtVZEZ0TTYrWDFlcjFGQUQ5eTVJajBlUFBtemRMajdPeHMzSEhISFFQcUE1R2pNWUFURVpIZEhLeXZ4WnB6SjlHb3N5NlNNOWJkRXg4bXBVcDdWeE1SWGV0T25EZ0JvNDBsTnM0eWF0UW9QUHp3d3hCRkVSczNicFNPbWFabG01aW1nUU5BV2xvYXZ2dnVPeHc2ZEVnSzVTYlBQLys4OUxqNzV6UmQzN1EvKzNBNmUvWnNqNFhVbEVvbGdvT0RVVnRiaTliV1Z0VFcxbUxXckZsUXFWUm9iVzJGcDZlbnpXbnVVVkZSdzkxdElwc1l3SW1JYU1oRUFIOHBMY0RtNGh3WWJPenZmSXQvRUxZbXpvUy93czN4blNNaUdnYWlLT0xvMGFOOW5tZGFROTM5dFIwZEhUWUxxcjM5OXRzNGNPQUE5dTdkaThXTEYyUE9uRGxTMitIRGgvSFpaNThoT1RrWktTa3BTRXBLc3ZtZStmbjVhR2hvQUFDa3BxWmFqSENYbEpSSTY4cDlmWDBSRlJXRjdPeHMxTmZYVzEzSDFySCt0QUY5RjVvelgxL2VsME9IRGdFQVBEdzg4T3FycjFxdDU0NkppWUc3dXp1bVRwMks4UEJ3SkNZbUlpTWpBd0NRa0pEQXFlWTBvakNBRXhIUmtLZ05lbXpJT1lWdjZxcXMyZ1FBYXlkRVkyTmtBdVQ5L0ljV0VkRzE0TXlaTTZpdXJnWUF1THU3WS9QbXpWSXczTDE3dHpTVnZQdjBid0Q0eTEvK0FyVmFqU2VmZkJKdWJwWTNKbk55Y3FSMTBaOTg4Z2s4UER3d1k4WU10TGEyWXZmdTNkRHBkTWpJeUVCQVFFQ1BBZHo4eHNEczJiTXQybjc0NFFmcHNTTUtrM1YyZHNMVjFSVUFvRmFyY2V6WU1haFVLdmo1K1dIVnFsVVc1eDQ1Y2dUdDdlMklqWTNGdUhIaklBZ0NTa3BLcEduK1NxVVNYMy85dFhUK25EbHpFQlFVaEFjZWVNQ2krbmxoWVNHMFdpMEFJRHc4WEZyL3ZXREJBdHgzMzMzRCtubUorc0lBVGtSRWcxYlkxb3BIVmNkUjFOWnExVFpLN29JMzQ2ZmpwMEUzT2FGblJFVERSeFJGaXlBNGE5WXNpekJiWGw0dVBiN3BKdXMvQTAzVnhELzg4RU9zV2JQR1lpUjQ2dFNwdU9PT083QjM3MTc0K1BoSWE2UzNiOThPdFZvTm9LdXE5K0xGaTIzMnJibTVHYWRQbndZQVJFWkdJaVFrUkdxcnFhbVIyc3d0WGJvVVM1Y3VoVTZudzdwMTY2VGpXN1pza1lKdGUzczdubmppQ2FtdHJ4SHVtcG9hN051M0R5ZFBuc1FMTDd5QWdJQUFhRFFhYVkyOFFxR0FScU94K040T0hqd29qYzdmZmZmZHVPZWVleXhHMnF1cnE2V2JIZ0FRSHgrUG9LQWdxNjNNek5lTHg4WEY5ZHBQSWtkakFDY2lva0g1ZDkxRi9DbzNFNjE2blZWYmhLYzNQa3BPUmJTWGp4TjZSa1EwdkE0Y09JQ0xGeThDQUZ4Y1hIRGJiYmRKYlVhalVkcitDZ0RHangvZjQzV3lzckx3eFJkZllObXlaUUM2UXJiNTZIVnpjek0rL2ZSVGZQcnBweGF2S3k0dXhwbzFhd0JZQitHREJ3L0NZREFBZ01YMGRhQnJaTDc3T3UvaHNudjNiaW5zSHpwMENFdVhMc1hvMGFNUkdocUtxcW9xNkhRNlpHZG5ZOGFNR1FDQTF0Wlc2VHNGZ09qb2FBREF4SWtUZTN5UGlvb0t2UG5tbXhiSHRtN2RLbFZGRHdrSmdWS3B0T3ZuSWhvcUJuQWlJaG9RZ3lqaTFlSWN2Rk5hQUZ2L2pMc3pNQlIvaVo4T2J4ZUZ3L3RHUk5lLy9QeDhQUFRRUTNhNzNzYU5HeEViRzl2djh5OWZ2b3d2di94U2VqNTc5bXlVbFpYQnpjME5YbDVleU0vUGgwYWpBZEExWlRva0pFU3FSbTZ5WU1FQzdOdTNEd0N3ZCs5ZWpCMDdGaWtwS1hiNE5GMlYyVTFLUzB1bDZ4WVVGTmdjL1I0dXMyYk5rdDd2Nk5HanVPZWVlK0RpNG9MRXhFUlVWWFV0V1RwOStyUVV3UFB6ODZXYkE2NnVyb2lNakFRQWpCNDlHZ0VCQVhqNjZhZng3TFBQQXVncUhQZklJNCtnb3FMQzVudWJSc21ycTZ1eFljTUc2ZmkrZmZ1azczMzU4dVZXTnlpSUhJRUJuSWlJK3ExUjE0blYyU2R3cUtIT3FrMHVDSGdxUEE2L21oZ0Rydlltb3V0VlkyT2p0TDdZeThzTDBkSFJlUC85OXhFUUVJQjE2OVloUFQxZE9yZW4vYldYTFZ1R0N4Y3VvS1NrQkVEWGZ0aWhvYUZJU2txQ3I2L3ZrUHIzNElNUG9yYTJGb1dGaGRpL2Z6L0dqUnVIbTIrK0dWbFpXVU82Ymw5TW8rNEFJSlBKRUJjWEI2VlNpYWFtSnFqVmFwdzZkUXBwYVdsSVRFekVkOTk5QndESXpjMkZYcStIaTRzTGNuTnpwZGRQbWpRSkxpNVhZOHJ5NWN1dDFzb0RYYk1QQWdJQzBOallPS0txMFJQMWhnR2NpSWo2SmJ1MUNTdFZ4MUhSWWIwVmpGTGhpcjhtek1UOGdHQW45SXlJeUhHaW9xSVFIUjJOOCtmUFk5R2lSZGl4WXdlTVJpTXVYYnFFelpzM283UHo2amFNcHRIZDd1UnlPUjU3N0RHOC9QTExhRzl2aDA2bnc5YXRXL0g4ODg5ajh1VEpRK3FmWEM3SHFsV3I4T0tMTDBLcjFXTEhqaDFJVGs1R1pHUWs5dTNiQng4Zkg0dFJjbnZSNi9VV2ZaREpaRWhOVGNXZVBYc0FkRTJOVDB0TFEwUkVCTnpkM2FIUmFLRFJhRkJRVUlENCtIams1ZVZKcnpmZk5xMjB0QlFGQlFYU3VubWdhei8wTDc3NEFqNCtQdGkwYVJOZWVPRUZpejNJWjgyYUpUMDJHbzA0ZnZ3NEFDQTBORlNhMGo1bXpCZzdmd05FL2NNQVRrUkVmZnFzdWd5L3pqc0RqZEZnMVpiZ3JjU0hTYW1ZNE9IbGhKNFIwWTBnTmpZVy8vakhQNXpkRGNudHQ5OE9kM2QzekowN0Z5RWhJZmpyWC8rS2pvNE9pNzJxbFVwbHJ3WEEvUDM5c1h6NWNuend3UWNBdXNLNm01c2I5dTNiSnhWYjY4dWlSWXRzSHZmejg4TzhlZk93Wjg4ZXRMZTM0L0RodzFJb1hiWnNHVDc2NkNPTDgwMVZ3cnN6clRPM3hmU2FnSUFBYk5xMFNacDJEMXl0cmo1cjFpd3BnSmVXbHFLNnVob2hJU0dJalkzRm1UTm5BQURuenAyRHY3OC9HaHNicGRlYkIvREt5a3BweE55a3Fxb0tWVlZWQ0E0T3RsaC9iMksrN1poV3E1VUNlR3hzTEt1Z2s5TXhnQk1SVVk5MG9oRy9MVkRoNzVYRk50ZDcvMGZJZUx3V014VWVabnZNRWhGZDd4SVRFeEVSRVFHZ3ExallFMDg4Z2JmZWVrdXFXQTRBYytmT3Rhck8zZDMwNmRPUm41K1BTWk1tU2FQbGh3NGRzaGpON1UxUEFSem9DdlNtOEp1VmxZVzc3cm9MS1NrcFNFMU50UXJnOXREYWVuVTNEQThQRHdCQVVGQVF3c0xDVUZwYUNnQTRkdXdZbGkxYmhyaTRPS3NBYmhJYUdvclJvMGNQcVMvYnQyK1hIcHRQVGMvTHk1UGFmSDE5ZS8zK2lJWUxBemdSRWRsVW85WGdNVlU2VGpYWFc3VXBCQmxlakU3RXo4WkZPcUZuUkVUT0pRZ0N2THl1enZvWk4yNGNBZ01EcFFEdTVlV0YrZlBuOSt0YUsxYXNHSlkrbW9kWVU5RXo4NUZoY3dFQkFZTitIMU9WOGFhbUp1bVkrVHIybVROblNnRThQVDBkUzVZc2tkYUh4OGZISXlFaEFZY09IWkxPVDA1T3Ryais3Tm16TVh2MmJJdHQwRXhGMkhwaVhrbmVuR25rSEFDQ2c0TVp3TWtwR01DSmlNaktpYWJMK0huMkNkUnFOVlp0UWE3dStDQXBCU25Lb1kxUUVCRmRMM2J0MmlXRlRLQnJEMnZ6L2EwSHk5WmUyOTNYTzNlbjFXcWhVQ2dzS3A2YkNxU1pGell6dDJuVEp1bng1Y3VYc1hmdlhpeGV2QmllbnA0VzUxVldWaUlyS3d0MzMzMjMxVFhNKzJRZTZLZE5tNFlkTzNaQUZFVzB0TFRnM0xselNFcEt3dWJObTZYK2Z2amhoOUw1UTEwRFR6VFNNWUFURVpHRkR5dUs4VktoQ2pvYkZXV24rd2JnYjBtcEdPTTI5SDlZRWhGZER3NGZQb3k5ZS9kS3p5ZE9uTmp2MGUvaHNIMzdkbVJrWkZnY0N3b0s2dGRyOVhvOTNuLy9mWlNWbGVITW1UTllzV0tGTkNMOTdiZmY0dXV2djRaZXIwZG5aeWVXTEZraXZVNFVSWlNYbDB2UFEwTkRwY2RLcFJLVEprMkMwV2pFckZtenJMWjh5OHZMa3dxNEtaVktUSmd3b1Y5OWJXdHJ3L256NXpGbHloU3JOdk1iRjFxdFZ0cUtiTUdDQlZ3RFRrN0hBRTVFUkFBQWpkR0FwL05PWTBkMXVWV2JBT0MveG9iajVlaGtLUHBZMCtnTU5iY3RjM1lYaU9nR2RQVG9VWHp5eVNmU2MzZDNkeno2NktNUUJQdHN4cmg3OTI2clkzMFZhSnM0Y2FKVkFMLzExbHY3OVg2ZmYvNDV5c3JLQUhTdDZaYWIxZmNRUlZFS3ludjI3SUczdDdkVUFLMjh2TnlpQ0p0U3FVUjkvZFhsU3c4KytLQTArdDY5QXJ2NVNIMVVWQlFhR2hxazV6NCtQbEFvRkZiOXJLaW93RXN2dllTNHVEajQrUGpnOHVYTFVsdE9UZzdpNCtQNzlYbUpuSUVCbklpSVVON1JocFdxZEp4cmJiSnFjNWZKc1RsbUN1NFA3ZCtvQkJIUjlVNFVSWHo3N2JjV0FWa1FCS3hhdFFyQndmYmJqdkdiYjc0WjhHdE03eThJQW9LRGczSExMYmRnN3R5NWZiN3V3SUVET0hEZ2dQUjh5WklsRnRYSUZ5NWNpSmFXRnVtY3p6Ly9IUDcrL3BnNmRTb3lNek9sODF4Y1hMQi8vMzVzMjdadHdIMC9kZW9VVHAwNkpUMy94UzkrZ2FTa0pBQ1E5bDRIdXFiQ0EwQjFkVFhlZSs4OWl6M0l0MnpaZ2p2dnZCTXpaODVFWUdBZzVISTUwdExTQUFCaFlXRUFydDVNc0JYdWlZWWJBemdSMFEzdVFIMHQxcHc3aVNaZHAxWGJXSGRQYkV0S1JaS1BueE42UmtRME12M3puLy9Fd1lNSHBlZUNJT0NoaHg2U3dxSXp4Y1hGNGZYWFg0ZUhoMGVQYTc2N3k4akl3TC8rOVMvcCtlelpzL0dUbi96RTZyejc3NzhmOWZYMVVLbFVFRVVSMjdadGc2ZW5wMFhSczhURVJJdHE4UFp5L3Z4NWkrY3ltUXhxdFZvYVVROEtDa0pkWFIxME9oMisrdW9yZlBYVlY1REpaRkxJTmhxTk9IbnlKTFp0MndaUkZPSHU3bzYzM25yTDd2MGs2c3ZJbTBkSVJFUU9JUUo0ODBJK1Zwdzlhak44ei9FUHd0NlUrUXpmUkVUZExGaXdBTjdlM2dDNmd1QkREejBrN2JOdFQxdTNiclg2MWRjSXUxd3VoN2UzZDcvRE53RGs1K2RERkxzMm0weE9Uc2J5NWN0dG5tY2E1UThKQ1FIUU5aTGMyTmdvalRBRDZOZG8rMkIwZGw3OWV5b2dJQUJQUGZVVTFxNWRDMEVRNE9IaGdTZWZmQklMRnk2MG1QNXZOQnFoMVdxaDFXcWgwK2xnTUJpa3p4a1RFek1zL1NUcUMwZkFpWWh1UUsxNkhUYmtaT0RiUzFWV2JRS0FYNFJOd204aTRpRzMwenBHSXFMclNWQlFFTmF1WFl1dFc3ZmkwVWNmdFd1WVMwMU5SWE56YzQvdEN4Y3VIUElJczV1Ym04Vi9WNnhZQVRjM04xUldWdUt4eHg3cmRmOXlkM2QzUFA3NDQzajMzWGZ4NktPUFN2dWhoNFNFSURNekU3R3hzVmFGMXV6aGxsdHVRV1ptSmd3R0ExYXZYaTF0QTVlV2xvYnc4SEFvbFVvc1dyUUlreWRQUm5wNk9pb3FLcUJXcTZIWDZ5MUN1ZWx4OSszT2lCeEZFRTIzZ1lpSTZJWlEyTmFLUjdLT283aTkxYXB0bE53RmI4WlB4MCtEYm5KQ3o0aUlyaTE2dmI1Zkk4MmlLS0tqbzBONjNuMTdyNkV5RldhVHlXUkR1blovUHcvUU5icmNQYWpiT21aUExTMHQ4UER3c0ZpNzNkYldCazlQVDdzVnZpT3lGNkdISDBvR2NDS2lHOGpYZFJmeHE1d01xQTE2cTdZSVQyOThuSnlHS0M5dkovU01pSWlJNlByUlV3RG5GSFFpb2h1QVFSVHhoK0ljdkZ0YUFGdDNYZThLRE1YYjhkUGg3Y0tLc0VSRVJFVERoUUdjaU9nNjE2RFRZblgyU1J4dXFMTnFrd3NDZmgwZWh3MFRZOERKZTBSRVJFVERpd0djaU9nNnBtcHB4RXBWT2lvMTdWWnRmZ3BYL0RWaEp1WUYyRy9QV2lJaUlpTHFHUU00RWRGMTZsOVZaWGdtL3d3MFJvTlZXNEszRXR1U1VqSGV3OHNKUFNNaUlpSzZNVEdBRXhGZFozUkdJMzU3UGd0L3J5eXh1ZDc3M3BEeGVDMTJLdHhsY29mM2pZaUlpT2hHeGdCT1JIUWRxZEZxOEROVk9qS2E2NjNhRkRJWlhvcEt3cXB4RVU3b0dSRVJFUkV4Z0JNUlhTZE9ORjNHWTZvVHFPdlVXTFVGdTduai9jUVVwQ2hITzZGblJFUkVSQVF3Z0JNUlhSZitWbEdFLzNzK0d6clJhTlUyd3pjQUh5U2xZb3lidXhONlJrUkVSRVFtRE9CRVJOZXdEb01CVCtXZHhzNmFjcXMyQWNCL2pZM0F5NU9Tb0JCa2p1OGNFUkVSRVZsZ0FDY2l1a2FWZGJSaHBlbzRjbHFicmRyY1pYTDhNWFlLN2d1WjRJU2VFUkVSRVpFdERPQkVSTmVnL2ZXMVdIdnVKSnAwblZadDR6dzhzUzBwRFluZVNpZjBqSWlJaUloNndnQk9SSFFORVFHOGVTRWZyNWZrd2lCYWJ6STIxejhJN3lXbXdFL2g2dmpPRVJFUkVWR3ZHTUNKaUs0UnJYb2QxdWRrWU0rbEtxczJBY0M2c0VsNE5pSWVja0Z3Zk9lSWlJaUlxRThNNEVSRTE0RHpiUzE0TkNzZHhlMnRWbTNlTGdxOEdUY05kd2ZkNUlTZUVSRVJFVkYvTVlBVEVZMXdYOVZXNG9uY1RLZ05lcXUyU0M5dmZKU1VoaWd2YnlmMGpJaUlpSWdHZ2dHY2lHaUVNb2dpWGlrNmh5MWw1Mkc5Mmh0WUdCU0t0K05uWUpTY2Y1UVRFUkVSWFF2NHJ6WWlvaEdvUWFmRjQ5a25jYVNoenFwTkxnaDRKaUllNjhNbWdhdTlpWWlJaUs0ZERPQkVSQ05NVmtzalZxblNVYWxwdDJyelU3aGlTOEpNM0JvUTdJU2VFUkVSRWRGUU1JQVRFWTBnbjFhVjR0bjhzOUFhRFZadGlkNUtiRXRLd3pnUFR5ZjBqSWlJaUlpR2lnR2NpR2dFMEJtTmVQNThGclpYbHRoYzczMWZ5QVQ4TVhZSzNHVnloL2VOaUlpSWlPeURBWnlJeU1tcXRSMzRtU29kbWMwTlZtMEttUXkvaTByQ28rTWluTkF6SWlJaUlySW5CbkFpSWlkS2I3eU1uMmVmUUYybnhxb3QyTTBkSHlTbVlxWXl3QWs5SXlJaUlpSjdZd0FuSW5LU0Q4cUw4THZDYk9oRW8xWGJUR1VBUGtoTVJiQ2J1eE42UmtSRVJFVERnUUdjaU1qQk9nd0dQSm1YaVM5cUtxemFCQUNQam92QS80MU9na0tRT2I1elJFUkVSRFJzR01DSmlCeW90S01OcTFUSGtkUGFiTlhtTHBQamo3RlRjRi9JQkNmMGpJaUlpSWlHR3dNNEVaR0Q3Syt2d1pwenA5Q3M2N1JxRysvaGhRK1RVcEhvclhSQ3o0aUlpSWpJRVJqQWlZaUdtUWpnalF0NStGTkpIZ3lpOVNaanR3WUU0NzJFbVZBcVhCM2ZPU0lpSWlKeUdBWndJcUpoMUtMWFlYM09LWHgzcWRxcVRTWUlXRGNoR3M5R3hFTW1DRTdvSFJFUkVSRTVFZ000RWRFd0tXaHJ3Y3FzNHlodVYxdTFlYnNvOEZiY2RDd01DblZDejRpSWlJaklHUmpBaVlpR3dmL1dWdUtKM0V5MEdmUldiVkZlM3Znb0tRMlJYdDVPNkJrUkVSRVJPUXNET0JHUkhSbEVFYThVbmNPV3N2T3dYdTBOM0IxMEU5NktuNDVSY3Y3eFMwUkVSSFNqNGI4QWlZanNwTDVUaThmUG5jQ1BEWmVzMnVTQ2dHY2o0ckUrYkpJVGVrWkVSRVJFSXdFRE9CR1JIWnh0YWNRcVZUb3VhdHF0MnZ3VmJ0aVNPQk56L1lPYzBETWlJaUlpR2lrWXdJbUlodWlUcWxMOEp2OHN0RWFEVlZ1aXR4TGJrdEl3enNQVENUMGpJaUlpb3BHRUFaeUlhSkIwUmlNMkZwekYvMXk4WUhPOTkzMGhFL0JhN0JTNHllUU83eHNSRVJFUmpUd000RVJFZzFDdDdjRFBWT25JYkc2d2FsUElaSGc1T2dtUGpJMXdRcytJaUlpSWFLUmlBQ2NpR3FEampaZnc4K3dUdU5TcHRXb2I0K2FPRDVKU01jTTN3QWs5SXlJaUlxS1JqQUdjaUdnQXRwWVg0dmVGNTZBVGpWWnRLY3JSK0NBcEJVR3U3azdvR1JFUkVSR05kQXpnUkVUOTBHRXc0TC96TXJHcnBzS3FUUUN3Y2x3RVhvcE9na0tRT2I1elJFUkVSSFJOWUFBbkl1cERhVWNiVm1ZZFI2NjYyYXJOUXk3SEgyT200dDZROFU3b0dSRVJFUkZkU3hqQWlZaDZzZTl5RGRibW5FS3pydE9xYmJ5SEY3WWxwU0xCVyttRW5oRVJFUkhSdFlZQm5JaklCaEhBbjB2eThLY0xlVENLMXB1TXpRc0l4cGFFbVZBcVhCM2ZPU0lpSWlLNkpqR0FFeEYxMDZMWFlWM09LZXk5VkczVkpoTUVyQStiaEdmQzR5QVRCQ2Ywam9pSWlJaXVWUXpnUkVSbTh0VXRXS2s2anBKMnRWV2JqNHNDYjhWUHgxMkJvVTdvR1JFUkVSRmQ2eGpBaVlpdTJGMWJpZi9PelVTYlFXL1ZGdTNsZzQrU1V4SGg2ZTJFbmhFUkVSSFI5WUFCbklodWVBWlJ4TytMc3ZGZVdTR3NWM3NEUHcyNkNXL0dUOGNvT2YvSUpDSWlJcUxCNDc4bWllaUdWdCtweGMrelQrQm80eVdyTmhkQndMTVI4VmdYTnNrSlBTTWlJaUtpNncwRHFSd3Bid0FBSUFCSlJFRlVPQkhkc002Mk5HS2w2amlxTkIxV2JmNEtON3lYT0JOei9JT2MwRE1pSWlJaXVoNHhnQlBSRGVuL1hieUFqUVZaMEJvTlZtMUpQbjdZbHBTS3NlNmVUdWdaRVJFUkVWMnZHTUNKNkliU2FUUmlZOEZaL00vRkN6YmI3dytkZ0QvR1RJR2JUTzdnbmhFUkVSSFI5WTRCbklodUdOWGFEcXhTcGVOMGM0TlZtMEltdzh2UnlYaGtiTGdUZWtaRVJFUkVOd0lHY0NLNklSeHJ2SVNmWjUvQTVVNnRWVnVJbXdjK1NFckJkTjhBSi9TTWlJaUlpRzRVRE9CRWROMTdyN3dRdnkvTWhsNjAzbVFzUlRrYUh5U2xJTWpWM1FrOUl5SWlJcUliQ1FNNEVWMjMyZzE2L0hmdWFYeFpXMkhWSmdCWU5TNFNMMFluUWlISUhOODVJaUlpSXJyaE1JQVQwWFhwUXJzYUsxWHB5Rk0zVzdWNXlPVjRQWFlxbG8wWjc0U2VFUkVSRWRHTmlnR2NpSzQ3MzErdXhycHpwOUNzMTFtMVRmRHd3cmFrTk1SNyt6cWhaMFJFUkVSMEkyTUFKNkxyaGdqZ1R5VzUrUE9GZkJodHJQZWVIeENNTFFrejRhdHdkWHpuaUlpSTdFZ1VSWFIwZEFBQUJFR0FoNGVIM2E1dE5CcHg4ZUpGR0kxR1RKZ3d3VzdYdlpZWkRBYVVsWldodUxnWVBqNCtTRWxKR2REclMwcEtNSGJzV0xpNld2OGJwS09qdytyM3I2cXFDcDJkblFnS0NvS25wK2VRK2s0akN3TTRFVjBYbXZVNnJEdDNDdDlmcnJacWt3a0NmaGsyQ1UrSHgwRW1DRTdvSFJFUlVmK0pvb2kydGpZME5qYmk4dVhMcUt1clEwMU5EYXFycS9IclgvOGFNcGtNKy9idHc0NGRPd0FBa3lkUHhwbzFhK3p5M2g5Ly9ESE9uRGtEalVhRDBOQlF2UGppaTRPNnpyLy8vVys0dWJraE5EUVVFUkVSY0hOenN6cW5xcW9LUjQ4ZVJWUlVGQ0lqSXpGcTFLaCtYZnY0OGVNb0x5OUhRa0lDb3FPam9WQW9ZREFZOE82Nzcwcm5yRisvSHNLVnYvTzFXaTIyYnQwcXRXM1lzR0ZBbjBXbjArR1paNTVCVzFzYkFFQ3BWR0xHakJtUXlmcFhRNmFwcVFtYk4yK0dUQ2JEL1BuemNlKzk5d0lBZHU3Y2lheXNMS2pWYXJ6Kyt1c1cxOXUxYXhkVUtoVmtNaG5lZU9NTnVMdXpXT3oxZ2dHY2lLNTVlZXBtckZTbDQwSzcycXJOeDBXQnQrT240ODdBVUNmMGpCeGwwZDNQT2JzTFJPUWd1Ly85aXJPN01LeitQM3YzSFI1VmxmNEIvRHN0bWZReUlTR0Zra1o2b3lZa2dJSWdLeXNRVUdBRlhZUjFVVUIyc1MvNHcwNnhMQ3E2aUFxeW9yZ3FSYVFLaE40TWFaTkFla0o2Q0VrSTZaTk11YjgveGpuTXpVektoRkJDM3MveitEaTNuenNUa25udk9lZDl0MjdkaXQ5Ly94MGFqY2JvOXNyS1N0alkyT0RRb1VNQXRMM2ZvMGFOUW5HeFljSlJLeXNyT0RvNm1uUjlHeHNiS0JRS0FOb0F1YUNnQUlNSER6YnBIRXFsRWdjT0hJQktwUUlBckYyNzFtZ0Fmdno0Y1p3NmRRcEhqeDZGUUNEQW1qVnI0T0RnME9uNXo1dzVnOXpjWEJ3N2RnekxsaTFEVUZBUU5Cb05MbCsrelBiaE9JNEY0R3ExbXJmTlZCS0pCR0ZoWVRoMzdod0FiVUF0bDhzUkVSSFJwZU56Y25JQWFFY1d1TGk0c1BWWHIxNUZSVVVGQUNBOVBSM0J3Y0dzN2JtNXVRQUFiMjl2Q3I3dk14U0FFMEo2dFY4cWl2RkNlaEthMUNxRGJYNVd0dGdTRmdWdnk2NDlVU2VFRUVMdU5udDcrM2FEYjBBYmdCODllaFQxOWZVQXRNR2FmdSt1dmxHalJtSEJnZ1c4ZGF0V3JlcncraTB0TGJ6bHp6Ly92TlBoN1crLy9UWnZPVHM3bXdYZkF3WU1NQnBVdDdTMElENCtuaTM3K1BoMEtmaXVyYTFGWGw0ZUFNRFMwaEwrL3Y2ZEh0T1p6TXhNYk4rK3ZjTjlkTVA5ZGJadDI0YmR1M2UzdS8renp6NExOemZ0dy8rMHREUzJ2cWlvQ0h2MjdBRUFoSWFHSWpVMUZRQ1FtSmdJSnljbmd4RUhPVGs1V0xSb0VXOWRkSFEwbm5ycXFVN3VpdHlyS0FBbmhQUktLbzdEdXpscDJGU1VBOFBaM3NDZm5kM3hTZEJ3V0lubzF4d2hoSkRldzhQREErN3U3ckN5c2tKaFlTRUxpRjk0NFFWNGVIZ2dMeThQcDA2ZDZ0SzV4R0xEdjRHNkh0ZXVxcXVyUTExZFhaZjJ6Y2pJQUFEV1V3d0FmbjUrYUdpNE9VTE55c29LQW9FQVo4NmNZVDN0QURCdTNMZ3VYU01oSVFIY0gzbGVJaUlpSUJLSnVuUmNSeFFLaGNudlMyTmpJeHVTYm94U3FVMEVxMUtwZUFINDZkT24yZXQxNjlheDEybHBhWmcwYVpKSmJTQzlFMzB6SllUME9sV3RMZmg3MnU4NFYxTnBzRTBzRU9CZlBzRllNbWpJWFdnWklZUVFjbXVHRHgrTzRjT0hBOUQyVnVzQ1F6OC9QNVNWbFdIejVzMEF0RVBGbjN6eVNWNlEzZHpjaksxYnQwS3BWRUlxbGVLUlJ4NjVvMjMvK09PUERkWWRQWG9VUjQ4ZVpjdHIxNjZGblowZDR1TGllUHR0M2JvVlc3ZHVOVGoralRmZWdMT3pNMXZXRCs2am9xTHcyMisvNGVUSmt5d28xM245OWRmWjY3WWpDbGFzV0FFQVdMMTZkUmZ1NnRha3BLU2dxYW5KNkRaN2UzdTR1TGlnb3FJQzlmWDFxS2lvUUhSME5GSlRVMUZmWHc5TFMwdWp3OXg5ZlgxdmQ3UEpiVVFCT0NHa1YwbXV1NDZGcVJkUXBtZzIyQ1l6TThjWHdTTXh4dEhaeUpHRUVFSkk3MlpwYVFscmEyc29GQW9NR3phTTE0TU1BRWxKU2F6bk5UQXdFSGw1ZWNqTHkyczNZL2ZhdFd1N05PeTdyYnE2T3J6ODhzdW0zOEFmenB3NWcrcnFhdDQ2M1pEMXR2Ujd1UFB6ODFGU1VnSUFzTE96ZzYrdkw5TFMwZ3pPQmNEb3VxNXNBOUR1a0g0ZC9mbmxuVGw1OGlRQXdNTENBbXZYcmpXWXorM3Y3dytwVklxaFE0ZkN5OHNMSVNFaFNFaElBQUFFQndmVFVQUDdFQVhnaEpCZTQ3dlNLMWlSbFlKV0kzUGp3bXdkc0NVMEV1NVNLdFZCQ0NHazk5cTBhUk5LUzBzQjhBTkYzZHp0Z1FNSG9xcXFDaWRPbk1DSkV5ZmFQVTlTVWhLU2twSUFnQmVBaDRXRnNkZkdTbUoxaFZnczVwM0hHSmxNeHJKNlYxYmVITEhXMnRxSy9mdjNkL2xhK2dHNGZrLzZuVWhNMXRyYXl0Nmpob1lHbkR0M0RxbXBxWEJ3Y01EQ2hRdDUrNTQrZlJwTlRVMElDQWpBZ0FFRElCQUlrSitmait6c2JBRGEzdTU5Ky9heC9jZU9IUXRuWjJmTW1UT0hsLzA4SnllSFRUdnc4dkppODc4blRKaUFXYk5tM2RiN0pYY0dCZUNFa0h0ZXEwYURmMldsNFB2U0swYTN6M0ViakhYKzRUQVgzdm84TUVJSUllUnVxcTZ1TmpvZldiZk95Y21wMitkV0tCUzRldlVxVzlhZmczd3JidHk0QVh0N2U5NjZsMTkrbWZXdTZ5Y1IyN3QzTDI3Y3VNR1c1ODZkaTdGangvS08xZDlmRjRCZnZYcVZQVkRRTjJQR0RNeVlNUU5LcFJKTGx5NWw2emR1M01nQzI2YW1KaXhmdnB4dDY2eUgrK3JWcTRpTGkwTjhmRHhXclZvRm1Vd0doVUtCblR0M0F0Qm1SVmNvRkx5SEFDZE9uR0M5ODFPbVRNSFVxVk41RDFES3k4dFJYbjZ6VkdwUVVCQ2NuWjBOU3BucHp4Y1BEQXpzc0oya2Q2SUFuQkJ5VHl0VE5HTmg2Z1VrMTEwMzJHWW1GT0tkSVdINHE0ZlhYV2daSVlRUWN1ZEZSVVYxcVk2MS92eHhIWTFHWTNLeXNhNVFxOVZkM3RmS3lnb3ltUXpWMWRVSURBdzBDTDdienRmV0JlQjc5dXd4bU9kOXUrelpzNGNGK3lkUG5zU01HVFBnNU9RRU56YzNsSldWUWFsVUlpMHREU05HakFBQTFOZlhzMUVMQURCa2lEWVBqYWVuWjd2WEtDNHVOcGd6djJuVEpwWVYzZFhWMWVDaEJyay9VQUJPQ0xsbm5hMnB4S0swMzFIVjJtS3d6ZFhjQWwrSFJtS1luV24xVFFraGhKQzJNakl5Ymx0Q3JoVXJWaUFnSU1Day9RSGc4T0hEck1jVnVObHJXMU5UZ3hkZWVLSFQ4N1F0bTNXdm1EeDVNdWJNbVlPRWhBUmtaV1VoSnllSGwxVE1XQUNlbFpWbHRQZjdkb21Pam1iWE8zdjJMS1pPblFxeFdJeVFrQkNVbFpVQjBBN3gxd1hnbVptWjdPR0FtWmtaZkh4OEFHaEhLOGhrTXJ6ODhzdDQ3YlhYQUdnZm9NeWZQOTlvM1hZQXJKZTh2THljOTZBbExpNk9KYTR6Tm1xQTlCNFVnQk5DN2trYkMzUHdYbTRhVkVhZWRrYzZPT0dya0VqME16Ty9DeTBqaEJCQ2JpK080d3hLalczZXZCbC8vZXRmb2RGb09peC8xUkZMUzh0T2gxOEQvQ0hnSzFhc3dLQkJnMHkrMXB0dnZ0bHVvcktMRnk5aTU4NmR1SEhqQmhJVEUvSEtLNi9BMWRVVmdHRnZ1a2drZ2x3dU4vbjZwdEMvcGxBb1JHQmdJT3p0N1hIanhnMDBORFRnNHNXTGlJcUtRa2hJQ0g3NzdUY0FRSHA2T2xRcUZjUmlNZExUMDlueGZuNSt2TXowYytmT2hibTU0ZmNWc1ZnTW1VeUdtcHFhRHV1K2svc1BCZUNFa0h0S2sxcUY1ZW1KMkZOUllyQk5BT0J2QTMzd2htOG94RjNNUGtvSUlZVDBOZ2tKQ2J6RVpRQVFIeCtQbHBZV0xGcTBxRXRCdExFaDZQb3VYNzZNeTVjdnc5blpHZDdlM2hnd1lNQXR0MXRmMnd6dCtqUWFEWnNIM3RUVWhBMGJObURGaWhXd3RyWTJ5SVl1RW9uZzQrT0R1TGc0Mk5yYWRya211U24wcnlrU2lTQVVDaEVaR1lsRGh3NEIwTTd2am9xS2dyZTNONlJTS1JRS0JSUUtCYkt5c2hBVUZNVHFud1Bhek9VNkJRVUZ5TXJLd3VYTGw5bTZ3c0pDN05xMUM3YTJ0bGk5ZXJYQjV4UWRIYzFlYXpRYW5EOS9IZ0RnNXViR2hyVDM3OSsvaDk4QmNpZFJBRTRJdVdma056VmdRZXA1WkRZWS9uRzFGSW54WWNCUXpPamZzMThRQ0NHRUVIMysvdjVZdVhMbFhidStXcTNHcjcvK2FyQmVLQlJDTHBmanBaZGVhcmV1dENuUzB0SncvUGh4QU1ERER6L2M0d0Y0UnlJakk1R2JtNHZUcDA4RDBDYWUyN1JwRTVZdlg4NExoZ1VDQVFRQ0FSdlNQWFBtVEh6enpUZThjK24zMXV0Nzdybm4ycjIrN2hpWlRJYlZxMWZ6SGhib0VxdEZSMGV6QUx5Z29BRGw1ZVZ3ZFhWRlFFQUFrcE9UQVFDWExsMkNvNk1qYW1wcTJQSDZBWGhKU1Fuck1kY3BLeXREV1ZrWlhGeGM4TkJERHhtMFRiL3NXRXRMQ3d2QUF3SUNLQXY2ZllJQ2NFTElQZUZ3WlRtZXYzd1J0U3Fsd2JiQkZsYllFaGFGUUd1N3U5QXlRZ2doNU00NWNPQUFybDI3QmhzYkcwaWxVdFlUSGhzYmk2U2tKQXdZTU1CZ2VIcDM1T1hsc2RjZUhoN3Q3dGZSM1BpUWtCQmU1bkY5K2pYR2pRWEpzMmZQUm01dUxwdnpuSjJkallNSER5SXlNcEx0bzB2QVptdHJpMUdqUmlFeU10SWdBTzhKOWZYMTdMV0ZoUVVBd05uWkdZTUhEMFpCUVFFQTROeTVjNWc1Y3lZQ0F3TU5BbkFkTnplM1c4cFNEd0RmZnZzdGU2MC9ORDBqSTROdHM3T3p3N1JwMDI3cE91VHVvUUNjRUhKWGFUZ09IMTNKd1Bvcm1kQVltZTg5WHRZZkc0Tkh3RTdTdlZxbGhCQkNTRzlTVkZRRUFCZytmRGh2YnZIRWlSTVJGUldGNnVwcTFpT3NrNXVieTRMeXlaTW53ODNOalcxck82UWJBT3JxNm5oSndMeTl2WHYwSHJwQ0lwRmd3WUlGV0xObURUaU9RMHhNRE1hUEg4OExodlZyZ092M0RPdVR5V1RkYm9NdXk3aCtXVFE3dTVzUCswZU9ITWtDOEFzWExpQTJOcGJORHc4S0NrSndjREJPbmp6SjltOWJHejBtSmdZeE1URzhNbWk2Skd6dE9YdjJyTkgxdXA1ekFIQnhjYUVBdkJlakFKd1FjdGZVcXBSWWNpa2VSNnV1R213VENnVDQ1MkIvdk9RVkFDSE45eWFFRU5KSGhJYUdJalUxRmFOSGorWUY0THFFWnJtNXVSZzFhaFErK09BRE5uZjR3dzgveEprelo2RFJhRkJiVzR2WTJGaWNPM2NPaHc4ZlJrTkRBNktpb25qMXB1UGo0MW5XYm9GQXdBdDAyNUxKWkx5a1l2cDBQZHpkTlhEZ1FNeWFOUXZ1N3U2c2RKZitjRzc5ZHJYWEJ2MGUrcXFxS2h3K2ZCalRwMCtIcGFVbGI3K1NraExJNVhKTW1UTEY0Qno2YzdEMUEvcGh3NGJoNTU5L0JzZHhxS3VydzZWTGx4QWFHc3JxcDdlMHRHRHo1czFzLy9EdzhDN2ROK25iS0FBbmhOd1Y2UTIxV0poNkFWZWFHZ3kyMllvbDJCQTBBZy8zYzcwTExTT0VFRUx1bnNEQVFBd1pNZ1FEQnc0MDJKYVltSWlmZi80WjhmSHh2UFUyTmphczkzWElrQ0dvcnE2R3ViazVHOTZkazVNRFB6OC9BTnBoemJxNTM0QTI0L3JYWDMrTjU1OS8zbWkyN2tXTEZuVXJDM3BYUGZqZ2c3eGxwZkxtVkxTT0hneTBwVktwOE9XWFg2S3dzQkRKeWNtWU4yOGVlMDhPSGp5SWZmdjJRYVZTb2JXMUZiR3hzZXc0anVQWXFBTUF2TkVEOXZiMjhQUHpnMGFqUVhSMHRFRTV1WXlNRERiQ3dON2V2c3Z2VTJOakk3S3pzeEVSRVdHd1RUL0JYa3RMQ3l0Rk5tSENCSm9EZnArZ0FKd1Fjc2Z0dmxxTUZ6T1MwS1EySEJibloyV0xiOEtpNEdWcGZSZGFSZ2doaE54ZE1wbXMzVURyOTk5L0I2RHRKVzhiaEM5YXRBZ0NnUURuenAzRHlwVXI0ZVhseGJZbEp5ZXpBUHpZc1dPb3Fxb0NvTzM5NWpnT09UazVlTys5OXpCbHloUmVFckZiMFZFWnNvN1UxdGF5MTJabVhaOSt0bVBIRGhRV0ZnTFF6dW5XRDk0NWptT0I4cUZEaDJCalk4TVNvQlVWRmZHU3NObmIyNk82dXBvdFAvSEVFNnozdlcwR2R2M2E1TDYrdnJoKy9UcGJ0clcxaFVRaU1XaG5jWEV4M256elRRUUdCc0xXMXBaOUZvQTJNMzFRVUZDWDc1bjBUaFNBRTBMdUdCWEg0ZTJjVkh4VmxBdkQyZDdBVkJjUHJBOGNCaXNSL1dvaWhCRFNkeG5MU0Y1U1VvTDgvSHdBd05DaFEzSHg0a1cycmJTMEZPN3U3dUE0RGlrcEtlQTREbmw1ZVpESlpLaXVya1pxYWlybXpKbURrcElTL1BMTEwreTRXYk5tSVM0dURsVlZWYWlvcU1DV0xWc01ydnZsbDEvQ3pNeU1EV0hYYURUZ09BNGFqUVpxdFJvcWxRcWpSNDgybUpQY1VSa3lRQnNrcDZlbnc4TENBaEtKQkVLaEVEVTFOZGkzYngvYng4YkdwZ3Z2Rm5EOCtIRmVyMzVzYkN6dlFjSWpqenlDdXJvNnRzK09IVHZnNk9pSW9VT0hJakV4a2UwbkZvdHg3Tmd4bys5RFp5NWV2TWo3VEpZc1dZTFEwRkFBMnA1c25aSVNiWm5WOHZKeWZQSEZGN3dhNUJzM2JzVGt5Wk14Y3VSSTlPdlhEeUtSQ0ZGUlVRQ0F3WU1IQTdqNU1NRlljRTk2Qi9xV1N3aTVJNnBhVy9CTTJ1ODRYMU5wc0Uwc0VHQ0ZUekFXRHhweUYxcEdDQ0dFM1B2a2Nqa0E3UkJwTnpjMzNoem5OV3ZXd05IUkVjM056YXlYMXNQREF5Tkhqc1N1WGJ1Z1ZxdFJXMXVMbkp3Y05zVGIwOU1URHo3NElJS0NnckJod3dhRHV1TTYrajIwN1RFMlhMNHpGaFlXMkw1OWU0ZUJlbGZPbTVDUWdCOS8vSkV0eDhURTRPR0hIemJZYi9iczJleGhCTWR4MkxKbEN5d3RMWGxKejBKQ1F0RFkyR2ppblhRdU96dWJ0eXdVQ3RIUTBNQStLMmRuWjF5N2RnMUtwUko3OSs3RjNyMTdJUlFLV1pDdDBXZ1FIeCtQTFZ1MmdPTTRTS1ZTZlBMSkp6M2VUbkpuVUFCT0NMbnRrbXF2WTJIcUJaUzNOQnRzazVtWlkxUHdLTVE0OXJzTExTT0VFRUo2aHlsVHBzREh4NGNGaU1PSEQyYzk0a3Fsa3BkSURBQ21UWnNHVDA5UGhJV0ZvWC8vL2dDQWNlUEc0ZFNwVTZpcHFjR0NCUXNnRUFqZzR1S0NWYXRXNGRTcFUwaEtTa0pwYVdtbnZkZjZCQUlCUzZDbXI3TXlaR0t4R0g1K2Z1ekJRbHRTcWRSb25leTJNak16V1VLNXNMQXd6SjA3dDkxMkxseTRFR3ZYcmtWNWVUazRqa05OVFEyaW9xSnc1TWdSQU5yMzU4Q0JBNTFlMDFTdHJhM3N0VXdtdzhLRkMyRnVibzUzMzMwWFVxa1VMNzc0SWs2ZVBJbURCdyt5ZTlGb05MeWVjMzMrL3Y0OTNrWnk1MUFBVGdpNXJiNHR6Y2ZyV1hLMDZ0V3kxQW0zZGNEbTBFaTRTeTJOSEVrSUlZUVFmYnA1M0FBd2Z2eDRpRVFpSkNZbW9xRkJtOUJVS0JUQ3lja0pZOGFNWVVPdzlZZHhDNFZDekpvMUN5S1JDTTdPem15OW1aa1pIbnJvSVJid0twVktLQlFLS0pWS3FGUXFxRlFxcU5WcWFEUWFOZ1JkOTU5SUpJS1ZsVldIN2RhVit3TDRpZFc4dmIwaGw4c2hGQW9oRW9sZ1ptWUdHeHNiZUhwNll0S2tTWEJ4Y1RFNGx5NVJuTzcvOCtiTmc3bTVPVXBLU3ZETU04L3dzcjIzSlpWS3NXalJJbnorK2VkNCt1bW5XZmsxVjFkWEpDWW1JaUFnd0NEUldrOFlNMllNRWhNVG9WYXI4ZXl6ejdMM0t5b3FDbDVlWHJDM3Q4ZTBhZE1RSGg2T0N4Y3VvTGk0R0EwTkRWQ3BWTHg1OUxyWGJjdWRrZDVGd0hGR0N1OFNRc2d0YXRWbzhGcG1NcmFYRlJqZC9vVGJZS3oxajRCWkIzOG9DZW1xYVZOVzN1MG1FRUx1a0QzNzMrdnhjMlprWkxCeVZ2NysvbGk1a242bjlEWXFsYXJkVW1WdGFUUWFnMERkMkxxZVZGZFh4K2E3NnpRMk5zTFMwckpieWVySXZVL1F6Z2RMUGVDRWtCNVhwbWpHZ3RUelNLbXJNZGhtSmhUaVhiOHdQT1h1WmVSSVFnZ2hoQkRUZFRYNEJtQTAwTDZkd1RlZ3pZcmVWbWNqQjhqOWlRSndRa2lQT25POUVvc3UvWTdxVnNONVM2N21GdGdjR29taGRvNTNvV1dFRUVLNlN5QVF3TkhSQnRYVmRVYTNXOXRZb0tIZU1NOEhJWVFRUGdyQUNTRTk1aitGMlZpZGV3a3FJek5ib2h6NjRhdVFVWEF5TTc4TExTUEVkRC91ZkFOU3FiWUc3ZTBZNHY3WXJIR3d0N2VHUnNOaHk5YzNrLzVZV1VsTlBoZkhjV2hxNGovMHNyS1N3czdlR2k0dURuQnpsOEhOelFtdXJvNTRmKzMvb0ZCb0V3SXRlWDQ2eGo2Z25VdDQrTkJGYlA2cVo1SVBXVnRid0M5Z0lBSURCK0ZTMmhVa0orV1lmQTVYTnhtKytPb0Z0dHpaWjZBL0xQbWZ6MytHSy9ubEpsK3p0N0N6dDhLVGY1M0Vsci9mZGhRMTErdnhweW1qY08zYURTUmV6T3IwSFA5NFlTWjd2WDFiSENvcmIzUzQvNlNIaDJQUjRxazRmKzR5OXU0NWg4eU1JZ0NBek1rT3MvL3lJTVpQaU1ESzE3NUdWbVp4TisrS0VFTDZCZ3JBQ1NHM3JGR3R3dkwwUlB4YVVXS3dUUURnbVlFK1dPVWJDakhOY1NMM0FmM0F2Q3NVaWxiTW52bVd3ZnJ4RTRiQzNjTUpHbzJHRjRCdi8rbi9URzVUZFhVZEZqeTFEZ0tCQUY5OC9RS2NuT3dnRm91TTdoc1FPQWpKU1RrWU5zSVBreWFQMExheHVSVzdkcDQyK2JyR2VIcTVZdjJuUzlpY1J0OGhIdDBLd0R2aTd6OFE3Z1A2b2I2dUNSbnBoYWl2YityeXNRNE9OckIzc083UjlnQmdBWC9iQndjOVJmOEJoRWdvd3NSSnc5bnl2bC9QWStpd0lWajAzS1BnT0E1ZmJkcVBBL3N1ZEhpKzhST0dzdGUvL25LdXd3RGMxdFlTVDgxL0dDS1JFREZqUWhBUzRvVkZmL3NJYXJVYTZ6OVpBanQ3N1REYVpmK2NpWDhzM1FDVlN0M3V1UWdocEsrakFKd1Fja3Z5bXhyd3RQdzhzaG9OaHlWYWlzVDRLR0FvWXZzUHVBc3RJNlR2NFRnT0xTM0tkb052QUFnSjlVUjJWakdXTHB2TzFra3R6TEIxMjJ0RzkvOWwxeGw4cy9sZ2w5dHdKYjhjUlVYWE1HaVFObnR4YUpnWG5QclpvYXF5dHN2bjZNemtLU1B4NFBnSUFNQkx5emVhRklCUGVUUVNqODkrb01mYW9uTW5Fd0VxRlB6UkRpS1JDSjZlL1NFUUNDQVFDTERvdVVkaGJXMkJuLzUzSENLUkVBTUgzY3drM1oyUkFjOHRuUTVyR3d1Mi9PMS9mME56czdZTlAvOTBBbi83K3hRQWdNZUFmbmg2NFovdzFhWjkzYmt0UWdqcEV5Z0FKNFIwMjIrVjVYais4a1hVcVpRRzJ6d3RyYkU1TkJLQjFuWjNvV1dFM0JrM2JqUzB1ODNlL3RaNldXdHJHN0h0djRjNzNHZnBzbGlEZFJWWHI4UGQzUW4xZFUxd2NOU1dIMUtyMVBobXl5RVVGVmFndExRS3I3L3hKQndkRFJNQ0dkTzJXSXFwR2FnRkFnRTJiMzJsMC8wNkMyQjloM2dnSjFzN3lzYkRveDliWDFaYVpWSjc3clNteHE3WFU5WW5FQXBnWVdGOHlrNXpjeXR2V1NJUjRlc3Y5Nk8ydGhIem5wb0lBSmcrSXdaeFI1T2dVV3Z3OFlhbGJGOVRIeFE4Tm1zY1JrY0hzZVgweTRXSU81TEVsdmZ2dllBSEhneUhqNjg3QU9EUFU2TlFjT1Vxamh4T01PazZoQkRTVjFBQVRnZ3htWWJqOEdGK0JqNHV5SVRHeUh6dkNVNzk4Wi9na2JBVFM0d2NUY2k5NiszM0ZpQXMzTnRndlM3b1BCYVh4RnYvMTdscjJqMlhzVURWMXRZUzIzN2dCMEJDb1pEdHF4OGNOVGUxNE1odkhRY3h4Z0x3dGU5dGgxcXQ0YlZCcVZKajc1NXprRWpFV0xscUhnS0RCbXV2MGR5QzQzSEp2T01sWm1JOE5IRVlCQUlCV2x0Vk9Ib2tzY00yM0NrZnJuOE95VWs1K083Ykk2eEh0NkcrR1dxTkJsSUwvcFFBY3pPSndicldGaFUwR3MwZGE2L09YMmE5MDYzak9ocktyaHZwWUc2dS9SMnIrLy9QUDU2QVJzTmgrb3dZckZxNUJkVlZ0WEJ3c0RGNmpxNFlGUm5BQW5vQWFHcHF3ZnFQZnVZOWxORm9OUGozaHo5aC9hZExXVHVlV3pJVmxaVTNrSktjMisxckUwTEkvWW9DY0VLSVNXcVZyWGp1MGtVY3E3NXFzRTBvRUdDNXB6OWU5QXlBa09aN0UzSkx4R0lSUEwxY1RUNU9GM3diNCtQcmp0QXc3UU1HanVQdzhVYzdjT0Y4T20rZkJYOTdoTTNmL243YkVaUVVWN1o3dnVycU9paGJWU2EzRWRBRytqS1pZUy84eWxYek1HQ0FNNzdmZHRSZ1c4UlFYeFFXVkxCQXo5ckdBai91ZU1OZ3YzVWZMVEpZdDJybEZzaFQ4dkRkdDBmdzNiZEhPbXpiWCtaT3dKd254clBsLzM3ekczYnRPTlhwUGQxSnpjMHQ3SDB3TTlQOVg0eUVpNWxvYUdqR3NPRkQ0T3JxaUl6MG9tNmRmMVJrQUY3NTExL1l6d0xIY2ZqODA5MjRWbUZZWHJLMHBBcGZmUDRyUyt3bUVvdXdjdFdUV0x0NmU1Y1N3aEZDU0Y5Q0FUZ2hwTXZTRzJxeFFINGVCYzJOQnR2c3hCSnNDQnFCU2YxTUR4Z0k2YTFNSFk1dENxZCtkcnlod3owaEk3MFFHejdlaFgrKytCZ0VBZ0grOWZyY0R2ZC9ldUdmOFBUQ1A3V2JTTzdEZGY5RCt1WENiclVsTUdnUTFyei9kNFAxam82MmNIV1RRZDJtdHpvN3F4Z3ltUzBxcjNXY3JmdFdPVGpZWUZwc05GdXVxYW5IL3IzbmIrbWNwdjZjN04xekR2dmJTYUltRUFqZzVHVEhlOUR5MVB5SDhmZm5Ia1cvZm5Zc1lBYUFDK2ZUdXhXQXg0d053UXN2UGc2UlhpNkJINzZQdzVuVGFlMGVjeXd1Q1lNOSs3UDN6c3hNakJXdno4VW42M2ZpMUFtNXlXMGdoSkQ3RlFYZ2hKQXUyWFcxR0M5bEpLRkpiZGpiNVc5dGl5MmhVZkN5N1BuTXdvVGNTZSsrOVMyRUlpR0dEL2ZEeTYvTllldG5QNllOUHRVcURVWkhCM2Y3L0hWMVRXeVkrWDgyTFdkWjBHTWZOVDN6dVRFT0RqYlkrcDFoTWpXcDFJd0ZnWjk5dWh0TmpRcFlkcVBjR1FEZTNONmFtdmJud0hlbXBxYkI2RHhoV3p0dFJ1MGJiYzc5Nmt0Zll1QWdaOHoreTNpRFkzclNvc1dQOHVaZWIvbjZJRnBhRFBOYzNBMXZ2ak1mUWNHRFdZKzN6c0JCemtiM0h6alErUHIyQ0lWQ3pQdnJSTXg4YkN4di9hRUQ4Zmp4aCtPZEh2L041b1BvMTg4T28yTzAvMGJFWWhGZWZIa1dBZ0lHWXZOWEJ5ZzdPaUdFZ0FKd1FrZ25WQnlIdDNKUzhYVlJMZ3huZXdQVFhEeXdQbkFZTEVYMDY0VDBmcTEvREtjZU9zeVh0MTdSSnVtVlR0czU0ZnIweXp4MXgvWHJkZmo0b3gyOGRXKy90d0NBdHAzdnZ2VXRXNjlVbWpZTS9JZnY0eUF4Nnp4SHcxUHpKL0dXaFVJaHdzSjkyTEwrNjF0bFoyZUYydHBHMk50YmdlTTQxTmJ5QTNDTlJvUGk0a3JlSFAyRjg5OW4yZFY3b2c3NHc1TkhJR3IwellSakdvMEc0eWRFc0I1Y016TUpXbHRORDhaTFMweExGTmRSY3IrMndiZStwcVlXbEpaVW9xUzRFc1hGbFNncXJERHB1c3YrT1FNUFRvamdyZHUzOXp5KytxSnJXYzA1anNPSEgveUVmMG5FR0RIS242MS81TStSS0Npb3dHOEg0MDFxRHlHRTNJL29Hek1ocEYyVnJTMTRKdTBDTHRRWWZua1VDd1JZNlJPQzV3YjVHam1Ta050THJkWWdKN3NFOHBROHlGTjZOdEdUVkdyR2V2QjBQRHo2b2FURWNDNzBKLy9lMmU1NXVoT0E2dzhmYm0xUlFaNlNaM1EvalVaamRKdGFyV2JCbnJXTkJleis2RTNtT0E1bHBkVUFnTVpHQlk0ZVRvUlEySG1laHJZQnVFQUFPRHZiZCsxbVRDUVVDbUZ0YlFFek13bHFydGREb3pGODVCY2U3ZzJyUDNydVMwdXFlclMwV1dEUUlEeno3SjhOMmhReFZQczdidklqSXpIN0x3L2k3VGUrTlRtNFg3eG92Y250Y1hXVEdhd3JMS2phOUMvRkFBQWdBRWxFUVZSQXhGQmZYTDllQjNOek0vWmVISXRMd25mL1BZTHE2anFZbTB2ZzQrdU95NWNLQU1Da0pHeTdkNTNHcUtoQVdGcmVIQUh3NTBlajhPZEhvMHh1UDhkeDdPYzVLVEViaHc5ZE5Qa2NoQkJ5UDZJQW5CQmlWR0x0ZGZ3dDlRTEtXNW9OdGptWm1XTlR5Q2hFTy9RemNpUWh0MGR4MFRYSTVYbVFKK2ZoMHFVcjNTN3YxSmx4RDRZYmxILzYrTE9sK1BHSDQ5ajVNejhSMTFmZnZOd2oxL1R5ZGtOZzBDQ2NQM3VacmJPeWxpSjJSb3pSL2NWaWtkRnRSNDhrc1dCdjFWdC94YkRoUXdBQUxTMUtYaEQ0Nm9vbmVLV2w3aFZPL2JSbEM2dXFqQWZXbFpVM2tKYWFqNUJRTDF5TXoreXg2dzcyN0krVnE1NkVSR0w4YTFIc3pER1l2MkF5QUdEMXVtZXcrcDN2a0phYTMrWHpTeVJpTEg1K1dwZjNiKy9Cem82ZlR1TEhINDZocWFrRkw3dzBDK01lREFPZ2ZTQlZYVjBIQUhoMDJtZzgrZGRKU0U3S3diYXRoM0g5ZW4yWHIxdFlVSUVObit6Q2MwdW1vYXJ5QnJ5ODNicDhiRnRKaVRrb0thN0UySEdoK1BpakhRYmw3THJMeXU0cUZpMHlUTEozcTVxYWJ0YVNyNmd3YmVRQUlZU1lnZ0p3UW9pQi81Yms0Lyt5NVdnMVVySW53dFlSbTBNajRTYTF1QXN0STMzSjlldDFmL1J3NXlFMUpZOEZHTGVUVUNqRWpKbGpETlpMSkdMTWUyb2lnb0lIODlaM3B6ZFlKck9GN3hBUFdGdGJzR3V1LzNRSkFQREtOdG5ZV0dMK3dqOFpQWWRZTERLNkxTa3hCL1gxVFhCMWsvR0cwWnViUy9EbU8vT3gvcU9mVVh2RE1JbGlWNm5WR2phSFhTUVNndU5ndExSWFpGUWdMOEhiN01mZWFuY1l2ejRMQ3pOY09KK08rdm9tbzl1TENxL2gvMVpzUWN5WUVGUmV1MkZRYWt6SFdCbXlGb1hTYUJEbzQrdU90OTU1bW4wZUFLQlNxU0hXUzBDbS96bGJXcHJqamJmL2l2VWYvb3l6Wnk1MWVrOEFJQklMVFJvUjBWNEFydisrMU5UY0RLeWRuTFFQTG1ReVd6dys2d0VBMm96eG1SbEYrTzJnYVQzUDU4NWNRbkppRHA1ZU9QbVdBdkRtNWhacytmb0FkdTQ0aWRyYTd2L010U1VVS05IVTFQblAwcTFvYVdtNXJlY25oUFJ0RklBVFFwZ1dqUnF2WmFiZ2g3SUNvOXZudW50aWpWODR6SVRDTzlzdzBpYzBOYlhnY3RvVnBLVGtRcDZTaDVMaXloN3JOZXVxaVpPR29iK3JvOEY2M1hEYVkzSEpDQWdjMU8zenR3MU0yeEtKZXViZjFzekh4L0tHc3dzRUFrUU05Y1dINnhkajlkdmY0Yk5QZHVHelQzWjFlcDd0UDdXZkhDNDZKaGd2dkR3TGRiVk5LQyt2eHFzdmJicmxkcGVWVldQTnU5OERNRDRFR3dEczdhM3gwcXV6T3p5UHNUSmt5eFovaXNJMmM2SkhSUWJnaFpkblFTcTlHYXhuWnhVak83dUVOK3g2MDhhOWFHNXV3Y3pIeHdIUVBwQjUrYlU1c04yNEZ3ZjMvOTYxbSt0aCt0bmdYVjFsRUFnRWVQNmZNOWlEaDZ0WHIyUFhqbE93c2pMOVlXbHpjd3QyN1R5TkU4ZFRBQUIrL2dQWkNBQUErUEtMdlVhSDRiLzE3dE5zam5xTFFoc2szOG9ESDBJSXVSOVJBRTRJQVFDVUtwcXdJUFVDNUhXR05WN05oRUtzOWd2SFBIZlB1OUF5Y3I5U3E5VEl5aXBHU3JKMkhuZE9UaW5VM2NpUzdPaG9pK3ZYZTZaM2ZNcFViZEJWWDk4RXFkU01EVWxlKzk1MmpCanBqMU1uNUZqeS9IUzIvN1FwSy9IVS9Fa3NNTk92RjIxbUpzWS9YbmdNTlhwRGdOdnIyYzNNS0VKR2VpRmtNanUyTHZGaUZ0NSs4MXZlZnJwRVkrMlZCUU9BQVFPZE1lRWhmbThyeDNIZ09BN096dlo0NjcybjJkendXekhZeXhVQ2dRQjI5bFlvTHI3VzRiNGJ2MXlPOXA2bFZGWFc0cFVYdjdqbDlwaENLQlJpemhNUFl0YWNCM2tQS3NyS3F2SHVXOXN3emNqdy9tKzNIa1pMaXhKUHpIc0lnUGFoeHJPTHA4TFcxZ28vL25ETXBPdnJSaEhvU0MzTWpOWXo3MGo1MWV2c3RiT0xQZVkrK1JDYnI4NXhIRDVkdnhPdHJTcFlkZk9qdmxwK0hWZkx0ZGR3OStCUE4wcEx6VWRSb2VGbkx0SjdPS3RRM0o3TThjMU5qbmhtMGVUT2R6UlJVVkVSVHA4K0RRQndkall0ZXp3aGhKaUNBbkJDQ0U1ZnY0Wm5MOFdqdXRWdzJKMmIxQUtiUXlNUllXdllLMGlJS1RpT1ExSGhOY2hUY3BHU2tvZkxsNjUwYVZoeVc1YVc1Z2dLOFVSNHVBOUN3N3d4Y0pDelFVRFRYVlhYYm1EUUlCY2MyUGM3cHNWR1EvSkh3dWtMNTlOeDRYeTYwV1BpTDJTeUFQemhQNDNBbmwvT3dzSEJHcSt0ZUFLK1F6d0FBSmZTcnVEQytYVFUxamFpcWFrRkdaY0w0QmN3RU5iV0Z0Qm9OS3ozZU9yMG0vV25LeXRyNGVjL3dPZzFoVUlCYjF0cml3cFhycFJESUJCZzhkTHBFQXFGdUh5cGdBMlpiMmxSWXNkUEovR25LYVB3NmZxZGVPdmRwMi9wZlFLQW9LREI3SFdxdk9QNTBJNk90dTF1MDY5bmZTZjA3KytJWmN0bkdrd25LQ21weE92LzJ0emhjT2tmZnpnT2pZYkR2S2Ntc25WUHpKc0FXenRMZkwxcC94MGRzVkZTZERNQUZncUZlSHoyQTJ4NXgwOG5XUksybmpCNGNIL2U4clVLdzFyc1FxR1FWemU4dWZuMkRPTld0VnBoOHVTZUQ4QXpNakpZQUM2VmRxOUVIeUdFZEFVRjRJVDBjZjhwek1icTNFdFFHZm5pT05xaEg3NE1HUVVuTTNNalJ4TFN1YXJLV2had3A4bnplZk5XdTBvc0ZtR0kzd0NFUjNnak5Nd2JRL3dHOU5oUTdiWUtDcTRpT05RTEIvWmR3TFRZNk00UEFKQ1pXWVRTa2lxNGV6aWhmMzlIL09PZk16RnMrQkJZMjl3Yytoc3pOZ1FYenFlanRLUUtjMmUvQzQxR2cvOXNXczZiZHd6dzZ6WlhWdDdBK3g4OWEvU2FabVlTM3JiU2tpb3NYclFlRW9rWVh0NnVBSUNqaHhONVFlYU9uMDdpeExFVU5EWTI0N05QZHdNQUJnMXlBYUF0WXpab2tBdUdqZkFEb08zSjEvWFdTeVJpZ3g1elcxdExEUEh6WU1zbG5mU0E5NlNhbW5xakQxeTZVb2JNMzM4ZzNsNjlBT2JtL0ZKZWVibWxlUHVOYnpzcy82WHo4NDhuSUpHSWVQWEkvL3hvRkNRU01mNno0UmRUYnVXV1hMdDJBNDJOQ3BZSlhTYzVLUWZmYnp2YW85ZlM5YXdEMnFIdENvWGhnek9wbFArZTNxNEFuQkJDZWpzS3dBbnBveHJWS3Z3elBSRjdLMG9NdGdrQUxCcm9pOWQ5UXlBV2RGNnFpQkNkeGtZRjBsTHpJVS9XQnQzbFpkVW05d29LQkFJTUhPU01zSEFmaElWN0l6allzOTFrV3oydHVLZ1N2LzV5dGt1Qm1MN2R1MDVqNmJKWUFHQ1pxUUdnNW5vOXZ2NXFQODZjU2dOd2N5aDRlOElpYnRiVkxpd3dQUk56YTZzU1NRblpDQTN6eHRremFmakhDelBaTm83am9GS3JzZVQ1V0NRbFppTXBNWWUxdWJTa0N1cy8rcGtGNE9ibUV1emFrWUJGaTZmaTRZZUhvNzZoR2YvYmZveTFmZXdEWVJEcURUZWVQaU1HNTgrbEcwM0lCblE5Q2R2dGxwMWRnb3owUW9UcnZjOFh6cWZqM3gvOGhKYVdyZytaM3Y1ZEhDd3N6Tm1JaGVibUZoeVBTKzd5OGZvUEMyN0YxYXZYNGEyWEtPM0tsWEs4di9aLzREZ09FeVlPUTJseEpTb3FES2NWbWVLaFNjUGc3dUhFbGkrbFhqRzZYOXZLQVUxTkZJQVRRb2d4RklBVDBnZmxOVFZnZ2Z3OHNob041ODFhaXNUNGQrQlFUSGN4UHZTVkVIMUtwUXFaR1VXUXArUWhKVGtYZWJsbDdRWmhIWEhxWjZjTnVNTzhFUnJ1WlZMdDRwNlVtVm1FM3k4WUgycmVrV05Ia3pCMVdqUUdEcnJaZ3kxUHljUGExZHU3WEM3Tnk5dU5aZHZtT0E0WjZZVnNXMVZsTGRaLzlMUEJNZSt0L1p2QnVvU0ViQlFXVmhnTktNZU1EVVhNMkJERWpBM0JqejhjNTIzTHlTNUJxandmV1psRnVKSmZEbmNQSjVTWFZVTWtGc0hlM2hwQndZTnhLZTBLUkNJaEhwMDZtbmZzRUw4QmVIYkpWSHp4K2EvZCt2enZGSTFHZ3cvWC9ZajFHNWJBMGRFV1Azd2ZoeDAvbmV6VzBQRXRYeCtFdmIwMWhvLzB4MXYvdHhXWm1VVzNvY1hHdWJySnNPeWZNM2pCTndCODlQNVA3T2Z0VDQrTWhPOFFEMlJuRmVPWnB6L0F0V3VHdzhZN0V4YnVqV2NXOFd1anh4MU5OTHF2Ylp0UkVyZXJUQ0FoaFBSMkZJQVQwc2NjcWl6RHNzc0pxRk1aZmpuM3RMVEdsdEJJQkZqYkdUbVNFRzFnZUNXL25KVUhTNzljWUZMUG9ZNlZsUlFob1Y0SUMvZEdXTGdQcjRmdGJpb3ZxKzUwSDJHYktnQ1dWbElFQkF4RVdWa1YzTnhsckh4VlNLZ25aczErQUR0K09vbUdodVpPenp0MlhDaDdYVlI0alhkTVM0c1NsOUtNOXp5MmxaeVlnMWFsOGMva2dmSGhBTFNmNDlFamlaajlsd2Q1Mi85dnhXWUF3SUsvUFlMWFZqNkIwcElxdG0xMGREQXVwVjNCSTMrT1pKbmkxU28xbS9mNzhPUVI4UFoydzg0ZHB3eDZRKzhsOWZWTldMZjZCNGpGSXQ1RERsTnhISWVQMSsrRWg3dVRRWGIxemh5TFMrcDBINUdSYWhPV1ZsSTg5dmhZUERwdE5NczJyaTkyUmd3Ky9YZ1hSR0lSQnYweGIzdUkzd0MwdEpyMmIxUW9GR0phYkRUbVBUV1JWNDd0OXdzWlNMOWNDSThCMnFSc0RmWE5hR3BTUUszV0lESXFrSGVPdWpyakNRY0pJYVN2b3dDY2tENUN3M0g0SUQ4ZG54UmtRV09rdDJlaWt5cytDeDRCTzdIaGx6clN0MVZVMUVDZXJDME5scGFhMzYyYXZoS0pHUDRCQS84SXVMM2g0K3R1RU1qMkJsSUxNNWlaM2Z6VHVlRS8vOENBZ2YwZ0VBalExTlNDano3NENhKzhOZ2NDZ1FCQ29SQ3hNOGRneXFOUlNMaVloZjk5SDRmaTRrcElwUkpJcGVad2xOM3M1YmV6czhLZkhobkZsaytla1BPdWEyMXRnYW5UK0wzTzdXa3ZJL3dRdndHc3h6UXBNUWZYS21wWWVUV1p6QlkyTnBhb3IyK0NtWmtZdzBZTWdVQWdnS3ViREZXVnRYRHFaNGVSa2Y3NDdXQThudnpySkhiT0gvOTNBb01IdTJCMFREQUFiVTN0Vi8vMUY0TnJmL1R4WXFoVkd0YlRMQkFLSUJJS0lSUUtJQktMSUJhTGNPUzNCUHp3ZlZ5SDl4WVlOQWhyM3Y5N3ArL0J4eHVXR2wydm16dWVrMjA0OWFZNzFDcTF5Y0UzWUx6T3Q1dWJERXFsR3EydFNzaGt0bmo0VHlQWXR0WS9BdWkzM3BtUElYNzgwVWtWRlRWd2NYRUFBRXlZT0F5QWRrcUI3dWUwckt5YWxRSVRDQVRnT0E1dTdaUjRFd2dFaUlvT3dxdzVEOERUMDVXMzdkcTFHL2ppODE4QkFOT21SMlBTNUJIR1RzRVVGWm4rdmhCQ1NGOUFBVGdoZlVDdHNoWFBYWXJIc1dyREwwUkNnUUF2ZVByalJhOUEwR3h2QW1oN0NGUGwybm5jY25rZUswVmtDb0ZBQUU4dlY0U0ZlU01zd2h1QlFZTU5FbC8xUnY3K0Ezbkwra1BPVzF1Vk9IZm1FdDU1ODF1ODhQSXNsbUROekV3TVAvOEJxS2lvZ2JXMUZOOXVYOEVyZmFWVXFqSHVnVEEyejEyajBSajBrTnJaVzJIaDM2ZmNVdHVIRFIvQ1h1Lzc5VHdBb0xxcURrNzk3Q0MxTU1OWDM3eUU2OVgxc0xPM1ltMVBTc3hHZWRsMVRKMCtHa0tCQU1OSCtMSFBzYXkwQ3J0M250SStiQkFKRFhwQTlYbTBLV05sVEg1ZTJhM2MzajFOMGR5S0ovL1M4Ynp2djh5ZGdMRVBoQm5kVmxKY0NVQTc3SDNOKzg5QUlCQ2dvYUVabjY3ZmlTdFhybUxENTh2WXo0OHVDTmRKdkpnRkFCQ0pSZmh1K3dxWW1Vc01raGlxL2lqLzUrTGlnQ1ZMcC9NU0NBSkFkVlV0M3ZxL3JlemhUbWxwRlRxU2xWbU1xc3JhRHZjaGhKQytpZ0p3UXU1emwrdHJzU0QxUEFxYkRYc3Q3Y1FTZkJZOEFoT2RYSTBjU2ZxSzFsWWwwaThYc21IbCtYbGwzWm9UNitMaWdOQndiNFNIK3lBa3pLdEhhazNmYXdvTEtxQlVxbGg5Y0oycXlsb2tKV1lEQUJJVHNyRnN5UWJNZi9waGpCa1hDb0ZBZ0crLytRMEtSU3NVaWxZVUYxWHlBdmVTa2tvY1BCQ1A4QWdmREJ2aGg3Z2pTYnphNFQzbGgrL2pjTzdNSmNTTURVRnlVZzRBNE9TSkZGWkN6Y0xDSE80ZU40ZU9xMVZxL1BCZEhHN1VOdUxBL2dzb0w2dUdRQ0RBbUhHaGNQZHd3Z2ZyZmtScnF3b0FzT2JkN3pGcytCQ01mMmdvL1B3SFFDYXpOV21FQThkeFNML2MvZUhndlVGblE3SXowZ3ZiRGNBUEhiekk5amwrTEJuVzFoYlkrTm12TENEKzZJT2Y4T3FLdi9DR2l3UGE5L1hJNFFRQTJzOHpKVG1YalZiUWFXaG9aZy9acmw2OWp0WHZmb2QzVmk5a1FYcml4U3lzLzJnSHI0WjlSL1BKOC9QSzhPOFBmdXJ3WGdraHBDK2pBSnlRKzlqT3EwVjRLU01KeldxMXdiWUFhenRzQ1kyRXA2WDFYV2dadVpzNGprTnVUaW5rS1hsSWxlY2hJNzJRQlZLbXNMR3hSRWlZRjhML21NZXRteGQ4UDZ1cHFjZnh1R1RFakFuQnhmZ3NKQ2ZsSUMwdDM2QzNyN3FxRmg5OThCTzJmeCtIeU1nQTNwRHk3S3hpRm9CWFY5WGltNjhQUXFsVVlkMmFIN0J5MVpQWTl0L0RCdGN0SzYzQ1A1WnVNRmovOCs2M1RHcC9ZV0VGQ3JmZEhBbnovYmFqcUtscHdOQmh2dHJFZHdKdFRmR1M0bXZZdis5MzVMWHBsZVk0RGw5L3VSOVNxWmxCajNWaVFqWVNFN0xac2xScUJuT3BCT1ptRWtqTXhCQ0xSQkNKUlJBS3RjUHpoUUlCSU5EV05GZXBOTHdBcnowWjZVV1kvWmhwOTN5bmNSelhyVVIwT1RtbEJ1dXFxK3V3ZDg4NS9IWXducTM3ejRZOVVDcjUvMTdqZjgvQUt5OXV3dndGa3hFUzZnbUJRQUNWU28xdnZqN0l5NmFmbVZuRUF2RFdWaFVLQzY1aTIzOFA4ODUzK1ZJQnRtNCtpQWtUaCtIN2JVY1IvM3VHUWJ0UzVYbDQ5KzF0a0VqRUVJdUVFQWdGVUNyVnFDaS9qdno4OGp0YUQ1MFFRbm9iQVVlL0pRbTU3Nmc0RG05bXAySnpjUzZNL1FPZjdqSUEvdzRjQ2tzUlBZUHJLOHJLcWlGUHprV3FQQStwcWZsb3FPODhLVmhiWm1ZU0JBUU9SRmlFRDhMRHZlSGw3Y1liU24wM0dhc0xmYXVrVWpQbzVtWG9sOUN5czdPQ1F0SGFyZVJ6T3JwaDIycVYybUM5L3A5bEgxOTNBTnBSQ2tXRmhyVzJPOXZlbXdtRlF0NG9pdTdVa085dHpNekU0RGhkRU4rOVFON0NRcHRmb09aNnZVRXBNSUZBQUlsRURMVmFEYlc2NDNPMy9WbThsL1JVR1RkOUdSa1pXTDE2TlFEQTM5OGZLMWYyL084VVFramZJbWpuU3hKOSt5YmtQbk90VllGblVuL0g3emNNNStpSkJRSzg3aHVDWndmNjNvV1drVHVwOWtZajVQSThwS2JrUVo2UzI2MFNSRUtoRUY3ZXJxd2VkMERnSUY0Q3N2dWRRbUc4Ym5WM2t0QzF4WEdjUWZDdFc2OHYxMGl2cUNuYmV6T05SdE1uZ201OTNSbUowbFp6Y3d0S1M0elg0T1k0amlWMDY4eTlHbndUUWtodjEzZStTUkhTQnlUVVZ1T1oxTjlSM21MWXUrbGtabzR2UTBaaHRFUG55WkJJNzZOUXRPTHlwUUtreXZNZ1Q4NURRY0ZWazc5QUN3UUM5SGQxWktYQlFrTzlESkl4RVVJSUlZU1E3cU1BbkpEN3hOYVNmUHhmdGh4S0kwTVdoOW81WW5Ob0pGek5LWmk2WDJnMEdtUm5sL3pSdzUySHJNeGlnM21oWFdGbmI0WFFVRzJtOHJCd0h6ZzcyOStHMWhKQ0NDR0VFSUFDY0VKNnZSYU5HcTlrSnVQSE11TVpoT2U1ZTJLMVh6ak1lbUhOWmNKWFVsejVSNmJ5WEtTbFhVRlRvOExrYzBpbFpnZ01HcXp0NVk3d3h1REIvZStaZWR5RUVFTHV2dGJXVnR5NGNYUGFrck96Y3dkNzl4MXF0UnFGaFlYSXk4dURyYTB0Um8wYVpkTHgrZm41OFBEd2dKbVptY0cyNXVabVdGandPMG5LeXNyUTJ0b0taMmRuV0ZwYTNsTGJ5YjJGQW5CQ2VyRVNSUk1XcEY1QWFsMk53VFp6b1Fpci9jSXcxOTN6THJTTTlJU2E2L1dRL3pHa1hDN1BRM1dWNlhWMVJTSWhmSHpkMlR4dS80Q0JCcVdLQ0NHRTlHNGZmZlFSbXBxMGxRUmVlZVVWbUp1YmQzSkUrN0t5c3ZEWlo1OEIwRTVOMnJoeFk3Y2UxTzdmdngvbTV1WndjM09EdDdlMzBUYVZsWlhoN05tejhQWDFoWStQRDZ5dHUxYVo1Zno1OHlncUtrSndjRENHREJrQ2lVUUN0VnFOenovL25PM3ovUFBQczNhM3RMUmcwNlpOYk51eVpjdE11aGVsVW9sWFgzMFZqWTNhSENEMjl2WVlNV0pFbDhzdDNyaHhBK3ZXcllOUUtNVDQ4ZVB4K09PUEF3QjI3dHdKdVZ5T2hvWUdmUGpoaDd6ejdkNjlHNm1wcVJBS2hWaS9majJrVXFsSmJTYjNMZ3JBQ2VtbFRsMi9obWZUNG5GZGFaaHN4MDFxZ2MyaGtZaXd2Zi9MUXQxUG1wdGJjQ250Q3V2bExpNnE3Tlk4Ym5kM0p6YWtQQ1RFRTVaVzlFZWJFRUo2a3gwN2RpQXBLYW5EZlhSWjJ3R2dwS1NFQmVDM1NxbThtYWpQd3NLaVc4RzNVcW5FZ1FNSG9GSnBwMGF0WGJ2V2FBQisvUGh4bkRwMUNrZVBIb1ZBSU1DYU5Xdmc0T0RRNmZuUG5EbUQzTnhjSER0MkRNdVdMVU5RVUJBMEdnMHVYNzdNOXVFNGpyVmRyVmJ6dHBsS0lwRWdMQ3dNNTg2ZEE2QU5xT1Z5T1NJaUlycDBmRTVPRGdEdDlERVhGeGUyL3VyVnE2aW8wSllLVEU5UFIzQndNR3Q3Ym00dUFNRGIyNXVDNy90TXJ3ekFuM3p5eWJ2ZEJFTHVDY002MlBadi9IREgydEViYk51MjdXNDN3WUJhcFVaV1ZnbmtLYm1RcCtRaE83dkVhR2JzempnNDJpQXM3STk1M0dIZWtEblozWWJXRWtJSXVWTWFHaHBRWFYzZDVmMzFTOVoxMWl1N2F0V3FEcmMzTjk5TTVLcFFLRHJkdjErL2ZuaisrZWQ1NjdLenMxbndQV0RBQUtOQmRVdExDK0xqYjlhNDkvSHg2Vkx3WFZ0Ymk3eThQQUNBcGFVbC9QMzlPejJtTTVtWm1kaStmWHVIKytpL0w0RDJlOFh1M2J2YjNmL1paNStGbTVzYkFDQXRMWTJ0THlvcXdwNDlld0FBb2FHaFNFMU5CUUFrSmliQ3lja0piN3p4QnU4OE9UazVXTFJvRVc5ZGRIUTBubnJxcVU3dWl0eXJlbVVBVGdnaHZWVmhZWVcyaHpzNUY1Y3ZGYUM1MlhpNW9JNVlXSmdqT01RVFllSGVDQTMzeHFCQkxwMGZSQWdoNUw2bFAxcXFzd0JjMStQYUZScU54cVQ5TXpJeUFJRDFGQU9BbjU4Zkdob2EyTEtWbFJVRUFnSE9uRGtEaGVKbUxwTng0OFoxNlJvSkNRbnNmaU1pSWlBUzNmcTBLb1ZDWWRKOUFrQmpZeU1ia202TWJpU0JTcVhpQmVDblQ1OW1yOWV0VzhkZXA2V2xZZEtrU1NhMWdmUk9GSUFUUXNodFZGMVZpNVEvaHBTbnB1UjNxNjZ4U0N5Q241K0h0alJZbURmOC9Ed2dvbm5jaEJCeTM1by9mejdtejUvZjRUNE5EUTE0OGNVWERkWXZYcnpZNlA3dnZmY2VuSnljZXFKNTdmcjQ0NDhOMWgwOWVoUkhqeDVseTJ2WHJvV2RuUjNpNHVKNCsyM2R1aFZidDI0MU9QNk5OOTdnSllMVEQrNmpvcUx3MjIrLzRlVEprd1pUdGw1Ly9YWDJXdE9tUXN5S0ZTc0E4SWZ4M3k0cEtTbnRUZyt3dDdlSGk0c0xLaW9xVUY5Zmo0cUtDa1JIUnlNMU5SWDE5Zld3dExRME9zemQxOWYzZGplYjNFWVVnQk5DU0E5cWJGUWdMVFdmemVNdUs2M3Uxanp1Z1FPZFdROTNjSWduTEN5Nm4xQ0hFRUlJRVl1MVgvdjFrNUcxZGVqUUlUYXMyc2JHQnZYMTJvZkdRNFlNd2RLbFMyOHB1WnUrTTJmT0dBeXgxdzFaYjB1L2h6cy9QeDhsSlNVQUFEczdPL2o2K2lJdExjM29jUDJPaHZCM05yeS9vL2NJNE04djc4ekpreWNCYU9mVHIxMjcxbUErdDcrL1A2UlNLWVlPSFFvdkx5K0VoSVFnSVNFQkFCQWNIRXhEemU5REZJQVRRc2d0VUtuVXlNd29Ra3F5ZGg1M1htNHAxR3JEV3V5ZGtUblpJZnlQZ0Rzc3pCc09qamEzb2JXRUVFTHVGd0tCZ0FYVitzR3JibDNiOVowTjFUNXk1QWgrK2VVWEFOcTUxU3RYcnNTR0RSdFFXbHFLN094c3ZQLysrL2o3My8vT1N5TFdFWmxNeG9iRFYxWldzdld0cmEzWXYzOS9sODdSdHQzNlBlbDNJakZaYTJzckt4dlcwTkNBYytmT0lUVTFGUTRPRGxpNGNDRnYzOU9uVDZPcHFRa0JBUUVZTUdBQUJBSUI4dlB6a1oyZERVRGIyNzF2M3o2Mi85aXhZK0hzN0l3NWMrYndwZzNrNU9TZ3BVVTdQYzNMeTR2Ti81NHdZUUptelpwMVcrK1gzQmtVZ0JOQ2lBazRqa1BCbGF0SVNjbUZQRGtQR2VtRlVDaGFUVDZQbFpVVUlhRmVDUDBqZVpxSFI3L2IwRnBDQ0NHOVRWSlNFbmJzMk5HbGZULy8vSE8wdHJheUpHZ1dGaGE4WWVDdnZQSUthbXUxSlN6YkM4QkxTa3F3WThjT05uOGIwQ1k4ZG5Cd3dPTEZpN0Z1M1RyVTFkV2hwS1FFNzd6ekRpWk9uSWlKRXlkMldwdjY1WmRmWmtuVjlKT0k3ZDI3bDFkbmZPN2N1Umc3ZGl6dldQMzlkZTIrZXZXcTBjendNMmJNd0l3Wk02QlVLckYwNlZLMmZ1UEdqU3l3YldwcXd2TGx5OW0yem5xNHIxNjlpcmk0T01USHgyUFZxbFdReVdSUUtCVFl1WE1uQUcxV2RJVkN3WHNJY09MRUNkWTdQMlhLRkV5ZE9wWFgwMTVlWG83eThuSzJIQlFVQkdkblo0TTUrL3J6eFFNREF6dHNKK21kS0FBbmhKQk9YS3VvZ1R3bER5a3B1VWlUNTZPMnR2MmtLKzJSU01Udzh4K0FzSEJ0ZVREZkllNWRyaDlLQ0NHazcxQW9GQ1psUU5lZjVxVGYrdzN3NXo3ckIrQXRMUzI0ZE9rU3pwNDlpL1QwZE40NUhubmtFU1FtSnNMR3hnYSt2cjVZdm53NTFxOWZqN3E2T2xaZUxDNHVEaU5Hak1EdzRjUGg2K3RyY04yT1dGbFpRU2FUb2JxNkdvR0JnUWJCZDl2NTJycDI3OW16eCtRcFhkMjFaODhlRnV5ZlBIa1NNMmJNZ0pPVEU5emMzRkJXVmdhbFVvbTB0RFNNR0RFQ0FGQmZYNC9TMGxKMi9KQWhRd0FBbnA2ZTdWNmp1TGpZWU03OHBrMmJXRlowVjFkWDJOdmI5K2g5a1hzREJlQ0VFTkpHUTMwelV1VjVTRW5KUTZvOEQxZkxyM2RySHZkZ3ovNS9CTnplQ0FyMmhMbTU1RGExbUJCQ1NFL0p6TXpzMFpLM0sxYXNRRUJBUUkrZHI2M1cxcHVqc0NRUy90K1p0Z0Y0UWtJQ3E2R3RYKzhiMFA3ZGV1eXh4MUJZV0lpRWhBUWtKaVppM0xoeG1ERmpCbDU3N1RWczNMZ1J4Y1hGQUxRQi9Ka3paM0RtekJsSUpCSTg5ZFJUR0RseVpKZmFPM255Wk15Wk13Y0pDUW5JeXNwQ1RrNE9MNm1Zc1FBOEt5dXIwN3JvUFNrNk9wcGQ3K3paczVnNmRTckVZakZDUWtKUVZsWUdRRHRTUVJlQVoyWm1zdThKWm1abThQSHhBUUE0T1RsQkpwUGg1WmRmeG11dnZRWkFtemh1L3Z6NTdMMXNTOWRMWGw1ZWptWExsckgxY1hGeExIR2RzVkVEcFBlZ0FKd1EwdWUxdHFxUWtWNEllWEl1NVBJODVPZVZHM3dCNkFwbkZ3ZFdqenMwekJ0MmRsYTNvYldFRUVMdVo2TkhqOGJvMGFQQmNSeGVldWtsVnNKcjhlTEZDQXNMTTloZlB3RFh6VmZXMGY5YkpoYUwwYTlmUDE2d3FDT1R5VEIvL253TUdUSUVjcmtjcWFtcFVDZ1VPSEhpQkxLenM3Rnk1VXE4OXRwcjJMdDNMNDRjT1FLMVdzMk9sVWdrQ0FrSk1XalhtMisrMlc2aXNvc1hMMkxuenAyNGNlTUdFaE1UOGNvcnI4RFYxUlVBZU9jR3RBRzRYQzQzZXA2ZW9uOU5vVkNJd01CQTJOdmI0OGFORzJob2FNREZpeGNSRlJXRmtKQVEvUGJiYndDQTlQUjBxRlFxaU1WaXBLZW5zK1A5L1B4NEl3TG16cDFyTkhtZFdDeUdUQ1pEVFUxTnQ3NXprTjZMQW5CQ1NKL0RjUnp5Y3NzZ1Q5RW1Uc3RJTDBKcnE3THpBOXV3dHJGQWFLZ1h3c0o5RUJidURWYzMyVzFvTFNHRWtMNm90TFNVQmQvbTV1Ync4ZkZCZkh3OGtwS1NNSC8rZkRiL1dML0dkdHZFWkxyQVVqZmxhZENnUVlpSmlXRzFxSzJzckRCeDRrUTg5TkJEclBjOExDd01yNzc2S2o3OTlGUFUxOWRqNXN5WkxLQ01qWTFGVEV3TTl1L2ZqNHNYTDBLbFV1R0JCeDZBaFlXRlFmdjFhM3kzcGRGbzJEendwcVltYk5pd0FTdFdySUMxdGJWQk5uU1JTQVFmSHgvRXhjWEIxdFlXZFhWMVhYd0h1NjV0c2pxaFVJakl5RWdjT25RSWdIWitkMVJVRkx5OXZTR1ZTcUZRS0tCUUtKQ1ZsWVdnb0NEZS9Qbmc0R0QydXFDZ0FGbFpXYmg4K1RKYlYxaFlpRjI3ZHNIVzFoYXJWNi9HcWxXcmVEWElvNk9qMld1TlJvUHo1ODhEQU56YzNOaVE5djc5Ky9md08wRHVKQXJBQ1NGOVFubFp0YlkwbUZ3N3JMeWh2dG5rYzVpWlNSQVFPSkRONC9iMmNldHlHUkpDQ0NIM3JvQ0FBR3pidHUxdU40Tkh2MWMxSkNRRVo4NmN3YTVkdXdBQVBqNCtlT2loaHdDQWw5RE15b28vOGtvWGdPdlAvNTR5WlFvcUtpb3djdVJJakJvMXlxRFhIQUNPSFR1R2lJZ0lCQVVGOFFKS0FOVXppSVVBQUNBQVNVUkJWT2pYcngvbXo1K1BhZE9tSVRrNUdjT0hEemY1M2lJakk1R2JtOHNlQkZSWFYyUFRwazFZdm53NUx4Z1dDQVFRQ0FSc1NQZk1tVFB4elRmZjhNNmxuN0JOMzNQUFBkZnU5WFhIeUdReXJGNjltdmV3UVBjUUl6bzZtZ1hnQlFVRktDOHZoNnVyS3dJQ0FwQ2NuQXdBdUhUcEVod2RIVkZUVThPTzEzKy9Ta3BLV0krNVRsbFpHY3JLeXVEaTRzSStRMzM2WmNkYVdscFlBQjRRRUVCWjBPOFRGSUFUUXZxRVo1LzV0OG5IQ0lWQ2VIcTVJanpjRzJFUlBnZ0lIQVF6TS9xMVNRZ2g1UGJUSmVNQ2dHSERoc0hMeXd1N2QrOEd4M0U0ZHV3WXhvOGZENkZRaUd2WHJySDk3T3pzZU9mUUJlRDZRNklkSEJ6d3pEUFB3TWJHaGoxRTFzMTNGZ2dFVUt2VkxERE95Y21CdmIwOVBEdzgyUEdOalkwNGN1UUl6cDQ5aTMvOTYxK3d0YlUxMnY2MWE5Y2F6WUt1TTN2MmJPVG01ckk1ejluWjJUaDQ4Q0FpSXlQWlByb0hCN2EydGhnMWFoUWlJeU1OQXZDZW9LdDNEb0QxNWpzN08yUHc0TUVvS0NnQUFKdzdkdzR6Wjg1RVlHQ2dRUUN1NCtibUJpY25wMXRxeTdmZmZzdGU2dzlOejhqSVlOdnM3T3d3YmRxMFc3b091WHZvbXlRaGhQeEJJQkRBcGI4RHdzSjlFQjd1alpBd0w5allkRnhtaFJCQ0NPbHA5ZlgxeU12TEE2RHRrUTBKQ1lGRUlvRy92ejh5TWpKUVhWMk5sSlFVREIwNmxKZk1xMSsvbXlVdDllYzF0eTFCdG43OWVqUTJOaUkwTkJUang0OW5aYm5FWWpHV0xsMEtPenM3MU5iV29yaTRHR3ZXckVGc2JDenJyZjNoaHg5dzhlSkZBTUQvL3ZjL0xGNjh1RnYzS0pGSXNHREJBcXhac3dZY3h5RW1KZ2JqeDQvbkJjUDY3ZGJ2R2RZbmszVi8rcGN1eTdqK0tBTDloeGdqUjQ1a0FmaUZDeGNRR3h2TDVvZnJSZ2VjUEhtUzdkOTJqbjVNVEF4aVltSjRaZEIwU2RqYWMvYnNXYVByZFQzbkFPRGk0a0lCZUM5R0FUZ2hwRSt6czdOQ1NKZ1h3ditZeCszczRuQzNtMFFJSWFTUGk0K1BaNzJmUTRjT1pmT3pSNDRjeWVZYng4WEZJU0lpQWxsWldleTRRWU1Hc2RmNldjNzFBOW5Dd2tJV3lKMCtmUnBqeG96aFhUc2dJQUJ2dlBFR3Z2bm1HNlNscFVHbFVzSFMwaElhalFaQ29aQU5QVmVwVkN4aFcyaG9hTGZ1YytEQWdaZzFheGJjM2QxWjZTNzk0ZHo2N1c2djFObnExYXZaNjZxcUtodytmQmpUcDA4M3FGTmVVbElDdVZ5T0tWT21HSnhEZnc2MmZrQS9iTmd3L1B6enorQTREblYxZGJoMDZSSkNRME94YnQwNkFOb2g0cHMzYjJiN2g0ZUhkK20rU2Q5R0FUZ2hwRTh4TjVjZ01HZ3d3aUs4RVI3dWc4R2UvV2tlTnlHRWtIdUdXcTNHOGVQSDJiSlNxY1QrL2Z1aFZDcDVQYlc1dWJrNGZQZ3dXeWNXaTlsY2FkMXhPdnJCcTI1T01hQWRNcTBmdE90WVdWbGh5WklsMkxObkR3UUNBVWFQSG8yREJ3L2l5cFVyTEdtYmJuNzA3dDI3RVJ3Y3pCSzltZXJCQngva0xiZjM0S0F6S3BVS1gzNzVKUW9MQzVHY25JeDU4K2F4SHVtREJ3OWkzNzU5VUtsVWFHMXRSV3hzTER1TzR6Z1VGUld4WlRjM04vYmEzdDRlZm41KzBHZzBpSTZPTmlnbmw1R1J3ZWFzMjl2YkczMHZqV2xzYkVSMmRqWWlJaUlNdHVsR0l3RGFBRjlYaW16Q2hBazBCL3crUVFFNElhUlBlSHoyQXdpUDhJR2Yvd0JJSlBTcjczNnpaLzk3ZDdzSmhCRFNJOUxTMGxCWldjbVdkY085amRtOWV6ZDdIUlFVeEN0MzFkeDhNOW1vTGdCdmJtN21CZUF4TVRHODgrbVhKeE1JQkpnK2ZUcGJMaWdvZ0Z3dWgxd3V4NWd4WTJCcGFZbW1waWFVbFpYaC9Qbnp2T3pkUU1kbHlEcFNXMXZMWGh0TEVOZWVIVHQyb0xDd0VJQjJDTDkrOE01eEhBdVVEeDA2QkJzYkd6YWt2cWlvaUplRXpkN2VIdFhWMVd6NWlTZWVZTzlmMnd6cytyWEpmWDE5Y2YzNmRiWnNhMnRyVUpjZEFJcUxpL0htbTI4aU1EQVF0cmEycUtxcVl0c3VYNzZNb0tDZ0x0OHo2WjNvV3lnaHBFK1k5OVRFdTkwRVFnZ2hwRk1CQVFFc3VPMk1mc0E4ZE9oUUpDY253OHpNREJ6SDhlWVM2eko3bno1OW1nV2JFb2tFVVZGUkFMVEJOc2R4VUt2VnVIVHBFb0tDZ2xqd3pIRWM4dkx5ZUtXMC9QejhZRzl2ajcxNzl5SXNMQXkrdnI0R2JldW9EQm1nRFpMVDA5TmhZV0VCaVVRQ29WQ0ltcG9hN051M2orMWpZMlBUNlhzQUFNZVBIK2VOR29pTmplVmxJMy9ra1VkUVYxZkg5dG14WXdjY0hSMHhkT2hRSkNZbXN2M0VZakdPSFR1R0xWdTJkT202K2k1ZXZNaDdXTEpreVJJMk5MK2xwWVd0THlrcEFRQ1VsNWZqaXkrKzRNM1YzN2h4SXlaUG5veVJJMGVpWDc5K0VJbEU3RE1hUEhnd2dKc1BFNHdGOTZSM29BQ2NFRUlJSVlTUWU0UzV1VGxHang2TitQaDRlSGg0d043ZUhqWTJOckMydG9hdHJTMXNiR3hRVzF1TGJkdTJzWG5pN3U3dUNBME54UXN2dk1BTHluVjBpY1hjM053UUZCU0U5UFIwakJ3NWtzMlR0ck96WTBQWk4yelkwR0g3TEN3c0VCb2FDbzFHQXo4L1A2UEJkMWRZV0ZoZysvYnRIUWJxQXdjTzdQUThDUWtKK1BISEg5bHlURXdNSG43NFlZUDlacytlamVycWFxU21wb0xqT0d6WnNnV1dscGE4QnhVaElTRm9iR3cwOFU0Nmw1MmR6VnNXQ29Wb2FHaGdQZXJPenM2NGR1MGFsRW9sOXU3ZGk3MTc5MElvRkxJZ1c2UFJJRDQrSGx1MmJBSEhjWkJLcGZqa2swOTZ2SjNrenFBQW5CQkNDQ0dFa0h0SWJHd3NIbi84Y2FQYk9JN0RCeDk4d0N0UjlmampqOFBTMGhJZUhoNjhyT2c2STBhTUFLQ3RVUjBjSEl5YW1ocmU4UERSbzBmandJRURYV3JibzQ4K3lvYTZkeFI4ZDFhR1RDd1d3OC9QRDNLNTNPanhVcW5VYUozc3RqSXpNOWxEaDdDd01NeWRPOWZvZmdLQkFBc1hMc1RhdFd0UlhsNE9qdU5RVTFPRHFLZ29IRGx5QkFBd2J0eTRMcjhQcG1odGJXV3ZaVElaRmk1Y0NITnpjN3o3N3J1UVNxVjQ4Y1VYY2ZMa1NSdzhlSkRkaTBhajRmV2M2L1AzOSsveE5wSTdod0p3UWdnaGhCQkM3aUh0WmZ3R3RJSGs4dVhMY2VEQUFSdzZkQWd4TVRFc09aaVhseGVLaTRzaEZvc2hsVW9oazhrd2J0dzRqQnc1a25jT1hXQ3M4K2lqajBJcWxVSXVsNk94c2RHZ0YxMGtFc0hKeVFsUlVWRVlPblNveWZlaksvZWxPNWVPdDdjMzVISTVoRUloUkNJUnpNek1ZR05qQTA5UFQweWFOQWt1TGk0RzU5SUYvN3IvejVzM0QrYm01aWdwS2NFenp6elRZVEk0cVZTS1JZc1c0ZlBQUDhmVFR6OE5iMjl2QUlDcnF5c1NFeE1SRUJCZ2tHaXRKNHdaTXdhSmlZbFFxOVY0OXRsbllXVmxCVUJia3N6THl3djI5dmFZTm0wYXdzUERjZUhDQlJRWEY2T2hvUUVxbFlyM29FVDN1bTI1TTlLN0NEaGo0MVR1Y1U4KytlVGRiZ0locEpmWnRtM2IzVzRDSVlRUTBxT0tpNHZoNnVyS0FuYmQxL3ErV04xRHBWSjErT0JDbjY2a1dtZnJlbEpkWFIyYjc2N1QyTmdJUzB2TFB2bDU5UVdDZGo1WTZnRW5oQkJDQ0NHa0Z4b3dZQUJ2dVM4SGNsME52Z0VZRGJSdlovQU5hTE9pdDZYckNTZDl5KzM5U1NPRUVFSUlJWVFRUWdnQUNzQUpJWVFRUWdnaGhKQTdnZ0p3UWdnaGhCQkNDQ0hrRHFBQW5CQkNDQ0dFRUVJSXVRTW9BQ2VFRUVJSUlZUVFRdTRBQ3NBSklZUVFRZ2doaEpBN2dBSndRZ2doaEJCQ0NDSGtEcUFBbkJCQ0NDR0VFRUlJdVFNb0FDZUVFRUlJSVlRUVF1NEFDc0FKSVlRUVFnZ2gvOC9lZllkSFVhMS9BUC9PN2liWjlONERhUkNTa0lRazFORGxZaFM0Z0lDS1hyQmRwT2hWdVlJRmtaOE5yd3AydllwZ1E3Z3FpSUNBZ29nMEE2R0drcDZRWGtnaHZlNW15L3orV0hheWs1bE5kcE5BS08vbmVYak1uamt6Y3paWkpPK2NjOTZYRUhJZHlQcDZBRGVEUVlNR3djYkdCcW1wcVZDcFZLSjk3cnp6VGtIYm9VT0hvTkZvZXRTM3QzbDdleU1rSkFTdXJxN1lzV05IcjExWEpwUGh4UmRmUkg1K1BuSnljcENibTR2cTZtclJ2alkyTmdnUEQ0ZE1Kc1BKa3llTlh2T2xsMTZDUnFOQlJVVUZ5c3ZMa1oyZGpmejgvRzZQY2Y3OCtlalhyeC9LeTh1NWExWlVWS0Npb2dKcXRickw4eDk2NkNGNGVub2lOVFVWS1NrcEtDMHQ3ZlpZdWhJVkZRVVhGeGNrSmlhaXJhMnQwNzVTcVJUang0L0gyYk5uMGRqWTJHdGpjSEJ3Z0pXVkZhNWN1V0swajZXbEpWYXVYQ2xvZisyMTF6cTlka1JFQkZKVFUzczZSRUlJSVlRUVFtNHFGSUNiWU5xMGFZaUppWUZDb1VCeWNqSk9uejZOVTZkTzhmbzgvUEREZ3ZNU0VoSkVnMnB6K3ZhVWpZME5Ka3lZZ0pDUUVJU0VoTURCd1lFN2R1Yk1HUlFYRi9mS2ZZS0NnaEFhR29yUTBGQ3U3ZU9QUDhiWnMyZTUxK1BHamNNZGQ5eUI0T0JnU0NRU1ZGZFg0OVNwVTJCWlZuQTlaMmRuaEllSEF3QWlJeU1CQUQvOTlGT1BBdkRZMkZpNHU3dHoxOVZic1dKRmw4RzBWQ3JGNk5HallXZG5oeUZEaGdBQWFtdHI4ZVdYWHlJbEphWGJZeElqazhudzZLT1B3dDNkSFhQbnpzWGh3NGZ4NTU5L29xYW1odGRQSXBGZ3pKZ3htRFZyRnZlK1B2dnNzMTRaZzVXVkZaNTc3amw0ZVhuaDIyKy94WWtUSjBUN1NTUVNCQWNIbTN4ZGhtSHc0SU1QWXNxVUtkaTllemUyYmR2V0srTWxoQkJDQ0NIa1prQkwwTHRnYVdtSndZTUhBd0RrY2psR2pCaUIrUGo0UGg2VjZkcmEyakI5K25RTUd6YU1GM3dEd09USmszdnRQaUVoSWJ6WExNc2lLeXVMMStibTVvYUJBd2RDSXRGOTdGeGRYUkVVRkNSNlBjTkFYcThuZ2E2cnF5dmMzZDBGN2NYRnhTYk5aRWRFUk1ET3pvN1g1dXpzakxLeXNtNlB5WmkvLy8zdjNGanQ3T3d3ZmZwMGZQREJCNWc2ZFNyWEp6SXlFdSs4OHc0V0xWckU5UjAxYWhSaVkyTjdmSCtwVklxbm4zNGFnWUdCc0xhMnhwTlBQb2xGaXhaQkxwZjMrTHFMRmkzQ2xDbFRBQUF6WnN6QXpKa3plenhlUWdnaGhCQkNiaFlVZ0hjaEtpb0tscGFXdkxhTEZ5LzIwV2pNcDFhcmNmandZZEZqY1hGeGd2ZldYUjBENW9LQ0FzRnk2QXNYTGdqT0d6NTh1RW5YYTJ4c1JHRmhZYmZIcDMrSTBwR3htZDJPUm80Y0tXakx5Y2xCVlZWVnQ4Y2t4dGZYMTJoUWF2aTVVNmxVOFBiMkZ2UjU3TEhIWUdOajA2TXh6SjgvbjV2bDF4czNiaHhlZi8xMStQajRkT3VhbHBhV1dMcDBLY2FPSGN0cnYvZmVlekZwMHFSdWo1VVFRZ2doaEpDYkNTMUI3NExZak9MTkZJQUR3T0hEaHpGOStuUXdETU5ydDdhMnhxaFJvL0RYWDMvMTZQcFdWbGFDWmQyNXVibHdjWEhodFJVWEY2TzJ0aGJPenM1YzI3Qmh3N0JseXhaNGVucml2ZmZlTTNvUGUzdDdiTnEwcWROeFBQVFFRMGFQNlpleGQ5VFpIblE5UzB0TERCczJUTkNlbUpqWTVibm1rTWxrV0x4NE1XUXk0Vi9MZ3djUDhtYnFNek16a1ppWWlOR2pSL1A2T1RrNTRiSEhIdXZSVXZRLy8vd1RVVkZSOFBEdzRMWDcrUGpnOWRkZng0WU5HM0RtekJtVHIyZHZiNC9seTVlTExsVXZMaTRXZlRCRENDR0VFRUxJcllnQzhFN0laRExFeE1UdzJ1cnE2bm8wRTlzVElTRWgrTC8vKzc5ZXZlYkNoUXV4Y09GQ3M4NVp0V29WNzNzUUdSa0pDd3NMWHAvSmt5Y0xscmkvOHNvcnVIanhJaVpPbk1pMWVYcDZ3c3ZMUzNRZmVHK1JTQ1NJaW9vU3RPZm01bmFhWUV4dnhJZ1JzTGEyNXJWcE5CcVRnbmR6UFBqZ2d3Z01EQlMwTnpZMll2djI3WUwySDM3NEFURXhNWUt4alJvMUNpVWxKZGkxYTFlM3hsRmFXb3BYWDMwVlR6MzFsR0RsZ0Z3dXh6UFBQSU10VzdiZ3Q5OSs2L0phN3U3dWVPR0ZGK0RsNVNVNGxwNmVqbzgvL2hndExTM2RHaWNoaEJCQ0NDRTNHd3JBT3hFYkd5dlk5NXVVbE5SSG83bHhEUjA2MU9TK3FhbXB2QUFjMEMzejcrMVZCWnMzYis2eVQzQndzTkYraHJQcEV5Wk1FQnhuV1JZclZxem84aDRiTm13dzZZSE42TkdqamVZVzJMaHhvMmlRV2w5ZmorKy8veDZQUC82NDROaWNPWE5RV2xyS1M0Sm5qcWFtSnF4ZHV4Yno1ODhYWk8xdmFtb3llZFphTHBjTGNnOEF3UEhqeC9IVlYxK1psSDJlRUVJSUlZU1FXd1VGNEowWVAzNjhvTzMwNmRNQWdKZGZmcm5MODU5Ly9ubG90VnFUN3RXeDc5dHZ2MjN5dVgxSkxwY2IzY2N0SmlNalE5QjJMUUx3M3VMcDZZbEJnd1lKMm1VeUdmcjM3OS9sK1IxWEJvZ0pDUWt4dWdvaElTR0IrOHlKT1hyMEtLS2pvd1ZMNUJtR3daSWxTN0I2OWVwdXI5alFhclhZdEdrVHlzdkxNVy9lUEVna0VpZ1VDcnozM25zbWwyQXJMaTdHQng5OGdCZGZmQkVXRmhaZ1dSYmJ0Mi92OXV3OElZUVFRZ2doTnpNS3dJMXdjbklTN0J0dWJHeEVabVltQVBFczNSMTF6QXh1VHQrTys3VnZWS05HallLVmxaWEovUnNhR2xCYVdncGZYMSt1TFN3c0RNM056ZmpnZ3c4QUFFODk5UlF2T1Z4Q1FvSlplNDU3VTN4OGZJOStGbDJWbHV2ZnZ6K1dMVnNtdXUrN3NyS3l5MzN2QVBEMTExOGpPRGlZdDdjZTBPM05mL0hGRi9IT08rK2dxS2lvMDJ1TUd6Zk82TEhXMWxhY1BuMGFvMGFOd3BrelorRGo0OE1sWXpQMmdLSGo5YzZkTzRlUkkwZml3b1VMcUttcE1YcS9FeWRPMEt3NElZUVFRZ2k1WlZFQWJzVFlzV081Y2xsNkZ5NWN1T0ZtcFd0cmF6dWRJYjBXR2hvYXVLODdMaWZQenM3R3UrKytLM3FlVXFrRW9Kc0Y5L1gxUlZ0Ykd6SXlNcENjbkF5VlNvWHo1OC9EMzk5ZmtKbjk0TUdEeU0zTjdkMDNZUUliR3h2UlZSRG02Q3lZOVBYMXhZb1ZLMkJyYXlzNDF0Yldodi8rOTc5UUtCUmQzcU9wcVFtZmYvNDVWcXhZQWFsVXlqdG1iMitQbFN0WDR0MTMzKzMwZTdobzBhSXU3d1BvQXV2T2d2V3VyaGNURXlQSXEyQW9LU21KQW5CQ0NDR0VFSExMb2dCY2hGUXFGZXg3QlhCREpvdXFxS2pBLy83M3Z6NjVkMWhZbUNDejlhRkRoN29NR2c4ZE9vU2twQ1JrWm1ZS2dxMk95ZExxNit0aFkyT0Q5OTkvbjllK2ZQbHlzOGRiVzFzcm1KR1dTcVdDbVdPOU8rNjRvOGUxcjQzTmdBY0hCK081NTU0VDVCZ0FkUHZMdi9qaUMrVG41NXQ4bjh6TVRHemN1QkVMRml3UUhMTzF0Y1dLRlN2dzNudnZDV3F6RTBJSUlZUVFRcTRmQ3NCRmpCNDlXbEJDNjFZZ2s4a1FGaGFHNk9ob0JBUUU0RC8vK1Urbk0vb3hNVEhJenM1R2MzT3o2UEVaTTJid1hyZTF0YUc4dkJ6Ky92NjhkcTFXaStMaVl1NTFjWEV4NzdXaDZPaG8zdXNMRnk3QTB0SlNVQktyTzk1NTV4MWN2bnlaMStiajQ0TTFhOVlJK2xwWldXSHExS21DOXFOSGoyTGJ0bTJpMS8vb280OEVTOG5GQXZDWW1CZzgrZVNUUm9QN2JkdTJkV3ZKL1pFalIrRHI2NHU3Nzc1YmNFd3VsK09GRjE3QXBrMmJjUFRvVWJPdlRRZ2hoQkJDQ09rNUNzQTdZQmdHMDZaTjY3SmZ4NXJUWXRtMEZ5NWNLRG9iYkU1ZmMzbDVlY0hKeVluYnE2NzM4TU1QWS96NDhiejkyb01IRDBaS1Nvcm9kWHg4ZkxCczJUS3dMSXZDd2tLa3A2ZHpmMVFxRlN3dExRVWxxaXd0TGZIYWE2OEpycVZVS2tVemRYZGtaMmVIQVFNRzhOck9uVHZYSi92aDQrUGpSYk4zNzl1M0QvWDE5YUxuaUkyell3QStkZXBVUFBEQUEwYmYweDkvL0lFOWUvWjBZOFE2UC83NEkxeGNYREJpeEFqQk1VdExTenorK09NWU5HZ1FObTdjaUxhMnRtN2ZoeEJDQ0NHRUVHSStDc0E3aUltSjRTVUl1eGxJSkJKRVIwZmp6anZ2eE9EQmczSGx5aFU4OTl4enZOcmFhclZha0N4dDNMaHhSZ053L1ZKd2htRVFFQkNBZ0lBQVRKMDZGVTgvL1RUcTZ1clExdGFHeTVjdm0veTk4dlgxeGFPUFBpcDY3TUtGQy9qdHQ5OFFFeFBEMjNldlVxbVFtcG9xU0laM1BZZzloRWxQVCs4MCszZkhuQUZBZXdCdVkyT0RoUXNYQ3JLVkc5cTdkeTkrL1BISGJveTJuVmFyeGVlZmZ3NExDd3VqZTYzSGpSdUhnSUFBZlBUUlI2aXNyQVFnZktCa1RFUkVCQjU0NEFIQktnY3hMTXNpS3lzTGlZbUpPSFBtREpxYW1reC9JNFFRUWdnaGhOeUNLQUEzSUpWS2NmLzk5L2YxTU16MnhodHY4QUlpRHc4UHhNYkc4bXFXbnoxN0ZsT21UT0dkRnhzYkMwdExTOUdaMElpSUNFRmJjWEV4NnVycXVOZFpXVmttQitEVzF0WkdNOGRYVkZRQWdLQ2NXWHA2ZXAvTjB1N2Z2eDlUcDA3bExSUC8vZmZmamZabkdFWjBWbHUveDMzdTNMbWRCdDk3OXV6QlR6LzkxSU1SdDlOb05QamtrMCt3Yk5reW93OHY3T3pzVEY1eElaUEpNSFRvVUV5ZVBObWs3UDk2RE1NZ05EUVVvYUdoZU9TUlI1Q2NuSXpFeEVTY08zZU9adDhKSVlRUVFzaHRpUUp3QTVNbVRicnBacjhCWFNEY2NVYnk3cnZ2NWdYZ2x5NWRRbU5qSSt6dDdiazJLeXNyeE1URTROU3BVN3h6TFN3c0VCWVdKcmhQY25JeTczVjJkalltVFpyVUcyOEJBQVRCNHBBaFEwU1g2d1BDWmZ5OU1YdHNhT2ZPblRoMDZCRHV1KzgrVEpnd0FhV2xwYmh3NFlMUi9tS3ozMEQ3RFBnUFAveUF3TUJBQkFZR2l2YWJQbjA2cGsrZjN2T0JtMENqMGVEVFR6L2xaYlB2eU1MQ0F1SGg0WWlPanNhSUVTTkVsK01EdXUwRnBwU2hrMHFsWEFaMGhVS0JNMmZPNE5peFk4akl5T0N0MUNDRUVFSUlJZVJXUmdINFZiYTJ0cGc5ZTNaZkQ2TmJEaDA2aFBqNGVGNWJhR2dvQWdJQ1VGQlFBRUMzSFBqQ2hRdUNFbEtqUm8wU0JPQ0RCZzBTbEFJRGhBRzR2cXpWeHg5L2pQTHljcno5OXR1ODQ2dFhyMFoyZGpZQUNQWjJpeEdyaGQyWDZ1dnI4ZFZYWCtIMDZkUHc4UERBa2lWTHNHblRKdEdrZEIzTGYrbnBBM0NsVW9rUFB2Z0FiNzc1Smh3ZEhhL3B1RHZLemMzbFphdi82YWVmY09uU0pWNGZXMXRiREJnd0FNSEJ3Umd3WUlEUno0Q2g3T3hzZlB2dHQ0S2ZPd0NzWDc4ZVU2ZE9SYjkrL1FUSDVISTVWODZzcHFZR3g0OGZ4N0ZqeHdRSjhnZ2hoQkJDQ0xuVmlFL2IzWVpDUWtKRVMwTGRTTVNDUEsxV2k5TFNVa0ZBQlVDUURmdmN1WE9DUGxGUlVZSkFxMk1wTUFCb2JXMFZsTENxcUtqQTNyMTdjZmJzV1pQR2Y3UFNhRFNZUFhzMlJvOGVqY1dMRjRzdU5UZjI4TUF3Q1Z0ZFhSM1dyVnZISmJZenR2Kyt0MzMzM1hmWXRtMGJXSlpGU2tvSzl1M2JKK2pUcjE4L1BQZmNjNWcxYXhZaUl5TTdEYjRWQ2dXMmJ0MksvL3puUDZpcXFoTHRjK3pZTWF4Y3VSSnIxNjVGV2xxYTBXdTV1TGhnK3ZUcFdMTm1EZWJObTJmK215T0VFRUlJSWVRbWNtTk5PZmFobkp3Y3NDemJKeG0zVGRWWmtxL0RodzlqNE1DQnZHT2pSbzNDMXExYlVWdGJDd0JJU1VtQldxM21CWXVXbHBhSWpJemtMVmNmTW1TSTRENHBLU21Dak40c3k1cTg3RHNuSjRkTDlHVnNXZm0xSmxadXJETU13MkRtekptWVBYczI5N21JaVluQlhYZmRKZGdQM3RVTXVGNWFXaHJXcmwyTHpNeE1reE9mOVpSU3FjVHUzYnRSVkZTRXZMdzgwU1hmbVptWk9IbnlKRWFOR21YME9ocU5Cb2NQSDhhT0hUdlEyTmhvMHIxVFVsS1FrcElDZjM5Ly9QM3ZmOGVJRVNPTUx0ZnZiSWsvSVlRUVFnZ2h0d0lLd0s5cWJHemtaZld1ckt6c2xkclR2VWxzbGxVZjRKMDZkUXJ6NTgrSGpZME5kMHdxbFdMeTVNbGMzV3FsVW9tTWpBekJYdXRodzRaeEFiaWJteHQ4Zkh3RTl6bC8vcnlnelhBL3M2ZW5wK0M0dDdjM1ZDb1ZBTjFNZldGaFlhZnY3NE1QUGhCdER3NE94c3laTXp2dHEwL2sxcHVpb3FJd1o4NGNRZnZjdVhPUmtaSEJlejlpUHh1dFZpc2E3S2FtcHZidVFMdWdUN2JXVllENzQ0OC9ZdGl3WVlMMzB0allpQ05IanVEZ3dZT29ycTRXWE51VUJ3bUZoWVg0N0xQUHNIWHJWa3liTmczang0L256YkxuNStkM09sTk9DQ0dFRUVMSXJZQUNjQU1aR1JsY0FQNzk5OS9qMldlZkZlMzM4c3N2bTNTOTU1OS9IbHF0dHR0OU4yM2FoT0xpWXU2MXRiVzE0RHg5QU43VzFvYkV4RVJNbmp5WmQzekNoQW5Zc1dNSDErL0NoUXVDQUR3Nk9ob1NpUVJhclZaMDlwdGxXVnk4ZUZIUS9zWWJiM1Q2bmd4cmY1dFNDMXdzeUFmRVovNk45ZTFORnk5ZXhQSGp4ekZtekJoZXUwd213NUlsUy9CLy8vZC9YSmJ6emg2T0dMTjE2MWJzMnJXTDF6WnMyRERSZ1BhVFR6N2g5dHdiTTN2MmJFeVlNRUhRcmxRcU96MVByNmFtQm9jUEg4YWRkOTRKdFZxTnRMUTBuRGh4QXFkUG4rWWVwSFRrN3U2T2xTdFg4dHFhbTV1eGF0VXEwZjVWVlZYNDdydnZzSFBuVHR4MTExMllQSGt5Ykd4czhPdXZ2NW8wUmtJSUlZUVFRbTVtRklBYnlNL1BCNkFMdk1UMlMrdVpXb29wSkNURTVIdUw5ZTBZY0J1V3hOSXpMQ1YxNk5BaFFRRHU2T2lJbUpnWWJwLzJoUXNYQkFHZW5aMGRCZzRjaUt5c0xORUFQQ3NyeStRbHg3ZWFqUnMzSWlRa0JPN3U3cngyUHo4LzNIdnZ2ZGl5WlF1QTdnWGdMUzB0YUdscDRiVlpXRmlJOWkwdExVVk5UVTJuMXpOMlAxTURjQURZdlhzMzh2THljTzdjT2NIWXhOamIyOFBOelkzWFprcDVzNGFHQm16YnRnMi8vZllieG80ZGl6Tm56cGc4UmtJSUlZUVFRbTVXRklBYktDd3NoRUtod01hTkcvdDZLS0lNUzRqcEdRWkp4Y1hGS0N3c0ZKUWttemh4SWhlQVYxWldvcnk4SEY1ZVhydyswZEhSeU0zTlJYaDR1T0FlaHZ2RHJ4V0dZUkFkSFMxNlRLeDBWMHhNaktDdHNMQ3cweUMxdXJwYUVLUktwVks0dXJvYVBVZWhVT0NMTDc3QXFsV3JCUGtCcGs2ZGlqTm56aUEzTjFkMEQ3aCtkdHdjSFFOOXZjNUtodW1KQmU4YWphYkxjZmo3K3d2MmZwdGFqazlzbTRaY0xzZmN1WE5OT2wvdi92dnY1NzdldW5XcldlY1NRZ2doaEJCeXM2QUEzRUJwYVNsKytPRUhvNW1kKzVxVGs1T2dyZU1zNWJGanh3UUJlRlJVRkZ4ZFhibjl1OG5KeVlJQVBDWW1CdW5wNmFJMW5hOUhsbk9aVElabHk1YVozRitzNzRZTkc1Q1FrR0QwbkxWcjF3cEtYZm40K0hTWm5DMDdPeHY3OSs4WFpKVm5HQVlMRnk3RXFsV3J1alVETHNiUHowL1ExdHpjakthbXBpN1BGY3RjM3RyYWF0STkvLzczdjVzMlFCTzR1Ym4xNkhvVWdCTkNDQ0dFa0ZzVkJlQUcxR28xRGg4KzNOZkRNTXJGeFVYUVZsZFh4M3Q5NHNRSlBQamdnN3g5MHd6RGNIdkJBZDBTKy9qNGVMQXNpNktpSXFTbXBpSWxKUVd4c2JHQzZ4Y1dGaHA5SUdHNGxOM1B6Ni9UT3VBM3UyM2J0aUUyTnBZMzQ2dlZhcm10Q21JejRPWUc0QllXRmdnS0NoSzBsNWVYbTNTKzJNTVRVNWFERTBJSUlZUVFRcTRQQ3NDN3dWaldaMmRuWnpnNU9YRjd5VHZETUF5OHZiMEZNN0tkOGZiMkZyVHBTNHpwMWRmWEl6VTFWVkRMZS96NDhkaTVjeWRZbGtWR1JnWSsvL3h6cEthbTh2WjJpeVZKbzcyNU9tMXRiZGk0Y1NOZWVPRUZBTHJWRXV2WHIrZCsxc2FXZjVzakppWkc5RHFtZko0QThSd0I1dXovSm9RUVFnZ2hoRnhiRklEM0VvbEVnaWVmZkJJREJ3N0UzcjE3c1dQSERxTjdiMTFkWGJGa3lSSUVCd2ZqL2ZmZk42bjhrbFFxRlMzMUpiYm4rZGl4WTRJQTNOWFZGVkZSVWJoNDhTSlVLaFZPbkRqQk8rN3I2eXRJcGdWUUFHNG9KU1VGaVltSnFLcXF3czZkTzNrLzM1NEc0QktKQkRObXpCQTlscFdWWmRJMXhBSndVNWFnRTBJSUlZUVFRcTRQQ3NCN3lYMzMzY2RsUjU4K2ZUcUdEaDJLTDcvOEVqazVPYngrbzBlUHhpT1BQTUxWNjE2MmJCbmVlKzg5WkdSa2RIcjlmdjM2aWU0ekxpc3JFN1FsSlNWQm9WQkFMcGREcTlVaUxTME5DUWtKbmQ1ajZOQ2hncmFTa2hLelp1aU5zYkd4Z1llSEJ3b0tDb3oyVWFsVWVQVFJSMFdQeGNURVlPblNwYncyc2I2bWxuenJpUysrK0VLMHRyZlkvbXR6QXZBNWMrWUk5dTREdXU5TFYvVzc5ZXpzN0FSdHBtUXlQMzc4T0k0ZlAyN1NQUURkNm8xRml4Wmg3Tml4dlBiR3hrWkJvc0Q4L0h4OCtPR0hncFVhaEJCQ0NDR0UzSTZFQlphSjJhS2pvekZ0VG1yVll3QUFJQUJKUkVGVTJqUmVtNCtQRDVZdFc4YWJsUnd3WUFDV0xGbkNCZCtBTG5CYnZueDVseVhMQmd3WUlHaXJycTRXM2VQYjF0YUd2WHYzWXN1V0xWaTZkQ25XcmwyTEV5ZE9vSzJ0emVqMXhmWi9uejU5dXRNeG1XTDQ4T0ZZczJZTmwrSGMxdFpXMEVlL2QxbWowWWorRVF0NFRlM1gyNHpkdy9CbnFtZnE4dStwVTZjYW5mMCtlZktreWZ1NEhSd2NCRzJtQk9EbXNMR3h3Yi8vL1c5QjhBMEE2OWV2RjlTTER3d014QnR2dklIZzRPQmVIUWNoaEJCQ0NDRTNJNW9CN3lFM056Y3NYcnhZVUtLS1pWbXNXN2VPRnp6bDVPVGcrKysveC96NTgzbDlyYXlzOFB6enoyUE5taldDR1hNOXNmcmNSVVZGUnNlMWMrZE9rOStEazVPVGFQS3ZuZ2JnLy96blA3bHlWbks1SERLWkRQLys5NzhGL1VhT0hJa1RKMDUwV251OU4zU1Y3YndueEI2UWRMWDgyOExDQXZQbno4ZWtTWk5FajJzMEd1emV2ZHVrKzd1NXVZbk93cHVTUGQwVURNTWdMaTRPRHo3NG9HZzIvcFNVRkZ5OGVCRkZSVVZZdlhvMUhCMGR1V05PVGs1WXRXb1Yvdnp6VCt6ZXZmdTJyU2xQQ0NHRUVFSUlCZUE5WUdkbmgrZWZmMTUwNmUvMjdkdVJrcElpYU4rL2Z6L3M3ZTB4YytaTVhydGNMc2R6enoySE45OThFeVVsSllKall2VzVzN0t5c0huejVoNitDK1BlZWVjZDBmWlBQLzFVRUp5TEJYK0d0YVR0N095d2FORWlicG0rSVlaaHNIVHBVaTVBcTYrdjcrSEllNWRNSm9PYm14c1VDZ1VVQ2dWdnh0M0p5UWtUSmt6QUhYZmNJVGl2cy9jUkZoYUdSeDk5RkQ0K1BrYjc3TjY5bTh1QUhoOGZEMDlQVHpRME5LQzV1Umt0TFMxb2JXMUZXMXNiWkRJWnBrNmRLbnFObmdhN3RyYTJpSXVMdzExMzNTVW9YYWRYWFYyTkw3NzRBb0F1S2VCSEgzMkVsMTkrbWJkbFFpYVQ0ZTY3NzhiRWlST3hkKzllSERseWhKYWxFMElJSVlTUTJ3NEY0TjFrWldXRjU1NTdUalNBT25IaUJIYnQybVgwM0o5Ly9obHVibTRZTTJZTXI5M1cxaFl2dlBBQzNuampEVjdwcjlHalI0c0d1Sm1abVQxNEI3MUxMRU83b2JpNE9OSDNvQ2VSU0JBZkg0ODc3N3dUUlVWRnlNL1BSMU5URTVxYm02SFZhckZseXhZd0RBT0pSQUtwVklvNWMrWkFLcFZ5cjJVeUdTb3FLdkQ3NzcvMzlsc0RBTHo1NXB1aVpiNDZVMUZSSVdnTENBakE3Tm16RVJNVDArbTU2ZW5wdk0rUWk0c0w0dVBqemJvL0lKNGpvRFA2N1B6aDRlR0lqbzdHNE1HRFJYTVA2RlZXVnVMdHQ5OUdRME1EMTVhVGs0T1BQdm9JUzVjdUZTU25rOHZsbUQxN05tYk5tb1djbkJ5Y1BuMGFGeTVjUUVWRnhYWFpRa0FJSVlRUVFraGZvZ0M4RzZSU0taWXVYU3E2cnpVM054ZGZmdmxsbDlmNDhzc3Y0ZXpzTEpqWmRuWjJ4b29WSzdCNjlXclUxOWRESXBIZ3JydnVFcHhmVjFlSHZMeTg3citKWGlhMkoxaXZ0TFFVY3JrY3JxNnV2UGJ6NTg4TEFsR0dZZUR2N3krYWtLd3JQLzMwazlubm1FS3RWaU0xTlZVMFVWMW5EQitRTUF5RHA1OStHc09IRCsveXZNTENRbnp5eVNlOEpHN2RTWWFuMVdxUm5wN2VaYi9RMEZBTUhUb1VmbjUrQ0F3TUZOMm5MK2JzMmJQNDVwdHZSR2ZaTDE2OGlIZmZmUmZQUFBPTTZBb1JobUV3Y09CQURCdzRFUFBtelVOYld4dEtTMHRSVWxLQ0gzLzhrWmFwRTBJSUlZU1FXeElsWWV1R0JRc1dJREl5VXRCZVhsNk85OTkvSHlxVnFzdHJhRFFhZlBycHA3aHk1WXJnbUtlbko1WXZYdzZHWWVEbDVXVzBQTmlOTW1Ob1pXV0ZmdjM2Q2RwWmxzVnZ2LzJHVmF0V1ljdVdMYnhqU1VsSitQREREM0gwNk5GZUc4ZlpzMmM3UFY1ZFhZM0t5a3JlbitycWFwT3VuWnljYk5aWUNnc0xlY0V2eTdMWXUzZHZsNStOakl3TXZQMzIyMmh1YnVhMVYxWldtblYvQUVoSVNEQnBPWDl0YlMwbVRacUVpSWdJazRMdnFxb3FyRnUzRGg5Ly9IR25nWEpHUmdaV3JWcUZTNWN1ZFhsTlMwdExCQVlHUXFGUVVQQk5DQ0dFRUVKdVdSU0FkOE9oUTRjRVFVSjlmVDNXcmwxclZ2RFExTlNFRHovOFVKQXR1N3E2R3BzMmJRTExzcmg4K1RKV3IxNHRDQlFQSGp6WS9UZlF5NVJLSmI3KyttdGVXMzE5UGRhc1dZTXRXN1pBclZiajFLbFR5TTNOQmFCNzM5OSsreTFZbHNWWFgzMkYvLzN2ZnlabitqYW12THk4eStYV2E5ZXV4ZkxseTNsLzFxNWRhOUwxOC9QelRSNUxjM016UHYvOGMwRjdUazRPTm16WUlIcU9Qa0JmczJhTklQZ0d3TnVTWUFwejhnTlVWRlJnNjlhdFhmWXJMeS9IcGsyYjhQenp6eU14TWRHa2ExZFhWMlAxNnRYWXVIR2o2UHN5bEorZmp4OSsrTUdrNnhKQ0NDR0VFSEl6b2lYbzNaQ1RrNFBYWG5zTkw3NzRJanc4UE5EVTFJUTFhOWFJem1aM3BiaTRHTjk4OHcyZWVPSUpBTHFaNFMrLy9KSVhyQlFVRk9EVlYxL0ZzbVhMRUJRVWhJc1hMNkswdEJRQThPS0xML2JPbXpKRFRVMk5vTzM4K2ZNNGV2UW9Ka3lZd08wQk5weDlaVmtXMzMvL1BWNTU1Ulg4K09PUHZHUDc5KzlIUWtJQ1JvNGNpZkR3Y1BqNStjSEZ4UVZ5dVJ3U2lXblBpTXlkb1RaWFVWRVIxR3AxcC91aEd4c2JjZTdjT1d6ZnZ0MW9nckdUSjA4aUlDQ0FWN2F1cUtnSTMzMzNIYkt6czQxZXU2YW1CZ3FGQWxaV1ZvS00rM3BxdFJvRkJRVTRkdXdZamh3NVlsWWQ4Z01IRGlBdUxrNlF6YjIxdFJYbnpwM0Q4ZVBIa1pxYTJxMVZGeXpMNHVEQmcwaE1UTVRreVpNUkh4OHZ5S1N1VUNqdzMvLytGMnExMnV6ckUwSUlJWVFRY3JOZzJCdGxIYk1aSG5yb29ldHluNDRscy9SQnBwNnpzek9XTGwyS1RaczI5WGcvOXNNUFA0ekt5c3BPazRoWldscmlpU2Vld0xadDI3cTFKL2hhazh2bCtNYy8vb0hObXpjYlhXcDk1NTEzNHNDQkF5WmZVeUtSZ0dFWVh1QW45cEh0Mk9ibjV5Zm9VMTVlTGdqd1pESVpMMXU3WG1GaG9hQnQyTEJoc0xhMmhsYXJoVWFqZ1ZxdGhsS3BSR3RySytycjYxRlZWV1ZTZ0NxUlNMQml4UW80T3p0ano1NDlTRWhJTUN1d1pSZ0dNcG1NKzk1SUpCSm90ZG9lcnlMbzM3OC8zbmpqRFpTWGx5TXRMUTBwS1NsSVRVM3Q5YUJZSXBFZ01qSVNjWEZ4aUlpSWdLT2pJelpzMklDRWhJUmV2VTlIMTdKaUFDR0VFRUlJSVlZWUk3Tm1GSUFUMGdma2NqbVVTdVVOczQ5ZlR5Nlg5emlRTjVlM3Q3ZloyZHE3Z3dKd1FnZ2hoQkJ5dlJnTHdHa0pPaUY5NEhvSHVhYnFpM0ZkaitDYkVFSUlJWVNRR3dFbFlTT0VFRUlJSVlRUVFxNERDc0FKSVlRUVFnZ2hoSkRyZ0FKd1FnZ2hoQkJDQ0NIa09xQUFuQkJDQ0NHRUVFSUl1UTRvQUNlRUVFSUlJWVFRUXE0RENzQUpJWVFRUWdnaGhKRHJnTXFRRVVJSUlZUVEwa3VxcXFyUTF0WUdEdzhQeUdRMzVxL2F0YlcxM05mT3pzNUcrN0VzaTdxNk9wUDY5aldOUm9QQ3drTGs1dWJDd2NFQkkwZU9OT3Y4dkx3OCtQbjV3ZExTVW5Dc3RiVVYxdGJXdkxiTGx5OXpQMmNiRzVzZWpaM2NYbTdNL3lzUVFnZ2hoQkJ5RTlxNmRTdVNrNVBCTUF6YzNkMnhhdFVxV0ZsWmRldGEyZG5aU0V0TFEzNStQc2FORzRmaHc0ZUw5bnYvL2ZjaGxVcmg3dTZPT1hQbVFDNlhkM3JkRlN0V2NGK3ZYNy9lYUwvVzFsYVQreG82Y2VJRWlvcUtFQkVSZ1pDUUVGaFlXRUNqMGVDenp6N2orano5OU5OZ0dBWUFvRlFxZWRkKzVwbG5UTHFQbmtxbHdvc3Z2b2ptNW1ZQWdKT1RFNFlQSHc2SnhMVEZ2blYxZFZpelpnMGtFZ2ttVFpxRSsrNjdEd0N3ZmZ0MlhMeDRFVTFOVFhqdnZmZDQxOXU1Y3llU2s1TWhrVWp3NFljZmR2azlKMFNQQW5CQ0NDRTN2WmZtLzlYWFF5Q0VYUFgyLzhiMzlSRDZUSDE5UFZKVFV3SG9aby85L1B5NkhYd0R1Z0Q4OTk5L0J3RElaRExSQUx5eXNoTFoyZGtBZ0pxYW1oNEZndDkvL3ozS3k4dGhhMnVMZSs2NUJ3NE9EdDI2enJGang1Q1RrNE5EaHc3aG1XZWV3ZURCZzZIVmFwR1dsc2IxWVZtV0M4QTFHZzN2bUxrc0xDd3daTWdRSkNZbUF0QUYxQmN2WGtSTVRJeEo1MSs2ZEFrQW9OVnE0ZW5weWJXWGw1ZWpvcUlDQUpDZW5vNklpQWh1N0RrNU9RQ0E0T0JnQ3I2SldTZ0FKNFFRUWdnaHhBeXZ2UEtLYUx0U3FZUldxK1ZlNStUa0dPM2JrYlcxTlY1NjZTVmUyOGlSSTdGbnp4NEFRRlpXRnBSS3BTQ2dQMy8rUFBmMTJMRmpUYnFYSWExV3k4M3NKaWNuYzB2TzliUEE1cXF2cjBkdWJpNEF3TWJHQnFHaG9kMjZqcUhNekV6ODhNTVBuZlpwYlczbHZkNjhlVE4yN3R4cHRQK1NKVXZnNCtNREFFaEpTZUhhaTRxS3NHdlhMZ0JBVkZRVWtwT1RBUUJKU1Vsd2MzUERxNisreXJ2T3BVdVhzSGp4WWw3Ym1ERmo4UERERDNmeHJzanRpZ0p3UXNodFlmZDNPUWdLZDBKUW1DTnM3Q3o2ZWppRUVFSnVZdnBaMGE0ME5EU2dvYUhCcEw3VzF0Ykl5Y25CdSsrK0szcGNyVllMbG1hdlg3OGVKMCtlNUY3djJMRkROT2lNalkzRndvVUxSYS83MGtzdllkeTRjWWlOamVXQ2J5c3JLN2k0dUFpQ1dsT2NQWHNXTE1zQ0FHSmlZaUNWU3MyK1JrY0toY0xrNzdsZWMzTXp0eVJkakVxbEFxRDd2aG9HNEFrSkNkelhhOWFzNGI1T1NVbEJmSHk4V1dNZ1JBd0Y0SVNRMjhLSkE1ZHg0c0JsTUF6ZzdXK0g0SEFuQklVN0lURFVFVmJ5bnY5eVFBZ2hoRnh2dWJtNXVIejVNdmVhWlZrdStEV2sxV3J4MTE5LzRkU3BVNWd5WlFydldGMWRIZmJzMllPU2toS3VyYTJ0RGN1WEx4ZGNaOW15WmJ6WHZyNitnbjc2WmVBQUVCY1hoLzM3OStQbzBhT0NjYTFhdFlvM1BrTXJWNjRFQUx6MTFsdUNNZlMyQ3hjdW9LV2xSZlNZazVNVFBEMDlVVkZSZ2NiR1JsUlVWR0RNbURGSVRrNUdZMk1qYkd4c1JKZTVEeHc0OEZvUG05ekVLQUFuaE54V1dCYTRYTkNFeXdWTlNOaGJBcW1VZ1crUVBZTERuUkFjN2dUL0VBZklMS2hDSXlHRUVPTTZKaU9ycXFyQzY2Ky9qcmEyTmdDNndQUFJSeDgxKzdwRlJVVzhQY2hkT1hEZ2dNbDlyMXk1Z3B5Y0hNR3NzTHU3TzV5ZG5Ya1p6bG1XRlowOTd0aldNWEROeTh2akFubEhSMGNNSERnUUtTa3BxSzZ1Rmx4THJNMlVZMERYeWVBTTk1ZDM1ZWpSb3dCMEt4RGVlZWNkd1g3dTBOQlF5T1Z5eE1iR0lpZ29DSkdSa1RoNzlpd0FJQ0lpZ3BhYUU3TlJBRTRJdWExcE5DeUtMaldnNkZJRER1OHFnc3hDZ3Y0REhiaUEzQy9ZSGxLcGFmK0lFMElJdWYyd0xJdk5temR6d1RlZ1d6SzljZU5HazYraEQ5Yjc5KytQTjk1NEF5cVZDbSsvL1RaOGZYMHhac3dZaElhR29yYTJGdHUzYjBkZFhSMys5YTkvb2FhbUJxdFhyK2F1OGVDREQyTGl4SWtBZ0Y5KytRWDc5dTBEb052ckhCTVRnKysrK3c0QUJJblZWcTVjaWRiV1ZuejQ0WWZkZVBkOGYvNzVKL2YxOVVoTTF0Yld4cFVOYTJwcVFtSmlJcEtUaytIczdJd0ZDeGJ3K2lZa0pLQ2xwUVZoWVdIbzE2OGZHSVpCWGw0ZWw4RE95Y2tKdi83Nks5ZC8vUGp4OFBEd3dBTVBQTURMZm43cDBpVW9sVW9BUUZCUUVMZi8rMjkvK3h2dXYvLythL3AreWEyQkFuQkN5RzFCSW1HZzFRcVg1WFdrVm1tUmwxNkh2UFE2SEFCZ0taY2ljSkFqdDJUZEo4QU9KajVVSjRRUWNodll0MjhmTWpNemVXMkdpZEZNMFhHMmZNdVdMU2d0TFVWcGFTbFVLaFZDUTBQeDg4OC9jek92SDMzMEVlUnlPVzlaZDNsNU9mZjFsU3RYdUs5ZFhWMEJBSTJOalFBQWUzdDczcjFzYkd4UVYxZkhPK2ZOTjkrRXU3czdXbHBhOE95enozTHRuYzA4bDVlWDQ5eTVjNEwyMmJOblkvYnMyVkNwVkhqcXFhZTQ5blhyMW5HQnJUbjMwZC9yNE1HRE9IMzZORjU1NVJXNHVycENvVkJnKy9idEFIUlowUlVLQmU4aHdKRWpSN2paK1duVHBtSEdqQm04bWZheXNqS1VsWlZ4cndjUEhnd1BEdzlCS1RQRC9lTGg0ZUdkanBNUU1SU0FFMEp1QzZ2V3hTRXZvdzY1YVhYSXk2aERaV2tMUkxiSkNiUXBOTWk2V0lPc2l6VUFBQnM3R1FKRG5SQTgyQWxCWVU3dzlMTzV4aU1uaEJCeW8wcE9Uc2J1M2J0NzlacEhqaHpCc1dQSEFPaG1rZlhaeUI5KytHR1VsNWVqcEtRRUJRVUZndk9LaW9xNHIvV0JKc013M0pKMmZZSTFSMGRId2JrblRwemd2bloyZG9hN3U3dlo0OTYxYTVmby92TnJZZGV1WFZ5d2YvVG9VY3llUFJ0dWJtN3c4ZkhCNWN1WG9WS3BrSktTd3BWdGEyeHNSR2xwS1hkK1NFZ0lBQ0F3TU5Eb1BZcUxpL0hSUngveDJ0YXZYODlsUmZmMjlvYVRrMU92dmk5eWU2QUFuQkJ5VzdDMmxXSHdNRGNNSHVZR0FHaXNiME5ldWo0Z3IwZE5aYXRKQVhsTGt4cHBaNnVRZHJZS0FHRHZhSW1nY0gxQTdnaFhUK3RyK1RZSUllUzJsSkdSY2MwU2NxMWN1UkpoWVdGbW41ZWJtNHNOR3pZSWdzNnVabThCR00xMm5wU1VoQzFidG5Ddjc3Ly9mbTRHMjhyS0NrOCsrU1RlZlBOTjN0NXJCd2NITkRRMG9MQ3dFQ3FWQ2lxVmlzc1k3dTd1enBVdHE2MnRoVlFxaFoyZG5lQytQajQrY0haMlJtMXRMUVlQSG16Q3UrZkx5c29TbmYyK1ZzYU1HY1BkNy9qeDQ1Z3hZd1prTWhraUl5TzVwSFRuenAzakF2RE16RXp1NTJScGFZa0JBd1lBQU56YzNPRHE2b3JubjM4ZUsxYXNBTkMrZjcrNHVGajAzdnBaOHJLeU1sNVcrb01IRCtMZ3dZTUFnSG56NW1IOCtQRzkvYmJKTFlJQ2NFTEliY25lMFJKRDRqd3dKTTREQUZCWHBVRHUxWUE4TjcwZURiVktrNjdUV04rR2l5Y3FjZkZFSlFEQXlVMnUyejgrMkFuQjRZNXdjTGJxNGdxRUVFSnVOcG1abVZpM2JoMVh5c3BRVTFOVGwrY2JLKy9WdjM5L09EZzRvTDYrSG1QR2pNR1lNV080WStucDZTZ29LTUFkZDl5QnRMUTA5Ty9mSDFldVhNR2dRWVB3eXkrL1FLMVdJeU1qQTIxdGJWeXdHUlFVQkVDM1Q5M1B6dysxdGJXaXljbmk0dUl3ZlBod0hEdDJqS3VOYlk2TEZ5K2FmWTQ1TkJvTjk3VkVJa0Y0ZURpY25KeFFWMWVIcHFZbW5EbHpCbkZ4Y1lpTWpNVCsvZnNCNkw1ZmFyVWFNcGtNNmVucDNQbURCZzJDVE5ZZUFzMmJOMDlRV3gwQVpESVpYRjFkVVZ0Yks4alNUa2hQVUFCT0NDSFFCYzVEeDN0aDZIZ3ZBTUNWc2xia3B0VWlONzBPK1JuMWFHNFUvcElscHE1S2dhUy95cEgwVnprWUJuRHpza2J3WUdjRWh6c2hNTXdSdHZaVWc1d1FRbTVtOWZYMStQVFRUNkZXcTBXUGk1WHZNcFc3dXp1V0xsMktmZnYySVRZMkZ0OTk5eDBlZXVnaFNDUVMvUFhYWDl6ZThvY2VlZ2lqUm8zaUF0QmZmdmtGQUhENjlHbGVNamo5ekQ3RE1IajIyV2VOamhuUUJaeGRMYWZ2V0lZc0xDd01DeGN1eElBQkEzRHc0RUZ1TnI2M0dZNWJLcFZDSXBGZzFLaFIrUDMzM3dIb2x1M0h4Y1VoT0RnWWNya2NDb1VDQ29VQ1dWbFpHRHg0TURJeU1yanpJeUlpdUs4TENncVFsWldGdExRMHJxMndzQkE3ZHV5QWc0TUQzbnJyTGJ6eXlpdThHdVNHRDBXMFdpMjNmTi9IeDRkYjB1N2w1ZFhMM3dGeUs2RUFuQkJDUkxoN1c4UGQyeHFqSnZ1QVpZSHk0dWFycytPMUtNaHFnS0xGK0M4eGVpeXJDK1N2bExYaTVKKzZHdVJlL1d5dnpvNDc2MnFRVzFNTmNrSUlNVWRvYUNoZWZ2bmxQcnUvdmIwOVpESVpON3M2YWRJay9QSEhINzEyZlY5Zlg4VEV4T0R6enorSFJxTkJTMHNMN3J2dlBtN3ZzVXdtUTNSME5HUXlHYmVFV2o4YmZQNzhlVzYyVmlxVklqSXlrbmR0dzVsZk1XS2x4em83cnAvSjF5L3Buak5uRHI3OTlsdGVIMzJXOEk2ZWVPSUpvL2ZSbitQcTZvcTMzbm9MQ29XQ082WlByRFptekJndUFDOG9LRUJaV1JtOHZiMFJGaGJHUGFoSVRVMkZpNHNMYW10cnVmTU5BL0NTa2hKdXhsenY4dVhMdUh6NU1qdzlQVEY1OG1UQjJBekxqaW1WU2k0QUR3c0xveXpveENRVWdCTkNTQmNZQnZEdWJ3dnYvcllZTzhVWFdpMkwwdnltcXdGNUhRcXo2NkZxNjNwNUdzc0NaVVhOS0N0cXhyRjlwWkJJR2ZnRzJGME55SjNnSCtJSUMwdXFRVTRJSVRjeWlVU0NnSUFBNU9mblk4bVNKYkMwdE9RRjRNWUNUa1BsNWVYWXRXdVgwZVBlM3Q2d3NiRkJZMk1qTGx5NGdFdVhMbkhMc0ljT0hjcmJ4ODB3RERjYmJEaFRQR1RJRU5qYTJuYm5MWnJOd2NFQkkwZU94S2hSb3dRQmVHL1FaM0FIZFBXNkFjRER3d01CQVFGY1FyckV4RVRNbVRNSDRlSGhnZ0JjejhmSEIyNXViajBheTZaTm03aXZEWmVtWjJSa2NNY2NIUjB4YytiTUh0MkgzTG9vQUNlRUVETkpKQXo2QmR1alg3QTlKczdvQjdWS2krS2NSdDBlOHZRNkZPYzJRS1B1T3FPYlZzT2lPTGNSeGJtTk9MSzdHRElMQ2ZvTnNPZHFrUGNiNEVBMXlBa2g1QVlVR3h1TCsrNjdEMzUrZnNqSnllRWQ2empyTE1iR3B2TUtHajQrUGxpMmJCbmVmLzk5TkRVMWNUUFBFb2tFVTZaTUVmU2ZPSEVpRGh3NHdOc3JMVFo3MjVXT0NlVE1LUTltT0ROc1NKOUVyanYwV2NiMUdkd0JmaGIzRVNOR2NBSDR5Wk1uTVd2V0xHNS8rT0RCZ3hFUkVZR2pSNDl5L1ljTUdjSzcvdGl4WXpGMjdGamUrOVFuWVRQbStQSGpvdTM2bVhNQThQVDBwQUNjR0VVQk9DR0U5SkRNUW9MQU1FY0VoamxpOGh4L3RDazFLTWhxUUc1NkhmTFM2bkM1c01ua0d1VDVHZlhJejZqSG45c0xZV2tsUmNBZ0IxME44c0ZPOFBHM2cwUkNBVGtoaFBTMUNSTW1HRDFtV091NkozeDhmUERJSTQvZ3M4OCs0OXJjM2QxRlM0VFYxdFpDSXBGd0FiaXRyVzIza3FuMWhMSGw3WWJaNjZ1cXF2REhIMy9nbm52dUVUeUVLQ2twd2NXTEZ6RnQyalRCTlF6M1lCc0c5RU9IRHNXMmJkdkFzaXdhR2hxUW1wcUtxS2dvckZtekJvQnVpZmpYWDMvTjlZK09qdTdlbXlPa0YxRUFUZ2dodmN6U1NvcVFLR2VFUkRrREFCUXRhdVJsMUhOWjFpdExtMDJyUWE3VUlEdTVGdG5KdXIxcmNoc1pnc0ljdVN6ckhyNjJFRWxtU3dnaDVCWlFWVldGbjM3NmlkZFdVVkdCOWV2WFk4bVNKWkJLZFRsRUxsMjZoTTgvLzV5WGtiMjV1Um1mZmZZWm5ucnFLVzdQZEY5VHE5WFlzR0VEQ2dzTGNmNzhlY3lmUDUrYmtkNjNieDkrL2ZWWHFOVnF0TFcxWWRhc1dkeDVMTXZ5YXB3YlBsaHdjbkxDb0VHRG9OVnFNV2JNR0VFNXVZeU1ERzVadnBPVEUvejkvVTBhYTNOek03S3pzeEVURXlNNFpyZ0tRS2xVY3FYSS92YTN2OUVlY0dJU0NzQUpJZVFhazl2SUVEN1VGZUZEZFUvdG14cFV1aHJrVndOeVUydVFLMXJVU0UrcVJucFNOUURBenNGQ1Y0UDhha0JPTmNnSklhVHZQZkxJSTEzMnFheXN4TDU5KzR3ZVQwNU94c2FORzdtbDV4WVdGdEJxdGRCb05FaE9Uc1pYWDMyRmhRc1g0dmp4NDlpeVpRc1haRElNdzVVZ3UzVHBFdDU5OTEwc1dyUUlucDZldmZET2V1Ym5uMzlHWVdFaEFOMmVidjBEQkVBWFpPdmZ3KysvL3c1N2UzdHVDWDFSVVJFdkNadVRreE9xcTZ1NTEvLzR4eis0MmZlT0dkZ05hNU1QSERnUU5UVTEzR3NIQndkWVdBZ3JreFFYRitPMTExNURlSGc0SEJ3Y1VGVlZ4UjFMUzB2clZwMTBRZ3hSQUU0SUlkZVpuWU1Gb2thNUkycVViaGxoZmJXeXZRWjVSaDNxcTAyclFkN1VvRUx5eVN0SVBua0ZBT0RvYXRWZWd6ek1DWTZ1VklPY0VFS3V0OUdqUi9OZXN5d0xsbVVoa2JRbjJUUVdmRmRWVmVHWFgzN0JtVE5udURhSlJJS0ZDeGVpdGJXVmwrQnMzYnAxWEdaMFFCZDh6NXMzRDZXbHBUaDgrREFBM2JMdTFhdFg0NEVISHNEWXNXT05qdm5ubjM5R1ltSmlsKyt0WXhreUFQamdndys2UE8vdzRjUGNtQUJnMXF4WnZHemtVNmRPUlVOREE5Zm41NTkvaG91TEMySmpZNUdVbE1UMWs4bGtPSFRvRUw3NTVwc3U3OW5SbVRObmVOL1hmLzNyWDRpS2lnS2dtOG5XS3lrcEFRQ1VsWlhoaXkrKzRPMnJYN2R1SGU2KysyNk1HREVDN3U3dWtFcWxpSXVMQXdBRUJBUUFhSCtZSUJiY0V3TGNwQUg0NXMyYiszb0loUFFwcGFZQlp5OS9qaXN0NllKakRDUUljNXVORU5mcEFHaDk4czNBMGRVS3NlTThFVHRPTjBOUlZkN0s3Ui9QeTZoRFU0TnBOY2pycTVVNGwxQ0Jjd2tWWUJqQTFkT2EyejhlRk9ZRU93ZjZaWUFRUXE0M3BWTEoxUWFYU3FWZ1daWlhxOXR3TDNSYVdob3ZTTFN3c01DaVJZdTRRTEc4dkJ3U2lRUTVPVG5JeXNyaStzbGtNanp5eUNNWU1XSUV0Rm90bXBxYXVPdG90VnF1UG5WblkreXFCQm5RZFpreU1XZlBuc1hXclZ1NTEyUEhqc1ZkZDkwbDZEZDM3bHhVVjFjak9Ua1pMTXZpbTIrK2dZMk5EUy9wV1dSa1pMZkcwSlhzN0d6ZWE0bEVncWFtSm01RzNjUERBNVdWbFZDcFZOaXpady8yN05rRGlVVENCZGxhclJhblQ1L0dOOTk4QTVabElaZkw4ZkhISC9mNk9NbXQ0YVlNd0FtNTNWbEpIVEM2M3d0SXY3SU5sMnIyQW1oZnY4eENpL1NxbjFHcnlFT3M5eUpZU0RyUHRFcHVQRzVlMW5EenNzYklTZDVnV2FDaXBKbWJJYy9QckRlNUJubFZlU3VxeWx0eDZsQVpHQWJ3OUxQbFpzZ0RReDBodDZGL0FnZ2g1RnFUeStVSUN3dERTa29LcjB5WW5qNjRCblRKM1ZKU1VwQ1NrZ0ozZDNjc1hyd1kvZnIxNDQ3ZmM4ODlBSFJMdU45NjZ5M1UxTlRBdzhNRGp6LytPTGUvV1NLUllNR0NCYkN6czhQaHc0Y1JIeDhQWDEvZmEvd3VqY3ZNek9TV3hROFpNZ1R6NXMwVDdjY3dEQllzV0lCMzNua0haV1ZsWUZrV3RiVzFpSXVMdzRFREJ3RG92ajk3OSs3dDlURWFQaEJ4ZFhYRmdnVUxZR1ZsaFRmZmZCTnl1UnpMbHkvSDBhTkhzVy9mUHU2OWFMVmEzc3k1b2REUTBGNGZJN2wxMEc5ZmhOeWtHRWd3MkgwdW5PWEJPRmYrSmRUYVZ0N3hzcVp6T0ZyNEdrYjRQQTBIcTM1R3JrSnVkQXdEZVBXemhWYy9XNHk1UzFlRC9IS0JZUTN5QnJRcE5WMWVoMldCOHVKbWxCYzM0L2grWFExeUgvLzJHdVFCZzZnR09TR0VkQWZETUx6bDVXSkNRME9Sa3BMQzlaZkpaTEN6czBORVJBVHV2ZmRlWHQ5NTgrYmh6ei8veEl3Wk0yQmxKYjZWeU43ZUhvOC8vamhTVWxJd2RlcFVXRnBhQ3NiMHdBTVBZTkNnUVNidFdaNDNiNTdSd05oYytqSHIvenQvL254WVdWbWhwS1FFQ3hjdTdQUjdKWmZMc1hqeFluejIyV2Q0N0xISEVCd2NERUJYRnowcEtRbGhZV0dDUkd1OVlkeTRjVWhLU29KR284R1NKVXU0K3VseGNYRUlDZ3FDazVNVFpzNmNpZWpvYUp3OGVSTEZ4Y1ZvYW1xQ1dxMEdZNUFOVmY5MXgzSm5oQmhpV05hVTFEK0VrQnRaVTFzWlRwVitnc2EyVXNFeHFjUUtNWjcvaEo5RFhCK01qRnhyR2pXTDR0d0dMaUF2em0yRVdxVTErenBTR1lOK3dRNWNRTjUvZ0FPa3NwdG5DOE5MOC8vcTZ5RVFRcTU2KzMvamUvMmFHUmtaWERtcjBOQlF2UHp5eTcxK2oydEp2dytjWVJoZXdOWlh0TnIyZnllNmVualFXOVJxdGRGU1pSMXB0VnJCdU1UYWVsTkRRd09zcmExNWU3ZWJtNXRoWTJOelEvek15TTJITWZMQm9SbHdRbTRCZHBiZW1PRC9LczZYZjQzU3hsTzhZeHF0RW1mTHZrQ05JZ2NSN3YrQWhKRWF1UXE1R1VsbERBSUdPU0pna0NQK050c2Zxall0Q3JMcmtYYzFJQzh0YUlKVzAvVnpWbzJhUlVGV1BRcXk2bkZ3UnlFc0xDVUlDSEZFME5XQTNEZVFhcEFUUWtoMzNTaUJ0OTcxQ3JvTm1ScDhBK0xqdTlaamRuQndFTFRwWjhJSjZVMFVnQk55aTVCSjVCanU4eSs0MUFZajdjcFdhRm5EWmNrczhtb1BvRjVSZ09FK1QwRXVjKzZ6Y1pKcnk4SlNnb0VSemhnWTBWNkRQRC96YWczeTlEcFVGSnRXZzF6VnBzV2wxRnBjU20ydlFSNFllclVHZWJnVFBQdFJEWEpDQ0NHRUVITlJBRTdJTFNiWStXNDR5UU54NXZKL29WRFg4NDVWdDE3Q2tjSlhNTnpuS2JoYUQrcWpFWkxyU1c0alExaXNLOEppZFRYSW14dFV5TXRvcjBGZVhXRjZEZktNYzlYSU9LZXJ2V3JyWUlHZ3NQWUkyS29KQUFBZ0FFbEVRVlFhNUc1ZVZJUDhkaVd6a0hScjJ3UHBYUXdEMkR0Wm9hRldQQ21ValowTUxVMWRKM0FraEJCeWJWRUFUc2d0eU5WNkVDYjZ2NEV6bC8rTDZ0Wkx2R01LZFQyT0Y3K0RjUGU1R09COGR4K05rUFFWV3djTFJJNTBSK1RJcXpYSWE1VElTMjhQeU90TXJFSGUzS0JDeXFrclNEbDF0UWE1aXhXQ3d0c0RjcWRib0FiNTYxK1BnYVdWYnN2R3RkaGpQbkZHUDlnNVdvTFZzdmp0K3p5dXZUdlo2Vm1XaGJLMTYyUjhZcDcvWUFUc0hIVjdIcjk0NHlMS0NwdE1QdGZGUTQ2bjM0eEY0YVVHblB1ckF1bm5xZ1hCdUVUQzRLVlBSd0lBMUNvdDF2ejdkTGZHZVRPeGM3REFYZmUzbDMzNjQrY0NOTmExWWRSa0g5UldLWkIxb2FiTGE5eTN1UDBoNllHZkM3cjh1em44RG0vTWZHUUFVczlXSWZIM1VoUmUwcFZQY25TeHdxUjcraU4ybkNlKy9FOHlpbklhdXZtdUNDR0U5QVlLd0FtNVJjbGx6aGpUYnlYU3J2eUkzTm9ETUN4VnBtVTFTSzM4QWJXdHVZanhXZ0NaUk41M0F5Vjl5dEhGQ2pGalBSRXpWbGVEdkxxaXRUMGdUNjlIVTMxYkYxZlFxYTlSNHZ5eENwdy9wcXRCN3VKaDNSNlFoenZDenRHeTY0dmNKQXdEYzFPMEtUVjRkY0Z4UVh2c09DKzRlMXREMnlFQWYzWERhTFBIMUZDcnhOdFBuK3E2b3doTHViVDkvWmlSbDVWaGRFR2kzRWFHUVVOYzRPUnFoY3lMTllCS2Q0eTdGQVB1NTk4eE9IZnpzc2FrV2Y1STJGdkNCZjcyanBhd2Mrcjl6NHYrK3E2ZTFuanUvZUc5Zm4zRGh6UVNLWU5oRTcyNDE4Zi9LRVZJbEF0bVBESUFMTXZpMTgyNU9ISGdjcWZYaXgzbnlYMTk3UGZTVGdOd1czdGR3QytSTW9nYTZZNmdNQ2U4dCt3ME5Cb1dUNzBaQ3pzSDNRT1dPWXRDOE1uS0pHalVsSCtYRUVMNkNnWGdoTnpDSkl3VWtSN3o0U3dQeHZtS2I2RFI4bitCSzIwOGhRWmxDVWI2UGdNN1MrOCtHaVc1a2JoNldzUFYweHJENzlCOUhqcldJRzl0TnEwR2VYVkZLNm9yV25IbXNLNEd1WWN2dndhNXRTMzk4M090ZEpXQnVxS2tCUit0T011OU50ekxyelZqSmZtZDl3VWdZSkFqQUtDbFNZWHYzaytEZzVNbEZ3aHUvakRONkxsdVh0YVk4UGQraUIzbkNZbVVRWEM0RXo1LzlUenFhNVNJaS9mQkhUUDdtejRRRTEzUFRQbEtCWDgxZ2xUS3dOdGZsemVCWVJqTWVHUUFyRzFsT1BSTEVTUlNCcDUrN1ltZXpGbUJvSGZQUHdmQ3hxNzk3OVQrcmZuY0dJN3NLc0xmSDlLVmN2THdzY0hVQjRPd1ozTnVkOTRXSVlTUVhrQy9BUkZ5Ry9CemlJT0RsUjlPWC80VVRXM2x2R09OYmFVNFV2Z2FZcjBXd3NkK1dCK05rTnlvUFAxczRlbG5pOUh4dm1CWm9MU2dFWG5wOWNoTnEwTkJkajNhRktiVklLOG9hVVpGU1RNUy95aUZSS0tyUVI0VTdvamd3Ym9hNU9iTUtOOUlPbHNoME5OWi8rWUdGZmIvbE45cG45bVBoL1RvSGdCNDJlMVpyV2t6b3hIRDNUQnh1aTVJMW1oWWZQOXhCbXF2S1BEWUM1RUlpZElsQUJ4enR5K08vODR2alNpUk1IandxVEJFam5UbkJmNzJUcFlZSGUrRGZWczZmNy9YZ3FLbGUvdWlHUWtESzduNDU3Ymozd3VaVElKZk4rZWl1VUdGK1BzQ0FBRGpwdm9oNmE4S2FEVXNudmxQTE5mWDNBY0ZFMmYwUThSd04rNTFRVlk5a3Y1cS8vLzhpUU9YRVQzV0EzNkI5Z0NBMFhmNW9xeTRHV2VQbEF1dVJRZ2g1TnFqQUp5UTI0U0RWVDlNOEg4TjU4bzJvS3pwSE8rWVd0dUswNWMveFVDWHFRaDN2dzhNcm45NUVuTGpZeGpBTDlBZWZvSDJHRC9ORHhvTmkrS2NCdVJsNkFMeW9wd0drNUp4YWJVc1N2SWJVWkxmaUw5K0srRnFrQWVGNlFMeS9nTWNJTFBvbTgvZzR5OUZJWGl3azZCZFA2dDhMcUdDMS82ZmY1MDBlaTJ4bVdoYmV3dXNXaGZIYTVOSUdLNnZZZkNsYUZYalRCZEJVbmNEOEtuL0NNSzRxWDZDOW1mWEduOEk5LzV6WjFCVjNvcXdXRmM4OEs4d0xvRGVzeWtIZVJsMWtFZ1o3UDhwSDhIaFRwREtHRXg1SUFqNW1mVW9MMjdtcmlHUk1vZ2E1YzY5Ym0xVzQ5eXhDcHc4Y0JsVjVhM2RlaTg5OWZxaXhHNmQxOWxTZHBiVlZSS3dzTlI5am1WWC8zdDRWeEZZTFl1eFUvM3c5VHNwcUs5UndyNEhEMnJDaDdvaS9yNzJ2ZWJLVmcxKytpS0x0NU5BcTJYeDArZVplUG8vUTdueDNQUFlRTlJYS2JrcUI0UVFRcTRmQ3NBSnVZMVlTR3d3MG5jcHNxdjNJS05xQjFnWUJrc3NMdFg4aGpwRlBvYjVQQWtycWJBZUppR0dwTkwyR3VTVDd1a1BWWnNXaGRuMXVobnk5RHFVNURlYVhZUDgwQzlGc0xDVXdEL0VVVGRESHU0RXYwQjdTS1MzWDgwem1Vd0NiMzg3czgvNzdQL09Bd0NzYktSNC9LVW9ybjN6aDJsb3FHbURTcVhCMFBGZXhrNDNTcU5oNGVRbXgwUFBEdWJOWHQ5MWZ5Q21QelFBVWhuL1p5U1ZNWGpneVZCODlzcDVYanZMQXZtWmRUaDdwQndwcDZzUWYyOEFiTzB0dUFEOGoyMEYrR05iUWFkam1UemJIMytiN2MrOTNyY2xIMy85V216MmU3cVdsSzFxV0ZqcWdtc3VFTGVRSVBOQ0RWcWIxUmcweEJtdUhuSVVabmN2S1ZyNFVGZjg0K2x3N21mQnNzQ09yN0pSZTBVaDZIdWxyQlcvZkh1SlMrd21sVEo0ZVBsZy9PL2pkSk1Td2hGQ0NPazlGSUFUY3R0aEVPSTZBMDd5SUp3dFc0YzJUU1B2NkpXV2RCd3AwSlVxYzdFZTBFZGpKRGNqQzBzSkJrUTRZOERWR3VUS1ZnMnZCbmw1VVpQSk5jaHpVbXVSYzNWMnpzcGF5cXRCN3RYZjdvYXBRZDdWZnV1ZWNIUzE0aTFOTmxWSnZ1N3Z0SzI5QmErOW9xUUYxUlhkbjJYV3FGazAxQ3BSZTBVQkY0LzJ4STJkN2VkMzk3SEIxSDhFdFY5RHcrTDk1ODV3UWFKVXhtRE0zYjRZTjgwUEZTVXQrSFJWMXduQzdCMHRNZFpnOXI2eHZnMG4vaWp0NUl5dW1mdHpQTDYvRkNmK0VFK2l4akM2NUlaYWcrWDhkODhOd3N4SEJzRFJWYzc3N0tZblZYY3JBSThhNVk3N253aUYxT0RCMUovYkM1Qjh0U3FCbUhNSkZmRHViNHV4VTNUZk81bUZCQS85ZXpCKzNwQ0ZDNG1WWm8rQkVFSkk5MUFBVHNodHlzTTJBbmY0djRIVGx6OUZyU0tQZDZ4VlhZTmp4VzhoMG1NZUFwMysxa2NqSkRjN0syc3BRbU5jRUJyakFrQ1hxRXMvTzU2YlhvZXFzaGFUQW5KbHF3YVo1MnVRZVY0M1UyZHJiNEhBc1BhQTNOM0hwdGZHdlBHOVZFaWtERUtIdU9EQnA4TzQ5bGNmMTJVeDEycFlSSXh3TTNaNmw1b2JWZHd5ODJYdkR1ZXlvTC84Y0VMUEJtNm1nenNLa2ZCYkNXU1dFcnp3NFFpdS9jTVh6bktKOXB6Y3JQRGs2ekhjTWExR3QyTG0vUEVLUkkxMFIwdVRHaTFOS3U2L3Jmclh6V3JZMmx0ZzVxTURrSjlaanpPSHl6RnNvaGNrRWdZU0NRTmxhL3VlNjQ2ckcwekp6ajN6MFFHOHZkZDd2OCtEcXUzR3FFUCsyQXVSQ0F4MTVHYTg5VHo5eEQrakhyN21mWFlsRWdieDl3Vmd3dlIrdlBaVEI4dHc2SmVpTHMvZiswTWVuRnpsM0dkWUttTXc5OGxROUIvb2dOKyt6NlhzNklRUWNoMVFBRTdJYmN6YXdoWGorcTlDY3NVbUZOUWY0UjNUc21wY3JQZ09OYTI1aVBaNkZGTG0xaWtqUmZxR2paMEZJa2E0Y2IvOE45UzJJVGU5aml0N0pyWjBWa3h6b3dxcHA2dVFlcm9LQU9EZzNIdWZUYlZLQzZpQWtDSE92SFpqeWVZNjdnazNaRmhHcWpzYWF0dXdiWDBXcjIzQmlraHVuTis5MzU1bDNKUzk5NGFVQ2cyVUNnMXM3UGl6NUxWVkNpNll0YkxtSnhqVHorait1YjBRZjI0djdQSWU1Y1hOS01pcTExMzNpZ0t1bnRaZ0dHREpLOUhJeTZ5SGhBRkNvbHk0L3BkU3V0NlBQR0tTTndZYkpCelRhbG5FalBYa1puQXRMQ1hkQ3NhdmxKbTNNcUN6NUhzZGcyOUR5bFlOS2krMzRFcFpDNjZVdHFDOHBObG9YekZ6Rm9VZ2Rpei9jNVg0UnluMmJESXRxem5MQWxzK3k4QThXVGpDWWwyNTlyZzdmVkJSM0l4VGg4ck1HZzhoaEJEelVRQk95RzFPd3NnUTdmVlBPRnNQUUhMRkptaFkvaStXeFEzSDBLQXN3Z2pmWjJCcjRkRkhveVMzSWdkblM4U004VURNR04zbnFxWlN3UXZJRyt0TXEwSGVVR3RhUDFOWldra1JNY0tkMStidVk0TXJsMXNFZlRzR3lJYTZFNEFiTGs5V3RXbTRaZmdkYWJXczBXUG1zRFNZU1ZhcnRMemdsWkh3MS9rYnpvNmF1bVJiUDl1ZmRMUUM4ZmNIQU5COUx6dXVXdEJxV0p3NTNIbndGekRJRWRPdmx0UFNrMGdZTHV2NnlMOTVZOUk5L3RqNFhxclpwYncrZVA2TVdmMEJYUksyamlwS21oRVM1WXlHMmpaWVdra2d0OUg5bW5VdW9RTDdmeXBBUTYwU0ZwWVMrQVhaSXo5VDkzRENuQ1JzQ2IrVllQQlFOOTdEa2RIeHZoZ2Q3MnYyK0ZtMi9mT1duVnlEMDExOC8wMVZ3ZXpBNHNYZjk4cTFETFcwdFAvOXE2Z3cvdUNMRUVKdWRCU0FFMElBQVA2TzQrRm8xUituTDMrQ0ZsVVY3MWk5c2doSENsL0ZVTy9GOExLTjdxTVJrbHVkaTRjY0xoNWVHRDVSbHlDc3NyU0ZXNjZlbjFHSGxxYnVsWXN5Vjh3WUQwRjVxV2YrRTR0RE80dHd0RU9pcnhjL0dvSGU0Qk5naDRCQmp0eXNQcURiV3oxdW1qQlRPUUJJcFJMUlkwbEhLOURTcERMNXZzNXVWdHpYSGMrVGRBekFUVWlvWjh6UjM0cWhaVmtNSGU4RkYzYzVsN0N0VGFGQmVVa3pEdTRvUktYSUF3NDlyLzYyZUhqWllLUFo4Y2RQODhPVUIzVjd6UmV2R29KTkg2WWhMNzNPNVBISkxDU1k5YytCSnZjMzl1RGx5TzVpSE54WkNHV3JCbk9mQ0VYMDFZZExXbzF1L3p5Z0s4OTIxLzJCeUU2dXhmNmY4dEZveGdPazh1Sm0vUHhsbGk2TGViVVNQZ0htSituVHkwNnV3WlhMTFJnUzV5SEluTjRUYXJZUnFwYmVmU2pXa1ZLcHZLYlhKNFNRYTRrQ2NFSUl4MGtlZ0luK3E1RlV0ZzRWemNtOFl5cE5NMDZWZkloQnJqTXh5RzBXR053Z1diRElMY3ZEMXdZZXZqYUl1OU1ITEF1VUZUWWhONjBPdVJsMUtNaXNoOUtFR3VUbWtrZ1kwY0JXWmlGQi9QMEJDQWgxNUxVN3Vja0ZmYnZpNEd3RnZ5QTdMbm1aUk1MZzZUZDF5ZFp5REpaaDI5aFpZT3FEUWFMWGtNb1kwV1BaRjJ2TkNzQU5rNm5WVmZPREdrbUhXRmNzbzcycVRZdkUvZndFYUdQdTl1VUZ5Z3dEakp6a2pUYUZCc2QvTDhHcGcveVpWb1pCcDhHZlg2QTlIbnN4a3Bmc1RhTm1lVm5YRFg4T1Z0WlNQUFo4Qkg3Nklnc3BuU1FsTXlTUk1tYXRXREFXZ0J0Kzd4c05scWs3dU9nZWREZzRXK0dPR2JyNjZTRlJ6aWpLYWNEcGcrYk5QS2VlcnNLbDVGcE0rVWRRandKd3BVS0QzNzdQdzlFOXhXaHVNUDB6UXdnaHBHY29BQ2VFOEZoS2JUSEtiemt5cTNZZ3UzbzNXTFQvWnN5Q1JXYjFMNmhWNUdHbzl4T3dsTnIyNFVqSjdZUmhkTFBFUGdGMkdEZk5EMW9OaStLOFJ1U210UzlaN3czREpucUpMaTNXTDljOWY2d0NBWU82WDZJdmZLZ3JIbnAyc05IajE3dmNtbCtRUGZkMWRZYzYzRkpwZXhETnN1Qmw5ZGJUcUxWSTZyQVBmdFNkUHBBWmJDMW5KQXhtUEtLcnFLQldhWGtCZVBoUVYweWJGNHc5bTNLUUtWSU9LM3lvSytZK0dRcExxL1lWQ2NXNWpTak9iZUF0dTk3OVhRNlVDZzBtWGsxT0pyT1E0TUdud21CcmI0R1RmNHBuSzcvVzZxcmFjeHE0ZXVxeW45KzdLSVJiOWw5VHFjRFJQY1d3dGpIL1Z6R2xRb09FMzBwdzRiaHU3M3YvQWZiY0NnQkE5LzBvS3hMdUwvL25pNUhjSG5XVlV2Y0FxNm1YZzI5bmpNV1VlZDY5ZWswQUtDb3FRa0tDTGxtaGh3ZHRoeUtFM0x3b0FDZUVDREJnRU9ZMkI4N3lZQ1NWcjRkS3cvOUZycUk1R1VjS1g4RUluNmZoSkEvb20wR1MyNXBFeXNCL29BUDhCenBnMGozOXViM0dQVFU2M2dlQWJpYlQwa3JLemVUKzc2TTBoTVc2NGtKaUpXWXRhRitxL05MOHYzRFgzRUF1OERPc1J5MnprT0MrSllONGU5bjFHY1k3S3J6VWdNTHNCamc0dHk4Sno3cFFnNDN2cGZMNjZmZGV0eWsxZUhYQjhXNjlSNGJSalUzVnBrVkFTUHVNZm5reC8rKzV4R0NHV1N6NEJnQzVqUXpMMWc0emV3emUvVzB4NWNFZ0RJelU3ZCtlZTdWZXVMNFd1RVRDWU5Lcy9waDBqejl2WDN4VmVTdStlejhWNDZZSVZ5bnMzNW9QbFZLRE8rOE40TjduekVjSHdOYmVBZ2QzZHAwMHpsREh6NU9sWElyWHZ4cGoxaldxSzlzRGNHZDNPZTY4TjRCN3Z5d0wvTHdoeSt6a2VienJWN1J5WmVYY3Zma1BqZkl5NmxCUklselNiL2lBcDAxNWJUTEgyeUFZZDkvZCsrWDVNakl5dUFCY0xqZC81UWtoaE53b0tBQW5oQmpsWlJlTmlmNnY0M1RwSjZoWDhrdmN0S2l1SUtIb1RRenhmQmo5SGE5ZExXUkNycWU2S2lVOC9XeHg4czh5akozU1BzT2FubFNOOUtScTBYTXl6bFZ6QWZqSVNkNDR2cThFZGs2V21QZE1PUG9GNjJhWTg5THJrSjVVamVZR0ZaU3RHaFJrMWFQL1FBZFkyOHFnMWJMNDR2VUxBTUM3WjEyMUV2MEhpTSsyTXd6RE82WnEwNGpPZUJvS0grb0tiMzg3REJyaWpCOCt5VUI5alJKZS9kdFhzUlRsTlBMNkc5YVlGbHQrM2gyTWhNSDlTd1loZW93bkw3Q1dTQmxFakhERGtkM0ZjUEdRNDk1Rmd4RFlZYm4vbGNzdCtQS3Q1RTZYU3gvNnBRaXNGbHpDTndDWVBNY2ZOdll5L0xvNXQ5ZjJPWnVpc3JROUFKWklHTnd4c3ovMytzaWVJaTRKVzIvdzZzZGZqVlI3UmJoSFdpSmhlRDlUWld2dmIrRWdoQkRTTlFyQUNTR2Rzclh3d0hqL1YzQ2gvRnNVTi9CbjNEUnNHODZWZjQwYVJTNmlQQjZDaEtIL3BaRC9aKy9PdzZNcXovNkJmOC9NSkRQWkpwTk1GakloTEFrQlFoS1dzQnNXdDZvRkt5QnVGYVcyYXNFTjYydGJMVnBjMnRmV243NjIwZ0pDTGJaYXJWYW9SYXppZ29LeVNEWWdMQ0dFaEd4a3NtOHpTV1kvdnovaUhPWmtKaUdCSkJQZys3a3VMbWZPYytiTVBVTUU3dk04ejMxZjNJd1ZiVWljb01QK3o2dGt5WEJQeW90YVVXZnNRSFJja0pROGpwMFVpZURRcy84L1RKd1ZnK081RGFnenR1UDVGZnZnY29uNG41ZW15L1kxQTBCTS9ObEVxcm5CZ2dlZTlWMzBNQ0JRSVJ1ck0zYklLbmtybFFMaVI0ZkpYclBnenJOTGxKMU9VYmJuMmRyaFJNV3BWdG41U3RYWkplaE9oKy9aMG5hekhiOVp1VjkyN0psTlYwalZ2N3RTS2dWTThXaWpWVlZxUnZhdWFoemNXd05yaHhNamtyVzQ3MWNUdlZwNW5UbHR4dDllUHRwait5KzNyejRzaHpKQXdEVkxSa3JIcnJndUhpcVZBaDlzTGpybjYvdExjNzBGbG5hSDEzZFJkS1FKbjc5ZjJxL3ZsZXpSenEyeDFnS2IxVHU1RGxETHYxT3JaWENLR2hJUmtSei90VXhFNTZRVUFqRTFiZ1VpZzhiZ1NPM2JjSW1lLzNBVFVkcjhGVm9zWlpoaGVBUkJBZnB1cjBNMDFOV2VhY2VlSFpXOVN2UThmZlBmQ3R4ODMxZ0FrQ3BmQTRDcDJZYVAvbEdNL0c4N2k0R0pJaUQyTUEyYm5LYVRIbmRkRXQ0YnVpZ05GdDB6Qm9uancyVXR4cnJTNmdJeCszc0c2Zm14M0hxdkt1ZXFnSE12UVE4T0RlaDFTekkzVTdNTmgvYldJdmViR3RSVXRtSFJQV09RTVNjV2gvZlhvYkxZaE5LVExVaE9POXVIL1ZoT1BkNWJmNkpQL2IyLzJGb0d0VVlsM1VTeFdwekkyOVA3MWxWOS9VemRhYXkxeUFxbEdjdmI4TTZmQ2lDS3dOUjV3MUJuYkVlVHgxTDE4ekZ0L2pEWkV2U1NBdC8xRU5RYStULzVPQU5PUk9RZlRNQ0pxTmRHNjY1QnVIb2tzcXYrakE2SHZHQlNrNlVFdThyV1lKcmhRVVFIZDE5a2ltZ29LeTlxeGZIYytuT2YyRVh1TnpYSXZHRTRZb2VmN1c5ZGZLd1ovM2oxT0N6dHZadHBOSXdLbGFwNWl5SlFkdkxzakhSTGd4WC9lczI3OHZiOVQwMlVQYmUwT3pCdVVxUnNlYmVuMnFwMkZCNXN4SlE1c2JLWjJXOC85eTVVNWxuNHpMTUgrSVZ3MkYzNC9hb0Rzb1IrL09SSXpMcldnSVhMa3ZEUzQxbDQ5ODhuOE1qL1prQ3JDOFFYVzh1d2EzdjVlUzBkLy9pZFlvU0dCeUJsaWg2Yi85OFJsQmUxbnZ0Ri9VUWZHNFJiZmpyV3EwcjV1K3NLcEorSG1kZkVJU0VwREJYRkpyejRzeXhaMGJiZVNrclY0UWZMNWIzUmM3LzJmYU1oUkJzZ2U5N2JuMHNpSXVwZlRNQ0pxRThpZzhiZ3lsSFBJN3RxSGVyYkMyUmpWcWNKK3lwZVFrclVVb3pWM3dpd1ZSbGRaTnhGclhyU3RUKzJKbGlGa2NsYTFGZTNJMnBZa05RZWEzUktPSzVhTkFLN1BpenZ0dmlhcDBteno4NmMxMVMyeVY1anM3bTZuZG4wWkdsM29LNnFIVEh4blRjQ1hDNFJwU2RhY0R5dkFRVjVEV2lzdFNCMWVwU3MxVnBCWGdNcWlrMWUxNG94bkwyWjRHdEpzL3Y5MWo5N1NIYnNvZWVuZVBWUmQxTW9CTmtLZ0VDMUV1RjY5MDBIRWFZbUcxd3VFZStzUFE2RlVwRGRoT2dyVVFTMmJDeEVWRnd3YWlyN3Rwb2c3NXR6ejViN3FsaXZDVlpoL2c4U2tIbDl2TmN5ZXFDelgvbVdUU2VoVkFxSSsyNy9mVUpTR0J5MnZzMUdLeFFDNW53L0h0ZmRPbHJXanUxNGJnTktDMXVrMzd2Mk5nY3M3UTY0WENKU3A4cFhKN1dabUlBVEVma0RFM0FpNmpPMVVvdk1oQ2R3dk81ZktHcjhCSkMxS25QaGVQMzdhTEtVSUNQdWZnUW9ncnUvRU5GRkpsQ2psUFc0L3RudnB5RW1QaGlDMExtazk5MzFCYmp6a1FrUWhNNGthZDdDNGJqaU9nTk9IR3JFRjF2TFVGZlZqZ0MxQW1xTkV0cUlRT2s2SWRvQXpMcm1iT3Vtdy90cVplOGJGS0pDNWcyOTI1TmVmTHdaVFhVV0hNbXFSMEZlZzZ3M2RYSjZCTzU0Y0x6MDNHRjM0Wk4zVHlNOFVvMHBjMkxnZElnUVJSRTZ2UVl6cmo0YlQ1dkpkK0V6bDB0RVhkWFpZbU5oNFlHeW1YT2dzNENiMWVLRVdxUDhydGhhTkk1bTFVR3BVbURtTlhIU2JIMVZxVm1hR2ZkMVErQjhPSjFpbjVOdndIZWY3NmhoUVhEWVhiRGJYZEJHcURIanFyUGZqM3Q1L0UrZVNKY0s3N2sxMVZrUUVkMTVrMkhxdkdFQU92ZnN1MytPNnFzN3BGWmc3cDdvVWNPOFcrRzV4MU9uUitIcXhTT2xCTjZ0dWQ2Q2JYL3IzT00rNS92eG1INVZ6NjNBYXM3MC9Yc2hJcUlMeHdTY2lNNkxBQVZTbys5QWhDWUplZFd2dytHU3p4d2F6Ym5ZWFhZR013eXJvRlY3dHd3aXVoaU43RktWM0hQSnVkM214TkdzZXZ6OTVhTzQvY0h4VW9FMVZZQUNJOGFFb2FuT2dxQVFGWjVhUDF1MlJOenBFREg1aWhocHo3YkxKWHIxMWc3VkJ1REd1K1JMamJ2ejRkOVArVHcrZDhGd1hILzdhRmtsN0UvL1ZZcTZxbllFcXBXNGR1a28yWmluV2g4dHJkd0VBWGpvK1F3b1ZRSjBlclgwMlR5WE9Cdkx6QmcxcnJPcStaMlBwQUJJOGJwTzRXSHZQdUNEeFdaeDRyY1A3Ty94bkd0dUhvbkpWL2p1UCsyK0NmSGZ0NHV4NHRlVElRaWRMZWUyYkNxRXNid05QL3ZkVk9uMzE1MkV1N2svdDFJcDRPa05zeEVRcVBTYVhYY1h3WXVJMW1ESlQ4YktDdndCUUV1akZadi8zMUcwTm5YV0xxZ3o5cnlTby94VUsxb2F2Q3VsRXhIUndQTmVIMFZFMUFlR3NPbVlQL0paaEFWNno4NlpiZFhZWGY0Y0tsdDcvb2N0MGNXaXVxTE5aKy9tbGdZckN2STYyNVFWSG03RXE3L0t4YUY5dGRMZTVSM3Zub2JONmtTYnlTNXJUd1YwSm04SGRocFJlS2d6RWN2OXVrYldPN3kvS0ZYeU5sUUg5OVppNzQ1S0FKMUx6TStjOWozcmJMTTZzZWU3ODN3UlJhQzF5WXBoQ1NHeWZlV2ViYloydkhzYU5rdjN5NnlyU3MzWXMrTk1yei9MUUdnejJhVmZ2dlMwSEQ3clM2TjB6c0U5TlNqSWE4QWZuOHpCOGR3R05OVlo4Tzc2RXo3MzBZc2lrTE9yR2tEbmJQMnBvODFRcWdUWkRacU9OZ2Nhdnl2VTFsaHJ3VC8rZUV6V0ZxN3dVQ1BXcnM2VHJVUm82bUUvZVZXcEdlK3RQOUh0T0JFUkRTek9nQlBSQlFzTGpNUDhrYy9nWVBYck9HUEtrbzA1WFZia0dGOURrNlVZcWRFL2hFTG92akl6MFZCbmFySGg0SjRhcE0rTXhvbURqVGg1cEFrbEJjMWVzNGt0alZhOHQvNEV2dGhhaGduVDlEamtzYVM4b3JoVm1qbHZhYlRpdisrVXdHRjM0ZTIxeDdIOGYxTHg2YjlPZTcxdmZYVUhYdjFWcnRmeDM3d3hwOWV4Ny9xd0FuYXJDemZlbllTaldmWFl1cWxRVnR5czRwUUpJOFpvNFhLS3NOdGNhRGZiVVZGc3dwZi9LVWRORHpQZ0FIRHFhQk9TMHlNZ2lwMnp5ZVduV3JIdGIyZG40c3VLV3ZGL3Y4aEIyblE5SXFJMVVvc3ptOFVKWTdrWngzSWFmTjdZR0NqZFZYWHZpYThiRksxTlZ1emRjUVlIdmt2QUFlQ0R6VVZlbjZVZ3J3RWJuanVJNy84d0VZa3BPZ2hDNThxSGo5OHBsbFc3THl0cVJkcU1LQUNkMndPcUs5cXc0NzNUc3V1ZFB0R0NqLzlaZ21uemh1R3pMYVhTalI5UEpjZWI4ZVlyeDc2NzZhS0FvT2k4WG1PdEJjWXk4NkQyUXljaUlqbEI3S2tmQ2hGUkg1MXEyb0hqZGUvQkpYclBkdW1EeG1LNjRXRm9WRG9mcnlRNmY3KzY2K3QrdjJhZ1dpblZFZlNjdlEzUkJzQm1jZmFwTFZaWDdqM2lYVnQvdWZjQXV3My9ycGUzM2U3MG1RU2ZhOXlYcEFrNmxCUTBleVZoN2xsWC9xdWdlKzU5MjZJb1FuU2RYeUx2M3YvZjJtenphZ1VtQ0ozdjRYU0tzbGx1WDdyK3JBd2wvZFhHelZOQlFRRmVlT0VGQU1ENDhlUHgxRk5QOWZ0N0VCSDFKMEh3M1pPRU0rQkUxSy9HUk53QW5Yb1Vjb3pyWUhHMHlNWWFPazVpVjlrYVREYzhCSDNRT0Q5RlNOUTczVlgrYm12MXZVUzVMMFFSWHNtMys3aW55bTZXaGZkMjNKZmk0NzZycVEvVlpHNG82WTlaZXF2RjJlMGViVkZFcjIvczhQZUxpT2ppeEQzZ1JOVHZvb0xINDhxUnp5TXlLTmxyek9Kb3h0NkszNk80YVljZklpTWlJaUlpOGg4bTRFUTBJRFNxQ014SldJM0VpTytoYXo5d2wrakVrZHAza0YyMURrNFhLL0VTRVJIMWhkUHBSRWxKQ1Q3Ly9ITWNPSENnejY5dmFtcVNmdlZFRk1WZW4rdHZGL3FkbEpTVXdHYnpYUUN6bzhONzFVcFZWUlZLUzB2UjN0Njc3VDlFYmx5Q1RrUURSaUVvTVRIbWJrUm9rbkNvNWcydlpQdU02UUJhYlpXWWFWaUYwTUNlZTlZU0VSRmRUR3cyRzlyYjI5SFcxZ2F6MlF5VHlRU1R5WVNXbGhZME5UV2h1YmtaOWZYMTBPdjErSi8vK1o5ZVg5ZHV0K09KSjU1QVcxdG5BVCtkVG9mcDA2ZERvZWo5dk5xVFR6NHBQZDY0Y1dPMzUzVjBkUFQ2WEUvNzkrOUhlWGs1MHRMU01IYnNXQVFFQk1EcGRHTGR1blhTT1k4ODhnamNXMlN0VnF2czJxdFdyZXIxWndFdS9EdHBibTdHaXkrK0NJVkNnYXV2dmhxMzNub3JBR0RyMXEwNGZQZ3d6R1l6WG43NVpkbjFQdmpnQStUbjUwT2hVT0FQZi9nRE5CcE5uMktteXhjVGNDSWFjQW5hS3hDdVRrQlcxWjlndGxYTHhreldNOWhWOWl5bXh2MFVjYUZUL1JRaEVSRlIzLzN4ajMrRTNXNkgzVzZIeldhRHpXYUR4V0pCUjBjSFhLN2U3ZWR2YUdoQVEwTUQ5SHA5cjg0UENBakFwRW1Uc0cvZlBnQ2R5ZVBodzRjeFpjcVU4LzRjYm0rLy9UYXFxNnNSRWhLQ3hZc1hRNnZWbnRkMTl1elpnMU9uVHVITEw3L0VxbFdya0pxYUNwZkxoV1BIamtubmlLSW9KZUJPcDFNMjFsY1grcDBVRlJVQkFGd3VGMkpqWTZYajFkWFZxS21wQVFBY1AzNGNhV2xwVXV5blRuVjJla2hLU21MeVRYM0NCSnlJQm9WV25ZRDVJNTlGcm5FVHFzMTVzakdIcXdNSHpxeEZjdVJDVElpK0JRSjN4eEFSMFVXZ29LRGdncThoaWlKeWNuSncvZlhYQXdCT25EaUJkOTU1cDhmWGRGMFMvZFpiYitHRER6N285dnlWSzFmQ1lERDRISE81WE5MTWJuNStQcHFiT3dzMXVtZUIrNnFscFFYRnhjVUFnT0RnWUl3ZlAvNjhydU5wb0wrVEkwZU9TTWZMeTh1eGJkczJBTURFaVJPUm41OFBBTWpOelVWVVZCU2VlZVlaMlhXS2lvcXdZc1VLMmJITXpFd3NYNzc4SEorS0xsZE13SWxvMEFRb2dqRXIvbEVVTm16SGlmcC9RNFRuN0lDSW9zYVAwR3dwd1RURFExQXJ3L3dXSnhFUjBZVVNCQUVhalFZaElTRUlDUWxCYUdnb1FrTkRvZFZxb2RWcUVSNGVqb2lJQ0VSR1JpSXlNbEo2bmNWaWtXWmRlNnV0clg2amVkRUFBQ0FBU1VSQlZFMWFmdTJMM2Q1OTk0WmYvZXBYbUR0M0xqSXlNcVRrVzYxV0l6SXkwdWZlNTNQSnljbUJ1OHZ4bENsVG9GUXErM3lOcmdieU8zRTRITElFL0p0dnZwRWV2L2ppaTlMakkwZU80THJycnV0VERFUytNQUVub2tFbVlKeitKa1JvRXBGajNBQ2JVOTVHcWE3OU9IYVYvaG96NGg5QmhDYkpUekVTRVJIMXpVOSs4aE1rSkNSQW85RWdLQ2dJR28wRzNiUUI5b3V2di80YUJ3NGN3UGUvLzMzWjhlYm1abXpmdmgyVmxaWFNNWnZOaHNjZmY5enJHbDMzcXNmSHgzdWQ1MTRHRGdDelo4L0dwNTkraXQyN2QwdEp1ZHZUVHo4dFBlNjZYSC8xNnRVQUlQVitIMGlIRGgzcXRwQ2FUcWREYkd3c2FtcHFZREtaVUZOVGc4ek1UT1RuNThOa01pRTRPTmpuTXZma1pPOHVNRVJ1VE1DSnlDOWlRdEp3NWNqbmtGWDFKelJiVHN2R09oeU4rS2I4ZjVFZWN4ZEc2NjcyVTRSRVJFUzlaekFZdWwzbWZTSE9WZmpNY3k5MVQzSnljbkRxMUNtdldlSG82R2hFUkVRZ0lpSkNkazFmczhkZGozVk5YRXRLU3FSRVBqdzhITW5KeVRoeTVBZ2FHaHE4cnVYcldHL0dnUDc3VGdCZzkrN2RBSUNnb0NEOC92ZS85OXJQUFg3OGVHZzBHbVJrWkNBeE1SSHA2ZW5JeWNrQkFLU2xwWEdwT2ZVWkUzQWk4cHZnZ0NqTUcvRnJISzU1RTJVdHUyUmpMdEdCd3pWL1E1UGxGQ2JGM2dPbEVPaWZJSW1JaUlZQW04Mkd3TURPdnd2TlpqUDI3ZHVIL1B4OFJFUkU0TjU3NzVXZCs4MDMzNkM5dlIwcEtTbElTRWlBSUFnd204MEE0RlZZYmZYcTFlam82TUFmL3ZDSEM0N3hpeSsra0I0UFJtR3lDLzFPU2twS2NQTGtTUUNkczkwZmZmU1JkUDY4ZWZNUUV4T0RPKzY0UTFiOXZLaW9DRlpyWjFlWHhNUkVhZi8zTmRkY2c5dHV1MjFBUHk5ZEdwaUFFNUZmS1FRVnBnejdDU0tEa3BCZjh5YWNvbnlmV25uTEhyUllLakFqL2hHRUJNVDRLVW9pSXFLZS9mYTN2ejN2MXo3d3dBT1lQSG15ejdIcTZtcnMzTGtUV1ZsWldMTm1EZlI2UFN3V0M3WnUzUXFnc3dLNHhXS1JKYnk3ZHUyU1pxSVhMbHlJbTI2NkNTWlQ1NWF2c0RCNWpaWGc0R0EwTnplanJxNU85bG1pbzZQUjN0Nk94eDU3VERyZTA4eHpkWFUxOHZMeXZJN2ZmUFBOdVBubW0yRzMyL0h3d3c5THh6ZHMyQ0FsdG4xNW4vNzhUanhuMm8xR0k0eEdvL1E4TlRVVk1URXhYcTNNUFBlTFQ1Z3dvY2M0aVh4aHFXRWlHaEpHaHMvSDNCRy9SbkJBbE5kWWk3VU11OHVlUVUzYllUOUVSa1JFNUQvYnRtM0QxMTkvRFl2RklpMlhqb3FLa3BhNzIrMTJXVkpvTXBsdzVzd1o2Zm5Zc1dNQlFDcXdGaDRlN3ZVZSsvZnZseDVIUkVRZ09qcjZ2T0xzdXM5N29QVFhkeko2OU9odTM2T2lvZ0lyVnF5US9RSWdWVVdQaTR1RFRxZnIzdzlHbHdYT2dCUFJrS0hUak1LVkk1OUhqbkVEYXR1T3lNWnN6alo4Vy9rS3h1a1hZMXpVWWdnWU9vVnRpSWhvOEp3NGNRSjMzMzEzdjExdjllclZTRWxKdWVEcjZQVjZxRlM5KzZlMXlXU1M3Wi91T3N2cUtUTXpVNXBaM3J0M0wyNjY2U2FvVkNxa3A2ZWpxcW9LQUpDWGw0ZnAwNmNENlB4KzNJbHdZR0FneG93WkF3Qm9hbXFDVXFsRWFHaW8xM3NZREFaRVJFU2dxYWtKcWFtcHZmb01uZ29MQzMzT2ZnK1UvdnBPb3FLaW9OZnI4WXRmL0FKUFB2a2tnTTdDY2ZmY2N3OHFLaXA4dnJkN2x0eG9OR0xWcWxYUzhaMDdkMkxuenAwQWdHWExsbUhldkhuOS9iSHBFc0VFbklpR2xFQmxLR1lQL3psTzFQOGJKeHMraElpemQ5TkZpRGpSOEFHYUxNV1lGdmNBQXBRaGZveVVpSWd1WjEwcmR6LzQ0SU1ZUG53NGlvdUw4ZmJiYitQV1cyLzFtZGc3blU2c1diTkdTc0IxT3Azc1BLZlRLVDFXS0JTWU1HRUNkRG9kbXB1YllUYWJrWjJkamRtelp5TTlQUjJmZnZvcEFPRDQ4ZU53T0J4UXFWUTRmdnk0OVBweDQ4WkJwVkpCRkVVTUh6NGNUVTFOUG91VHpaNDlHOU9uVDhlZVBYdk9xNURjNGNNRHUwSnRJTDRUdDJYTGxrR3RWbnU5cDBxbGdsNnZSMU5Uazlmdk5kR0ZZQUpPUkVPT0FBRXBVVXNSb1VsRXJuRWo3QzU1bGRXYXRueDhWYllHTStOWElWdzkwazlSRWhIUjVheHJiMjJWU29XOHZEeHMyclFKb2lqaWIzLzdHNTUrK21tdlBkZWZmZllaNnV2cnBlY0xGeTVFUUVDQTlOemhjRWlQbFVvbEZBb0ZaczJhaFIwN2RnRG8zTXM4ZS9ac0pDVWxRYVBSd0dLeHdHS3hvTEN3RUttcHFTZ29LSkJlbjVhV0JxQ3pKL2xqanowbXUzWlhLcFVLSDM3NFlZK2Z1V3Nic3BTVUZOeC8vLzBZTTJZTWR1N2NDYTFXaTliVzFoNnZjVDRHNGpzQmdOTFNVaFFXRnVMWXNXUFNzYkt5TXZ6NzMvK0dWcXZGQ3krOGdEVnIxc2g2a0dkbVprcVBYUzZYdEh6ZllEQklTOXFIRFJ2V3o5OEFYVXFZZ0JQUmtEVXNkQXF1SFBVOERweDVGYTFXK1ZLd2Ruc2R2aTc3RFNiRi9nZ2p3dWY2S1VJaUlob01LU2twZU91dHQvd2Rob3k3cXJoYlFFQUFVbE5URVJrWmlZYUdCalEzTjJQVHBrMTQ5TkZIcFJuWDA2ZFB5eXB0SnlZbVl1NWMrZDloRm90RmV1d3VJcGFabVNrbG02V2xwVEFhallpTGkwTktTZ29PSGp3SUFEaDY5Q2dpSXlQUjFOUWt2ZDR6MlFSd3ppWHl2bHFQOVRUZTBkRUJBTktTN3FWTGwrS05OOTZRbmVQZU85M1ZBdzg4ME8zN3VGK2oxK3Z4d2dzdkROaDNVbGxaS2MyWXUxVlZWYUdxcWdxeHNiRzQ5dHBydldMemJEdG10VnFsQkR3bEpZVlYwS2xYV0lTTmlJYTBrSUFZekIveERCSzBWM2lOT1VVYjhxcGZ4NkdhTitBU3U3K3JUMFJFMU4rNjlxb09EUTJGV3EzR2ozNzBJMm1aOThtVEovSEdHMi9BNVhLaHJxNE82OWV2bDJaekF3TURzWHo1Y3E4bDRlNXE1VUJuYjJvQWlJbUp3YWhSbzZUaisvYnRBeUN2d24zMDZGRWNQWHBVZW00d0dCQVY1VjNZZENCb3RWck1uRGtUczJiTkdwRHJENlh2NU0wMzM1UisvZk9mLzVTT0Z4UVVTTWUzYmR0MlFlOUJsemJPZ0JQUmtLZFVCR0pxM0VwRUJJM0IwZHAzdWlUYklrcWJ2MEtMcFF3ejRsY2hTQlhwdHppSmlPank0VmxWVzZQUlNQdUl4NDBiaDRVTEYwb3ozVGs1T2JEWmJDZ3ZMNWN0ejE2K2ZEbmk0dUs4cnV1dVZnN0lLNWJQbURFRHBhV2xBSUJ2di8wV1M1WXNrZlpDcDZhbUlpMHRUYW9JRGdDVEprM3E4MmZxMnY2ckwrM0JQR2VHUGVuMStqN0g0ZWF1TWo1UTM4bWNPWE13Wjg0YzJlZDBGMkhyenQ2OWUzMGVkOCtjQTBCc2JDd1dMVnJVK3c5S2x4VW00RVIwMFVqVVhRdWRlaFN5cXY0RWk2TkpOdFprS2NHdTBsOWptdUZCUkFmM3ZZSXJFUkZSWHhRVkZVbVBZMk5qWldNMzNuZ2p6cHc1SXkyRmRyZXVjbHUwYUpGVW9ic3J6LzNHbnNucjFLbFQ4Zjc3NzBNVVJiUzJ0dUxvMGFPWU9IRWlYbnp4UlFDZHk2SC8rdGUvU3VkMzExZDhvSFMzdlAyRkYxNlFIdGZYMStPenp6N0Q0c1dMRVJ3Y0xEdXZzcklTaHc4ZnhzS0ZDNzJ1Y2JGK0owUytNQUVub290S1pOQVlYRFh5ZVdRYjE2Tyt2VUEyWm5XYXNLL3laYVJFTGNYWXlJVUFXNVVSRWRFQWNEZ2Nzc0pkSTBhTWtJMExnb0JiYjcwVkJRVUZzdjNMUU9kZTRRVUxGdmk4cmlpS0tDOHZsNTU3VmlUWDZYUVlOMjRjWEM0WE1qTXp2U3FzRnhRVVNNdmJkVG9kUm80Y1drVktIUTRITm0zYWhMS3lNaHc4ZUJCMzNYV1hOQ1A5eVNlZjRLT1BQb0xENFlETlpzT1NKVXVrMS9uak8ybHJhOFBKa3ljeFpjb1VyekhQVlFCV3ExVnFSWGJOTmRkd0R6ajFDaE53SXJyb3FGWGh5QnorU3h5cmZ4K25HajhCUEZ1VmlVNGNyL3NYbWpxS01UWHVwMUFwZ3Z3WEtBMmEzLzJEL1ZhSmFQRGs1ZVhKRXV2azVHVHBjVWRIQjNidTNJblBQLy9jSy9rR09wUENsMTkrR1lzWEw1YUtsN21WbDVmTFhxUFQ2V1I3emUrODgwNXBwcmxydFhIUFB0ekp5Y2xvYkd5VW5tdTFXbG1sZFgvWXNtVUx5c3JLQUhUdTZWWXFsZEtZS0lwU29yeGp4dzZFaFlWSkJkQUcrenVwcUtqQXM4OCtpd2tUSmtDcjFjb3ExaDg3ZHV5OCtxUVRlV0lDVGtRWEpVRlFJaTM2RGtScWtwQlgvUmM0WFBKLzVCak51ZGhWOWd4bUdoNUZtRHJlVDFFU0VkR2xSaFJGV2VWc2xVcUY5UFIwR0kxRzdONjlHL3YzNy9kS3ZFTkRRMlZWMDR1S2l2RFNTeThoS1NrSjgrYk53NVFwVTZCV3E1R2JteXU3N3BkZmZvbk5temYzT2NiczdHeGtaMmRMeng5NjZDRk1uRGl4Mi9PM2JOa2lGVEhyU2RjMlpBRHd5aXV2blBOMVgzMzFGYjc2Nml2cCtaSWxTMlRWeUJjc1dJRFcxbGJwbkMxYnRpQXlNaElaR1JtRDhwMVlyVmJwZUdWbEpRREFhRFRpdGRkZWsvVWczN0JoQTI2NDRRYk1tREVEMGRIUlVDcVZtRDE3TmdCSUJlSGNOeFA4ZmNPRGhpNG00RVIwVVRPRVRVZVlPaDVaWjliQ1pLdVNqWmx0MWRoZC9od21EL3NKaG9jTlRHVldJaUs2dk96YnQwOUswZ0FnUFQwZHI3NzZxbFFNekpNZ0NKZy9mejZXTEZtQzR1Sml2UG5tbTdLQ1lzWEZ4U2d1THNZLy92RVBMRisrWEZiZ0t6MDkvWnh0d2ZxTDFXcnQxWHVkVHp3NU9UbDQ3NzMzcE9kejVzekI5ZGRmNzNYZTdiZmZqb2FHQnVUbjUwTVVSV3pldkJuQndjR0Q4cDJjUEhsUzlseWhVTUJzTmtzejZqRXhNYWl0cllYZGJzZjI3ZHV4ZmZ0MktCUUtLY2wydVZ6SXlzckM1czJiSVlvaU5Cb05YbjMxMVg2UGt5NE5iRU5HUkJlOXNFQUQ1bzk4Rm9Zdzc0STJEcGNGT1ZVYmNLVDJiWWlpMDhlcmlZaUllaThtSmdaaFlXRUFPaE8xUllzV1lmejQ4VjduVFp3NEVXdldyTUVQZi9oRGFEUWFwS2FtNHJubm5zUDExMS92TlRzYUhSMk55Wk1uUzdPcEFEQi8vdnlCL1NDRDVNU0pFeERGenExaWt5Wk53ckpseTN5ZUp3Z0M3cjMzWHFreXZDaUthR3BxR3BUdnhHYXpTWS8xZWoxKy92T2Y0OEVISDRRZ0NBZ0tDc0xqanorT0JRc1d5RnJHdVZ3dVdLMVdXSzFXMk8xMk9KMU82WFA2K25rZ2N1TU1PQkZkRWxRS0RXWVlIc0dweG85eHJQNzlMc20yaU9LbVQ5RnNLY1YwdzBQUXFIUitpNU9JaUM1dXljbkpXTDE2TmRhdVhZdU1qQXpFeGNYaHhodHZSSFoyTmt3bUU2Wk5tNFpycjcwVzhmSGUyNTgwR2cxdXZ2bG1YSHZ0dGZqODg4K3hkKzlldExlMzQrNjc3MFpnWUNCdXVlVVd4TVhGSVRjM0Z5a3BLVjVGeFFiS3NtWEx1azJNKzhyZGpzMzkzN3Z1dWd0cXRScVZsWlc0Ly83N29WQjBQLytuMFdpd1lzVUtyRnUzRGovKzhZK1JsSlFFQUFQK25jeWRPeGU1dWJsd09wMVl1WElsUWtKQ0FIUzJKRXRNVElST3A4T2lSWXN3ZWZKa2ZQdnR0NmlvcUlEWmJJYkQ0WkFsNWU3SDU5TUNqaTRmZ3VpK1ZVTkVkSW1vYnk5QXRuRTlySTRXcnpHTlNvZnBob2VoRHhycmg4aUlpT2hTMGRiV2h1RGdZQ25wcXFtcFFYaDRPRFFhVGErdjRYQTRVRjVlanNURVJObHhsOHZWWTZKNm9Wd3VsL1I0SU4vSGs4UGg2TFpWV1ZlK1B2OUFmeWV0cmEwSUNncVNyVTdvK250TTFCZENOejg0VE1DSjZKSmtjVFFocStyUGFPd284aHBUQ0Vxa1J0K0JwQWp2UFdoRVJFUkVSQmVLQ1RnUlhYWmNvaE5IYTk5R1NmTk9lTFlxY3hzZU5ndFRodDBMcFVJOStNRVJFUkVSMFNXTENUZ1JYYllxV3ZmaFVNMW1PRjAycnpHdGVqaG1HRlloTkhDWUh5SWpJaUlpb2tzUkUzQWl1cXkxV2l0d29Hb3QybXcxWG1NQmltQmt4TjJQdU5DcGZvaU1pSWlJaUM0MVRNQ0o2TEpuZDdVajE3Z1IxZWFEUGtZRmpJMWNpSlRvV3lDd1F5TVJFUkVSWFFBbTRFUkVBQUFSaFEwZjRrVDlCeERoOGhxTkRrN0ZOTU9EVUN2RC9CQWJFUkVSRVYwS21JQVRFWG1vYlR1S0hPTjYySnhtcjdFZ1ZTUm14SzlDaENiUnh5dUppSWlJaUhyR0JKeUlxSXQyZXoyeXF0YWkyVkxxTmFZUVZKZ1ljemRHNmE0YS9NQ0lpSWlJNktMR0JKeUl5QWVuYUVkK3pac29hOW50YzN4RStGeE1pcjBIU2lGZ2tDTWpJaUlpb29zVkUzQWlvaDZVdGV4Q2ZzMWJjSXAycjdGdzlVak1qRitGNElCb1AwUkdSRVJFUkJjYkp1QkVST2ZRYkRtTnJLby9vZDFlN3pVV3FBekIxTGdIRUJzeTBRK1JFUkVSRWRIRmhBazRFVkV2Mkp4bTVCalhvN2J0cU5lWUFBSGpvaFpqdkg0eEFKOS9waElSRVJFUk1RRW5JdW90RVNKTzFHL0Z5WWJ0RU9IOVIyUnN5Q1JNaTF1SkFHV0lINklqSWlJaW9xR09DVGdSVVI5Vm0vT1FhOXdFdTZ2ZGF5d2tJQVl6NGxjaFhEM0NENUVSRVJFUjBWREdCSnlJNkR5MDJXcHdvR290V3EwVlhtTktSU0FteGR5REVlRnovQkFaRVJFUkVRMVZUTUNKaU02VDAyWERvWnJOcUdqZDUyTlV3R2pkVlVpUHVRc0tRVFhvc1JFUkVSSFIwTU1Fbklqb0FwVTBmWTZqZGYrRVMzUjRqVVZva2pBai9oRUVxU0w5RUJrUkVSRVJEU1ZNd0ltSStrRmpSeEd5cXY0TWk2UEphMHl0MUdLYTRVRkVCMC93UTJSRVJFUkVORlF3QVNjaTZpZFdSd3V5amV0UTMzN0NhMHdRbEpnUXRSVEprVGY2SVRJaUlpSWlHZ3FZZ0JNUjlTTlJkT0pZL2I5d3FuRUg0S05WbVNGc0dqS0czUStWSW1qd2d5TWlJaUlpdjJJQ1RrUTBBTTZZc25DdytuVTRYQmF2c2REQU9NdzByRUtZT3Q0UGtSRVJFUkdSdnpBQkp5SWFJQ1piRmJMT3ZBcVR6ZWcxcGxKb01HWFl2WWdQbSttSHlJaUlpSWpJSDVpQUV4RU5JSWZMZ3J6cXY2REtsTzFqVkVCU3hQVklpNzRkZ3FBYzlOaUlpSWlJYUhBeEFTY2lHZ1JGalIvamVQMzdFRVduMTVnK2FCeW1HeDZHUmhYdWg4aUlpSWlJYUxBd0FTY2lHaVQxN1FYSU5xNkgxZEhpTmFaUlJXQzY0U0hvZzhiNklUSWlJaUlpR2d4TXdJbUlCcEhGMFlTc3FqK2hzZU9VMTVoQ1VDSTErb2RJaXJqT0Q1RVJFUkVSMFVCakFrNUVOTWhjb2dOSGF0L0c2ZVl2NGF0VjJYRHRiRXlKL1FtVUN2WGdCMGRFUkVSRUE0WUpPQkdSbjFTMDdzV2htamZnZE5tOHhyVHE0WmhoV0lYUXdHRitpSXlJaUlpSUJnSVRjQ0lpUDJxeGxpUHJ6RnEwMld1OXhnSVV3Y2lJK3luaVFqUDhFQmtSRVJFUjlUY200RVJFZm1aM3RTUFgrQnFxelllOHhnUUlTTmJmaUpTb3BSQ2c4RU4wUkVSRVJOUmZtSUFURVEwSklnb2JQc1NKK2c4Z3d1VTFHaDJjaXVtR0J4R29EUE5EYkVSRVJFVFVINWlBRXhFTkliVnRSNUJqM0FDYjArdzFGaFNneHd6REk0alFKUG9oTWlJaUlpSzZVRXpBaVlpR21IWjdQYktxMXFMWlV1bzFwaEJVbUJoek4wYnByaHI4d0lpSWlJam9nakFCSnlJYWdweWlIZmsxZjBkWnk5Yyt4MGVFejhPazJCOUJLUVFNY21SRVJFUkVkTDZZZ0JNUkRXR2xMYnR3cE9ZdE9FVzcxNWhPTXdvekRLc1FIQkRsaDhpSWlJaUlxSytZZ0JNUkRYRk5saEprVi8wWjdmWjZyN0ZBWlNpbXhxMUViTWhFUDBSR1JFUkVSSDNCQkp5STZDSmdjNXFRWTl5QTJyYWpYbU1DRkJnWHRSamo5WXNBK1B3em5ZaUlpSWlHQUNiZ1JFUVhDUkVpQ3VxM29xaGhPMFI0L3hFOUxHUXlwc2F0UUlBeXhBL1JFUkVSRWRHNU1BRW5JcnJJR00xNXlETnVndDNWN2pVV0VoQ0RHZkdyRUs0ZTRZZklpSWlJaUtnblRNQ0ppQzVDWmxzMXNxcitoRlpyaGRlWVVoR0l5YkgzSUVFN3h3K1JFUkVSRVZGM21JQVRFVjJrbkM0YkR0YjhGWld0KzMyTUNoaXR1eHJwTWN1Z0VGU0RIaHNSRVJFUmVXTUNUa1Iwa1N0cCtoeEg2LzRKbCtqd0dvc01Hb1BwaG9jUnBJcjBRMlJFUkVSRTVJa0pPQkhSSmFDaG93alpWWCtHeGRIa05hWldhakhkOEJDaWdsUDhFQmtSRVJFUnVURUJKeUs2UkZnY0xjaXUrak1hT2dxOXhnUkJpUWxSdHlBNWNxRWZJaU1pSWlJaWdBazRFZEVsUlJTZE9GYjNIazQxZlFyNGFGVm1DSnVPakdIM1E2WFFESDV3UkVSRVJKYzVKdUJFUkplZ002WURPRmo5VnpoY0ZxK3hzTUE0ekloZmhiREFlRDlFUmtSRVJIVDVZZ0pPUkhTSk10bk9JT3ZNV3Boc1JxOHhsVUtES2NQdVJYellURDlFUmtSRVJIUjVZZ0pPUkhRSmM3Z3N5S3ZlaENwVGpvOVJBV01pcmtkcTlPMFFCT1dneDBaRVJFUjB1V0VDVGtSMEdTaHEvQytPMTIrQktEcTl4dlJCNHpEZDhEQTBxbkEvUkVaRVJFUjArV0FDVGtSMG1haHZMMEIyMVRwWW5hMWVZeHBWQktZYkhvWStLTmtQa1JFUkVSRmRIcGlBRXhGZFJqb2NqY2l1K2pNYU8wNTVqU2tFRmRLaWY0akVpTy81SVRJaUlpS2lTeDhUY0NLaXk0eExkT0JJN2RzNDNmd2xmTFVxRzY2ZGpTbXg5MEtwQ0J6ODRJaUlpSWd1WVV6QWlZZ3VVeFd0ZTNDbzVtOXd1bXhlWTFwMUFtWVlIa0ZvNERBL1JFWkVSRVIwYVdJQ1RrUjBHV3V4bGlQcnpGcTAyV3U5eGdJVXdaZ2E5MU1NQzgzd1EyUkVSRVJFbHg0bTRFUkVsem03c3cyNXhvMm9ianZrTlNaQVFMTCtCMGlKV2dvQlB2KytJQ0lpSXFKZVlnSk9SRVFBUkp4bzJJYkMrdjlBaE10ck5DWWtEZFBpSGtDZ01zd1BzUkVSRVJGZEdwaUFFeEdScEtZdEg3bkdEYkE1Mjd6R2dnT2lNTjN3TUNJMGlYNklqSWlJaU9qaXh3U2NpSWhrMnUzMXlLcGFpMlpMcWRlWVVnaEFldXpkR0JWKzVhREhSVVJFbDdhMnRqWW9GQW9FQlFYNU81UWh3K2wwb3F5c0RNWEZ4ZEJxdFpnNWMyYWZYbDlTVW9MaHc0Y2pNTkM3czBsSFI0ZlhkMTFWVlFXYnpZYVltQmdFQndkZlVPemtHeE53SWlMeTRoVHRPRnp6ZDVTM2ZPMXpmR1Q0UEV5TS9SR1VRc0FnUjBaRVJFTkJXVm5aT2M4SkNBaUF3V0E0NTNrTkRRMzQvUFBQc1hmdlhreWRPaFgzM0hOUFAwVFlkODg5OXh3QUlEUTBGSTgvL3JqWCtQNzkrMUZlWG82MHREU01IVHNXQVFFQmNEcWRXTGR1blhUT0k0ODhBbmQrWmJWYXNYSGpSbWxzMWFwVmZZckhicmZqaVNlZVFGdGI1Nm8wblU2SDMvM3VkMUFvRkwxNmZYTnpNNTU0NGdrb0ZBcGNmZlhWdVBYV1d3RUFXN2R1eGVIRGgyRTJtL0h5eXkvTHJyZHUzVHJrNStkRG9WRGdEMy80QXpRYVRaOWlwblByTGdGWERYWWdSRVEwZENpRkFHUU11dytSbWlUazE3NEZsK2lRalplMWZJMFdhemxtR0ZZaE9DREtUMUdlMjM4S2wvczdCQ0s2UkN3ZTk2YS9ReGdVSzFhczZIRThNek1UeTVjdnh3c3Z2SERPYThYR3h1TDU1NTgvNTNrZmZQQUJzck96QVhRbXVUTm56a1JLU2tydkFnYnc5Tk5QbzY2dXJ0Zm5iOXk0RVo5KytpbE1KaE1BNEpaYmJnSFFPZnNMQUZxdDF1ZnI5dXpaZzFPblR1SExMNy9FcWxXcmtKcWFDcGZMaFdQSGprbm5pS0lvSmVCT3AxTTIxbGNCQVFHWU5Ha1M5dTNiQjZBem9UNTgrRENtVEpuU3E5Y1hGUlVCQUZ3dUYySmpZNlhqMWRYVnFLbXBBUUFjUDM0Y2FXbHBVdXluVHAwQ0FDUWxKVEg1SG1STXdJbUlDS04wVnlGY014SlpWWDlDaDcxQk50WnNLY1d1c2pXWUZ2Y0FZa0xTL1JRaEVSSDVreUFJVUNxVnNtTU9oNk9iczMxYnVuUXBEaDA2Qkx2ZERnQjQ5OTEzc1diTkdxL3I5cWU5ZS9kS1NhZzdBZTlKUzBzTGlvdUxBUURCd2NFWVAzNzhCY2R3NHNRSnZQUE9PejJlMDlIUklYdisxbHR2NFlNUFB1ajIvSlVyVjBxckRvNGNPU0lkTHk4dng3WnQyd0FBRXlkT1JINStQZ0FnTnpjWFVWRlJlT2FaWjJUWEtTb3E4cm9aNDc3NVFnT0RDVGdSRVFFQUlqU0p1R3JrODhpdVdvKzZkdm1kZkp2VGpQMlYvNGZ4VVVzd1RuOFR3RlpsUkVTWGhJeU1EQ3hhdEVoNjNqVkJjNXMxYTViWGt2Rnp6YUozRlJFUmdmbno1K09MTDc3QXVISGpjTjExMS9VcCtaNDJiUnBhVzF1Umw1Y25KYXlabVpuUytONjlld0VBUVVGQnlNakk2Rk5zYmprNU9YRHYwSjB5WlVxLzNCeXdXQ3pTVFlEZWFtdHJrNWFrKytLK2llRndPR1FKK0RmZmZDTTlmdkhGRjZYSFI0NGN3WFhYWGRlbkdHaGdNQUVuSWlKSm9ESU1WeVQ4QWdYMVcxSFU4QkZFbkMwVElzS0ZndnF0YUxJVVkycmNTZ1FvV0xTRmlPaGlGeEFRZ05EUTBIT2VkL0RnUVpTVWxKenp2TzNidCtPamp6NDY1M21GaFlVb0xDdzg1M21lZTZzWEwxNE1BRGgxNnBTVWdOOTk5OTNTVW5CM0FxN1Zhczk3QnRlOURCd0FacytlalU4Ly9SUzdkKzlHMTdKWlR6Lzl0UFRZNVpLMzlWeTllalVBOUdyNS9vVTZkT2dRMnR2YmZZN3BkRHJFeHNhaXBxWUdKcE1KTlRVMXlNek1SSDUrUGt3bUU0S0RnMzB1YzA5T1RoN29zQzlyVE1DSmlFaEdnQUlUb201RmhDWVJlY2Evd082Uy84VmViVDZFWGFWck1DTitGY0xWSS93VUpSRVI5WWNEQnc3Z3dJRUQ1enpQWXJIQVlyRU1Ra1QrVTFKU2dzcktTZ0JBZUhnNGtwT1RjZVRJRVRRME5IaWQ2K3RZYjhZQStVMEZYenozbDUvTDd0MjdBWFRPK3YvKzk3LzMyczg5ZnZ4NGFEUWFaR1JrSURFeEVlbnA2Y2pKeVFFQXBLV2xjYW01SHpBQkp5SWluK0pDcDJMK3lIaGtWYTFGcTdWU050Wm1yOFhYNWM5amN1eVBrYURON09ZS1JFUjBNYlBaYk5KalgvdUNmUzFCVnlxVlVLbTZUekU4OTQwckZJcGVWL29HZ0k4Ly9oZ0FZRGFiQVhUdVMvL2trMCs4em10cmE4UEhIMy9jWXh5K2ZQSEZGOUxqd1NoTVpyUFpwTFpoWnJNWisvYnRRMzUrUGlJaUluRHZ2ZmZLenYzbW0yL1EzdDZPbEpRVUpDUWtRQkFFbEpTVTRPVEprd0E2WjdzOVZ4N01temNQTVRFeHVPT09PMlRmY1ZGUkVheFdLd0FnTVRGUitqMjg1cHByY050dHR3M281NlZPVE1DSmlLaGJvWUhETUgvRU16aFlzeG1WcmZ0bFkwNlhEYm5HVFdqc09JWDBtR1ZRQ1B3cmhZam9ZdE0xc2ZaTXFwdWJtNlhIZVhsNVVyTFhrd1VMRm1EQmdnWGRqbnRlZjlteVpaZ3paMDZ2WTNVWEYzTVRSZEhyR05DWnpHN2J0ZzFCUVVIZFZqcnZxcnE2R25sNWVWN0hiNzc1WnR4ODg4MncyKzE0K09HSHBlTWJObXlRRXR2MjluWTg5dGhqMHRpNVpyaXJxNnV4YytkT1pHVmxZYzJhTmREcjliQllMTmk2ZFN1QXptMEJGb3RGZGhOZzE2NWQwdXo4d29VTGNkTk5OOGxtMm8xR0k0eEdvL1E4TlRVVk1URXhYamM0UFBlTFQ1Z3dvY2M0YVdEd1gwdEVSTlFqcFVLTmFYRVBJRUtUaEdOMS80UkxkSHFNaWpqZHZCTXQxakxNTUR3Q2pTckNiM0VTRVZIZmRYUjBvTHE2MnVlWXV4cTQrN3l1bGJvdkpkdTJiZlBhNXoyUTcrVk85bmZ2M28yYmI3NFpVVkZSTUJnTXFLcXFndDF1eDVFalJ6QjkrblFBZ01sa3dwa3paNlRYangwN0ZnQXdldlRvYnQram9xSUNmL3pqSDJYSE5tN2NLRlZGajR1TGcwNm42OWZQUmIzREJKeUlpSG9sS2VJNjZEU2prRjIxRGhaSGsyeXNzZU1VdmlwYmcrbHhEeUlxdVBjOVhZbUlMZ2NGQlFVRFZwQnI5ZXJWZmVxbDNWVmVYcDdQbVYrZ2M5WVY2RnhXL3RKTEx5RWtKRVFhcTZ5c3hHOSs4eHNBa0paUkQ3U05HemRpNzk2OWVQUE56bDd0UzVjdWxWWDJkcyt1ZS9ZbHQ5bHNzc1RhYzFiZnJiQ3dzTnZ2WUNCa1ptWks3N2QzNzE3Y2ROTk5VS2xVU0U5UGwzcVU1K1hsU1FuNGlSTW5wTThRR0JpSU1XUEdBQUNpb3FLZzErdnhpMS84QWs4KytTU0F6c0p4OTl4ekR5b3FLbnkrdDN1VzNHZzBZdFdxVmRMeG5UdDNZdWZPblFBNlZ5Yk1temV2dno4MmZZY0pPQkVSOVpvK2FDeXVIUGs4c3F2K2pJWU9lZlZhcTZNRmV5di9IeVpFM1lya3lPNlhIeElSMGRCMzhPQkJxYnAyUmtZR1FrSkNzR3ZYTHZ6clgvK0NJQWl5dmR5alJvMGFsSmdhR2hxa1pkcUNJUFNxMVZoZ1lDRFdyMStQaG9ZR0tCUUsxTlhWU1dOQlFVRUFnTU9IRHc5TXdOOXhPcyt1SEZNb0ZKZ3dZUUowT2gyYW01dGhOcHVSbloyTjJiTm5JejA5SFo5Kytpa0E0UGp4NDNBNEhGQ3BWRGgrL0xqMCtuSGp4c24ydGk5YnRneHF0ZHJyUFZVcUZmUjZPOEZmTWdBQUlBQkpSRUZVUFpxYW1yeXF0Sk4vTVFFbklxSSswYWpDTVNmaFNSeXRldy9GVFo4Q25xM0tSQ2VPMWIyTEprc3hNb2JkRDVWaTRJdllFQkZSMzduM0JtZG1adUt1dSs2U2pabE1KbWtHV2FQUlNPMi9SbzhlTFVzbUFTQXBLUWszM1hTVDdOaWVQWHZ3MWx0dm5UT0d0OTU2cThmenV1NmwzcnAxcTlRYk95TWpBMUZSVVQ1ZlYxTlRnd2NlZUFDLy9PVXZNWHIwYUFRR0JrcjdwejJscDZjREFNYU1HWU9kTzNkQ3E5V2l0YlgxbkhIM2xlZk5DcVZTQ1lWQ2dWbXpabUhIamgwQU9sY2F6SjQ5RzBsSlNkQm9ORkxGK2NMQ1FxU21wcUtnb0VCNmZWcGFtdlM0dExRVWhZV0ZPSGJzbUhTc3JLd00vLzczdjZIVmF2SENDeTlnelpvMXNoN2tubjNUWFM0WDl1L3ZyTzlpTUJpa0plM0RoZzNyNTIrQVBERUJKeUtpUGhNRUpkSmo3a1JrVUJJT1Z2OFZEcGU4TlUyVktSc21heVZteEQrS3NFQ0RuNklrSWhwNnhvOGZqNmVlZXNyZllXRERoZzNkam9XRmhlR3BwNTdDWC83eUZ5eFlzRUJLZEJNU0V2RDAwMDlERUFRb0ZBcUVob2IydXNoWmY3anp6anRSV1ZtSmxwWVdMRjI2MUdzOEtTbEoycmZ1Y3Jta1pkdWVpYm9nQ0FnUEQ4ZlVxVk9sR3d2dUpkMUxseTdGRzIrOElidW1yMHJ2QVBEQUF3OTBHNmY3TlhxOUhpKzg4SUtzZlp1N3NGcG1acWFVZ0plV2xzSm9OQ0l1TGc0cEtTazRlUEFnQU9EbzBhT0lqSXhFVTlQWmJWK2VDWGhsWmFVMFkrNVdWVldGcXFvcXhNYkc0dHByci9XS3piUGdudFZxbFJMd2xKUVVWa0VmSkV6QWlZam92TVdIellRMmNEZ09WSzJGMldhVWpabHNSdXd1ZXhaVGh0MkgrTEFaZm9xUWlJaTZzM3IxNm5QMnJGNjdkdTA1cjlOMXBqb2dJRUMyWDl5VGV3WWJBTlJxZFo5YWhZV0dodUxSUng5RmRYVTE5SHE5MS9ndmYvbExud256alRmZWlCdHV1RUZxa2RhMXg3WldxOFhNbVRNeGE5WXNyd1M4UDVoTUp1bXhlOWw3VEV3TVJvMGFoZExTVWdEQXZuMzdzSFRwVWt5WU1NRXJBWGN6R0F6ZHp2cjNsbnYvUEFEWjB2U0NnZ0pwTER3OEhJc1dMYnFnOTZIdU1RRW5JcUlMRXFhT3g1VWpuMFd1Y1JPTTVselptTU5sUVhiVk9qUkZGaU0xNmpZSWd0SlBVUklSMFdDWk9YTW1aczZjNlhQTU0wRys3YmJiK3RTR0RPaHM0ZFdibXdJQThPS0xML1k0L3R4enowbkxyYnYyT0hmemxlajNscnZLdUdmaHQvRHdjT254akJrenBBVDgyMisveFpJbFM2VDk0YW1wcVVoTFM4UHUzYnVsOHlkTm1pUzcvcHc1Y3pCbnpoeFpHelIzRWJidTdOMjcxK2R4OTh3NTBGbkVqZ240d0dFQ1RrUkVGMHlsQ01MTStFZFIxUGdSanRkdmhkaWxWZG1weGsvUWJEbU42WEVQUWEwSzcvWTZSRVRrSC9mZGR4OEFZTXVXTFZMQzZENzIrdXV2QStoTUtHKzU1UllBd0x2dnZndXoyZXlIU0FkR2R6UHhudFhyNit2cjhkbG5uMkh4NHNVSURnNlduVmRaV1luRGh3OWo0Y0tGWHRmdzNJUHRtZEJQblRvVjc3Ly9Qa1JSUkd0cks0NGVQWXFKRXlkS053NnNWaXYrK3RlL1N1ZFBuano1L0Q0Y0RTbE13SW1JcU44a1I5NEluU1lST1ZYcllYWEtDOW5VdDUvQVYyVnJNTVB3TUNLRGt2MFVJUkVSK2VKdWViVjkrM2F2WSs0RVhLMVdTOGMrK09BRHZ5VGdhclVhc2JHeDNZNTNUWFo3V3VMZWwrWHZEb2NEbXpadFFsbFpHUTRlUElpNzdycExtcEgrNUpOUDhORkhIOEhoY01CbXMySEpraVhTNjBSUlJIbDV1ZlRjWURoYkYwV24wMkhjdUhGd3VWekl6TXowYWlkWFVGQWdGWERUNlhRWU9YSmtyMkp0YTJ2RHlaTW5NV1hLRks4eHorMENWcXRWYWtWMnpUWFhjQS80SUdFQ1RrUkUvU282ZUFLdUhQVThzczc4Q1UyV1l0bVl4ZEdFUFJXL1ExcjBENUVZOFQwL1JVaEVSQmVyTVdQR1NCWGFmZkZjNG43ZmZmY2hNVEd4WDk1M3k1WXRLQ3NyQTlDNXAxdXBQTHVsU2hSRktWSGVzV01Id3NMQ3BBSm81ZVhsc2lKc09wMU90dS8remp2dmxHNEVkSzNBN3RtYlBEazVHWTJOamRKenJWYUxnSUFBcnpncktpcnc3TFBQWXNLRUNkQnF0YWl2cjVmR2poMDdodFRVMUw1L2VPcFhUTUNKaUtqZkJha2lNWGZFVXpoUyt3K2NidjRLbnEzS1hLSUQrYlZ2b2NsU2pNbXhQNEZTRWVpL1FJbUlMak4ydTExS0FEMWJpbFZYVjNkN3pNM3BkUFo0M2pQUFBOT25XTTdWaHN4dDQ4YU5hRzV1eGl1dnZOS242Ny8rK3V1OW11WHVLYUVIZ0srKytncGZmZldWOUh6SmtpV3lhdVFMRml4QWEydXJkTTZXTFZzUUdSbUpqSXdNNU9hZXJZMmlVcW53NVpkZll2UG16WDM2SEFDUW5aMk43T3hzNmZsRER6MkVpUk1uQXVpY3lYWnp0MXN6R28xNDdiWFhaTDlQR3pac3dBMDMzSUFaTTJZZ09qb2FTcVVTczJmUEJuQzJsN3Y3Wm9LdjVKNzZCeE53SWlJYUVBcEJoVW14OXlCQ013YUhhLzRHcDJpVGpWZTA3a09MdFFJekRhc1FFdGo5Y2tJaUl1by9GUlVWUG91VCtVcWV1eDZycjYvdjFYa0R3ZWwweXBhWDk4YTVLcnozUms1T0R0NTc3ejNwK1p3NWMzRDk5ZGQ3blhmNzdiZWpvYUVCK2ZuNUVFVVJtemR2Um5Cd3NLem9XWHA2dXF3S2ZIODVlZktrN0xsQ29ZRFpiSlptMUdOaVlsQmJXd3U3M1k3dDI3ZGorL2J0VUNnVVVwTHRjcm1RbFpXRnpaczNReFJGYURRYXZQcnFxLzBlSjNWUytEc0FJaUs2dEkwSW40TjVJOWNnSkNER2E2elZXb0ZkWmMrZzJwem40NVZFUkVUK2RlTEVDYW1mK0tSSms3QnMyVEtmNXdtQ2dIdnZ2UmR4Y1hFQU9tZVNtNXFhcEJsbUFKZy9mLzZBeEdpem5iM0JyZGZyOGZPZi94d1BQdmdnQkVGQVVGQVFIbi84Y1N4WXNFRFdmczNsY3NGcXRjSnF0Y0p1dDhQcGRFcWZjL3o0OFFNU0ozWGlERGdSRVEyNGNQVUlYRG55T2VRWVgwTk4yMkhabU4zVmpnTm5Yc1ZZL1E4d1Btb3BCQWpkWElXSWlDNlV3V0RBejM3MnN3RzVkdGNpWXYxSnI5ZDc5UnNmQ0dxMVd2YmZ1KzY2QzJxMUdwV1ZsYmovL3Z1aFVIUS9mNm5SYUxCaXhRcXNXN2NPUC83eGo1R1VsQVFBaUl1TFEyNXVMbEpTVWdia081bzdkeTV5YzNQaGREcXhjdVZLcVFmNzdObXprWmlZQ0oxT2gwV0xGbUh5NU1uNDl0dHZVVkZSQWJQWkRJZkRJVXZLM1krN3RqdWovaVdJN2xzZFJFUkVBMDdFaVliL29MRCtQeERoL2RkUFRFZ2Fwc1U5aUVCbGFKK3UrcDlDMy8xYmlZajZhdkc0Ti92OW1nVUZCVkk3cS9IangrT3BwNTdxOS9lZ2dlVndPSHBkTmQzbGNua2w2cjZPOWFmVzFsWUVCUVhKOW02M3RiVWhPRGhZbG1UVDRCRzYrZUs1QkoySWlBYVJnUEg2SlpnMS9IRUVLa084Um12YmptSlgyUm8wVzA3N0lUWWlJaUxmK3RLeXpGZWlQWkRKTitDN0tucElTQWlUN3lHSUNUZ1JFUTI2MkpDSnVITGs4d2hYZS9jMGJiZlg0NXZ5MzZLc1pkZmdCMFlYSmFVUUlQMmlpNVVBalNxaTIxRmZOK3lJaUM1RzNBTk9SRVIrRVJ3UWpYa2pmNDNETlg5SGVjczNzakduYU1mQjZzMW83Q2pHeE5qbGZrbXNmcEQ4RnlnVm5Yc0FCMktKKzFqOUQ2QldhaUZDeE5IYWQ2VGpBWXJnUGw5TGhBaUhxNk5YNTZxVlliaHExRytsWk1maHNtQjMrWE13V2MvMCtYMDk2WVBHd2hBMlhYcCtwUFp0QUoySjB6ajlZdWw0U2ZNWGFMUDFYTWs0T0NBSzMwdDhXWHErcmZDZWJzL1ZxTUp4UTlLZnpwNTc4c2NRUldlMzU4dGZHNEVKVWJlZ3BpMGZ0ZTFIWVhmS3F4TUxnaEtSbWpHSURrbEZUSEFhVGpkL2dZcldmYjI2OXNWTXJkUmlRdlN0MHZPQytxMndPSm94V25jTjJ1MzFYblVjZk1rWTl0T3pyMi9ZaWc1N3o5V29SK211eEtTWTVhZ3k1NkM0NlRNMGRoUUI2R3hwT0U2L0NDUEM1MkpQeFF0bzdEaDFucCtLaUdob1lBSk9SRVIrb3hRQ2tUSHNma1JxeGlDLzlpMjRSSWRzdkt4bE4xcXM1WmhoZUFUQkFWRitpbExPTXpIdkRhZkxpdTFGOTNzZEg2R2RnOURBT0lod3lSTHdoY212OVRrbWk2TUpPNG9mUGVkNUNrR0Y2WWFIWlRPTlNvVWFvUUhETGpnQkQ5ZU1SRkxFMmRZODdnUmNwUWlTSFRlYTg4NlpnQU9BTUFpTDlPTERabUpFK0Z5TUNKOExwOHVHVDRvZmtkM0lVQWdxekJyK21IUlRKRUFaZ29yVy9ZQ1ArZ1Z1R2xVNDFNcndmbysxeFZvT0FBZ0pqTVgzUnIvVTc5ZjN2TWtrQ0VxTUREOWJyYm00NlRQRWhFekVwTmpsRUNIaVNNMC9VTkw4UlkvWEd4RSt4K1AxTzlDQjdoUHdRR1VZSmtUZEJrRlFJajVzSnFLQ1UvQjV5YzhoaWs1Y09lcDVxSlZhQU1DVVlmZmhxOUtudmY2Y0lDSzZtREFCSnlJaXZ4dWx1d3JobXBISU9yTVdIWTVHMlZpejVUUjJsYTNCdExnSEVST1M1cWNJTDM2Q29NVFV1SldJQ3BaWDRCVWdZTHJoSVdSVnJVVzErWkNmb3V1ZFFHVVlwc1d0bEo3dnE3eXdSSFJFZUtiMHVNcWM1YldLd09teW9xeDVGOFpFTGdBQWhBWEdZVmpvbEI3YjVvM1dmUS9qOURkZFVGeStER2FoUVlmTEludXVFSlFJVnllZzg2ZEZ3TVRZNVFoUWhxQ3dZUnNFUVFsdFlMeDBydnRHUVY5TWpyMUh0c1Q4ZU4yL3BCaE9ObXhIZWt4bjI2ZXdRQU5TbysvQWtkcC9uTWVuSWlJYUdwaUFFeEhSa0JDaFNjU1ZvMzZEbktyMXFHcy9KaHV6T2MzWVgva3l4a2N0K1M2NUdScEZaYXlPbG03SDFLb0xtd1cxT2swNFh2ZCtqK2RNR2ZhVFhsMUxxUWpFdExnSEVSZWFJUjJyTXVVZ1hETUNJUUV4VUFncXpEUThpdnphdDNDNitjc0xpbnNnS1lVQXhJU2s5L3A4bFVJRG5XWTBtaTJudlpKS3JUcEJWb09ncE9rTENJTFM2eHBsTGJzeEp2TDdBQVNZYkZYUXFNSjludGZiWmUvOXplNXFQNi9YQ1ZCQXBkRDRISE42SmVBQk9GTDdObXhPRTFLaWJnRUFqSW44UHNwYnZvRUlKNjRhOVZ2cDNMN2VLQmlyLzRGczYwSkR4MG1VZVd4SktXbjZIQW5hSzZEVGpBWUFKRVZjaDFackJjcGFkdmZwZllpSWhnb200RVJFTkdTb2xXRzRJdUVYS0tqYmdwT04vNFhuVWw4UkxoVFViMFdUcFFSVDQxYWMxMTdwYzhsTWVBTFJ3YWxleDkxdGljcGI5c2lPZjFMOFNMZlg4dFhLS0ZBWmhnVmoxc21PQ1ZCSTUzb21MdzVYeHprTDBmVW1BUThPaU1ZTXd5UFFhVVpKeDVvdHA1RmIvUnFDVkpHWWsvQ1VsRlJPaXIwSCtxQnhPRnp6OTI0VE80V2dSSHpZYkNSRmZBL2ZubmtGbGg1dVFweUxXaFdPNFdHelVOYnlkYS8zc0ovTHFQRDUwR2xHSTBLVGhEQjFQQVFJK0xUa01hOEUzSE9KZFVOSElhek9WaXdhKzBhUDF3NExOR0J5N0k4eE9mYkhYbVArYW9YMzM2S1Y1ejdKaDU2V3Nvc1E0WFRab0ZRRUF1amNLZ0lBaFEwZlFoUmRHQlA1ZmV5dGVCRWRqa1pvTHVCR1UxeG9ocFRRQTUwLzg3bkcxOUQxLy9zYzQydTRhdVJ2cEhnbXhkNkREa2NEYXR1T252ZDdFeEg1Q3hOd0lpSWFVZ1FvTUNINk5rUUVKU0hQK0JldlJMRGFmQkM3eXA3QlRNTXFhTlVKZm9weTRDa0VGY0xWSXk3b0dpUEM1MkppekYxUUtZS2tZeVpiRmZaWC9oK2NMaHZNdG1yc3JmZ2RNaE9la1BhRkQ5Zk9SbFR3QkJ5cis2ZlAvYzd6Uno0cnpSeVAxbDJMZ3ZxdDV4K2ZOaE9wMFhjZ0pXb3BTcHUveE5HNmQvdjArdUhhMllqdXNxUitVdXc5WHVkMTNUT3NGQUl4UW50MitmbXB4aDE5ZXQrZUZOUnZRVUg5bGg3UEdSKzFCT1AxUzZUbngrcmVRMUhqZi9zdGh2N2djSFdjVGNBVm5VVVFsVUlBcXRzT3crWnFRMnpvSklRRXhxS3g0K1I1WFQ4dU5BUFREUTlEa0ZhemlEaFl2Um50OW5xdmM4MDJJdzdYL2swcTdLWVFsSmdaL3hpeXpxenRWVUU0SXFLaGhBazRFUkVOU1hHaFV6Ri9aRHl5cXRhaTFWb3BHMnV6MVdCMytmT1lIUHRqSkdpdjhGT0V2bWU1KzB1UUtsSzJ0TGN2d3RVamtCNnp6R3UvZDR1MUhQc3FYNExWMlNvZE05bXFzTHY4ZWN5S2YweEsrRFdxY0V5Tlc0bmt5SVU0MmJBZFoweFpFT0VDQU5TWUQwc0orQ2pkMVRqWjhDR2NvdjI4NGh3UlBnOUE1MUp4alNvQ1lZRnh1R2IwaTE3bkxSNzNKZzdYL0ExQnFralo4V2x4RC9Sd2RSSHVyUXBkRS9EaDJpc1E0TEhudU5VbS8va2FTQnBWT01aRWZGOTZibkcwb0tUNTh3dTZabDkvRG91YlB1MmhpSnFBb0lCSTZmY2JBRktqYnNmRW1PVUlEdEREYy91SDBaeDdYZ2w0Zk5oTVRJMWJDWVhIVXY2QytuL2pqT2xBdDY4cGI5a0RyWG9FeGtUY0FLRHpac0RNK0VlUlYvMFhWTGJ1NzNNTVJFVCt3Z1NjaUlpR3JOREFZWmcvNGhrY3JQNHJLazNmeXNhY0xpdHlqUnZSWkNudXQvZjd0dklWQ0lJU3NTR1RNTjN3a0hUOG82TE9tVGVYNkVDOHgzN1Z2ckk1VGRKUzVXdEh2eWhWUWUrcHpWWmZoQVhHWTV6K0pzUnJaM25NTEhhcU5oOUNqbkc5dEJSNy9zaG5wTEdpeG8veGRmbHZNRG4yUjBqUW5xMWVyVlVuWUpyaFFhUTVmb2pzcXZWbzZDakU2WmF2a0t5L0VRSVVVQ3ZETUZ4N3hYbnR4OVVIalVOWW9FRjZmdm9jVmJWOXpXejdjcWptRFZTYkQySHVpS2NRRWhBRG9Hc0NMbUJNNVBWZXIydTMxL2Q2R2JsS29ZSERaVVZQMWRDN016SG1SN0s5MTBmcjNvSFRaZXZ6ZFFiQ0ZjTi9BWDN3T0duSnVWdVlPdDduK1dHQnZvOTNwM04xeXkxSWpyeFJkdngwODVjb2JOaDJ6dGNmcS8wbmdsVjZhYys0UWxCaFd0d0RpQXhLeHRIYWQxZ2RuWWd1Q2t6QWlZaG9TRk1xMUpobWVCQVJUVWs0VnZjdVhMSmlWeUpLbWk1czl0Q1RVN1FEb2gyeFhRcDlkZDAvN05aMVQ3Z256elpNNThQaWFFS3VjWlBzV0diQ0UxS2MzMWErSWgxM2ZUY0RQU3gwRW9aclo4dGVJNHBPbkdqNER3b2JQb1Jud2hpaFNaSWVhMVM2NzI1b2JFSk4yeEZNakxrYmdjcFFqMnU0MEd3OURRRG9zRGVncGkwZncwSW1BK2dzaW5VK0Nmam9pR3VreHkzV01qUjBGQ0VzTUs1UDE2ZzJIMEtUNVpSc0gzRlp5OWNRUmFmc0JvUm5ZaFlYbXRGdDRxaFVxR0VJbllxNDBLblFxQ0x3ZGZuelBzOUxpN2tUY1NGVFVOdCtETFZ0K2FneTUvUXFpUjZsdXdxR3NHblNjeEV1ak5ET2tXWndsVUlnbkdMZmszR3p6ZGluOHoxWFFIVFZOZm4yNUhCMXdHUXp3bXlyZ3NsYTFlZVZBeGx4OThsdThBQ2RSZGJ5YTkvcTFldEZpTWd4cnNjTVlSV0doVTZSamlmcXJrV3J0UUtselYvMUtSNGlJbjlnQWs1RVJCZUZwSWpyb2RPTVFuYlZPbGdjelFQMlBrcUZHb2F3R2JKallZRnhNUGxJY3ZLcU4za2RjenUvQlB4czB1Z1U3VjdWNENXaXkrZllxY1lkaUErYkpSVmNNOW1NT0ZqOUZ6UjJuT3AxQkpXdCsxSFhkaFNwMGJkalJQaGNBQUx5YS84aFN6QkxtM2RKQ2JoV25RQjkwTmhlWHgvb1RQZ05vV2NUMGVMdmJxSzAyK3Z4ZGZuelVDdkRNVFArYkYvemI4ci9GNWtKVDhCa095T3JYUDd0bVZlZ1VZWExFbkEzZDZWeUVTNlBDdVVDeGtjdDhUclhMVkFaaXFseEsrRCtmUWhYai9EWlZpc3FhRHpVcW5Ba2FLK0FJWFFxakQyMEpYUFRCNDNGeEppNzVURkNJVlYxSDYyN0d1UDBpN0MvOHYvNjNNcnJpOU5QOU9sOG9MTUlXMWV0MWtyRWhLVEQ0bWlDVXFHV0NoMld0K3pCOGZyM3Z6c2VDSjE2TkJvNkNnR2dUMFhZaWhvL1FWem9WRmxOZ3NTSTd5RXg0bnQ5anQ5emkwRk5XejdLbW5lZHh6V0lpQVlmRTNBaUlycG82SVBHNGNxUnp5TzdhcDJVQVBTM0JPMFZYdTJacmhyMXZ6alI4QjhVTlh3a08zNWQ0aXZvRCtIcWtZZ0tIb2N6cG16cFdJQWlXT28vM1pVZ0tIMk9sYmQ4allQVmY4VzhFVStqcU9sak9Gd1d6QnV4UmhydjdSSnJxOU9Fdk9yWFVkTDhCUXloMDJBMDU4ckdhOHlIWUhFMFNZWGJSdW11N3ROV2dFVGQ5NkFRVk4rOVZ5c3FXL2NCNkx6cDBOaHhDc0VCVWJMekd6b0s4ZCtpRlFoVWh1SDZwRC8yNmowVTZFekFQVzhjSkdobjkxallyc1BlZ0lhT2s5QUhqZXM4UDN3T1dtcmZrWjJqVVlVak5IQ1k5THpLbk52dENnazNyVG9CcytJZmt6NXpWOG1SQzVBYWZRY0FZTzZJcC9EdG1UK2l2cjJneDJ0NlVnZ3FUSTd0WFVzNm9Qc2JSeWNidCtORXczL2djSFZnYXR4S3FiNkNDQ2NzamlZQW5UZkNKa1RkaXRxMkkxSlMzbHV0MWdya1ZiK095Ykgzb01QUktMdVowbGMxYlVkZ3NsVmhlTmdzNUJrM1FqeVA3UUMrN0h4ZHhDZXRLL3JsV3A3YTI4OFdrNnlwcWVuMzZ4UFJ4WU1KT0JFUlhWUTBLaDNtSkR5Sm8zWHZvcmpwTTV6UFB0enVDRkFnT1hLaDEzR0ZvTUtFcUZzUTlWMWk1dFkxVWV3TmpTb0NFWnBFcVFpWUFBV3VHdlViQUpDMVZRcFVoaUx0dTZUTVZ6eSt4bXJiOHRGaUxjT080a2RoZDdYM2VtWlJnQUpLSWNEcmVJdWxITTJXVXEvai83Kzlldzl2c3I3N0IvNitrNlpKeittQmxsYVkwSlpEb2VWUVVNQ2lQdE5OR2Zwd2RHNlBvSE1lZnA0MnBvL1Q3VUV1bmR0MXNmbTQ4M1RJWkd3LytVM2RGQmtQUGlwVFJJUUNBaTIwSEVwYnFLVXRUWHBJVDBtYWMvTDdJODJYM0UzU0pOQkdzTy9YZGUxYWNwOXlKM1M3cnZmOS9YNC9Idy9jYU9vcngrU0J0YnhYcFZ3THN5T3lVQkduVUdPQzlpYnh2cUg3dzRqVzdrWmI2TTAzeXVvZmpzZEZVTEN2cGUrZ0NPRGpVdWJqWlBzYnNuQTNKckY0MFBIN2g3eWVWak1SMTQxN1dsYjB6ZTF4eXNKNGd0L2ZVWndpQWRlTmV3b1Z1bGR3M25nbzdQMEMzcitIYUdaY2hBcmdkcGRKdlBidmNlOHJmcWVKUzhma2pIOEhBR1FubGFETGNnYU52ZEgxalc4MUhrYTcrVGlLeC96SEpRVndwOXVDRSsydm85N3dMbXd1NDBWZlp6QnpOK0N3WFZ4djlValpiTFlSdlQ0UlhkNFl3SW1JNklvalNVcVVaSzlDZWtJQld2cjJRMjg2Tml6WHZWcDdveWpjSmVlZDd0clV0eS9xNmRiK2NwUG55S1pXRHliNVZZVytGS0Y2ZUlkU2tyMEtKZG1yQXJaWDZsOUZVKy9lb09jMDlYNHFBcmhDaXNOWFVxK1A2TE1tYW05Ry9FQVlkYm50K0x4blYxVDNHbzRFQ1ltcWJORkN5LyszNk93L2paeWtHVERiMjRKT3dRYUFWdE1Sek1pNUJ4SWthT0sweUVxY0pwdnVuKzFYSDhEbTZrTjdxR1VDOEs0M241djdDSlFLdGRqV2JUMkxia3VEN09GSWRkdHJjTHF0c3Q5emJ0NWppRzlMR2ZiZkoxTDl6Z3Z0d0x5L2xZVFNzUStLMlNGbVJ6dnF1OTZGU3BrWTliV2RiaXZxdS80WHpYM2xBSUNNaEVJeEF3QUFxdHUzb05kNkx1Qzg2OFkvTGRhb3U5emVFRHZVZW5ZaW9zc1JBemdSRVYyeHhxWE14N2lVK1JGUHJRNG5YK3NOUlhhWENYRUtqUmlsL096ODd6RTJlVFphK2c1Z3R0OVUzMy9XM29OcFkrNFV3Y20vbjdOU1VxRTA5Ly9JMXF2N2p6RDY2N0xVdzJDcFI4TEFsRzRBYUROWDRVRExyMlRIK2RwTnVkdzI3S2gvOEZLLzdpVXgyZlhvc3B4QlJrSWhnTWhuQStRa3pSU3Z6L1h1Q2ZtYlhLeUY0LzhMR1FtVHhIdi9LZElkL1NjQTNJbmo3WC9EL0hIL0dmUjhtN01YWFg3VDBNZWxMaEFCWElLRTdLUUxJK0F0ZlFmOTFwZGZJRUdCS1ZuTE1DVnpxYXdZbk1tdXg4R1dYNk13NHhzQjU1enErQWRjYmh1S3NsYUt6NXFaOHgyb2xTazRiZmhuRkw5QTRGS0RPSVVHdDA4S1hhOGdHTE85WGJ4T1ZHV2hLR3VsK080ZWVGQ3BleFV1andPQjh5WWl2TDZqSFdhSDl6T1MvYXJoQTBCSC95a1liZWNEenBGdzRRR1YwejB5bzhpekZ3T1RFZ01mUmwycXBxWW03TjNyZlppVm5SM3NJUjhSalJZTTRFUkVSQU1zVGdOUzFlUHdlYzh1YjcvaGdRQ3VNMVVFcklQMjBac3FSUUNmb1AwcXpuWi9BTFV5RGRkZXRRYnBtbndBM3BGWG5ha0NkcGNSVHJjRkJrc2RNalNGVUNtVDRJRWJuelo1cDZBWERQUTRCb0IraDBHRTJ3Q1NKTnZuY3R1akx0dzFISnI3OWlGZE14RTYwMUU0M2YyaXIvZFFhanEzSWpOaENySVNpM0NtKy8xaHZ5ZURwVjRXd0hYR0MvOXV2ZFp6T05lN0IzcnowRE1tV28wVklvRG5wY3hGVmR0ZjRmWTRrWkZRQ0xVeVZSd1hiUHA1a2lvYnBia1Bpdk45akhZZHlwdC9QdVIwNlZyRGRuamd3VFMvb25KVHMxWWdYcG1DNnZiL2grRmNiaEdPMGQ0cVhrdFFZRXJtRXZHKzNyQmpXR3N3cEtySHlkNzNPem9EanBHZ2tQVU5EN2Z1L21LTm55NWgwWlJGNFErTVVrMU5qUWpnR28wbXpORkU5R1hHQUU1RVJEU2cxOWFNcklRaU5QUjg1QTNnRWVpeW5JSEpya055ZkM2U1ZObVlQZlpCNUNUTkZOT3NBZUNxMUhuUW1TcGdzdXZ3di9XUHdBTTN2amJ4QmRtNllBQklWVjhZQ2JRNERiSUNhdjZVVXJ4c244bXV1NmhLMkQ3VjdWc3VxcDFiODhEMGY0dXpDL25wWDBmbzhtWVhHQ3gxcURWc1IwSmNCaXpPcnVodk5veHU2eGxZbkYwdzJmVm9NMWVod1c4S3R3Y2VWTFg5TmV3MWRLWUtsR1RmQmNCYkRDOG5hU1owcGdya0pzOFJ4NWpzZW5SYkcyVG5aU1FVb216Y2o4WDBkNThlYXlNT25QK1ZiRjExS0hXRy80RkNpc1BVekdWaVczNjZ0Mmpkc2JhL2hEMS91UFE3T3VGdzk0dEs2RDd0NWhPbzZkdzZySi9sMy9iUDdHZ1gwOHY5K1UvakJ3Q25aMlFDT0JIUlNHTUFKeUlpR21DMG5jZlo3ZzhpQ2tyKzZydmV4K3l4M3FucDQvMEtmVm1kUFRqZS9qZWNOMzRHQUFQRnZFS1BZdm9YK09xek5VZDFEMThFcDl0NjBTT1IwWVR2Z3ZSYmtKTTBDOGZhTm9jOVZtYzZpbGJqRVFEQS9LdWVnRFBOZ2hialFYR2Y3aUJUeGdmcmQzU2d6OVlpUm1hems0cTlBZHl2aDNldzBlOXVTd01NbGpyWk5IV2RxUUpIZEJzaTZoUHVjN3J6SGFnVUdqRWp3dW0yb3JrdmRNLzV3WHhMRlM2RkJPODBkRjlMT3dEb3RUWGhjT3RMOE1DRHI2VGRBSk85RmYyT2prdjZuS3ZUYmtDeVgvLzN6djdUUVk4YjNKbkE2YkpjMHVjU0VYMVJHTUNKaUlnR2RGblBSTlRUZWJDbXZyMG9UTDhWS2VxcnhMYU8vcE00ZFA0UEVSZEVTMU5mN2JlTzJnT0RwVjdzc3ppN1VLSGJHSERPd3ZIL0ZmVzlYdTVVaWtSa0pVNlZiU3ZKWGcwQThIamNFVjlIS2NWamJQSXNqRTJlamVMc3U3Q3ZlWDNRaXU2aGZONnpDK3E0Vk9pTUZlaTFOU0Zka3k4cjBOZHNQQkJ3amdkdUhOSDlFVis5K21mUXhHbFJZOWlHT3NNT1hNelU4ZVB0YjBDdFRNUFk1Rm5ZMy9KaVZMM2NMMVZTZkE1S3h6NGdDOThBY0tSMWcvaDducWk5Q2VtYWZIUmJ6K0pmRGY4WmROcDRPR01TcHdmMFJtL3EvVFRvc1dwbGl1eDl0SVVHaVlndUZ3emdSRVJFQTh6MkNGcHBTUXJaVzVVaUVSa0poVEE1OUVpS3p4R0YyN0lTaXpBNWN3bnF1bmJBNFRLSHZleTQxQVhpZFordFJYYU95MjJMcWkvMFNGRklTbG5MTEgveHltVFplMStWY2YvQ2NyNzNvU3FRajA5WmdDbFp5eUJCRVhRL0pFbitGaEljYmd1cTI3ZUliYjZRbnFMT0F3WUtvTVVwTk9oM0dJSmZNNFRCMWNmOS8zMjZyUTBoLzFic0xoTU90ZjRCQ2trcGU0Z1NQUThxOVg5Q2Nud3UrbXd0VVozWjFCdCt0RndSNURkV0tSSXhLZk4yRktUZklxcU4rNXVVOFExVTZqZEJJU21ScWg0UEFFalhGRVExdWc5NDEzTVhaaXhDVWRZZHNuWnNPbE1sREpZNnBBd1VaYk83elhDNit1R0dHN2twYzJUWEdPN2lmVVJFc2NJQVRrUkVGS0U0aFViV0wvdm1DVDlIc2pvUEVpUTQzUlljMFczQU5YbmZnd1Jwb0tmNFl1U25meDF0cG1NNGJkZ0dvNjBWU29VYWNRb05OSDdCVksxTXdVUy8zdGd0ZmZMUlZaVXlDUVhwdDBaMGowTk5QdzYxYjBiMjNRRWprZjQ2KzA5algvTjZKS215Y2ZQRUZ5SzZqNjlQZkRIbzlqbTVENGM4NTNqNzM0S0diNWZiRHAycElxQmYrRlVwODNEZWVDaGcvYm9tTGszMHF3YThhK1R0WVhwRlJ6TnRPMTJUSDNCOFZkdGY4WG1QdHlmMjRMWGhGOHZ0Y1VVZHZvSGdmYjZUNDhmQzVYSEE3YlpERTVlT0NkcXZpbjB1anpkQVh6ZitLYVJyQ21UbjlUczZrS2dhQXdBNHZtTzFBQUFWVlVsRVFWU2l5SjdScmhmL096RFo5WDZ0d0NRQUhpVEhqdzE2WHhJazVLYk14WlRNcFVoVHl5c0c5RHM2VWRYMmZ3RUFCUm1MTUNIdDM0YjhqaGZ6dXhBUlhRNFl3SW1JaUNJMHVDcTUvNVJ6bDl1T1Z1TmhIR3o1RmVibVBpSUtyQ2tsRlRJU0NtRjJkRUNsVE1MaXdwY0F2OVpVYnJjVDQxS3ZFMnRjUFhDamFkQjZYN1V5TldpZjdpOGJvLzFDNnlrUDNPZ3duMEp6MzM3b1RFZkVHbTZic3hmcXVEUUF3Tnk4UnpFWGo0YTlydDVjTlRJM2ZKbHd1cTE0Nzh4alF4NHpOWE81YkJUZm44bXVBd0NjYUg4ZDEzOWxIUUFKRHBjWmxmcFgwV3Ryd2swVDFvdS96OEdWN3RzR2ZsdUZwTVEzQ2wrR1VvcVhWU3NITHF5N1QxU053YXljKzJRRkNnSHZFb3NETFMrS2xuRysrd21seTNKbVJBcjRFUkhGUW9nNVhrUkVSRFJZbjYwNVlCUVc4QVlJbmZrb0FLRE5YSTJQRzU4WkdNWDJydjA5MmZGM3VOdzIyRjFHR0cydHNuT045bFo4M3JOTEJKbW0zazlsdmNOSEU2T3RGYjIySnB6b2VBTTd6ejZPL1MzL2plYStmYkpDYjNWZDcwWjFUYnZMakxOZEh3ejNyVjUyN0M2aitFOHdCa3RkeUhOOUkvY0dTejJhZXN1aE4xVmlWK05hNkV5VjZIZDA0b2p1bGFCLzl4NTRjRzVnemJiYjQwS0grZVRBbFBJTEQ1Z2NMalBNRHU5MGZiT2pIWitkLzYyc2QzcWJ1UXE3RzlmQjZCZTZoMXBQM21zN2h3cmRLeUgzRXhGZDdqZ0NUa1JFRkNHcnN4ZE5mZnR3VmNxMTBKdU9vZDE4SEozOU5RR2pjUlpuRjQ3b05xREc4QTV5aytlZzJXOUtlWmYxckJnNXR6aTdjS0xqRGJnOVRoeHEvUVBtWC9VRVRuVzhGZkM1SnJzZXV4dWZDZGorNzVQL0hMQnRSOTM5bC9vMUEzZ0dIaVNZN0cxaFIxb3ZoZDFseE83R2RVTWVjN1o3SjZ6T0hud2xiU0VTNGpJRFJsdDkzQjRuZW0zTnFEWDhNNkxSMHUxMTM3Mm9lL2FKcGtEY0pYNFFQSWorczNxc253ZHNzenE3Y2JaN0p4cDdkb3R0eDlvMkI0UnR2YWtTbnpiOUZOUEhmQnRaaVVXUUlNSHRjZUpFeHh1eWF2MWRsbnJrcFZ3REFIQjVIT2l6TmVOVXgxdXk2eGtzdFRqUjhTYXVUcnNCcHpxM1FoK2s2R0ZuL3lrY1BQOGJLS1E0S0tRNFNKRGc4ampRNytoQWovVWNZdGtQbllob3VFa2VqNGYvTDBaRVJGZTBmOWJlTSt6WFZDclVrQVpHOHZ4SFlOWEtGRGc5dHFnTFQ4bEpVRWlLSUMyeHZHdG9mYlNhaVFDOGEzU050dk1ZTE54K0NpM1JyNWljeGRrdEc1WDlzbEpLS3ZFd3hlTnhYMVNROTlVdnNEcDc0SFRMVzRGSmtLQ1FWSERERmNIdktmOWJ2NXdNUnh1M3dXcHFhckIrL1hvQXdOU3BVL0hNTTRFUDFJam95MFdTQmxVT0hjQVJjQ0lpb2lCY2JsdlE3Yll3eGJ3aTR3blJqMW9lU0lLTldrYXpuMEs3bUxaWlZ6cVh4M0hKMTNDNnJTSFhhSHZnRVFYZHdyczh3emNSMFVqakduQWlJaUlpSWlLaUdHQUFKeUlpSWlJaUlvb0JCbkFpSWlJaUl2cFNNSnZOc0ZnczRROGNSVnd1RnhvYUd2RGhoeC9pczg4K2kvcjhob1lHMk8zQmw1Y0UrNjFiVzF2UjJOaUkvdjcrcUQ5ck5PQWFjQ0lpSWlLaVVlN2t5WlA0L2U5L0w5NXYzTGhSdkg3b29ZZkU2OGNmZnh4RlJVWEQ4cG5uenAwTGU0eEtwVUplWGw3WTR3d0dBejc4OEVPVWw1ZGp6cHc1dVBmZWU0ZmhEcVAzL1BQUEF3Q1NrNVB4NUpOUEJ1dy9jT0FBbXBxYVVGeGNqTW1USjBPbFVzSGxjdUhsbDE4V3gzei8rOStIcjM2WHpXYVQvVnVzV2JNbXF2dHhPQno0MFk5K0JMUFpEQURRYXJXNDVwcHJvRkJFTmc3YjA5T0RGMTU0QVFxRkFqZmRkQk8rK2MxdkFnQzJidDJLcXFvcW1Fd20vUEtYdjVSZGI5dTJiYWl1cm9aQ29jQnZmdk1iYURTYXFPNzV5NDRCbklpSWlJaUlobzEvWUErbXJLd005OXh6ajZnTVA1U2NuQno4OUtjL0RYdmN0bTNiY1Bqd1lRRGVrRHR2M3J5b0hoU3NXN2NPSFIwZEVSKy9jZU5HN055NUUwYWp0ekRuSFhmY0FjQTcrZ3NBcWFtcFFjL2J0MjhmenB3NWc0OC8vaGhyMXF6QjlPblQ0WGE3Y2ZMa1NYR014K01SQWR6bGNzbjJSVXVsVW1IbXpKbll2MzgvQUcrZ3JxcXF3dXpac3lNNnY3NitIZ0RnZHJ1Ums1TWp0dXYxZXJTMXRRRUFUcDA2aGVMaVluSHZaODZjQVFBVUZCUXdmQWZCQUU1RVJFUkVSRjhZU1pLZ1ZDcGwyNXhPWjRpamcxdTVjaVdPSFRzR2g4TmI3Zi9OTjkvRXM4OCtHM0RkNFZSZVhpNUNxQytBRDZXM3R4ZG56NTRGQUNRbUptTHExS21YZkErblQ1L0c2NisvUHVReGc2ZUpiOW15QmR1MmJRdDUvTU1QUHl4bUhSdy9mbHhzYjJwcXd2YnQyd0VBTTJiTVFIVjFOUUNnb3FJQ1dWbFplTzY1NTJUWHFhK3ZEM2dZNDN2NE1wb3hnQk1SRVJFUmpSS0hEeC9HcGsyYkx2cjgzLzcydDBHM1AvbmtrNWc4ZWJKc1cybHBLWll1WFNyZUR3NW9QdlBuencrWU1oNXVGSDJ3OVBSMDNIampqZmpvbzQ4d1pjb1UzSExMTFZHRjc3bHo1Nkt2cncrVmxaVWlzSmFWbFluOTVlWGxBSUNFaEFTVWxwWkdkVzgrUjQ0Y2djZmpiY0UzZS9ic1lYazRZTFZheFVPQVNKbk5aakVsUFJqZlF3eW4weWtMNEh2MzdoV3ZYM2poQmZINitQSGp1T1dXVzZLNmg5R01BWnlJaUlpSWlJYWRTcVZDY25KeTJPT09IajJLaG9hR3NNZnQyTEVENzc3N2J0amphbXRyVVZ0YkcvWTQvN1hWeTVZdEF3Q2NPWE5HQlBDNzc3NWJUQVgzQmZEVTFOU0xIc0gxVFFNSGdBVUxGbURuenAzWXMyZVBDT1UrNjlhdEU2L2RicmRzMzlxMWF3RWdvdW43bCtyWXNXTWhDNmxwdFZyazVPU2dyYTBOUnFNUmJXMXRLQ3NyUTNWMU5ZeEdJeElURTROT2M1ODBhZEpJMy9abGp3R2NpSWlJaUdpVVVLdlZ5TXpNRE5odXQ5dkZldWFocEthbVFxVlNCV3lQaXd1TUZaOTk5bGxFVmJldFZpdXNWbXZZNDY1a0RRME5hR2xwQVFDa3BhVmgwcVJKT0g3OE9Bd0dROEN4d2JaRnNnK1FQMVFJeG45OWVUaDc5dXdCNEIzMS84VXZmaEd3bm52cTFLblFhRFFvTFMxRmZuNCtTa3BLY09USUVRQkFjWEh4cUo5cUhnb0RPQkVSRVJIUktERmp4Z3pNbURFallQdmdLdWloM0hmZmZjTlNCZDIvclZXd2RjSEJwcUFybGNxZ1FkL0hmOTI0UXFHSXVOSTNBTHozM25zQUFKUEpCTUM3THYzOTk5OFBPTTVzTnVPOTk5NGI4ajZDK2Vpamo4VHJXQlFtczl2dGlJK1BCK0Q5VHZ2MzcwZDFkVFhTMDlOeC8vMzN5NDdkdTNjdit2djdVVlJVaFBIangwT1NKRFEwTktDdXJnNkFkN1RiZitiQkRUZmNnT3pzYkh6NzI5K1cvY2IxOWZXdzJXd0FnUHo4ZlBGdmVQUE5OK1BPTys4YzBlOTdKV0VBSnlJaUlpS2lZVGM0V1B1SDZwNmVIdkc2c3JKU2hMMmhMRjY4R0lzWEx3NjUzLy82cTFhdHdzS0ZDeU8rVjE5eE1SK1B4eE93RGZDRzJlM2J0eU1oSVNGa3BmUEI5SG85S2lzckE3YXZXTEVDSzFhc2dNUGh3UGUrOXoyeGZjT0dEU0xZOXZmMzQ0a25uaEQ3d28xdzYvVjY3TnExQzRjT0hjS3p6ejZMek14TVdLMVdiTjI2RllCM1dZRFZhcFU5QlBqa2swL0U2UHh0dDkyR0pVdVd5RWJhZFRvZGREcWRlRDk5K25Sa1oyY0hQT0R3WHk4K2JkcTBJZTl6TkdNQUp5SWlJaUtpWVdleFdLRFg2NFB1ODFVRDl4MDN1RkwzbDhuMjdkc0Qxbm1QNUdmNXd2NmVQWHV3WXNVS1pHVmxJUzh2RDYydHJYQTRIRGgrL0RpdXVlWWFBSURSYU1UNTgrZkYrYjVDZWhNblRnejVHYzNOelFIRitEWnUzQ2lxb3VmbTVrS3IxUTdyOS9veVlRQW5JaUlpSW9xUjA2ZFA0KzY3N3g2MjY2MWR1emJxS2VHUFBQSklRSEd2U0FXcmdxN1ZhbVZWc1gwcUt5dURqdndDM2xGWHdEdXQvTVVYWDBSU1VwTFkxOUxTZ3AvOTdHY0FJS1pSajdTTkd6ZWl2THdjcjczMkdnQnZXelAveXQ2KzBYWC92dVIydTEwV3JQMUg5WDFxYTJ0RC9nWWpvYXlzVEh4ZWVYazVsaXhaZ3JpNE9KU1VsSWdlNVpXVmxTS0FuejU5V255SCtQaDRGQllXQWdDeXNyS1FtWm1KcDU1NkNqLys4WThCZUF2SDNYdnZ2V2h1Ymc3NjJiNVJjcDFPaHpWcjFvanR1M2J0d3E1ZHV3QjRaeWJjY01NTncvMjFyeWdNNEVSRVJFUkVGRE5Iang0VjFiVkxTMHVSbEpTRVR6NzVCUC80eHo4Z1NaSnNMZmVFQ1JOaWNrOEdnMEZNMDVZa0thSldZL0h4OGZqakgvOElnOEVBaFVLQmpvNE9zUzhoSVFFQVVGVlZOVEkzUE1EbGNvblhDb1VDMDZaTmcxYXJSVTlQRDB3bUV3NGZQb3dGQ3hhZ3BLUUVPM2Z1QkFDY09uVUtUcWNUY1hGeE9IWHFsRGgveXBRcHNyWHRxMWF0Z2xxdER2ak11TGc0WkdabW9ydTcrNklmNUl4bURPQkVSRVJFUktQSTJMRmpaY0VOOEk3bWRuZDNoejAzUFQwOVlGUTZMUzFOOXQ2M05yaXNyQXlyVjYrVzdUTWFqV0lFV2FQUmlQWmZFeWRPRExpbmdvSUNMRm15UkxadDM3NTkyTEpsUzlqNzNMSmx5NURIRFY1THZYWHJWdEVidTdTMEZGbFpXVUhQYTJ0cnd5T1BQSUtubjM0YUV5ZE9SSHg4dkZnLzdhK2twQVFBVUZoWWlGMjdkaUUxTlJWOWZYMWg3enRhL2c4cmxFb2xGQW9GNXMrZmp3OCsrQUNBZDZiQmdnVUxVRkJRQUkxR0l5ck8xOWJXWXZyMDZhaXBxUkhuRnhjWGk5ZU5qWTJvcmEzRnlaTW54Ylp6NTg3aG5YZmVRV3BxS3Rhdlg0OW5uMzFXMW9QY3YyKzYyKzNHZ1FNSEFBQjVlWGxpU3Z2WXNXT0grUmU0OGpDQUV4RVJFUkdOb0tLaW9vaENZNnc4OTl4ekFkc2lyWUwrbmU5OEoreVU5dzBiTm9UY2w1S1NnbWVlZVFhdnZ2b3FGaTllTElMdStQSGpzVzdkT2tpU0JJVkNnZVRrNUlpTG5BMkh1KzY2Q3kwdExlanQ3Y1hLbFNzRDloY1VGSWgxNjI2M1cwemI5Zy9xa2lRaExTME5jK2JNRVE4V2ZGTzZWNjVjaWIvODVTK3lhd2FyOUE1NGx3aUU0anNuTXpNVDY5ZXZsN1Z2OHhWV0t5c3JFd0c4c2JFUk9wME91Ym01S0NvcXd0R2pSd0VBSjA2Y1FFWkdodXloaTM4QWIybHBFU1BtUHEydHJXaHRiVVZPVGc2KzlyV3ZCZHliZjhFOW04MG1BbmhSVVJHcm9QdGhBQ2NpSWlJaW9tRzFkdTNhc0Qyckl3bjhnMGVxVlNxVmJMMjRQOThJTnVEdGR4NU5xN0RrNUdUODRBYy9nRjZ2RDlvbi9lbW5udzRhbUcrLy9YWXNXclJJdEVnYjNHTTdOVFVWOCtiTncvejU4d01DK0hEdzc5M3VtL2FlbloyTkNSTW1vTEd4RVFDd2YvOStyRnk1RXRPbVRRc0k0RDU1ZVhraFIvMGo1VnMvRDBBMk5iMm1wa2JzUzB0THc5S2xTeS9wYzY1MERPQkVSRVJFUkhSRm1EZHZIdWJObXhkMG4zOUF2dlBPTzZOcVF3WjRXM2hGOGxBQVFOQ2ljLzZlZi81NU1kMTZjSTl6bjJCQlAxSytLdVAraGQvOGx3SmNlKzIxSW9BZlBIZ1F5NWN2Rit2RHAwK2ZqdUxpWXV6WnMwY2NQM1BtVE5uMUZ5NWNpSVVMRjhyYW9QbUtzSVZTWGw0ZWRMdHY1Qnp3RnJGakFDY2lJaUlpb2xIaHBaZGVrdlZyamxhd0t1aEFZTTl2Znc4ODhBQUE0TzIzM3hhQjBiZHQwNlpOQUx5QjhvNDc3Z0FBdlBubW16Q1pUQmQ5ajVlYlVDUHg2OWV2RjY4N096dnhyMy85Qzh1V0xVTmlZcUxzdUphV0ZsUlZWZUcyMjI0THVJYi9HbXovUUQ5bnpoeTg5ZFpiOEhnODZPdnJ3NGtUSnpCanhneng0TUJtcytIUGYvNnpPSDdXckZrWDkrVW9hZ3pnUkVSRVJFUTBZbnd0cjNiczJCR3d6UmZBMVdxMTJMWnQyN1l2SklDcjFXcms1T1NFM0Q4NDdBNDF4VDJhNmU5T3B4Ti8rdE9mY083Y09SdzllaFNyVjY4V0k5THZ2LzgrM24zM1hUaWRUdGp0ZGl4ZnZseWM1L0Y0ME5UVUpON241ZVdKMTFxdEZsT21USUhiN1VaWldWbkF1djJhbWhwUndFMnIxZUxxcTYrTzZGN05aalBxNnVvd2UvYnNnSDMreXdWc05wdG9SWGJ6elRkekRiZ2ZCbkFpSXJyaUxadnlXdmlEaUlnSXFhbXBRYWMrMisxMjJYcmlvYzVYcVZRQjI1T1RrNGZsL3I1SWhZV0Zva0o3TVA1VDNCOTQ0QUhrNStjUHkrZSsvZmJiT0hmdUhBRHZtbTZsVWluMmVUd2VFWlEvK09BRHBLU2tpQUpvVFUxTnNpSnNXcTFXdHU3K3JydnVFZzhDQmxkZzkrOU5QbW5TSkhSMWRZbjNvZjZObTV1YjhaT2YvQVRUcGsxRGFtb3FPanM3eGI2VEowOWkrdlRwMFgvNVVZZ0JuSWlJaUlob2xBZzFUVHpTS3VqMzNYZGZ5Q3JvRG9kREJFRC9sbUo2dlQ3a05oK1h5elhrY2NFcXR3OGxYQnN5bjQwYk42S25wd2UvL3ZXdm83citwazJiSWhybEhpclFBOER1M2J1eGUvZHU4WDc1OHVXeWF1U0xGeTlHWDErZk9PYnR0OTlHUmtZR1NrdExVVkZSSVk2TGk0dkR4eDkvak0yYk4wZjFQUURnOE9IRE9IejRzSGovMkdPUFljYU1HUUM4STlrK3ZuWnJPcDBPcjd6eWl1emZhY09HRFZpMGFCR3V2ZlphakJrekJrcWxFZ3NXTEFCd29aZTc3MkZDc0hBL21qQ0FFeEVSRVJIUkpXdHViZzVhbkN4WWVCNjhyYk96TTZMalJvTEw1WkpOTDQ5RXVBcnZrVGh5NUFqKy92ZS9pL2NMRnk3RXJiZmVHbkRjdDc3MUxSZ01CbFJYVjhQajhXRHo1czFJVEV5VUZUMHJLU21SVllFZkxuVjFkYkwzQ29VQ0pwTkpqS2huWjJlanZiMGREb2NETzNic3dJNGRPNkJRS0VUSWRydmRPSFRvRURadjNneVB4d09OUm9QZi9lNTN3MzZmVnhMRkYzMERSRVJFUkVSRW84M3AwNmRGUC9HWk0yZGkxYXBWUVkrVEpBbjMzMzgvY25OekFYaEhrcnU3dThVSU13RGNlT09OSTNLUGRydGR2TTdNek1RUGYvaERQUHJvbzVBa0NRa0pDWGp5eVNleGVQRmlXZnMxdDlzTm04MEdtODBHaDhNQmw4c2x2dWZVcVZOSDVENnZKQndCSnlJaUlpSWE1WVlxUU9hL1hhMVdoN3hHWGw0ZUhuLzg4V0cvTndBaHA3MFBoOHpNeklCKzR5UEI5OXY1L252MTZ0VlFxOVZvYVduQmd3OCtDSVVpOU5pb1JxUEJRdzg5aEpkZmZobmYvZTUzVVZCUUFBREl6YzFGUlVVRmlvcUtSdVEzdXY3NjYxRlJVUUdYeTRXSEgzNVk5R0Jmc0dBQjh2UHpvZFZxc1hUcFVzeWFOUXNIRHg1RWMzTXpUQ1lUbkU2bkxKVDdYZzl1ZHpZYVNSN2Y0d2dpSWlJaUlpS0tLYWZUR1hIVmRMZmJIUkRVZzIwYlRuMTlmVWhJU0pDdDNUYWJ6VWhNVEpTRmJKS1RRdnc0RE9CRVJFUkVSRVJFd3loVUFPY2F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aUlpSWlJaUlpSWlJaUlpSWlJaUlpSWlJaUlpSWlJaW9zdkgvd2NzOWt4WVYvbWRPUUFBQUFCSlJVNUVya0pnZ2c9PSIsCgkiVGhlbWUiIDogIiIsCgkiVHlwZSIgOiAibWluZCIsCgkiVmVyc2lvbiIgOiAiIgp9Cg=="/>
    </extobj>
  </extobjs>
</s:customData>
</file>

<file path=customXml/itemProps1.xml><?xml version="1.0" encoding="utf-8"?>
<ds:datastoreItem xmlns:ds="http://schemas.openxmlformats.org/officeDocument/2006/customXml" ds:itemID="{52017E00-F86F-46ED-B510-A7E756446919}">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356</TotalTime>
  <Words>1094</Words>
  <Application>Microsoft Office PowerPoint</Application>
  <PresentationFormat>宽屏</PresentationFormat>
  <Paragraphs>90</Paragraphs>
  <Slides>14</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14</vt:i4>
      </vt:variant>
    </vt:vector>
  </HeadingPairs>
  <TitlesOfParts>
    <vt:vector size="27" baseType="lpstr">
      <vt:lpstr>Gulim</vt:lpstr>
      <vt:lpstr>方正清刻本悦宋简体</vt:lpstr>
      <vt:lpstr>华文隶书</vt:lpstr>
      <vt:lpstr>华文新魏</vt:lpstr>
      <vt:lpstr>隶书</vt:lpstr>
      <vt:lpstr>宋体</vt:lpstr>
      <vt:lpstr>微软雅黑</vt:lpstr>
      <vt:lpstr>-윤고딕140</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王霄</dc:creator>
  <cp:lastModifiedBy>xinyu Wang</cp:lastModifiedBy>
  <cp:revision>144</cp:revision>
  <dcterms:created xsi:type="dcterms:W3CDTF">2015-05-05T08:02:00Z</dcterms:created>
  <dcterms:modified xsi:type="dcterms:W3CDTF">2023-01-01T07:26:54Z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7AEBF06F4BEF48F6871865E5FF6D343E</vt:lpwstr>
  </property>
</Properties>
</file>