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3.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Lst>
  <p:notesMasterIdLst>
    <p:notesMasterId r:id="rId25"/>
  </p:notesMasterIdLst>
  <p:sldIdLst>
    <p:sldId id="256" r:id="rId3"/>
    <p:sldId id="257" r:id="rId4"/>
    <p:sldId id="263" r:id="rId5"/>
    <p:sldId id="294" r:id="rId6"/>
    <p:sldId id="865" r:id="rId7"/>
    <p:sldId id="866" r:id="rId8"/>
    <p:sldId id="868" r:id="rId9"/>
    <p:sldId id="734" r:id="rId10"/>
    <p:sldId id="438" r:id="rId11"/>
    <p:sldId id="867" r:id="rId12"/>
    <p:sldId id="869" r:id="rId13"/>
    <p:sldId id="870" r:id="rId14"/>
    <p:sldId id="871" r:id="rId15"/>
    <p:sldId id="872" r:id="rId16"/>
    <p:sldId id="873" r:id="rId17"/>
    <p:sldId id="874" r:id="rId18"/>
    <p:sldId id="875" r:id="rId19"/>
    <p:sldId id="876" r:id="rId20"/>
    <p:sldId id="877" r:id="rId21"/>
    <p:sldId id="878" r:id="rId22"/>
    <p:sldId id="879" r:id="rId23"/>
    <p:sldId id="880"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彩玲" initials="贺"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4B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p:scale>
          <a:sx n="75" d="100"/>
          <a:sy n="75" d="100"/>
        </p:scale>
        <p:origin x="-282" y="5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6305606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幻灯片图像占位符 772097"/>
          <p:cNvSpPr>
            <a:spLocks noGrp="1" noRot="1" noChangeAspect="1" noTextEdit="1"/>
          </p:cNvSpPr>
          <p:nvPr>
            <p:ph type="sldImg"/>
          </p:nvPr>
        </p:nvSpPr>
        <p:spPr/>
      </p:sp>
      <p:sp>
        <p:nvSpPr>
          <p:cNvPr id="772099" name="文本占位符 772098"/>
          <p:cNvSpPr>
            <a:spLocks noGrp="1"/>
          </p:cNvSpPr>
          <p:nvPr>
            <p:ph type="body" idx="1"/>
          </p:nvPr>
        </p:nvSpPr>
        <p:spPr/>
        <p:txBody>
          <a:bodyPr/>
          <a:lstStyle/>
          <a:p>
            <a:pPr lvl="0"/>
            <a:endParaRPr lang="zh-CN" altLang="en-US" dirty="0"/>
          </a:p>
        </p:txBody>
      </p:sp>
      <p:sp>
        <p:nvSpPr>
          <p:cNvPr id="2" name="页脚占位符 1"/>
          <p:cNvSpPr>
            <a:spLocks noGrp="1"/>
          </p:cNvSpPr>
          <p:nvPr>
            <p:ph type="ftr" sz="quarter" idx="2"/>
          </p:nvPr>
        </p:nvSpPr>
        <p:spPr/>
        <p:txBody>
          <a:bodyPr/>
          <a:lstStyle/>
          <a:p>
            <a:pPr lvl="0"/>
            <a:r>
              <a:rPr lang="en-US" altLang="zh-CN" sz="1200" dirty="0">
                <a:ea typeface="宋体" panose="02010600030101010101" pitchFamily="2" charset="-122"/>
              </a:rPr>
              <a:t>常州轻院   蔡瑞林</a:t>
            </a:r>
            <a:r>
              <a:rPr lang="zh-CN" altLang="en-US" sz="1200" dirty="0">
                <a:ea typeface="宋体" panose="02010600030101010101" pitchFamily="2" charset="-122"/>
              </a:rPr>
              <a:t>蔡现</a:t>
            </a:r>
          </a:p>
        </p:txBody>
      </p:sp>
      <p:sp>
        <p:nvSpPr>
          <p:cNvPr id="3" name="灯片编号占位符 2"/>
          <p:cNvSpPr>
            <a:spLocks noGrp="1"/>
          </p:cNvSpPr>
          <p:nvPr>
            <p:ph type="sldNum" sz="quarter" idx="3"/>
          </p:nvPr>
        </p:nvSpPr>
        <p:spPr/>
        <p:txBody>
          <a:bodyPr/>
          <a:lstStyle/>
          <a:p>
            <a:pPr lvl="0" algn="r"/>
            <a:fld id="{9A0DB2DC-4C9A-4742-B13C-FB6460FD3503}" type="slidenum">
              <a:rPr lang="zh-CN" altLang="en-US" sz="1200" dirty="0"/>
              <a:t>1</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900" name="矩形 208899"/>
          <p:cNvSpPr/>
          <p:nvPr userDrawn="1"/>
        </p:nvSpPr>
        <p:spPr>
          <a:xfrm>
            <a:off x="1402080" y="942340"/>
            <a:ext cx="9304020" cy="2245360"/>
          </a:xfrm>
          <a:prstGeom prst="rect">
            <a:avLst/>
          </a:prstGeom>
          <a:noFill/>
          <a:ln w="9525">
            <a:noFill/>
          </a:ln>
        </p:spPr>
        <p:txBody>
          <a:bodyPr wrap="square">
            <a:spAutoFit/>
          </a:bodyPr>
          <a:lstStyle/>
          <a:p>
            <a:pPr algn="ctr" latinLnBrk="0">
              <a:spcBef>
                <a:spcPct val="0"/>
              </a:spcBef>
            </a:pPr>
            <a:r>
              <a:rPr lang="zh-CN" altLang="en-US" sz="11500" b="1" dirty="0">
                <a:solidFill>
                  <a:schemeClr val="accent1">
                    <a:lumMod val="50000"/>
                  </a:schemeClr>
                </a:solidFill>
                <a:latin typeface="隶书" panose="02010509060101010101" pitchFamily="49" charset="-122"/>
                <a:ea typeface="隶书" panose="02010509060101010101" pitchFamily="49" charset="-122"/>
              </a:rPr>
              <a:t>供应链管理</a:t>
            </a:r>
            <a:r>
              <a:rPr lang="zh-CN" altLang="en-US" sz="3600" b="1" dirty="0">
                <a:solidFill>
                  <a:srgbClr val="A50021"/>
                </a:solidFill>
                <a:latin typeface="Times New Roman" panose="02020603050405020304" pitchFamily="18" charset="0"/>
                <a:ea typeface="隶书" panose="02010509060101010101" pitchFamily="49" charset="-122"/>
              </a:rPr>
              <a:t/>
            </a:r>
            <a:br>
              <a:rPr lang="zh-CN" altLang="en-US" sz="3600" b="1" dirty="0">
                <a:solidFill>
                  <a:srgbClr val="A50021"/>
                </a:solidFill>
                <a:latin typeface="Times New Roman" panose="02020603050405020304" pitchFamily="18" charset="0"/>
                <a:ea typeface="隶书" panose="02010509060101010101" pitchFamily="49" charset="-122"/>
              </a:rPr>
            </a:br>
            <a:r>
              <a:rPr lang="zh-CN" altLang="en-US" sz="2500" b="1" dirty="0">
                <a:latin typeface="-윤고딕140" pitchFamily="18" charset="-127"/>
                <a:ea typeface="-윤고딕140" pitchFamily="18" charset="-127"/>
              </a:rPr>
              <a:t> </a:t>
            </a:r>
          </a:p>
        </p:txBody>
      </p:sp>
      <p:pic>
        <p:nvPicPr>
          <p:cNvPr id="4" name="Picture 5"/>
          <p:cNvPicPr>
            <a:picLocks noChangeAspect="1" noChangeArrowheads="1"/>
          </p:cNvPicPr>
          <p:nvPr userDrawn="1"/>
        </p:nvPicPr>
        <p:blipFill>
          <a:blip r:embed="rId3" cstate="print"/>
          <a:srcRect/>
          <a:stretch>
            <a:fillRect/>
          </a:stretch>
        </p:blipFill>
        <p:spPr bwMode="auto">
          <a:xfrm>
            <a:off x="2992120" y="2614295"/>
            <a:ext cx="6123305" cy="3446780"/>
          </a:xfrm>
          <a:prstGeom prst="rect">
            <a:avLst/>
          </a:prstGeom>
          <a:noFill/>
          <a:ln w="12700" cmpd="sng">
            <a:solidFill>
              <a:schemeClr val="accent1">
                <a:shade val="50000"/>
              </a:schemeClr>
            </a:solidFill>
            <a:prstDash val="solid"/>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2022/12/12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2022/12/12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tags" Target="../tags/tag88.xml"/><Relationship Id="rId18" Type="http://schemas.openxmlformats.org/officeDocument/2006/relationships/slideLayout" Target="../slideLayouts/slideLayout8.xml"/><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tags" Target="../tags/tag92.xml"/><Relationship Id="rId2" Type="http://schemas.openxmlformats.org/officeDocument/2006/relationships/tags" Target="../tags/tag77.xml"/><Relationship Id="rId16" Type="http://schemas.openxmlformats.org/officeDocument/2006/relationships/tags" Target="../tags/tag91.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5" Type="http://schemas.openxmlformats.org/officeDocument/2006/relationships/tags" Target="../tags/tag80.xml"/><Relationship Id="rId15" Type="http://schemas.openxmlformats.org/officeDocument/2006/relationships/tags" Target="../tags/tag90.xml"/><Relationship Id="rId10" Type="http://schemas.openxmlformats.org/officeDocument/2006/relationships/tags" Target="../tags/tag85.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tags" Target="../tags/tag8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slideLayout" Target="../slideLayouts/slideLayout3.xml"/><Relationship Id="rId2" Type="http://schemas.openxmlformats.org/officeDocument/2006/relationships/tags" Target="../tags/tag94.xml"/><Relationship Id="rId16" Type="http://schemas.openxmlformats.org/officeDocument/2006/relationships/tags" Target="../tags/tag108.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tags" Target="../tags/tag107.xml"/><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s>
</file>

<file path=ppt/slides/_rels/slide13.xml.rels><?xml version="1.0" encoding="UTF-8" standalone="yes"?>
<Relationships xmlns="http://schemas.openxmlformats.org/package/2006/relationships"><Relationship Id="rId8" Type="http://schemas.openxmlformats.org/officeDocument/2006/relationships/tags" Target="../tags/tag116.xml"/><Relationship Id="rId3" Type="http://schemas.openxmlformats.org/officeDocument/2006/relationships/tags" Target="../tags/tag111.xml"/><Relationship Id="rId7" Type="http://schemas.openxmlformats.org/officeDocument/2006/relationships/tags" Target="../tags/tag115.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11" Type="http://schemas.openxmlformats.org/officeDocument/2006/relationships/slideLayout" Target="../slideLayouts/slideLayout3.xml"/><Relationship Id="rId5" Type="http://schemas.openxmlformats.org/officeDocument/2006/relationships/tags" Target="../tags/tag113.xml"/><Relationship Id="rId10" Type="http://schemas.openxmlformats.org/officeDocument/2006/relationships/tags" Target="../tags/tag118.xml"/><Relationship Id="rId4" Type="http://schemas.openxmlformats.org/officeDocument/2006/relationships/tags" Target="../tags/tag112.xml"/><Relationship Id="rId9" Type="http://schemas.openxmlformats.org/officeDocument/2006/relationships/tags" Target="../tags/tag117.xml"/></Relationships>
</file>

<file path=ppt/slides/_rels/slide14.xml.rels><?xml version="1.0" encoding="UTF-8" standalone="yes"?>
<Relationships xmlns="http://schemas.openxmlformats.org/package/2006/relationships"><Relationship Id="rId8" Type="http://schemas.openxmlformats.org/officeDocument/2006/relationships/tags" Target="../tags/tag126.xml"/><Relationship Id="rId13" Type="http://schemas.openxmlformats.org/officeDocument/2006/relationships/slideLayout" Target="../slideLayouts/slideLayout3.xml"/><Relationship Id="rId3" Type="http://schemas.openxmlformats.org/officeDocument/2006/relationships/tags" Target="../tags/tag121.xml"/><Relationship Id="rId7" Type="http://schemas.openxmlformats.org/officeDocument/2006/relationships/tags" Target="../tags/tag125.xml"/><Relationship Id="rId12" Type="http://schemas.openxmlformats.org/officeDocument/2006/relationships/tags" Target="../tags/tag130.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tags" Target="../tags/tag129.xml"/><Relationship Id="rId5" Type="http://schemas.openxmlformats.org/officeDocument/2006/relationships/tags" Target="../tags/tag123.xml"/><Relationship Id="rId10" Type="http://schemas.openxmlformats.org/officeDocument/2006/relationships/tags" Target="../tags/tag128.xml"/><Relationship Id="rId4" Type="http://schemas.openxmlformats.org/officeDocument/2006/relationships/tags" Target="../tags/tag122.xml"/><Relationship Id="rId9" Type="http://schemas.openxmlformats.org/officeDocument/2006/relationships/tags" Target="../tags/tag127.xml"/></Relationships>
</file>

<file path=ppt/slides/_rels/slide15.xml.rels><?xml version="1.0" encoding="UTF-8" standalone="yes"?>
<Relationships xmlns="http://schemas.openxmlformats.org/package/2006/relationships"><Relationship Id="rId3" Type="http://schemas.openxmlformats.org/officeDocument/2006/relationships/tags" Target="../tags/tag133.xml"/><Relationship Id="rId7" Type="http://schemas.openxmlformats.org/officeDocument/2006/relationships/slideLayout" Target="../slideLayouts/slideLayout8.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s>
</file>

<file path=ppt/slides/_rels/slide16.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tags" Target="../tags/tag149.xml"/><Relationship Id="rId18" Type="http://schemas.openxmlformats.org/officeDocument/2006/relationships/tags" Target="../tags/tag154.xml"/><Relationship Id="rId26" Type="http://schemas.openxmlformats.org/officeDocument/2006/relationships/tags" Target="../tags/tag162.xml"/><Relationship Id="rId3" Type="http://schemas.openxmlformats.org/officeDocument/2006/relationships/tags" Target="../tags/tag139.xml"/><Relationship Id="rId21" Type="http://schemas.openxmlformats.org/officeDocument/2006/relationships/tags" Target="../tags/tag157.xml"/><Relationship Id="rId34" Type="http://schemas.openxmlformats.org/officeDocument/2006/relationships/slideLayout" Target="../slideLayouts/slideLayout8.xml"/><Relationship Id="rId7" Type="http://schemas.openxmlformats.org/officeDocument/2006/relationships/tags" Target="../tags/tag143.xml"/><Relationship Id="rId12" Type="http://schemas.openxmlformats.org/officeDocument/2006/relationships/tags" Target="../tags/tag148.xml"/><Relationship Id="rId17" Type="http://schemas.openxmlformats.org/officeDocument/2006/relationships/tags" Target="../tags/tag153.xml"/><Relationship Id="rId25" Type="http://schemas.openxmlformats.org/officeDocument/2006/relationships/tags" Target="../tags/tag161.xml"/><Relationship Id="rId33" Type="http://schemas.openxmlformats.org/officeDocument/2006/relationships/tags" Target="../tags/tag169.xml"/><Relationship Id="rId2" Type="http://schemas.openxmlformats.org/officeDocument/2006/relationships/tags" Target="../tags/tag138.xml"/><Relationship Id="rId16" Type="http://schemas.openxmlformats.org/officeDocument/2006/relationships/tags" Target="../tags/tag152.xml"/><Relationship Id="rId20" Type="http://schemas.openxmlformats.org/officeDocument/2006/relationships/tags" Target="../tags/tag156.xml"/><Relationship Id="rId29" Type="http://schemas.openxmlformats.org/officeDocument/2006/relationships/tags" Target="../tags/tag165.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tags" Target="../tags/tag147.xml"/><Relationship Id="rId24" Type="http://schemas.openxmlformats.org/officeDocument/2006/relationships/tags" Target="../tags/tag160.xml"/><Relationship Id="rId32" Type="http://schemas.openxmlformats.org/officeDocument/2006/relationships/tags" Target="../tags/tag168.xml"/><Relationship Id="rId5" Type="http://schemas.openxmlformats.org/officeDocument/2006/relationships/tags" Target="../tags/tag141.xml"/><Relationship Id="rId15" Type="http://schemas.openxmlformats.org/officeDocument/2006/relationships/tags" Target="../tags/tag151.xml"/><Relationship Id="rId23" Type="http://schemas.openxmlformats.org/officeDocument/2006/relationships/tags" Target="../tags/tag159.xml"/><Relationship Id="rId28" Type="http://schemas.openxmlformats.org/officeDocument/2006/relationships/tags" Target="../tags/tag164.xml"/><Relationship Id="rId10" Type="http://schemas.openxmlformats.org/officeDocument/2006/relationships/tags" Target="../tags/tag146.xml"/><Relationship Id="rId19" Type="http://schemas.openxmlformats.org/officeDocument/2006/relationships/tags" Target="../tags/tag155.xml"/><Relationship Id="rId31" Type="http://schemas.openxmlformats.org/officeDocument/2006/relationships/tags" Target="../tags/tag167.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tags" Target="../tags/tag150.xml"/><Relationship Id="rId22" Type="http://schemas.openxmlformats.org/officeDocument/2006/relationships/tags" Target="../tags/tag158.xml"/><Relationship Id="rId27" Type="http://schemas.openxmlformats.org/officeDocument/2006/relationships/tags" Target="../tags/tag163.xml"/><Relationship Id="rId30" Type="http://schemas.openxmlformats.org/officeDocument/2006/relationships/tags" Target="../tags/tag166.xml"/></Relationships>
</file>

<file path=ppt/slides/_rels/slide17.xml.rels><?xml version="1.0" encoding="UTF-8" standalone="yes"?>
<Relationships xmlns="http://schemas.openxmlformats.org/package/2006/relationships"><Relationship Id="rId8" Type="http://schemas.openxmlformats.org/officeDocument/2006/relationships/tags" Target="../tags/tag177.xml"/><Relationship Id="rId13" Type="http://schemas.openxmlformats.org/officeDocument/2006/relationships/slideLayout" Target="../slideLayouts/slideLayout3.xml"/><Relationship Id="rId3" Type="http://schemas.openxmlformats.org/officeDocument/2006/relationships/tags" Target="../tags/tag172.xml"/><Relationship Id="rId7" Type="http://schemas.openxmlformats.org/officeDocument/2006/relationships/tags" Target="../tags/tag176.xml"/><Relationship Id="rId12" Type="http://schemas.openxmlformats.org/officeDocument/2006/relationships/tags" Target="../tags/tag181.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tags" Target="../tags/tag175.xml"/><Relationship Id="rId11" Type="http://schemas.openxmlformats.org/officeDocument/2006/relationships/tags" Target="../tags/tag180.xml"/><Relationship Id="rId5" Type="http://schemas.openxmlformats.org/officeDocument/2006/relationships/tags" Target="../tags/tag174.xml"/><Relationship Id="rId10" Type="http://schemas.openxmlformats.org/officeDocument/2006/relationships/tags" Target="../tags/tag179.xml"/><Relationship Id="rId4" Type="http://schemas.openxmlformats.org/officeDocument/2006/relationships/tags" Target="../tags/tag173.xml"/><Relationship Id="rId9" Type="http://schemas.openxmlformats.org/officeDocument/2006/relationships/tags" Target="../tags/tag178.xml"/></Relationships>
</file>

<file path=ppt/slides/_rels/slide18.xml.rels><?xml version="1.0" encoding="UTF-8" standalone="yes"?>
<Relationships xmlns="http://schemas.openxmlformats.org/package/2006/relationships"><Relationship Id="rId8" Type="http://schemas.openxmlformats.org/officeDocument/2006/relationships/tags" Target="../tags/tag189.xml"/><Relationship Id="rId3" Type="http://schemas.openxmlformats.org/officeDocument/2006/relationships/tags" Target="../tags/tag184.xml"/><Relationship Id="rId7" Type="http://schemas.openxmlformats.org/officeDocument/2006/relationships/tags" Target="../tags/tag188.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tags" Target="../tags/tag187.xml"/><Relationship Id="rId11" Type="http://schemas.openxmlformats.org/officeDocument/2006/relationships/slideLayout" Target="../slideLayouts/slideLayout3.xml"/><Relationship Id="rId5" Type="http://schemas.openxmlformats.org/officeDocument/2006/relationships/tags" Target="../tags/tag186.xml"/><Relationship Id="rId10" Type="http://schemas.openxmlformats.org/officeDocument/2006/relationships/tags" Target="../tags/tag191.xml"/><Relationship Id="rId4" Type="http://schemas.openxmlformats.org/officeDocument/2006/relationships/tags" Target="../tags/tag185.xml"/><Relationship Id="rId9" Type="http://schemas.openxmlformats.org/officeDocument/2006/relationships/tags" Target="../tags/tag19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tags" Target="../tags/tag199.xml"/><Relationship Id="rId3" Type="http://schemas.openxmlformats.org/officeDocument/2006/relationships/tags" Target="../tags/tag194.xml"/><Relationship Id="rId7" Type="http://schemas.openxmlformats.org/officeDocument/2006/relationships/tags" Target="../tags/tag198.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11" Type="http://schemas.openxmlformats.org/officeDocument/2006/relationships/image" Target="../media/image3.jpeg"/><Relationship Id="rId5" Type="http://schemas.openxmlformats.org/officeDocument/2006/relationships/tags" Target="../tags/tag196.xml"/><Relationship Id="rId10" Type="http://schemas.openxmlformats.org/officeDocument/2006/relationships/slideLayout" Target="../slideLayouts/slideLayout3.xml"/><Relationship Id="rId4" Type="http://schemas.openxmlformats.org/officeDocument/2006/relationships/tags" Target="../tags/tag195.xml"/><Relationship Id="rId9" Type="http://schemas.openxmlformats.org/officeDocument/2006/relationships/tags" Target="../tags/tag200.xml"/></Relationships>
</file>

<file path=ppt/slides/_rels/slide21.xml.rels><?xml version="1.0" encoding="UTF-8" standalone="yes"?>
<Relationships xmlns="http://schemas.openxmlformats.org/package/2006/relationships"><Relationship Id="rId8" Type="http://schemas.openxmlformats.org/officeDocument/2006/relationships/tags" Target="../tags/tag208.xml"/><Relationship Id="rId13" Type="http://schemas.openxmlformats.org/officeDocument/2006/relationships/tags" Target="../tags/tag213.xml"/><Relationship Id="rId18" Type="http://schemas.openxmlformats.org/officeDocument/2006/relationships/tags" Target="../tags/tag218.xml"/><Relationship Id="rId3" Type="http://schemas.openxmlformats.org/officeDocument/2006/relationships/tags" Target="../tags/tag203.xml"/><Relationship Id="rId21" Type="http://schemas.openxmlformats.org/officeDocument/2006/relationships/tags" Target="../tags/tag221.xml"/><Relationship Id="rId7" Type="http://schemas.openxmlformats.org/officeDocument/2006/relationships/tags" Target="../tags/tag207.xml"/><Relationship Id="rId12" Type="http://schemas.openxmlformats.org/officeDocument/2006/relationships/tags" Target="../tags/tag212.xml"/><Relationship Id="rId17" Type="http://schemas.openxmlformats.org/officeDocument/2006/relationships/tags" Target="../tags/tag217.xml"/><Relationship Id="rId2" Type="http://schemas.openxmlformats.org/officeDocument/2006/relationships/tags" Target="../tags/tag202.xml"/><Relationship Id="rId16" Type="http://schemas.openxmlformats.org/officeDocument/2006/relationships/tags" Target="../tags/tag216.xml"/><Relationship Id="rId20" Type="http://schemas.openxmlformats.org/officeDocument/2006/relationships/tags" Target="../tags/tag220.xml"/><Relationship Id="rId1" Type="http://schemas.openxmlformats.org/officeDocument/2006/relationships/tags" Target="../tags/tag201.xml"/><Relationship Id="rId6" Type="http://schemas.openxmlformats.org/officeDocument/2006/relationships/tags" Target="../tags/tag206.xml"/><Relationship Id="rId11" Type="http://schemas.openxmlformats.org/officeDocument/2006/relationships/tags" Target="../tags/tag211.xml"/><Relationship Id="rId5" Type="http://schemas.openxmlformats.org/officeDocument/2006/relationships/tags" Target="../tags/tag205.xml"/><Relationship Id="rId15" Type="http://schemas.openxmlformats.org/officeDocument/2006/relationships/tags" Target="../tags/tag215.xml"/><Relationship Id="rId23" Type="http://schemas.openxmlformats.org/officeDocument/2006/relationships/slideLayout" Target="../slideLayouts/slideLayout3.xml"/><Relationship Id="rId10" Type="http://schemas.openxmlformats.org/officeDocument/2006/relationships/tags" Target="../tags/tag210.xml"/><Relationship Id="rId19" Type="http://schemas.openxmlformats.org/officeDocument/2006/relationships/tags" Target="../tags/tag219.xml"/><Relationship Id="rId4" Type="http://schemas.openxmlformats.org/officeDocument/2006/relationships/tags" Target="../tags/tag204.xml"/><Relationship Id="rId9" Type="http://schemas.openxmlformats.org/officeDocument/2006/relationships/tags" Target="../tags/tag209.xml"/><Relationship Id="rId14" Type="http://schemas.openxmlformats.org/officeDocument/2006/relationships/tags" Target="../tags/tag214.xml"/><Relationship Id="rId22" Type="http://schemas.openxmlformats.org/officeDocument/2006/relationships/tags" Target="../tags/tag222.xml"/></Relationships>
</file>

<file path=ppt/slides/_rels/slide22.xml.rels><?xml version="1.0" encoding="UTF-8" standalone="yes"?>
<Relationships xmlns="http://schemas.openxmlformats.org/package/2006/relationships"><Relationship Id="rId8" Type="http://schemas.openxmlformats.org/officeDocument/2006/relationships/tags" Target="../tags/tag230.xml"/><Relationship Id="rId13" Type="http://schemas.openxmlformats.org/officeDocument/2006/relationships/tags" Target="../tags/tag235.xml"/><Relationship Id="rId18" Type="http://schemas.openxmlformats.org/officeDocument/2006/relationships/tags" Target="../tags/tag240.xml"/><Relationship Id="rId3" Type="http://schemas.openxmlformats.org/officeDocument/2006/relationships/tags" Target="../tags/tag225.xml"/><Relationship Id="rId7" Type="http://schemas.openxmlformats.org/officeDocument/2006/relationships/tags" Target="../tags/tag229.xml"/><Relationship Id="rId12" Type="http://schemas.openxmlformats.org/officeDocument/2006/relationships/tags" Target="../tags/tag234.xml"/><Relationship Id="rId17" Type="http://schemas.openxmlformats.org/officeDocument/2006/relationships/tags" Target="../tags/tag239.xml"/><Relationship Id="rId2" Type="http://schemas.openxmlformats.org/officeDocument/2006/relationships/tags" Target="../tags/tag224.xml"/><Relationship Id="rId16" Type="http://schemas.openxmlformats.org/officeDocument/2006/relationships/tags" Target="../tags/tag238.xml"/><Relationship Id="rId1" Type="http://schemas.openxmlformats.org/officeDocument/2006/relationships/tags" Target="../tags/tag223.xml"/><Relationship Id="rId6" Type="http://schemas.openxmlformats.org/officeDocument/2006/relationships/tags" Target="../tags/tag228.xml"/><Relationship Id="rId11" Type="http://schemas.openxmlformats.org/officeDocument/2006/relationships/tags" Target="../tags/tag233.xml"/><Relationship Id="rId5" Type="http://schemas.openxmlformats.org/officeDocument/2006/relationships/tags" Target="../tags/tag227.xml"/><Relationship Id="rId15" Type="http://schemas.openxmlformats.org/officeDocument/2006/relationships/tags" Target="../tags/tag237.xml"/><Relationship Id="rId10" Type="http://schemas.openxmlformats.org/officeDocument/2006/relationships/tags" Target="../tags/tag232.xml"/><Relationship Id="rId19" Type="http://schemas.openxmlformats.org/officeDocument/2006/relationships/slideLayout" Target="../slideLayouts/slideLayout3.xml"/><Relationship Id="rId4" Type="http://schemas.openxmlformats.org/officeDocument/2006/relationships/tags" Target="../tags/tag226.xml"/><Relationship Id="rId9" Type="http://schemas.openxmlformats.org/officeDocument/2006/relationships/tags" Target="../tags/tag231.xml"/><Relationship Id="rId14" Type="http://schemas.openxmlformats.org/officeDocument/2006/relationships/tags" Target="../tags/tag2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notesSlide" Target="../notesSlides/notesSlide2.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slideLayout" Target="../slideLayouts/slideLayout2.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s>
</file>

<file path=ppt/slides/_rels/slide6.xml.rels><?xml version="1.0" encoding="UTF-8" standalone="yes"?>
<Relationships xmlns="http://schemas.openxmlformats.org/package/2006/relationships"><Relationship Id="rId8" Type="http://schemas.openxmlformats.org/officeDocument/2006/relationships/tags" Target="../tags/tag33.xml"/><Relationship Id="rId3" Type="http://schemas.openxmlformats.org/officeDocument/2006/relationships/tags" Target="../tags/tag28.xml"/><Relationship Id="rId7" Type="http://schemas.openxmlformats.org/officeDocument/2006/relationships/tags" Target="../tags/tag32.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image" Target="../media/image3.jpeg"/><Relationship Id="rId5" Type="http://schemas.openxmlformats.org/officeDocument/2006/relationships/tags" Target="../tags/tag30.xml"/><Relationship Id="rId10" Type="http://schemas.openxmlformats.org/officeDocument/2006/relationships/slideLayout" Target="../slideLayouts/slideLayout3.xml"/><Relationship Id="rId4" Type="http://schemas.openxmlformats.org/officeDocument/2006/relationships/tags" Target="../tags/tag29.xml"/><Relationship Id="rId9" Type="http://schemas.openxmlformats.org/officeDocument/2006/relationships/tags" Target="../tags/tag34.xml"/></Relationships>
</file>

<file path=ppt/slides/_rels/slide7.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tags" Target="../tags/tag47.xml"/><Relationship Id="rId18" Type="http://schemas.openxmlformats.org/officeDocument/2006/relationships/slideLayout" Target="../slideLayouts/slideLayout8.xm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tags" Target="../tags/tag46.xml"/><Relationship Id="rId17" Type="http://schemas.openxmlformats.org/officeDocument/2006/relationships/tags" Target="../tags/tag51.xml"/><Relationship Id="rId2" Type="http://schemas.openxmlformats.org/officeDocument/2006/relationships/tags" Target="../tags/tag36.xml"/><Relationship Id="rId16" Type="http://schemas.openxmlformats.org/officeDocument/2006/relationships/tags" Target="../tags/tag50.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5" Type="http://schemas.openxmlformats.org/officeDocument/2006/relationships/tags" Target="../tags/tag39.xml"/><Relationship Id="rId15" Type="http://schemas.openxmlformats.org/officeDocument/2006/relationships/tags" Target="../tags/tag49.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tags" Target="../tags/tag48.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tags" Target="../tags/tag64.xml"/><Relationship Id="rId18" Type="http://schemas.openxmlformats.org/officeDocument/2006/relationships/tags" Target="../tags/tag69.xml"/><Relationship Id="rId26" Type="http://schemas.openxmlformats.org/officeDocument/2006/relationships/notesSlide" Target="../notesSlides/notesSlide3.xml"/><Relationship Id="rId3" Type="http://schemas.openxmlformats.org/officeDocument/2006/relationships/tags" Target="../tags/tag54.xml"/><Relationship Id="rId21" Type="http://schemas.openxmlformats.org/officeDocument/2006/relationships/tags" Target="../tags/tag72.xml"/><Relationship Id="rId7" Type="http://schemas.openxmlformats.org/officeDocument/2006/relationships/tags" Target="../tags/tag58.xml"/><Relationship Id="rId12" Type="http://schemas.openxmlformats.org/officeDocument/2006/relationships/tags" Target="../tags/tag63.xml"/><Relationship Id="rId17" Type="http://schemas.openxmlformats.org/officeDocument/2006/relationships/tags" Target="../tags/tag68.xml"/><Relationship Id="rId25" Type="http://schemas.openxmlformats.org/officeDocument/2006/relationships/slideLayout" Target="../slideLayouts/slideLayout2.xml"/><Relationship Id="rId2" Type="http://schemas.openxmlformats.org/officeDocument/2006/relationships/tags" Target="../tags/tag53.xml"/><Relationship Id="rId16" Type="http://schemas.openxmlformats.org/officeDocument/2006/relationships/tags" Target="../tags/tag67.xml"/><Relationship Id="rId20" Type="http://schemas.openxmlformats.org/officeDocument/2006/relationships/tags" Target="../tags/tag71.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24" Type="http://schemas.openxmlformats.org/officeDocument/2006/relationships/tags" Target="../tags/tag75.xml"/><Relationship Id="rId5" Type="http://schemas.openxmlformats.org/officeDocument/2006/relationships/tags" Target="../tags/tag56.xml"/><Relationship Id="rId15" Type="http://schemas.openxmlformats.org/officeDocument/2006/relationships/tags" Target="../tags/tag66.xml"/><Relationship Id="rId23" Type="http://schemas.openxmlformats.org/officeDocument/2006/relationships/tags" Target="../tags/tag74.xml"/><Relationship Id="rId10" Type="http://schemas.openxmlformats.org/officeDocument/2006/relationships/tags" Target="../tags/tag61.xml"/><Relationship Id="rId19" Type="http://schemas.openxmlformats.org/officeDocument/2006/relationships/tags" Target="../tags/tag70.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tags" Target="../tags/tag65.xml"/><Relationship Id="rId22" Type="http://schemas.openxmlformats.org/officeDocument/2006/relationships/tags" Target="../tags/tag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副标题 208898"/>
          <p:cNvSpPr>
            <a:spLocks noGrp="1"/>
          </p:cNvSpPr>
          <p:nvPr>
            <p:ph type="subTitle" idx="1"/>
          </p:nvPr>
        </p:nvSpPr>
        <p:spPr>
          <a:xfrm>
            <a:off x="1524000" y="3591878"/>
            <a:ext cx="9144000" cy="1655762"/>
          </a:xfrm>
        </p:spPr>
        <p:txBody>
          <a:bodyPr/>
          <a:lstStyle/>
          <a:p>
            <a:pPr algn="ctr">
              <a:buNone/>
            </a:pPr>
            <a:endParaRPr lang="zh-CN" altLang="en-US" sz="4600" b="1">
              <a:solidFill>
                <a:srgbClr val="000099"/>
              </a:solidFill>
              <a:latin typeface="隶书" panose="02010509060101010101" pitchFamily="49" charset="-122"/>
            </a:endParaRPr>
          </a:p>
          <a:p>
            <a:pPr algn="ctr">
              <a:buNone/>
            </a:pPr>
            <a:endParaRPr lang="zh-CN" altLang="en-US" sz="4600" b="1">
              <a:solidFill>
                <a:srgbClr val="000099"/>
              </a:solidFill>
              <a:latin typeface="隶书" panose="02010509060101010101" pitchFamily="49" charset="-122"/>
              <a:ea typeface="隶书" panose="02010509060101010101" pitchFamily="49" charset="-122"/>
            </a:endParaRPr>
          </a:p>
        </p:txBody>
      </p:sp>
      <p:sp>
        <p:nvSpPr>
          <p:cNvPr id="2" name="灯片编号占位符 1"/>
          <p:cNvSpPr>
            <a:spLocks noGrp="1"/>
          </p:cNvSpPr>
          <p:nvPr>
            <p:ph type="sldNum" sz="quarter" idx="4294967295"/>
          </p:nvPr>
        </p:nvSpPr>
        <p:spPr>
          <a:xfrm>
            <a:off x="9448800" y="6356350"/>
            <a:ext cx="2743200" cy="365125"/>
          </a:xfrm>
        </p:spPr>
        <p:txBody>
          <a:bodyPr/>
          <a:lstStyle/>
          <a:p>
            <a:pPr lvl="0"/>
            <a:fld id="{9A0DB2DC-4C9A-4742-B13C-FB6460FD3503}" type="slidenum">
              <a:rPr lang="ko-KR" altLang="en-US" dirty="0">
                <a:latin typeface="Gulim" panose="020B0600000101010101" pitchFamily="34" charset="-127"/>
                <a:ea typeface="Gulim" panose="020B0600000101010101" pitchFamily="34" charset="-127"/>
              </a:rPr>
              <a:t>1</a:t>
            </a:fld>
            <a:endParaRPr lang="ko-KR" altLang="en-US" dirty="0">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blinds(horizontal)">
                                      <p:cBhvr>
                                        <p:cTn id="7" dur="500"/>
                                        <p:tgtEl>
                                          <p:spTgt spid="2088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build="p" advAuto="100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23645" y="804545"/>
            <a:ext cx="304292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四、供应链的特征</a:t>
            </a:r>
          </a:p>
        </p:txBody>
      </p:sp>
      <p:sp>
        <p:nvSpPr>
          <p:cNvPr id="27" name="燕尾形 26"/>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p>
        </p:txBody>
      </p:sp>
      <p:sp>
        <p:nvSpPr>
          <p:cNvPr id="14" name="任意形状 20"/>
          <p:cNvSpPr/>
          <p:nvPr>
            <p:custDataLst>
              <p:tags r:id="rId2"/>
            </p:custDataLst>
          </p:nvPr>
        </p:nvSpPr>
        <p:spPr>
          <a:xfrm rot="16200000">
            <a:off x="9766216" y="804096"/>
            <a:ext cx="1529453" cy="2875730"/>
          </a:xfrm>
          <a:custGeom>
            <a:avLst/>
            <a:gdLst>
              <a:gd name="connsiteX0" fmla="*/ 2268 w 2268"/>
              <a:gd name="connsiteY0" fmla="*/ 0 h 4265"/>
              <a:gd name="connsiteX1" fmla="*/ 2268 w 2268"/>
              <a:gd name="connsiteY1" fmla="*/ 4265 h 4265"/>
              <a:gd name="connsiteX2" fmla="*/ 1300 w 2268"/>
              <a:gd name="connsiteY2" fmla="*/ 4265 h 4265"/>
              <a:gd name="connsiteX3" fmla="*/ 968 w 2268"/>
              <a:gd name="connsiteY3" fmla="*/ 4265 h 4265"/>
              <a:gd name="connsiteX4" fmla="*/ 0 w 2268"/>
              <a:gd name="connsiteY4" fmla="*/ 4265 h 4265"/>
              <a:gd name="connsiteX5" fmla="*/ 0 w 2268"/>
              <a:gd name="connsiteY5" fmla="*/ 0 h 4265"/>
              <a:gd name="connsiteX6" fmla="*/ 2268 w 2268"/>
              <a:gd name="connsiteY6" fmla="*/ 0 h 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 h="4265">
                <a:moveTo>
                  <a:pt x="2268" y="0"/>
                </a:moveTo>
                <a:lnTo>
                  <a:pt x="2268" y="4265"/>
                </a:lnTo>
                <a:lnTo>
                  <a:pt x="1300" y="4265"/>
                </a:lnTo>
                <a:lnTo>
                  <a:pt x="968" y="4265"/>
                </a:lnTo>
                <a:lnTo>
                  <a:pt x="0" y="4265"/>
                </a:lnTo>
                <a:lnTo>
                  <a:pt x="0" y="0"/>
                </a:lnTo>
                <a:lnTo>
                  <a:pt x="2268"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dirty="0">
              <a:solidFill>
                <a:srgbClr val="FFFFFF"/>
              </a:solidFill>
              <a:latin typeface="微软雅黑" panose="020B0503020204020204" charset="-122"/>
              <a:ea typeface="微软雅黑" panose="020B0503020204020204" charset="-122"/>
            </a:endParaRPr>
          </a:p>
        </p:txBody>
      </p:sp>
      <p:sp>
        <p:nvSpPr>
          <p:cNvPr id="38" name="文本框 37"/>
          <p:cNvSpPr txBox="1"/>
          <p:nvPr>
            <p:custDataLst>
              <p:tags r:id="rId3"/>
            </p:custDataLst>
          </p:nvPr>
        </p:nvSpPr>
        <p:spPr>
          <a:xfrm>
            <a:off x="9327206" y="2270617"/>
            <a:ext cx="2463445" cy="490189"/>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b="1" spc="300">
                <a:solidFill>
                  <a:srgbClr val="FFFFFF"/>
                </a:solidFill>
                <a:latin typeface="微软雅黑" panose="020B0503020204020204" charset="-122"/>
                <a:ea typeface="微软雅黑" panose="020B0503020204020204" charset="-122"/>
              </a:rPr>
              <a:t>交叉性</a:t>
            </a:r>
          </a:p>
        </p:txBody>
      </p:sp>
      <p:sp>
        <p:nvSpPr>
          <p:cNvPr id="39" name="文本框 38"/>
          <p:cNvSpPr txBox="1"/>
          <p:nvPr>
            <p:custDataLst>
              <p:tags r:id="rId4"/>
            </p:custDataLst>
          </p:nvPr>
        </p:nvSpPr>
        <p:spPr>
          <a:xfrm>
            <a:off x="9327206" y="1768291"/>
            <a:ext cx="2463445"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04</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28" name="文本框 27"/>
          <p:cNvSpPr txBox="1"/>
          <p:nvPr>
            <p:custDataLst>
              <p:tags r:id="rId5"/>
            </p:custDataLst>
          </p:nvPr>
        </p:nvSpPr>
        <p:spPr>
          <a:xfrm>
            <a:off x="9085580" y="3224530"/>
            <a:ext cx="2890520" cy="3014345"/>
          </a:xfrm>
          <a:prstGeom prst="rect">
            <a:avLst/>
          </a:prstGeom>
          <a:noFill/>
        </p:spPr>
        <p:txBody>
          <a:bodyPr wrap="square" tIns="0" rtlCol="0">
            <a:normAutofit/>
          </a:bodyPr>
          <a:lstStyle/>
          <a:p>
            <a:pPr marL="0" lvl="0" indent="0" algn="l"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每一个供应链中的节点企业都可能是多个供应链的成员，众多的供应链形成了一种交叉结构，增强了供应链网络的连通性，但是也增加了供应链管理和协调的难度。</a:t>
            </a:r>
          </a:p>
        </p:txBody>
      </p:sp>
      <p:sp>
        <p:nvSpPr>
          <p:cNvPr id="29" name="任意形状 19"/>
          <p:cNvSpPr/>
          <p:nvPr>
            <p:custDataLst>
              <p:tags r:id="rId6"/>
            </p:custDataLst>
          </p:nvPr>
        </p:nvSpPr>
        <p:spPr>
          <a:xfrm rot="16200000">
            <a:off x="6926477" y="686774"/>
            <a:ext cx="1529453"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4" name="文本框 33"/>
          <p:cNvSpPr txBox="1"/>
          <p:nvPr>
            <p:custDataLst>
              <p:tags r:id="rId7"/>
            </p:custDataLst>
          </p:nvPr>
        </p:nvSpPr>
        <p:spPr>
          <a:xfrm>
            <a:off x="6318877" y="2265897"/>
            <a:ext cx="2516719" cy="490189"/>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b="1" spc="300">
                <a:solidFill>
                  <a:srgbClr val="FFFFFF"/>
                </a:solidFill>
                <a:latin typeface="微软雅黑" panose="020B0503020204020204" charset="-122"/>
                <a:ea typeface="微软雅黑" panose="020B0503020204020204" charset="-122"/>
              </a:rPr>
              <a:t>面向客户需求</a:t>
            </a:r>
          </a:p>
        </p:txBody>
      </p:sp>
      <p:sp>
        <p:nvSpPr>
          <p:cNvPr id="35" name="文本框 34"/>
          <p:cNvSpPr txBox="1"/>
          <p:nvPr>
            <p:custDataLst>
              <p:tags r:id="rId8"/>
            </p:custDataLst>
          </p:nvPr>
        </p:nvSpPr>
        <p:spPr>
          <a:xfrm>
            <a:off x="6318877" y="1773011"/>
            <a:ext cx="2514022"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03</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9"/>
            </p:custDataLst>
          </p:nvPr>
        </p:nvSpPr>
        <p:spPr>
          <a:xfrm>
            <a:off x="6129020" y="3224530"/>
            <a:ext cx="2890520" cy="3014345"/>
          </a:xfrm>
          <a:prstGeom prst="rect">
            <a:avLst/>
          </a:prstGeom>
          <a:noFill/>
        </p:spPr>
        <p:txBody>
          <a:bodyPr wrap="square" tIns="0" rtlCol="0">
            <a:normAutofit/>
          </a:bodyPr>
          <a:lstStyle/>
          <a:p>
            <a:pPr marL="0" lvl="0" indent="0" algn="l"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供应链的形成和动态重构都是基于特定的市场需求，并且在供应链的运作过程中，客户需求已经成为驱动供应链中信息流、物流和资金流运作的原动力。满足客户需求，提高客户服务水平，应该成为供应链创造核心竞争优势的出发点。</a:t>
            </a:r>
          </a:p>
        </p:txBody>
      </p:sp>
      <p:sp>
        <p:nvSpPr>
          <p:cNvPr id="31" name="任意形状 18"/>
          <p:cNvSpPr/>
          <p:nvPr>
            <p:custDataLst>
              <p:tags r:id="rId10"/>
            </p:custDataLst>
          </p:nvPr>
        </p:nvSpPr>
        <p:spPr>
          <a:xfrm rot="16200000">
            <a:off x="3969399" y="686774"/>
            <a:ext cx="1529453" cy="3109699"/>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2" name="文本框 31"/>
          <p:cNvSpPr txBox="1"/>
          <p:nvPr>
            <p:custDataLst>
              <p:tags r:id="rId11"/>
            </p:custDataLst>
          </p:nvPr>
        </p:nvSpPr>
        <p:spPr>
          <a:xfrm>
            <a:off x="3364496" y="2265897"/>
            <a:ext cx="2516719" cy="490189"/>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b="1" spc="300">
                <a:solidFill>
                  <a:srgbClr val="FFFFFF"/>
                </a:solidFill>
                <a:latin typeface="微软雅黑" panose="020B0503020204020204" charset="-122"/>
                <a:ea typeface="微软雅黑" panose="020B0503020204020204" charset="-122"/>
              </a:rPr>
              <a:t>动态性</a:t>
            </a:r>
          </a:p>
        </p:txBody>
      </p:sp>
      <p:sp>
        <p:nvSpPr>
          <p:cNvPr id="33" name="文本框 32"/>
          <p:cNvSpPr txBox="1"/>
          <p:nvPr>
            <p:custDataLst>
              <p:tags r:id="rId12"/>
            </p:custDataLst>
          </p:nvPr>
        </p:nvSpPr>
        <p:spPr>
          <a:xfrm>
            <a:off x="3368543" y="1773011"/>
            <a:ext cx="2508627"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02</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5" name="文本框 44"/>
          <p:cNvSpPr txBox="1"/>
          <p:nvPr>
            <p:custDataLst>
              <p:tags r:id="rId13"/>
            </p:custDataLst>
          </p:nvPr>
        </p:nvSpPr>
        <p:spPr>
          <a:xfrm>
            <a:off x="3171825" y="3224530"/>
            <a:ext cx="2890520" cy="3019425"/>
          </a:xfrm>
          <a:prstGeom prst="rect">
            <a:avLst/>
          </a:prstGeom>
          <a:noFill/>
        </p:spPr>
        <p:txBody>
          <a:bodyPr wrap="square" tIns="0" rtlCol="0"/>
          <a:lstStyle/>
          <a:p>
            <a:pPr marL="0" lvl="0" algn="l" defTabSz="457200">
              <a:lnSpc>
                <a:spcPct val="120000"/>
              </a:lnSpc>
              <a:spcBef>
                <a:spcPts val="0"/>
              </a:spcBef>
              <a:spcAft>
                <a:spcPts val="0"/>
              </a:spcAft>
              <a:buClrTx/>
              <a:buSzTx/>
              <a:buFontTx/>
            </a:pPr>
            <a:r>
              <a:rPr lang="zh-CN" sz="1600" spc="150">
                <a:solidFill>
                  <a:srgbClr val="222222">
                    <a:lumMod val="75000"/>
                    <a:lumOff val="25000"/>
                  </a:srgbClr>
                </a:solidFill>
                <a:latin typeface="微软雅黑" panose="020B0503020204020204" charset="-122"/>
                <a:ea typeface="微软雅黑" panose="020B0503020204020204" charset="-122"/>
              </a:rPr>
              <a:t>由于企业战略和市场需求的波动，供应链节点企业之间合作竞争的模式将会发生变化，从而使围绕核心企业的供应链成员不断地动态更新，只有这样才能满足市场环境的变化。但是，供应链成员结构的动态变化主要表现在支持成员的变化上，基本成员还是相对比较稳定的。</a:t>
            </a:r>
          </a:p>
        </p:txBody>
      </p:sp>
      <p:sp>
        <p:nvSpPr>
          <p:cNvPr id="40" name="任意形状 17"/>
          <p:cNvSpPr/>
          <p:nvPr>
            <p:custDataLst>
              <p:tags r:id="rId14"/>
            </p:custDataLst>
          </p:nvPr>
        </p:nvSpPr>
        <p:spPr>
          <a:xfrm rot="16200000">
            <a:off x="1012322" y="691494"/>
            <a:ext cx="1529453"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41" name="文本框 40"/>
          <p:cNvSpPr txBox="1"/>
          <p:nvPr>
            <p:custDataLst>
              <p:tags r:id="rId15"/>
            </p:custDataLst>
          </p:nvPr>
        </p:nvSpPr>
        <p:spPr>
          <a:xfrm>
            <a:off x="455973" y="2271291"/>
            <a:ext cx="2471537" cy="490189"/>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b="1" spc="300">
                <a:solidFill>
                  <a:srgbClr val="FFFFFF"/>
                </a:solidFill>
                <a:latin typeface="微软雅黑" panose="020B0503020204020204" charset="-122"/>
                <a:ea typeface="微软雅黑" panose="020B0503020204020204" charset="-122"/>
              </a:rPr>
              <a:t>复杂性</a:t>
            </a:r>
          </a:p>
        </p:txBody>
      </p:sp>
      <p:sp>
        <p:nvSpPr>
          <p:cNvPr id="42" name="文本框 41"/>
          <p:cNvSpPr txBox="1"/>
          <p:nvPr>
            <p:custDataLst>
              <p:tags r:id="rId16"/>
            </p:custDataLst>
          </p:nvPr>
        </p:nvSpPr>
        <p:spPr>
          <a:xfrm>
            <a:off x="455973" y="1778405"/>
            <a:ext cx="2464119"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01</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4" name="文本框 43"/>
          <p:cNvSpPr txBox="1"/>
          <p:nvPr>
            <p:custDataLst>
              <p:tags r:id="rId17"/>
            </p:custDataLst>
          </p:nvPr>
        </p:nvSpPr>
        <p:spPr>
          <a:xfrm>
            <a:off x="215900" y="3219450"/>
            <a:ext cx="2891155" cy="3019425"/>
          </a:xfrm>
          <a:prstGeom prst="rect">
            <a:avLst/>
          </a:prstGeom>
          <a:noFill/>
        </p:spPr>
        <p:txBody>
          <a:bodyPr wrap="square" tIns="0" rtlCol="0">
            <a:noAutofit/>
          </a:bodyPr>
          <a:lstStyle/>
          <a:p>
            <a:pPr marL="0" lvl="0" indent="0" algn="l"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由于供应链节点企业组成的跨度不同，供应链往往由多个企业、多种类型的企业甚至多国企业构成，根据供应链的价值体系会形成多个具有专业职能的联盟，联盟内部的合作与竞争关系，以及联盟之间的利益分配机制，都突出了供应链结构模式的复杂性。</a:t>
            </a:r>
          </a:p>
        </p:txBody>
      </p:sp>
    </p:spTree>
    <p:custDataLst>
      <p:tags r:id="rId1"/>
    </p:custDataLst>
    <p:extLst>
      <p:ext uri="{BB962C8B-B14F-4D97-AF65-F5344CB8AC3E}">
        <p14:creationId xmlns:p14="http://schemas.microsoft.com/office/powerpoint/2010/main" val="350680255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533900" y="2644775"/>
            <a:ext cx="7509510" cy="3046988"/>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供应链</a:t>
            </a: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风险管控</a:t>
            </a:r>
            <a:endPar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extLst>
      <p:ext uri="{BB962C8B-B14F-4D97-AF65-F5344CB8AC3E}">
        <p14:creationId xmlns:p14="http://schemas.microsoft.com/office/powerpoint/2010/main" val="33616819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0"/>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a:t>
            </a:r>
            <a:r>
              <a:rPr lang="zh-CN" altLang="en-US" sz="3600" kern="0" dirty="0" smtClean="0">
                <a:solidFill>
                  <a:schemeClr val="tx1"/>
                </a:solidFill>
                <a:effectLst>
                  <a:outerShdw blurRad="38100" dist="19050" dir="2700000" algn="tl" rotWithShape="0">
                    <a:schemeClr val="dk1">
                      <a:alpha val="40000"/>
                    </a:schemeClr>
                  </a:outerShdw>
                </a:effectLst>
                <a:latin typeface="+mn-ea"/>
              </a:rPr>
              <a:t>风险管控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9" name="矩形 8"/>
          <p:cNvSpPr/>
          <p:nvPr/>
        </p:nvSpPr>
        <p:spPr>
          <a:xfrm>
            <a:off x="1064579" y="861695"/>
            <a:ext cx="3791423"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一、供应链风险的类型</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8" name="AutoShape 8"/>
          <p:cNvSpPr>
            <a:spLocks noChangeArrowheads="1"/>
          </p:cNvSpPr>
          <p:nvPr>
            <p:custDataLst>
              <p:tags r:id="rId2"/>
            </p:custDataLst>
          </p:nvPr>
        </p:nvSpPr>
        <p:spPr bwMode="auto">
          <a:xfrm>
            <a:off x="6844884" y="2131857"/>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内部供应链</a:t>
            </a:r>
            <a:endParaRPr lang="en-US" altLang="zh-CN" sz="2000" b="1" kern="0" dirty="0" smtClean="0">
              <a:solidFill>
                <a:schemeClr val="bg1"/>
              </a:solidFill>
              <a:latin typeface="Arial" panose="020B0604020202020204" pitchFamily="34" charset="0"/>
              <a:ea typeface="微软雅黑" panose="020B0503020204020204" charset="-122"/>
            </a:endParaRPr>
          </a:p>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风险</a:t>
            </a:r>
            <a:endParaRPr lang="zh-CN" sz="2000" b="1" kern="0" dirty="0">
              <a:solidFill>
                <a:schemeClr val="bg1"/>
              </a:solidFill>
              <a:latin typeface="Arial" panose="020B0604020202020204" pitchFamily="34" charset="0"/>
              <a:ea typeface="微软雅黑" panose="020B0503020204020204" charset="-122"/>
            </a:endParaRPr>
          </a:p>
        </p:txBody>
      </p:sp>
      <p:sp>
        <p:nvSpPr>
          <p:cNvPr id="39" name="AutoShape 8"/>
          <p:cNvSpPr>
            <a:spLocks noChangeArrowheads="1"/>
          </p:cNvSpPr>
          <p:nvPr>
            <p:custDataLst>
              <p:tags r:id="rId3"/>
            </p:custDataLst>
          </p:nvPr>
        </p:nvSpPr>
        <p:spPr bwMode="auto">
          <a:xfrm>
            <a:off x="6706746" y="2014137"/>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0" name="AutoShape 7"/>
          <p:cNvSpPr>
            <a:spLocks noChangeArrowheads="1"/>
          </p:cNvSpPr>
          <p:nvPr>
            <p:custDataLst>
              <p:tags r:id="rId4"/>
            </p:custDataLst>
          </p:nvPr>
        </p:nvSpPr>
        <p:spPr bwMode="gray">
          <a:xfrm>
            <a:off x="5177137" y="3149948"/>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1" name="AutoShape 7"/>
          <p:cNvSpPr>
            <a:spLocks noChangeArrowheads="1"/>
          </p:cNvSpPr>
          <p:nvPr>
            <p:custDataLst>
              <p:tags r:id="rId5"/>
            </p:custDataLst>
          </p:nvPr>
        </p:nvSpPr>
        <p:spPr bwMode="gray">
          <a:xfrm>
            <a:off x="5516749" y="3149948"/>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2" name="AutoShape 7"/>
          <p:cNvSpPr>
            <a:spLocks noChangeArrowheads="1"/>
          </p:cNvSpPr>
          <p:nvPr>
            <p:custDataLst>
              <p:tags r:id="rId6"/>
            </p:custDataLst>
          </p:nvPr>
        </p:nvSpPr>
        <p:spPr bwMode="gray">
          <a:xfrm>
            <a:off x="5864410" y="3149948"/>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7" name="AutoShape 4"/>
          <p:cNvSpPr>
            <a:spLocks noChangeArrowheads="1"/>
          </p:cNvSpPr>
          <p:nvPr>
            <p:custDataLst>
              <p:tags r:id="rId7"/>
            </p:custDataLst>
          </p:nvPr>
        </p:nvSpPr>
        <p:spPr bwMode="auto">
          <a:xfrm>
            <a:off x="1306184" y="4441429"/>
            <a:ext cx="1841457" cy="1606332"/>
          </a:xfrm>
          <a:prstGeom prst="hexagon">
            <a:avLst>
              <a:gd name="adj" fmla="val 28657"/>
              <a:gd name="vf" fmla="val 115470"/>
            </a:avLst>
          </a:prstGeom>
          <a:solidFill>
            <a:schemeClr val="accent2">
              <a:lumMod val="60000"/>
              <a:lumOff val="40000"/>
            </a:schemeClr>
          </a:solidFill>
          <a:ln w="3175" cap="flat" cmpd="sng" algn="ctr">
            <a:noFill/>
            <a:prstDash val="solid"/>
          </a:ln>
          <a:effectLst/>
        </p:spPr>
        <p:txBody>
          <a:bodyPr wrap="square" lIns="91440" tIns="45720" rIns="91440" bIns="45720" anchor="ctr">
            <a:noAutofit/>
          </a:bodyP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配送风险</a:t>
            </a:r>
            <a:endParaRPr lang="zh-CN" sz="2800" b="1" kern="0" spc="150" dirty="0">
              <a:latin typeface="华文新魏" panose="02010800040101010101" pitchFamily="2" charset="-122"/>
              <a:ea typeface="华文新魏" panose="02010800040101010101" pitchFamily="2" charset="-122"/>
            </a:endParaRPr>
          </a:p>
        </p:txBody>
      </p:sp>
      <p:sp>
        <p:nvSpPr>
          <p:cNvPr id="48" name="AutoShape 4"/>
          <p:cNvSpPr>
            <a:spLocks noChangeArrowheads="1"/>
          </p:cNvSpPr>
          <p:nvPr>
            <p:custDataLst>
              <p:tags r:id="rId8"/>
            </p:custDataLst>
          </p:nvPr>
        </p:nvSpPr>
        <p:spPr bwMode="auto">
          <a:xfrm>
            <a:off x="1169606" y="4322290"/>
            <a:ext cx="2114613" cy="1844611"/>
          </a:xfrm>
          <a:prstGeom prst="hexagon">
            <a:avLst>
              <a:gd name="adj" fmla="val 28657"/>
              <a:gd name="vf" fmla="val 115470"/>
            </a:avLst>
          </a:prstGeom>
          <a:noFill/>
          <a:ln w="12700" cap="flat" cmpd="sng" algn="ctr">
            <a:solidFill>
              <a:schemeClr val="accent2">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3" name="AutoShape 4"/>
          <p:cNvSpPr>
            <a:spLocks noChangeArrowheads="1"/>
          </p:cNvSpPr>
          <p:nvPr>
            <p:custDataLst>
              <p:tags r:id="rId9"/>
            </p:custDataLst>
          </p:nvPr>
        </p:nvSpPr>
        <p:spPr bwMode="auto">
          <a:xfrm>
            <a:off x="2877967" y="1664494"/>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库存风险</a:t>
            </a:r>
            <a:endParaRPr lang="zh-CN" sz="2800" b="1" kern="0" spc="150" dirty="0">
              <a:latin typeface="华文新魏" panose="02010800040101010101" pitchFamily="2" charset="-122"/>
              <a:ea typeface="华文新魏" panose="02010800040101010101" pitchFamily="2" charset="-122"/>
            </a:endParaRPr>
          </a:p>
        </p:txBody>
      </p:sp>
      <p:sp>
        <p:nvSpPr>
          <p:cNvPr id="54" name="AutoShape 4"/>
          <p:cNvSpPr>
            <a:spLocks noChangeArrowheads="1"/>
          </p:cNvSpPr>
          <p:nvPr>
            <p:custDataLst>
              <p:tags r:id="rId10"/>
            </p:custDataLst>
          </p:nvPr>
        </p:nvSpPr>
        <p:spPr bwMode="auto">
          <a:xfrm>
            <a:off x="2741389" y="1545354"/>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5" name="AutoShape 4"/>
          <p:cNvSpPr>
            <a:spLocks noChangeArrowheads="1"/>
          </p:cNvSpPr>
          <p:nvPr>
            <p:custDataLst>
              <p:tags r:id="rId11"/>
            </p:custDataLst>
          </p:nvPr>
        </p:nvSpPr>
        <p:spPr bwMode="auto">
          <a:xfrm>
            <a:off x="2806065" y="3509010"/>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采购风险</a:t>
            </a:r>
            <a:endParaRPr lang="zh-CN" sz="2800" b="1" kern="0" spc="150" dirty="0">
              <a:latin typeface="华文新魏" panose="02010800040101010101" pitchFamily="2" charset="-122"/>
              <a:ea typeface="华文新魏" panose="02010800040101010101" pitchFamily="2" charset="-122"/>
            </a:endParaRPr>
          </a:p>
        </p:txBody>
      </p:sp>
      <p:sp>
        <p:nvSpPr>
          <p:cNvPr id="56" name="AutoShape 4"/>
          <p:cNvSpPr>
            <a:spLocks noChangeArrowheads="1"/>
          </p:cNvSpPr>
          <p:nvPr>
            <p:custDataLst>
              <p:tags r:id="rId12"/>
            </p:custDataLst>
          </p:nvPr>
        </p:nvSpPr>
        <p:spPr bwMode="auto">
          <a:xfrm>
            <a:off x="2741389" y="3389963"/>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7" name="AutoShape 4"/>
          <p:cNvSpPr>
            <a:spLocks noChangeArrowheads="1"/>
          </p:cNvSpPr>
          <p:nvPr>
            <p:custDataLst>
              <p:tags r:id="rId13"/>
            </p:custDataLst>
          </p:nvPr>
        </p:nvSpPr>
        <p:spPr bwMode="auto">
          <a:xfrm>
            <a:off x="1292736" y="2586798"/>
            <a:ext cx="1841457" cy="1606332"/>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组织风险</a:t>
            </a:r>
            <a:endParaRPr lang="zh-CN" sz="2800" b="1" kern="0" spc="150" dirty="0">
              <a:latin typeface="华文新魏" panose="02010800040101010101" pitchFamily="2" charset="-122"/>
              <a:ea typeface="华文新魏" panose="02010800040101010101" pitchFamily="2" charset="-122"/>
            </a:endParaRPr>
          </a:p>
        </p:txBody>
      </p:sp>
      <p:sp>
        <p:nvSpPr>
          <p:cNvPr id="58" name="AutoShape 4"/>
          <p:cNvSpPr>
            <a:spLocks noChangeArrowheads="1"/>
          </p:cNvSpPr>
          <p:nvPr>
            <p:custDataLst>
              <p:tags r:id="rId14"/>
            </p:custDataLst>
          </p:nvPr>
        </p:nvSpPr>
        <p:spPr bwMode="auto">
          <a:xfrm>
            <a:off x="1156158" y="2467659"/>
            <a:ext cx="2114613" cy="1844611"/>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AutoShape 4"/>
          <p:cNvSpPr>
            <a:spLocks noChangeArrowheads="1"/>
          </p:cNvSpPr>
          <p:nvPr>
            <p:custDataLst>
              <p:tags r:id="rId15"/>
            </p:custDataLst>
          </p:nvPr>
        </p:nvSpPr>
        <p:spPr bwMode="auto">
          <a:xfrm>
            <a:off x="4429019" y="4431408"/>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财务风险</a:t>
            </a:r>
            <a:endParaRPr lang="zh-CN" sz="2800" b="1" kern="0" spc="150" dirty="0">
              <a:latin typeface="华文新魏" panose="02010800040101010101" pitchFamily="2" charset="-122"/>
              <a:ea typeface="华文新魏" panose="02010800040101010101" pitchFamily="2" charset="-122"/>
            </a:endParaRPr>
          </a:p>
        </p:txBody>
      </p:sp>
      <p:sp>
        <p:nvSpPr>
          <p:cNvPr id="18" name="AutoShape 4"/>
          <p:cNvSpPr>
            <a:spLocks noChangeArrowheads="1"/>
          </p:cNvSpPr>
          <p:nvPr>
            <p:custDataLst>
              <p:tags r:id="rId16"/>
            </p:custDataLst>
          </p:nvPr>
        </p:nvSpPr>
        <p:spPr bwMode="auto">
          <a:xfrm>
            <a:off x="4322863" y="4312268"/>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
    </p:custDataLst>
    <p:extLst>
      <p:ext uri="{BB962C8B-B14F-4D97-AF65-F5344CB8AC3E}">
        <p14:creationId xmlns:p14="http://schemas.microsoft.com/office/powerpoint/2010/main" val="930663209"/>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0"/>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a:t>
            </a:r>
            <a:r>
              <a:rPr lang="zh-CN" altLang="en-US" sz="3600" kern="0" dirty="0" smtClean="0">
                <a:solidFill>
                  <a:schemeClr val="tx1"/>
                </a:solidFill>
                <a:effectLst>
                  <a:outerShdw blurRad="38100" dist="19050" dir="2700000" algn="tl" rotWithShape="0">
                    <a:schemeClr val="dk1">
                      <a:alpha val="40000"/>
                    </a:schemeClr>
                  </a:outerShdw>
                </a:effectLst>
                <a:latin typeface="+mn-ea"/>
              </a:rPr>
              <a:t>风险管控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9" name="矩形 8"/>
          <p:cNvSpPr/>
          <p:nvPr/>
        </p:nvSpPr>
        <p:spPr>
          <a:xfrm>
            <a:off x="1064579" y="861695"/>
            <a:ext cx="3791423"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一、供应链风险的类型</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8" name="AutoShape 8"/>
          <p:cNvSpPr>
            <a:spLocks noChangeArrowheads="1"/>
          </p:cNvSpPr>
          <p:nvPr>
            <p:custDataLst>
              <p:tags r:id="rId2"/>
            </p:custDataLst>
          </p:nvPr>
        </p:nvSpPr>
        <p:spPr bwMode="auto">
          <a:xfrm>
            <a:off x="6844884" y="2131857"/>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相关网络风险</a:t>
            </a:r>
            <a:endParaRPr lang="zh-CN" sz="2000" b="1" kern="0" dirty="0">
              <a:solidFill>
                <a:schemeClr val="bg1"/>
              </a:solidFill>
              <a:latin typeface="Arial" panose="020B0604020202020204" pitchFamily="34" charset="0"/>
              <a:ea typeface="微软雅黑" panose="020B0503020204020204" charset="-122"/>
            </a:endParaRPr>
          </a:p>
        </p:txBody>
      </p:sp>
      <p:sp>
        <p:nvSpPr>
          <p:cNvPr id="39" name="AutoShape 8"/>
          <p:cNvSpPr>
            <a:spLocks noChangeArrowheads="1"/>
          </p:cNvSpPr>
          <p:nvPr>
            <p:custDataLst>
              <p:tags r:id="rId3"/>
            </p:custDataLst>
          </p:nvPr>
        </p:nvSpPr>
        <p:spPr bwMode="auto">
          <a:xfrm>
            <a:off x="6706746" y="2014137"/>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0" name="AutoShape 7"/>
          <p:cNvSpPr>
            <a:spLocks noChangeArrowheads="1"/>
          </p:cNvSpPr>
          <p:nvPr>
            <p:custDataLst>
              <p:tags r:id="rId4"/>
            </p:custDataLst>
          </p:nvPr>
        </p:nvSpPr>
        <p:spPr bwMode="gray">
          <a:xfrm>
            <a:off x="5177137" y="3149948"/>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1" name="AutoShape 7"/>
          <p:cNvSpPr>
            <a:spLocks noChangeArrowheads="1"/>
          </p:cNvSpPr>
          <p:nvPr>
            <p:custDataLst>
              <p:tags r:id="rId5"/>
            </p:custDataLst>
          </p:nvPr>
        </p:nvSpPr>
        <p:spPr bwMode="gray">
          <a:xfrm>
            <a:off x="5516749" y="3149948"/>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2" name="AutoShape 7"/>
          <p:cNvSpPr>
            <a:spLocks noChangeArrowheads="1"/>
          </p:cNvSpPr>
          <p:nvPr>
            <p:custDataLst>
              <p:tags r:id="rId6"/>
            </p:custDataLst>
          </p:nvPr>
        </p:nvSpPr>
        <p:spPr bwMode="gray">
          <a:xfrm>
            <a:off x="5864410" y="3149948"/>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53" name="AutoShape 4"/>
          <p:cNvSpPr>
            <a:spLocks noChangeArrowheads="1"/>
          </p:cNvSpPr>
          <p:nvPr>
            <p:custDataLst>
              <p:tags r:id="rId7"/>
            </p:custDataLst>
          </p:nvPr>
        </p:nvSpPr>
        <p:spPr bwMode="auto">
          <a:xfrm>
            <a:off x="2877967" y="1664494"/>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伙伴关系风险</a:t>
            </a:r>
            <a:endParaRPr lang="zh-CN" sz="2800" b="1" kern="0" spc="150" dirty="0">
              <a:latin typeface="华文新魏" panose="02010800040101010101" pitchFamily="2" charset="-122"/>
              <a:ea typeface="华文新魏" panose="02010800040101010101" pitchFamily="2" charset="-122"/>
            </a:endParaRPr>
          </a:p>
        </p:txBody>
      </p:sp>
      <p:sp>
        <p:nvSpPr>
          <p:cNvPr id="54" name="AutoShape 4"/>
          <p:cNvSpPr>
            <a:spLocks noChangeArrowheads="1"/>
          </p:cNvSpPr>
          <p:nvPr>
            <p:custDataLst>
              <p:tags r:id="rId8"/>
            </p:custDataLst>
          </p:nvPr>
        </p:nvSpPr>
        <p:spPr bwMode="auto">
          <a:xfrm>
            <a:off x="2741389" y="1545354"/>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5" name="AutoShape 4"/>
          <p:cNvSpPr>
            <a:spLocks noChangeArrowheads="1"/>
          </p:cNvSpPr>
          <p:nvPr>
            <p:custDataLst>
              <p:tags r:id="rId9"/>
            </p:custDataLst>
          </p:nvPr>
        </p:nvSpPr>
        <p:spPr bwMode="auto">
          <a:xfrm>
            <a:off x="2806065" y="3509010"/>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信息风险</a:t>
            </a:r>
            <a:endParaRPr lang="zh-CN" sz="2800" b="1" kern="0" spc="150" dirty="0">
              <a:latin typeface="华文新魏" panose="02010800040101010101" pitchFamily="2" charset="-122"/>
              <a:ea typeface="华文新魏" panose="02010800040101010101" pitchFamily="2" charset="-122"/>
            </a:endParaRPr>
          </a:p>
        </p:txBody>
      </p:sp>
      <p:sp>
        <p:nvSpPr>
          <p:cNvPr id="56" name="AutoShape 4"/>
          <p:cNvSpPr>
            <a:spLocks noChangeArrowheads="1"/>
          </p:cNvSpPr>
          <p:nvPr>
            <p:custDataLst>
              <p:tags r:id="rId10"/>
            </p:custDataLst>
          </p:nvPr>
        </p:nvSpPr>
        <p:spPr bwMode="auto">
          <a:xfrm>
            <a:off x="2741389" y="3389963"/>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884403286"/>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0"/>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a:t>
            </a:r>
            <a:r>
              <a:rPr lang="zh-CN" altLang="en-US" sz="3600" kern="0" dirty="0" smtClean="0">
                <a:solidFill>
                  <a:schemeClr val="tx1"/>
                </a:solidFill>
                <a:effectLst>
                  <a:outerShdw blurRad="38100" dist="19050" dir="2700000" algn="tl" rotWithShape="0">
                    <a:schemeClr val="dk1">
                      <a:alpha val="40000"/>
                    </a:schemeClr>
                  </a:outerShdw>
                </a:effectLst>
                <a:latin typeface="+mn-ea"/>
              </a:rPr>
              <a:t>风险管控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9" name="矩形 8"/>
          <p:cNvSpPr/>
          <p:nvPr/>
        </p:nvSpPr>
        <p:spPr>
          <a:xfrm>
            <a:off x="1064579" y="861695"/>
            <a:ext cx="3791423"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一、供应链风险的类型</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8" name="AutoShape 8"/>
          <p:cNvSpPr>
            <a:spLocks noChangeArrowheads="1"/>
          </p:cNvSpPr>
          <p:nvPr>
            <p:custDataLst>
              <p:tags r:id="rId2"/>
            </p:custDataLst>
          </p:nvPr>
        </p:nvSpPr>
        <p:spPr bwMode="auto">
          <a:xfrm>
            <a:off x="6844884" y="2131857"/>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外部供应链</a:t>
            </a:r>
            <a:endParaRPr lang="en-US" altLang="zh-CN" sz="2000" b="1" kern="0" dirty="0" smtClean="0">
              <a:solidFill>
                <a:schemeClr val="bg1"/>
              </a:solidFill>
              <a:latin typeface="Arial" panose="020B0604020202020204" pitchFamily="34" charset="0"/>
              <a:ea typeface="微软雅黑" panose="020B0503020204020204" charset="-122"/>
            </a:endParaRPr>
          </a:p>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风险</a:t>
            </a:r>
            <a:endParaRPr lang="zh-CN" sz="2000" b="1" kern="0" dirty="0">
              <a:solidFill>
                <a:schemeClr val="bg1"/>
              </a:solidFill>
              <a:latin typeface="Arial" panose="020B0604020202020204" pitchFamily="34" charset="0"/>
              <a:ea typeface="微软雅黑" panose="020B0503020204020204" charset="-122"/>
            </a:endParaRPr>
          </a:p>
        </p:txBody>
      </p:sp>
      <p:sp>
        <p:nvSpPr>
          <p:cNvPr id="39" name="AutoShape 8"/>
          <p:cNvSpPr>
            <a:spLocks noChangeArrowheads="1"/>
          </p:cNvSpPr>
          <p:nvPr>
            <p:custDataLst>
              <p:tags r:id="rId3"/>
            </p:custDataLst>
          </p:nvPr>
        </p:nvSpPr>
        <p:spPr bwMode="auto">
          <a:xfrm>
            <a:off x="6706746" y="2014137"/>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0" name="AutoShape 7"/>
          <p:cNvSpPr>
            <a:spLocks noChangeArrowheads="1"/>
          </p:cNvSpPr>
          <p:nvPr>
            <p:custDataLst>
              <p:tags r:id="rId4"/>
            </p:custDataLst>
          </p:nvPr>
        </p:nvSpPr>
        <p:spPr bwMode="gray">
          <a:xfrm>
            <a:off x="5177137" y="3149948"/>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1" name="AutoShape 7"/>
          <p:cNvSpPr>
            <a:spLocks noChangeArrowheads="1"/>
          </p:cNvSpPr>
          <p:nvPr>
            <p:custDataLst>
              <p:tags r:id="rId5"/>
            </p:custDataLst>
          </p:nvPr>
        </p:nvSpPr>
        <p:spPr bwMode="gray">
          <a:xfrm>
            <a:off x="5516749" y="3149948"/>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2" name="AutoShape 7"/>
          <p:cNvSpPr>
            <a:spLocks noChangeArrowheads="1"/>
          </p:cNvSpPr>
          <p:nvPr>
            <p:custDataLst>
              <p:tags r:id="rId6"/>
            </p:custDataLst>
          </p:nvPr>
        </p:nvSpPr>
        <p:spPr bwMode="gray">
          <a:xfrm>
            <a:off x="5864410" y="3149948"/>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53" name="AutoShape 4"/>
          <p:cNvSpPr>
            <a:spLocks noChangeArrowheads="1"/>
          </p:cNvSpPr>
          <p:nvPr>
            <p:custDataLst>
              <p:tags r:id="rId7"/>
            </p:custDataLst>
          </p:nvPr>
        </p:nvSpPr>
        <p:spPr bwMode="auto">
          <a:xfrm>
            <a:off x="2877967" y="1664494"/>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政治风险</a:t>
            </a:r>
            <a:endParaRPr lang="zh-CN" sz="2800" b="1" kern="0" spc="150" dirty="0">
              <a:latin typeface="华文新魏" panose="02010800040101010101" pitchFamily="2" charset="-122"/>
              <a:ea typeface="华文新魏" panose="02010800040101010101" pitchFamily="2" charset="-122"/>
            </a:endParaRPr>
          </a:p>
        </p:txBody>
      </p:sp>
      <p:sp>
        <p:nvSpPr>
          <p:cNvPr id="54" name="AutoShape 4"/>
          <p:cNvSpPr>
            <a:spLocks noChangeArrowheads="1"/>
          </p:cNvSpPr>
          <p:nvPr>
            <p:custDataLst>
              <p:tags r:id="rId8"/>
            </p:custDataLst>
          </p:nvPr>
        </p:nvSpPr>
        <p:spPr bwMode="auto">
          <a:xfrm>
            <a:off x="2741389" y="1545354"/>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5" name="AutoShape 4"/>
          <p:cNvSpPr>
            <a:spLocks noChangeArrowheads="1"/>
          </p:cNvSpPr>
          <p:nvPr>
            <p:custDataLst>
              <p:tags r:id="rId9"/>
            </p:custDataLst>
          </p:nvPr>
        </p:nvSpPr>
        <p:spPr bwMode="auto">
          <a:xfrm>
            <a:off x="2806065" y="3509010"/>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市场风险</a:t>
            </a:r>
            <a:endParaRPr lang="zh-CN" sz="2800" b="1" kern="0" spc="150" dirty="0">
              <a:latin typeface="华文新魏" panose="02010800040101010101" pitchFamily="2" charset="-122"/>
              <a:ea typeface="华文新魏" panose="02010800040101010101" pitchFamily="2" charset="-122"/>
            </a:endParaRPr>
          </a:p>
        </p:txBody>
      </p:sp>
      <p:sp>
        <p:nvSpPr>
          <p:cNvPr id="56" name="AutoShape 4"/>
          <p:cNvSpPr>
            <a:spLocks noChangeArrowheads="1"/>
          </p:cNvSpPr>
          <p:nvPr>
            <p:custDataLst>
              <p:tags r:id="rId10"/>
            </p:custDataLst>
          </p:nvPr>
        </p:nvSpPr>
        <p:spPr bwMode="auto">
          <a:xfrm>
            <a:off x="2741389" y="3389963"/>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7" name="AutoShape 4"/>
          <p:cNvSpPr>
            <a:spLocks noChangeArrowheads="1"/>
          </p:cNvSpPr>
          <p:nvPr>
            <p:custDataLst>
              <p:tags r:id="rId11"/>
            </p:custDataLst>
          </p:nvPr>
        </p:nvSpPr>
        <p:spPr bwMode="auto">
          <a:xfrm>
            <a:off x="1292736" y="2586798"/>
            <a:ext cx="1841457" cy="1606332"/>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自然风险</a:t>
            </a:r>
            <a:endParaRPr lang="zh-CN" sz="2800" b="1" kern="0" spc="150" dirty="0">
              <a:latin typeface="华文新魏" panose="02010800040101010101" pitchFamily="2" charset="-122"/>
              <a:ea typeface="华文新魏" panose="02010800040101010101" pitchFamily="2" charset="-122"/>
            </a:endParaRPr>
          </a:p>
        </p:txBody>
      </p:sp>
      <p:sp>
        <p:nvSpPr>
          <p:cNvPr id="58" name="AutoShape 4"/>
          <p:cNvSpPr>
            <a:spLocks noChangeArrowheads="1"/>
          </p:cNvSpPr>
          <p:nvPr>
            <p:custDataLst>
              <p:tags r:id="rId12"/>
            </p:custDataLst>
          </p:nvPr>
        </p:nvSpPr>
        <p:spPr bwMode="auto">
          <a:xfrm>
            <a:off x="1156158" y="2467659"/>
            <a:ext cx="2114613" cy="1844611"/>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
    </p:custDataLst>
    <p:extLst>
      <p:ext uri="{BB962C8B-B14F-4D97-AF65-F5344CB8AC3E}">
        <p14:creationId xmlns:p14="http://schemas.microsoft.com/office/powerpoint/2010/main" val="64914717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a:spLocks noChangeAspect="1"/>
          </p:cNvSpPr>
          <p:nvPr>
            <p:custDataLst>
              <p:tags r:id="rId2"/>
            </p:custDataLst>
          </p:nvPr>
        </p:nvSpPr>
        <p:spPr>
          <a:xfrm>
            <a:off x="1513410" y="1515749"/>
            <a:ext cx="9390134" cy="4518643"/>
          </a:xfrm>
          <a:prstGeom prst="rect">
            <a:avLst/>
          </a:prstGeom>
          <a:noFill/>
          <a:ln w="12700">
            <a:solidFill>
              <a:schemeClr val="accent1">
                <a:alpha val="8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等腰三角形 27"/>
          <p:cNvSpPr/>
          <p:nvPr>
            <p:custDataLst>
              <p:tags r:id="rId3"/>
            </p:custDataLst>
          </p:nvPr>
        </p:nvSpPr>
        <p:spPr>
          <a:xfrm>
            <a:off x="9971090" y="1327676"/>
            <a:ext cx="417589" cy="359993"/>
          </a:xfrm>
          <a:prstGeom prst="triangle">
            <a:avLst/>
          </a:prstGeom>
          <a:pattFill prst="dkHorz">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custDataLst>
              <p:tags r:id="rId4"/>
            </p:custDataLst>
          </p:nvPr>
        </p:nvSpPr>
        <p:spPr>
          <a:xfrm flipV="1">
            <a:off x="9538953" y="1327676"/>
            <a:ext cx="417589" cy="359993"/>
          </a:xfrm>
          <a:prstGeom prst="triangle">
            <a:avLst/>
          </a:prstGeom>
          <a:pattFill prst="wdDnDiag">
            <a:fgClr>
              <a:schemeClr val="accent6"/>
            </a:fgClr>
            <a:bgClr>
              <a:schemeClr val="bg1"/>
            </a:bgClr>
          </a:patt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custDataLst>
              <p:tags r:id="rId5"/>
            </p:custDataLst>
          </p:nvPr>
        </p:nvSpPr>
        <p:spPr>
          <a:xfrm>
            <a:off x="9106814" y="1327676"/>
            <a:ext cx="417589" cy="359993"/>
          </a:xfrm>
          <a:prstGeom prst="triangle">
            <a:avLst/>
          </a:prstGeom>
          <a:pattFill prst="wdUpDiag">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custDataLst>
              <p:tags r:id="rId6"/>
            </p:custDataLst>
          </p:nvPr>
        </p:nvSpPr>
        <p:spPr>
          <a:xfrm>
            <a:off x="1782861" y="1859584"/>
            <a:ext cx="8859404" cy="3830971"/>
          </a:xfrm>
          <a:prstGeom prst="rect">
            <a:avLst/>
          </a:prstGeom>
          <a:noFill/>
        </p:spPr>
        <p:txBody>
          <a:bodyPr wrap="square" rtlCol="0" anchor="ctr" anchorCtr="0">
            <a:normAutofit/>
          </a:bodyPr>
          <a:lstStyle/>
          <a:p>
            <a:pPr lvl="0">
              <a:lnSpc>
                <a:spcPct val="130000"/>
              </a:lnSpc>
              <a:buSzPct val="100000"/>
            </a:pPr>
            <a:r>
              <a:rPr lang="zh-CN" altLang="en-US" sz="2200" spc="150" dirty="0">
                <a:solidFill>
                  <a:schemeClr val="tx1">
                    <a:lumMod val="85000"/>
                    <a:lumOff val="15000"/>
                  </a:schemeClr>
                </a:solidFill>
                <a:latin typeface="Arial" panose="020B0604020202020204" pitchFamily="34" charset="0"/>
                <a:ea typeface="微软雅黑" panose="020B0503020204020204" charset="-122"/>
              </a:rPr>
              <a:t>供应链风险识别的程序</a:t>
            </a:r>
          </a:p>
          <a:p>
            <a:pPr lvl="0">
              <a:lnSpc>
                <a:spcPct val="130000"/>
              </a:lnSpc>
              <a:buSzPct val="100000"/>
            </a:pPr>
            <a:r>
              <a:rPr lang="zh-CN" altLang="en-US" sz="2200" spc="150" dirty="0">
                <a:solidFill>
                  <a:schemeClr val="tx1">
                    <a:lumMod val="85000"/>
                    <a:lumOff val="15000"/>
                  </a:schemeClr>
                </a:solidFill>
                <a:latin typeface="Arial" panose="020B0604020202020204" pitchFamily="34" charset="0"/>
                <a:ea typeface="微软雅黑" panose="020B0503020204020204" charset="-122"/>
              </a:rPr>
              <a:t>一般认为，供应链风险识别有主要的</a:t>
            </a:r>
            <a:r>
              <a:rPr lang="en-US" altLang="zh-CN" sz="2200" spc="150" dirty="0">
                <a:solidFill>
                  <a:schemeClr val="tx1">
                    <a:lumMod val="85000"/>
                    <a:lumOff val="15000"/>
                  </a:schemeClr>
                </a:solidFill>
                <a:latin typeface="Arial" panose="020B0604020202020204" pitchFamily="34" charset="0"/>
                <a:ea typeface="微软雅黑" panose="020B0503020204020204" charset="-122"/>
              </a:rPr>
              <a:t>5</a:t>
            </a:r>
            <a:r>
              <a:rPr lang="zh-CN" altLang="en-US" sz="2200" spc="150" dirty="0">
                <a:solidFill>
                  <a:schemeClr val="tx1">
                    <a:lumMod val="85000"/>
                    <a:lumOff val="15000"/>
                  </a:schemeClr>
                </a:solidFill>
                <a:latin typeface="Arial" panose="020B0604020202020204" pitchFamily="34" charset="0"/>
                <a:ea typeface="微软雅黑" panose="020B0503020204020204" charset="-122"/>
              </a:rPr>
              <a:t>个步骤：</a:t>
            </a:r>
          </a:p>
          <a:p>
            <a:pPr lvl="0">
              <a:lnSpc>
                <a:spcPct val="130000"/>
              </a:lnSpc>
              <a:buSzPct val="100000"/>
            </a:pPr>
            <a:r>
              <a:rPr lang="zh-CN" altLang="en-US" sz="2200" spc="150" dirty="0">
                <a:solidFill>
                  <a:schemeClr val="tx1">
                    <a:lumMod val="85000"/>
                    <a:lumOff val="15000"/>
                  </a:schemeClr>
                </a:solidFill>
                <a:latin typeface="Arial" panose="020B0604020202020204" pitchFamily="34" charset="0"/>
                <a:ea typeface="微软雅黑" panose="020B0503020204020204" charset="-122"/>
              </a:rPr>
              <a:t>（</a:t>
            </a:r>
            <a:r>
              <a:rPr lang="en-US" altLang="zh-CN" sz="2200" spc="150" dirty="0">
                <a:solidFill>
                  <a:schemeClr val="tx1">
                    <a:lumMod val="85000"/>
                    <a:lumOff val="15000"/>
                  </a:schemeClr>
                </a:solidFill>
                <a:latin typeface="Arial" panose="020B0604020202020204" pitchFamily="34" charset="0"/>
                <a:ea typeface="微软雅黑" panose="020B0503020204020204" charset="-122"/>
              </a:rPr>
              <a:t>1</a:t>
            </a:r>
            <a:r>
              <a:rPr lang="zh-CN" altLang="en-US" sz="2200" spc="150" dirty="0">
                <a:solidFill>
                  <a:schemeClr val="tx1">
                    <a:lumMod val="85000"/>
                    <a:lumOff val="15000"/>
                  </a:schemeClr>
                </a:solidFill>
                <a:latin typeface="Arial" panose="020B0604020202020204" pitchFamily="34" charset="0"/>
                <a:ea typeface="微软雅黑" panose="020B0503020204020204" charset="-122"/>
              </a:rPr>
              <a:t>）定义整体供应链的流程；</a:t>
            </a:r>
          </a:p>
          <a:p>
            <a:pPr lvl="0">
              <a:lnSpc>
                <a:spcPct val="130000"/>
              </a:lnSpc>
              <a:buSzPct val="100000"/>
            </a:pPr>
            <a:r>
              <a:rPr lang="zh-CN" altLang="en-US" sz="2200" spc="150" dirty="0">
                <a:solidFill>
                  <a:schemeClr val="tx1">
                    <a:lumMod val="85000"/>
                    <a:lumOff val="15000"/>
                  </a:schemeClr>
                </a:solidFill>
                <a:latin typeface="Arial" panose="020B0604020202020204" pitchFamily="34" charset="0"/>
                <a:ea typeface="微软雅黑" panose="020B0503020204020204" charset="-122"/>
              </a:rPr>
              <a:t>（</a:t>
            </a:r>
            <a:r>
              <a:rPr lang="en-US" altLang="zh-CN" sz="2200" spc="150" dirty="0">
                <a:solidFill>
                  <a:schemeClr val="tx1">
                    <a:lumMod val="85000"/>
                    <a:lumOff val="15000"/>
                  </a:schemeClr>
                </a:solidFill>
                <a:latin typeface="Arial" panose="020B0604020202020204" pitchFamily="34" charset="0"/>
                <a:ea typeface="微软雅黑" panose="020B0503020204020204" charset="-122"/>
              </a:rPr>
              <a:t>2</a:t>
            </a:r>
            <a:r>
              <a:rPr lang="zh-CN" altLang="en-US" sz="2200" spc="150" dirty="0">
                <a:solidFill>
                  <a:schemeClr val="tx1">
                    <a:lumMod val="85000"/>
                    <a:lumOff val="15000"/>
                  </a:schemeClr>
                </a:solidFill>
                <a:latin typeface="Arial" panose="020B0604020202020204" pitchFamily="34" charset="0"/>
                <a:ea typeface="微软雅黑" panose="020B0503020204020204" charset="-122"/>
              </a:rPr>
              <a:t>）将整体流程细化为一系列彼此独立又相关的运作活动；</a:t>
            </a:r>
          </a:p>
          <a:p>
            <a:pPr lvl="0">
              <a:lnSpc>
                <a:spcPct val="130000"/>
              </a:lnSpc>
              <a:buSzPct val="100000"/>
            </a:pPr>
            <a:r>
              <a:rPr lang="zh-CN" altLang="en-US" sz="2200" spc="150" dirty="0">
                <a:solidFill>
                  <a:schemeClr val="tx1">
                    <a:lumMod val="85000"/>
                    <a:lumOff val="15000"/>
                  </a:schemeClr>
                </a:solidFill>
                <a:latin typeface="Arial" panose="020B0604020202020204" pitchFamily="34" charset="0"/>
                <a:ea typeface="微软雅黑" panose="020B0503020204020204" charset="-122"/>
              </a:rPr>
              <a:t>（</a:t>
            </a:r>
            <a:r>
              <a:rPr lang="en-US" altLang="zh-CN" sz="2200" spc="150" dirty="0">
                <a:solidFill>
                  <a:schemeClr val="tx1">
                    <a:lumMod val="85000"/>
                    <a:lumOff val="15000"/>
                  </a:schemeClr>
                </a:solidFill>
                <a:latin typeface="Arial" panose="020B0604020202020204" pitchFamily="34" charset="0"/>
                <a:ea typeface="微软雅黑" panose="020B0503020204020204" charset="-122"/>
              </a:rPr>
              <a:t>3</a:t>
            </a:r>
            <a:r>
              <a:rPr lang="zh-CN" altLang="en-US" sz="2200" spc="150" dirty="0">
                <a:solidFill>
                  <a:schemeClr val="tx1">
                    <a:lumMod val="85000"/>
                    <a:lumOff val="15000"/>
                  </a:schemeClr>
                </a:solidFill>
                <a:latin typeface="Arial" panose="020B0604020202020204" pitchFamily="34" charset="0"/>
                <a:ea typeface="微软雅黑" panose="020B0503020204020204" charset="-122"/>
              </a:rPr>
              <a:t>）系统地审视每一项运作活动的细节；</a:t>
            </a:r>
          </a:p>
          <a:p>
            <a:pPr lvl="0">
              <a:lnSpc>
                <a:spcPct val="130000"/>
              </a:lnSpc>
              <a:buSzPct val="100000"/>
            </a:pPr>
            <a:r>
              <a:rPr lang="zh-CN" altLang="en-US" sz="2200" spc="150" dirty="0">
                <a:solidFill>
                  <a:schemeClr val="tx1">
                    <a:lumMod val="85000"/>
                    <a:lumOff val="15000"/>
                  </a:schemeClr>
                </a:solidFill>
                <a:latin typeface="Arial" panose="020B0604020202020204" pitchFamily="34" charset="0"/>
                <a:ea typeface="微软雅黑" panose="020B0503020204020204" charset="-122"/>
              </a:rPr>
              <a:t>（</a:t>
            </a:r>
            <a:r>
              <a:rPr lang="en-US" altLang="zh-CN" sz="2200" spc="150" dirty="0">
                <a:solidFill>
                  <a:schemeClr val="tx1">
                    <a:lumMod val="85000"/>
                    <a:lumOff val="15000"/>
                  </a:schemeClr>
                </a:solidFill>
                <a:latin typeface="Arial" panose="020B0604020202020204" pitchFamily="34" charset="0"/>
                <a:ea typeface="微软雅黑" panose="020B0503020204020204" charset="-122"/>
              </a:rPr>
              <a:t>4</a:t>
            </a:r>
            <a:r>
              <a:rPr lang="zh-CN" altLang="en-US" sz="2200" spc="150" dirty="0">
                <a:solidFill>
                  <a:schemeClr val="tx1">
                    <a:lumMod val="85000"/>
                    <a:lumOff val="15000"/>
                  </a:schemeClr>
                </a:solidFill>
                <a:latin typeface="Arial" panose="020B0604020202020204" pitchFamily="34" charset="0"/>
                <a:ea typeface="微软雅黑" panose="020B0503020204020204" charset="-122"/>
              </a:rPr>
              <a:t>）识别存在于每一项运作活动中的风险及其特点；</a:t>
            </a:r>
          </a:p>
          <a:p>
            <a:pPr lvl="0">
              <a:lnSpc>
                <a:spcPct val="130000"/>
              </a:lnSpc>
              <a:buSzPct val="100000"/>
            </a:pPr>
            <a:r>
              <a:rPr lang="zh-CN" altLang="en-US" sz="2200" spc="150" dirty="0">
                <a:solidFill>
                  <a:schemeClr val="tx1">
                    <a:lumMod val="85000"/>
                    <a:lumOff val="15000"/>
                  </a:schemeClr>
                </a:solidFill>
                <a:latin typeface="Arial" panose="020B0604020202020204" pitchFamily="34" charset="0"/>
                <a:ea typeface="微软雅黑" panose="020B0503020204020204" charset="-122"/>
              </a:rPr>
              <a:t>（</a:t>
            </a:r>
            <a:r>
              <a:rPr lang="en-US" altLang="zh-CN" sz="2200" spc="150" dirty="0">
                <a:solidFill>
                  <a:schemeClr val="tx1">
                    <a:lumMod val="85000"/>
                    <a:lumOff val="15000"/>
                  </a:schemeClr>
                </a:solidFill>
                <a:latin typeface="Arial" panose="020B0604020202020204" pitchFamily="34" charset="0"/>
                <a:ea typeface="微软雅黑" panose="020B0503020204020204" charset="-122"/>
              </a:rPr>
              <a:t>5</a:t>
            </a:r>
            <a:r>
              <a:rPr lang="zh-CN" altLang="en-US" sz="2200" spc="150" dirty="0">
                <a:solidFill>
                  <a:schemeClr val="tx1">
                    <a:lumMod val="85000"/>
                    <a:lumOff val="15000"/>
                  </a:schemeClr>
                </a:solidFill>
                <a:latin typeface="Arial" panose="020B0604020202020204" pitchFamily="34" charset="0"/>
                <a:ea typeface="微软雅黑" panose="020B0503020204020204" charset="-122"/>
              </a:rPr>
              <a:t>）描述出最具影响的风险。</a:t>
            </a:r>
            <a:endParaRPr lang="zh-CN" altLang="en-US" sz="2200"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2" name="矩形 1"/>
          <p:cNvSpPr/>
          <p:nvPr/>
        </p:nvSpPr>
        <p:spPr>
          <a:xfrm>
            <a:off x="379494" y="804545"/>
            <a:ext cx="3791423"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链风险的识别</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9" name="燕尾形 8"/>
          <p:cNvSpPr/>
          <p:nvPr/>
        </p:nvSpPr>
        <p:spPr>
          <a:xfrm flipH="1">
            <a:off x="457835" y="0"/>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a:t>
            </a:r>
            <a:r>
              <a:rPr lang="zh-CN" altLang="en-US" sz="3600" kern="0" dirty="0" smtClean="0">
                <a:solidFill>
                  <a:schemeClr val="tx1"/>
                </a:solidFill>
                <a:effectLst>
                  <a:outerShdw blurRad="38100" dist="19050" dir="2700000" algn="tl" rotWithShape="0">
                    <a:schemeClr val="dk1">
                      <a:alpha val="40000"/>
                    </a:schemeClr>
                  </a:outerShdw>
                </a:effectLst>
                <a:latin typeface="+mn-ea"/>
              </a:rPr>
              <a:t>风险管控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
    </p:custDataLst>
    <p:extLst>
      <p:ext uri="{BB962C8B-B14F-4D97-AF65-F5344CB8AC3E}">
        <p14:creationId xmlns:p14="http://schemas.microsoft.com/office/powerpoint/2010/main" val="348439994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49393" y="804545"/>
            <a:ext cx="3791423"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a:t>
            </a:r>
            <a:r>
              <a:rPr lang="zh-CN" altLang="en-US" sz="2800" b="1" dirty="0">
                <a:solidFill>
                  <a:schemeClr val="accent1">
                    <a:lumMod val="50000"/>
                  </a:schemeClr>
                </a:solidFill>
                <a:effectLst>
                  <a:outerShdw blurRad="38100" dist="25400" dir="5400000" algn="ctr" rotWithShape="0">
                    <a:srgbClr val="6E747A">
                      <a:alpha val="43000"/>
                    </a:srgbClr>
                  </a:outerShdw>
                </a:effectLst>
              </a:rPr>
              <a:t>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链风险的识别</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cxnSp>
        <p:nvCxnSpPr>
          <p:cNvPr id="12" name="直接箭头连接符 11"/>
          <p:cNvCxnSpPr/>
          <p:nvPr>
            <p:custDataLst>
              <p:tags r:id="rId2"/>
            </p:custDataLst>
          </p:nvPr>
        </p:nvCxnSpPr>
        <p:spPr>
          <a:xfrm>
            <a:off x="6088407" y="1574165"/>
            <a:ext cx="12020" cy="4801235"/>
          </a:xfrm>
          <a:prstGeom prst="straightConnector1">
            <a:avLst/>
          </a:prstGeom>
          <a:ln w="12700">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曲线连接符 72"/>
          <p:cNvCxnSpPr/>
          <p:nvPr>
            <p:custDataLst>
              <p:tags r:id="rId3"/>
            </p:custDataLst>
          </p:nvPr>
        </p:nvCxnSpPr>
        <p:spPr>
          <a:xfrm rot="16200000" flipH="1">
            <a:off x="5460227" y="3545265"/>
            <a:ext cx="631344" cy="631309"/>
          </a:xfrm>
          <a:prstGeom prst="curvedConnector3">
            <a:avLst>
              <a:gd name="adj1" fmla="val 49900"/>
            </a:avLst>
          </a:prstGeom>
          <a:ln w="12700"/>
        </p:spPr>
        <p:style>
          <a:lnRef idx="1">
            <a:schemeClr val="accent1"/>
          </a:lnRef>
          <a:fillRef idx="0">
            <a:schemeClr val="accent1"/>
          </a:fillRef>
          <a:effectRef idx="0">
            <a:schemeClr val="accent1"/>
          </a:effectRef>
          <a:fontRef idx="minor">
            <a:schemeClr val="tx1"/>
          </a:fontRef>
        </p:style>
      </p:cxnSp>
      <p:cxnSp>
        <p:nvCxnSpPr>
          <p:cNvPr id="76" name="曲线连接符 75"/>
          <p:cNvCxnSpPr/>
          <p:nvPr>
            <p:custDataLst>
              <p:tags r:id="rId4"/>
            </p:custDataLst>
          </p:nvPr>
        </p:nvCxnSpPr>
        <p:spPr>
          <a:xfrm rot="16200000">
            <a:off x="6094734" y="4253748"/>
            <a:ext cx="631344" cy="631309"/>
          </a:xfrm>
          <a:prstGeom prst="curvedConnector3">
            <a:avLst>
              <a:gd name="adj1" fmla="val 49900"/>
            </a:avLst>
          </a:prstGeom>
          <a:ln w="12700"/>
        </p:spPr>
        <p:style>
          <a:lnRef idx="1">
            <a:schemeClr val="accent1"/>
          </a:lnRef>
          <a:fillRef idx="0">
            <a:schemeClr val="accent1"/>
          </a:fillRef>
          <a:effectRef idx="0">
            <a:schemeClr val="accent1"/>
          </a:effectRef>
          <a:fontRef idx="minor">
            <a:schemeClr val="tx1"/>
          </a:fontRef>
        </p:style>
      </p:cxnSp>
      <p:sp>
        <p:nvSpPr>
          <p:cNvPr id="7" name="圆角矩形 6"/>
          <p:cNvSpPr/>
          <p:nvPr>
            <p:custDataLst>
              <p:tags r:id="rId5"/>
            </p:custDataLst>
          </p:nvPr>
        </p:nvSpPr>
        <p:spPr>
          <a:xfrm>
            <a:off x="215900" y="2220655"/>
            <a:ext cx="5192453" cy="843221"/>
          </a:xfrm>
          <a:prstGeom prst="roundRect">
            <a:avLst>
              <a:gd name="adj" fmla="val 50000"/>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custDataLst>
              <p:tags r:id="rId6"/>
            </p:custDataLst>
          </p:nvPr>
        </p:nvSpPr>
        <p:spPr>
          <a:xfrm>
            <a:off x="251959" y="2172580"/>
            <a:ext cx="5137416" cy="8432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custDataLst>
              <p:tags r:id="rId7"/>
            </p:custDataLst>
          </p:nvPr>
        </p:nvSpPr>
        <p:spPr>
          <a:xfrm>
            <a:off x="505635" y="2307318"/>
            <a:ext cx="4328309" cy="574377"/>
          </a:xfrm>
          <a:prstGeom prst="rect">
            <a:avLst/>
          </a:prstGeom>
          <a:noFill/>
        </p:spPr>
        <p:txBody>
          <a:bodyPr wrap="square" rtlCol="0">
            <a:normAutofit/>
          </a:bodyPr>
          <a:lstStyle/>
          <a:p>
            <a:pPr lvl="0" algn="r">
              <a:lnSpc>
                <a:spcPct val="130000"/>
              </a:lnSpc>
              <a:spcAft>
                <a:spcPts val="1000"/>
              </a:spcAft>
              <a:buSzPct val="100000"/>
            </a:pPr>
            <a:r>
              <a:rPr lang="zh-CN" altLang="en-US" sz="2000" spc="150" dirty="0">
                <a:solidFill>
                  <a:schemeClr val="bg1"/>
                </a:solidFill>
                <a:latin typeface="思源黑体 CN Regular" panose="020B0500000000000000" charset="-122"/>
                <a:ea typeface="思源黑体 CN Regular" panose="020B0500000000000000" charset="-122"/>
              </a:rPr>
              <a:t>根本原因分析法</a:t>
            </a:r>
            <a:r>
              <a:rPr lang="en-US" altLang="zh-CN" sz="2000" spc="150" dirty="0">
                <a:solidFill>
                  <a:schemeClr val="bg1"/>
                </a:solidFill>
                <a:latin typeface="思源黑体 CN Regular" panose="020B0500000000000000" charset="-122"/>
                <a:ea typeface="思源黑体 CN Regular" panose="020B0500000000000000" charset="-122"/>
              </a:rPr>
              <a:t>——</a:t>
            </a:r>
            <a:r>
              <a:rPr lang="zh-CN" altLang="en-US" sz="2000" spc="150" dirty="0">
                <a:solidFill>
                  <a:schemeClr val="bg1"/>
                </a:solidFill>
                <a:latin typeface="思源黑体 CN Regular" panose="020B0500000000000000" charset="-122"/>
                <a:ea typeface="思源黑体 CN Regular" panose="020B0500000000000000" charset="-122"/>
              </a:rPr>
              <a:t>五个“为什么”</a:t>
            </a:r>
            <a:endParaRPr lang="zh-CN" sz="2000" spc="150" dirty="0">
              <a:solidFill>
                <a:schemeClr val="bg1"/>
              </a:solidFill>
              <a:latin typeface="思源黑体 CN Regular" panose="020B0500000000000000" charset="-122"/>
              <a:ea typeface="思源黑体 CN Regular" panose="020B0500000000000000" charset="-122"/>
            </a:endParaRPr>
          </a:p>
        </p:txBody>
      </p:sp>
      <p:sp>
        <p:nvSpPr>
          <p:cNvPr id="10" name="椭圆 9"/>
          <p:cNvSpPr/>
          <p:nvPr>
            <p:custDataLst>
              <p:tags r:id="rId8"/>
            </p:custDataLst>
          </p:nvPr>
        </p:nvSpPr>
        <p:spPr>
          <a:xfrm>
            <a:off x="4941488" y="2256712"/>
            <a:ext cx="695237" cy="695199"/>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custDataLst>
              <p:tags r:id="rId9"/>
            </p:custDataLst>
          </p:nvPr>
        </p:nvSpPr>
        <p:spPr>
          <a:xfrm>
            <a:off x="4990831" y="2236470"/>
            <a:ext cx="695237" cy="69519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20000"/>
                  <a:lumOff val="80000"/>
                </a:schemeClr>
              </a:solidFill>
            </a:endParaRPr>
          </a:p>
        </p:txBody>
      </p:sp>
      <p:sp>
        <p:nvSpPr>
          <p:cNvPr id="2" name="文本框 1"/>
          <p:cNvSpPr txBox="1"/>
          <p:nvPr>
            <p:custDataLst>
              <p:tags r:id="rId10"/>
            </p:custDataLst>
          </p:nvPr>
        </p:nvSpPr>
        <p:spPr>
          <a:xfrm>
            <a:off x="5004116" y="2385757"/>
            <a:ext cx="695870" cy="397256"/>
          </a:xfrm>
          <a:prstGeom prst="rect">
            <a:avLst/>
          </a:prstGeom>
          <a:noFill/>
        </p:spPr>
        <p:txBody>
          <a:bodyPr wrap="square" bIns="0" rtlCol="0">
            <a:normAutofit/>
          </a:bodyPr>
          <a:lstStyle/>
          <a:p>
            <a:pPr algn="ctr"/>
            <a:r>
              <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rPr>
              <a:t>01</a:t>
            </a:r>
          </a:p>
        </p:txBody>
      </p:sp>
      <p:sp>
        <p:nvSpPr>
          <p:cNvPr id="18" name="文本框 17"/>
          <p:cNvSpPr txBox="1"/>
          <p:nvPr>
            <p:custDataLst>
              <p:tags r:id="rId11"/>
            </p:custDataLst>
          </p:nvPr>
        </p:nvSpPr>
        <p:spPr>
          <a:xfrm>
            <a:off x="5023094" y="2385757"/>
            <a:ext cx="695870" cy="397256"/>
          </a:xfrm>
          <a:prstGeom prst="rect">
            <a:avLst/>
          </a:prstGeom>
          <a:noFill/>
        </p:spPr>
        <p:txBody>
          <a:bodyPr wrap="square" bIns="0" rtlCol="0">
            <a:normAutofit/>
          </a:bodyPr>
          <a:lstStyle/>
          <a:p>
            <a:pPr algn="ctr"/>
            <a:r>
              <a:rPr lang="en-US" altLang="zh-CN" sz="2000" spc="300">
                <a:solidFill>
                  <a:schemeClr val="accent1"/>
                </a:solidFill>
                <a:latin typeface="思源黑体 CN Heavy" panose="020B0A00000000000000" charset="-122"/>
                <a:ea typeface="思源黑体 CN Heavy" panose="020B0A00000000000000" charset="-122"/>
              </a:rPr>
              <a:t>01</a:t>
            </a:r>
          </a:p>
        </p:txBody>
      </p:sp>
      <p:sp>
        <p:nvSpPr>
          <p:cNvPr id="19" name="圆角矩形 18"/>
          <p:cNvSpPr/>
          <p:nvPr>
            <p:custDataLst>
              <p:tags r:id="rId12"/>
            </p:custDataLst>
          </p:nvPr>
        </p:nvSpPr>
        <p:spPr>
          <a:xfrm>
            <a:off x="215900" y="4274622"/>
            <a:ext cx="5192453" cy="843221"/>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custDataLst>
              <p:tags r:id="rId13"/>
            </p:custDataLst>
          </p:nvPr>
        </p:nvSpPr>
        <p:spPr>
          <a:xfrm>
            <a:off x="251959" y="4226547"/>
            <a:ext cx="5137416" cy="843221"/>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custDataLst>
              <p:tags r:id="rId14"/>
            </p:custDataLst>
          </p:nvPr>
        </p:nvSpPr>
        <p:spPr>
          <a:xfrm>
            <a:off x="580948" y="4351163"/>
            <a:ext cx="4328309" cy="574377"/>
          </a:xfrm>
          <a:prstGeom prst="rect">
            <a:avLst/>
          </a:prstGeom>
          <a:noFill/>
        </p:spPr>
        <p:txBody>
          <a:bodyPr wrap="square" rtlCol="0">
            <a:normAutofit/>
          </a:bodyPr>
          <a:lstStyle/>
          <a:p>
            <a:pPr marL="0" lvl="0" indent="0" algn="r" fontAlgn="auto">
              <a:lnSpc>
                <a:spcPct val="130000"/>
              </a:lnSpc>
              <a:spcBef>
                <a:spcPts val="0"/>
              </a:spcBef>
              <a:spcAft>
                <a:spcPts val="1000"/>
              </a:spcAft>
              <a:buSzPct val="100000"/>
            </a:pPr>
            <a:r>
              <a:rPr lang="zh-CN" altLang="en-US" sz="2000" spc="150" dirty="0" smtClean="0">
                <a:latin typeface="思源黑体 CN Regular" panose="020B0500000000000000" charset="-122"/>
                <a:ea typeface="思源黑体 CN Regular" panose="020B0500000000000000" charset="-122"/>
              </a:rPr>
              <a:t>帕累托分析法</a:t>
            </a:r>
            <a:endParaRPr lang="zh-CN" altLang="en-US" sz="2000" spc="150" dirty="0">
              <a:latin typeface="思源黑体 CN Regular" panose="020B0500000000000000" charset="-122"/>
              <a:ea typeface="思源黑体 CN Regular" panose="020B0500000000000000" charset="-122"/>
            </a:endParaRPr>
          </a:p>
        </p:txBody>
      </p:sp>
      <p:sp>
        <p:nvSpPr>
          <p:cNvPr id="22" name="椭圆 21"/>
          <p:cNvSpPr/>
          <p:nvPr>
            <p:custDataLst>
              <p:tags r:id="rId15"/>
            </p:custDataLst>
          </p:nvPr>
        </p:nvSpPr>
        <p:spPr>
          <a:xfrm>
            <a:off x="4941488" y="4310679"/>
            <a:ext cx="695237" cy="6951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custDataLst>
              <p:tags r:id="rId16"/>
            </p:custDataLst>
          </p:nvPr>
        </p:nvSpPr>
        <p:spPr>
          <a:xfrm>
            <a:off x="4990831" y="4290437"/>
            <a:ext cx="695237" cy="695199"/>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custDataLst>
              <p:tags r:id="rId17"/>
            </p:custDataLst>
          </p:nvPr>
        </p:nvSpPr>
        <p:spPr>
          <a:xfrm>
            <a:off x="5004116" y="4439724"/>
            <a:ext cx="695870" cy="397256"/>
          </a:xfrm>
          <a:prstGeom prst="rect">
            <a:avLst/>
          </a:prstGeom>
          <a:noFill/>
        </p:spPr>
        <p:txBody>
          <a:bodyPr wrap="square" bIns="0" rtlCol="0">
            <a:normAutofit/>
          </a:bodyPr>
          <a:lstStyle/>
          <a:p>
            <a:pPr algn="ctr"/>
            <a:r>
              <a:rPr lang="en-US" altLang="zh-CN" sz="2000" spc="300">
                <a:ln w="6350">
                  <a:solidFill>
                    <a:schemeClr val="accent3">
                      <a:lumMod val="40000"/>
                      <a:lumOff val="60000"/>
                    </a:schemeClr>
                  </a:solidFill>
                </a:ln>
                <a:noFill/>
                <a:latin typeface="思源黑体 CN Heavy" panose="020B0A00000000000000" charset="-122"/>
                <a:ea typeface="思源黑体 CN Heavy" panose="020B0A00000000000000" charset="-122"/>
              </a:rPr>
              <a:t>03</a:t>
            </a:r>
          </a:p>
        </p:txBody>
      </p:sp>
      <p:sp>
        <p:nvSpPr>
          <p:cNvPr id="25" name="文本框 24"/>
          <p:cNvSpPr txBox="1"/>
          <p:nvPr>
            <p:custDataLst>
              <p:tags r:id="rId18"/>
            </p:custDataLst>
          </p:nvPr>
        </p:nvSpPr>
        <p:spPr>
          <a:xfrm>
            <a:off x="5019299" y="4439724"/>
            <a:ext cx="695870" cy="397256"/>
          </a:xfrm>
          <a:prstGeom prst="rect">
            <a:avLst/>
          </a:prstGeom>
          <a:noFill/>
        </p:spPr>
        <p:txBody>
          <a:bodyPr wrap="square" bIns="0" rtlCol="0">
            <a:normAutofit/>
          </a:bodyPr>
          <a:lstStyle/>
          <a:p>
            <a:pPr algn="ctr"/>
            <a:r>
              <a:rPr lang="en-US" altLang="zh-CN" sz="2000" spc="300">
                <a:solidFill>
                  <a:schemeClr val="accent3"/>
                </a:solidFill>
                <a:latin typeface="思源黑体 CN Heavy" panose="020B0A00000000000000" charset="-122"/>
                <a:ea typeface="思源黑体 CN Heavy" panose="020B0A00000000000000" charset="-122"/>
              </a:rPr>
              <a:t>03</a:t>
            </a:r>
          </a:p>
        </p:txBody>
      </p:sp>
      <p:sp>
        <p:nvSpPr>
          <p:cNvPr id="36" name="圆角矩形 35"/>
          <p:cNvSpPr/>
          <p:nvPr>
            <p:custDataLst>
              <p:tags r:id="rId19"/>
            </p:custDataLst>
          </p:nvPr>
        </p:nvSpPr>
        <p:spPr>
          <a:xfrm flipH="1">
            <a:off x="6770992" y="2989865"/>
            <a:ext cx="5192453" cy="843221"/>
          </a:xfrm>
          <a:prstGeom prst="roundRect">
            <a:avLst>
              <a:gd name="adj" fmla="val 50000"/>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custDataLst>
              <p:tags r:id="rId20"/>
            </p:custDataLst>
          </p:nvPr>
        </p:nvSpPr>
        <p:spPr>
          <a:xfrm flipH="1">
            <a:off x="6789971" y="2935464"/>
            <a:ext cx="5137416" cy="843221"/>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custDataLst>
              <p:tags r:id="rId21"/>
            </p:custDataLst>
          </p:nvPr>
        </p:nvSpPr>
        <p:spPr>
          <a:xfrm flipH="1">
            <a:off x="7345401" y="3070202"/>
            <a:ext cx="4328309" cy="574377"/>
          </a:xfrm>
          <a:prstGeom prst="rect">
            <a:avLst/>
          </a:prstGeom>
          <a:noFill/>
        </p:spPr>
        <p:txBody>
          <a:bodyPr wrap="square" rtlCol="0">
            <a:normAutofit/>
          </a:bodyPr>
          <a:lstStyle/>
          <a:p>
            <a:pPr marL="0" lvl="0" indent="0" algn="l" fontAlgn="auto">
              <a:lnSpc>
                <a:spcPct val="130000"/>
              </a:lnSpc>
              <a:spcBef>
                <a:spcPts val="0"/>
              </a:spcBef>
              <a:spcAft>
                <a:spcPts val="1000"/>
              </a:spcAft>
              <a:buSzPct val="100000"/>
            </a:pPr>
            <a:r>
              <a:rPr lang="zh-CN" altLang="en-US" sz="2000" spc="150" dirty="0" smtClean="0">
                <a:solidFill>
                  <a:schemeClr val="tx1">
                    <a:lumMod val="65000"/>
                    <a:lumOff val="35000"/>
                  </a:schemeClr>
                </a:solidFill>
                <a:latin typeface="思源黑体 CN Regular" panose="020B0500000000000000" charset="-122"/>
                <a:ea typeface="思源黑体 CN Regular" panose="020B0500000000000000" charset="-122"/>
              </a:rPr>
              <a:t>因果图</a:t>
            </a:r>
            <a:endParaRPr lang="zh-CN" altLang="en-US" sz="2000" spc="150" dirty="0">
              <a:solidFill>
                <a:schemeClr val="tx1">
                  <a:lumMod val="65000"/>
                  <a:lumOff val="35000"/>
                </a:schemeClr>
              </a:solidFill>
              <a:latin typeface="思源黑体 CN Regular" panose="020B0500000000000000" charset="-122"/>
              <a:ea typeface="思源黑体 CN Regular" panose="020B0500000000000000" charset="-122"/>
            </a:endParaRPr>
          </a:p>
        </p:txBody>
      </p:sp>
      <p:sp>
        <p:nvSpPr>
          <p:cNvPr id="5" name="椭圆 4"/>
          <p:cNvSpPr/>
          <p:nvPr>
            <p:custDataLst>
              <p:tags r:id="rId22"/>
            </p:custDataLst>
          </p:nvPr>
        </p:nvSpPr>
        <p:spPr>
          <a:xfrm flipH="1">
            <a:off x="6542621" y="3019596"/>
            <a:ext cx="695237" cy="6951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custDataLst>
              <p:tags r:id="rId23"/>
            </p:custDataLst>
          </p:nvPr>
        </p:nvSpPr>
        <p:spPr>
          <a:xfrm flipH="1">
            <a:off x="6493277" y="2999354"/>
            <a:ext cx="695237" cy="69519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24"/>
            </p:custDataLst>
          </p:nvPr>
        </p:nvSpPr>
        <p:spPr>
          <a:xfrm flipH="1">
            <a:off x="6510358" y="3148641"/>
            <a:ext cx="695870" cy="397256"/>
          </a:xfrm>
          <a:prstGeom prst="rect">
            <a:avLst/>
          </a:prstGeom>
          <a:noFill/>
        </p:spPr>
        <p:txBody>
          <a:bodyPr wrap="square" bIns="0" rtlCol="0">
            <a:normAutofit/>
          </a:bodyPr>
          <a:lstStyle/>
          <a:p>
            <a:pPr algn="ctr"/>
            <a:r>
              <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rPr>
              <a:t>02</a:t>
            </a:r>
          </a:p>
        </p:txBody>
      </p:sp>
      <p:sp>
        <p:nvSpPr>
          <p:cNvPr id="15" name="文本框 14"/>
          <p:cNvSpPr txBox="1"/>
          <p:nvPr>
            <p:custDataLst>
              <p:tags r:id="rId25"/>
            </p:custDataLst>
          </p:nvPr>
        </p:nvSpPr>
        <p:spPr>
          <a:xfrm flipH="1">
            <a:off x="6492645" y="3148641"/>
            <a:ext cx="695870" cy="397256"/>
          </a:xfrm>
          <a:prstGeom prst="rect">
            <a:avLst/>
          </a:prstGeom>
          <a:noFill/>
        </p:spPr>
        <p:txBody>
          <a:bodyPr wrap="square" bIns="0" rtlCol="0">
            <a:normAutofit/>
          </a:bodyPr>
          <a:lstStyle/>
          <a:p>
            <a:pPr algn="ctr"/>
            <a:r>
              <a:rPr lang="en-US" altLang="zh-CN" sz="2000" spc="300">
                <a:solidFill>
                  <a:schemeClr val="accent2"/>
                </a:solidFill>
                <a:latin typeface="思源黑体 CN Heavy" panose="020B0A00000000000000" charset="-122"/>
                <a:ea typeface="思源黑体 CN Heavy" panose="020B0A00000000000000" charset="-122"/>
              </a:rPr>
              <a:t>02</a:t>
            </a:r>
          </a:p>
        </p:txBody>
      </p:sp>
      <p:sp>
        <p:nvSpPr>
          <p:cNvPr id="16" name="圆角矩形 15"/>
          <p:cNvSpPr/>
          <p:nvPr>
            <p:custDataLst>
              <p:tags r:id="rId26"/>
            </p:custDataLst>
          </p:nvPr>
        </p:nvSpPr>
        <p:spPr>
          <a:xfrm flipH="1">
            <a:off x="6783012" y="4818636"/>
            <a:ext cx="5192453" cy="843221"/>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custDataLst>
              <p:tags r:id="rId27"/>
            </p:custDataLst>
          </p:nvPr>
        </p:nvSpPr>
        <p:spPr>
          <a:xfrm flipH="1">
            <a:off x="6801990" y="4783212"/>
            <a:ext cx="5137416" cy="843221"/>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custDataLst>
              <p:tags r:id="rId28"/>
            </p:custDataLst>
          </p:nvPr>
        </p:nvSpPr>
        <p:spPr>
          <a:xfrm flipH="1">
            <a:off x="7357421" y="4917950"/>
            <a:ext cx="4328309" cy="574377"/>
          </a:xfrm>
          <a:prstGeom prst="rect">
            <a:avLst/>
          </a:prstGeom>
          <a:noFill/>
        </p:spPr>
        <p:txBody>
          <a:bodyPr wrap="square" rtlCol="0">
            <a:normAutofit/>
          </a:bodyPr>
          <a:lstStyle/>
          <a:p>
            <a:pPr marL="0" lvl="0" indent="0" algn="l" fontAlgn="auto">
              <a:lnSpc>
                <a:spcPct val="130000"/>
              </a:lnSpc>
              <a:spcBef>
                <a:spcPts val="0"/>
              </a:spcBef>
              <a:spcAft>
                <a:spcPts val="1000"/>
              </a:spcAft>
              <a:buSzPct val="100000"/>
            </a:pPr>
            <a:r>
              <a:rPr lang="zh-CN" altLang="en-US" sz="2000" spc="150" dirty="0" smtClean="0">
                <a:latin typeface="思源黑体 CN Regular" panose="020B0500000000000000" charset="-122"/>
                <a:ea typeface="思源黑体 CN Regular" panose="020B0500000000000000" charset="-122"/>
              </a:rPr>
              <a:t>风险项目检查列表</a:t>
            </a:r>
            <a:endParaRPr lang="zh-CN" altLang="en-US" sz="2000" spc="150" dirty="0">
              <a:latin typeface="思源黑体 CN Regular" panose="020B0500000000000000" charset="-122"/>
              <a:ea typeface="思源黑体 CN Regular" panose="020B0500000000000000" charset="-122"/>
            </a:endParaRPr>
          </a:p>
        </p:txBody>
      </p:sp>
      <p:sp>
        <p:nvSpPr>
          <p:cNvPr id="46" name="椭圆 45"/>
          <p:cNvSpPr/>
          <p:nvPr>
            <p:custDataLst>
              <p:tags r:id="rId29"/>
            </p:custDataLst>
          </p:nvPr>
        </p:nvSpPr>
        <p:spPr>
          <a:xfrm flipH="1">
            <a:off x="6554640" y="4867344"/>
            <a:ext cx="695237" cy="6951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custDataLst>
              <p:tags r:id="rId30"/>
            </p:custDataLst>
          </p:nvPr>
        </p:nvSpPr>
        <p:spPr>
          <a:xfrm flipH="1">
            <a:off x="6505297" y="4847102"/>
            <a:ext cx="695237" cy="695199"/>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custDataLst>
              <p:tags r:id="rId31"/>
            </p:custDataLst>
          </p:nvPr>
        </p:nvSpPr>
        <p:spPr>
          <a:xfrm flipH="1">
            <a:off x="6492645" y="4996389"/>
            <a:ext cx="695870" cy="397256"/>
          </a:xfrm>
          <a:prstGeom prst="rect">
            <a:avLst/>
          </a:prstGeom>
          <a:noFill/>
        </p:spPr>
        <p:txBody>
          <a:bodyPr wrap="square" bIns="0" rtlCol="0">
            <a:normAutofit/>
          </a:bodyPr>
          <a:lstStyle/>
          <a:p>
            <a:pPr algn="ctr"/>
            <a:r>
              <a:rPr lang="en-US" altLang="zh-CN" sz="2000" spc="300">
                <a:ln w="6350">
                  <a:solidFill>
                    <a:schemeClr val="accent6"/>
                  </a:solidFill>
                </a:ln>
                <a:noFill/>
                <a:latin typeface="思源黑体 CN Heavy" panose="020B0A00000000000000" charset="-122"/>
                <a:ea typeface="思源黑体 CN Heavy" panose="020B0A00000000000000" charset="-122"/>
              </a:rPr>
              <a:t>04</a:t>
            </a:r>
          </a:p>
        </p:txBody>
      </p:sp>
      <p:sp>
        <p:nvSpPr>
          <p:cNvPr id="49" name="文本框 48"/>
          <p:cNvSpPr txBox="1"/>
          <p:nvPr>
            <p:custDataLst>
              <p:tags r:id="rId32"/>
            </p:custDataLst>
          </p:nvPr>
        </p:nvSpPr>
        <p:spPr>
          <a:xfrm flipH="1">
            <a:off x="6504664" y="4996389"/>
            <a:ext cx="695870" cy="397256"/>
          </a:xfrm>
          <a:prstGeom prst="rect">
            <a:avLst/>
          </a:prstGeom>
          <a:noFill/>
        </p:spPr>
        <p:txBody>
          <a:bodyPr wrap="square" bIns="0" rtlCol="0">
            <a:normAutofit/>
          </a:bodyPr>
          <a:lstStyle/>
          <a:p>
            <a:pPr algn="ctr"/>
            <a:r>
              <a:rPr lang="en-US" altLang="zh-CN" sz="2000" spc="300">
                <a:solidFill>
                  <a:schemeClr val="accent3"/>
                </a:solidFill>
                <a:latin typeface="思源黑体 CN Heavy" panose="020B0A00000000000000" charset="-122"/>
                <a:ea typeface="思源黑体 CN Heavy" panose="020B0A00000000000000" charset="-122"/>
              </a:rPr>
              <a:t>04</a:t>
            </a:r>
          </a:p>
        </p:txBody>
      </p:sp>
      <p:sp>
        <p:nvSpPr>
          <p:cNvPr id="35" name="燕尾形 34"/>
          <p:cNvSpPr/>
          <p:nvPr/>
        </p:nvSpPr>
        <p:spPr>
          <a:xfrm flipH="1">
            <a:off x="457835" y="0"/>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a:t>
            </a:r>
            <a:r>
              <a:rPr lang="zh-CN" altLang="en-US" sz="3600" kern="0" dirty="0" smtClean="0">
                <a:solidFill>
                  <a:schemeClr val="tx1"/>
                </a:solidFill>
                <a:effectLst>
                  <a:outerShdw blurRad="38100" dist="19050" dir="2700000" algn="tl" rotWithShape="0">
                    <a:schemeClr val="dk1">
                      <a:alpha val="40000"/>
                    </a:schemeClr>
                  </a:outerShdw>
                </a:effectLst>
                <a:latin typeface="+mn-ea"/>
              </a:rPr>
              <a:t>风险管控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8" name="文本框 51"/>
          <p:cNvSpPr txBox="1"/>
          <p:nvPr>
            <p:custDataLst>
              <p:tags r:id="rId33"/>
            </p:custDataLst>
          </p:nvPr>
        </p:nvSpPr>
        <p:spPr>
          <a:xfrm>
            <a:off x="5141017" y="1208986"/>
            <a:ext cx="1901074" cy="730358"/>
          </a:xfrm>
          <a:prstGeom prst="rect">
            <a:avLst/>
          </a:prstGeom>
          <a:noFill/>
        </p:spPr>
        <p:txBody>
          <a:bodyPr wrap="square" rtlCol="0" anchor="ctr" anchorCtr="1">
            <a:normAutofit/>
          </a:bodyPr>
          <a:lstStyle/>
          <a:p>
            <a:pPr marL="0" marR="0" lvl="0" indent="0" algn="ctr" defTabSz="914400" rtl="0" eaLnBrk="1" fontAlgn="auto" latinLnBrk="0" hangingPunct="1">
              <a:lnSpc>
                <a:spcPct val="120000"/>
              </a:lnSpc>
              <a:spcBef>
                <a:spcPts val="0"/>
              </a:spcBef>
              <a:spcAft>
                <a:spcPts val="0"/>
              </a:spcAft>
              <a:buSzPct val="100000"/>
              <a:buFontTx/>
              <a:buNone/>
            </a:pPr>
            <a:r>
              <a:rPr kumimoji="0" lang="zh-CN" altLang="en-US" b="1" i="0" kern="1200" cap="none" spc="300" normalizeH="0" noProof="0" dirty="0" smtClean="0">
                <a:ln>
                  <a:noFill/>
                </a:ln>
                <a:effectLst/>
                <a:latin typeface="Arial" panose="020B0604020202020204" pitchFamily="34" charset="0"/>
                <a:ea typeface="微软雅黑" panose="020B0503020204020204" charset="-122"/>
              </a:rPr>
              <a:t>分析过往事件</a:t>
            </a:r>
            <a:endParaRPr kumimoji="0" lang="zh-CN" b="1" i="0" kern="1200" cap="none" spc="300" normalizeH="0" noProof="0" dirty="0">
              <a:ln>
                <a:noFill/>
              </a:ln>
              <a:effectLst/>
              <a:latin typeface="Arial" panose="020B0604020202020204" pitchFamily="34" charset="0"/>
              <a:ea typeface="微软雅黑" panose="020B0503020204020204" charset="-122"/>
            </a:endParaRPr>
          </a:p>
        </p:txBody>
      </p:sp>
    </p:spTree>
    <p:custDataLst>
      <p:tags r:id="rId1"/>
    </p:custDataLst>
    <p:extLst>
      <p:ext uri="{BB962C8B-B14F-4D97-AF65-F5344CB8AC3E}">
        <p14:creationId xmlns:p14="http://schemas.microsoft.com/office/powerpoint/2010/main" val="255913992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0"/>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a:t>
            </a:r>
            <a:r>
              <a:rPr lang="zh-CN" altLang="en-US" sz="3600" kern="0" dirty="0" smtClean="0">
                <a:solidFill>
                  <a:schemeClr val="tx1"/>
                </a:solidFill>
                <a:effectLst>
                  <a:outerShdw blurRad="38100" dist="19050" dir="2700000" algn="tl" rotWithShape="0">
                    <a:schemeClr val="dk1">
                      <a:alpha val="40000"/>
                    </a:schemeClr>
                  </a:outerShdw>
                </a:effectLst>
                <a:latin typeface="+mn-ea"/>
              </a:rPr>
              <a:t>风险管控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9" name="矩形 8"/>
          <p:cNvSpPr/>
          <p:nvPr/>
        </p:nvSpPr>
        <p:spPr>
          <a:xfrm>
            <a:off x="1064579" y="861695"/>
            <a:ext cx="3791423"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二、供应链风险的识别</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8" name="AutoShape 8"/>
          <p:cNvSpPr>
            <a:spLocks noChangeArrowheads="1"/>
          </p:cNvSpPr>
          <p:nvPr>
            <p:custDataLst>
              <p:tags r:id="rId2"/>
            </p:custDataLst>
          </p:nvPr>
        </p:nvSpPr>
        <p:spPr bwMode="auto">
          <a:xfrm>
            <a:off x="6844884" y="2131857"/>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集思广益</a:t>
            </a:r>
            <a:endParaRPr lang="zh-CN" sz="2000" b="1" kern="0" dirty="0">
              <a:solidFill>
                <a:schemeClr val="bg1"/>
              </a:solidFill>
              <a:latin typeface="Arial" panose="020B0604020202020204" pitchFamily="34" charset="0"/>
              <a:ea typeface="微软雅黑" panose="020B0503020204020204" charset="-122"/>
            </a:endParaRPr>
          </a:p>
        </p:txBody>
      </p:sp>
      <p:sp>
        <p:nvSpPr>
          <p:cNvPr id="39" name="AutoShape 8"/>
          <p:cNvSpPr>
            <a:spLocks noChangeArrowheads="1"/>
          </p:cNvSpPr>
          <p:nvPr>
            <p:custDataLst>
              <p:tags r:id="rId3"/>
            </p:custDataLst>
          </p:nvPr>
        </p:nvSpPr>
        <p:spPr bwMode="auto">
          <a:xfrm>
            <a:off x="6706746" y="2014137"/>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0" name="AutoShape 7"/>
          <p:cNvSpPr>
            <a:spLocks noChangeArrowheads="1"/>
          </p:cNvSpPr>
          <p:nvPr>
            <p:custDataLst>
              <p:tags r:id="rId4"/>
            </p:custDataLst>
          </p:nvPr>
        </p:nvSpPr>
        <p:spPr bwMode="gray">
          <a:xfrm>
            <a:off x="5177137" y="3149948"/>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1" name="AutoShape 7"/>
          <p:cNvSpPr>
            <a:spLocks noChangeArrowheads="1"/>
          </p:cNvSpPr>
          <p:nvPr>
            <p:custDataLst>
              <p:tags r:id="rId5"/>
            </p:custDataLst>
          </p:nvPr>
        </p:nvSpPr>
        <p:spPr bwMode="gray">
          <a:xfrm>
            <a:off x="5516749" y="3149948"/>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2" name="AutoShape 7"/>
          <p:cNvSpPr>
            <a:spLocks noChangeArrowheads="1"/>
          </p:cNvSpPr>
          <p:nvPr>
            <p:custDataLst>
              <p:tags r:id="rId6"/>
            </p:custDataLst>
          </p:nvPr>
        </p:nvSpPr>
        <p:spPr bwMode="gray">
          <a:xfrm>
            <a:off x="5864410" y="3149948"/>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53" name="AutoShape 4"/>
          <p:cNvSpPr>
            <a:spLocks noChangeArrowheads="1"/>
          </p:cNvSpPr>
          <p:nvPr>
            <p:custDataLst>
              <p:tags r:id="rId7"/>
            </p:custDataLst>
          </p:nvPr>
        </p:nvSpPr>
        <p:spPr bwMode="auto">
          <a:xfrm>
            <a:off x="2877967" y="1664494"/>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访谈</a:t>
            </a:r>
            <a:endParaRPr lang="zh-CN" sz="2800" b="1" kern="0" spc="150" dirty="0">
              <a:latin typeface="华文新魏" panose="02010800040101010101" pitchFamily="2" charset="-122"/>
              <a:ea typeface="华文新魏" panose="02010800040101010101" pitchFamily="2" charset="-122"/>
            </a:endParaRPr>
          </a:p>
        </p:txBody>
      </p:sp>
      <p:sp>
        <p:nvSpPr>
          <p:cNvPr id="54" name="AutoShape 4"/>
          <p:cNvSpPr>
            <a:spLocks noChangeArrowheads="1"/>
          </p:cNvSpPr>
          <p:nvPr>
            <p:custDataLst>
              <p:tags r:id="rId8"/>
            </p:custDataLst>
          </p:nvPr>
        </p:nvSpPr>
        <p:spPr bwMode="auto">
          <a:xfrm>
            <a:off x="2741389" y="1545354"/>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5" name="AutoShape 4"/>
          <p:cNvSpPr>
            <a:spLocks noChangeArrowheads="1"/>
          </p:cNvSpPr>
          <p:nvPr>
            <p:custDataLst>
              <p:tags r:id="rId9"/>
            </p:custDataLst>
          </p:nvPr>
        </p:nvSpPr>
        <p:spPr bwMode="auto">
          <a:xfrm>
            <a:off x="2806065" y="3509010"/>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德尔菲法</a:t>
            </a:r>
            <a:endParaRPr lang="zh-CN" sz="2800" b="1" kern="0" spc="150" dirty="0">
              <a:latin typeface="华文新魏" panose="02010800040101010101" pitchFamily="2" charset="-122"/>
              <a:ea typeface="华文新魏" panose="02010800040101010101" pitchFamily="2" charset="-122"/>
            </a:endParaRPr>
          </a:p>
        </p:txBody>
      </p:sp>
      <p:sp>
        <p:nvSpPr>
          <p:cNvPr id="56" name="AutoShape 4"/>
          <p:cNvSpPr>
            <a:spLocks noChangeArrowheads="1"/>
          </p:cNvSpPr>
          <p:nvPr>
            <p:custDataLst>
              <p:tags r:id="rId10"/>
            </p:custDataLst>
          </p:nvPr>
        </p:nvSpPr>
        <p:spPr bwMode="auto">
          <a:xfrm>
            <a:off x="2741389" y="3389963"/>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7" name="AutoShape 4"/>
          <p:cNvSpPr>
            <a:spLocks noChangeArrowheads="1"/>
          </p:cNvSpPr>
          <p:nvPr>
            <p:custDataLst>
              <p:tags r:id="rId11"/>
            </p:custDataLst>
          </p:nvPr>
        </p:nvSpPr>
        <p:spPr bwMode="auto">
          <a:xfrm>
            <a:off x="1292736" y="2586798"/>
            <a:ext cx="1841457" cy="1606332"/>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专家会议</a:t>
            </a:r>
            <a:endParaRPr lang="zh-CN" sz="2800" b="1" kern="0" spc="150" dirty="0">
              <a:latin typeface="华文新魏" panose="02010800040101010101" pitchFamily="2" charset="-122"/>
              <a:ea typeface="华文新魏" panose="02010800040101010101" pitchFamily="2" charset="-122"/>
            </a:endParaRPr>
          </a:p>
        </p:txBody>
      </p:sp>
      <p:sp>
        <p:nvSpPr>
          <p:cNvPr id="58" name="AutoShape 4"/>
          <p:cNvSpPr>
            <a:spLocks noChangeArrowheads="1"/>
          </p:cNvSpPr>
          <p:nvPr>
            <p:custDataLst>
              <p:tags r:id="rId12"/>
            </p:custDataLst>
          </p:nvPr>
        </p:nvSpPr>
        <p:spPr bwMode="auto">
          <a:xfrm>
            <a:off x="1156158" y="2467659"/>
            <a:ext cx="2114613" cy="1844611"/>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801353809"/>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0"/>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a:t>
            </a:r>
            <a:r>
              <a:rPr lang="zh-CN" altLang="en-US" sz="3600" kern="0" dirty="0" smtClean="0">
                <a:solidFill>
                  <a:schemeClr val="tx1"/>
                </a:solidFill>
                <a:effectLst>
                  <a:outerShdw blurRad="38100" dist="19050" dir="2700000" algn="tl" rotWithShape="0">
                    <a:schemeClr val="dk1">
                      <a:alpha val="40000"/>
                    </a:schemeClr>
                  </a:outerShdw>
                </a:effectLst>
                <a:latin typeface="+mn-ea"/>
              </a:rPr>
              <a:t>风险管控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9" name="矩形 8"/>
          <p:cNvSpPr/>
          <p:nvPr/>
        </p:nvSpPr>
        <p:spPr>
          <a:xfrm>
            <a:off x="1064579" y="861695"/>
            <a:ext cx="3791423"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二、供应链风险的识别</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8" name="AutoShape 8"/>
          <p:cNvSpPr>
            <a:spLocks noChangeArrowheads="1"/>
          </p:cNvSpPr>
          <p:nvPr>
            <p:custDataLst>
              <p:tags r:id="rId2"/>
            </p:custDataLst>
          </p:nvPr>
        </p:nvSpPr>
        <p:spPr bwMode="auto">
          <a:xfrm>
            <a:off x="6844884" y="2131857"/>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分析运作活动</a:t>
            </a:r>
            <a:endParaRPr lang="zh-CN" sz="2000" b="1" kern="0" dirty="0">
              <a:solidFill>
                <a:schemeClr val="bg1"/>
              </a:solidFill>
              <a:latin typeface="Arial" panose="020B0604020202020204" pitchFamily="34" charset="0"/>
              <a:ea typeface="微软雅黑" panose="020B0503020204020204" charset="-122"/>
            </a:endParaRPr>
          </a:p>
        </p:txBody>
      </p:sp>
      <p:sp>
        <p:nvSpPr>
          <p:cNvPr id="39" name="AutoShape 8"/>
          <p:cNvSpPr>
            <a:spLocks noChangeArrowheads="1"/>
          </p:cNvSpPr>
          <p:nvPr>
            <p:custDataLst>
              <p:tags r:id="rId3"/>
            </p:custDataLst>
          </p:nvPr>
        </p:nvSpPr>
        <p:spPr bwMode="auto">
          <a:xfrm>
            <a:off x="6706746" y="2014137"/>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0" name="AutoShape 7"/>
          <p:cNvSpPr>
            <a:spLocks noChangeArrowheads="1"/>
          </p:cNvSpPr>
          <p:nvPr>
            <p:custDataLst>
              <p:tags r:id="rId4"/>
            </p:custDataLst>
          </p:nvPr>
        </p:nvSpPr>
        <p:spPr bwMode="gray">
          <a:xfrm>
            <a:off x="5177137" y="3149948"/>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1" name="AutoShape 7"/>
          <p:cNvSpPr>
            <a:spLocks noChangeArrowheads="1"/>
          </p:cNvSpPr>
          <p:nvPr>
            <p:custDataLst>
              <p:tags r:id="rId5"/>
            </p:custDataLst>
          </p:nvPr>
        </p:nvSpPr>
        <p:spPr bwMode="gray">
          <a:xfrm>
            <a:off x="5516749" y="3149948"/>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2" name="AutoShape 7"/>
          <p:cNvSpPr>
            <a:spLocks noChangeArrowheads="1"/>
          </p:cNvSpPr>
          <p:nvPr>
            <p:custDataLst>
              <p:tags r:id="rId6"/>
            </p:custDataLst>
          </p:nvPr>
        </p:nvSpPr>
        <p:spPr bwMode="gray">
          <a:xfrm>
            <a:off x="5864410" y="3149948"/>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53" name="AutoShape 4"/>
          <p:cNvSpPr>
            <a:spLocks noChangeArrowheads="1"/>
          </p:cNvSpPr>
          <p:nvPr>
            <p:custDataLst>
              <p:tags r:id="rId7"/>
            </p:custDataLst>
          </p:nvPr>
        </p:nvSpPr>
        <p:spPr bwMode="auto">
          <a:xfrm>
            <a:off x="2877967" y="1664494"/>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流程分析图</a:t>
            </a:r>
            <a:endParaRPr lang="zh-CN" sz="2800" b="1" kern="0" spc="150" dirty="0">
              <a:latin typeface="华文新魏" panose="02010800040101010101" pitchFamily="2" charset="-122"/>
              <a:ea typeface="华文新魏" panose="02010800040101010101" pitchFamily="2" charset="-122"/>
            </a:endParaRPr>
          </a:p>
        </p:txBody>
      </p:sp>
      <p:sp>
        <p:nvSpPr>
          <p:cNvPr id="54" name="AutoShape 4"/>
          <p:cNvSpPr>
            <a:spLocks noChangeArrowheads="1"/>
          </p:cNvSpPr>
          <p:nvPr>
            <p:custDataLst>
              <p:tags r:id="rId8"/>
            </p:custDataLst>
          </p:nvPr>
        </p:nvSpPr>
        <p:spPr bwMode="auto">
          <a:xfrm>
            <a:off x="2741389" y="1545354"/>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5" name="AutoShape 4"/>
          <p:cNvSpPr>
            <a:spLocks noChangeArrowheads="1"/>
          </p:cNvSpPr>
          <p:nvPr>
            <p:custDataLst>
              <p:tags r:id="rId9"/>
            </p:custDataLst>
          </p:nvPr>
        </p:nvSpPr>
        <p:spPr bwMode="auto">
          <a:xfrm>
            <a:off x="2806065" y="3509010"/>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lstStyle/>
          <a:p>
            <a:pPr marL="0" lvl="0" indent="0" algn="ctr">
              <a:lnSpc>
                <a:spcPct val="140000"/>
              </a:lnSpc>
              <a:spcBef>
                <a:spcPts val="0"/>
              </a:spcBef>
              <a:spcAft>
                <a:spcPts val="0"/>
              </a:spcAft>
              <a:buSzPct val="100000"/>
            </a:pPr>
            <a:r>
              <a:rPr lang="zh-CN" altLang="en-US" sz="2800" b="1" kern="0" spc="150" dirty="0" smtClean="0">
                <a:latin typeface="华文新魏" panose="02010800040101010101" pitchFamily="2" charset="-122"/>
                <a:ea typeface="华文新魏" panose="02010800040101010101" pitchFamily="2" charset="-122"/>
              </a:rPr>
              <a:t>流程控制</a:t>
            </a:r>
            <a:endParaRPr lang="zh-CN" sz="2800" b="1" kern="0" spc="150" dirty="0">
              <a:latin typeface="华文新魏" panose="02010800040101010101" pitchFamily="2" charset="-122"/>
              <a:ea typeface="华文新魏" panose="02010800040101010101" pitchFamily="2" charset="-122"/>
            </a:endParaRPr>
          </a:p>
        </p:txBody>
      </p:sp>
      <p:sp>
        <p:nvSpPr>
          <p:cNvPr id="56" name="AutoShape 4"/>
          <p:cNvSpPr>
            <a:spLocks noChangeArrowheads="1"/>
          </p:cNvSpPr>
          <p:nvPr>
            <p:custDataLst>
              <p:tags r:id="rId10"/>
            </p:custDataLst>
          </p:nvPr>
        </p:nvSpPr>
        <p:spPr bwMode="auto">
          <a:xfrm>
            <a:off x="2741389" y="3389963"/>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683968783"/>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318000" y="1560195"/>
            <a:ext cx="7509510" cy="452431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供应链</a:t>
            </a: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风险管理策略及步骤</a:t>
            </a:r>
            <a:endPar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extLst>
      <p:ext uri="{BB962C8B-B14F-4D97-AF65-F5344CB8AC3E}">
        <p14:creationId xmlns:p14="http://schemas.microsoft.com/office/powerpoint/2010/main" val="8394295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28483" y="1222979"/>
            <a:ext cx="6749653"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文本框 199"/>
          <p:cNvSpPr txBox="1">
            <a:spLocks noChangeArrowheads="1"/>
          </p:cNvSpPr>
          <p:nvPr/>
        </p:nvSpPr>
        <p:spPr bwMode="auto">
          <a:xfrm>
            <a:off x="3248024" y="1487805"/>
            <a:ext cx="5895975" cy="646331"/>
          </a:xfrm>
          <a:prstGeom prst="rect">
            <a:avLst/>
          </a:prstGeom>
          <a:noFill/>
          <a:ln w="9525">
            <a:noFill/>
            <a:miter lim="800000"/>
          </a:ln>
        </p:spPr>
        <p:txBody>
          <a:bodyPr wrap="square">
            <a:spAutoFit/>
          </a:bodyPr>
          <a:lstStyle/>
          <a:p>
            <a:r>
              <a:rPr lang="zh-CN" altLang="en-US" sz="3600" b="1" dirty="0" smtClean="0">
                <a:solidFill>
                  <a:schemeClr val="bg1"/>
                </a:solidFill>
                <a:latin typeface="方正清刻本悦宋简体"/>
                <a:ea typeface="方正清刻本悦宋简体"/>
                <a:cs typeface="方正清刻本悦宋简体"/>
              </a:rPr>
              <a:t>项目十一</a:t>
            </a:r>
            <a:r>
              <a:rPr lang="en-US" altLang="zh-CN" sz="3600" b="1" dirty="0" smtClean="0">
                <a:solidFill>
                  <a:schemeClr val="bg1"/>
                </a:solidFill>
                <a:latin typeface="方正清刻本悦宋简体"/>
                <a:ea typeface="方正清刻本悦宋简体"/>
                <a:cs typeface="方正清刻本悦宋简体"/>
              </a:rPr>
              <a:t> </a:t>
            </a:r>
            <a:r>
              <a:rPr lang="zh-CN" altLang="en-US" sz="3600" b="1" dirty="0" smtClean="0">
                <a:solidFill>
                  <a:schemeClr val="bg1"/>
                </a:solidFill>
                <a:latin typeface="方正清刻本悦宋简体"/>
                <a:ea typeface="方正清刻本悦宋简体"/>
                <a:cs typeface="方正清刻本悦宋简体"/>
              </a:rPr>
              <a:t>供应链风险管理</a:t>
            </a:r>
          </a:p>
        </p:txBody>
      </p:sp>
      <p:grpSp>
        <p:nvGrpSpPr>
          <p:cNvPr id="8" name="组合 200"/>
          <p:cNvGrpSpPr/>
          <p:nvPr/>
        </p:nvGrpSpPr>
        <p:grpSpPr>
          <a:xfrm>
            <a:off x="6945087" y="2324903"/>
            <a:ext cx="2310927"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3" name="Rectangle 43"/>
            <p:cNvSpPr>
              <a:spLocks noChangeArrowheads="1"/>
            </p:cNvSpPr>
            <p:nvPr/>
          </p:nvSpPr>
          <p:spPr bwMode="auto">
            <a:xfrm>
              <a:off x="-8592044"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4" name="Rectangle 44"/>
            <p:cNvSpPr>
              <a:spLocks noChangeArrowheads="1"/>
            </p:cNvSpPr>
            <p:nvPr/>
          </p:nvSpPr>
          <p:spPr bwMode="auto">
            <a:xfrm>
              <a:off x="-8417414"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5" name="Rectangle 45"/>
            <p:cNvSpPr>
              <a:spLocks noChangeArrowheads="1"/>
            </p:cNvSpPr>
            <p:nvPr/>
          </p:nvSpPr>
          <p:spPr bwMode="auto">
            <a:xfrm>
              <a:off x="-8331685"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6" name="Rectangle 46"/>
            <p:cNvSpPr>
              <a:spLocks noChangeArrowheads="1"/>
            </p:cNvSpPr>
            <p:nvPr/>
          </p:nvSpPr>
          <p:spPr bwMode="auto">
            <a:xfrm>
              <a:off x="-8506317"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7" name="Rectangle 47"/>
            <p:cNvSpPr>
              <a:spLocks noChangeArrowheads="1"/>
            </p:cNvSpPr>
            <p:nvPr/>
          </p:nvSpPr>
          <p:spPr bwMode="auto">
            <a:xfrm>
              <a:off x="-8331685"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8" name="Rectangle 48"/>
            <p:cNvSpPr>
              <a:spLocks noChangeArrowheads="1"/>
            </p:cNvSpPr>
            <p:nvPr/>
          </p:nvSpPr>
          <p:spPr bwMode="auto">
            <a:xfrm>
              <a:off x="-8677773"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9" name="Rectangle 49"/>
            <p:cNvSpPr>
              <a:spLocks noChangeArrowheads="1"/>
            </p:cNvSpPr>
            <p:nvPr/>
          </p:nvSpPr>
          <p:spPr bwMode="auto">
            <a:xfrm>
              <a:off x="-8506317"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0" name="Rectangle 50"/>
            <p:cNvSpPr>
              <a:spLocks noChangeArrowheads="1"/>
            </p:cNvSpPr>
            <p:nvPr/>
          </p:nvSpPr>
          <p:spPr bwMode="auto">
            <a:xfrm>
              <a:off x="-8245958"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1" name="Rectangle 51"/>
            <p:cNvSpPr>
              <a:spLocks noChangeArrowheads="1"/>
            </p:cNvSpPr>
            <p:nvPr/>
          </p:nvSpPr>
          <p:spPr bwMode="auto">
            <a:xfrm>
              <a:off x="-8677773"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2" name="Rectangle 52"/>
            <p:cNvSpPr>
              <a:spLocks noChangeArrowheads="1"/>
            </p:cNvSpPr>
            <p:nvPr/>
          </p:nvSpPr>
          <p:spPr bwMode="auto">
            <a:xfrm>
              <a:off x="-8592044"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3" name="Rectangle 53"/>
            <p:cNvSpPr>
              <a:spLocks noChangeArrowheads="1"/>
            </p:cNvSpPr>
            <p:nvPr/>
          </p:nvSpPr>
          <p:spPr bwMode="auto">
            <a:xfrm>
              <a:off x="-8417414"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4" name="Rectangle 54"/>
            <p:cNvSpPr>
              <a:spLocks noChangeArrowheads="1"/>
            </p:cNvSpPr>
            <p:nvPr/>
          </p:nvSpPr>
          <p:spPr bwMode="auto">
            <a:xfrm>
              <a:off x="-8245958"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5" name="Rectangle 55"/>
            <p:cNvSpPr>
              <a:spLocks noChangeArrowheads="1"/>
            </p:cNvSpPr>
            <p:nvPr/>
          </p:nvSpPr>
          <p:spPr bwMode="auto">
            <a:xfrm>
              <a:off x="-8592044"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6" name="Rectangle 56"/>
            <p:cNvSpPr>
              <a:spLocks noChangeArrowheads="1"/>
            </p:cNvSpPr>
            <p:nvPr/>
          </p:nvSpPr>
          <p:spPr bwMode="auto">
            <a:xfrm>
              <a:off x="-8506317"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7" name="Rectangle 57"/>
            <p:cNvSpPr>
              <a:spLocks noChangeArrowheads="1"/>
            </p:cNvSpPr>
            <p:nvPr/>
          </p:nvSpPr>
          <p:spPr bwMode="auto">
            <a:xfrm>
              <a:off x="-8245958"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8" name="Rectangle 58"/>
            <p:cNvSpPr>
              <a:spLocks noChangeArrowheads="1"/>
            </p:cNvSpPr>
            <p:nvPr/>
          </p:nvSpPr>
          <p:spPr bwMode="auto">
            <a:xfrm>
              <a:off x="-8677773"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9" name="Rectangle 59"/>
            <p:cNvSpPr>
              <a:spLocks noChangeArrowheads="1"/>
            </p:cNvSpPr>
            <p:nvPr/>
          </p:nvSpPr>
          <p:spPr bwMode="auto">
            <a:xfrm>
              <a:off x="-8506317"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0" name="Rectangle 60"/>
            <p:cNvSpPr>
              <a:spLocks noChangeArrowheads="1"/>
            </p:cNvSpPr>
            <p:nvPr/>
          </p:nvSpPr>
          <p:spPr bwMode="auto">
            <a:xfrm>
              <a:off x="-8677773"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1" name="Rectangle 61"/>
            <p:cNvSpPr>
              <a:spLocks noChangeArrowheads="1"/>
            </p:cNvSpPr>
            <p:nvPr/>
          </p:nvSpPr>
          <p:spPr bwMode="auto">
            <a:xfrm>
              <a:off x="-8592044"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2" name="Rectangle 62"/>
            <p:cNvSpPr>
              <a:spLocks noChangeArrowheads="1"/>
            </p:cNvSpPr>
            <p:nvPr/>
          </p:nvSpPr>
          <p:spPr bwMode="auto">
            <a:xfrm>
              <a:off x="-8417414"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3" name="Rectangle 63"/>
            <p:cNvSpPr>
              <a:spLocks noChangeArrowheads="1"/>
            </p:cNvSpPr>
            <p:nvPr/>
          </p:nvSpPr>
          <p:spPr bwMode="auto">
            <a:xfrm>
              <a:off x="-8331685"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4" name="Rectangle 64"/>
            <p:cNvSpPr>
              <a:spLocks noChangeArrowheads="1"/>
            </p:cNvSpPr>
            <p:nvPr/>
          </p:nvSpPr>
          <p:spPr bwMode="auto">
            <a:xfrm>
              <a:off x="-8677773"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5" name="Rectangle 65"/>
            <p:cNvSpPr>
              <a:spLocks noChangeArrowheads="1"/>
            </p:cNvSpPr>
            <p:nvPr/>
          </p:nvSpPr>
          <p:spPr bwMode="auto">
            <a:xfrm>
              <a:off x="-8506317"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6" name="Rectangle 66"/>
            <p:cNvSpPr>
              <a:spLocks noChangeArrowheads="1"/>
            </p:cNvSpPr>
            <p:nvPr/>
          </p:nvSpPr>
          <p:spPr bwMode="auto">
            <a:xfrm>
              <a:off x="-8245958"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7" name="Rectangle 67"/>
            <p:cNvSpPr>
              <a:spLocks noChangeArrowheads="1"/>
            </p:cNvSpPr>
            <p:nvPr/>
          </p:nvSpPr>
          <p:spPr bwMode="auto">
            <a:xfrm>
              <a:off x="-8592044"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8" name="Rectangle 68"/>
            <p:cNvSpPr>
              <a:spLocks noChangeArrowheads="1"/>
            </p:cNvSpPr>
            <p:nvPr/>
          </p:nvSpPr>
          <p:spPr bwMode="auto">
            <a:xfrm>
              <a:off x="-8417414"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9" name="Rectangle 69"/>
            <p:cNvSpPr>
              <a:spLocks noChangeArrowheads="1"/>
            </p:cNvSpPr>
            <p:nvPr/>
          </p:nvSpPr>
          <p:spPr bwMode="auto">
            <a:xfrm>
              <a:off x="-8592044"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0" name="Rectangle 70"/>
            <p:cNvSpPr>
              <a:spLocks noChangeArrowheads="1"/>
            </p:cNvSpPr>
            <p:nvPr/>
          </p:nvSpPr>
          <p:spPr bwMode="auto">
            <a:xfrm>
              <a:off x="-8245958"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1" name="Rectangle 71"/>
            <p:cNvSpPr>
              <a:spLocks noChangeArrowheads="1"/>
            </p:cNvSpPr>
            <p:nvPr/>
          </p:nvSpPr>
          <p:spPr bwMode="auto">
            <a:xfrm>
              <a:off x="-8677773"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2" name="Rectangle 72"/>
            <p:cNvSpPr>
              <a:spLocks noChangeArrowheads="1"/>
            </p:cNvSpPr>
            <p:nvPr/>
          </p:nvSpPr>
          <p:spPr bwMode="auto">
            <a:xfrm>
              <a:off x="-8506317"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3" name="Rectangle 73"/>
            <p:cNvSpPr>
              <a:spLocks noChangeArrowheads="1"/>
            </p:cNvSpPr>
            <p:nvPr/>
          </p:nvSpPr>
          <p:spPr bwMode="auto">
            <a:xfrm>
              <a:off x="-8417414"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4" name="Rectangle 74"/>
            <p:cNvSpPr>
              <a:spLocks noChangeArrowheads="1"/>
            </p:cNvSpPr>
            <p:nvPr/>
          </p:nvSpPr>
          <p:spPr bwMode="auto">
            <a:xfrm>
              <a:off x="-8245958"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5" name="Rectangle 75"/>
            <p:cNvSpPr>
              <a:spLocks noChangeArrowheads="1"/>
            </p:cNvSpPr>
            <p:nvPr/>
          </p:nvSpPr>
          <p:spPr bwMode="auto">
            <a:xfrm>
              <a:off x="-8677773"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6" name="Rectangle 76"/>
            <p:cNvSpPr>
              <a:spLocks noChangeArrowheads="1"/>
            </p:cNvSpPr>
            <p:nvPr/>
          </p:nvSpPr>
          <p:spPr bwMode="auto">
            <a:xfrm>
              <a:off x="-8592044"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7" name="Rectangle 77"/>
            <p:cNvSpPr>
              <a:spLocks noChangeArrowheads="1"/>
            </p:cNvSpPr>
            <p:nvPr/>
          </p:nvSpPr>
          <p:spPr bwMode="auto">
            <a:xfrm>
              <a:off x="-8677773"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8" name="Rectangle 78"/>
            <p:cNvSpPr>
              <a:spLocks noChangeArrowheads="1"/>
            </p:cNvSpPr>
            <p:nvPr/>
          </p:nvSpPr>
          <p:spPr bwMode="auto">
            <a:xfrm>
              <a:off x="-8506317"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9" name="Rectangle 79"/>
            <p:cNvSpPr>
              <a:spLocks noChangeArrowheads="1"/>
            </p:cNvSpPr>
            <p:nvPr/>
          </p:nvSpPr>
          <p:spPr bwMode="auto">
            <a:xfrm>
              <a:off x="-8331685"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0" name="Rectangle 80"/>
            <p:cNvSpPr>
              <a:spLocks noChangeArrowheads="1"/>
            </p:cNvSpPr>
            <p:nvPr/>
          </p:nvSpPr>
          <p:spPr bwMode="auto">
            <a:xfrm>
              <a:off x="-8245958"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1" name="Rectangle 81"/>
            <p:cNvSpPr>
              <a:spLocks noChangeArrowheads="1"/>
            </p:cNvSpPr>
            <p:nvPr/>
          </p:nvSpPr>
          <p:spPr bwMode="auto">
            <a:xfrm>
              <a:off x="-8592044"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2" name="Rectangle 82"/>
            <p:cNvSpPr>
              <a:spLocks noChangeArrowheads="1"/>
            </p:cNvSpPr>
            <p:nvPr/>
          </p:nvSpPr>
          <p:spPr bwMode="auto">
            <a:xfrm>
              <a:off x="-8331685"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3" name="Rectangle 83"/>
            <p:cNvSpPr>
              <a:spLocks noChangeArrowheads="1"/>
            </p:cNvSpPr>
            <p:nvPr/>
          </p:nvSpPr>
          <p:spPr bwMode="auto">
            <a:xfrm>
              <a:off x="-8592044"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4" name="Rectangle 84"/>
            <p:cNvSpPr>
              <a:spLocks noChangeArrowheads="1"/>
            </p:cNvSpPr>
            <p:nvPr/>
          </p:nvSpPr>
          <p:spPr bwMode="auto">
            <a:xfrm>
              <a:off x="-8417414"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5" name="Rectangle 85"/>
            <p:cNvSpPr>
              <a:spLocks noChangeArrowheads="1"/>
            </p:cNvSpPr>
            <p:nvPr/>
          </p:nvSpPr>
          <p:spPr bwMode="auto">
            <a:xfrm>
              <a:off x="-8417414"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6" name="Rectangle 86"/>
            <p:cNvSpPr>
              <a:spLocks noChangeArrowheads="1"/>
            </p:cNvSpPr>
            <p:nvPr/>
          </p:nvSpPr>
          <p:spPr bwMode="auto">
            <a:xfrm>
              <a:off x="-8245958"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7" name="Rectangle 87"/>
            <p:cNvSpPr>
              <a:spLocks noChangeArrowheads="1"/>
            </p:cNvSpPr>
            <p:nvPr/>
          </p:nvSpPr>
          <p:spPr bwMode="auto">
            <a:xfrm>
              <a:off x="-8677773"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8" name="Rectangle 88"/>
            <p:cNvSpPr>
              <a:spLocks noChangeArrowheads="1"/>
            </p:cNvSpPr>
            <p:nvPr/>
          </p:nvSpPr>
          <p:spPr bwMode="auto">
            <a:xfrm>
              <a:off x="-8592044"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9" name="Rectangle 89"/>
            <p:cNvSpPr>
              <a:spLocks noChangeArrowheads="1"/>
            </p:cNvSpPr>
            <p:nvPr/>
          </p:nvSpPr>
          <p:spPr bwMode="auto">
            <a:xfrm>
              <a:off x="-8417414"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0" name="Rectangle 90"/>
            <p:cNvSpPr>
              <a:spLocks noChangeArrowheads="1"/>
            </p:cNvSpPr>
            <p:nvPr/>
          </p:nvSpPr>
          <p:spPr bwMode="auto">
            <a:xfrm>
              <a:off x="-8245958"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1" name="Rectangle 91"/>
            <p:cNvSpPr>
              <a:spLocks noChangeArrowheads="1"/>
            </p:cNvSpPr>
            <p:nvPr/>
          </p:nvSpPr>
          <p:spPr bwMode="auto">
            <a:xfrm>
              <a:off x="-8677773"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2" name="Rectangle 92"/>
            <p:cNvSpPr>
              <a:spLocks noChangeArrowheads="1"/>
            </p:cNvSpPr>
            <p:nvPr/>
          </p:nvSpPr>
          <p:spPr bwMode="auto">
            <a:xfrm>
              <a:off x="-8506317"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3" name="Rectangle 93"/>
            <p:cNvSpPr>
              <a:spLocks noChangeArrowheads="1"/>
            </p:cNvSpPr>
            <p:nvPr/>
          </p:nvSpPr>
          <p:spPr bwMode="auto">
            <a:xfrm>
              <a:off x="-8245958"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4" name="Rectangle 94"/>
            <p:cNvSpPr>
              <a:spLocks noChangeArrowheads="1"/>
            </p:cNvSpPr>
            <p:nvPr/>
          </p:nvSpPr>
          <p:spPr bwMode="auto">
            <a:xfrm>
              <a:off x="-8677773"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5" name="Rectangle 95"/>
            <p:cNvSpPr>
              <a:spLocks noChangeArrowheads="1"/>
            </p:cNvSpPr>
            <p:nvPr/>
          </p:nvSpPr>
          <p:spPr bwMode="auto">
            <a:xfrm>
              <a:off x="-8506317"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6" name="Rectangle 96"/>
            <p:cNvSpPr>
              <a:spLocks noChangeArrowheads="1"/>
            </p:cNvSpPr>
            <p:nvPr/>
          </p:nvSpPr>
          <p:spPr bwMode="auto">
            <a:xfrm>
              <a:off x="-8331685"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7" name="Rectangle 97"/>
            <p:cNvSpPr>
              <a:spLocks noChangeArrowheads="1"/>
            </p:cNvSpPr>
            <p:nvPr/>
          </p:nvSpPr>
          <p:spPr bwMode="auto">
            <a:xfrm>
              <a:off x="-8592044"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8" name="Rectangle 98"/>
            <p:cNvSpPr>
              <a:spLocks noChangeArrowheads="1"/>
            </p:cNvSpPr>
            <p:nvPr/>
          </p:nvSpPr>
          <p:spPr bwMode="auto">
            <a:xfrm>
              <a:off x="-8417414"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9" name="Rectangle 99"/>
            <p:cNvSpPr>
              <a:spLocks noChangeArrowheads="1"/>
            </p:cNvSpPr>
            <p:nvPr/>
          </p:nvSpPr>
          <p:spPr bwMode="auto">
            <a:xfrm>
              <a:off x="-8245958"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0" name="Rectangle 100"/>
            <p:cNvSpPr>
              <a:spLocks noChangeArrowheads="1"/>
            </p:cNvSpPr>
            <p:nvPr/>
          </p:nvSpPr>
          <p:spPr bwMode="auto">
            <a:xfrm>
              <a:off x="-8506317"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1" name="Rectangle 101"/>
            <p:cNvSpPr>
              <a:spLocks noChangeArrowheads="1"/>
            </p:cNvSpPr>
            <p:nvPr/>
          </p:nvSpPr>
          <p:spPr bwMode="auto">
            <a:xfrm>
              <a:off x="-8153880"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2" name="Rectangle 102"/>
            <p:cNvSpPr>
              <a:spLocks noChangeArrowheads="1"/>
            </p:cNvSpPr>
            <p:nvPr/>
          </p:nvSpPr>
          <p:spPr bwMode="auto">
            <a:xfrm>
              <a:off x="-806815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3" name="Rectangle 103"/>
            <p:cNvSpPr>
              <a:spLocks noChangeArrowheads="1"/>
            </p:cNvSpPr>
            <p:nvPr/>
          </p:nvSpPr>
          <p:spPr bwMode="auto">
            <a:xfrm>
              <a:off x="-789352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4" name="Rectangle 104"/>
            <p:cNvSpPr>
              <a:spLocks noChangeArrowheads="1"/>
            </p:cNvSpPr>
            <p:nvPr/>
          </p:nvSpPr>
          <p:spPr bwMode="auto">
            <a:xfrm>
              <a:off x="-7807792"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5" name="Rectangle 105"/>
            <p:cNvSpPr>
              <a:spLocks noChangeArrowheads="1"/>
            </p:cNvSpPr>
            <p:nvPr/>
          </p:nvSpPr>
          <p:spPr bwMode="auto">
            <a:xfrm>
              <a:off x="-7718889"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6" name="Rectangle 106"/>
            <p:cNvSpPr>
              <a:spLocks noChangeArrowheads="1"/>
            </p:cNvSpPr>
            <p:nvPr/>
          </p:nvSpPr>
          <p:spPr bwMode="auto">
            <a:xfrm>
              <a:off x="-8153880"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7" name="Rectangle 107"/>
            <p:cNvSpPr>
              <a:spLocks noChangeArrowheads="1"/>
            </p:cNvSpPr>
            <p:nvPr/>
          </p:nvSpPr>
          <p:spPr bwMode="auto">
            <a:xfrm>
              <a:off x="-7979248" y="579438"/>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8" name="Rectangle 108"/>
            <p:cNvSpPr>
              <a:spLocks noChangeArrowheads="1"/>
            </p:cNvSpPr>
            <p:nvPr/>
          </p:nvSpPr>
          <p:spPr bwMode="auto">
            <a:xfrm>
              <a:off x="-7807792"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9" name="Rectangle 109"/>
            <p:cNvSpPr>
              <a:spLocks noChangeArrowheads="1"/>
            </p:cNvSpPr>
            <p:nvPr/>
          </p:nvSpPr>
          <p:spPr bwMode="auto">
            <a:xfrm>
              <a:off x="-8153880"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0" name="Rectangle 110"/>
            <p:cNvSpPr>
              <a:spLocks noChangeArrowheads="1"/>
            </p:cNvSpPr>
            <p:nvPr/>
          </p:nvSpPr>
          <p:spPr bwMode="auto">
            <a:xfrm>
              <a:off x="-8068151"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1" name="Rectangle 111"/>
            <p:cNvSpPr>
              <a:spLocks noChangeArrowheads="1"/>
            </p:cNvSpPr>
            <p:nvPr/>
          </p:nvSpPr>
          <p:spPr bwMode="auto">
            <a:xfrm>
              <a:off x="-7718889"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2" name="Rectangle 112"/>
            <p:cNvSpPr>
              <a:spLocks noChangeArrowheads="1"/>
            </p:cNvSpPr>
            <p:nvPr/>
          </p:nvSpPr>
          <p:spPr bwMode="auto">
            <a:xfrm>
              <a:off x="-7893521"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3" name="Rectangle 113"/>
            <p:cNvSpPr>
              <a:spLocks noChangeArrowheads="1"/>
            </p:cNvSpPr>
            <p:nvPr/>
          </p:nvSpPr>
          <p:spPr bwMode="auto">
            <a:xfrm>
              <a:off x="-7807792"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4" name="Rectangle 114"/>
            <p:cNvSpPr>
              <a:spLocks noChangeArrowheads="1"/>
            </p:cNvSpPr>
            <p:nvPr/>
          </p:nvSpPr>
          <p:spPr bwMode="auto">
            <a:xfrm>
              <a:off x="-7718889"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5" name="Rectangle 115"/>
            <p:cNvSpPr>
              <a:spLocks noChangeArrowheads="1"/>
            </p:cNvSpPr>
            <p:nvPr/>
          </p:nvSpPr>
          <p:spPr bwMode="auto">
            <a:xfrm>
              <a:off x="-8068151"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6" name="Rectangle 116"/>
            <p:cNvSpPr>
              <a:spLocks noChangeArrowheads="1"/>
            </p:cNvSpPr>
            <p:nvPr/>
          </p:nvSpPr>
          <p:spPr bwMode="auto">
            <a:xfrm>
              <a:off x="-7979248"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7" name="Rectangle 117"/>
            <p:cNvSpPr>
              <a:spLocks noChangeArrowheads="1"/>
            </p:cNvSpPr>
            <p:nvPr/>
          </p:nvSpPr>
          <p:spPr bwMode="auto">
            <a:xfrm>
              <a:off x="-7718889"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8" name="Rectangle 118"/>
            <p:cNvSpPr>
              <a:spLocks noChangeArrowheads="1"/>
            </p:cNvSpPr>
            <p:nvPr/>
          </p:nvSpPr>
          <p:spPr bwMode="auto">
            <a:xfrm>
              <a:off x="-8153880"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9" name="Rectangle 119"/>
            <p:cNvSpPr>
              <a:spLocks noChangeArrowheads="1"/>
            </p:cNvSpPr>
            <p:nvPr/>
          </p:nvSpPr>
          <p:spPr bwMode="auto">
            <a:xfrm>
              <a:off x="-7979248"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0" name="Rectangle 120"/>
            <p:cNvSpPr>
              <a:spLocks noChangeArrowheads="1"/>
            </p:cNvSpPr>
            <p:nvPr/>
          </p:nvSpPr>
          <p:spPr bwMode="auto">
            <a:xfrm>
              <a:off x="-7893521"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1" name="Rectangle 121"/>
            <p:cNvSpPr>
              <a:spLocks noChangeArrowheads="1"/>
            </p:cNvSpPr>
            <p:nvPr/>
          </p:nvSpPr>
          <p:spPr bwMode="auto">
            <a:xfrm>
              <a:off x="-7807792"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2" name="Rectangle 122"/>
            <p:cNvSpPr>
              <a:spLocks noChangeArrowheads="1"/>
            </p:cNvSpPr>
            <p:nvPr/>
          </p:nvSpPr>
          <p:spPr bwMode="auto">
            <a:xfrm>
              <a:off x="-8153880"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3" name="Rectangle 123"/>
            <p:cNvSpPr>
              <a:spLocks noChangeArrowheads="1"/>
            </p:cNvSpPr>
            <p:nvPr/>
          </p:nvSpPr>
          <p:spPr bwMode="auto">
            <a:xfrm>
              <a:off x="-7807792"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4" name="Rectangle 124"/>
            <p:cNvSpPr>
              <a:spLocks noChangeArrowheads="1"/>
            </p:cNvSpPr>
            <p:nvPr/>
          </p:nvSpPr>
          <p:spPr bwMode="auto">
            <a:xfrm>
              <a:off x="-7718889"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5" name="Rectangle 125"/>
            <p:cNvSpPr>
              <a:spLocks noChangeArrowheads="1"/>
            </p:cNvSpPr>
            <p:nvPr/>
          </p:nvSpPr>
          <p:spPr bwMode="auto">
            <a:xfrm>
              <a:off x="-8153880"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6" name="Rectangle 126"/>
            <p:cNvSpPr>
              <a:spLocks noChangeArrowheads="1"/>
            </p:cNvSpPr>
            <p:nvPr/>
          </p:nvSpPr>
          <p:spPr bwMode="auto">
            <a:xfrm>
              <a:off x="-7979248"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7" name="Rectangle 127"/>
            <p:cNvSpPr>
              <a:spLocks noChangeArrowheads="1"/>
            </p:cNvSpPr>
            <p:nvPr/>
          </p:nvSpPr>
          <p:spPr bwMode="auto">
            <a:xfrm>
              <a:off x="-7718889"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8" name="Rectangle 128"/>
            <p:cNvSpPr>
              <a:spLocks noChangeArrowheads="1"/>
            </p:cNvSpPr>
            <p:nvPr/>
          </p:nvSpPr>
          <p:spPr bwMode="auto">
            <a:xfrm>
              <a:off x="-806815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9" name="Rectangle 129"/>
            <p:cNvSpPr>
              <a:spLocks noChangeArrowheads="1"/>
            </p:cNvSpPr>
            <p:nvPr/>
          </p:nvSpPr>
          <p:spPr bwMode="auto">
            <a:xfrm>
              <a:off x="-789352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0" name="Rectangle 130"/>
            <p:cNvSpPr>
              <a:spLocks noChangeArrowheads="1"/>
            </p:cNvSpPr>
            <p:nvPr/>
          </p:nvSpPr>
          <p:spPr bwMode="auto">
            <a:xfrm>
              <a:off x="-7807792"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1" name="Rectangle 131"/>
            <p:cNvSpPr>
              <a:spLocks noChangeArrowheads="1"/>
            </p:cNvSpPr>
            <p:nvPr/>
          </p:nvSpPr>
          <p:spPr bwMode="auto">
            <a:xfrm>
              <a:off x="-7718889"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2" name="Rectangle 132"/>
            <p:cNvSpPr>
              <a:spLocks noChangeArrowheads="1"/>
            </p:cNvSpPr>
            <p:nvPr/>
          </p:nvSpPr>
          <p:spPr bwMode="auto">
            <a:xfrm>
              <a:off x="-8068151"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3" name="Rectangle 133"/>
            <p:cNvSpPr>
              <a:spLocks noChangeArrowheads="1"/>
            </p:cNvSpPr>
            <p:nvPr/>
          </p:nvSpPr>
          <p:spPr bwMode="auto">
            <a:xfrm>
              <a:off x="-7979248"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4" name="Rectangle 134"/>
            <p:cNvSpPr>
              <a:spLocks noChangeArrowheads="1"/>
            </p:cNvSpPr>
            <p:nvPr/>
          </p:nvSpPr>
          <p:spPr bwMode="auto">
            <a:xfrm>
              <a:off x="-7718889"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5" name="Rectangle 135"/>
            <p:cNvSpPr>
              <a:spLocks noChangeArrowheads="1"/>
            </p:cNvSpPr>
            <p:nvPr/>
          </p:nvSpPr>
          <p:spPr bwMode="auto">
            <a:xfrm>
              <a:off x="-8153880"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6" name="Rectangle 136"/>
            <p:cNvSpPr>
              <a:spLocks noChangeArrowheads="1"/>
            </p:cNvSpPr>
            <p:nvPr/>
          </p:nvSpPr>
          <p:spPr bwMode="auto">
            <a:xfrm>
              <a:off x="-7979248"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7" name="Rectangle 137"/>
            <p:cNvSpPr>
              <a:spLocks noChangeArrowheads="1"/>
            </p:cNvSpPr>
            <p:nvPr/>
          </p:nvSpPr>
          <p:spPr bwMode="auto">
            <a:xfrm>
              <a:off x="-7893521"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8" name="Rectangle 138"/>
            <p:cNvSpPr>
              <a:spLocks noChangeArrowheads="1"/>
            </p:cNvSpPr>
            <p:nvPr/>
          </p:nvSpPr>
          <p:spPr bwMode="auto">
            <a:xfrm>
              <a:off x="-7979248"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9" name="Rectangle 139"/>
            <p:cNvSpPr>
              <a:spLocks noChangeArrowheads="1"/>
            </p:cNvSpPr>
            <p:nvPr/>
          </p:nvSpPr>
          <p:spPr bwMode="auto">
            <a:xfrm>
              <a:off x="-7718889"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0" name="Rectangle 140"/>
            <p:cNvSpPr>
              <a:spLocks noChangeArrowheads="1"/>
            </p:cNvSpPr>
            <p:nvPr/>
          </p:nvSpPr>
          <p:spPr bwMode="auto">
            <a:xfrm>
              <a:off x="-806815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1" name="Rectangle 141"/>
            <p:cNvSpPr>
              <a:spLocks noChangeArrowheads="1"/>
            </p:cNvSpPr>
            <p:nvPr/>
          </p:nvSpPr>
          <p:spPr bwMode="auto">
            <a:xfrm>
              <a:off x="-789352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2" name="Rectangle 142"/>
            <p:cNvSpPr>
              <a:spLocks noChangeArrowheads="1"/>
            </p:cNvSpPr>
            <p:nvPr/>
          </p:nvSpPr>
          <p:spPr bwMode="auto">
            <a:xfrm>
              <a:off x="-7807792"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3" name="Rectangle 143"/>
            <p:cNvSpPr>
              <a:spLocks noChangeArrowheads="1"/>
            </p:cNvSpPr>
            <p:nvPr/>
          </p:nvSpPr>
          <p:spPr bwMode="auto">
            <a:xfrm>
              <a:off x="-8153880"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4" name="Rectangle 144"/>
            <p:cNvSpPr>
              <a:spLocks noChangeArrowheads="1"/>
            </p:cNvSpPr>
            <p:nvPr/>
          </p:nvSpPr>
          <p:spPr bwMode="auto">
            <a:xfrm>
              <a:off x="-8068151"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5" name="Rectangle 145"/>
            <p:cNvSpPr>
              <a:spLocks noChangeArrowheads="1"/>
            </p:cNvSpPr>
            <p:nvPr/>
          </p:nvSpPr>
          <p:spPr bwMode="auto">
            <a:xfrm>
              <a:off x="-7979248"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6" name="Rectangle 146"/>
            <p:cNvSpPr>
              <a:spLocks noChangeArrowheads="1"/>
            </p:cNvSpPr>
            <p:nvPr/>
          </p:nvSpPr>
          <p:spPr bwMode="auto">
            <a:xfrm>
              <a:off x="-7718889"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7" name="Rectangle 147"/>
            <p:cNvSpPr>
              <a:spLocks noChangeArrowheads="1"/>
            </p:cNvSpPr>
            <p:nvPr/>
          </p:nvSpPr>
          <p:spPr bwMode="auto">
            <a:xfrm>
              <a:off x="-7979248"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8" name="Rectangle 148"/>
            <p:cNvSpPr>
              <a:spLocks noChangeArrowheads="1"/>
            </p:cNvSpPr>
            <p:nvPr/>
          </p:nvSpPr>
          <p:spPr bwMode="auto">
            <a:xfrm>
              <a:off x="-7893521"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9" name="Rectangle 149"/>
            <p:cNvSpPr>
              <a:spLocks noChangeArrowheads="1"/>
            </p:cNvSpPr>
            <p:nvPr/>
          </p:nvSpPr>
          <p:spPr bwMode="auto">
            <a:xfrm>
              <a:off x="-7807792"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0" name="Rectangle 150"/>
            <p:cNvSpPr>
              <a:spLocks noChangeArrowheads="1"/>
            </p:cNvSpPr>
            <p:nvPr/>
          </p:nvSpPr>
          <p:spPr bwMode="auto">
            <a:xfrm>
              <a:off x="-806815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1" name="Rectangle 151"/>
            <p:cNvSpPr>
              <a:spLocks noChangeArrowheads="1"/>
            </p:cNvSpPr>
            <p:nvPr/>
          </p:nvSpPr>
          <p:spPr bwMode="auto">
            <a:xfrm>
              <a:off x="-789352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2" name="Rectangle 152"/>
            <p:cNvSpPr>
              <a:spLocks noChangeArrowheads="1"/>
            </p:cNvSpPr>
            <p:nvPr/>
          </p:nvSpPr>
          <p:spPr bwMode="auto">
            <a:xfrm>
              <a:off x="-7979248" y="20113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3" name="Rectangle 153"/>
            <p:cNvSpPr>
              <a:spLocks noChangeArrowheads="1"/>
            </p:cNvSpPr>
            <p:nvPr/>
          </p:nvSpPr>
          <p:spPr bwMode="auto">
            <a:xfrm>
              <a:off x="-7807792"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4" name="Rectangle 154"/>
            <p:cNvSpPr>
              <a:spLocks noChangeArrowheads="1"/>
            </p:cNvSpPr>
            <p:nvPr/>
          </p:nvSpPr>
          <p:spPr bwMode="auto">
            <a:xfrm>
              <a:off x="-8153880"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5" name="Rectangle 155"/>
            <p:cNvSpPr>
              <a:spLocks noChangeArrowheads="1"/>
            </p:cNvSpPr>
            <p:nvPr/>
          </p:nvSpPr>
          <p:spPr bwMode="auto">
            <a:xfrm>
              <a:off x="-7979248"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6" name="Rectangle 156"/>
            <p:cNvSpPr>
              <a:spLocks noChangeArrowheads="1"/>
            </p:cNvSpPr>
            <p:nvPr/>
          </p:nvSpPr>
          <p:spPr bwMode="auto">
            <a:xfrm>
              <a:off x="-7718889"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7" name="Rectangle 157"/>
            <p:cNvSpPr>
              <a:spLocks noChangeArrowheads="1"/>
            </p:cNvSpPr>
            <p:nvPr/>
          </p:nvSpPr>
          <p:spPr bwMode="auto">
            <a:xfrm>
              <a:off x="-8153880"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8" name="Rectangle 158"/>
            <p:cNvSpPr>
              <a:spLocks noChangeArrowheads="1"/>
            </p:cNvSpPr>
            <p:nvPr/>
          </p:nvSpPr>
          <p:spPr bwMode="auto">
            <a:xfrm>
              <a:off x="-7979248"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9" name="Rectangle 159"/>
            <p:cNvSpPr>
              <a:spLocks noChangeArrowheads="1"/>
            </p:cNvSpPr>
            <p:nvPr/>
          </p:nvSpPr>
          <p:spPr bwMode="auto">
            <a:xfrm>
              <a:off x="-7807792"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0" name="Rectangle 160"/>
            <p:cNvSpPr>
              <a:spLocks noChangeArrowheads="1"/>
            </p:cNvSpPr>
            <p:nvPr/>
          </p:nvSpPr>
          <p:spPr bwMode="auto">
            <a:xfrm>
              <a:off x="-806815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1" name="Rectangle 161"/>
            <p:cNvSpPr>
              <a:spLocks noChangeArrowheads="1"/>
            </p:cNvSpPr>
            <p:nvPr/>
          </p:nvSpPr>
          <p:spPr bwMode="auto">
            <a:xfrm>
              <a:off x="-789352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2" name="Rectangle 162"/>
            <p:cNvSpPr>
              <a:spLocks noChangeArrowheads="1"/>
            </p:cNvSpPr>
            <p:nvPr/>
          </p:nvSpPr>
          <p:spPr bwMode="auto">
            <a:xfrm>
              <a:off x="-7718889"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3" name="Rectangle 163"/>
            <p:cNvSpPr>
              <a:spLocks noChangeArrowheads="1"/>
            </p:cNvSpPr>
            <p:nvPr/>
          </p:nvSpPr>
          <p:spPr bwMode="auto">
            <a:xfrm>
              <a:off x="-8153880"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4" name="Rectangle 164"/>
            <p:cNvSpPr>
              <a:spLocks noChangeArrowheads="1"/>
            </p:cNvSpPr>
            <p:nvPr/>
          </p:nvSpPr>
          <p:spPr bwMode="auto">
            <a:xfrm>
              <a:off x="-7979248"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5" name="Rectangle 165"/>
            <p:cNvSpPr>
              <a:spLocks noChangeArrowheads="1"/>
            </p:cNvSpPr>
            <p:nvPr/>
          </p:nvSpPr>
          <p:spPr bwMode="auto">
            <a:xfrm>
              <a:off x="-7718889"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6" name="Rectangle 166"/>
            <p:cNvSpPr>
              <a:spLocks noChangeArrowheads="1"/>
            </p:cNvSpPr>
            <p:nvPr/>
          </p:nvSpPr>
          <p:spPr bwMode="auto">
            <a:xfrm>
              <a:off x="-8245958" y="24526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7" name="Rectangle 167"/>
            <p:cNvSpPr>
              <a:spLocks noChangeArrowheads="1"/>
            </p:cNvSpPr>
            <p:nvPr/>
          </p:nvSpPr>
          <p:spPr bwMode="auto">
            <a:xfrm>
              <a:off x="-8677773"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8" name="Rectangle 168"/>
            <p:cNvSpPr>
              <a:spLocks noChangeArrowheads="1"/>
            </p:cNvSpPr>
            <p:nvPr/>
          </p:nvSpPr>
          <p:spPr bwMode="auto">
            <a:xfrm>
              <a:off x="-8331685" y="25352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9" name="Rectangle 169"/>
            <p:cNvSpPr>
              <a:spLocks noChangeArrowheads="1"/>
            </p:cNvSpPr>
            <p:nvPr/>
          </p:nvSpPr>
          <p:spPr bwMode="auto">
            <a:xfrm>
              <a:off x="-7718889"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0" name="Rectangle 170"/>
            <p:cNvSpPr>
              <a:spLocks noChangeArrowheads="1"/>
            </p:cNvSpPr>
            <p:nvPr/>
          </p:nvSpPr>
          <p:spPr bwMode="auto">
            <a:xfrm>
              <a:off x="-8245958"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1" name="Rectangle 171"/>
            <p:cNvSpPr>
              <a:spLocks noChangeArrowheads="1"/>
            </p:cNvSpPr>
            <p:nvPr/>
          </p:nvSpPr>
          <p:spPr bwMode="auto">
            <a:xfrm>
              <a:off x="-8417414" y="26146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2" name="Rectangle 172"/>
            <p:cNvSpPr>
              <a:spLocks noChangeArrowheads="1"/>
            </p:cNvSpPr>
            <p:nvPr/>
          </p:nvSpPr>
          <p:spPr bwMode="auto">
            <a:xfrm>
              <a:off x="-7807792"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3" name="Rectangle 173"/>
            <p:cNvSpPr>
              <a:spLocks noChangeArrowheads="1"/>
            </p:cNvSpPr>
            <p:nvPr/>
          </p:nvSpPr>
          <p:spPr bwMode="auto">
            <a:xfrm>
              <a:off x="-8677773"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4" name="Rectangle 174"/>
            <p:cNvSpPr>
              <a:spLocks noChangeArrowheads="1"/>
            </p:cNvSpPr>
            <p:nvPr/>
          </p:nvSpPr>
          <p:spPr bwMode="auto">
            <a:xfrm>
              <a:off x="-806815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5" name="Rectangle 175"/>
            <p:cNvSpPr>
              <a:spLocks noChangeArrowheads="1"/>
            </p:cNvSpPr>
            <p:nvPr/>
          </p:nvSpPr>
          <p:spPr bwMode="auto">
            <a:xfrm>
              <a:off x="-789352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6" name="Rectangle 176"/>
            <p:cNvSpPr>
              <a:spLocks noChangeArrowheads="1"/>
            </p:cNvSpPr>
            <p:nvPr/>
          </p:nvSpPr>
          <p:spPr bwMode="auto">
            <a:xfrm>
              <a:off x="-7718889"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7" name="Rectangle 177"/>
            <p:cNvSpPr>
              <a:spLocks noChangeArrowheads="1"/>
            </p:cNvSpPr>
            <p:nvPr/>
          </p:nvSpPr>
          <p:spPr bwMode="auto">
            <a:xfrm>
              <a:off x="-8417414"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8" name="Rectangle 178"/>
            <p:cNvSpPr>
              <a:spLocks noChangeArrowheads="1"/>
            </p:cNvSpPr>
            <p:nvPr/>
          </p:nvSpPr>
          <p:spPr bwMode="auto">
            <a:xfrm>
              <a:off x="-8592044" y="27749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9" name="Rectangle 179"/>
            <p:cNvSpPr>
              <a:spLocks noChangeArrowheads="1"/>
            </p:cNvSpPr>
            <p:nvPr/>
          </p:nvSpPr>
          <p:spPr bwMode="auto">
            <a:xfrm>
              <a:off x="-7979248"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0" name="Rectangle 180"/>
            <p:cNvSpPr>
              <a:spLocks noChangeArrowheads="1"/>
            </p:cNvSpPr>
            <p:nvPr/>
          </p:nvSpPr>
          <p:spPr bwMode="auto">
            <a:xfrm>
              <a:off x="-8068151" y="2854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1" name="Rectangle 181"/>
            <p:cNvSpPr>
              <a:spLocks noChangeArrowheads="1"/>
            </p:cNvSpPr>
            <p:nvPr/>
          </p:nvSpPr>
          <p:spPr bwMode="auto">
            <a:xfrm>
              <a:off x="-7718889" y="2854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2" name="Rectangle 182"/>
            <p:cNvSpPr>
              <a:spLocks noChangeArrowheads="1"/>
            </p:cNvSpPr>
            <p:nvPr/>
          </p:nvSpPr>
          <p:spPr bwMode="auto">
            <a:xfrm>
              <a:off x="-8417414"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3" name="Rectangle 183"/>
            <p:cNvSpPr>
              <a:spLocks noChangeArrowheads="1"/>
            </p:cNvSpPr>
            <p:nvPr/>
          </p:nvSpPr>
          <p:spPr bwMode="auto">
            <a:xfrm>
              <a:off x="-8153880" y="293687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4" name="Rectangle 184"/>
            <p:cNvSpPr>
              <a:spLocks noChangeArrowheads="1"/>
            </p:cNvSpPr>
            <p:nvPr/>
          </p:nvSpPr>
          <p:spPr bwMode="auto">
            <a:xfrm>
              <a:off x="-7718889"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5" name="Rectangle 185"/>
            <p:cNvSpPr>
              <a:spLocks noChangeArrowheads="1"/>
            </p:cNvSpPr>
            <p:nvPr/>
          </p:nvSpPr>
          <p:spPr bwMode="auto">
            <a:xfrm>
              <a:off x="-8068151"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6" name="Rectangle 186"/>
            <p:cNvSpPr>
              <a:spLocks noChangeArrowheads="1"/>
            </p:cNvSpPr>
            <p:nvPr/>
          </p:nvSpPr>
          <p:spPr bwMode="auto">
            <a:xfrm>
              <a:off x="-8506317"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7" name="Rectangle 187"/>
            <p:cNvSpPr>
              <a:spLocks noChangeArrowheads="1"/>
            </p:cNvSpPr>
            <p:nvPr/>
          </p:nvSpPr>
          <p:spPr bwMode="auto">
            <a:xfrm>
              <a:off x="-8506317"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8" name="Rectangle 188"/>
            <p:cNvSpPr>
              <a:spLocks noChangeArrowheads="1"/>
            </p:cNvSpPr>
            <p:nvPr/>
          </p:nvSpPr>
          <p:spPr bwMode="auto">
            <a:xfrm>
              <a:off x="-8506317"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9" name="Rectangle 189"/>
            <p:cNvSpPr>
              <a:spLocks noChangeArrowheads="1"/>
            </p:cNvSpPr>
            <p:nvPr/>
          </p:nvSpPr>
          <p:spPr bwMode="auto">
            <a:xfrm>
              <a:off x="-8592044"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0" name="Rectangle 190"/>
            <p:cNvSpPr>
              <a:spLocks noChangeArrowheads="1"/>
            </p:cNvSpPr>
            <p:nvPr/>
          </p:nvSpPr>
          <p:spPr bwMode="auto">
            <a:xfrm>
              <a:off x="-7718889" y="362585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1" name="Rectangle 191"/>
            <p:cNvSpPr>
              <a:spLocks noChangeArrowheads="1"/>
            </p:cNvSpPr>
            <p:nvPr/>
          </p:nvSpPr>
          <p:spPr bwMode="auto">
            <a:xfrm>
              <a:off x="-8331685"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2" name="Rectangle 192"/>
            <p:cNvSpPr>
              <a:spLocks noChangeArrowheads="1"/>
            </p:cNvSpPr>
            <p:nvPr/>
          </p:nvSpPr>
          <p:spPr bwMode="auto">
            <a:xfrm>
              <a:off x="-8331685" y="37274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3" name="Rectangle 193"/>
            <p:cNvSpPr>
              <a:spLocks noChangeArrowheads="1"/>
            </p:cNvSpPr>
            <p:nvPr/>
          </p:nvSpPr>
          <p:spPr bwMode="auto">
            <a:xfrm>
              <a:off x="-7979248" y="37274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4" name="Rectangle 194"/>
            <p:cNvSpPr>
              <a:spLocks noChangeArrowheads="1"/>
            </p:cNvSpPr>
            <p:nvPr/>
          </p:nvSpPr>
          <p:spPr bwMode="auto">
            <a:xfrm>
              <a:off x="-8068151" y="39449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5" name="Rectangle 195"/>
            <p:cNvSpPr>
              <a:spLocks noChangeArrowheads="1"/>
            </p:cNvSpPr>
            <p:nvPr/>
          </p:nvSpPr>
          <p:spPr bwMode="auto">
            <a:xfrm>
              <a:off x="-8245958"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6" name="Rectangle 196"/>
            <p:cNvSpPr>
              <a:spLocks noChangeArrowheads="1"/>
            </p:cNvSpPr>
            <p:nvPr/>
          </p:nvSpPr>
          <p:spPr bwMode="auto">
            <a:xfrm>
              <a:off x="-8677773"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7" name="Rectangle 197"/>
            <p:cNvSpPr>
              <a:spLocks noChangeArrowheads="1"/>
            </p:cNvSpPr>
            <p:nvPr/>
          </p:nvSpPr>
          <p:spPr bwMode="auto">
            <a:xfrm>
              <a:off x="-7718889"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8" name="Rectangle 198"/>
            <p:cNvSpPr>
              <a:spLocks noChangeArrowheads="1"/>
            </p:cNvSpPr>
            <p:nvPr/>
          </p:nvSpPr>
          <p:spPr bwMode="auto">
            <a:xfrm>
              <a:off x="-8068151" y="3171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9" name="Rectangle 199"/>
            <p:cNvSpPr>
              <a:spLocks noChangeArrowheads="1"/>
            </p:cNvSpPr>
            <p:nvPr/>
          </p:nvSpPr>
          <p:spPr bwMode="auto">
            <a:xfrm>
              <a:off x="-8068151"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0" name="Rectangle 200"/>
            <p:cNvSpPr>
              <a:spLocks noChangeArrowheads="1"/>
            </p:cNvSpPr>
            <p:nvPr/>
          </p:nvSpPr>
          <p:spPr bwMode="auto">
            <a:xfrm>
              <a:off x="-8417414" y="3171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1" name="Rectangle 201"/>
            <p:cNvSpPr>
              <a:spLocks noChangeArrowheads="1"/>
            </p:cNvSpPr>
            <p:nvPr/>
          </p:nvSpPr>
          <p:spPr bwMode="auto">
            <a:xfrm>
              <a:off x="-8677773"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2" name="Rectangle 202"/>
            <p:cNvSpPr>
              <a:spLocks noChangeArrowheads="1"/>
            </p:cNvSpPr>
            <p:nvPr/>
          </p:nvSpPr>
          <p:spPr bwMode="auto">
            <a:xfrm>
              <a:off x="-8677773" y="3362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3" name="Rectangle 203"/>
            <p:cNvSpPr>
              <a:spLocks noChangeArrowheads="1"/>
            </p:cNvSpPr>
            <p:nvPr/>
          </p:nvSpPr>
          <p:spPr bwMode="auto">
            <a:xfrm>
              <a:off x="-8677773" y="3473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4" name="Rectangle 204"/>
            <p:cNvSpPr>
              <a:spLocks noChangeArrowheads="1"/>
            </p:cNvSpPr>
            <p:nvPr/>
          </p:nvSpPr>
          <p:spPr bwMode="auto">
            <a:xfrm>
              <a:off x="-8245958"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5" name="Rectangle 205"/>
            <p:cNvSpPr>
              <a:spLocks noChangeArrowheads="1"/>
            </p:cNvSpPr>
            <p:nvPr/>
          </p:nvSpPr>
          <p:spPr bwMode="auto">
            <a:xfrm>
              <a:off x="-7718888"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nvGrpSpPr>
            <p:cNvPr id="9"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7" name="Rectangle 250"/>
              <p:cNvSpPr>
                <a:spLocks noChangeArrowheads="1"/>
              </p:cNvSpPr>
              <p:nvPr/>
            </p:nvSpPr>
            <p:spPr bwMode="auto">
              <a:xfrm>
                <a:off x="2599" y="2856"/>
                <a:ext cx="14" cy="1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40" name="Rectangle 283"/>
              <p:cNvSpPr>
                <a:spLocks noChangeArrowheads="1"/>
              </p:cNvSpPr>
              <p:nvPr/>
            </p:nvSpPr>
            <p:spPr bwMode="auto">
              <a:xfrm>
                <a:off x="2563" y="294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1" name="Rectangle 284"/>
              <p:cNvSpPr>
                <a:spLocks noChangeArrowheads="1"/>
              </p:cNvSpPr>
              <p:nvPr/>
            </p:nvSpPr>
            <p:spPr bwMode="auto">
              <a:xfrm>
                <a:off x="3511"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2" name="Rectangle 285"/>
              <p:cNvSpPr>
                <a:spLocks noChangeArrowheads="1"/>
              </p:cNvSpPr>
              <p:nvPr/>
            </p:nvSpPr>
            <p:spPr bwMode="auto">
              <a:xfrm>
                <a:off x="3613"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3" name="Rectangle 286"/>
              <p:cNvSpPr>
                <a:spLocks noChangeArrowheads="1"/>
              </p:cNvSpPr>
              <p:nvPr/>
            </p:nvSpPr>
            <p:spPr bwMode="auto">
              <a:xfrm>
                <a:off x="3713"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4" name="Rectangle 287"/>
              <p:cNvSpPr>
                <a:spLocks noChangeArrowheads="1"/>
              </p:cNvSpPr>
              <p:nvPr/>
            </p:nvSpPr>
            <p:spPr bwMode="auto">
              <a:xfrm>
                <a:off x="3815"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5" name="Rectangle 288"/>
              <p:cNvSpPr>
                <a:spLocks noChangeArrowheads="1"/>
              </p:cNvSpPr>
              <p:nvPr/>
            </p:nvSpPr>
            <p:spPr bwMode="auto">
              <a:xfrm>
                <a:off x="39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6" name="Rectangle 289"/>
              <p:cNvSpPr>
                <a:spLocks noChangeArrowheads="1"/>
              </p:cNvSpPr>
              <p:nvPr/>
            </p:nvSpPr>
            <p:spPr bwMode="auto">
              <a:xfrm>
                <a:off x="3511"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7" name="Rectangle 290"/>
              <p:cNvSpPr>
                <a:spLocks noChangeArrowheads="1"/>
              </p:cNvSpPr>
              <p:nvPr/>
            </p:nvSpPr>
            <p:spPr bwMode="auto">
              <a:xfrm>
                <a:off x="3613"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8" name="Rectangle 291"/>
              <p:cNvSpPr>
                <a:spLocks noChangeArrowheads="1"/>
              </p:cNvSpPr>
              <p:nvPr/>
            </p:nvSpPr>
            <p:spPr bwMode="auto">
              <a:xfrm>
                <a:off x="3713"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9" name="Rectangle 292"/>
              <p:cNvSpPr>
                <a:spLocks noChangeArrowheads="1"/>
              </p:cNvSpPr>
              <p:nvPr/>
            </p:nvSpPr>
            <p:spPr bwMode="auto">
              <a:xfrm>
                <a:off x="3815"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0" name="Rectangle 293"/>
              <p:cNvSpPr>
                <a:spLocks noChangeArrowheads="1"/>
              </p:cNvSpPr>
              <p:nvPr/>
            </p:nvSpPr>
            <p:spPr bwMode="auto">
              <a:xfrm>
                <a:off x="3511"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1" name="Rectangle 294"/>
              <p:cNvSpPr>
                <a:spLocks noChangeArrowheads="1"/>
              </p:cNvSpPr>
              <p:nvPr/>
            </p:nvSpPr>
            <p:spPr bwMode="auto">
              <a:xfrm>
                <a:off x="3713"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2" name="Rectangle 295"/>
              <p:cNvSpPr>
                <a:spLocks noChangeArrowheads="1"/>
              </p:cNvSpPr>
              <p:nvPr/>
            </p:nvSpPr>
            <p:spPr bwMode="auto">
              <a:xfrm>
                <a:off x="3815"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3" name="Rectangle 296"/>
              <p:cNvSpPr>
                <a:spLocks noChangeArrowheads="1"/>
              </p:cNvSpPr>
              <p:nvPr/>
            </p:nvSpPr>
            <p:spPr bwMode="auto">
              <a:xfrm>
                <a:off x="3918"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4" name="Rectangle 297"/>
              <p:cNvSpPr>
                <a:spLocks noChangeArrowheads="1"/>
              </p:cNvSpPr>
              <p:nvPr/>
            </p:nvSpPr>
            <p:spPr bwMode="auto">
              <a:xfrm>
                <a:off x="3511"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5" name="Rectangle 298"/>
              <p:cNvSpPr>
                <a:spLocks noChangeArrowheads="1"/>
              </p:cNvSpPr>
              <p:nvPr/>
            </p:nvSpPr>
            <p:spPr bwMode="auto">
              <a:xfrm>
                <a:off x="3613"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6" name="Rectangle 299"/>
              <p:cNvSpPr>
                <a:spLocks noChangeArrowheads="1"/>
              </p:cNvSpPr>
              <p:nvPr/>
            </p:nvSpPr>
            <p:spPr bwMode="auto">
              <a:xfrm>
                <a:off x="3713"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7" name="Rectangle 300"/>
              <p:cNvSpPr>
                <a:spLocks noChangeArrowheads="1"/>
              </p:cNvSpPr>
              <p:nvPr/>
            </p:nvSpPr>
            <p:spPr bwMode="auto">
              <a:xfrm>
                <a:off x="3815"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8" name="Rectangle 301"/>
              <p:cNvSpPr>
                <a:spLocks noChangeArrowheads="1"/>
              </p:cNvSpPr>
              <p:nvPr/>
            </p:nvSpPr>
            <p:spPr bwMode="auto">
              <a:xfrm>
                <a:off x="39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9" name="Rectangle 302"/>
              <p:cNvSpPr>
                <a:spLocks noChangeArrowheads="1"/>
              </p:cNvSpPr>
              <p:nvPr/>
            </p:nvSpPr>
            <p:spPr bwMode="auto">
              <a:xfrm>
                <a:off x="3511"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0" name="Rectangle 303"/>
              <p:cNvSpPr>
                <a:spLocks noChangeArrowheads="1"/>
              </p:cNvSpPr>
              <p:nvPr/>
            </p:nvSpPr>
            <p:spPr bwMode="auto">
              <a:xfrm>
                <a:off x="3613"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1" name="Rectangle 304"/>
              <p:cNvSpPr>
                <a:spLocks noChangeArrowheads="1"/>
              </p:cNvSpPr>
              <p:nvPr/>
            </p:nvSpPr>
            <p:spPr bwMode="auto">
              <a:xfrm>
                <a:off x="3713"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2" name="Rectangle 305"/>
              <p:cNvSpPr>
                <a:spLocks noChangeArrowheads="1"/>
              </p:cNvSpPr>
              <p:nvPr/>
            </p:nvSpPr>
            <p:spPr bwMode="auto">
              <a:xfrm>
                <a:off x="3815"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3" name="Rectangle 306"/>
              <p:cNvSpPr>
                <a:spLocks noChangeArrowheads="1"/>
              </p:cNvSpPr>
              <p:nvPr/>
            </p:nvSpPr>
            <p:spPr bwMode="auto">
              <a:xfrm>
                <a:off x="39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4" name="Rectangle 307"/>
              <p:cNvSpPr>
                <a:spLocks noChangeArrowheads="1"/>
              </p:cNvSpPr>
              <p:nvPr/>
            </p:nvSpPr>
            <p:spPr bwMode="auto">
              <a:xfrm>
                <a:off x="3511"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5" name="Rectangle 308"/>
              <p:cNvSpPr>
                <a:spLocks noChangeArrowheads="1"/>
              </p:cNvSpPr>
              <p:nvPr/>
            </p:nvSpPr>
            <p:spPr bwMode="auto">
              <a:xfrm>
                <a:off x="3613"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6" name="Rectangle 309"/>
              <p:cNvSpPr>
                <a:spLocks noChangeArrowheads="1"/>
              </p:cNvSpPr>
              <p:nvPr/>
            </p:nvSpPr>
            <p:spPr bwMode="auto">
              <a:xfrm>
                <a:off x="3713"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7" name="Rectangle 310"/>
              <p:cNvSpPr>
                <a:spLocks noChangeArrowheads="1"/>
              </p:cNvSpPr>
              <p:nvPr/>
            </p:nvSpPr>
            <p:spPr bwMode="auto">
              <a:xfrm>
                <a:off x="39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8" name="Rectangle 311"/>
              <p:cNvSpPr>
                <a:spLocks noChangeArrowheads="1"/>
              </p:cNvSpPr>
              <p:nvPr/>
            </p:nvSpPr>
            <p:spPr bwMode="auto">
              <a:xfrm>
                <a:off x="3511"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9" name="Rectangle 312"/>
              <p:cNvSpPr>
                <a:spLocks noChangeArrowheads="1"/>
              </p:cNvSpPr>
              <p:nvPr/>
            </p:nvSpPr>
            <p:spPr bwMode="auto">
              <a:xfrm>
                <a:off x="3713"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0" name="Rectangle 313"/>
              <p:cNvSpPr>
                <a:spLocks noChangeArrowheads="1"/>
              </p:cNvSpPr>
              <p:nvPr/>
            </p:nvSpPr>
            <p:spPr bwMode="auto">
              <a:xfrm>
                <a:off x="3815"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1" name="Rectangle 314"/>
              <p:cNvSpPr>
                <a:spLocks noChangeArrowheads="1"/>
              </p:cNvSpPr>
              <p:nvPr/>
            </p:nvSpPr>
            <p:spPr bwMode="auto">
              <a:xfrm>
                <a:off x="39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2" name="Rectangle 315"/>
              <p:cNvSpPr>
                <a:spLocks noChangeArrowheads="1"/>
              </p:cNvSpPr>
              <p:nvPr/>
            </p:nvSpPr>
            <p:spPr bwMode="auto">
              <a:xfrm>
                <a:off x="3511"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3" name="Rectangle 316"/>
              <p:cNvSpPr>
                <a:spLocks noChangeArrowheads="1"/>
              </p:cNvSpPr>
              <p:nvPr/>
            </p:nvSpPr>
            <p:spPr bwMode="auto">
              <a:xfrm>
                <a:off x="3613"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4" name="Rectangle 317"/>
              <p:cNvSpPr>
                <a:spLocks noChangeArrowheads="1"/>
              </p:cNvSpPr>
              <p:nvPr/>
            </p:nvSpPr>
            <p:spPr bwMode="auto">
              <a:xfrm>
                <a:off x="3713"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5" name="Rectangle 318"/>
              <p:cNvSpPr>
                <a:spLocks noChangeArrowheads="1"/>
              </p:cNvSpPr>
              <p:nvPr/>
            </p:nvSpPr>
            <p:spPr bwMode="auto">
              <a:xfrm>
                <a:off x="3815"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6" name="Rectangle 319"/>
              <p:cNvSpPr>
                <a:spLocks noChangeArrowheads="1"/>
              </p:cNvSpPr>
              <p:nvPr/>
            </p:nvSpPr>
            <p:spPr bwMode="auto">
              <a:xfrm>
                <a:off x="39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7" name="Rectangle 320"/>
              <p:cNvSpPr>
                <a:spLocks noChangeArrowheads="1"/>
              </p:cNvSpPr>
              <p:nvPr/>
            </p:nvSpPr>
            <p:spPr bwMode="auto">
              <a:xfrm>
                <a:off x="3511"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8" name="Rectangle 321"/>
              <p:cNvSpPr>
                <a:spLocks noChangeArrowheads="1"/>
              </p:cNvSpPr>
              <p:nvPr/>
            </p:nvSpPr>
            <p:spPr bwMode="auto">
              <a:xfrm>
                <a:off x="3613"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9" name="Rectangle 322"/>
              <p:cNvSpPr>
                <a:spLocks noChangeArrowheads="1"/>
              </p:cNvSpPr>
              <p:nvPr/>
            </p:nvSpPr>
            <p:spPr bwMode="auto">
              <a:xfrm>
                <a:off x="3713"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0" name="Rectangle 323"/>
              <p:cNvSpPr>
                <a:spLocks noChangeArrowheads="1"/>
              </p:cNvSpPr>
              <p:nvPr/>
            </p:nvSpPr>
            <p:spPr bwMode="auto">
              <a:xfrm>
                <a:off x="3815"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1" name="Rectangle 324"/>
              <p:cNvSpPr>
                <a:spLocks noChangeArrowheads="1"/>
              </p:cNvSpPr>
              <p:nvPr/>
            </p:nvSpPr>
            <p:spPr bwMode="auto">
              <a:xfrm>
                <a:off x="3918"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2" name="Rectangle 325"/>
              <p:cNvSpPr>
                <a:spLocks noChangeArrowheads="1"/>
              </p:cNvSpPr>
              <p:nvPr/>
            </p:nvSpPr>
            <p:spPr bwMode="auto">
              <a:xfrm>
                <a:off x="3511"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3" name="Rectangle 326"/>
              <p:cNvSpPr>
                <a:spLocks noChangeArrowheads="1"/>
              </p:cNvSpPr>
              <p:nvPr/>
            </p:nvSpPr>
            <p:spPr bwMode="auto">
              <a:xfrm>
                <a:off x="3613"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4" name="Rectangle 327"/>
              <p:cNvSpPr>
                <a:spLocks noChangeArrowheads="1"/>
              </p:cNvSpPr>
              <p:nvPr/>
            </p:nvSpPr>
            <p:spPr bwMode="auto">
              <a:xfrm>
                <a:off x="3815"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5" name="Rectangle 328"/>
              <p:cNvSpPr>
                <a:spLocks noChangeArrowheads="1"/>
              </p:cNvSpPr>
              <p:nvPr/>
            </p:nvSpPr>
            <p:spPr bwMode="auto">
              <a:xfrm>
                <a:off x="39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6" name="Rectangle 329"/>
              <p:cNvSpPr>
                <a:spLocks noChangeArrowheads="1"/>
              </p:cNvSpPr>
              <p:nvPr/>
            </p:nvSpPr>
            <p:spPr bwMode="auto">
              <a:xfrm>
                <a:off x="3511"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7" name="Rectangle 330"/>
              <p:cNvSpPr>
                <a:spLocks noChangeArrowheads="1"/>
              </p:cNvSpPr>
              <p:nvPr/>
            </p:nvSpPr>
            <p:spPr bwMode="auto">
              <a:xfrm>
                <a:off x="3613"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8" name="Rectangle 331"/>
              <p:cNvSpPr>
                <a:spLocks noChangeArrowheads="1"/>
              </p:cNvSpPr>
              <p:nvPr/>
            </p:nvSpPr>
            <p:spPr bwMode="auto">
              <a:xfrm>
                <a:off x="3713"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9" name="Rectangle 332"/>
              <p:cNvSpPr>
                <a:spLocks noChangeArrowheads="1"/>
              </p:cNvSpPr>
              <p:nvPr/>
            </p:nvSpPr>
            <p:spPr bwMode="auto">
              <a:xfrm>
                <a:off x="3815"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0" name="Rectangle 333"/>
              <p:cNvSpPr>
                <a:spLocks noChangeArrowheads="1"/>
              </p:cNvSpPr>
              <p:nvPr/>
            </p:nvSpPr>
            <p:spPr bwMode="auto">
              <a:xfrm>
                <a:off x="39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1" name="Rectangle 334"/>
              <p:cNvSpPr>
                <a:spLocks noChangeArrowheads="1"/>
              </p:cNvSpPr>
              <p:nvPr/>
            </p:nvSpPr>
            <p:spPr bwMode="auto">
              <a:xfrm>
                <a:off x="3511"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2" name="Rectangle 335"/>
              <p:cNvSpPr>
                <a:spLocks noChangeArrowheads="1"/>
              </p:cNvSpPr>
              <p:nvPr/>
            </p:nvSpPr>
            <p:spPr bwMode="auto">
              <a:xfrm>
                <a:off x="3613"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3" name="Rectangle 336"/>
              <p:cNvSpPr>
                <a:spLocks noChangeArrowheads="1"/>
              </p:cNvSpPr>
              <p:nvPr/>
            </p:nvSpPr>
            <p:spPr bwMode="auto">
              <a:xfrm>
                <a:off x="3713"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4" name="Rectangle 337"/>
              <p:cNvSpPr>
                <a:spLocks noChangeArrowheads="1"/>
              </p:cNvSpPr>
              <p:nvPr/>
            </p:nvSpPr>
            <p:spPr bwMode="auto">
              <a:xfrm>
                <a:off x="3815"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5" name="Rectangle 338"/>
              <p:cNvSpPr>
                <a:spLocks noChangeArrowheads="1"/>
              </p:cNvSpPr>
              <p:nvPr/>
            </p:nvSpPr>
            <p:spPr bwMode="auto">
              <a:xfrm>
                <a:off x="3511"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6" name="Rectangle 339"/>
              <p:cNvSpPr>
                <a:spLocks noChangeArrowheads="1"/>
              </p:cNvSpPr>
              <p:nvPr/>
            </p:nvSpPr>
            <p:spPr bwMode="auto">
              <a:xfrm>
                <a:off x="3613"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7" name="Rectangle 340"/>
              <p:cNvSpPr>
                <a:spLocks noChangeArrowheads="1"/>
              </p:cNvSpPr>
              <p:nvPr/>
            </p:nvSpPr>
            <p:spPr bwMode="auto">
              <a:xfrm>
                <a:off x="3815"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8" name="Rectangle 341"/>
              <p:cNvSpPr>
                <a:spLocks noChangeArrowheads="1"/>
              </p:cNvSpPr>
              <p:nvPr/>
            </p:nvSpPr>
            <p:spPr bwMode="auto">
              <a:xfrm>
                <a:off x="39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9" name="Rectangle 342"/>
              <p:cNvSpPr>
                <a:spLocks noChangeArrowheads="1"/>
              </p:cNvSpPr>
              <p:nvPr/>
            </p:nvSpPr>
            <p:spPr bwMode="auto">
              <a:xfrm>
                <a:off x="3511"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0" name="Rectangle 343"/>
              <p:cNvSpPr>
                <a:spLocks noChangeArrowheads="1"/>
              </p:cNvSpPr>
              <p:nvPr/>
            </p:nvSpPr>
            <p:spPr bwMode="auto">
              <a:xfrm>
                <a:off x="3713"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1" name="Rectangle 344"/>
              <p:cNvSpPr>
                <a:spLocks noChangeArrowheads="1"/>
              </p:cNvSpPr>
              <p:nvPr/>
            </p:nvSpPr>
            <p:spPr bwMode="auto">
              <a:xfrm>
                <a:off x="3815"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2" name="Rectangle 345"/>
              <p:cNvSpPr>
                <a:spLocks noChangeArrowheads="1"/>
              </p:cNvSpPr>
              <p:nvPr/>
            </p:nvSpPr>
            <p:spPr bwMode="auto">
              <a:xfrm>
                <a:off x="39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3" name="Rectangle 346"/>
              <p:cNvSpPr>
                <a:spLocks noChangeArrowheads="1"/>
              </p:cNvSpPr>
              <p:nvPr/>
            </p:nvSpPr>
            <p:spPr bwMode="auto">
              <a:xfrm>
                <a:off x="40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4" name="Rectangle 347"/>
              <p:cNvSpPr>
                <a:spLocks noChangeArrowheads="1"/>
              </p:cNvSpPr>
              <p:nvPr/>
            </p:nvSpPr>
            <p:spPr bwMode="auto">
              <a:xfrm>
                <a:off x="4120"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5" name="Rectangle 348"/>
              <p:cNvSpPr>
                <a:spLocks noChangeArrowheads="1"/>
              </p:cNvSpPr>
              <p:nvPr/>
            </p:nvSpPr>
            <p:spPr bwMode="auto">
              <a:xfrm>
                <a:off x="4222"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6" name="Rectangle 349"/>
              <p:cNvSpPr>
                <a:spLocks noChangeArrowheads="1"/>
              </p:cNvSpPr>
              <p:nvPr/>
            </p:nvSpPr>
            <p:spPr bwMode="auto">
              <a:xfrm>
                <a:off x="4324"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7" name="Rectangle 350"/>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8" name="Rectangle 351"/>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9" name="Rectangle 352"/>
              <p:cNvSpPr>
                <a:spLocks noChangeArrowheads="1"/>
              </p:cNvSpPr>
              <p:nvPr/>
            </p:nvSpPr>
            <p:spPr bwMode="auto">
              <a:xfrm>
                <a:off x="4018"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0" name="Rectangle 353"/>
              <p:cNvSpPr>
                <a:spLocks noChangeArrowheads="1"/>
              </p:cNvSpPr>
              <p:nvPr/>
            </p:nvSpPr>
            <p:spPr bwMode="auto">
              <a:xfrm>
                <a:off x="4120"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1" name="Rectangle 354"/>
              <p:cNvSpPr>
                <a:spLocks noChangeArrowheads="1"/>
              </p:cNvSpPr>
              <p:nvPr/>
            </p:nvSpPr>
            <p:spPr bwMode="auto">
              <a:xfrm>
                <a:off x="4222"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2" name="Rectangle 355"/>
              <p:cNvSpPr>
                <a:spLocks noChangeArrowheads="1"/>
              </p:cNvSpPr>
              <p:nvPr/>
            </p:nvSpPr>
            <p:spPr bwMode="auto">
              <a:xfrm>
                <a:off x="4324"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3" name="Rectangle 356"/>
              <p:cNvSpPr>
                <a:spLocks noChangeArrowheads="1"/>
              </p:cNvSpPr>
              <p:nvPr/>
            </p:nvSpPr>
            <p:spPr bwMode="auto">
              <a:xfrm>
                <a:off x="4426"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4" name="Rectangle 357"/>
              <p:cNvSpPr>
                <a:spLocks noChangeArrowheads="1"/>
              </p:cNvSpPr>
              <p:nvPr/>
            </p:nvSpPr>
            <p:spPr bwMode="auto">
              <a:xfrm>
                <a:off x="4120"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5" name="Rectangle 358"/>
              <p:cNvSpPr>
                <a:spLocks noChangeArrowheads="1"/>
              </p:cNvSpPr>
              <p:nvPr/>
            </p:nvSpPr>
            <p:spPr bwMode="auto">
              <a:xfrm>
                <a:off x="4222"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6" name="Rectangle 359"/>
              <p:cNvSpPr>
                <a:spLocks noChangeArrowheads="1"/>
              </p:cNvSpPr>
              <p:nvPr/>
            </p:nvSpPr>
            <p:spPr bwMode="auto">
              <a:xfrm>
                <a:off x="4426"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7" name="Rectangle 360"/>
              <p:cNvSpPr>
                <a:spLocks noChangeArrowheads="1"/>
              </p:cNvSpPr>
              <p:nvPr/>
            </p:nvSpPr>
            <p:spPr bwMode="auto">
              <a:xfrm>
                <a:off x="40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8" name="Rectangle 361"/>
              <p:cNvSpPr>
                <a:spLocks noChangeArrowheads="1"/>
              </p:cNvSpPr>
              <p:nvPr/>
            </p:nvSpPr>
            <p:spPr bwMode="auto">
              <a:xfrm>
                <a:off x="4120"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9" name="Rectangle 362"/>
              <p:cNvSpPr>
                <a:spLocks noChangeArrowheads="1"/>
              </p:cNvSpPr>
              <p:nvPr/>
            </p:nvSpPr>
            <p:spPr bwMode="auto">
              <a:xfrm>
                <a:off x="4222"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0" name="Rectangle 363"/>
              <p:cNvSpPr>
                <a:spLocks noChangeArrowheads="1"/>
              </p:cNvSpPr>
              <p:nvPr/>
            </p:nvSpPr>
            <p:spPr bwMode="auto">
              <a:xfrm>
                <a:off x="4324"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1" name="Rectangle 364"/>
              <p:cNvSpPr>
                <a:spLocks noChangeArrowheads="1"/>
              </p:cNvSpPr>
              <p:nvPr/>
            </p:nvSpPr>
            <p:spPr bwMode="auto">
              <a:xfrm>
                <a:off x="4426"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2" name="Rectangle 365"/>
              <p:cNvSpPr>
                <a:spLocks noChangeArrowheads="1"/>
              </p:cNvSpPr>
              <p:nvPr/>
            </p:nvSpPr>
            <p:spPr bwMode="auto">
              <a:xfrm>
                <a:off x="40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3" name="Rectangle 366"/>
              <p:cNvSpPr>
                <a:spLocks noChangeArrowheads="1"/>
              </p:cNvSpPr>
              <p:nvPr/>
            </p:nvSpPr>
            <p:spPr bwMode="auto">
              <a:xfrm>
                <a:off x="4222"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4" name="Rectangle 367"/>
              <p:cNvSpPr>
                <a:spLocks noChangeArrowheads="1"/>
              </p:cNvSpPr>
              <p:nvPr/>
            </p:nvSpPr>
            <p:spPr bwMode="auto">
              <a:xfrm>
                <a:off x="4324"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5" name="Rectangle 368"/>
              <p:cNvSpPr>
                <a:spLocks noChangeArrowheads="1"/>
              </p:cNvSpPr>
              <p:nvPr/>
            </p:nvSpPr>
            <p:spPr bwMode="auto">
              <a:xfrm>
                <a:off x="40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6" name="Rectangle 369"/>
              <p:cNvSpPr>
                <a:spLocks noChangeArrowheads="1"/>
              </p:cNvSpPr>
              <p:nvPr/>
            </p:nvSpPr>
            <p:spPr bwMode="auto">
              <a:xfrm>
                <a:off x="4120"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7" name="Rectangle 370"/>
              <p:cNvSpPr>
                <a:spLocks noChangeArrowheads="1"/>
              </p:cNvSpPr>
              <p:nvPr/>
            </p:nvSpPr>
            <p:spPr bwMode="auto">
              <a:xfrm>
                <a:off x="4222"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8" name="Rectangle 371"/>
              <p:cNvSpPr>
                <a:spLocks noChangeArrowheads="1"/>
              </p:cNvSpPr>
              <p:nvPr/>
            </p:nvSpPr>
            <p:spPr bwMode="auto">
              <a:xfrm>
                <a:off x="4324"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9" name="Rectangle 372"/>
              <p:cNvSpPr>
                <a:spLocks noChangeArrowheads="1"/>
              </p:cNvSpPr>
              <p:nvPr/>
            </p:nvSpPr>
            <p:spPr bwMode="auto">
              <a:xfrm>
                <a:off x="4426"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0" name="Rectangle 373"/>
              <p:cNvSpPr>
                <a:spLocks noChangeArrowheads="1"/>
              </p:cNvSpPr>
              <p:nvPr/>
            </p:nvSpPr>
            <p:spPr bwMode="auto">
              <a:xfrm>
                <a:off x="40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1" name="Rectangle 374"/>
              <p:cNvSpPr>
                <a:spLocks noChangeArrowheads="1"/>
              </p:cNvSpPr>
              <p:nvPr/>
            </p:nvSpPr>
            <p:spPr bwMode="auto">
              <a:xfrm>
                <a:off x="4120"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2" name="Rectangle 375"/>
              <p:cNvSpPr>
                <a:spLocks noChangeArrowheads="1"/>
              </p:cNvSpPr>
              <p:nvPr/>
            </p:nvSpPr>
            <p:spPr bwMode="auto">
              <a:xfrm>
                <a:off x="4222"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3" name="Rectangle 376"/>
              <p:cNvSpPr>
                <a:spLocks noChangeArrowheads="1"/>
              </p:cNvSpPr>
              <p:nvPr/>
            </p:nvSpPr>
            <p:spPr bwMode="auto">
              <a:xfrm>
                <a:off x="4426"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4" name="Rectangle 377"/>
              <p:cNvSpPr>
                <a:spLocks noChangeArrowheads="1"/>
              </p:cNvSpPr>
              <p:nvPr/>
            </p:nvSpPr>
            <p:spPr bwMode="auto">
              <a:xfrm>
                <a:off x="40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5" name="Rectangle 378"/>
              <p:cNvSpPr>
                <a:spLocks noChangeArrowheads="1"/>
              </p:cNvSpPr>
              <p:nvPr/>
            </p:nvSpPr>
            <p:spPr bwMode="auto">
              <a:xfrm>
                <a:off x="4120"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6" name="Rectangle 379"/>
              <p:cNvSpPr>
                <a:spLocks noChangeArrowheads="1"/>
              </p:cNvSpPr>
              <p:nvPr/>
            </p:nvSpPr>
            <p:spPr bwMode="auto">
              <a:xfrm>
                <a:off x="4222"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7" name="Rectangle 380"/>
              <p:cNvSpPr>
                <a:spLocks noChangeArrowheads="1"/>
              </p:cNvSpPr>
              <p:nvPr/>
            </p:nvSpPr>
            <p:spPr bwMode="auto">
              <a:xfrm>
                <a:off x="4324"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8" name="Rectangle 381"/>
              <p:cNvSpPr>
                <a:spLocks noChangeArrowheads="1"/>
              </p:cNvSpPr>
              <p:nvPr/>
            </p:nvSpPr>
            <p:spPr bwMode="auto">
              <a:xfrm>
                <a:off x="4426"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9" name="Rectangle 382"/>
              <p:cNvSpPr>
                <a:spLocks noChangeArrowheads="1"/>
              </p:cNvSpPr>
              <p:nvPr/>
            </p:nvSpPr>
            <p:spPr bwMode="auto">
              <a:xfrm>
                <a:off x="4120"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0" name="Rectangle 383"/>
              <p:cNvSpPr>
                <a:spLocks noChangeArrowheads="1"/>
              </p:cNvSpPr>
              <p:nvPr/>
            </p:nvSpPr>
            <p:spPr bwMode="auto">
              <a:xfrm>
                <a:off x="4222"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1" name="Rectangle 384"/>
              <p:cNvSpPr>
                <a:spLocks noChangeArrowheads="1"/>
              </p:cNvSpPr>
              <p:nvPr/>
            </p:nvSpPr>
            <p:spPr bwMode="auto">
              <a:xfrm>
                <a:off x="4324"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2" name="Rectangle 385"/>
              <p:cNvSpPr>
                <a:spLocks noChangeArrowheads="1"/>
              </p:cNvSpPr>
              <p:nvPr/>
            </p:nvSpPr>
            <p:spPr bwMode="auto">
              <a:xfrm>
                <a:off x="4426"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3" name="Rectangle 386"/>
              <p:cNvSpPr>
                <a:spLocks noChangeArrowheads="1"/>
              </p:cNvSpPr>
              <p:nvPr/>
            </p:nvSpPr>
            <p:spPr bwMode="auto">
              <a:xfrm>
                <a:off x="40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4" name="Rectangle 387"/>
              <p:cNvSpPr>
                <a:spLocks noChangeArrowheads="1"/>
              </p:cNvSpPr>
              <p:nvPr/>
            </p:nvSpPr>
            <p:spPr bwMode="auto">
              <a:xfrm>
                <a:off x="4120"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5" name="Rectangle 388"/>
              <p:cNvSpPr>
                <a:spLocks noChangeArrowheads="1"/>
              </p:cNvSpPr>
              <p:nvPr/>
            </p:nvSpPr>
            <p:spPr bwMode="auto">
              <a:xfrm>
                <a:off x="4222"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6" name="Rectangle 389"/>
              <p:cNvSpPr>
                <a:spLocks noChangeArrowheads="1"/>
              </p:cNvSpPr>
              <p:nvPr/>
            </p:nvSpPr>
            <p:spPr bwMode="auto">
              <a:xfrm>
                <a:off x="4324"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7" name="Rectangle 390"/>
              <p:cNvSpPr>
                <a:spLocks noChangeArrowheads="1"/>
              </p:cNvSpPr>
              <p:nvPr/>
            </p:nvSpPr>
            <p:spPr bwMode="auto">
              <a:xfrm>
                <a:off x="4426"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8" name="Rectangle 391"/>
              <p:cNvSpPr>
                <a:spLocks noChangeArrowheads="1"/>
              </p:cNvSpPr>
              <p:nvPr/>
            </p:nvSpPr>
            <p:spPr bwMode="auto">
              <a:xfrm>
                <a:off x="40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9" name="Rectangle 392"/>
              <p:cNvSpPr>
                <a:spLocks noChangeArrowheads="1"/>
              </p:cNvSpPr>
              <p:nvPr/>
            </p:nvSpPr>
            <p:spPr bwMode="auto">
              <a:xfrm>
                <a:off x="4120"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0" name="Rectangle 393"/>
              <p:cNvSpPr>
                <a:spLocks noChangeArrowheads="1"/>
              </p:cNvSpPr>
              <p:nvPr/>
            </p:nvSpPr>
            <p:spPr bwMode="auto">
              <a:xfrm>
                <a:off x="4324"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1" name="Rectangle 394"/>
              <p:cNvSpPr>
                <a:spLocks noChangeArrowheads="1"/>
              </p:cNvSpPr>
              <p:nvPr/>
            </p:nvSpPr>
            <p:spPr bwMode="auto">
              <a:xfrm>
                <a:off x="4426"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2" name="Rectangle 395"/>
              <p:cNvSpPr>
                <a:spLocks noChangeArrowheads="1"/>
              </p:cNvSpPr>
              <p:nvPr/>
            </p:nvSpPr>
            <p:spPr bwMode="auto">
              <a:xfrm>
                <a:off x="4018"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3" name="Rectangle 396"/>
              <p:cNvSpPr>
                <a:spLocks noChangeArrowheads="1"/>
              </p:cNvSpPr>
              <p:nvPr/>
            </p:nvSpPr>
            <p:spPr bwMode="auto">
              <a:xfrm>
                <a:off x="4222"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4" name="Rectangle 397"/>
              <p:cNvSpPr>
                <a:spLocks noChangeArrowheads="1"/>
              </p:cNvSpPr>
              <p:nvPr/>
            </p:nvSpPr>
            <p:spPr bwMode="auto">
              <a:xfrm>
                <a:off x="4324"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5" name="Rectangle 398"/>
              <p:cNvSpPr>
                <a:spLocks noChangeArrowheads="1"/>
              </p:cNvSpPr>
              <p:nvPr/>
            </p:nvSpPr>
            <p:spPr bwMode="auto">
              <a:xfrm>
                <a:off x="4426"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6" name="Rectangle 399"/>
              <p:cNvSpPr>
                <a:spLocks noChangeArrowheads="1"/>
              </p:cNvSpPr>
              <p:nvPr/>
            </p:nvSpPr>
            <p:spPr bwMode="auto">
              <a:xfrm>
                <a:off x="40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7" name="Rectangle 400"/>
              <p:cNvSpPr>
                <a:spLocks noChangeArrowheads="1"/>
              </p:cNvSpPr>
              <p:nvPr/>
            </p:nvSpPr>
            <p:spPr bwMode="auto">
              <a:xfrm>
                <a:off x="4120"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8" name="Rectangle 401"/>
              <p:cNvSpPr>
                <a:spLocks noChangeArrowheads="1"/>
              </p:cNvSpPr>
              <p:nvPr/>
            </p:nvSpPr>
            <p:spPr bwMode="auto">
              <a:xfrm>
                <a:off x="4324"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9" name="Rectangle 402"/>
              <p:cNvSpPr>
                <a:spLocks noChangeArrowheads="1"/>
              </p:cNvSpPr>
              <p:nvPr/>
            </p:nvSpPr>
            <p:spPr bwMode="auto">
              <a:xfrm>
                <a:off x="4426"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0" name="Rectangle 403"/>
              <p:cNvSpPr>
                <a:spLocks noChangeArrowheads="1"/>
              </p:cNvSpPr>
              <p:nvPr/>
            </p:nvSpPr>
            <p:spPr bwMode="auto">
              <a:xfrm>
                <a:off x="40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1" name="Rectangle 404"/>
              <p:cNvSpPr>
                <a:spLocks noChangeArrowheads="1"/>
              </p:cNvSpPr>
              <p:nvPr/>
            </p:nvSpPr>
            <p:spPr bwMode="auto">
              <a:xfrm>
                <a:off x="4120"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2" name="Rectangle 405"/>
              <p:cNvSpPr>
                <a:spLocks noChangeArrowheads="1"/>
              </p:cNvSpPr>
              <p:nvPr/>
            </p:nvSpPr>
            <p:spPr bwMode="auto">
              <a:xfrm>
                <a:off x="4222"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3" name="Rectangle 406"/>
              <p:cNvSpPr>
                <a:spLocks noChangeArrowheads="1"/>
              </p:cNvSpPr>
              <p:nvPr/>
            </p:nvSpPr>
            <p:spPr bwMode="auto">
              <a:xfrm>
                <a:off x="4426"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4" name="Rectangle 407"/>
              <p:cNvSpPr>
                <a:spLocks noChangeArrowheads="1"/>
              </p:cNvSpPr>
              <p:nvPr/>
            </p:nvSpPr>
            <p:spPr bwMode="auto">
              <a:xfrm>
                <a:off x="3511"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5" name="Rectangle 408"/>
              <p:cNvSpPr>
                <a:spLocks noChangeArrowheads="1"/>
              </p:cNvSpPr>
              <p:nvPr/>
            </p:nvSpPr>
            <p:spPr bwMode="auto">
              <a:xfrm>
                <a:off x="3613"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0"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7" name="Rectangle 411"/>
              <p:cNvSpPr>
                <a:spLocks noChangeArrowheads="1"/>
              </p:cNvSpPr>
              <p:nvPr/>
            </p:nvSpPr>
            <p:spPr bwMode="auto">
              <a:xfrm>
                <a:off x="39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8" name="Rectangle 412"/>
              <p:cNvSpPr>
                <a:spLocks noChangeArrowheads="1"/>
              </p:cNvSpPr>
              <p:nvPr/>
            </p:nvSpPr>
            <p:spPr bwMode="auto">
              <a:xfrm>
                <a:off x="40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9" name="Rectangle 413"/>
              <p:cNvSpPr>
                <a:spLocks noChangeArrowheads="1"/>
              </p:cNvSpPr>
              <p:nvPr/>
            </p:nvSpPr>
            <p:spPr bwMode="auto">
              <a:xfrm>
                <a:off x="4222"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0" name="Rectangle 414"/>
              <p:cNvSpPr>
                <a:spLocks noChangeArrowheads="1"/>
              </p:cNvSpPr>
              <p:nvPr/>
            </p:nvSpPr>
            <p:spPr bwMode="auto">
              <a:xfrm>
                <a:off x="4324"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1" name="Rectangle 415"/>
              <p:cNvSpPr>
                <a:spLocks noChangeArrowheads="1"/>
              </p:cNvSpPr>
              <p:nvPr/>
            </p:nvSpPr>
            <p:spPr bwMode="auto">
              <a:xfrm>
                <a:off x="4426"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2" name="Rectangle 416"/>
              <p:cNvSpPr>
                <a:spLocks noChangeArrowheads="1"/>
              </p:cNvSpPr>
              <p:nvPr/>
            </p:nvSpPr>
            <p:spPr bwMode="auto">
              <a:xfrm>
                <a:off x="3613"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3" name="Rectangle 417"/>
              <p:cNvSpPr>
                <a:spLocks noChangeArrowheads="1"/>
              </p:cNvSpPr>
              <p:nvPr/>
            </p:nvSpPr>
            <p:spPr bwMode="auto">
              <a:xfrm>
                <a:off x="3713"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4" name="Rectangle 418"/>
              <p:cNvSpPr>
                <a:spLocks noChangeArrowheads="1"/>
              </p:cNvSpPr>
              <p:nvPr/>
            </p:nvSpPr>
            <p:spPr bwMode="auto">
              <a:xfrm>
                <a:off x="3815"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5" name="Rectangle 419"/>
              <p:cNvSpPr>
                <a:spLocks noChangeArrowheads="1"/>
              </p:cNvSpPr>
              <p:nvPr/>
            </p:nvSpPr>
            <p:spPr bwMode="auto">
              <a:xfrm>
                <a:off x="4018"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6" name="Rectangle 420"/>
              <p:cNvSpPr>
                <a:spLocks noChangeArrowheads="1"/>
              </p:cNvSpPr>
              <p:nvPr/>
            </p:nvSpPr>
            <p:spPr bwMode="auto">
              <a:xfrm>
                <a:off x="4120"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7" name="Rectangle 421"/>
              <p:cNvSpPr>
                <a:spLocks noChangeArrowheads="1"/>
              </p:cNvSpPr>
              <p:nvPr/>
            </p:nvSpPr>
            <p:spPr bwMode="auto">
              <a:xfrm>
                <a:off x="4222"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8" name="Rectangle 422"/>
              <p:cNvSpPr>
                <a:spLocks noChangeArrowheads="1"/>
              </p:cNvSpPr>
              <p:nvPr/>
            </p:nvSpPr>
            <p:spPr bwMode="auto">
              <a:xfrm>
                <a:off x="4324"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9" name="Rectangle 423"/>
              <p:cNvSpPr>
                <a:spLocks noChangeArrowheads="1"/>
              </p:cNvSpPr>
              <p:nvPr/>
            </p:nvSpPr>
            <p:spPr bwMode="auto">
              <a:xfrm>
                <a:off x="4426"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0" name="Rectangle 424"/>
              <p:cNvSpPr>
                <a:spLocks noChangeArrowheads="1"/>
              </p:cNvSpPr>
              <p:nvPr/>
            </p:nvSpPr>
            <p:spPr bwMode="auto">
              <a:xfrm>
                <a:off x="3511"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1" name="Rectangle 425"/>
              <p:cNvSpPr>
                <a:spLocks noChangeArrowheads="1"/>
              </p:cNvSpPr>
              <p:nvPr/>
            </p:nvSpPr>
            <p:spPr bwMode="auto">
              <a:xfrm>
                <a:off x="3613"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2" name="Rectangle 426"/>
              <p:cNvSpPr>
                <a:spLocks noChangeArrowheads="1"/>
              </p:cNvSpPr>
              <p:nvPr/>
            </p:nvSpPr>
            <p:spPr bwMode="auto">
              <a:xfrm>
                <a:off x="3815"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3" name="Rectangle 427"/>
              <p:cNvSpPr>
                <a:spLocks noChangeArrowheads="1"/>
              </p:cNvSpPr>
              <p:nvPr/>
            </p:nvSpPr>
            <p:spPr bwMode="auto">
              <a:xfrm>
                <a:off x="39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4" name="Rectangle 428"/>
              <p:cNvSpPr>
                <a:spLocks noChangeArrowheads="1"/>
              </p:cNvSpPr>
              <p:nvPr/>
            </p:nvSpPr>
            <p:spPr bwMode="auto">
              <a:xfrm>
                <a:off x="40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5" name="Rectangle 429"/>
              <p:cNvSpPr>
                <a:spLocks noChangeArrowheads="1"/>
              </p:cNvSpPr>
              <p:nvPr/>
            </p:nvSpPr>
            <p:spPr bwMode="auto">
              <a:xfrm>
                <a:off x="4120"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6" name="Rectangle 430"/>
              <p:cNvSpPr>
                <a:spLocks noChangeArrowheads="1"/>
              </p:cNvSpPr>
              <p:nvPr/>
            </p:nvSpPr>
            <p:spPr bwMode="auto">
              <a:xfrm>
                <a:off x="4324"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7" name="Rectangle 431"/>
              <p:cNvSpPr>
                <a:spLocks noChangeArrowheads="1"/>
              </p:cNvSpPr>
              <p:nvPr/>
            </p:nvSpPr>
            <p:spPr bwMode="auto">
              <a:xfrm>
                <a:off x="4426"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8" name="Rectangle 432"/>
              <p:cNvSpPr>
                <a:spLocks noChangeArrowheads="1"/>
              </p:cNvSpPr>
              <p:nvPr/>
            </p:nvSpPr>
            <p:spPr bwMode="auto">
              <a:xfrm>
                <a:off x="3511" y="1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9" name="Rectangle 433"/>
              <p:cNvSpPr>
                <a:spLocks noChangeArrowheads="1"/>
              </p:cNvSpPr>
              <p:nvPr/>
            </p:nvSpPr>
            <p:spPr bwMode="auto">
              <a:xfrm>
                <a:off x="3713"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0" name="Rectangle 434"/>
              <p:cNvSpPr>
                <a:spLocks noChangeArrowheads="1"/>
              </p:cNvSpPr>
              <p:nvPr/>
            </p:nvSpPr>
            <p:spPr bwMode="auto">
              <a:xfrm>
                <a:off x="3815"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1" name="Rectangle 435"/>
              <p:cNvSpPr>
                <a:spLocks noChangeArrowheads="1"/>
              </p:cNvSpPr>
              <p:nvPr/>
            </p:nvSpPr>
            <p:spPr bwMode="auto">
              <a:xfrm>
                <a:off x="3918"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2" name="Rectangle 436"/>
              <p:cNvSpPr>
                <a:spLocks noChangeArrowheads="1"/>
              </p:cNvSpPr>
              <p:nvPr/>
            </p:nvSpPr>
            <p:spPr bwMode="auto">
              <a:xfrm>
                <a:off x="4120"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3" name="Rectangle 437"/>
              <p:cNvSpPr>
                <a:spLocks noChangeArrowheads="1"/>
              </p:cNvSpPr>
              <p:nvPr/>
            </p:nvSpPr>
            <p:spPr bwMode="auto">
              <a:xfrm>
                <a:off x="4222"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4" name="Rectangle 438"/>
              <p:cNvSpPr>
                <a:spLocks noChangeArrowheads="1"/>
              </p:cNvSpPr>
              <p:nvPr/>
            </p:nvSpPr>
            <p:spPr bwMode="auto">
              <a:xfrm>
                <a:off x="3613"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5" name="Rectangle 439"/>
              <p:cNvSpPr>
                <a:spLocks noChangeArrowheads="1"/>
              </p:cNvSpPr>
              <p:nvPr/>
            </p:nvSpPr>
            <p:spPr bwMode="auto">
              <a:xfrm>
                <a:off x="3713"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6" name="Rectangle 440"/>
              <p:cNvSpPr>
                <a:spLocks noChangeArrowheads="1"/>
              </p:cNvSpPr>
              <p:nvPr/>
            </p:nvSpPr>
            <p:spPr bwMode="auto">
              <a:xfrm>
                <a:off x="39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7" name="Rectangle 441"/>
              <p:cNvSpPr>
                <a:spLocks noChangeArrowheads="1"/>
              </p:cNvSpPr>
              <p:nvPr/>
            </p:nvSpPr>
            <p:spPr bwMode="auto">
              <a:xfrm>
                <a:off x="40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8" name="Rectangle 442"/>
              <p:cNvSpPr>
                <a:spLocks noChangeArrowheads="1"/>
              </p:cNvSpPr>
              <p:nvPr/>
            </p:nvSpPr>
            <p:spPr bwMode="auto">
              <a:xfrm>
                <a:off x="4222"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9" name="Rectangle 443"/>
              <p:cNvSpPr>
                <a:spLocks noChangeArrowheads="1"/>
              </p:cNvSpPr>
              <p:nvPr/>
            </p:nvSpPr>
            <p:spPr bwMode="auto">
              <a:xfrm>
                <a:off x="4324"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0" name="Rectangle 444"/>
              <p:cNvSpPr>
                <a:spLocks noChangeArrowheads="1"/>
              </p:cNvSpPr>
              <p:nvPr/>
            </p:nvSpPr>
            <p:spPr bwMode="auto">
              <a:xfrm>
                <a:off x="4426"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1" name="Rectangle 445"/>
              <p:cNvSpPr>
                <a:spLocks noChangeArrowheads="1"/>
              </p:cNvSpPr>
              <p:nvPr/>
            </p:nvSpPr>
            <p:spPr bwMode="auto">
              <a:xfrm>
                <a:off x="3511"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2" name="Rectangle 446"/>
              <p:cNvSpPr>
                <a:spLocks noChangeArrowheads="1"/>
              </p:cNvSpPr>
              <p:nvPr/>
            </p:nvSpPr>
            <p:spPr bwMode="auto">
              <a:xfrm>
                <a:off x="3613"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3" name="Rectangle 447"/>
              <p:cNvSpPr>
                <a:spLocks noChangeArrowheads="1"/>
              </p:cNvSpPr>
              <p:nvPr/>
            </p:nvSpPr>
            <p:spPr bwMode="auto">
              <a:xfrm>
                <a:off x="3815"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4" name="Rectangle 448"/>
              <p:cNvSpPr>
                <a:spLocks noChangeArrowheads="1"/>
              </p:cNvSpPr>
              <p:nvPr/>
            </p:nvSpPr>
            <p:spPr bwMode="auto">
              <a:xfrm>
                <a:off x="4018"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5" name="Rectangle 449"/>
              <p:cNvSpPr>
                <a:spLocks noChangeArrowheads="1"/>
              </p:cNvSpPr>
              <p:nvPr/>
            </p:nvSpPr>
            <p:spPr bwMode="auto">
              <a:xfrm>
                <a:off x="4120"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6" name="Rectangle 450"/>
              <p:cNvSpPr>
                <a:spLocks noChangeArrowheads="1"/>
              </p:cNvSpPr>
              <p:nvPr/>
            </p:nvSpPr>
            <p:spPr bwMode="auto">
              <a:xfrm>
                <a:off x="4324"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7" name="Rectangle 451"/>
              <p:cNvSpPr>
                <a:spLocks noChangeArrowheads="1"/>
              </p:cNvSpPr>
              <p:nvPr/>
            </p:nvSpPr>
            <p:spPr bwMode="auto">
              <a:xfrm>
                <a:off x="3511"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8" name="Rectangle 452"/>
              <p:cNvSpPr>
                <a:spLocks noChangeArrowheads="1"/>
              </p:cNvSpPr>
              <p:nvPr/>
            </p:nvSpPr>
            <p:spPr bwMode="auto">
              <a:xfrm>
                <a:off x="3713"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9" name="Rectangle 453"/>
              <p:cNvSpPr>
                <a:spLocks noChangeArrowheads="1"/>
              </p:cNvSpPr>
              <p:nvPr/>
            </p:nvSpPr>
            <p:spPr bwMode="auto">
              <a:xfrm>
                <a:off x="39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0" name="Rectangle 454"/>
              <p:cNvSpPr>
                <a:spLocks noChangeArrowheads="1"/>
              </p:cNvSpPr>
              <p:nvPr/>
            </p:nvSpPr>
            <p:spPr bwMode="auto">
              <a:xfrm>
                <a:off x="40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1" name="Rectangle 455"/>
              <p:cNvSpPr>
                <a:spLocks noChangeArrowheads="1"/>
              </p:cNvSpPr>
              <p:nvPr/>
            </p:nvSpPr>
            <p:spPr bwMode="auto">
              <a:xfrm>
                <a:off x="4222"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2" name="Rectangle 456"/>
              <p:cNvSpPr>
                <a:spLocks noChangeArrowheads="1"/>
              </p:cNvSpPr>
              <p:nvPr/>
            </p:nvSpPr>
            <p:spPr bwMode="auto">
              <a:xfrm>
                <a:off x="4426"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3" name="Rectangle 457"/>
              <p:cNvSpPr>
                <a:spLocks noChangeArrowheads="1"/>
              </p:cNvSpPr>
              <p:nvPr/>
            </p:nvSpPr>
            <p:spPr bwMode="auto">
              <a:xfrm>
                <a:off x="3613"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4" name="Rectangle 458"/>
              <p:cNvSpPr>
                <a:spLocks noChangeArrowheads="1"/>
              </p:cNvSpPr>
              <p:nvPr/>
            </p:nvSpPr>
            <p:spPr bwMode="auto">
              <a:xfrm>
                <a:off x="3815"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5" name="Rectangle 459"/>
              <p:cNvSpPr>
                <a:spLocks noChangeArrowheads="1"/>
              </p:cNvSpPr>
              <p:nvPr/>
            </p:nvSpPr>
            <p:spPr bwMode="auto">
              <a:xfrm>
                <a:off x="3918"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6" name="Rectangle 460"/>
              <p:cNvSpPr>
                <a:spLocks noChangeArrowheads="1"/>
              </p:cNvSpPr>
              <p:nvPr/>
            </p:nvSpPr>
            <p:spPr bwMode="auto">
              <a:xfrm>
                <a:off x="4120"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7" name="Rectangle 461"/>
              <p:cNvSpPr>
                <a:spLocks noChangeArrowheads="1"/>
              </p:cNvSpPr>
              <p:nvPr/>
            </p:nvSpPr>
            <p:spPr bwMode="auto">
              <a:xfrm>
                <a:off x="4324"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8" name="Rectangle 462"/>
              <p:cNvSpPr>
                <a:spLocks noChangeArrowheads="1"/>
              </p:cNvSpPr>
              <p:nvPr/>
            </p:nvSpPr>
            <p:spPr bwMode="auto">
              <a:xfrm>
                <a:off x="4426"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9" name="Rectangle 463"/>
              <p:cNvSpPr>
                <a:spLocks noChangeArrowheads="1"/>
              </p:cNvSpPr>
              <p:nvPr/>
            </p:nvSpPr>
            <p:spPr bwMode="auto">
              <a:xfrm>
                <a:off x="3511"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0" name="Rectangle 464"/>
              <p:cNvSpPr>
                <a:spLocks noChangeArrowheads="1"/>
              </p:cNvSpPr>
              <p:nvPr/>
            </p:nvSpPr>
            <p:spPr bwMode="auto">
              <a:xfrm>
                <a:off x="3613"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1" name="Rectangle 465"/>
              <p:cNvSpPr>
                <a:spLocks noChangeArrowheads="1"/>
              </p:cNvSpPr>
              <p:nvPr/>
            </p:nvSpPr>
            <p:spPr bwMode="auto">
              <a:xfrm>
                <a:off x="3815"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2" name="Rectangle 466"/>
              <p:cNvSpPr>
                <a:spLocks noChangeArrowheads="1"/>
              </p:cNvSpPr>
              <p:nvPr/>
            </p:nvSpPr>
            <p:spPr bwMode="auto">
              <a:xfrm>
                <a:off x="4018"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3" name="Rectangle 467"/>
              <p:cNvSpPr>
                <a:spLocks noChangeArrowheads="1"/>
              </p:cNvSpPr>
              <p:nvPr/>
            </p:nvSpPr>
            <p:spPr bwMode="auto">
              <a:xfrm>
                <a:off x="4120"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4" name="Rectangle 468"/>
              <p:cNvSpPr>
                <a:spLocks noChangeArrowheads="1"/>
              </p:cNvSpPr>
              <p:nvPr/>
            </p:nvSpPr>
            <p:spPr bwMode="auto">
              <a:xfrm>
                <a:off x="4324"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5" name="Rectangle 469"/>
              <p:cNvSpPr>
                <a:spLocks noChangeArrowheads="1"/>
              </p:cNvSpPr>
              <p:nvPr/>
            </p:nvSpPr>
            <p:spPr bwMode="auto">
              <a:xfrm>
                <a:off x="3713"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6" name="Rectangle 470"/>
              <p:cNvSpPr>
                <a:spLocks noChangeArrowheads="1"/>
              </p:cNvSpPr>
              <p:nvPr/>
            </p:nvSpPr>
            <p:spPr bwMode="auto">
              <a:xfrm>
                <a:off x="39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7" name="Rectangle 471"/>
              <p:cNvSpPr>
                <a:spLocks noChangeArrowheads="1"/>
              </p:cNvSpPr>
              <p:nvPr/>
            </p:nvSpPr>
            <p:spPr bwMode="auto">
              <a:xfrm>
                <a:off x="40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8" name="Rectangle 472"/>
              <p:cNvSpPr>
                <a:spLocks noChangeArrowheads="1"/>
              </p:cNvSpPr>
              <p:nvPr/>
            </p:nvSpPr>
            <p:spPr bwMode="auto">
              <a:xfrm>
                <a:off x="4222"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9" name="Rectangle 473"/>
              <p:cNvSpPr>
                <a:spLocks noChangeArrowheads="1"/>
              </p:cNvSpPr>
              <p:nvPr/>
            </p:nvSpPr>
            <p:spPr bwMode="auto">
              <a:xfrm>
                <a:off x="4426" y="196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0" name="Rectangle 474"/>
              <p:cNvSpPr>
                <a:spLocks noChangeArrowheads="1"/>
              </p:cNvSpPr>
              <p:nvPr/>
            </p:nvSpPr>
            <p:spPr bwMode="auto">
              <a:xfrm>
                <a:off x="3713"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1" name="Rectangle 475"/>
              <p:cNvSpPr>
                <a:spLocks noChangeArrowheads="1"/>
              </p:cNvSpPr>
              <p:nvPr/>
            </p:nvSpPr>
            <p:spPr bwMode="auto">
              <a:xfrm>
                <a:off x="3918"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2" name="Rectangle 476"/>
              <p:cNvSpPr>
                <a:spLocks noChangeArrowheads="1"/>
              </p:cNvSpPr>
              <p:nvPr/>
            </p:nvSpPr>
            <p:spPr bwMode="auto">
              <a:xfrm>
                <a:off x="4222"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3" name="Rectangle 477"/>
              <p:cNvSpPr>
                <a:spLocks noChangeArrowheads="1"/>
              </p:cNvSpPr>
              <p:nvPr/>
            </p:nvSpPr>
            <p:spPr bwMode="auto">
              <a:xfrm>
                <a:off x="3815"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4" name="Rectangle 478"/>
              <p:cNvSpPr>
                <a:spLocks noChangeArrowheads="1"/>
              </p:cNvSpPr>
              <p:nvPr/>
            </p:nvSpPr>
            <p:spPr bwMode="auto">
              <a:xfrm>
                <a:off x="3613"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5" name="Rectangle 479"/>
              <p:cNvSpPr>
                <a:spLocks noChangeArrowheads="1"/>
              </p:cNvSpPr>
              <p:nvPr/>
            </p:nvSpPr>
            <p:spPr bwMode="auto">
              <a:xfrm>
                <a:off x="3613" y="240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6" name="Rectangle 480"/>
              <p:cNvSpPr>
                <a:spLocks noChangeArrowheads="1"/>
              </p:cNvSpPr>
              <p:nvPr/>
            </p:nvSpPr>
            <p:spPr bwMode="auto">
              <a:xfrm>
                <a:off x="3511"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7" name="Rectangle 481"/>
              <p:cNvSpPr>
                <a:spLocks noChangeArrowheads="1"/>
              </p:cNvSpPr>
              <p:nvPr/>
            </p:nvSpPr>
            <p:spPr bwMode="auto">
              <a:xfrm>
                <a:off x="4426"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8" name="Rectangle 482"/>
              <p:cNvSpPr>
                <a:spLocks noChangeArrowheads="1"/>
              </p:cNvSpPr>
              <p:nvPr/>
            </p:nvSpPr>
            <p:spPr bwMode="auto">
              <a:xfrm>
                <a:off x="4020"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9" name="Rectangle 483"/>
              <p:cNvSpPr>
                <a:spLocks noChangeArrowheads="1"/>
              </p:cNvSpPr>
              <p:nvPr/>
            </p:nvSpPr>
            <p:spPr bwMode="auto">
              <a:xfrm>
                <a:off x="3918" y="227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0" name="Rectangle 484"/>
              <p:cNvSpPr>
                <a:spLocks noChangeArrowheads="1"/>
              </p:cNvSpPr>
              <p:nvPr/>
            </p:nvSpPr>
            <p:spPr bwMode="auto">
              <a:xfrm>
                <a:off x="4122"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1" name="Rectangle 485"/>
              <p:cNvSpPr>
                <a:spLocks noChangeArrowheads="1"/>
              </p:cNvSpPr>
              <p:nvPr/>
            </p:nvSpPr>
            <p:spPr bwMode="auto">
              <a:xfrm>
                <a:off x="4020" y="248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2" name="Rectangle 486"/>
              <p:cNvSpPr>
                <a:spLocks noChangeArrowheads="1"/>
              </p:cNvSpPr>
              <p:nvPr/>
            </p:nvSpPr>
            <p:spPr bwMode="auto">
              <a:xfrm>
                <a:off x="4120" y="2605"/>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3" name="Rectangle 487"/>
              <p:cNvSpPr>
                <a:spLocks noChangeArrowheads="1"/>
              </p:cNvSpPr>
              <p:nvPr/>
            </p:nvSpPr>
            <p:spPr bwMode="auto">
              <a:xfrm>
                <a:off x="4324"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4" name="Rectangle 488"/>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5" name="Rectangle 489"/>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1"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8" name="Rectangle 683"/>
              <p:cNvSpPr>
                <a:spLocks noChangeArrowheads="1"/>
              </p:cNvSpPr>
              <p:nvPr/>
            </p:nvSpPr>
            <p:spPr bwMode="auto">
              <a:xfrm>
                <a:off x="4682" y="1332"/>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2" name="Rectangle 687"/>
              <p:cNvSpPr>
                <a:spLocks noChangeArrowheads="1"/>
              </p:cNvSpPr>
              <p:nvPr/>
            </p:nvSpPr>
            <p:spPr bwMode="auto">
              <a:xfrm>
                <a:off x="555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3" name="Rectangle 688"/>
              <p:cNvSpPr>
                <a:spLocks noChangeArrowheads="1"/>
              </p:cNvSpPr>
              <p:nvPr/>
            </p:nvSpPr>
            <p:spPr bwMode="auto">
              <a:xfrm>
                <a:off x="55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4" name="Rectangle 689"/>
              <p:cNvSpPr>
                <a:spLocks noChangeArrowheads="1"/>
              </p:cNvSpPr>
              <p:nvPr/>
            </p:nvSpPr>
            <p:spPr bwMode="auto">
              <a:xfrm>
                <a:off x="55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5" name="Rectangle 690"/>
              <p:cNvSpPr>
                <a:spLocks noChangeArrowheads="1"/>
              </p:cNvSpPr>
              <p:nvPr/>
            </p:nvSpPr>
            <p:spPr bwMode="auto">
              <a:xfrm>
                <a:off x="555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6" name="Rectangle 691"/>
              <p:cNvSpPr>
                <a:spLocks noChangeArrowheads="1"/>
              </p:cNvSpPr>
              <p:nvPr/>
            </p:nvSpPr>
            <p:spPr bwMode="auto">
              <a:xfrm>
                <a:off x="5570" y="17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7" name="Rectangle 692"/>
              <p:cNvSpPr>
                <a:spLocks noChangeArrowheads="1"/>
              </p:cNvSpPr>
              <p:nvPr/>
            </p:nvSpPr>
            <p:spPr bwMode="auto">
              <a:xfrm>
                <a:off x="5550" y="1768"/>
                <a:ext cx="20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8" name="Rectangle 693"/>
              <p:cNvSpPr>
                <a:spLocks noChangeArrowheads="1"/>
              </p:cNvSpPr>
              <p:nvPr/>
            </p:nvSpPr>
            <p:spPr bwMode="auto">
              <a:xfrm>
                <a:off x="555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9" name="Rectangle 694"/>
              <p:cNvSpPr>
                <a:spLocks noChangeArrowheads="1"/>
              </p:cNvSpPr>
              <p:nvPr/>
            </p:nvSpPr>
            <p:spPr bwMode="auto">
              <a:xfrm>
                <a:off x="5570" y="1824"/>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0" name="Rectangle 695"/>
              <p:cNvSpPr>
                <a:spLocks noChangeArrowheads="1"/>
              </p:cNvSpPr>
              <p:nvPr/>
            </p:nvSpPr>
            <p:spPr bwMode="auto">
              <a:xfrm>
                <a:off x="5614" y="1824"/>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1" name="Rectangle 696"/>
              <p:cNvSpPr>
                <a:spLocks noChangeArrowheads="1"/>
              </p:cNvSpPr>
              <p:nvPr/>
            </p:nvSpPr>
            <p:spPr bwMode="auto">
              <a:xfrm>
                <a:off x="5550"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2" name="Rectangle 697"/>
              <p:cNvSpPr>
                <a:spLocks noChangeArrowheads="1"/>
              </p:cNvSpPr>
              <p:nvPr/>
            </p:nvSpPr>
            <p:spPr bwMode="auto">
              <a:xfrm>
                <a:off x="5592" y="1936"/>
                <a:ext cx="100"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3" name="Rectangle 698"/>
              <p:cNvSpPr>
                <a:spLocks noChangeArrowheads="1"/>
              </p:cNvSpPr>
              <p:nvPr/>
            </p:nvSpPr>
            <p:spPr bwMode="auto">
              <a:xfrm>
                <a:off x="5656" y="1993"/>
                <a:ext cx="3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4" name="Rectangle 699"/>
              <p:cNvSpPr>
                <a:spLocks noChangeArrowheads="1"/>
              </p:cNvSpPr>
              <p:nvPr/>
            </p:nvSpPr>
            <p:spPr bwMode="auto">
              <a:xfrm>
                <a:off x="5550"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5" name="Rectangle 700"/>
              <p:cNvSpPr>
                <a:spLocks noChangeArrowheads="1"/>
              </p:cNvSpPr>
              <p:nvPr/>
            </p:nvSpPr>
            <p:spPr bwMode="auto">
              <a:xfrm>
                <a:off x="5592" y="204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6" name="Rectangle 701"/>
              <p:cNvSpPr>
                <a:spLocks noChangeArrowheads="1"/>
              </p:cNvSpPr>
              <p:nvPr/>
            </p:nvSpPr>
            <p:spPr bwMode="auto">
              <a:xfrm>
                <a:off x="5570" y="21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7" name="Rectangle 702"/>
              <p:cNvSpPr>
                <a:spLocks noChangeArrowheads="1"/>
              </p:cNvSpPr>
              <p:nvPr/>
            </p:nvSpPr>
            <p:spPr bwMode="auto">
              <a:xfrm>
                <a:off x="5614" y="2161"/>
                <a:ext cx="20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8" name="Rectangle 703"/>
              <p:cNvSpPr>
                <a:spLocks noChangeArrowheads="1"/>
              </p:cNvSpPr>
              <p:nvPr/>
            </p:nvSpPr>
            <p:spPr bwMode="auto">
              <a:xfrm>
                <a:off x="5550" y="232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9" name="Rectangle 704"/>
              <p:cNvSpPr>
                <a:spLocks noChangeArrowheads="1"/>
              </p:cNvSpPr>
              <p:nvPr/>
            </p:nvSpPr>
            <p:spPr bwMode="auto">
              <a:xfrm>
                <a:off x="5592" y="232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0" name="Rectangle 705"/>
              <p:cNvSpPr>
                <a:spLocks noChangeArrowheads="1"/>
              </p:cNvSpPr>
              <p:nvPr/>
            </p:nvSpPr>
            <p:spPr bwMode="auto">
              <a:xfrm>
                <a:off x="5656" y="232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1" name="Rectangle 706"/>
              <p:cNvSpPr>
                <a:spLocks noChangeArrowheads="1"/>
              </p:cNvSpPr>
              <p:nvPr/>
            </p:nvSpPr>
            <p:spPr bwMode="auto">
              <a:xfrm>
                <a:off x="557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2" name="Rectangle 707"/>
              <p:cNvSpPr>
                <a:spLocks noChangeArrowheads="1"/>
              </p:cNvSpPr>
              <p:nvPr/>
            </p:nvSpPr>
            <p:spPr bwMode="auto">
              <a:xfrm>
                <a:off x="5570" y="244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3" name="Rectangle 708"/>
              <p:cNvSpPr>
                <a:spLocks noChangeArrowheads="1"/>
              </p:cNvSpPr>
              <p:nvPr/>
            </p:nvSpPr>
            <p:spPr bwMode="auto">
              <a:xfrm>
                <a:off x="5550"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4" name="Rectangle 709"/>
              <p:cNvSpPr>
                <a:spLocks noChangeArrowheads="1"/>
              </p:cNvSpPr>
              <p:nvPr/>
            </p:nvSpPr>
            <p:spPr bwMode="auto">
              <a:xfrm>
                <a:off x="5592" y="2499"/>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5" name="Rectangle 710"/>
              <p:cNvSpPr>
                <a:spLocks noChangeArrowheads="1"/>
              </p:cNvSpPr>
              <p:nvPr/>
            </p:nvSpPr>
            <p:spPr bwMode="auto">
              <a:xfrm>
                <a:off x="5550" y="2555"/>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6" name="Rectangle 711"/>
              <p:cNvSpPr>
                <a:spLocks noChangeArrowheads="1"/>
              </p:cNvSpPr>
              <p:nvPr/>
            </p:nvSpPr>
            <p:spPr bwMode="auto">
              <a:xfrm>
                <a:off x="559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7" name="Rectangle 712"/>
              <p:cNvSpPr>
                <a:spLocks noChangeArrowheads="1"/>
              </p:cNvSpPr>
              <p:nvPr/>
            </p:nvSpPr>
            <p:spPr bwMode="auto">
              <a:xfrm>
                <a:off x="5636"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8" name="Rectangle 713"/>
              <p:cNvSpPr>
                <a:spLocks noChangeArrowheads="1"/>
              </p:cNvSpPr>
              <p:nvPr/>
            </p:nvSpPr>
            <p:spPr bwMode="auto">
              <a:xfrm>
                <a:off x="565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9" name="Rectangle 714"/>
              <p:cNvSpPr>
                <a:spLocks noChangeArrowheads="1"/>
              </p:cNvSpPr>
              <p:nvPr/>
            </p:nvSpPr>
            <p:spPr bwMode="auto">
              <a:xfrm>
                <a:off x="5550" y="272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0" name="Rectangle 715"/>
              <p:cNvSpPr>
                <a:spLocks noChangeArrowheads="1"/>
              </p:cNvSpPr>
              <p:nvPr/>
            </p:nvSpPr>
            <p:spPr bwMode="auto">
              <a:xfrm>
                <a:off x="5592" y="2724"/>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1" name="Rectangle 716"/>
              <p:cNvSpPr>
                <a:spLocks noChangeArrowheads="1"/>
              </p:cNvSpPr>
              <p:nvPr/>
            </p:nvSpPr>
            <p:spPr bwMode="auto">
              <a:xfrm>
                <a:off x="557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2" name="Rectangle 717"/>
              <p:cNvSpPr>
                <a:spLocks noChangeArrowheads="1"/>
              </p:cNvSpPr>
              <p:nvPr/>
            </p:nvSpPr>
            <p:spPr bwMode="auto">
              <a:xfrm>
                <a:off x="5614" y="2780"/>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3" name="Rectangle 718"/>
              <p:cNvSpPr>
                <a:spLocks noChangeArrowheads="1"/>
              </p:cNvSpPr>
              <p:nvPr/>
            </p:nvSpPr>
            <p:spPr bwMode="auto">
              <a:xfrm>
                <a:off x="5550"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4" name="Rectangle 719"/>
              <p:cNvSpPr>
                <a:spLocks noChangeArrowheads="1"/>
              </p:cNvSpPr>
              <p:nvPr/>
            </p:nvSpPr>
            <p:spPr bwMode="auto">
              <a:xfrm>
                <a:off x="559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5" name="Rectangle 720"/>
              <p:cNvSpPr>
                <a:spLocks noChangeArrowheads="1"/>
              </p:cNvSpPr>
              <p:nvPr/>
            </p:nvSpPr>
            <p:spPr bwMode="auto">
              <a:xfrm>
                <a:off x="5744"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6" name="Rectangle 721"/>
              <p:cNvSpPr>
                <a:spLocks noChangeArrowheads="1"/>
              </p:cNvSpPr>
              <p:nvPr/>
            </p:nvSpPr>
            <p:spPr bwMode="auto">
              <a:xfrm>
                <a:off x="576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7" name="Rectangle 722"/>
              <p:cNvSpPr>
                <a:spLocks noChangeArrowheads="1"/>
              </p:cNvSpPr>
              <p:nvPr/>
            </p:nvSpPr>
            <p:spPr bwMode="auto">
              <a:xfrm>
                <a:off x="5786"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8" name="Rectangle 723"/>
              <p:cNvSpPr>
                <a:spLocks noChangeArrowheads="1"/>
              </p:cNvSpPr>
              <p:nvPr/>
            </p:nvSpPr>
            <p:spPr bwMode="auto">
              <a:xfrm>
                <a:off x="568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9" name="Rectangle 724"/>
              <p:cNvSpPr>
                <a:spLocks noChangeArrowheads="1"/>
              </p:cNvSpPr>
              <p:nvPr/>
            </p:nvSpPr>
            <p:spPr bwMode="auto">
              <a:xfrm>
                <a:off x="5722" y="1710"/>
                <a:ext cx="2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0" name="Rectangle 725"/>
              <p:cNvSpPr>
                <a:spLocks noChangeArrowheads="1"/>
              </p:cNvSpPr>
              <p:nvPr/>
            </p:nvSpPr>
            <p:spPr bwMode="auto">
              <a:xfrm>
                <a:off x="568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1" name="Rectangle 726"/>
              <p:cNvSpPr>
                <a:spLocks noChangeArrowheads="1"/>
              </p:cNvSpPr>
              <p:nvPr/>
            </p:nvSpPr>
            <p:spPr bwMode="auto">
              <a:xfrm>
                <a:off x="5786" y="18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2" name="Rectangle 727"/>
              <p:cNvSpPr>
                <a:spLocks noChangeArrowheads="1"/>
              </p:cNvSpPr>
              <p:nvPr/>
            </p:nvSpPr>
            <p:spPr bwMode="auto">
              <a:xfrm>
                <a:off x="5700" y="199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3" name="Rectangle 728"/>
              <p:cNvSpPr>
                <a:spLocks noChangeArrowheads="1"/>
              </p:cNvSpPr>
              <p:nvPr/>
            </p:nvSpPr>
            <p:spPr bwMode="auto">
              <a:xfrm>
                <a:off x="5786"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4" name="Rectangle 729"/>
              <p:cNvSpPr>
                <a:spLocks noChangeArrowheads="1"/>
              </p:cNvSpPr>
              <p:nvPr/>
            </p:nvSpPr>
            <p:spPr bwMode="auto">
              <a:xfrm>
                <a:off x="5636" y="227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5" name="Rectangle 730"/>
              <p:cNvSpPr>
                <a:spLocks noChangeArrowheads="1"/>
              </p:cNvSpPr>
              <p:nvPr/>
            </p:nvSpPr>
            <p:spPr bwMode="auto">
              <a:xfrm>
                <a:off x="574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6" name="Rectangle 731"/>
              <p:cNvSpPr>
                <a:spLocks noChangeArrowheads="1"/>
              </p:cNvSpPr>
              <p:nvPr/>
            </p:nvSpPr>
            <p:spPr bwMode="auto">
              <a:xfrm>
                <a:off x="5786"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7" name="Rectangle 732"/>
              <p:cNvSpPr>
                <a:spLocks noChangeArrowheads="1"/>
              </p:cNvSpPr>
              <p:nvPr/>
            </p:nvSpPr>
            <p:spPr bwMode="auto">
              <a:xfrm>
                <a:off x="5656" y="2387"/>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8" name="Rectangle 733"/>
              <p:cNvSpPr>
                <a:spLocks noChangeArrowheads="1"/>
              </p:cNvSpPr>
              <p:nvPr/>
            </p:nvSpPr>
            <p:spPr bwMode="auto">
              <a:xfrm>
                <a:off x="5786"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9" name="Rectangle 734"/>
              <p:cNvSpPr>
                <a:spLocks noChangeArrowheads="1"/>
              </p:cNvSpPr>
              <p:nvPr/>
            </p:nvSpPr>
            <p:spPr bwMode="auto">
              <a:xfrm>
                <a:off x="5786"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0" name="Rectangle 735"/>
              <p:cNvSpPr>
                <a:spLocks noChangeArrowheads="1"/>
              </p:cNvSpPr>
              <p:nvPr/>
            </p:nvSpPr>
            <p:spPr bwMode="auto">
              <a:xfrm>
                <a:off x="578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1" name="Rectangle 736"/>
              <p:cNvSpPr>
                <a:spLocks noChangeArrowheads="1"/>
              </p:cNvSpPr>
              <p:nvPr/>
            </p:nvSpPr>
            <p:spPr bwMode="auto">
              <a:xfrm>
                <a:off x="5700" y="266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2" name="Rectangle 737"/>
              <p:cNvSpPr>
                <a:spLocks noChangeArrowheads="1"/>
              </p:cNvSpPr>
              <p:nvPr/>
            </p:nvSpPr>
            <p:spPr bwMode="auto">
              <a:xfrm>
                <a:off x="57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3" name="Rectangle 738"/>
              <p:cNvSpPr>
                <a:spLocks noChangeArrowheads="1"/>
              </p:cNvSpPr>
              <p:nvPr/>
            </p:nvSpPr>
            <p:spPr bwMode="auto">
              <a:xfrm>
                <a:off x="5786"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4" name="Rectangle 739"/>
              <p:cNvSpPr>
                <a:spLocks noChangeArrowheads="1"/>
              </p:cNvSpPr>
              <p:nvPr/>
            </p:nvSpPr>
            <p:spPr bwMode="auto">
              <a:xfrm>
                <a:off x="570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5" name="Rectangle 740"/>
              <p:cNvSpPr>
                <a:spLocks noChangeArrowheads="1"/>
              </p:cNvSpPr>
              <p:nvPr/>
            </p:nvSpPr>
            <p:spPr bwMode="auto">
              <a:xfrm>
                <a:off x="559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6" name="Rectangle 741"/>
              <p:cNvSpPr>
                <a:spLocks noChangeArrowheads="1"/>
              </p:cNvSpPr>
              <p:nvPr/>
            </p:nvSpPr>
            <p:spPr bwMode="auto">
              <a:xfrm>
                <a:off x="572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7" name="Rectangle 742"/>
              <p:cNvSpPr>
                <a:spLocks noChangeArrowheads="1"/>
              </p:cNvSpPr>
              <p:nvPr/>
            </p:nvSpPr>
            <p:spPr bwMode="auto">
              <a:xfrm>
                <a:off x="5550"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8" name="Rectangle 743"/>
              <p:cNvSpPr>
                <a:spLocks noChangeArrowheads="1"/>
              </p:cNvSpPr>
              <p:nvPr/>
            </p:nvSpPr>
            <p:spPr bwMode="auto">
              <a:xfrm>
                <a:off x="563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9" name="Rectangle 744"/>
              <p:cNvSpPr>
                <a:spLocks noChangeArrowheads="1"/>
              </p:cNvSpPr>
              <p:nvPr/>
            </p:nvSpPr>
            <p:spPr bwMode="auto">
              <a:xfrm>
                <a:off x="5658"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0" name="Rectangle 745"/>
              <p:cNvSpPr>
                <a:spLocks noChangeArrowheads="1"/>
              </p:cNvSpPr>
              <p:nvPr/>
            </p:nvSpPr>
            <p:spPr bwMode="auto">
              <a:xfrm>
                <a:off x="5656"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1" name="Rectangle 746"/>
              <p:cNvSpPr>
                <a:spLocks noChangeArrowheads="1"/>
              </p:cNvSpPr>
              <p:nvPr/>
            </p:nvSpPr>
            <p:spPr bwMode="auto">
              <a:xfrm>
                <a:off x="5614"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2" name="Rectangle 747"/>
              <p:cNvSpPr>
                <a:spLocks noChangeArrowheads="1"/>
              </p:cNvSpPr>
              <p:nvPr/>
            </p:nvSpPr>
            <p:spPr bwMode="auto">
              <a:xfrm>
                <a:off x="555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3" name="Rectangle 748"/>
              <p:cNvSpPr>
                <a:spLocks noChangeArrowheads="1"/>
              </p:cNvSpPr>
              <p:nvPr/>
            </p:nvSpPr>
            <p:spPr bwMode="auto">
              <a:xfrm>
                <a:off x="559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4" name="Rectangle 749"/>
              <p:cNvSpPr>
                <a:spLocks noChangeArrowheads="1"/>
              </p:cNvSpPr>
              <p:nvPr/>
            </p:nvSpPr>
            <p:spPr bwMode="auto">
              <a:xfrm>
                <a:off x="5614"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5" name="Rectangle 750"/>
              <p:cNvSpPr>
                <a:spLocks noChangeArrowheads="1"/>
              </p:cNvSpPr>
              <p:nvPr/>
            </p:nvSpPr>
            <p:spPr bwMode="auto">
              <a:xfrm>
                <a:off x="5722"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6" name="Rectangle 751"/>
              <p:cNvSpPr>
                <a:spLocks noChangeArrowheads="1"/>
              </p:cNvSpPr>
              <p:nvPr/>
            </p:nvSpPr>
            <p:spPr bwMode="auto">
              <a:xfrm>
                <a:off x="5550"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7" name="Rectangle 752"/>
              <p:cNvSpPr>
                <a:spLocks noChangeArrowheads="1"/>
              </p:cNvSpPr>
              <p:nvPr/>
            </p:nvSpPr>
            <p:spPr bwMode="auto">
              <a:xfrm>
                <a:off x="5700" y="31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8" name="Rectangle 753"/>
              <p:cNvSpPr>
                <a:spLocks noChangeArrowheads="1"/>
              </p:cNvSpPr>
              <p:nvPr/>
            </p:nvSpPr>
            <p:spPr bwMode="auto">
              <a:xfrm>
                <a:off x="5614"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9" name="Rectangle 754"/>
              <p:cNvSpPr>
                <a:spLocks noChangeArrowheads="1"/>
              </p:cNvSpPr>
              <p:nvPr/>
            </p:nvSpPr>
            <p:spPr bwMode="auto">
              <a:xfrm>
                <a:off x="568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0" name="Rectangle 755"/>
              <p:cNvSpPr>
                <a:spLocks noChangeArrowheads="1"/>
              </p:cNvSpPr>
              <p:nvPr/>
            </p:nvSpPr>
            <p:spPr bwMode="auto">
              <a:xfrm>
                <a:off x="5550"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1" name="Rectangle 756"/>
              <p:cNvSpPr>
                <a:spLocks noChangeArrowheads="1"/>
              </p:cNvSpPr>
              <p:nvPr/>
            </p:nvSpPr>
            <p:spPr bwMode="auto">
              <a:xfrm>
                <a:off x="5656" y="3294"/>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2" name="Rectangle 757"/>
              <p:cNvSpPr>
                <a:spLocks noChangeArrowheads="1"/>
              </p:cNvSpPr>
              <p:nvPr/>
            </p:nvSpPr>
            <p:spPr bwMode="auto">
              <a:xfrm>
                <a:off x="5614"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3" name="Rectangle 758"/>
              <p:cNvSpPr>
                <a:spLocks noChangeArrowheads="1"/>
              </p:cNvSpPr>
              <p:nvPr/>
            </p:nvSpPr>
            <p:spPr bwMode="auto">
              <a:xfrm>
                <a:off x="5550"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4" name="Rectangle 759"/>
              <p:cNvSpPr>
                <a:spLocks noChangeArrowheads="1"/>
              </p:cNvSpPr>
              <p:nvPr/>
            </p:nvSpPr>
            <p:spPr bwMode="auto">
              <a:xfrm>
                <a:off x="565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5" name="Rectangle 760"/>
              <p:cNvSpPr>
                <a:spLocks noChangeArrowheads="1"/>
              </p:cNvSpPr>
              <p:nvPr/>
            </p:nvSpPr>
            <p:spPr bwMode="auto">
              <a:xfrm>
                <a:off x="578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6" name="Rectangle 761"/>
              <p:cNvSpPr>
                <a:spLocks noChangeArrowheads="1"/>
              </p:cNvSpPr>
              <p:nvPr/>
            </p:nvSpPr>
            <p:spPr bwMode="auto">
              <a:xfrm>
                <a:off x="5786" y="350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7" name="Rectangle 762"/>
              <p:cNvSpPr>
                <a:spLocks noChangeArrowheads="1"/>
              </p:cNvSpPr>
              <p:nvPr/>
            </p:nvSpPr>
            <p:spPr bwMode="auto">
              <a:xfrm>
                <a:off x="5550" y="356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8" name="Rectangle 763"/>
              <p:cNvSpPr>
                <a:spLocks noChangeArrowheads="1"/>
              </p:cNvSpPr>
              <p:nvPr/>
            </p:nvSpPr>
            <p:spPr bwMode="auto">
              <a:xfrm>
                <a:off x="565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9" name="Rectangle 764"/>
              <p:cNvSpPr>
                <a:spLocks noChangeArrowheads="1"/>
              </p:cNvSpPr>
              <p:nvPr/>
            </p:nvSpPr>
            <p:spPr bwMode="auto">
              <a:xfrm>
                <a:off x="5656" y="367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0" name="Rectangle 765"/>
              <p:cNvSpPr>
                <a:spLocks noChangeArrowheads="1"/>
              </p:cNvSpPr>
              <p:nvPr/>
            </p:nvSpPr>
            <p:spPr bwMode="auto">
              <a:xfrm>
                <a:off x="578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1" name="Rectangle 766"/>
              <p:cNvSpPr>
                <a:spLocks noChangeArrowheads="1"/>
              </p:cNvSpPr>
              <p:nvPr/>
            </p:nvSpPr>
            <p:spPr bwMode="auto">
              <a:xfrm>
                <a:off x="578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2" name="Rectangle 767"/>
              <p:cNvSpPr>
                <a:spLocks noChangeArrowheads="1"/>
              </p:cNvSpPr>
              <p:nvPr/>
            </p:nvSpPr>
            <p:spPr bwMode="auto">
              <a:xfrm>
                <a:off x="580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3" name="Rectangle 768"/>
              <p:cNvSpPr>
                <a:spLocks noChangeArrowheads="1"/>
              </p:cNvSpPr>
              <p:nvPr/>
            </p:nvSpPr>
            <p:spPr bwMode="auto">
              <a:xfrm>
                <a:off x="5828"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4" name="Rectangle 769"/>
              <p:cNvSpPr>
                <a:spLocks noChangeArrowheads="1"/>
              </p:cNvSpPr>
              <p:nvPr/>
            </p:nvSpPr>
            <p:spPr bwMode="auto">
              <a:xfrm>
                <a:off x="58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5" name="Rectangle 770"/>
              <p:cNvSpPr>
                <a:spLocks noChangeArrowheads="1"/>
              </p:cNvSpPr>
              <p:nvPr/>
            </p:nvSpPr>
            <p:spPr bwMode="auto">
              <a:xfrm>
                <a:off x="58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6" name="Rectangle 771"/>
              <p:cNvSpPr>
                <a:spLocks noChangeArrowheads="1"/>
              </p:cNvSpPr>
              <p:nvPr/>
            </p:nvSpPr>
            <p:spPr bwMode="auto">
              <a:xfrm>
                <a:off x="589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7" name="Rectangle 772"/>
              <p:cNvSpPr>
                <a:spLocks noChangeArrowheads="1"/>
              </p:cNvSpPr>
              <p:nvPr/>
            </p:nvSpPr>
            <p:spPr bwMode="auto">
              <a:xfrm>
                <a:off x="5806" y="1880"/>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8" name="Rectangle 773"/>
              <p:cNvSpPr>
                <a:spLocks noChangeArrowheads="1"/>
              </p:cNvSpPr>
              <p:nvPr/>
            </p:nvSpPr>
            <p:spPr bwMode="auto">
              <a:xfrm>
                <a:off x="5784"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9" name="Rectangle 774"/>
              <p:cNvSpPr>
                <a:spLocks noChangeArrowheads="1"/>
              </p:cNvSpPr>
              <p:nvPr/>
            </p:nvSpPr>
            <p:spPr bwMode="auto">
              <a:xfrm>
                <a:off x="5592" y="2105"/>
                <a:ext cx="22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0" name="Rectangle 775"/>
              <p:cNvSpPr>
                <a:spLocks noChangeArrowheads="1"/>
              </p:cNvSpPr>
              <p:nvPr/>
            </p:nvSpPr>
            <p:spPr bwMode="auto">
              <a:xfrm>
                <a:off x="5850" y="2105"/>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1" name="Rectangle 776"/>
              <p:cNvSpPr>
                <a:spLocks noChangeArrowheads="1"/>
              </p:cNvSpPr>
              <p:nvPr/>
            </p:nvSpPr>
            <p:spPr bwMode="auto">
              <a:xfrm>
                <a:off x="5684" y="2217"/>
                <a:ext cx="220"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2" name="Rectangle 777"/>
              <p:cNvSpPr>
                <a:spLocks noChangeArrowheads="1"/>
              </p:cNvSpPr>
              <p:nvPr/>
            </p:nvSpPr>
            <p:spPr bwMode="auto">
              <a:xfrm>
                <a:off x="578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3" name="Rectangle 778"/>
              <p:cNvSpPr>
                <a:spLocks noChangeArrowheads="1"/>
              </p:cNvSpPr>
              <p:nvPr/>
            </p:nvSpPr>
            <p:spPr bwMode="auto">
              <a:xfrm>
                <a:off x="580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4" name="Rectangle 779"/>
              <p:cNvSpPr>
                <a:spLocks noChangeArrowheads="1"/>
              </p:cNvSpPr>
              <p:nvPr/>
            </p:nvSpPr>
            <p:spPr bwMode="auto">
              <a:xfrm>
                <a:off x="5806" y="2387"/>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5" name="Rectangle 780"/>
              <p:cNvSpPr>
                <a:spLocks noChangeArrowheads="1"/>
              </p:cNvSpPr>
              <p:nvPr/>
            </p:nvSpPr>
            <p:spPr bwMode="auto">
              <a:xfrm>
                <a:off x="589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6" name="Rectangle 781"/>
              <p:cNvSpPr>
                <a:spLocks noChangeArrowheads="1"/>
              </p:cNvSpPr>
              <p:nvPr/>
            </p:nvSpPr>
            <p:spPr bwMode="auto">
              <a:xfrm>
                <a:off x="5784"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7" name="Rectangle 782"/>
              <p:cNvSpPr>
                <a:spLocks noChangeArrowheads="1"/>
              </p:cNvSpPr>
              <p:nvPr/>
            </p:nvSpPr>
            <p:spPr bwMode="auto">
              <a:xfrm>
                <a:off x="5784"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8" name="Rectangle 783"/>
              <p:cNvSpPr>
                <a:spLocks noChangeArrowheads="1"/>
              </p:cNvSpPr>
              <p:nvPr/>
            </p:nvSpPr>
            <p:spPr bwMode="auto">
              <a:xfrm>
                <a:off x="589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9" name="Rectangle 784"/>
              <p:cNvSpPr>
                <a:spLocks noChangeArrowheads="1"/>
              </p:cNvSpPr>
              <p:nvPr/>
            </p:nvSpPr>
            <p:spPr bwMode="auto">
              <a:xfrm>
                <a:off x="580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0" name="Rectangle 785"/>
              <p:cNvSpPr>
                <a:spLocks noChangeArrowheads="1"/>
              </p:cNvSpPr>
              <p:nvPr/>
            </p:nvSpPr>
            <p:spPr bwMode="auto">
              <a:xfrm>
                <a:off x="5828" y="2780"/>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1" name="Rectangle 786"/>
              <p:cNvSpPr>
                <a:spLocks noChangeArrowheads="1"/>
              </p:cNvSpPr>
              <p:nvPr/>
            </p:nvSpPr>
            <p:spPr bwMode="auto">
              <a:xfrm>
                <a:off x="591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2" name="Rectangle 787"/>
              <p:cNvSpPr>
                <a:spLocks noChangeArrowheads="1"/>
              </p:cNvSpPr>
              <p:nvPr/>
            </p:nvSpPr>
            <p:spPr bwMode="auto">
              <a:xfrm>
                <a:off x="593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3" name="Rectangle 788"/>
              <p:cNvSpPr>
                <a:spLocks noChangeArrowheads="1"/>
              </p:cNvSpPr>
              <p:nvPr/>
            </p:nvSpPr>
            <p:spPr bwMode="auto">
              <a:xfrm>
                <a:off x="598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4" name="Rectangle 789"/>
              <p:cNvSpPr>
                <a:spLocks noChangeArrowheads="1"/>
              </p:cNvSpPr>
              <p:nvPr/>
            </p:nvSpPr>
            <p:spPr bwMode="auto">
              <a:xfrm>
                <a:off x="600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5" name="Rectangle 790"/>
              <p:cNvSpPr>
                <a:spLocks noChangeArrowheads="1"/>
              </p:cNvSpPr>
              <p:nvPr/>
            </p:nvSpPr>
            <p:spPr bwMode="auto">
              <a:xfrm>
                <a:off x="602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6" name="Rectangle 791"/>
              <p:cNvSpPr>
                <a:spLocks noChangeArrowheads="1"/>
              </p:cNvSpPr>
              <p:nvPr/>
            </p:nvSpPr>
            <p:spPr bwMode="auto">
              <a:xfrm>
                <a:off x="602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7" name="Rectangle 792"/>
              <p:cNvSpPr>
                <a:spLocks noChangeArrowheads="1"/>
              </p:cNvSpPr>
              <p:nvPr/>
            </p:nvSpPr>
            <p:spPr bwMode="auto">
              <a:xfrm>
                <a:off x="5700" y="1824"/>
                <a:ext cx="228"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8" name="Rectangle 793"/>
              <p:cNvSpPr>
                <a:spLocks noChangeArrowheads="1"/>
              </p:cNvSpPr>
              <p:nvPr/>
            </p:nvSpPr>
            <p:spPr bwMode="auto">
              <a:xfrm>
                <a:off x="5942" y="1824"/>
                <a:ext cx="7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9" name="Rectangle 794"/>
              <p:cNvSpPr>
                <a:spLocks noChangeArrowheads="1"/>
              </p:cNvSpPr>
              <p:nvPr/>
            </p:nvSpPr>
            <p:spPr bwMode="auto">
              <a:xfrm>
                <a:off x="6022"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0" name="Rectangle 795"/>
              <p:cNvSpPr>
                <a:spLocks noChangeArrowheads="1"/>
              </p:cNvSpPr>
              <p:nvPr/>
            </p:nvSpPr>
            <p:spPr bwMode="auto">
              <a:xfrm>
                <a:off x="6022" y="18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1" name="Rectangle 796"/>
              <p:cNvSpPr>
                <a:spLocks noChangeArrowheads="1"/>
              </p:cNvSpPr>
              <p:nvPr/>
            </p:nvSpPr>
            <p:spPr bwMode="auto">
              <a:xfrm>
                <a:off x="5700" y="1936"/>
                <a:ext cx="228"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2" name="Rectangle 797"/>
              <p:cNvSpPr>
                <a:spLocks noChangeArrowheads="1"/>
              </p:cNvSpPr>
              <p:nvPr/>
            </p:nvSpPr>
            <p:spPr bwMode="auto">
              <a:xfrm>
                <a:off x="5958"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3" name="Rectangle 798"/>
              <p:cNvSpPr>
                <a:spLocks noChangeArrowheads="1"/>
              </p:cNvSpPr>
              <p:nvPr/>
            </p:nvSpPr>
            <p:spPr bwMode="auto">
              <a:xfrm>
                <a:off x="5978" y="1936"/>
                <a:ext cx="36"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4" name="Rectangle 799"/>
              <p:cNvSpPr>
                <a:spLocks noChangeArrowheads="1"/>
              </p:cNvSpPr>
              <p:nvPr/>
            </p:nvSpPr>
            <p:spPr bwMode="auto">
              <a:xfrm>
                <a:off x="5914" y="204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5" name="Rectangle 800"/>
              <p:cNvSpPr>
                <a:spLocks noChangeArrowheads="1"/>
              </p:cNvSpPr>
              <p:nvPr/>
            </p:nvSpPr>
            <p:spPr bwMode="auto">
              <a:xfrm>
                <a:off x="5958"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6" name="Rectangle 801"/>
              <p:cNvSpPr>
                <a:spLocks noChangeArrowheads="1"/>
              </p:cNvSpPr>
              <p:nvPr/>
            </p:nvSpPr>
            <p:spPr bwMode="auto">
              <a:xfrm>
                <a:off x="6022"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7" name="Rectangle 802"/>
              <p:cNvSpPr>
                <a:spLocks noChangeArrowheads="1"/>
              </p:cNvSpPr>
              <p:nvPr/>
            </p:nvSpPr>
            <p:spPr bwMode="auto">
              <a:xfrm>
                <a:off x="5936"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8" name="Rectangle 803"/>
              <p:cNvSpPr>
                <a:spLocks noChangeArrowheads="1"/>
              </p:cNvSpPr>
              <p:nvPr/>
            </p:nvSpPr>
            <p:spPr bwMode="auto">
              <a:xfrm>
                <a:off x="6000" y="21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9" name="Rectangle 804"/>
              <p:cNvSpPr>
                <a:spLocks noChangeArrowheads="1"/>
              </p:cNvSpPr>
              <p:nvPr/>
            </p:nvSpPr>
            <p:spPr bwMode="auto">
              <a:xfrm>
                <a:off x="6022"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0" name="Rectangle 805"/>
              <p:cNvSpPr>
                <a:spLocks noChangeArrowheads="1"/>
              </p:cNvSpPr>
              <p:nvPr/>
            </p:nvSpPr>
            <p:spPr bwMode="auto">
              <a:xfrm>
                <a:off x="5980"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1" name="Rectangle 806"/>
              <p:cNvSpPr>
                <a:spLocks noChangeArrowheads="1"/>
              </p:cNvSpPr>
              <p:nvPr/>
            </p:nvSpPr>
            <p:spPr bwMode="auto">
              <a:xfrm>
                <a:off x="6022"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2" name="Rectangle 807"/>
              <p:cNvSpPr>
                <a:spLocks noChangeArrowheads="1"/>
              </p:cNvSpPr>
              <p:nvPr/>
            </p:nvSpPr>
            <p:spPr bwMode="auto">
              <a:xfrm>
                <a:off x="5980" y="2217"/>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3" name="Rectangle 808"/>
              <p:cNvSpPr>
                <a:spLocks noChangeArrowheads="1"/>
              </p:cNvSpPr>
              <p:nvPr/>
            </p:nvSpPr>
            <p:spPr bwMode="auto">
              <a:xfrm>
                <a:off x="6022" y="22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4" name="Rectangle 809"/>
              <p:cNvSpPr>
                <a:spLocks noChangeArrowheads="1"/>
              </p:cNvSpPr>
              <p:nvPr/>
            </p:nvSpPr>
            <p:spPr bwMode="auto">
              <a:xfrm>
                <a:off x="5870" y="2273"/>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5" name="Rectangle 810"/>
              <p:cNvSpPr>
                <a:spLocks noChangeArrowheads="1"/>
              </p:cNvSpPr>
              <p:nvPr/>
            </p:nvSpPr>
            <p:spPr bwMode="auto">
              <a:xfrm>
                <a:off x="598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2"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7" name="Rectangle 813"/>
              <p:cNvSpPr>
                <a:spLocks noChangeArrowheads="1"/>
              </p:cNvSpPr>
              <p:nvPr/>
            </p:nvSpPr>
            <p:spPr bwMode="auto">
              <a:xfrm>
                <a:off x="6002" y="2329"/>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8" name="Rectangle 814"/>
              <p:cNvSpPr>
                <a:spLocks noChangeArrowheads="1"/>
              </p:cNvSpPr>
              <p:nvPr/>
            </p:nvSpPr>
            <p:spPr bwMode="auto">
              <a:xfrm>
                <a:off x="5936"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9" name="Rectangle 815"/>
              <p:cNvSpPr>
                <a:spLocks noChangeArrowheads="1"/>
              </p:cNvSpPr>
              <p:nvPr/>
            </p:nvSpPr>
            <p:spPr bwMode="auto">
              <a:xfrm>
                <a:off x="5980"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0" name="Rectangle 816"/>
              <p:cNvSpPr>
                <a:spLocks noChangeArrowheads="1"/>
              </p:cNvSpPr>
              <p:nvPr/>
            </p:nvSpPr>
            <p:spPr bwMode="auto">
              <a:xfrm>
                <a:off x="600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1" name="Rectangle 817"/>
              <p:cNvSpPr>
                <a:spLocks noChangeArrowheads="1"/>
              </p:cNvSpPr>
              <p:nvPr/>
            </p:nvSpPr>
            <p:spPr bwMode="auto">
              <a:xfrm>
                <a:off x="6022"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2" name="Rectangle 818"/>
              <p:cNvSpPr>
                <a:spLocks noChangeArrowheads="1"/>
              </p:cNvSpPr>
              <p:nvPr/>
            </p:nvSpPr>
            <p:spPr bwMode="auto">
              <a:xfrm>
                <a:off x="5936" y="2443"/>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3" name="Rectangle 819"/>
              <p:cNvSpPr>
                <a:spLocks noChangeArrowheads="1"/>
              </p:cNvSpPr>
              <p:nvPr/>
            </p:nvSpPr>
            <p:spPr bwMode="auto">
              <a:xfrm>
                <a:off x="602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4" name="Rectangle 820"/>
              <p:cNvSpPr>
                <a:spLocks noChangeArrowheads="1"/>
              </p:cNvSpPr>
              <p:nvPr/>
            </p:nvSpPr>
            <p:spPr bwMode="auto">
              <a:xfrm>
                <a:off x="6022"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5" name="Rectangle 821"/>
              <p:cNvSpPr>
                <a:spLocks noChangeArrowheads="1"/>
              </p:cNvSpPr>
              <p:nvPr/>
            </p:nvSpPr>
            <p:spPr bwMode="auto">
              <a:xfrm>
                <a:off x="5914" y="255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6" name="Rectangle 822"/>
              <p:cNvSpPr>
                <a:spLocks noChangeArrowheads="1"/>
              </p:cNvSpPr>
              <p:nvPr/>
            </p:nvSpPr>
            <p:spPr bwMode="auto">
              <a:xfrm>
                <a:off x="5980" y="255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7" name="Rectangle 823"/>
              <p:cNvSpPr>
                <a:spLocks noChangeArrowheads="1"/>
              </p:cNvSpPr>
              <p:nvPr/>
            </p:nvSpPr>
            <p:spPr bwMode="auto">
              <a:xfrm>
                <a:off x="6002" y="2555"/>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8" name="Rectangle 824"/>
              <p:cNvSpPr>
                <a:spLocks noChangeArrowheads="1"/>
              </p:cNvSpPr>
              <p:nvPr/>
            </p:nvSpPr>
            <p:spPr bwMode="auto">
              <a:xfrm>
                <a:off x="602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9" name="Rectangle 825"/>
              <p:cNvSpPr>
                <a:spLocks noChangeArrowheads="1"/>
              </p:cNvSpPr>
              <p:nvPr/>
            </p:nvSpPr>
            <p:spPr bwMode="auto">
              <a:xfrm>
                <a:off x="5958"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0" name="Rectangle 826"/>
              <p:cNvSpPr>
                <a:spLocks noChangeArrowheads="1"/>
              </p:cNvSpPr>
              <p:nvPr/>
            </p:nvSpPr>
            <p:spPr bwMode="auto">
              <a:xfrm>
                <a:off x="60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1" name="Rectangle 827"/>
              <p:cNvSpPr>
                <a:spLocks noChangeArrowheads="1"/>
              </p:cNvSpPr>
              <p:nvPr/>
            </p:nvSpPr>
            <p:spPr bwMode="auto">
              <a:xfrm>
                <a:off x="6000" y="272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2" name="Rectangle 828"/>
              <p:cNvSpPr>
                <a:spLocks noChangeArrowheads="1"/>
              </p:cNvSpPr>
              <p:nvPr/>
            </p:nvSpPr>
            <p:spPr bwMode="auto">
              <a:xfrm>
                <a:off x="593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3" name="Rectangle 829"/>
              <p:cNvSpPr>
                <a:spLocks noChangeArrowheads="1"/>
              </p:cNvSpPr>
              <p:nvPr/>
            </p:nvSpPr>
            <p:spPr bwMode="auto">
              <a:xfrm>
                <a:off x="5980"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4" name="Rectangle 830"/>
              <p:cNvSpPr>
                <a:spLocks noChangeArrowheads="1"/>
              </p:cNvSpPr>
              <p:nvPr/>
            </p:nvSpPr>
            <p:spPr bwMode="auto">
              <a:xfrm>
                <a:off x="6022"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5" name="Rectangle 831"/>
              <p:cNvSpPr>
                <a:spLocks noChangeArrowheads="1"/>
              </p:cNvSpPr>
              <p:nvPr/>
            </p:nvSpPr>
            <p:spPr bwMode="auto">
              <a:xfrm>
                <a:off x="5914" y="283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6" name="Rectangle 832"/>
              <p:cNvSpPr>
                <a:spLocks noChangeArrowheads="1"/>
              </p:cNvSpPr>
              <p:nvPr/>
            </p:nvSpPr>
            <p:spPr bwMode="auto">
              <a:xfrm>
                <a:off x="602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7" name="Rectangle 833"/>
              <p:cNvSpPr>
                <a:spLocks noChangeArrowheads="1"/>
              </p:cNvSpPr>
              <p:nvPr/>
            </p:nvSpPr>
            <p:spPr bwMode="auto">
              <a:xfrm>
                <a:off x="5914" y="289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8" name="Rectangle 834"/>
              <p:cNvSpPr>
                <a:spLocks noChangeArrowheads="1"/>
              </p:cNvSpPr>
              <p:nvPr/>
            </p:nvSpPr>
            <p:spPr bwMode="auto">
              <a:xfrm>
                <a:off x="5958"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9" name="Rectangle 835"/>
              <p:cNvSpPr>
                <a:spLocks noChangeArrowheads="1"/>
              </p:cNvSpPr>
              <p:nvPr/>
            </p:nvSpPr>
            <p:spPr bwMode="auto">
              <a:xfrm>
                <a:off x="5656"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0" name="Rectangle 836"/>
              <p:cNvSpPr>
                <a:spLocks noChangeArrowheads="1"/>
              </p:cNvSpPr>
              <p:nvPr/>
            </p:nvSpPr>
            <p:spPr bwMode="auto">
              <a:xfrm>
                <a:off x="580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1" name="Rectangle 837"/>
              <p:cNvSpPr>
                <a:spLocks noChangeArrowheads="1"/>
              </p:cNvSpPr>
              <p:nvPr/>
            </p:nvSpPr>
            <p:spPr bwMode="auto">
              <a:xfrm>
                <a:off x="5870"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2" name="Rectangle 838"/>
              <p:cNvSpPr>
                <a:spLocks noChangeArrowheads="1"/>
              </p:cNvSpPr>
              <p:nvPr/>
            </p:nvSpPr>
            <p:spPr bwMode="auto">
              <a:xfrm>
                <a:off x="5914"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3" name="Rectangle 839"/>
              <p:cNvSpPr>
                <a:spLocks noChangeArrowheads="1"/>
              </p:cNvSpPr>
              <p:nvPr/>
            </p:nvSpPr>
            <p:spPr bwMode="auto">
              <a:xfrm>
                <a:off x="6022"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4" name="Rectangle 840"/>
              <p:cNvSpPr>
                <a:spLocks noChangeArrowheads="1"/>
              </p:cNvSpPr>
              <p:nvPr/>
            </p:nvSpPr>
            <p:spPr bwMode="auto">
              <a:xfrm>
                <a:off x="5850"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5" name="Rectangle 841"/>
              <p:cNvSpPr>
                <a:spLocks noChangeArrowheads="1"/>
              </p:cNvSpPr>
              <p:nvPr/>
            </p:nvSpPr>
            <p:spPr bwMode="auto">
              <a:xfrm>
                <a:off x="6000"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6" name="Rectangle 842"/>
              <p:cNvSpPr>
                <a:spLocks noChangeArrowheads="1"/>
              </p:cNvSpPr>
              <p:nvPr/>
            </p:nvSpPr>
            <p:spPr bwMode="auto">
              <a:xfrm>
                <a:off x="6022"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7" name="Rectangle 843"/>
              <p:cNvSpPr>
                <a:spLocks noChangeArrowheads="1"/>
              </p:cNvSpPr>
              <p:nvPr/>
            </p:nvSpPr>
            <p:spPr bwMode="auto">
              <a:xfrm>
                <a:off x="5936"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8" name="Rectangle 844"/>
              <p:cNvSpPr>
                <a:spLocks noChangeArrowheads="1"/>
              </p:cNvSpPr>
              <p:nvPr/>
            </p:nvSpPr>
            <p:spPr bwMode="auto">
              <a:xfrm>
                <a:off x="598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9" name="Rectangle 845"/>
              <p:cNvSpPr>
                <a:spLocks noChangeArrowheads="1"/>
              </p:cNvSpPr>
              <p:nvPr/>
            </p:nvSpPr>
            <p:spPr bwMode="auto">
              <a:xfrm>
                <a:off x="602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0" name="Rectangle 846"/>
              <p:cNvSpPr>
                <a:spLocks noChangeArrowheads="1"/>
              </p:cNvSpPr>
              <p:nvPr/>
            </p:nvSpPr>
            <p:spPr bwMode="auto">
              <a:xfrm>
                <a:off x="585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1" name="Rectangle 847"/>
              <p:cNvSpPr>
                <a:spLocks noChangeArrowheads="1"/>
              </p:cNvSpPr>
              <p:nvPr/>
            </p:nvSpPr>
            <p:spPr bwMode="auto">
              <a:xfrm>
                <a:off x="5806"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2" name="Rectangle 848"/>
              <p:cNvSpPr>
                <a:spLocks noChangeArrowheads="1"/>
              </p:cNvSpPr>
              <p:nvPr/>
            </p:nvSpPr>
            <p:spPr bwMode="auto">
              <a:xfrm>
                <a:off x="5958"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3" name="Rectangle 849"/>
              <p:cNvSpPr>
                <a:spLocks noChangeArrowheads="1"/>
              </p:cNvSpPr>
              <p:nvPr/>
            </p:nvSpPr>
            <p:spPr bwMode="auto">
              <a:xfrm>
                <a:off x="598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4" name="Rectangle 850"/>
              <p:cNvSpPr>
                <a:spLocks noChangeArrowheads="1"/>
              </p:cNvSpPr>
              <p:nvPr/>
            </p:nvSpPr>
            <p:spPr bwMode="auto">
              <a:xfrm>
                <a:off x="5936"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5" name="Rectangle 851"/>
              <p:cNvSpPr>
                <a:spLocks noChangeArrowheads="1"/>
              </p:cNvSpPr>
              <p:nvPr/>
            </p:nvSpPr>
            <p:spPr bwMode="auto">
              <a:xfrm>
                <a:off x="589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6" name="Rectangle 852"/>
              <p:cNvSpPr>
                <a:spLocks noChangeArrowheads="1"/>
              </p:cNvSpPr>
              <p:nvPr/>
            </p:nvSpPr>
            <p:spPr bwMode="auto">
              <a:xfrm>
                <a:off x="602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7" name="Rectangle 853"/>
              <p:cNvSpPr>
                <a:spLocks noChangeArrowheads="1"/>
              </p:cNvSpPr>
              <p:nvPr/>
            </p:nvSpPr>
            <p:spPr bwMode="auto">
              <a:xfrm>
                <a:off x="585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8" name="Rectangle 854"/>
              <p:cNvSpPr>
                <a:spLocks noChangeArrowheads="1"/>
              </p:cNvSpPr>
              <p:nvPr/>
            </p:nvSpPr>
            <p:spPr bwMode="auto">
              <a:xfrm>
                <a:off x="6022"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9" name="Rectangle 855"/>
              <p:cNvSpPr>
                <a:spLocks noChangeArrowheads="1"/>
              </p:cNvSpPr>
              <p:nvPr/>
            </p:nvSpPr>
            <p:spPr bwMode="auto">
              <a:xfrm>
                <a:off x="5936"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0" name="Rectangle 856"/>
              <p:cNvSpPr>
                <a:spLocks noChangeArrowheads="1"/>
              </p:cNvSpPr>
              <p:nvPr/>
            </p:nvSpPr>
            <p:spPr bwMode="auto">
              <a:xfrm>
                <a:off x="5828"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1" name="Rectangle 857"/>
              <p:cNvSpPr>
                <a:spLocks noChangeArrowheads="1"/>
              </p:cNvSpPr>
              <p:nvPr/>
            </p:nvSpPr>
            <p:spPr bwMode="auto">
              <a:xfrm>
                <a:off x="5892"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2" name="Rectangle 858"/>
              <p:cNvSpPr>
                <a:spLocks noChangeArrowheads="1"/>
              </p:cNvSpPr>
              <p:nvPr/>
            </p:nvSpPr>
            <p:spPr bwMode="auto">
              <a:xfrm>
                <a:off x="589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3" name="Rectangle 859"/>
              <p:cNvSpPr>
                <a:spLocks noChangeArrowheads="1"/>
              </p:cNvSpPr>
              <p:nvPr/>
            </p:nvSpPr>
            <p:spPr bwMode="auto">
              <a:xfrm>
                <a:off x="602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4" name="Rectangle 860"/>
              <p:cNvSpPr>
                <a:spLocks noChangeArrowheads="1"/>
              </p:cNvSpPr>
              <p:nvPr/>
            </p:nvSpPr>
            <p:spPr bwMode="auto">
              <a:xfrm>
                <a:off x="5936"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5" name="Rectangle 861"/>
              <p:cNvSpPr>
                <a:spLocks noChangeArrowheads="1"/>
              </p:cNvSpPr>
              <p:nvPr/>
            </p:nvSpPr>
            <p:spPr bwMode="auto">
              <a:xfrm>
                <a:off x="5850"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6" name="Rectangle 862"/>
              <p:cNvSpPr>
                <a:spLocks noChangeArrowheads="1"/>
              </p:cNvSpPr>
              <p:nvPr/>
            </p:nvSpPr>
            <p:spPr bwMode="auto">
              <a:xfrm>
                <a:off x="5784"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7" name="Rectangle 863"/>
              <p:cNvSpPr>
                <a:spLocks noChangeArrowheads="1"/>
              </p:cNvSpPr>
              <p:nvPr/>
            </p:nvSpPr>
            <p:spPr bwMode="auto">
              <a:xfrm>
                <a:off x="589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8" name="Rectangle 864"/>
              <p:cNvSpPr>
                <a:spLocks noChangeArrowheads="1"/>
              </p:cNvSpPr>
              <p:nvPr/>
            </p:nvSpPr>
            <p:spPr bwMode="auto">
              <a:xfrm>
                <a:off x="602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9" name="Rectangle 865"/>
              <p:cNvSpPr>
                <a:spLocks noChangeArrowheads="1"/>
              </p:cNvSpPr>
              <p:nvPr/>
            </p:nvSpPr>
            <p:spPr bwMode="auto">
              <a:xfrm>
                <a:off x="6022" y="34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0" name="Rectangle 866"/>
              <p:cNvSpPr>
                <a:spLocks noChangeArrowheads="1"/>
              </p:cNvSpPr>
              <p:nvPr/>
            </p:nvSpPr>
            <p:spPr bwMode="auto">
              <a:xfrm>
                <a:off x="589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1" name="Rectangle 867"/>
              <p:cNvSpPr>
                <a:spLocks noChangeArrowheads="1"/>
              </p:cNvSpPr>
              <p:nvPr/>
            </p:nvSpPr>
            <p:spPr bwMode="auto">
              <a:xfrm>
                <a:off x="602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2" name="Rectangle 868"/>
              <p:cNvSpPr>
                <a:spLocks noChangeArrowheads="1"/>
              </p:cNvSpPr>
              <p:nvPr/>
            </p:nvSpPr>
            <p:spPr bwMode="auto">
              <a:xfrm>
                <a:off x="5914" y="356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3" name="Rectangle 869"/>
              <p:cNvSpPr>
                <a:spLocks noChangeArrowheads="1"/>
              </p:cNvSpPr>
              <p:nvPr/>
            </p:nvSpPr>
            <p:spPr bwMode="auto">
              <a:xfrm>
                <a:off x="5892" y="367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4" name="Rectangle 870"/>
              <p:cNvSpPr>
                <a:spLocks noChangeArrowheads="1"/>
              </p:cNvSpPr>
              <p:nvPr/>
            </p:nvSpPr>
            <p:spPr bwMode="auto">
              <a:xfrm>
                <a:off x="6022" y="362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3" name="Rectangle 949"/>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8" name="Rectangle 954"/>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10" name="Rectangle 956"/>
              <p:cNvSpPr>
                <a:spLocks noChangeArrowheads="1"/>
              </p:cNvSpPr>
              <p:nvPr/>
            </p:nvSpPr>
            <p:spPr bwMode="auto">
              <a:xfrm>
                <a:off x="481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1" name="Rectangle 957"/>
              <p:cNvSpPr>
                <a:spLocks noChangeArrowheads="1"/>
              </p:cNvSpPr>
              <p:nvPr/>
            </p:nvSpPr>
            <p:spPr bwMode="auto">
              <a:xfrm>
                <a:off x="48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2" name="Rectangle 958"/>
              <p:cNvSpPr>
                <a:spLocks noChangeArrowheads="1"/>
              </p:cNvSpPr>
              <p:nvPr/>
            </p:nvSpPr>
            <p:spPr bwMode="auto">
              <a:xfrm>
                <a:off x="48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3" name="Rectangle 959"/>
              <p:cNvSpPr>
                <a:spLocks noChangeArrowheads="1"/>
              </p:cNvSpPr>
              <p:nvPr/>
            </p:nvSpPr>
            <p:spPr bwMode="auto">
              <a:xfrm>
                <a:off x="49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4" name="Rectangle 960"/>
              <p:cNvSpPr>
                <a:spLocks noChangeArrowheads="1"/>
              </p:cNvSpPr>
              <p:nvPr/>
            </p:nvSpPr>
            <p:spPr bwMode="auto">
              <a:xfrm>
                <a:off x="492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5" name="Rectangle 961"/>
              <p:cNvSpPr>
                <a:spLocks noChangeArrowheads="1"/>
              </p:cNvSpPr>
              <p:nvPr/>
            </p:nvSpPr>
            <p:spPr bwMode="auto">
              <a:xfrm>
                <a:off x="481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6" name="Rectangle 962"/>
              <p:cNvSpPr>
                <a:spLocks noChangeArrowheads="1"/>
              </p:cNvSpPr>
              <p:nvPr/>
            </p:nvSpPr>
            <p:spPr bwMode="auto">
              <a:xfrm>
                <a:off x="4834"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7" name="Rectangle 963"/>
              <p:cNvSpPr>
                <a:spLocks noChangeArrowheads="1"/>
              </p:cNvSpPr>
              <p:nvPr/>
            </p:nvSpPr>
            <p:spPr bwMode="auto">
              <a:xfrm>
                <a:off x="4814"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8" name="Rectangle 964"/>
              <p:cNvSpPr>
                <a:spLocks noChangeArrowheads="1"/>
              </p:cNvSpPr>
              <p:nvPr/>
            </p:nvSpPr>
            <p:spPr bwMode="auto">
              <a:xfrm>
                <a:off x="4856"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9" name="Rectangle 965"/>
              <p:cNvSpPr>
                <a:spLocks noChangeArrowheads="1"/>
              </p:cNvSpPr>
              <p:nvPr/>
            </p:nvSpPr>
            <p:spPr bwMode="auto">
              <a:xfrm>
                <a:off x="492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0" name="Rectangle 966"/>
              <p:cNvSpPr>
                <a:spLocks noChangeArrowheads="1"/>
              </p:cNvSpPr>
              <p:nvPr/>
            </p:nvSpPr>
            <p:spPr bwMode="auto">
              <a:xfrm>
                <a:off x="481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1" name="Rectangle 967"/>
              <p:cNvSpPr>
                <a:spLocks noChangeArrowheads="1"/>
              </p:cNvSpPr>
              <p:nvPr/>
            </p:nvSpPr>
            <p:spPr bwMode="auto">
              <a:xfrm>
                <a:off x="4834"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2" name="Rectangle 968"/>
              <p:cNvSpPr>
                <a:spLocks noChangeArrowheads="1"/>
              </p:cNvSpPr>
              <p:nvPr/>
            </p:nvSpPr>
            <p:spPr bwMode="auto">
              <a:xfrm>
                <a:off x="4878" y="110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3" name="Rectangle 969"/>
              <p:cNvSpPr>
                <a:spLocks noChangeArrowheads="1"/>
              </p:cNvSpPr>
              <p:nvPr/>
            </p:nvSpPr>
            <p:spPr bwMode="auto">
              <a:xfrm>
                <a:off x="4834"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4" name="Rectangle 970"/>
              <p:cNvSpPr>
                <a:spLocks noChangeArrowheads="1"/>
              </p:cNvSpPr>
              <p:nvPr/>
            </p:nvSpPr>
            <p:spPr bwMode="auto">
              <a:xfrm>
                <a:off x="48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5" name="Rectangle 971"/>
              <p:cNvSpPr>
                <a:spLocks noChangeArrowheads="1"/>
              </p:cNvSpPr>
              <p:nvPr/>
            </p:nvSpPr>
            <p:spPr bwMode="auto">
              <a:xfrm>
                <a:off x="492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6" name="Rectangle 972"/>
              <p:cNvSpPr>
                <a:spLocks noChangeArrowheads="1"/>
              </p:cNvSpPr>
              <p:nvPr/>
            </p:nvSpPr>
            <p:spPr bwMode="auto">
              <a:xfrm>
                <a:off x="481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7" name="Rectangle 973"/>
              <p:cNvSpPr>
                <a:spLocks noChangeArrowheads="1"/>
              </p:cNvSpPr>
              <p:nvPr/>
            </p:nvSpPr>
            <p:spPr bwMode="auto">
              <a:xfrm>
                <a:off x="485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8" name="Rectangle 974"/>
              <p:cNvSpPr>
                <a:spLocks noChangeArrowheads="1"/>
              </p:cNvSpPr>
              <p:nvPr/>
            </p:nvSpPr>
            <p:spPr bwMode="auto">
              <a:xfrm>
                <a:off x="483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9" name="Rectangle 975"/>
              <p:cNvSpPr>
                <a:spLocks noChangeArrowheads="1"/>
              </p:cNvSpPr>
              <p:nvPr/>
            </p:nvSpPr>
            <p:spPr bwMode="auto">
              <a:xfrm>
                <a:off x="4878"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0" name="Rectangle 976"/>
              <p:cNvSpPr>
                <a:spLocks noChangeArrowheads="1"/>
              </p:cNvSpPr>
              <p:nvPr/>
            </p:nvSpPr>
            <p:spPr bwMode="auto">
              <a:xfrm>
                <a:off x="4920"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1" name="Rectangle 977"/>
              <p:cNvSpPr>
                <a:spLocks noChangeArrowheads="1"/>
              </p:cNvSpPr>
              <p:nvPr/>
            </p:nvSpPr>
            <p:spPr bwMode="auto">
              <a:xfrm>
                <a:off x="481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2" name="Rectangle 978"/>
              <p:cNvSpPr>
                <a:spLocks noChangeArrowheads="1"/>
              </p:cNvSpPr>
              <p:nvPr/>
            </p:nvSpPr>
            <p:spPr bwMode="auto">
              <a:xfrm>
                <a:off x="4856"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3" name="Rectangle 979"/>
              <p:cNvSpPr>
                <a:spLocks noChangeArrowheads="1"/>
              </p:cNvSpPr>
              <p:nvPr/>
            </p:nvSpPr>
            <p:spPr bwMode="auto">
              <a:xfrm>
                <a:off x="48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4" name="Rectangle 980"/>
              <p:cNvSpPr>
                <a:spLocks noChangeArrowheads="1"/>
              </p:cNvSpPr>
              <p:nvPr/>
            </p:nvSpPr>
            <p:spPr bwMode="auto">
              <a:xfrm>
                <a:off x="49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5" name="Rectangle 981"/>
              <p:cNvSpPr>
                <a:spLocks noChangeArrowheads="1"/>
              </p:cNvSpPr>
              <p:nvPr/>
            </p:nvSpPr>
            <p:spPr bwMode="auto">
              <a:xfrm>
                <a:off x="4834" y="14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6" name="Rectangle 982"/>
              <p:cNvSpPr>
                <a:spLocks noChangeArrowheads="1"/>
              </p:cNvSpPr>
              <p:nvPr/>
            </p:nvSpPr>
            <p:spPr bwMode="auto">
              <a:xfrm>
                <a:off x="487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7" name="Rectangle 983"/>
              <p:cNvSpPr>
                <a:spLocks noChangeArrowheads="1"/>
              </p:cNvSpPr>
              <p:nvPr/>
            </p:nvSpPr>
            <p:spPr bwMode="auto">
              <a:xfrm>
                <a:off x="4814"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8" name="Rectangle 984"/>
              <p:cNvSpPr>
                <a:spLocks noChangeArrowheads="1"/>
              </p:cNvSpPr>
              <p:nvPr/>
            </p:nvSpPr>
            <p:spPr bwMode="auto">
              <a:xfrm>
                <a:off x="48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9" name="Rectangle 985"/>
              <p:cNvSpPr>
                <a:spLocks noChangeArrowheads="1"/>
              </p:cNvSpPr>
              <p:nvPr/>
            </p:nvSpPr>
            <p:spPr bwMode="auto">
              <a:xfrm>
                <a:off x="492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0" name="Rectangle 986"/>
              <p:cNvSpPr>
                <a:spLocks noChangeArrowheads="1"/>
              </p:cNvSpPr>
              <p:nvPr/>
            </p:nvSpPr>
            <p:spPr bwMode="auto">
              <a:xfrm>
                <a:off x="481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1" name="Rectangle 987"/>
              <p:cNvSpPr>
                <a:spLocks noChangeArrowheads="1"/>
              </p:cNvSpPr>
              <p:nvPr/>
            </p:nvSpPr>
            <p:spPr bwMode="auto">
              <a:xfrm>
                <a:off x="4834"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2" name="Rectangle 988"/>
              <p:cNvSpPr>
                <a:spLocks noChangeArrowheads="1"/>
              </p:cNvSpPr>
              <p:nvPr/>
            </p:nvSpPr>
            <p:spPr bwMode="auto">
              <a:xfrm>
                <a:off x="4814"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3" name="Rectangle 989"/>
              <p:cNvSpPr>
                <a:spLocks noChangeArrowheads="1"/>
              </p:cNvSpPr>
              <p:nvPr/>
            </p:nvSpPr>
            <p:spPr bwMode="auto">
              <a:xfrm>
                <a:off x="4856"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4" name="Rectangle 990"/>
              <p:cNvSpPr>
                <a:spLocks noChangeArrowheads="1"/>
              </p:cNvSpPr>
              <p:nvPr/>
            </p:nvSpPr>
            <p:spPr bwMode="auto">
              <a:xfrm>
                <a:off x="4920"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5" name="Rectangle 991"/>
              <p:cNvSpPr>
                <a:spLocks noChangeArrowheads="1"/>
              </p:cNvSpPr>
              <p:nvPr/>
            </p:nvSpPr>
            <p:spPr bwMode="auto">
              <a:xfrm>
                <a:off x="483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6" name="Rectangle 992"/>
              <p:cNvSpPr>
                <a:spLocks noChangeArrowheads="1"/>
              </p:cNvSpPr>
              <p:nvPr/>
            </p:nvSpPr>
            <p:spPr bwMode="auto">
              <a:xfrm>
                <a:off x="4834"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7" name="Rectangle 993"/>
              <p:cNvSpPr>
                <a:spLocks noChangeArrowheads="1"/>
              </p:cNvSpPr>
              <p:nvPr/>
            </p:nvSpPr>
            <p:spPr bwMode="auto">
              <a:xfrm>
                <a:off x="4878"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8" name="Rectangle 994"/>
              <p:cNvSpPr>
                <a:spLocks noChangeArrowheads="1"/>
              </p:cNvSpPr>
              <p:nvPr/>
            </p:nvSpPr>
            <p:spPr bwMode="auto">
              <a:xfrm>
                <a:off x="492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9" name="Rectangle 995"/>
              <p:cNvSpPr>
                <a:spLocks noChangeArrowheads="1"/>
              </p:cNvSpPr>
              <p:nvPr/>
            </p:nvSpPr>
            <p:spPr bwMode="auto">
              <a:xfrm>
                <a:off x="481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0" name="Rectangle 996"/>
              <p:cNvSpPr>
                <a:spLocks noChangeArrowheads="1"/>
              </p:cNvSpPr>
              <p:nvPr/>
            </p:nvSpPr>
            <p:spPr bwMode="auto">
              <a:xfrm>
                <a:off x="485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1" name="Rectangle 997"/>
              <p:cNvSpPr>
                <a:spLocks noChangeArrowheads="1"/>
              </p:cNvSpPr>
              <p:nvPr/>
            </p:nvSpPr>
            <p:spPr bwMode="auto">
              <a:xfrm>
                <a:off x="4900"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2" name="Rectangle 998"/>
              <p:cNvSpPr>
                <a:spLocks noChangeArrowheads="1"/>
              </p:cNvSpPr>
              <p:nvPr/>
            </p:nvSpPr>
            <p:spPr bwMode="auto">
              <a:xfrm>
                <a:off x="4814"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3" name="Rectangle 999"/>
              <p:cNvSpPr>
                <a:spLocks noChangeArrowheads="1"/>
              </p:cNvSpPr>
              <p:nvPr/>
            </p:nvSpPr>
            <p:spPr bwMode="auto">
              <a:xfrm>
                <a:off x="487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4" name="Rectangle 1000"/>
              <p:cNvSpPr>
                <a:spLocks noChangeArrowheads="1"/>
              </p:cNvSpPr>
              <p:nvPr/>
            </p:nvSpPr>
            <p:spPr bwMode="auto">
              <a:xfrm>
                <a:off x="48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5" name="Rectangle 1001"/>
              <p:cNvSpPr>
                <a:spLocks noChangeArrowheads="1"/>
              </p:cNvSpPr>
              <p:nvPr/>
            </p:nvSpPr>
            <p:spPr bwMode="auto">
              <a:xfrm>
                <a:off x="490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6" name="Rectangle 1002"/>
              <p:cNvSpPr>
                <a:spLocks noChangeArrowheads="1"/>
              </p:cNvSpPr>
              <p:nvPr/>
            </p:nvSpPr>
            <p:spPr bwMode="auto">
              <a:xfrm>
                <a:off x="492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7" name="Rectangle 1003"/>
              <p:cNvSpPr>
                <a:spLocks noChangeArrowheads="1"/>
              </p:cNvSpPr>
              <p:nvPr/>
            </p:nvSpPr>
            <p:spPr bwMode="auto">
              <a:xfrm>
                <a:off x="4814"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8" name="Rectangle 1004"/>
              <p:cNvSpPr>
                <a:spLocks noChangeArrowheads="1"/>
              </p:cNvSpPr>
              <p:nvPr/>
            </p:nvSpPr>
            <p:spPr bwMode="auto">
              <a:xfrm>
                <a:off x="483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9" name="Rectangle 1005"/>
              <p:cNvSpPr>
                <a:spLocks noChangeArrowheads="1"/>
              </p:cNvSpPr>
              <p:nvPr/>
            </p:nvSpPr>
            <p:spPr bwMode="auto">
              <a:xfrm>
                <a:off x="48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0" name="Rectangle 1006"/>
              <p:cNvSpPr>
                <a:spLocks noChangeArrowheads="1"/>
              </p:cNvSpPr>
              <p:nvPr/>
            </p:nvSpPr>
            <p:spPr bwMode="auto">
              <a:xfrm>
                <a:off x="492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1" name="Rectangle 1007"/>
              <p:cNvSpPr>
                <a:spLocks noChangeArrowheads="1"/>
              </p:cNvSpPr>
              <p:nvPr/>
            </p:nvSpPr>
            <p:spPr bwMode="auto">
              <a:xfrm>
                <a:off x="481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2" name="Rectangle 1008"/>
              <p:cNvSpPr>
                <a:spLocks noChangeArrowheads="1"/>
              </p:cNvSpPr>
              <p:nvPr/>
            </p:nvSpPr>
            <p:spPr bwMode="auto">
              <a:xfrm>
                <a:off x="485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3" name="Rectangle 1009"/>
              <p:cNvSpPr>
                <a:spLocks noChangeArrowheads="1"/>
              </p:cNvSpPr>
              <p:nvPr/>
            </p:nvSpPr>
            <p:spPr bwMode="auto">
              <a:xfrm>
                <a:off x="483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4" name="Rectangle 1010"/>
              <p:cNvSpPr>
                <a:spLocks noChangeArrowheads="1"/>
              </p:cNvSpPr>
              <p:nvPr/>
            </p:nvSpPr>
            <p:spPr bwMode="auto">
              <a:xfrm>
                <a:off x="487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5" name="Rectangle 1011"/>
              <p:cNvSpPr>
                <a:spLocks noChangeArrowheads="1"/>
              </p:cNvSpPr>
              <p:nvPr/>
            </p:nvSpPr>
            <p:spPr bwMode="auto">
              <a:xfrm>
                <a:off x="481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3"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7" name="Rectangle 1014"/>
              <p:cNvSpPr>
                <a:spLocks noChangeArrowheads="1"/>
              </p:cNvSpPr>
              <p:nvPr/>
            </p:nvSpPr>
            <p:spPr bwMode="auto">
              <a:xfrm>
                <a:off x="49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8" name="Rectangle 1015"/>
              <p:cNvSpPr>
                <a:spLocks noChangeArrowheads="1"/>
              </p:cNvSpPr>
              <p:nvPr/>
            </p:nvSpPr>
            <p:spPr bwMode="auto">
              <a:xfrm>
                <a:off x="49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9" name="Rectangle 1016"/>
              <p:cNvSpPr>
                <a:spLocks noChangeArrowheads="1"/>
              </p:cNvSpPr>
              <p:nvPr/>
            </p:nvSpPr>
            <p:spPr bwMode="auto">
              <a:xfrm>
                <a:off x="5008"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0" name="Rectangle 1017"/>
              <p:cNvSpPr>
                <a:spLocks noChangeArrowheads="1"/>
              </p:cNvSpPr>
              <p:nvPr/>
            </p:nvSpPr>
            <p:spPr bwMode="auto">
              <a:xfrm>
                <a:off x="503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1" name="Rectangle 1018"/>
              <p:cNvSpPr>
                <a:spLocks noChangeArrowheads="1"/>
              </p:cNvSpPr>
              <p:nvPr/>
            </p:nvSpPr>
            <p:spPr bwMode="auto">
              <a:xfrm>
                <a:off x="505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2" name="Rectangle 1019"/>
              <p:cNvSpPr>
                <a:spLocks noChangeArrowheads="1"/>
              </p:cNvSpPr>
              <p:nvPr/>
            </p:nvSpPr>
            <p:spPr bwMode="auto">
              <a:xfrm>
                <a:off x="494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3" name="Rectangle 1020"/>
              <p:cNvSpPr>
                <a:spLocks noChangeArrowheads="1"/>
              </p:cNvSpPr>
              <p:nvPr/>
            </p:nvSpPr>
            <p:spPr bwMode="auto">
              <a:xfrm>
                <a:off x="4986"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4" name="Rectangle 1021"/>
              <p:cNvSpPr>
                <a:spLocks noChangeArrowheads="1"/>
              </p:cNvSpPr>
              <p:nvPr/>
            </p:nvSpPr>
            <p:spPr bwMode="auto">
              <a:xfrm>
                <a:off x="5030"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5" name="Rectangle 1022"/>
              <p:cNvSpPr>
                <a:spLocks noChangeArrowheads="1"/>
              </p:cNvSpPr>
              <p:nvPr/>
            </p:nvSpPr>
            <p:spPr bwMode="auto">
              <a:xfrm>
                <a:off x="4964"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6" name="Rectangle 1023"/>
              <p:cNvSpPr>
                <a:spLocks noChangeArrowheads="1"/>
              </p:cNvSpPr>
              <p:nvPr/>
            </p:nvSpPr>
            <p:spPr bwMode="auto">
              <a:xfrm>
                <a:off x="505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7" name="Rectangle 1024"/>
              <p:cNvSpPr>
                <a:spLocks noChangeArrowheads="1"/>
              </p:cNvSpPr>
              <p:nvPr/>
            </p:nvSpPr>
            <p:spPr bwMode="auto">
              <a:xfrm>
                <a:off x="494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8" name="Rectangle 1025"/>
              <p:cNvSpPr>
                <a:spLocks noChangeArrowheads="1"/>
              </p:cNvSpPr>
              <p:nvPr/>
            </p:nvSpPr>
            <p:spPr bwMode="auto">
              <a:xfrm>
                <a:off x="5008"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9" name="Rectangle 1026"/>
              <p:cNvSpPr>
                <a:spLocks noChangeArrowheads="1"/>
              </p:cNvSpPr>
              <p:nvPr/>
            </p:nvSpPr>
            <p:spPr bwMode="auto">
              <a:xfrm>
                <a:off x="5050"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0" name="Rectangle 1027"/>
              <p:cNvSpPr>
                <a:spLocks noChangeArrowheads="1"/>
              </p:cNvSpPr>
              <p:nvPr/>
            </p:nvSpPr>
            <p:spPr bwMode="auto">
              <a:xfrm>
                <a:off x="49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1" name="Rectangle 1028"/>
              <p:cNvSpPr>
                <a:spLocks noChangeArrowheads="1"/>
              </p:cNvSpPr>
              <p:nvPr/>
            </p:nvSpPr>
            <p:spPr bwMode="auto">
              <a:xfrm>
                <a:off x="4964"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2" name="Rectangle 1029"/>
              <p:cNvSpPr>
                <a:spLocks noChangeArrowheads="1"/>
              </p:cNvSpPr>
              <p:nvPr/>
            </p:nvSpPr>
            <p:spPr bwMode="auto">
              <a:xfrm>
                <a:off x="5008"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3" name="Rectangle 1030"/>
              <p:cNvSpPr>
                <a:spLocks noChangeArrowheads="1"/>
              </p:cNvSpPr>
              <p:nvPr/>
            </p:nvSpPr>
            <p:spPr bwMode="auto">
              <a:xfrm>
                <a:off x="505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4" name="Rectangle 1031"/>
              <p:cNvSpPr>
                <a:spLocks noChangeArrowheads="1"/>
              </p:cNvSpPr>
              <p:nvPr/>
            </p:nvSpPr>
            <p:spPr bwMode="auto">
              <a:xfrm>
                <a:off x="494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5" name="Rectangle 1032"/>
              <p:cNvSpPr>
                <a:spLocks noChangeArrowheads="1"/>
              </p:cNvSpPr>
              <p:nvPr/>
            </p:nvSpPr>
            <p:spPr bwMode="auto">
              <a:xfrm>
                <a:off x="498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6" name="Rectangle 1033"/>
              <p:cNvSpPr>
                <a:spLocks noChangeArrowheads="1"/>
              </p:cNvSpPr>
              <p:nvPr/>
            </p:nvSpPr>
            <p:spPr bwMode="auto">
              <a:xfrm>
                <a:off x="49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7" name="Rectangle 1034"/>
              <p:cNvSpPr>
                <a:spLocks noChangeArrowheads="1"/>
              </p:cNvSpPr>
              <p:nvPr/>
            </p:nvSpPr>
            <p:spPr bwMode="auto">
              <a:xfrm>
                <a:off x="503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8" name="Rectangle 1035"/>
              <p:cNvSpPr>
                <a:spLocks noChangeArrowheads="1"/>
              </p:cNvSpPr>
              <p:nvPr/>
            </p:nvSpPr>
            <p:spPr bwMode="auto">
              <a:xfrm>
                <a:off x="494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9" name="Rectangle 1036"/>
              <p:cNvSpPr>
                <a:spLocks noChangeArrowheads="1"/>
              </p:cNvSpPr>
              <p:nvPr/>
            </p:nvSpPr>
            <p:spPr bwMode="auto">
              <a:xfrm>
                <a:off x="49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0" name="Rectangle 1037"/>
              <p:cNvSpPr>
                <a:spLocks noChangeArrowheads="1"/>
              </p:cNvSpPr>
              <p:nvPr/>
            </p:nvSpPr>
            <p:spPr bwMode="auto">
              <a:xfrm>
                <a:off x="5008"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1" name="Rectangle 1038"/>
              <p:cNvSpPr>
                <a:spLocks noChangeArrowheads="1"/>
              </p:cNvSpPr>
              <p:nvPr/>
            </p:nvSpPr>
            <p:spPr bwMode="auto">
              <a:xfrm>
                <a:off x="5050"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2" name="Rectangle 1039"/>
              <p:cNvSpPr>
                <a:spLocks noChangeArrowheads="1"/>
              </p:cNvSpPr>
              <p:nvPr/>
            </p:nvSpPr>
            <p:spPr bwMode="auto">
              <a:xfrm>
                <a:off x="49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3" name="Rectangle 1040"/>
              <p:cNvSpPr>
                <a:spLocks noChangeArrowheads="1"/>
              </p:cNvSpPr>
              <p:nvPr/>
            </p:nvSpPr>
            <p:spPr bwMode="auto">
              <a:xfrm>
                <a:off x="5008"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4" name="Rectangle 1041"/>
              <p:cNvSpPr>
                <a:spLocks noChangeArrowheads="1"/>
              </p:cNvSpPr>
              <p:nvPr/>
            </p:nvSpPr>
            <p:spPr bwMode="auto">
              <a:xfrm>
                <a:off x="4944" y="1442"/>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5" name="Rectangle 1042"/>
              <p:cNvSpPr>
                <a:spLocks noChangeArrowheads="1"/>
              </p:cNvSpPr>
              <p:nvPr/>
            </p:nvSpPr>
            <p:spPr bwMode="auto">
              <a:xfrm>
                <a:off x="500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6" name="Rectangle 1043"/>
              <p:cNvSpPr>
                <a:spLocks noChangeArrowheads="1"/>
              </p:cNvSpPr>
              <p:nvPr/>
            </p:nvSpPr>
            <p:spPr bwMode="auto">
              <a:xfrm>
                <a:off x="5008"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7" name="Rectangle 1044"/>
              <p:cNvSpPr>
                <a:spLocks noChangeArrowheads="1"/>
              </p:cNvSpPr>
              <p:nvPr/>
            </p:nvSpPr>
            <p:spPr bwMode="auto">
              <a:xfrm>
                <a:off x="505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8" name="Rectangle 1045"/>
              <p:cNvSpPr>
                <a:spLocks noChangeArrowheads="1"/>
              </p:cNvSpPr>
              <p:nvPr/>
            </p:nvSpPr>
            <p:spPr bwMode="auto">
              <a:xfrm>
                <a:off x="4900" y="1554"/>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9" name="Rectangle 1046"/>
              <p:cNvSpPr>
                <a:spLocks noChangeArrowheads="1"/>
              </p:cNvSpPr>
              <p:nvPr/>
            </p:nvSpPr>
            <p:spPr bwMode="auto">
              <a:xfrm>
                <a:off x="5008"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0" name="Rectangle 1047"/>
              <p:cNvSpPr>
                <a:spLocks noChangeArrowheads="1"/>
              </p:cNvSpPr>
              <p:nvPr/>
            </p:nvSpPr>
            <p:spPr bwMode="auto">
              <a:xfrm>
                <a:off x="5050"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1" name="Rectangle 1048"/>
              <p:cNvSpPr>
                <a:spLocks noChangeArrowheads="1"/>
              </p:cNvSpPr>
              <p:nvPr/>
            </p:nvSpPr>
            <p:spPr bwMode="auto">
              <a:xfrm>
                <a:off x="4964"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2" name="Rectangle 1049"/>
              <p:cNvSpPr>
                <a:spLocks noChangeArrowheads="1"/>
              </p:cNvSpPr>
              <p:nvPr/>
            </p:nvSpPr>
            <p:spPr bwMode="auto">
              <a:xfrm>
                <a:off x="498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3" name="Rectangle 1050"/>
              <p:cNvSpPr>
                <a:spLocks noChangeArrowheads="1"/>
              </p:cNvSpPr>
              <p:nvPr/>
            </p:nvSpPr>
            <p:spPr bwMode="auto">
              <a:xfrm>
                <a:off x="5030" y="16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4" name="Rectangle 1051"/>
              <p:cNvSpPr>
                <a:spLocks noChangeArrowheads="1"/>
              </p:cNvSpPr>
              <p:nvPr/>
            </p:nvSpPr>
            <p:spPr bwMode="auto">
              <a:xfrm>
                <a:off x="49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5" name="Rectangle 1052"/>
              <p:cNvSpPr>
                <a:spLocks noChangeArrowheads="1"/>
              </p:cNvSpPr>
              <p:nvPr/>
            </p:nvSpPr>
            <p:spPr bwMode="auto">
              <a:xfrm>
                <a:off x="5008"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6" name="Rectangle 1053"/>
              <p:cNvSpPr>
                <a:spLocks noChangeArrowheads="1"/>
              </p:cNvSpPr>
              <p:nvPr/>
            </p:nvSpPr>
            <p:spPr bwMode="auto">
              <a:xfrm>
                <a:off x="5050"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7" name="Rectangle 1054"/>
              <p:cNvSpPr>
                <a:spLocks noChangeArrowheads="1"/>
              </p:cNvSpPr>
              <p:nvPr/>
            </p:nvSpPr>
            <p:spPr bwMode="auto">
              <a:xfrm>
                <a:off x="4964"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8" name="Rectangle 1055"/>
              <p:cNvSpPr>
                <a:spLocks noChangeArrowheads="1"/>
              </p:cNvSpPr>
              <p:nvPr/>
            </p:nvSpPr>
            <p:spPr bwMode="auto">
              <a:xfrm>
                <a:off x="505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9" name="Rectangle 1056"/>
              <p:cNvSpPr>
                <a:spLocks noChangeArrowheads="1"/>
              </p:cNvSpPr>
              <p:nvPr/>
            </p:nvSpPr>
            <p:spPr bwMode="auto">
              <a:xfrm>
                <a:off x="494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0" name="Rectangle 1057"/>
              <p:cNvSpPr>
                <a:spLocks noChangeArrowheads="1"/>
              </p:cNvSpPr>
              <p:nvPr/>
            </p:nvSpPr>
            <p:spPr bwMode="auto">
              <a:xfrm>
                <a:off x="5050"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1" name="Rectangle 1058"/>
              <p:cNvSpPr>
                <a:spLocks noChangeArrowheads="1"/>
              </p:cNvSpPr>
              <p:nvPr/>
            </p:nvSpPr>
            <p:spPr bwMode="auto">
              <a:xfrm>
                <a:off x="49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2" name="Rectangle 1059"/>
              <p:cNvSpPr>
                <a:spLocks noChangeArrowheads="1"/>
              </p:cNvSpPr>
              <p:nvPr/>
            </p:nvSpPr>
            <p:spPr bwMode="auto">
              <a:xfrm>
                <a:off x="4964"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3" name="Rectangle 1060"/>
              <p:cNvSpPr>
                <a:spLocks noChangeArrowheads="1"/>
              </p:cNvSpPr>
              <p:nvPr/>
            </p:nvSpPr>
            <p:spPr bwMode="auto">
              <a:xfrm>
                <a:off x="500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4" name="Rectangle 1061"/>
              <p:cNvSpPr>
                <a:spLocks noChangeArrowheads="1"/>
              </p:cNvSpPr>
              <p:nvPr/>
            </p:nvSpPr>
            <p:spPr bwMode="auto">
              <a:xfrm>
                <a:off x="5030"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5" name="Rectangle 1062"/>
              <p:cNvSpPr>
                <a:spLocks noChangeArrowheads="1"/>
              </p:cNvSpPr>
              <p:nvPr/>
            </p:nvSpPr>
            <p:spPr bwMode="auto">
              <a:xfrm>
                <a:off x="49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6" name="Rectangle 1063"/>
              <p:cNvSpPr>
                <a:spLocks noChangeArrowheads="1"/>
              </p:cNvSpPr>
              <p:nvPr/>
            </p:nvSpPr>
            <p:spPr bwMode="auto">
              <a:xfrm>
                <a:off x="503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7" name="Rectangle 1064"/>
              <p:cNvSpPr>
                <a:spLocks noChangeArrowheads="1"/>
              </p:cNvSpPr>
              <p:nvPr/>
            </p:nvSpPr>
            <p:spPr bwMode="auto">
              <a:xfrm>
                <a:off x="505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8" name="Rectangle 1065"/>
              <p:cNvSpPr>
                <a:spLocks noChangeArrowheads="1"/>
              </p:cNvSpPr>
              <p:nvPr/>
            </p:nvSpPr>
            <p:spPr bwMode="auto">
              <a:xfrm>
                <a:off x="496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9" name="Rectangle 1066"/>
              <p:cNvSpPr>
                <a:spLocks noChangeArrowheads="1"/>
              </p:cNvSpPr>
              <p:nvPr/>
            </p:nvSpPr>
            <p:spPr bwMode="auto">
              <a:xfrm>
                <a:off x="49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0" name="Rectangle 1067"/>
              <p:cNvSpPr>
                <a:spLocks noChangeArrowheads="1"/>
              </p:cNvSpPr>
              <p:nvPr/>
            </p:nvSpPr>
            <p:spPr bwMode="auto">
              <a:xfrm>
                <a:off x="505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1" name="Rectangle 1068"/>
              <p:cNvSpPr>
                <a:spLocks noChangeArrowheads="1"/>
              </p:cNvSpPr>
              <p:nvPr/>
            </p:nvSpPr>
            <p:spPr bwMode="auto">
              <a:xfrm>
                <a:off x="494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2" name="Rectangle 1069"/>
              <p:cNvSpPr>
                <a:spLocks noChangeArrowheads="1"/>
              </p:cNvSpPr>
              <p:nvPr/>
            </p:nvSpPr>
            <p:spPr bwMode="auto">
              <a:xfrm>
                <a:off x="498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3" name="Rectangle 1070"/>
              <p:cNvSpPr>
                <a:spLocks noChangeArrowheads="1"/>
              </p:cNvSpPr>
              <p:nvPr/>
            </p:nvSpPr>
            <p:spPr bwMode="auto">
              <a:xfrm>
                <a:off x="5030"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4" name="Rectangle 1071"/>
              <p:cNvSpPr>
                <a:spLocks noChangeArrowheads="1"/>
              </p:cNvSpPr>
              <p:nvPr/>
            </p:nvSpPr>
            <p:spPr bwMode="auto">
              <a:xfrm>
                <a:off x="496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5" name="Rectangle 1072"/>
              <p:cNvSpPr>
                <a:spLocks noChangeArrowheads="1"/>
              </p:cNvSpPr>
              <p:nvPr/>
            </p:nvSpPr>
            <p:spPr bwMode="auto">
              <a:xfrm>
                <a:off x="500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6" name="Rectangle 1073"/>
              <p:cNvSpPr>
                <a:spLocks noChangeArrowheads="1"/>
              </p:cNvSpPr>
              <p:nvPr/>
            </p:nvSpPr>
            <p:spPr bwMode="auto">
              <a:xfrm>
                <a:off x="5050"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7" name="Rectangle 1074"/>
              <p:cNvSpPr>
                <a:spLocks noChangeArrowheads="1"/>
              </p:cNvSpPr>
              <p:nvPr/>
            </p:nvSpPr>
            <p:spPr bwMode="auto">
              <a:xfrm>
                <a:off x="494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8" name="Rectangle 1075"/>
              <p:cNvSpPr>
                <a:spLocks noChangeArrowheads="1"/>
              </p:cNvSpPr>
              <p:nvPr/>
            </p:nvSpPr>
            <p:spPr bwMode="auto">
              <a:xfrm>
                <a:off x="49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9" name="Rectangle 1076"/>
              <p:cNvSpPr>
                <a:spLocks noChangeArrowheads="1"/>
              </p:cNvSpPr>
              <p:nvPr/>
            </p:nvSpPr>
            <p:spPr bwMode="auto">
              <a:xfrm>
                <a:off x="5050"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0" name="Rectangle 1077"/>
              <p:cNvSpPr>
                <a:spLocks noChangeArrowheads="1"/>
              </p:cNvSpPr>
              <p:nvPr/>
            </p:nvSpPr>
            <p:spPr bwMode="auto">
              <a:xfrm>
                <a:off x="48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1" name="Rectangle 1078"/>
              <p:cNvSpPr>
                <a:spLocks noChangeArrowheads="1"/>
              </p:cNvSpPr>
              <p:nvPr/>
            </p:nvSpPr>
            <p:spPr bwMode="auto">
              <a:xfrm>
                <a:off x="4920"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2" name="Rectangle 1079"/>
              <p:cNvSpPr>
                <a:spLocks noChangeArrowheads="1"/>
              </p:cNvSpPr>
              <p:nvPr/>
            </p:nvSpPr>
            <p:spPr bwMode="auto">
              <a:xfrm>
                <a:off x="4944"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3" name="Rectangle 1080"/>
              <p:cNvSpPr>
                <a:spLocks noChangeArrowheads="1"/>
              </p:cNvSpPr>
              <p:nvPr/>
            </p:nvSpPr>
            <p:spPr bwMode="auto">
              <a:xfrm>
                <a:off x="498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4" name="Rectangle 1081"/>
              <p:cNvSpPr>
                <a:spLocks noChangeArrowheads="1"/>
              </p:cNvSpPr>
              <p:nvPr/>
            </p:nvSpPr>
            <p:spPr bwMode="auto">
              <a:xfrm>
                <a:off x="481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5" name="Rectangle 1082"/>
              <p:cNvSpPr>
                <a:spLocks noChangeArrowheads="1"/>
              </p:cNvSpPr>
              <p:nvPr/>
            </p:nvSpPr>
            <p:spPr bwMode="auto">
              <a:xfrm>
                <a:off x="48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6" name="Rectangle 1083"/>
              <p:cNvSpPr>
                <a:spLocks noChangeArrowheads="1"/>
              </p:cNvSpPr>
              <p:nvPr/>
            </p:nvSpPr>
            <p:spPr bwMode="auto">
              <a:xfrm>
                <a:off x="490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7" name="Rectangle 1084"/>
              <p:cNvSpPr>
                <a:spLocks noChangeArrowheads="1"/>
              </p:cNvSpPr>
              <p:nvPr/>
            </p:nvSpPr>
            <p:spPr bwMode="auto">
              <a:xfrm>
                <a:off x="494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8" name="Rectangle 1085"/>
              <p:cNvSpPr>
                <a:spLocks noChangeArrowheads="1"/>
              </p:cNvSpPr>
              <p:nvPr/>
            </p:nvSpPr>
            <p:spPr bwMode="auto">
              <a:xfrm>
                <a:off x="5050"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9" name="Rectangle 1086"/>
              <p:cNvSpPr>
                <a:spLocks noChangeArrowheads="1"/>
              </p:cNvSpPr>
              <p:nvPr/>
            </p:nvSpPr>
            <p:spPr bwMode="auto">
              <a:xfrm>
                <a:off x="492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0" name="Rectangle 1087"/>
              <p:cNvSpPr>
                <a:spLocks noChangeArrowheads="1"/>
              </p:cNvSpPr>
              <p:nvPr/>
            </p:nvSpPr>
            <p:spPr bwMode="auto">
              <a:xfrm>
                <a:off x="4878"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1" name="Rectangle 1088"/>
              <p:cNvSpPr>
                <a:spLocks noChangeArrowheads="1"/>
              </p:cNvSpPr>
              <p:nvPr/>
            </p:nvSpPr>
            <p:spPr bwMode="auto">
              <a:xfrm>
                <a:off x="503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2" name="Rectangle 1089"/>
              <p:cNvSpPr>
                <a:spLocks noChangeArrowheads="1"/>
              </p:cNvSpPr>
              <p:nvPr/>
            </p:nvSpPr>
            <p:spPr bwMode="auto">
              <a:xfrm>
                <a:off x="505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3" name="Rectangle 1090"/>
              <p:cNvSpPr>
                <a:spLocks noChangeArrowheads="1"/>
              </p:cNvSpPr>
              <p:nvPr/>
            </p:nvSpPr>
            <p:spPr bwMode="auto">
              <a:xfrm>
                <a:off x="481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4" name="Rectangle 1091"/>
              <p:cNvSpPr>
                <a:spLocks noChangeArrowheads="1"/>
              </p:cNvSpPr>
              <p:nvPr/>
            </p:nvSpPr>
            <p:spPr bwMode="auto">
              <a:xfrm>
                <a:off x="4964"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5" name="Rectangle 1092"/>
              <p:cNvSpPr>
                <a:spLocks noChangeArrowheads="1"/>
              </p:cNvSpPr>
              <p:nvPr/>
            </p:nvSpPr>
            <p:spPr bwMode="auto">
              <a:xfrm>
                <a:off x="485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6" name="Rectangle 1093"/>
              <p:cNvSpPr>
                <a:spLocks noChangeArrowheads="1"/>
              </p:cNvSpPr>
              <p:nvPr/>
            </p:nvSpPr>
            <p:spPr bwMode="auto">
              <a:xfrm>
                <a:off x="5008"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7" name="Rectangle 1094"/>
              <p:cNvSpPr>
                <a:spLocks noChangeArrowheads="1"/>
              </p:cNvSpPr>
              <p:nvPr/>
            </p:nvSpPr>
            <p:spPr bwMode="auto">
              <a:xfrm>
                <a:off x="5050"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8" name="Rectangle 1095"/>
              <p:cNvSpPr>
                <a:spLocks noChangeArrowheads="1"/>
              </p:cNvSpPr>
              <p:nvPr/>
            </p:nvSpPr>
            <p:spPr bwMode="auto">
              <a:xfrm>
                <a:off x="48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9" name="Rectangle 1096"/>
              <p:cNvSpPr>
                <a:spLocks noChangeArrowheads="1"/>
              </p:cNvSpPr>
              <p:nvPr/>
            </p:nvSpPr>
            <p:spPr bwMode="auto">
              <a:xfrm>
                <a:off x="487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0" name="Rectangle 1097"/>
              <p:cNvSpPr>
                <a:spLocks noChangeArrowheads="1"/>
              </p:cNvSpPr>
              <p:nvPr/>
            </p:nvSpPr>
            <p:spPr bwMode="auto">
              <a:xfrm>
                <a:off x="4834"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1" name="Rectangle 1098"/>
              <p:cNvSpPr>
                <a:spLocks noChangeArrowheads="1"/>
              </p:cNvSpPr>
              <p:nvPr/>
            </p:nvSpPr>
            <p:spPr bwMode="auto">
              <a:xfrm>
                <a:off x="4986"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2" name="Rectangle 1099"/>
              <p:cNvSpPr>
                <a:spLocks noChangeArrowheads="1"/>
              </p:cNvSpPr>
              <p:nvPr/>
            </p:nvSpPr>
            <p:spPr bwMode="auto">
              <a:xfrm>
                <a:off x="500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3" name="Rectangle 1100"/>
              <p:cNvSpPr>
                <a:spLocks noChangeArrowheads="1"/>
              </p:cNvSpPr>
              <p:nvPr/>
            </p:nvSpPr>
            <p:spPr bwMode="auto">
              <a:xfrm>
                <a:off x="48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4" name="Rectangle 1101"/>
              <p:cNvSpPr>
                <a:spLocks noChangeArrowheads="1"/>
              </p:cNvSpPr>
              <p:nvPr/>
            </p:nvSpPr>
            <p:spPr bwMode="auto">
              <a:xfrm>
                <a:off x="4964"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5" name="Rectangle 1102"/>
              <p:cNvSpPr>
                <a:spLocks noChangeArrowheads="1"/>
              </p:cNvSpPr>
              <p:nvPr/>
            </p:nvSpPr>
            <p:spPr bwMode="auto">
              <a:xfrm>
                <a:off x="4878"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6" name="Rectangle 1103"/>
              <p:cNvSpPr>
                <a:spLocks noChangeArrowheads="1"/>
              </p:cNvSpPr>
              <p:nvPr/>
            </p:nvSpPr>
            <p:spPr bwMode="auto">
              <a:xfrm>
                <a:off x="492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7" name="Rectangle 1104"/>
              <p:cNvSpPr>
                <a:spLocks noChangeArrowheads="1"/>
              </p:cNvSpPr>
              <p:nvPr/>
            </p:nvSpPr>
            <p:spPr bwMode="auto">
              <a:xfrm>
                <a:off x="505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8" name="Rectangle 1105"/>
              <p:cNvSpPr>
                <a:spLocks noChangeArrowheads="1"/>
              </p:cNvSpPr>
              <p:nvPr/>
            </p:nvSpPr>
            <p:spPr bwMode="auto">
              <a:xfrm>
                <a:off x="48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9" name="Rectangle 1106"/>
              <p:cNvSpPr>
                <a:spLocks noChangeArrowheads="1"/>
              </p:cNvSpPr>
              <p:nvPr/>
            </p:nvSpPr>
            <p:spPr bwMode="auto">
              <a:xfrm>
                <a:off x="4964"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0" name="Rectangle 1107"/>
              <p:cNvSpPr>
                <a:spLocks noChangeArrowheads="1"/>
              </p:cNvSpPr>
              <p:nvPr/>
            </p:nvSpPr>
            <p:spPr bwMode="auto">
              <a:xfrm>
                <a:off x="4878"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1" name="Rectangle 1108"/>
              <p:cNvSpPr>
                <a:spLocks noChangeArrowheads="1"/>
              </p:cNvSpPr>
              <p:nvPr/>
            </p:nvSpPr>
            <p:spPr bwMode="auto">
              <a:xfrm>
                <a:off x="494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2" name="Rectangle 1109"/>
              <p:cNvSpPr>
                <a:spLocks noChangeArrowheads="1"/>
              </p:cNvSpPr>
              <p:nvPr/>
            </p:nvSpPr>
            <p:spPr bwMode="auto">
              <a:xfrm>
                <a:off x="5050"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3" name="Rectangle 1110"/>
              <p:cNvSpPr>
                <a:spLocks noChangeArrowheads="1"/>
              </p:cNvSpPr>
              <p:nvPr/>
            </p:nvSpPr>
            <p:spPr bwMode="auto">
              <a:xfrm>
                <a:off x="4964"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4" name="Rectangle 1111"/>
              <p:cNvSpPr>
                <a:spLocks noChangeArrowheads="1"/>
              </p:cNvSpPr>
              <p:nvPr/>
            </p:nvSpPr>
            <p:spPr bwMode="auto">
              <a:xfrm>
                <a:off x="48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5" name="Rectangle 1112"/>
              <p:cNvSpPr>
                <a:spLocks noChangeArrowheads="1"/>
              </p:cNvSpPr>
              <p:nvPr/>
            </p:nvSpPr>
            <p:spPr bwMode="auto">
              <a:xfrm>
                <a:off x="4920"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6" name="Rectangle 1113"/>
              <p:cNvSpPr>
                <a:spLocks noChangeArrowheads="1"/>
              </p:cNvSpPr>
              <p:nvPr/>
            </p:nvSpPr>
            <p:spPr bwMode="auto">
              <a:xfrm>
                <a:off x="4814"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7" name="Rectangle 1114"/>
              <p:cNvSpPr>
                <a:spLocks noChangeArrowheads="1"/>
              </p:cNvSpPr>
              <p:nvPr/>
            </p:nvSpPr>
            <p:spPr bwMode="auto">
              <a:xfrm>
                <a:off x="492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8" name="Rectangle 1115"/>
              <p:cNvSpPr>
                <a:spLocks noChangeArrowheads="1"/>
              </p:cNvSpPr>
              <p:nvPr/>
            </p:nvSpPr>
            <p:spPr bwMode="auto">
              <a:xfrm>
                <a:off x="505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9" name="Rectangle 1116"/>
              <p:cNvSpPr>
                <a:spLocks noChangeArrowheads="1"/>
              </p:cNvSpPr>
              <p:nvPr/>
            </p:nvSpPr>
            <p:spPr bwMode="auto">
              <a:xfrm>
                <a:off x="4878"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0" name="Rectangle 1117"/>
              <p:cNvSpPr>
                <a:spLocks noChangeArrowheads="1"/>
              </p:cNvSpPr>
              <p:nvPr/>
            </p:nvSpPr>
            <p:spPr bwMode="auto">
              <a:xfrm>
                <a:off x="4814"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1" name="Rectangle 1118"/>
              <p:cNvSpPr>
                <a:spLocks noChangeArrowheads="1"/>
              </p:cNvSpPr>
              <p:nvPr/>
            </p:nvSpPr>
            <p:spPr bwMode="auto">
              <a:xfrm>
                <a:off x="492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2" name="Rectangle 1119"/>
              <p:cNvSpPr>
                <a:spLocks noChangeArrowheads="1"/>
              </p:cNvSpPr>
              <p:nvPr/>
            </p:nvSpPr>
            <p:spPr bwMode="auto">
              <a:xfrm>
                <a:off x="505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3" name="Rectangle 1120"/>
              <p:cNvSpPr>
                <a:spLocks noChangeArrowheads="1"/>
              </p:cNvSpPr>
              <p:nvPr/>
            </p:nvSpPr>
            <p:spPr bwMode="auto">
              <a:xfrm>
                <a:off x="4814"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4" name="Rectangle 1121"/>
              <p:cNvSpPr>
                <a:spLocks noChangeArrowheads="1"/>
              </p:cNvSpPr>
              <p:nvPr/>
            </p:nvSpPr>
            <p:spPr bwMode="auto">
              <a:xfrm>
                <a:off x="5050"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5" name="Rectangle 1122"/>
              <p:cNvSpPr>
                <a:spLocks noChangeArrowheads="1"/>
              </p:cNvSpPr>
              <p:nvPr/>
            </p:nvSpPr>
            <p:spPr bwMode="auto">
              <a:xfrm>
                <a:off x="492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6" name="Rectangle 1123"/>
              <p:cNvSpPr>
                <a:spLocks noChangeArrowheads="1"/>
              </p:cNvSpPr>
              <p:nvPr/>
            </p:nvSpPr>
            <p:spPr bwMode="auto">
              <a:xfrm>
                <a:off x="505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7" name="Rectangle 1124"/>
              <p:cNvSpPr>
                <a:spLocks noChangeArrowheads="1"/>
              </p:cNvSpPr>
              <p:nvPr/>
            </p:nvSpPr>
            <p:spPr bwMode="auto">
              <a:xfrm>
                <a:off x="481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8" name="Rectangle 1125"/>
              <p:cNvSpPr>
                <a:spLocks noChangeArrowheads="1"/>
              </p:cNvSpPr>
              <p:nvPr/>
            </p:nvSpPr>
            <p:spPr bwMode="auto">
              <a:xfrm>
                <a:off x="494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9" name="Rectangle 1126"/>
              <p:cNvSpPr>
                <a:spLocks noChangeArrowheads="1"/>
              </p:cNvSpPr>
              <p:nvPr/>
            </p:nvSpPr>
            <p:spPr bwMode="auto">
              <a:xfrm>
                <a:off x="492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0" name="Rectangle 1127"/>
              <p:cNvSpPr>
                <a:spLocks noChangeArrowheads="1"/>
              </p:cNvSpPr>
              <p:nvPr/>
            </p:nvSpPr>
            <p:spPr bwMode="auto">
              <a:xfrm>
                <a:off x="4920" y="295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1" name="Rectangle 1128"/>
              <p:cNvSpPr>
                <a:spLocks noChangeArrowheads="1"/>
              </p:cNvSpPr>
              <p:nvPr/>
            </p:nvSpPr>
            <p:spPr bwMode="auto">
              <a:xfrm>
                <a:off x="505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2" name="Rectangle 1129"/>
              <p:cNvSpPr>
                <a:spLocks noChangeArrowheads="1"/>
              </p:cNvSpPr>
              <p:nvPr/>
            </p:nvSpPr>
            <p:spPr bwMode="auto">
              <a:xfrm>
                <a:off x="504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3" name="Rectangle 1130"/>
              <p:cNvSpPr>
                <a:spLocks noChangeArrowheads="1"/>
              </p:cNvSpPr>
              <p:nvPr/>
            </p:nvSpPr>
            <p:spPr bwMode="auto">
              <a:xfrm>
                <a:off x="507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4" name="Rectangle 1131"/>
              <p:cNvSpPr>
                <a:spLocks noChangeArrowheads="1"/>
              </p:cNvSpPr>
              <p:nvPr/>
            </p:nvSpPr>
            <p:spPr bwMode="auto">
              <a:xfrm>
                <a:off x="5092"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5" name="Rectangle 1132"/>
              <p:cNvSpPr>
                <a:spLocks noChangeArrowheads="1"/>
              </p:cNvSpPr>
              <p:nvPr/>
            </p:nvSpPr>
            <p:spPr bwMode="auto">
              <a:xfrm>
                <a:off x="51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6" name="Rectangle 1133"/>
              <p:cNvSpPr>
                <a:spLocks noChangeArrowheads="1"/>
              </p:cNvSpPr>
              <p:nvPr/>
            </p:nvSpPr>
            <p:spPr bwMode="auto">
              <a:xfrm>
                <a:off x="51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7" name="Rectangle 1134"/>
              <p:cNvSpPr>
                <a:spLocks noChangeArrowheads="1"/>
              </p:cNvSpPr>
              <p:nvPr/>
            </p:nvSpPr>
            <p:spPr bwMode="auto">
              <a:xfrm>
                <a:off x="504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8" name="Rectangle 1135"/>
              <p:cNvSpPr>
                <a:spLocks noChangeArrowheads="1"/>
              </p:cNvSpPr>
              <p:nvPr/>
            </p:nvSpPr>
            <p:spPr bwMode="auto">
              <a:xfrm>
                <a:off x="5070"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9" name="Rectangle 1136"/>
              <p:cNvSpPr>
                <a:spLocks noChangeArrowheads="1"/>
              </p:cNvSpPr>
              <p:nvPr/>
            </p:nvSpPr>
            <p:spPr bwMode="auto">
              <a:xfrm>
                <a:off x="5048"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0" name="Rectangle 1137"/>
              <p:cNvSpPr>
                <a:spLocks noChangeArrowheads="1"/>
              </p:cNvSpPr>
              <p:nvPr/>
            </p:nvSpPr>
            <p:spPr bwMode="auto">
              <a:xfrm>
                <a:off x="5092"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1" name="Rectangle 1138"/>
              <p:cNvSpPr>
                <a:spLocks noChangeArrowheads="1"/>
              </p:cNvSpPr>
              <p:nvPr/>
            </p:nvSpPr>
            <p:spPr bwMode="auto">
              <a:xfrm>
                <a:off x="515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2" name="Rectangle 1139"/>
              <p:cNvSpPr>
                <a:spLocks noChangeArrowheads="1"/>
              </p:cNvSpPr>
              <p:nvPr/>
            </p:nvSpPr>
            <p:spPr bwMode="auto">
              <a:xfrm>
                <a:off x="504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3" name="Rectangle 1140"/>
              <p:cNvSpPr>
                <a:spLocks noChangeArrowheads="1"/>
              </p:cNvSpPr>
              <p:nvPr/>
            </p:nvSpPr>
            <p:spPr bwMode="auto">
              <a:xfrm>
                <a:off x="5070"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4" name="Rectangle 1141"/>
              <p:cNvSpPr>
                <a:spLocks noChangeArrowheads="1"/>
              </p:cNvSpPr>
              <p:nvPr/>
            </p:nvSpPr>
            <p:spPr bwMode="auto">
              <a:xfrm>
                <a:off x="5114" y="1103"/>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5" name="Rectangle 1142"/>
              <p:cNvSpPr>
                <a:spLocks noChangeArrowheads="1"/>
              </p:cNvSpPr>
              <p:nvPr/>
            </p:nvSpPr>
            <p:spPr bwMode="auto">
              <a:xfrm>
                <a:off x="5070"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6" name="Rectangle 1143"/>
              <p:cNvSpPr>
                <a:spLocks noChangeArrowheads="1"/>
              </p:cNvSpPr>
              <p:nvPr/>
            </p:nvSpPr>
            <p:spPr bwMode="auto">
              <a:xfrm>
                <a:off x="5092"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7" name="Rectangle 1144"/>
              <p:cNvSpPr>
                <a:spLocks noChangeArrowheads="1"/>
              </p:cNvSpPr>
              <p:nvPr/>
            </p:nvSpPr>
            <p:spPr bwMode="auto">
              <a:xfrm>
                <a:off x="51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8" name="Rectangle 1145"/>
              <p:cNvSpPr>
                <a:spLocks noChangeArrowheads="1"/>
              </p:cNvSpPr>
              <p:nvPr/>
            </p:nvSpPr>
            <p:spPr bwMode="auto">
              <a:xfrm>
                <a:off x="504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9" name="Rectangle 1146"/>
              <p:cNvSpPr>
                <a:spLocks noChangeArrowheads="1"/>
              </p:cNvSpPr>
              <p:nvPr/>
            </p:nvSpPr>
            <p:spPr bwMode="auto">
              <a:xfrm>
                <a:off x="509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0" name="Rectangle 1147"/>
              <p:cNvSpPr>
                <a:spLocks noChangeArrowheads="1"/>
              </p:cNvSpPr>
              <p:nvPr/>
            </p:nvSpPr>
            <p:spPr bwMode="auto">
              <a:xfrm>
                <a:off x="5134"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1" name="Rectangle 1148"/>
              <p:cNvSpPr>
                <a:spLocks noChangeArrowheads="1"/>
              </p:cNvSpPr>
              <p:nvPr/>
            </p:nvSpPr>
            <p:spPr bwMode="auto">
              <a:xfrm>
                <a:off x="507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2" name="Rectangle 1149"/>
              <p:cNvSpPr>
                <a:spLocks noChangeArrowheads="1"/>
              </p:cNvSpPr>
              <p:nvPr/>
            </p:nvSpPr>
            <p:spPr bwMode="auto">
              <a:xfrm>
                <a:off x="5114"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3" name="Rectangle 1150"/>
              <p:cNvSpPr>
                <a:spLocks noChangeArrowheads="1"/>
              </p:cNvSpPr>
              <p:nvPr/>
            </p:nvSpPr>
            <p:spPr bwMode="auto">
              <a:xfrm>
                <a:off x="5156"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4" name="Rectangle 1151"/>
              <p:cNvSpPr>
                <a:spLocks noChangeArrowheads="1"/>
              </p:cNvSpPr>
              <p:nvPr/>
            </p:nvSpPr>
            <p:spPr bwMode="auto">
              <a:xfrm>
                <a:off x="504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5" name="Rectangle 1152"/>
              <p:cNvSpPr>
                <a:spLocks noChangeArrowheads="1"/>
              </p:cNvSpPr>
              <p:nvPr/>
            </p:nvSpPr>
            <p:spPr bwMode="auto">
              <a:xfrm>
                <a:off x="5092"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6" name="Rectangle 1153"/>
              <p:cNvSpPr>
                <a:spLocks noChangeArrowheads="1"/>
              </p:cNvSpPr>
              <p:nvPr/>
            </p:nvSpPr>
            <p:spPr bwMode="auto">
              <a:xfrm>
                <a:off x="507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7" name="Rectangle 1154"/>
              <p:cNvSpPr>
                <a:spLocks noChangeArrowheads="1"/>
              </p:cNvSpPr>
              <p:nvPr/>
            </p:nvSpPr>
            <p:spPr bwMode="auto">
              <a:xfrm>
                <a:off x="5114"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8" name="Rectangle 1155"/>
              <p:cNvSpPr>
                <a:spLocks noChangeArrowheads="1"/>
              </p:cNvSpPr>
              <p:nvPr/>
            </p:nvSpPr>
            <p:spPr bwMode="auto">
              <a:xfrm>
                <a:off x="51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9" name="Rectangle 1156"/>
              <p:cNvSpPr>
                <a:spLocks noChangeArrowheads="1"/>
              </p:cNvSpPr>
              <p:nvPr/>
            </p:nvSpPr>
            <p:spPr bwMode="auto">
              <a:xfrm>
                <a:off x="5070"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0" name="Rectangle 1157"/>
              <p:cNvSpPr>
                <a:spLocks noChangeArrowheads="1"/>
              </p:cNvSpPr>
              <p:nvPr/>
            </p:nvSpPr>
            <p:spPr bwMode="auto">
              <a:xfrm>
                <a:off x="511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1" name="Rectangle 1158"/>
              <p:cNvSpPr>
                <a:spLocks noChangeArrowheads="1"/>
              </p:cNvSpPr>
              <p:nvPr/>
            </p:nvSpPr>
            <p:spPr bwMode="auto">
              <a:xfrm>
                <a:off x="5048"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2" name="Rectangle 1159"/>
              <p:cNvSpPr>
                <a:spLocks noChangeArrowheads="1"/>
              </p:cNvSpPr>
              <p:nvPr/>
            </p:nvSpPr>
            <p:spPr bwMode="auto">
              <a:xfrm>
                <a:off x="5092"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3" name="Rectangle 1160"/>
              <p:cNvSpPr>
                <a:spLocks noChangeArrowheads="1"/>
              </p:cNvSpPr>
              <p:nvPr/>
            </p:nvSpPr>
            <p:spPr bwMode="auto">
              <a:xfrm>
                <a:off x="51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4" name="Rectangle 1161"/>
              <p:cNvSpPr>
                <a:spLocks noChangeArrowheads="1"/>
              </p:cNvSpPr>
              <p:nvPr/>
            </p:nvSpPr>
            <p:spPr bwMode="auto">
              <a:xfrm>
                <a:off x="5048"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5" name="Rectangle 1162"/>
              <p:cNvSpPr>
                <a:spLocks noChangeArrowheads="1"/>
              </p:cNvSpPr>
              <p:nvPr/>
            </p:nvSpPr>
            <p:spPr bwMode="auto">
              <a:xfrm>
                <a:off x="5070"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6" name="Rectangle 1163"/>
              <p:cNvSpPr>
                <a:spLocks noChangeArrowheads="1"/>
              </p:cNvSpPr>
              <p:nvPr/>
            </p:nvSpPr>
            <p:spPr bwMode="auto">
              <a:xfrm>
                <a:off x="5048"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7" name="Rectangle 1164"/>
              <p:cNvSpPr>
                <a:spLocks noChangeArrowheads="1"/>
              </p:cNvSpPr>
              <p:nvPr/>
            </p:nvSpPr>
            <p:spPr bwMode="auto">
              <a:xfrm>
                <a:off x="5092"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8" name="Rectangle 1165"/>
              <p:cNvSpPr>
                <a:spLocks noChangeArrowheads="1"/>
              </p:cNvSpPr>
              <p:nvPr/>
            </p:nvSpPr>
            <p:spPr bwMode="auto">
              <a:xfrm>
                <a:off x="515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9" name="Rectangle 1166"/>
              <p:cNvSpPr>
                <a:spLocks noChangeArrowheads="1"/>
              </p:cNvSpPr>
              <p:nvPr/>
            </p:nvSpPr>
            <p:spPr bwMode="auto">
              <a:xfrm>
                <a:off x="507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0" name="Rectangle 1167"/>
              <p:cNvSpPr>
                <a:spLocks noChangeArrowheads="1"/>
              </p:cNvSpPr>
              <p:nvPr/>
            </p:nvSpPr>
            <p:spPr bwMode="auto">
              <a:xfrm>
                <a:off x="5070"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1" name="Rectangle 1168"/>
              <p:cNvSpPr>
                <a:spLocks noChangeArrowheads="1"/>
              </p:cNvSpPr>
              <p:nvPr/>
            </p:nvSpPr>
            <p:spPr bwMode="auto">
              <a:xfrm>
                <a:off x="5114"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2" name="Rectangle 1169"/>
              <p:cNvSpPr>
                <a:spLocks noChangeArrowheads="1"/>
              </p:cNvSpPr>
              <p:nvPr/>
            </p:nvSpPr>
            <p:spPr bwMode="auto">
              <a:xfrm>
                <a:off x="515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3" name="Rectangle 1170"/>
              <p:cNvSpPr>
                <a:spLocks noChangeArrowheads="1"/>
              </p:cNvSpPr>
              <p:nvPr/>
            </p:nvSpPr>
            <p:spPr bwMode="auto">
              <a:xfrm>
                <a:off x="504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4" name="Rectangle 1171"/>
              <p:cNvSpPr>
                <a:spLocks noChangeArrowheads="1"/>
              </p:cNvSpPr>
              <p:nvPr/>
            </p:nvSpPr>
            <p:spPr bwMode="auto">
              <a:xfrm>
                <a:off x="5092"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5" name="Rectangle 1172"/>
              <p:cNvSpPr>
                <a:spLocks noChangeArrowheads="1"/>
              </p:cNvSpPr>
              <p:nvPr/>
            </p:nvSpPr>
            <p:spPr bwMode="auto">
              <a:xfrm>
                <a:off x="5134"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6" name="Rectangle 1173"/>
              <p:cNvSpPr>
                <a:spLocks noChangeArrowheads="1"/>
              </p:cNvSpPr>
              <p:nvPr/>
            </p:nvSpPr>
            <p:spPr bwMode="auto">
              <a:xfrm>
                <a:off x="5048"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7" name="Rectangle 1174"/>
              <p:cNvSpPr>
                <a:spLocks noChangeArrowheads="1"/>
              </p:cNvSpPr>
              <p:nvPr/>
            </p:nvSpPr>
            <p:spPr bwMode="auto">
              <a:xfrm>
                <a:off x="511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8" name="Rectangle 1175"/>
              <p:cNvSpPr>
                <a:spLocks noChangeArrowheads="1"/>
              </p:cNvSpPr>
              <p:nvPr/>
            </p:nvSpPr>
            <p:spPr bwMode="auto">
              <a:xfrm>
                <a:off x="509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9" name="Rectangle 1176"/>
              <p:cNvSpPr>
                <a:spLocks noChangeArrowheads="1"/>
              </p:cNvSpPr>
              <p:nvPr/>
            </p:nvSpPr>
            <p:spPr bwMode="auto">
              <a:xfrm>
                <a:off x="513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0" name="Rectangle 1177"/>
              <p:cNvSpPr>
                <a:spLocks noChangeArrowheads="1"/>
              </p:cNvSpPr>
              <p:nvPr/>
            </p:nvSpPr>
            <p:spPr bwMode="auto">
              <a:xfrm>
                <a:off x="51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1" name="Rectangle 1178"/>
              <p:cNvSpPr>
                <a:spLocks noChangeArrowheads="1"/>
              </p:cNvSpPr>
              <p:nvPr/>
            </p:nvSpPr>
            <p:spPr bwMode="auto">
              <a:xfrm>
                <a:off x="504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2" name="Rectangle 1179"/>
              <p:cNvSpPr>
                <a:spLocks noChangeArrowheads="1"/>
              </p:cNvSpPr>
              <p:nvPr/>
            </p:nvSpPr>
            <p:spPr bwMode="auto">
              <a:xfrm>
                <a:off x="509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3" name="Rectangle 1180"/>
              <p:cNvSpPr>
                <a:spLocks noChangeArrowheads="1"/>
              </p:cNvSpPr>
              <p:nvPr/>
            </p:nvSpPr>
            <p:spPr bwMode="auto">
              <a:xfrm>
                <a:off x="51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4" name="Rectangle 1181"/>
              <p:cNvSpPr>
                <a:spLocks noChangeArrowheads="1"/>
              </p:cNvSpPr>
              <p:nvPr/>
            </p:nvSpPr>
            <p:spPr bwMode="auto">
              <a:xfrm>
                <a:off x="504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5" name="Rectangle 1182"/>
              <p:cNvSpPr>
                <a:spLocks noChangeArrowheads="1"/>
              </p:cNvSpPr>
              <p:nvPr/>
            </p:nvSpPr>
            <p:spPr bwMode="auto">
              <a:xfrm>
                <a:off x="509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6" name="Rectangle 1183"/>
              <p:cNvSpPr>
                <a:spLocks noChangeArrowheads="1"/>
              </p:cNvSpPr>
              <p:nvPr/>
            </p:nvSpPr>
            <p:spPr bwMode="auto">
              <a:xfrm>
                <a:off x="513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7" name="Rectangle 1184"/>
              <p:cNvSpPr>
                <a:spLocks noChangeArrowheads="1"/>
              </p:cNvSpPr>
              <p:nvPr/>
            </p:nvSpPr>
            <p:spPr bwMode="auto">
              <a:xfrm>
                <a:off x="507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8" name="Rectangle 1185"/>
              <p:cNvSpPr>
                <a:spLocks noChangeArrowheads="1"/>
              </p:cNvSpPr>
              <p:nvPr/>
            </p:nvSpPr>
            <p:spPr bwMode="auto">
              <a:xfrm>
                <a:off x="511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9" name="Rectangle 1186"/>
              <p:cNvSpPr>
                <a:spLocks noChangeArrowheads="1"/>
              </p:cNvSpPr>
              <p:nvPr/>
            </p:nvSpPr>
            <p:spPr bwMode="auto">
              <a:xfrm>
                <a:off x="515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0" name="Rectangle 1187"/>
              <p:cNvSpPr>
                <a:spLocks noChangeArrowheads="1"/>
              </p:cNvSpPr>
              <p:nvPr/>
            </p:nvSpPr>
            <p:spPr bwMode="auto">
              <a:xfrm>
                <a:off x="504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1" name="Rectangle 1188"/>
              <p:cNvSpPr>
                <a:spLocks noChangeArrowheads="1"/>
              </p:cNvSpPr>
              <p:nvPr/>
            </p:nvSpPr>
            <p:spPr bwMode="auto">
              <a:xfrm>
                <a:off x="509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2" name="Rectangle 1189"/>
              <p:cNvSpPr>
                <a:spLocks noChangeArrowheads="1"/>
              </p:cNvSpPr>
              <p:nvPr/>
            </p:nvSpPr>
            <p:spPr bwMode="auto">
              <a:xfrm>
                <a:off x="517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3" name="Rectangle 1190"/>
              <p:cNvSpPr>
                <a:spLocks noChangeArrowheads="1"/>
              </p:cNvSpPr>
              <p:nvPr/>
            </p:nvSpPr>
            <p:spPr bwMode="auto">
              <a:xfrm>
                <a:off x="52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4" name="Rectangle 1191"/>
              <p:cNvSpPr>
                <a:spLocks noChangeArrowheads="1"/>
              </p:cNvSpPr>
              <p:nvPr/>
            </p:nvSpPr>
            <p:spPr bwMode="auto">
              <a:xfrm>
                <a:off x="52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5" name="Rectangle 1192"/>
              <p:cNvSpPr>
                <a:spLocks noChangeArrowheads="1"/>
              </p:cNvSpPr>
              <p:nvPr/>
            </p:nvSpPr>
            <p:spPr bwMode="auto">
              <a:xfrm>
                <a:off x="52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6" name="Rectangle 1193"/>
              <p:cNvSpPr>
                <a:spLocks noChangeArrowheads="1"/>
              </p:cNvSpPr>
              <p:nvPr/>
            </p:nvSpPr>
            <p:spPr bwMode="auto">
              <a:xfrm>
                <a:off x="528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7" name="Rectangle 1194"/>
              <p:cNvSpPr>
                <a:spLocks noChangeArrowheads="1"/>
              </p:cNvSpPr>
              <p:nvPr/>
            </p:nvSpPr>
            <p:spPr bwMode="auto">
              <a:xfrm>
                <a:off x="517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8" name="Rectangle 1195"/>
              <p:cNvSpPr>
                <a:spLocks noChangeArrowheads="1"/>
              </p:cNvSpPr>
              <p:nvPr/>
            </p:nvSpPr>
            <p:spPr bwMode="auto">
              <a:xfrm>
                <a:off x="5222"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9" name="Rectangle 1196"/>
              <p:cNvSpPr>
                <a:spLocks noChangeArrowheads="1"/>
              </p:cNvSpPr>
              <p:nvPr/>
            </p:nvSpPr>
            <p:spPr bwMode="auto">
              <a:xfrm>
                <a:off x="5264"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0" name="Rectangle 1197"/>
              <p:cNvSpPr>
                <a:spLocks noChangeArrowheads="1"/>
              </p:cNvSpPr>
              <p:nvPr/>
            </p:nvSpPr>
            <p:spPr bwMode="auto">
              <a:xfrm>
                <a:off x="5200"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1" name="Rectangle 1198"/>
              <p:cNvSpPr>
                <a:spLocks noChangeArrowheads="1"/>
              </p:cNvSpPr>
              <p:nvPr/>
            </p:nvSpPr>
            <p:spPr bwMode="auto">
              <a:xfrm>
                <a:off x="528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2" name="Rectangle 1199"/>
              <p:cNvSpPr>
                <a:spLocks noChangeArrowheads="1"/>
              </p:cNvSpPr>
              <p:nvPr/>
            </p:nvSpPr>
            <p:spPr bwMode="auto">
              <a:xfrm>
                <a:off x="517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3" name="Rectangle 1200"/>
              <p:cNvSpPr>
                <a:spLocks noChangeArrowheads="1"/>
              </p:cNvSpPr>
              <p:nvPr/>
            </p:nvSpPr>
            <p:spPr bwMode="auto">
              <a:xfrm>
                <a:off x="5244"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4" name="Rectangle 1201"/>
              <p:cNvSpPr>
                <a:spLocks noChangeArrowheads="1"/>
              </p:cNvSpPr>
              <p:nvPr/>
            </p:nvSpPr>
            <p:spPr bwMode="auto">
              <a:xfrm>
                <a:off x="5286"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5" name="Rectangle 1202"/>
              <p:cNvSpPr>
                <a:spLocks noChangeArrowheads="1"/>
              </p:cNvSpPr>
              <p:nvPr/>
            </p:nvSpPr>
            <p:spPr bwMode="auto">
              <a:xfrm>
                <a:off x="5178"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6" name="Rectangle 1203"/>
              <p:cNvSpPr>
                <a:spLocks noChangeArrowheads="1"/>
              </p:cNvSpPr>
              <p:nvPr/>
            </p:nvSpPr>
            <p:spPr bwMode="auto">
              <a:xfrm>
                <a:off x="5200"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7" name="Rectangle 1204"/>
              <p:cNvSpPr>
                <a:spLocks noChangeArrowheads="1"/>
              </p:cNvSpPr>
              <p:nvPr/>
            </p:nvSpPr>
            <p:spPr bwMode="auto">
              <a:xfrm>
                <a:off x="52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8" name="Rectangle 1205"/>
              <p:cNvSpPr>
                <a:spLocks noChangeArrowheads="1"/>
              </p:cNvSpPr>
              <p:nvPr/>
            </p:nvSpPr>
            <p:spPr bwMode="auto">
              <a:xfrm>
                <a:off x="528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9" name="Rectangle 1206"/>
              <p:cNvSpPr>
                <a:spLocks noChangeArrowheads="1"/>
              </p:cNvSpPr>
              <p:nvPr/>
            </p:nvSpPr>
            <p:spPr bwMode="auto">
              <a:xfrm>
                <a:off x="517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0" name="Rectangle 1207"/>
              <p:cNvSpPr>
                <a:spLocks noChangeArrowheads="1"/>
              </p:cNvSpPr>
              <p:nvPr/>
            </p:nvSpPr>
            <p:spPr bwMode="auto">
              <a:xfrm>
                <a:off x="522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1" name="Rectangle 1208"/>
              <p:cNvSpPr>
                <a:spLocks noChangeArrowheads="1"/>
              </p:cNvSpPr>
              <p:nvPr/>
            </p:nvSpPr>
            <p:spPr bwMode="auto">
              <a:xfrm>
                <a:off x="5242" y="1217"/>
                <a:ext cx="3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2" name="Rectangle 1209"/>
              <p:cNvSpPr>
                <a:spLocks noChangeArrowheads="1"/>
              </p:cNvSpPr>
              <p:nvPr/>
            </p:nvSpPr>
            <p:spPr bwMode="auto">
              <a:xfrm>
                <a:off x="520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3" name="Rectangle 1210"/>
              <p:cNvSpPr>
                <a:spLocks noChangeArrowheads="1"/>
              </p:cNvSpPr>
              <p:nvPr/>
            </p:nvSpPr>
            <p:spPr bwMode="auto">
              <a:xfrm>
                <a:off x="52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4" name="Rectangle 1211"/>
              <p:cNvSpPr>
                <a:spLocks noChangeArrowheads="1"/>
              </p:cNvSpPr>
              <p:nvPr/>
            </p:nvSpPr>
            <p:spPr bwMode="auto">
              <a:xfrm>
                <a:off x="5286"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5" name="Rectangle 1212"/>
              <p:cNvSpPr>
                <a:spLocks noChangeArrowheads="1"/>
              </p:cNvSpPr>
              <p:nvPr/>
            </p:nvSpPr>
            <p:spPr bwMode="auto">
              <a:xfrm>
                <a:off x="517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4"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7" name="Rectangle 1215"/>
              <p:cNvSpPr>
                <a:spLocks noChangeArrowheads="1"/>
              </p:cNvSpPr>
              <p:nvPr/>
            </p:nvSpPr>
            <p:spPr bwMode="auto">
              <a:xfrm>
                <a:off x="52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8" name="Rectangle 1216"/>
              <p:cNvSpPr>
                <a:spLocks noChangeArrowheads="1"/>
              </p:cNvSpPr>
              <p:nvPr/>
            </p:nvSpPr>
            <p:spPr bwMode="auto">
              <a:xfrm>
                <a:off x="52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9" name="Rectangle 1217"/>
              <p:cNvSpPr>
                <a:spLocks noChangeArrowheads="1"/>
              </p:cNvSpPr>
              <p:nvPr/>
            </p:nvSpPr>
            <p:spPr bwMode="auto">
              <a:xfrm>
                <a:off x="52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0" name="Rectangle 1218"/>
              <p:cNvSpPr>
                <a:spLocks noChangeArrowheads="1"/>
              </p:cNvSpPr>
              <p:nvPr/>
            </p:nvSpPr>
            <p:spPr bwMode="auto">
              <a:xfrm>
                <a:off x="5286"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1" name="Rectangle 1219"/>
              <p:cNvSpPr>
                <a:spLocks noChangeArrowheads="1"/>
              </p:cNvSpPr>
              <p:nvPr/>
            </p:nvSpPr>
            <p:spPr bwMode="auto">
              <a:xfrm>
                <a:off x="524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2" name="Rectangle 1220"/>
              <p:cNvSpPr>
                <a:spLocks noChangeArrowheads="1"/>
              </p:cNvSpPr>
              <p:nvPr/>
            </p:nvSpPr>
            <p:spPr bwMode="auto">
              <a:xfrm>
                <a:off x="5286"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3" name="Rectangle 1221"/>
              <p:cNvSpPr>
                <a:spLocks noChangeArrowheads="1"/>
              </p:cNvSpPr>
              <p:nvPr/>
            </p:nvSpPr>
            <p:spPr bwMode="auto">
              <a:xfrm>
                <a:off x="5244"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4" name="Rectangle 1222"/>
              <p:cNvSpPr>
                <a:spLocks noChangeArrowheads="1"/>
              </p:cNvSpPr>
              <p:nvPr/>
            </p:nvSpPr>
            <p:spPr bwMode="auto">
              <a:xfrm>
                <a:off x="528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5" name="Rectangle 1223"/>
              <p:cNvSpPr>
                <a:spLocks noChangeArrowheads="1"/>
              </p:cNvSpPr>
              <p:nvPr/>
            </p:nvSpPr>
            <p:spPr bwMode="auto">
              <a:xfrm>
                <a:off x="5134" y="1554"/>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6" name="Rectangle 1224"/>
              <p:cNvSpPr>
                <a:spLocks noChangeArrowheads="1"/>
              </p:cNvSpPr>
              <p:nvPr/>
            </p:nvSpPr>
            <p:spPr bwMode="auto">
              <a:xfrm>
                <a:off x="524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7" name="Rectangle 1225"/>
              <p:cNvSpPr>
                <a:spLocks noChangeArrowheads="1"/>
              </p:cNvSpPr>
              <p:nvPr/>
            </p:nvSpPr>
            <p:spPr bwMode="auto">
              <a:xfrm>
                <a:off x="5286"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8" name="Rectangle 1226"/>
              <p:cNvSpPr>
                <a:spLocks noChangeArrowheads="1"/>
              </p:cNvSpPr>
              <p:nvPr/>
            </p:nvSpPr>
            <p:spPr bwMode="auto">
              <a:xfrm>
                <a:off x="5200"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9" name="Rectangle 1227"/>
              <p:cNvSpPr>
                <a:spLocks noChangeArrowheads="1"/>
              </p:cNvSpPr>
              <p:nvPr/>
            </p:nvSpPr>
            <p:spPr bwMode="auto">
              <a:xfrm>
                <a:off x="5222"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0" name="Rectangle 1228"/>
              <p:cNvSpPr>
                <a:spLocks noChangeArrowheads="1"/>
              </p:cNvSpPr>
              <p:nvPr/>
            </p:nvSpPr>
            <p:spPr bwMode="auto">
              <a:xfrm>
                <a:off x="5266" y="1610"/>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1" name="Rectangle 1229"/>
              <p:cNvSpPr>
                <a:spLocks noChangeArrowheads="1"/>
              </p:cNvSpPr>
              <p:nvPr/>
            </p:nvSpPr>
            <p:spPr bwMode="auto">
              <a:xfrm>
                <a:off x="520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2" name="Rectangle 1230"/>
              <p:cNvSpPr>
                <a:spLocks noChangeArrowheads="1"/>
              </p:cNvSpPr>
              <p:nvPr/>
            </p:nvSpPr>
            <p:spPr bwMode="auto">
              <a:xfrm>
                <a:off x="5244"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3" name="Rectangle 1231"/>
              <p:cNvSpPr>
                <a:spLocks noChangeArrowheads="1"/>
              </p:cNvSpPr>
              <p:nvPr/>
            </p:nvSpPr>
            <p:spPr bwMode="auto">
              <a:xfrm>
                <a:off x="52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4" name="Rectangle 1232"/>
              <p:cNvSpPr>
                <a:spLocks noChangeArrowheads="1"/>
              </p:cNvSpPr>
              <p:nvPr/>
            </p:nvSpPr>
            <p:spPr bwMode="auto">
              <a:xfrm>
                <a:off x="5286"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5" name="Rectangle 1233"/>
              <p:cNvSpPr>
                <a:spLocks noChangeArrowheads="1"/>
              </p:cNvSpPr>
              <p:nvPr/>
            </p:nvSpPr>
            <p:spPr bwMode="auto">
              <a:xfrm>
                <a:off x="5200"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6" name="Rectangle 1234"/>
              <p:cNvSpPr>
                <a:spLocks noChangeArrowheads="1"/>
              </p:cNvSpPr>
              <p:nvPr/>
            </p:nvSpPr>
            <p:spPr bwMode="auto">
              <a:xfrm>
                <a:off x="528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7" name="Rectangle 1235"/>
              <p:cNvSpPr>
                <a:spLocks noChangeArrowheads="1"/>
              </p:cNvSpPr>
              <p:nvPr/>
            </p:nvSpPr>
            <p:spPr bwMode="auto">
              <a:xfrm>
                <a:off x="517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8" name="Rectangle 1236"/>
              <p:cNvSpPr>
                <a:spLocks noChangeArrowheads="1"/>
              </p:cNvSpPr>
              <p:nvPr/>
            </p:nvSpPr>
            <p:spPr bwMode="auto">
              <a:xfrm>
                <a:off x="528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9" name="Rectangle 1237"/>
              <p:cNvSpPr>
                <a:spLocks noChangeArrowheads="1"/>
              </p:cNvSpPr>
              <p:nvPr/>
            </p:nvSpPr>
            <p:spPr bwMode="auto">
              <a:xfrm>
                <a:off x="5178"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0" name="Rectangle 1238"/>
              <p:cNvSpPr>
                <a:spLocks noChangeArrowheads="1"/>
              </p:cNvSpPr>
              <p:nvPr/>
            </p:nvSpPr>
            <p:spPr bwMode="auto">
              <a:xfrm>
                <a:off x="5200"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1" name="Rectangle 1239"/>
              <p:cNvSpPr>
                <a:spLocks noChangeArrowheads="1"/>
              </p:cNvSpPr>
              <p:nvPr/>
            </p:nvSpPr>
            <p:spPr bwMode="auto">
              <a:xfrm>
                <a:off x="52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2" name="Rectangle 1240"/>
              <p:cNvSpPr>
                <a:spLocks noChangeArrowheads="1"/>
              </p:cNvSpPr>
              <p:nvPr/>
            </p:nvSpPr>
            <p:spPr bwMode="auto">
              <a:xfrm>
                <a:off x="5266" y="1836"/>
                <a:ext cx="3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3" name="Rectangle 1241"/>
              <p:cNvSpPr>
                <a:spLocks noChangeArrowheads="1"/>
              </p:cNvSpPr>
              <p:nvPr/>
            </p:nvSpPr>
            <p:spPr bwMode="auto">
              <a:xfrm>
                <a:off x="522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4" name="Rectangle 1242"/>
              <p:cNvSpPr>
                <a:spLocks noChangeArrowheads="1"/>
              </p:cNvSpPr>
              <p:nvPr/>
            </p:nvSpPr>
            <p:spPr bwMode="auto">
              <a:xfrm>
                <a:off x="526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5" name="Rectangle 1243"/>
              <p:cNvSpPr>
                <a:spLocks noChangeArrowheads="1"/>
              </p:cNvSpPr>
              <p:nvPr/>
            </p:nvSpPr>
            <p:spPr bwMode="auto">
              <a:xfrm>
                <a:off x="52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6" name="Rectangle 1244"/>
              <p:cNvSpPr>
                <a:spLocks noChangeArrowheads="1"/>
              </p:cNvSpPr>
              <p:nvPr/>
            </p:nvSpPr>
            <p:spPr bwMode="auto">
              <a:xfrm>
                <a:off x="517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7" name="Rectangle 1245"/>
              <p:cNvSpPr>
                <a:spLocks noChangeArrowheads="1"/>
              </p:cNvSpPr>
              <p:nvPr/>
            </p:nvSpPr>
            <p:spPr bwMode="auto">
              <a:xfrm>
                <a:off x="5200"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8" name="Rectangle 1246"/>
              <p:cNvSpPr>
                <a:spLocks noChangeArrowheads="1"/>
              </p:cNvSpPr>
              <p:nvPr/>
            </p:nvSpPr>
            <p:spPr bwMode="auto">
              <a:xfrm>
                <a:off x="522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9" name="Rectangle 1247"/>
              <p:cNvSpPr>
                <a:spLocks noChangeArrowheads="1"/>
              </p:cNvSpPr>
              <p:nvPr/>
            </p:nvSpPr>
            <p:spPr bwMode="auto">
              <a:xfrm>
                <a:off x="52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0" name="Rectangle 1248"/>
              <p:cNvSpPr>
                <a:spLocks noChangeArrowheads="1"/>
              </p:cNvSpPr>
              <p:nvPr/>
            </p:nvSpPr>
            <p:spPr bwMode="auto">
              <a:xfrm>
                <a:off x="517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1" name="Rectangle 1249"/>
              <p:cNvSpPr>
                <a:spLocks noChangeArrowheads="1"/>
              </p:cNvSpPr>
              <p:nvPr/>
            </p:nvSpPr>
            <p:spPr bwMode="auto">
              <a:xfrm>
                <a:off x="522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2" name="Rectangle 1250"/>
              <p:cNvSpPr>
                <a:spLocks noChangeArrowheads="1"/>
              </p:cNvSpPr>
              <p:nvPr/>
            </p:nvSpPr>
            <p:spPr bwMode="auto">
              <a:xfrm>
                <a:off x="526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3" name="Rectangle 1251"/>
              <p:cNvSpPr>
                <a:spLocks noChangeArrowheads="1"/>
              </p:cNvSpPr>
              <p:nvPr/>
            </p:nvSpPr>
            <p:spPr bwMode="auto">
              <a:xfrm>
                <a:off x="520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4" name="Rectangle 1252"/>
              <p:cNvSpPr>
                <a:spLocks noChangeArrowheads="1"/>
              </p:cNvSpPr>
              <p:nvPr/>
            </p:nvSpPr>
            <p:spPr bwMode="auto">
              <a:xfrm>
                <a:off x="524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5" name="Rectangle 1253"/>
              <p:cNvSpPr>
                <a:spLocks noChangeArrowheads="1"/>
              </p:cNvSpPr>
              <p:nvPr/>
            </p:nvSpPr>
            <p:spPr bwMode="auto">
              <a:xfrm>
                <a:off x="528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6" name="Rectangle 1254"/>
              <p:cNvSpPr>
                <a:spLocks noChangeArrowheads="1"/>
              </p:cNvSpPr>
              <p:nvPr/>
            </p:nvSpPr>
            <p:spPr bwMode="auto">
              <a:xfrm>
                <a:off x="517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7" name="Rectangle 1255"/>
              <p:cNvSpPr>
                <a:spLocks noChangeArrowheads="1"/>
              </p:cNvSpPr>
              <p:nvPr/>
            </p:nvSpPr>
            <p:spPr bwMode="auto">
              <a:xfrm>
                <a:off x="522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8" name="Rectangle 1256"/>
              <p:cNvSpPr>
                <a:spLocks noChangeArrowheads="1"/>
              </p:cNvSpPr>
              <p:nvPr/>
            </p:nvSpPr>
            <p:spPr bwMode="auto">
              <a:xfrm>
                <a:off x="52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9" name="Rectangle 1257"/>
              <p:cNvSpPr>
                <a:spLocks noChangeArrowheads="1"/>
              </p:cNvSpPr>
              <p:nvPr/>
            </p:nvSpPr>
            <p:spPr bwMode="auto">
              <a:xfrm>
                <a:off x="509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0" name="Rectangle 1258"/>
              <p:cNvSpPr>
                <a:spLocks noChangeArrowheads="1"/>
              </p:cNvSpPr>
              <p:nvPr/>
            </p:nvSpPr>
            <p:spPr bwMode="auto">
              <a:xfrm>
                <a:off x="51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1" name="Rectangle 1259"/>
              <p:cNvSpPr>
                <a:spLocks noChangeArrowheads="1"/>
              </p:cNvSpPr>
              <p:nvPr/>
            </p:nvSpPr>
            <p:spPr bwMode="auto">
              <a:xfrm>
                <a:off x="5178"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2" name="Rectangle 1260"/>
              <p:cNvSpPr>
                <a:spLocks noChangeArrowheads="1"/>
              </p:cNvSpPr>
              <p:nvPr/>
            </p:nvSpPr>
            <p:spPr bwMode="auto">
              <a:xfrm>
                <a:off x="522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3" name="Rectangle 1261"/>
              <p:cNvSpPr>
                <a:spLocks noChangeArrowheads="1"/>
              </p:cNvSpPr>
              <p:nvPr/>
            </p:nvSpPr>
            <p:spPr bwMode="auto">
              <a:xfrm>
                <a:off x="504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4" name="Rectangle 1262"/>
              <p:cNvSpPr>
                <a:spLocks noChangeArrowheads="1"/>
              </p:cNvSpPr>
              <p:nvPr/>
            </p:nvSpPr>
            <p:spPr bwMode="auto">
              <a:xfrm>
                <a:off x="507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5" name="Rectangle 1263"/>
              <p:cNvSpPr>
                <a:spLocks noChangeArrowheads="1"/>
              </p:cNvSpPr>
              <p:nvPr/>
            </p:nvSpPr>
            <p:spPr bwMode="auto">
              <a:xfrm>
                <a:off x="51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6" name="Rectangle 1264"/>
              <p:cNvSpPr>
                <a:spLocks noChangeArrowheads="1"/>
              </p:cNvSpPr>
              <p:nvPr/>
            </p:nvSpPr>
            <p:spPr bwMode="auto">
              <a:xfrm>
                <a:off x="517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7" name="Rectangle 1265"/>
              <p:cNvSpPr>
                <a:spLocks noChangeArrowheads="1"/>
              </p:cNvSpPr>
              <p:nvPr/>
            </p:nvSpPr>
            <p:spPr bwMode="auto">
              <a:xfrm>
                <a:off x="5286"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8" name="Rectangle 1266"/>
              <p:cNvSpPr>
                <a:spLocks noChangeArrowheads="1"/>
              </p:cNvSpPr>
              <p:nvPr/>
            </p:nvSpPr>
            <p:spPr bwMode="auto">
              <a:xfrm>
                <a:off x="515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9" name="Rectangle 1267"/>
              <p:cNvSpPr>
                <a:spLocks noChangeArrowheads="1"/>
              </p:cNvSpPr>
              <p:nvPr/>
            </p:nvSpPr>
            <p:spPr bwMode="auto">
              <a:xfrm>
                <a:off x="511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0" name="Rectangle 1268"/>
              <p:cNvSpPr>
                <a:spLocks noChangeArrowheads="1"/>
              </p:cNvSpPr>
              <p:nvPr/>
            </p:nvSpPr>
            <p:spPr bwMode="auto">
              <a:xfrm>
                <a:off x="526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1" name="Rectangle 1269"/>
              <p:cNvSpPr>
                <a:spLocks noChangeArrowheads="1"/>
              </p:cNvSpPr>
              <p:nvPr/>
            </p:nvSpPr>
            <p:spPr bwMode="auto">
              <a:xfrm>
                <a:off x="528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2" name="Rectangle 1270"/>
              <p:cNvSpPr>
                <a:spLocks noChangeArrowheads="1"/>
              </p:cNvSpPr>
              <p:nvPr/>
            </p:nvSpPr>
            <p:spPr bwMode="auto">
              <a:xfrm>
                <a:off x="5200"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3" name="Rectangle 1271"/>
              <p:cNvSpPr>
                <a:spLocks noChangeArrowheads="1"/>
              </p:cNvSpPr>
              <p:nvPr/>
            </p:nvSpPr>
            <p:spPr bwMode="auto">
              <a:xfrm>
                <a:off x="5092"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4" name="Rectangle 1272"/>
              <p:cNvSpPr>
                <a:spLocks noChangeArrowheads="1"/>
              </p:cNvSpPr>
              <p:nvPr/>
            </p:nvSpPr>
            <p:spPr bwMode="auto">
              <a:xfrm>
                <a:off x="524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5" name="Rectangle 1273"/>
              <p:cNvSpPr>
                <a:spLocks noChangeArrowheads="1"/>
              </p:cNvSpPr>
              <p:nvPr/>
            </p:nvSpPr>
            <p:spPr bwMode="auto">
              <a:xfrm>
                <a:off x="528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6" name="Rectangle 1274"/>
              <p:cNvSpPr>
                <a:spLocks noChangeArrowheads="1"/>
              </p:cNvSpPr>
              <p:nvPr/>
            </p:nvSpPr>
            <p:spPr bwMode="auto">
              <a:xfrm>
                <a:off x="5048"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7" name="Rectangle 1275"/>
              <p:cNvSpPr>
                <a:spLocks noChangeArrowheads="1"/>
              </p:cNvSpPr>
              <p:nvPr/>
            </p:nvSpPr>
            <p:spPr bwMode="auto">
              <a:xfrm>
                <a:off x="51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8" name="Rectangle 1276"/>
              <p:cNvSpPr>
                <a:spLocks noChangeArrowheads="1"/>
              </p:cNvSpPr>
              <p:nvPr/>
            </p:nvSpPr>
            <p:spPr bwMode="auto">
              <a:xfrm>
                <a:off x="5070"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9" name="Rectangle 1277"/>
              <p:cNvSpPr>
                <a:spLocks noChangeArrowheads="1"/>
              </p:cNvSpPr>
              <p:nvPr/>
            </p:nvSpPr>
            <p:spPr bwMode="auto">
              <a:xfrm>
                <a:off x="5222"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0" name="Rectangle 1278"/>
              <p:cNvSpPr>
                <a:spLocks noChangeArrowheads="1"/>
              </p:cNvSpPr>
              <p:nvPr/>
            </p:nvSpPr>
            <p:spPr bwMode="auto">
              <a:xfrm>
                <a:off x="524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1" name="Rectangle 1279"/>
              <p:cNvSpPr>
                <a:spLocks noChangeArrowheads="1"/>
              </p:cNvSpPr>
              <p:nvPr/>
            </p:nvSpPr>
            <p:spPr bwMode="auto">
              <a:xfrm>
                <a:off x="5048"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2" name="Rectangle 1280"/>
              <p:cNvSpPr>
                <a:spLocks noChangeArrowheads="1"/>
              </p:cNvSpPr>
              <p:nvPr/>
            </p:nvSpPr>
            <p:spPr bwMode="auto">
              <a:xfrm>
                <a:off x="5200"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3" name="Rectangle 1281"/>
              <p:cNvSpPr>
                <a:spLocks noChangeArrowheads="1"/>
              </p:cNvSpPr>
              <p:nvPr/>
            </p:nvSpPr>
            <p:spPr bwMode="auto">
              <a:xfrm>
                <a:off x="51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4" name="Rectangle 1282"/>
              <p:cNvSpPr>
                <a:spLocks noChangeArrowheads="1"/>
              </p:cNvSpPr>
              <p:nvPr/>
            </p:nvSpPr>
            <p:spPr bwMode="auto">
              <a:xfrm>
                <a:off x="515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5" name="Rectangle 1283"/>
              <p:cNvSpPr>
                <a:spLocks noChangeArrowheads="1"/>
              </p:cNvSpPr>
              <p:nvPr/>
            </p:nvSpPr>
            <p:spPr bwMode="auto">
              <a:xfrm>
                <a:off x="528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6" name="Rectangle 1284"/>
              <p:cNvSpPr>
                <a:spLocks noChangeArrowheads="1"/>
              </p:cNvSpPr>
              <p:nvPr/>
            </p:nvSpPr>
            <p:spPr bwMode="auto">
              <a:xfrm>
                <a:off x="504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7" name="Rectangle 1285"/>
              <p:cNvSpPr>
                <a:spLocks noChangeArrowheads="1"/>
              </p:cNvSpPr>
              <p:nvPr/>
            </p:nvSpPr>
            <p:spPr bwMode="auto">
              <a:xfrm>
                <a:off x="5200"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8" name="Rectangle 1286"/>
              <p:cNvSpPr>
                <a:spLocks noChangeArrowheads="1"/>
              </p:cNvSpPr>
              <p:nvPr/>
            </p:nvSpPr>
            <p:spPr bwMode="auto">
              <a:xfrm>
                <a:off x="51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9" name="Rectangle 1287"/>
              <p:cNvSpPr>
                <a:spLocks noChangeArrowheads="1"/>
              </p:cNvSpPr>
              <p:nvPr/>
            </p:nvSpPr>
            <p:spPr bwMode="auto">
              <a:xfrm>
                <a:off x="517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0" name="Rectangle 1288"/>
              <p:cNvSpPr>
                <a:spLocks noChangeArrowheads="1"/>
              </p:cNvSpPr>
              <p:nvPr/>
            </p:nvSpPr>
            <p:spPr bwMode="auto">
              <a:xfrm>
                <a:off x="5286"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1" name="Rectangle 1289"/>
              <p:cNvSpPr>
                <a:spLocks noChangeArrowheads="1"/>
              </p:cNvSpPr>
              <p:nvPr/>
            </p:nvSpPr>
            <p:spPr bwMode="auto">
              <a:xfrm>
                <a:off x="5200"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2" name="Rectangle 1290"/>
              <p:cNvSpPr>
                <a:spLocks noChangeArrowheads="1"/>
              </p:cNvSpPr>
              <p:nvPr/>
            </p:nvSpPr>
            <p:spPr bwMode="auto">
              <a:xfrm>
                <a:off x="5092"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3" name="Rectangle 1291"/>
              <p:cNvSpPr>
                <a:spLocks noChangeArrowheads="1"/>
              </p:cNvSpPr>
              <p:nvPr/>
            </p:nvSpPr>
            <p:spPr bwMode="auto">
              <a:xfrm>
                <a:off x="51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4" name="Rectangle 1292"/>
              <p:cNvSpPr>
                <a:spLocks noChangeArrowheads="1"/>
              </p:cNvSpPr>
              <p:nvPr/>
            </p:nvSpPr>
            <p:spPr bwMode="auto">
              <a:xfrm>
                <a:off x="5048"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5" name="Rectangle 1293"/>
              <p:cNvSpPr>
                <a:spLocks noChangeArrowheads="1"/>
              </p:cNvSpPr>
              <p:nvPr/>
            </p:nvSpPr>
            <p:spPr bwMode="auto">
              <a:xfrm>
                <a:off x="515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6" name="Rectangle 1294"/>
              <p:cNvSpPr>
                <a:spLocks noChangeArrowheads="1"/>
              </p:cNvSpPr>
              <p:nvPr/>
            </p:nvSpPr>
            <p:spPr bwMode="auto">
              <a:xfrm>
                <a:off x="528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7" name="Rectangle 1295"/>
              <p:cNvSpPr>
                <a:spLocks noChangeArrowheads="1"/>
              </p:cNvSpPr>
              <p:nvPr/>
            </p:nvSpPr>
            <p:spPr bwMode="auto">
              <a:xfrm>
                <a:off x="5200"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8" name="Rectangle 1296"/>
              <p:cNvSpPr>
                <a:spLocks noChangeArrowheads="1"/>
              </p:cNvSpPr>
              <p:nvPr/>
            </p:nvSpPr>
            <p:spPr bwMode="auto">
              <a:xfrm>
                <a:off x="5114"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9" name="Rectangle 1297"/>
              <p:cNvSpPr>
                <a:spLocks noChangeArrowheads="1"/>
              </p:cNvSpPr>
              <p:nvPr/>
            </p:nvSpPr>
            <p:spPr bwMode="auto">
              <a:xfrm>
                <a:off x="5048"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0" name="Rectangle 1298"/>
              <p:cNvSpPr>
                <a:spLocks noChangeArrowheads="1"/>
              </p:cNvSpPr>
              <p:nvPr/>
            </p:nvSpPr>
            <p:spPr bwMode="auto">
              <a:xfrm>
                <a:off x="515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1" name="Rectangle 1299"/>
              <p:cNvSpPr>
                <a:spLocks noChangeArrowheads="1"/>
              </p:cNvSpPr>
              <p:nvPr/>
            </p:nvSpPr>
            <p:spPr bwMode="auto">
              <a:xfrm>
                <a:off x="528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2" name="Rectangle 1300"/>
              <p:cNvSpPr>
                <a:spLocks noChangeArrowheads="1"/>
              </p:cNvSpPr>
              <p:nvPr/>
            </p:nvSpPr>
            <p:spPr bwMode="auto">
              <a:xfrm>
                <a:off x="5048"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3" name="Rectangle 1301"/>
              <p:cNvSpPr>
                <a:spLocks noChangeArrowheads="1"/>
              </p:cNvSpPr>
              <p:nvPr/>
            </p:nvSpPr>
            <p:spPr bwMode="auto">
              <a:xfrm>
                <a:off x="5286"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4" name="Rectangle 1302"/>
              <p:cNvSpPr>
                <a:spLocks noChangeArrowheads="1"/>
              </p:cNvSpPr>
              <p:nvPr/>
            </p:nvSpPr>
            <p:spPr bwMode="auto">
              <a:xfrm>
                <a:off x="515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5" name="Rectangle 1303"/>
              <p:cNvSpPr>
                <a:spLocks noChangeArrowheads="1"/>
              </p:cNvSpPr>
              <p:nvPr/>
            </p:nvSpPr>
            <p:spPr bwMode="auto">
              <a:xfrm>
                <a:off x="528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6" name="Rectangle 1304"/>
              <p:cNvSpPr>
                <a:spLocks noChangeArrowheads="1"/>
              </p:cNvSpPr>
              <p:nvPr/>
            </p:nvSpPr>
            <p:spPr bwMode="auto">
              <a:xfrm>
                <a:off x="504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7" name="Rectangle 1305"/>
              <p:cNvSpPr>
                <a:spLocks noChangeArrowheads="1"/>
              </p:cNvSpPr>
              <p:nvPr/>
            </p:nvSpPr>
            <p:spPr bwMode="auto">
              <a:xfrm>
                <a:off x="517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8" name="Rectangle 1306"/>
              <p:cNvSpPr>
                <a:spLocks noChangeArrowheads="1"/>
              </p:cNvSpPr>
              <p:nvPr/>
            </p:nvSpPr>
            <p:spPr bwMode="auto">
              <a:xfrm>
                <a:off x="515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9" name="Rectangle 1307"/>
              <p:cNvSpPr>
                <a:spLocks noChangeArrowheads="1"/>
              </p:cNvSpPr>
              <p:nvPr/>
            </p:nvSpPr>
            <p:spPr bwMode="auto">
              <a:xfrm>
                <a:off x="5156" y="295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0" name="Rectangle 1308"/>
              <p:cNvSpPr>
                <a:spLocks noChangeArrowheads="1"/>
              </p:cNvSpPr>
              <p:nvPr/>
            </p:nvSpPr>
            <p:spPr bwMode="auto">
              <a:xfrm>
                <a:off x="528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0" name="Rectangle 1408"/>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1" name="Rectangle 1409"/>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4" name="Rectangle 1412"/>
              <p:cNvSpPr>
                <a:spLocks noChangeArrowheads="1"/>
              </p:cNvSpPr>
              <p:nvPr/>
            </p:nvSpPr>
            <p:spPr bwMode="auto">
              <a:xfrm>
                <a:off x="5424" y="1981"/>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8" name="Rectangle 1419"/>
            <p:cNvSpPr>
              <a:spLocks noChangeArrowheads="1"/>
            </p:cNvSpPr>
            <p:nvPr/>
          </p:nvSpPr>
          <p:spPr bwMode="auto">
            <a:xfrm>
              <a:off x="-2932410" y="625474"/>
              <a:ext cx="1587" cy="15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79" name="Rectangle 1420"/>
            <p:cNvSpPr>
              <a:spLocks noChangeArrowheads="1"/>
            </p:cNvSpPr>
            <p:nvPr/>
          </p:nvSpPr>
          <p:spPr bwMode="auto">
            <a:xfrm>
              <a:off x="-729659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0" name="Rectangle 1421"/>
            <p:cNvSpPr>
              <a:spLocks noChangeArrowheads="1"/>
            </p:cNvSpPr>
            <p:nvPr/>
          </p:nvSpPr>
          <p:spPr bwMode="auto">
            <a:xfrm>
              <a:off x="-7207695"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1" name="Rectangle 1422"/>
            <p:cNvSpPr>
              <a:spLocks noChangeArrowheads="1"/>
            </p:cNvSpPr>
            <p:nvPr/>
          </p:nvSpPr>
          <p:spPr bwMode="auto">
            <a:xfrm>
              <a:off x="-712196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2" name="Rectangle 1423"/>
            <p:cNvSpPr>
              <a:spLocks noChangeArrowheads="1"/>
            </p:cNvSpPr>
            <p:nvPr/>
          </p:nvSpPr>
          <p:spPr bwMode="auto">
            <a:xfrm>
              <a:off x="-6947336"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3" name="Rectangle 1424"/>
            <p:cNvSpPr>
              <a:spLocks noChangeArrowheads="1"/>
            </p:cNvSpPr>
            <p:nvPr/>
          </p:nvSpPr>
          <p:spPr bwMode="auto">
            <a:xfrm>
              <a:off x="-6861610"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4" name="Rectangle 1425"/>
            <p:cNvSpPr>
              <a:spLocks noChangeArrowheads="1"/>
            </p:cNvSpPr>
            <p:nvPr/>
          </p:nvSpPr>
          <p:spPr bwMode="auto">
            <a:xfrm>
              <a:off x="-7296599"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5" name="Rectangle 1426"/>
            <p:cNvSpPr>
              <a:spLocks noChangeArrowheads="1"/>
            </p:cNvSpPr>
            <p:nvPr/>
          </p:nvSpPr>
          <p:spPr bwMode="auto">
            <a:xfrm>
              <a:off x="-7207695" y="-198438"/>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6" name="Rectangle 1427"/>
            <p:cNvSpPr>
              <a:spLocks noChangeArrowheads="1"/>
            </p:cNvSpPr>
            <p:nvPr/>
          </p:nvSpPr>
          <p:spPr bwMode="auto">
            <a:xfrm>
              <a:off x="-7296599"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7" name="Rectangle 1428"/>
            <p:cNvSpPr>
              <a:spLocks noChangeArrowheads="1"/>
            </p:cNvSpPr>
            <p:nvPr/>
          </p:nvSpPr>
          <p:spPr bwMode="auto">
            <a:xfrm>
              <a:off x="-7121969"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8" name="Rectangle 1429"/>
            <p:cNvSpPr>
              <a:spLocks noChangeArrowheads="1"/>
            </p:cNvSpPr>
            <p:nvPr/>
          </p:nvSpPr>
          <p:spPr bwMode="auto">
            <a:xfrm>
              <a:off x="-6861610"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9" name="Rectangle 1430"/>
            <p:cNvSpPr>
              <a:spLocks noChangeArrowheads="1"/>
            </p:cNvSpPr>
            <p:nvPr/>
          </p:nvSpPr>
          <p:spPr bwMode="auto">
            <a:xfrm>
              <a:off x="-7296599"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0" name="Rectangle 1431"/>
            <p:cNvSpPr>
              <a:spLocks noChangeArrowheads="1"/>
            </p:cNvSpPr>
            <p:nvPr/>
          </p:nvSpPr>
          <p:spPr bwMode="auto">
            <a:xfrm>
              <a:off x="-7207695"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1" name="Rectangle 1432"/>
            <p:cNvSpPr>
              <a:spLocks noChangeArrowheads="1"/>
            </p:cNvSpPr>
            <p:nvPr/>
          </p:nvSpPr>
          <p:spPr bwMode="auto">
            <a:xfrm>
              <a:off x="-7036240" y="-20637"/>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2" name="Rectangle 1433"/>
            <p:cNvSpPr>
              <a:spLocks noChangeArrowheads="1"/>
            </p:cNvSpPr>
            <p:nvPr/>
          </p:nvSpPr>
          <p:spPr bwMode="auto">
            <a:xfrm>
              <a:off x="-7207695"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3" name="Rectangle 1434"/>
            <p:cNvSpPr>
              <a:spLocks noChangeArrowheads="1"/>
            </p:cNvSpPr>
            <p:nvPr/>
          </p:nvSpPr>
          <p:spPr bwMode="auto">
            <a:xfrm>
              <a:off x="-7121969"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4" name="Rectangle 1435"/>
            <p:cNvSpPr>
              <a:spLocks noChangeArrowheads="1"/>
            </p:cNvSpPr>
            <p:nvPr/>
          </p:nvSpPr>
          <p:spPr bwMode="auto">
            <a:xfrm>
              <a:off x="-6861610"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5" name="Rectangle 1436"/>
            <p:cNvSpPr>
              <a:spLocks noChangeArrowheads="1"/>
            </p:cNvSpPr>
            <p:nvPr/>
          </p:nvSpPr>
          <p:spPr bwMode="auto">
            <a:xfrm>
              <a:off x="-729659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6" name="Rectangle 1437"/>
            <p:cNvSpPr>
              <a:spLocks noChangeArrowheads="1"/>
            </p:cNvSpPr>
            <p:nvPr/>
          </p:nvSpPr>
          <p:spPr bwMode="auto">
            <a:xfrm>
              <a:off x="-712196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7" name="Rectangle 1438"/>
            <p:cNvSpPr>
              <a:spLocks noChangeArrowheads="1"/>
            </p:cNvSpPr>
            <p:nvPr/>
          </p:nvSpPr>
          <p:spPr bwMode="auto">
            <a:xfrm>
              <a:off x="-6947336"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8" name="Rectangle 1439"/>
            <p:cNvSpPr>
              <a:spLocks noChangeArrowheads="1"/>
            </p:cNvSpPr>
            <p:nvPr/>
          </p:nvSpPr>
          <p:spPr bwMode="auto">
            <a:xfrm>
              <a:off x="-7207695" y="2492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9" name="Rectangle 1440"/>
            <p:cNvSpPr>
              <a:spLocks noChangeArrowheads="1"/>
            </p:cNvSpPr>
            <p:nvPr/>
          </p:nvSpPr>
          <p:spPr bwMode="auto">
            <a:xfrm>
              <a:off x="-7036240" y="2492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0" name="Rectangle 1441"/>
            <p:cNvSpPr>
              <a:spLocks noChangeArrowheads="1"/>
            </p:cNvSpPr>
            <p:nvPr/>
          </p:nvSpPr>
          <p:spPr bwMode="auto">
            <a:xfrm>
              <a:off x="-6861610" y="249237"/>
              <a:ext cx="139705"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1" name="Rectangle 1442"/>
            <p:cNvSpPr>
              <a:spLocks noChangeArrowheads="1"/>
            </p:cNvSpPr>
            <p:nvPr/>
          </p:nvSpPr>
          <p:spPr bwMode="auto">
            <a:xfrm>
              <a:off x="-7296599"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2" name="Rectangle 1443"/>
            <p:cNvSpPr>
              <a:spLocks noChangeArrowheads="1"/>
            </p:cNvSpPr>
            <p:nvPr/>
          </p:nvSpPr>
          <p:spPr bwMode="auto">
            <a:xfrm>
              <a:off x="-7121969" y="338137"/>
              <a:ext cx="222258"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3" name="Rectangle 1444"/>
            <p:cNvSpPr>
              <a:spLocks noChangeArrowheads="1"/>
            </p:cNvSpPr>
            <p:nvPr/>
          </p:nvSpPr>
          <p:spPr bwMode="auto">
            <a:xfrm>
              <a:off x="-7207695"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4" name="Rectangle 1445"/>
            <p:cNvSpPr>
              <a:spLocks noChangeArrowheads="1"/>
            </p:cNvSpPr>
            <p:nvPr/>
          </p:nvSpPr>
          <p:spPr bwMode="auto">
            <a:xfrm>
              <a:off x="-7036240"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5" name="Rectangle 1446"/>
            <p:cNvSpPr>
              <a:spLocks noChangeArrowheads="1"/>
            </p:cNvSpPr>
            <p:nvPr/>
          </p:nvSpPr>
          <p:spPr bwMode="auto">
            <a:xfrm>
              <a:off x="-6947336"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6" name="Rectangle 1447"/>
            <p:cNvSpPr>
              <a:spLocks noChangeArrowheads="1"/>
            </p:cNvSpPr>
            <p:nvPr/>
          </p:nvSpPr>
          <p:spPr bwMode="auto">
            <a:xfrm>
              <a:off x="-7207695"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7" name="Rectangle 1448"/>
            <p:cNvSpPr>
              <a:spLocks noChangeArrowheads="1"/>
            </p:cNvSpPr>
            <p:nvPr/>
          </p:nvSpPr>
          <p:spPr bwMode="auto">
            <a:xfrm>
              <a:off x="-7036240"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8" name="Rectangle 1449"/>
            <p:cNvSpPr>
              <a:spLocks noChangeArrowheads="1"/>
            </p:cNvSpPr>
            <p:nvPr/>
          </p:nvSpPr>
          <p:spPr bwMode="auto">
            <a:xfrm>
              <a:off x="-729659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9" name="Rectangle 1450"/>
            <p:cNvSpPr>
              <a:spLocks noChangeArrowheads="1"/>
            </p:cNvSpPr>
            <p:nvPr/>
          </p:nvSpPr>
          <p:spPr bwMode="auto">
            <a:xfrm>
              <a:off x="-712196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0" name="Rectangle 1451"/>
            <p:cNvSpPr>
              <a:spLocks noChangeArrowheads="1"/>
            </p:cNvSpPr>
            <p:nvPr/>
          </p:nvSpPr>
          <p:spPr bwMode="auto">
            <a:xfrm>
              <a:off x="-6861610"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1" name="Rectangle 1452"/>
            <p:cNvSpPr>
              <a:spLocks noChangeArrowheads="1"/>
            </p:cNvSpPr>
            <p:nvPr/>
          </p:nvSpPr>
          <p:spPr bwMode="auto">
            <a:xfrm>
              <a:off x="-7296599"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2" name="Rectangle 1453"/>
            <p:cNvSpPr>
              <a:spLocks noChangeArrowheads="1"/>
            </p:cNvSpPr>
            <p:nvPr/>
          </p:nvSpPr>
          <p:spPr bwMode="auto">
            <a:xfrm>
              <a:off x="-7207695"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3" name="Rectangle 1454"/>
            <p:cNvSpPr>
              <a:spLocks noChangeArrowheads="1"/>
            </p:cNvSpPr>
            <p:nvPr/>
          </p:nvSpPr>
          <p:spPr bwMode="auto">
            <a:xfrm>
              <a:off x="-7296599"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4" name="Rectangle 1455"/>
            <p:cNvSpPr>
              <a:spLocks noChangeArrowheads="1"/>
            </p:cNvSpPr>
            <p:nvPr/>
          </p:nvSpPr>
          <p:spPr bwMode="auto">
            <a:xfrm>
              <a:off x="-7121969" y="784224"/>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5" name="Rectangle 1456"/>
            <p:cNvSpPr>
              <a:spLocks noChangeArrowheads="1"/>
            </p:cNvSpPr>
            <p:nvPr/>
          </p:nvSpPr>
          <p:spPr bwMode="auto">
            <a:xfrm>
              <a:off x="-6861610"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6" name="Rectangle 1457"/>
            <p:cNvSpPr>
              <a:spLocks noChangeArrowheads="1"/>
            </p:cNvSpPr>
            <p:nvPr/>
          </p:nvSpPr>
          <p:spPr bwMode="auto">
            <a:xfrm>
              <a:off x="-7207695"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7" name="Rectangle 1458"/>
            <p:cNvSpPr>
              <a:spLocks noChangeArrowheads="1"/>
            </p:cNvSpPr>
            <p:nvPr/>
          </p:nvSpPr>
          <p:spPr bwMode="auto">
            <a:xfrm>
              <a:off x="-7207695" y="9620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8" name="Rectangle 1459"/>
            <p:cNvSpPr>
              <a:spLocks noChangeArrowheads="1"/>
            </p:cNvSpPr>
            <p:nvPr/>
          </p:nvSpPr>
          <p:spPr bwMode="auto">
            <a:xfrm>
              <a:off x="-703624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9" name="Rectangle 1460"/>
            <p:cNvSpPr>
              <a:spLocks noChangeArrowheads="1"/>
            </p:cNvSpPr>
            <p:nvPr/>
          </p:nvSpPr>
          <p:spPr bwMode="auto">
            <a:xfrm>
              <a:off x="-686161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0" name="Rectangle 1461"/>
            <p:cNvSpPr>
              <a:spLocks noChangeArrowheads="1"/>
            </p:cNvSpPr>
            <p:nvPr/>
          </p:nvSpPr>
          <p:spPr bwMode="auto">
            <a:xfrm>
              <a:off x="-729659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1" name="Rectangle 1462"/>
            <p:cNvSpPr>
              <a:spLocks noChangeArrowheads="1"/>
            </p:cNvSpPr>
            <p:nvPr/>
          </p:nvSpPr>
          <p:spPr bwMode="auto">
            <a:xfrm>
              <a:off x="-712196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2" name="Rectangle 1463"/>
            <p:cNvSpPr>
              <a:spLocks noChangeArrowheads="1"/>
            </p:cNvSpPr>
            <p:nvPr/>
          </p:nvSpPr>
          <p:spPr bwMode="auto">
            <a:xfrm>
              <a:off x="-6947336" y="10509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3" name="Rectangle 1464"/>
            <p:cNvSpPr>
              <a:spLocks noChangeArrowheads="1"/>
            </p:cNvSpPr>
            <p:nvPr/>
          </p:nvSpPr>
          <p:spPr bwMode="auto">
            <a:xfrm>
              <a:off x="-7296599" y="1139826"/>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4" name="Rectangle 1465"/>
            <p:cNvSpPr>
              <a:spLocks noChangeArrowheads="1"/>
            </p:cNvSpPr>
            <p:nvPr/>
          </p:nvSpPr>
          <p:spPr bwMode="auto">
            <a:xfrm>
              <a:off x="-7036240" y="1139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5" name="Rectangle 1466"/>
            <p:cNvSpPr>
              <a:spLocks noChangeArrowheads="1"/>
            </p:cNvSpPr>
            <p:nvPr/>
          </p:nvSpPr>
          <p:spPr bwMode="auto">
            <a:xfrm>
              <a:off x="-7121969"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6" name="Rectangle 1467"/>
            <p:cNvSpPr>
              <a:spLocks noChangeArrowheads="1"/>
            </p:cNvSpPr>
            <p:nvPr/>
          </p:nvSpPr>
          <p:spPr bwMode="auto">
            <a:xfrm>
              <a:off x="-6947336" y="12319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7" name="Rectangle 1468"/>
            <p:cNvSpPr>
              <a:spLocks noChangeArrowheads="1"/>
            </p:cNvSpPr>
            <p:nvPr/>
          </p:nvSpPr>
          <p:spPr bwMode="auto">
            <a:xfrm>
              <a:off x="-6861610"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8" name="Rectangle 1469"/>
            <p:cNvSpPr>
              <a:spLocks noChangeArrowheads="1"/>
            </p:cNvSpPr>
            <p:nvPr/>
          </p:nvSpPr>
          <p:spPr bwMode="auto">
            <a:xfrm>
              <a:off x="-729659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9" name="Rectangle 1470"/>
            <p:cNvSpPr>
              <a:spLocks noChangeArrowheads="1"/>
            </p:cNvSpPr>
            <p:nvPr/>
          </p:nvSpPr>
          <p:spPr bwMode="auto">
            <a:xfrm>
              <a:off x="-7207695"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0" name="Rectangle 1471"/>
            <p:cNvSpPr>
              <a:spLocks noChangeArrowheads="1"/>
            </p:cNvSpPr>
            <p:nvPr/>
          </p:nvSpPr>
          <p:spPr bwMode="auto">
            <a:xfrm>
              <a:off x="-712196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1" name="Rectangle 1472"/>
            <p:cNvSpPr>
              <a:spLocks noChangeArrowheads="1"/>
            </p:cNvSpPr>
            <p:nvPr/>
          </p:nvSpPr>
          <p:spPr bwMode="auto">
            <a:xfrm>
              <a:off x="-6861610"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2" name="Rectangle 1473"/>
            <p:cNvSpPr>
              <a:spLocks noChangeArrowheads="1"/>
            </p:cNvSpPr>
            <p:nvPr/>
          </p:nvSpPr>
          <p:spPr bwMode="auto">
            <a:xfrm>
              <a:off x="-729659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3" name="Rectangle 1474"/>
            <p:cNvSpPr>
              <a:spLocks noChangeArrowheads="1"/>
            </p:cNvSpPr>
            <p:nvPr/>
          </p:nvSpPr>
          <p:spPr bwMode="auto">
            <a:xfrm>
              <a:off x="-712196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4" name="Rectangle 1475"/>
            <p:cNvSpPr>
              <a:spLocks noChangeArrowheads="1"/>
            </p:cNvSpPr>
            <p:nvPr/>
          </p:nvSpPr>
          <p:spPr bwMode="auto">
            <a:xfrm>
              <a:off x="-6947336"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5" name="Rectangle 1476"/>
            <p:cNvSpPr>
              <a:spLocks noChangeArrowheads="1"/>
            </p:cNvSpPr>
            <p:nvPr/>
          </p:nvSpPr>
          <p:spPr bwMode="auto">
            <a:xfrm>
              <a:off x="-7207695"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6" name="Rectangle 1477"/>
            <p:cNvSpPr>
              <a:spLocks noChangeArrowheads="1"/>
            </p:cNvSpPr>
            <p:nvPr/>
          </p:nvSpPr>
          <p:spPr bwMode="auto">
            <a:xfrm>
              <a:off x="-703624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7" name="Rectangle 1478"/>
            <p:cNvSpPr>
              <a:spLocks noChangeArrowheads="1"/>
            </p:cNvSpPr>
            <p:nvPr/>
          </p:nvSpPr>
          <p:spPr bwMode="auto">
            <a:xfrm>
              <a:off x="-686161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8" name="Rectangle 1479"/>
            <p:cNvSpPr>
              <a:spLocks noChangeArrowheads="1"/>
            </p:cNvSpPr>
            <p:nvPr/>
          </p:nvSpPr>
          <p:spPr bwMode="auto">
            <a:xfrm>
              <a:off x="-729659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9" name="Rectangle 1480"/>
            <p:cNvSpPr>
              <a:spLocks noChangeArrowheads="1"/>
            </p:cNvSpPr>
            <p:nvPr/>
          </p:nvSpPr>
          <p:spPr bwMode="auto">
            <a:xfrm>
              <a:off x="-712196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0" name="Rectangle 1481"/>
            <p:cNvSpPr>
              <a:spLocks noChangeArrowheads="1"/>
            </p:cNvSpPr>
            <p:nvPr/>
          </p:nvSpPr>
          <p:spPr bwMode="auto">
            <a:xfrm>
              <a:off x="-676953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1" name="Rectangle 1482"/>
            <p:cNvSpPr>
              <a:spLocks noChangeArrowheads="1"/>
            </p:cNvSpPr>
            <p:nvPr/>
          </p:nvSpPr>
          <p:spPr bwMode="auto">
            <a:xfrm>
              <a:off x="-6683803"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2" name="Rectangle 1483"/>
            <p:cNvSpPr>
              <a:spLocks noChangeArrowheads="1"/>
            </p:cNvSpPr>
            <p:nvPr/>
          </p:nvSpPr>
          <p:spPr bwMode="auto">
            <a:xfrm>
              <a:off x="-650917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3" name="Rectangle 1484"/>
            <p:cNvSpPr>
              <a:spLocks noChangeArrowheads="1"/>
            </p:cNvSpPr>
            <p:nvPr/>
          </p:nvSpPr>
          <p:spPr bwMode="auto">
            <a:xfrm>
              <a:off x="-6423444"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4" name="Rectangle 1485"/>
            <p:cNvSpPr>
              <a:spLocks noChangeArrowheads="1"/>
            </p:cNvSpPr>
            <p:nvPr/>
          </p:nvSpPr>
          <p:spPr bwMode="auto">
            <a:xfrm>
              <a:off x="-6337717"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5" name="Rectangle 1486"/>
            <p:cNvSpPr>
              <a:spLocks noChangeArrowheads="1"/>
            </p:cNvSpPr>
            <p:nvPr/>
          </p:nvSpPr>
          <p:spPr bwMode="auto">
            <a:xfrm>
              <a:off x="-6769532" y="-1984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6" name="Rectangle 1487"/>
            <p:cNvSpPr>
              <a:spLocks noChangeArrowheads="1"/>
            </p:cNvSpPr>
            <p:nvPr/>
          </p:nvSpPr>
          <p:spPr bwMode="auto">
            <a:xfrm>
              <a:off x="-6598076"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7" name="Rectangle 1488"/>
            <p:cNvSpPr>
              <a:spLocks noChangeArrowheads="1"/>
            </p:cNvSpPr>
            <p:nvPr/>
          </p:nvSpPr>
          <p:spPr bwMode="auto">
            <a:xfrm>
              <a:off x="-6423444"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8" name="Rectangle 1489"/>
            <p:cNvSpPr>
              <a:spLocks noChangeArrowheads="1"/>
            </p:cNvSpPr>
            <p:nvPr/>
          </p:nvSpPr>
          <p:spPr bwMode="auto">
            <a:xfrm>
              <a:off x="-6683803"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9" name="Rectangle 1490"/>
            <p:cNvSpPr>
              <a:spLocks noChangeArrowheads="1"/>
            </p:cNvSpPr>
            <p:nvPr/>
          </p:nvSpPr>
          <p:spPr bwMode="auto">
            <a:xfrm>
              <a:off x="-6337717"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0" name="Rectangle 1491"/>
            <p:cNvSpPr>
              <a:spLocks noChangeArrowheads="1"/>
            </p:cNvSpPr>
            <p:nvPr/>
          </p:nvSpPr>
          <p:spPr bwMode="auto">
            <a:xfrm>
              <a:off x="-6769532"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1" name="Rectangle 1492"/>
            <p:cNvSpPr>
              <a:spLocks noChangeArrowheads="1"/>
            </p:cNvSpPr>
            <p:nvPr/>
          </p:nvSpPr>
          <p:spPr bwMode="auto">
            <a:xfrm>
              <a:off x="-6509172" y="-20637"/>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2" name="Rectangle 1493"/>
            <p:cNvSpPr>
              <a:spLocks noChangeArrowheads="1"/>
            </p:cNvSpPr>
            <p:nvPr/>
          </p:nvSpPr>
          <p:spPr bwMode="auto">
            <a:xfrm>
              <a:off x="-6337717"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3" name="Rectangle 1494"/>
            <p:cNvSpPr>
              <a:spLocks noChangeArrowheads="1"/>
            </p:cNvSpPr>
            <p:nvPr/>
          </p:nvSpPr>
          <p:spPr bwMode="auto">
            <a:xfrm>
              <a:off x="-676953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4" name="Rectangle 1495"/>
            <p:cNvSpPr>
              <a:spLocks noChangeArrowheads="1"/>
            </p:cNvSpPr>
            <p:nvPr/>
          </p:nvSpPr>
          <p:spPr bwMode="auto">
            <a:xfrm>
              <a:off x="-6683803" y="68264"/>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5" name="Rectangle 1496"/>
            <p:cNvSpPr>
              <a:spLocks noChangeArrowheads="1"/>
            </p:cNvSpPr>
            <p:nvPr/>
          </p:nvSpPr>
          <p:spPr bwMode="auto">
            <a:xfrm>
              <a:off x="-650917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6" name="Rectangle 1497"/>
            <p:cNvSpPr>
              <a:spLocks noChangeArrowheads="1"/>
            </p:cNvSpPr>
            <p:nvPr/>
          </p:nvSpPr>
          <p:spPr bwMode="auto">
            <a:xfrm>
              <a:off x="-6337717"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7" name="Rectangle 1498"/>
            <p:cNvSpPr>
              <a:spLocks noChangeArrowheads="1"/>
            </p:cNvSpPr>
            <p:nvPr/>
          </p:nvSpPr>
          <p:spPr bwMode="auto">
            <a:xfrm>
              <a:off x="-6769532"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8" name="Rectangle 1499"/>
            <p:cNvSpPr>
              <a:spLocks noChangeArrowheads="1"/>
            </p:cNvSpPr>
            <p:nvPr/>
          </p:nvSpPr>
          <p:spPr bwMode="auto">
            <a:xfrm>
              <a:off x="-6598076"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9" name="Rectangle 1500"/>
            <p:cNvSpPr>
              <a:spLocks noChangeArrowheads="1"/>
            </p:cNvSpPr>
            <p:nvPr/>
          </p:nvSpPr>
          <p:spPr bwMode="auto">
            <a:xfrm>
              <a:off x="-6515522" y="157162"/>
              <a:ext cx="142880"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0" name="Rectangle 1501"/>
            <p:cNvSpPr>
              <a:spLocks noChangeArrowheads="1"/>
            </p:cNvSpPr>
            <p:nvPr/>
          </p:nvSpPr>
          <p:spPr bwMode="auto">
            <a:xfrm>
              <a:off x="-6683803"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1" name="Rectangle 1502"/>
            <p:cNvSpPr>
              <a:spLocks noChangeArrowheads="1"/>
            </p:cNvSpPr>
            <p:nvPr/>
          </p:nvSpPr>
          <p:spPr bwMode="auto">
            <a:xfrm>
              <a:off x="-6423444"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2" name="Rectangle 1503"/>
            <p:cNvSpPr>
              <a:spLocks noChangeArrowheads="1"/>
            </p:cNvSpPr>
            <p:nvPr/>
          </p:nvSpPr>
          <p:spPr bwMode="auto">
            <a:xfrm>
              <a:off x="-6337717"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3" name="Rectangle 1504"/>
            <p:cNvSpPr>
              <a:spLocks noChangeArrowheads="1"/>
            </p:cNvSpPr>
            <p:nvPr/>
          </p:nvSpPr>
          <p:spPr bwMode="auto">
            <a:xfrm>
              <a:off x="-676953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4" name="Rectangle 1505"/>
            <p:cNvSpPr>
              <a:spLocks noChangeArrowheads="1"/>
            </p:cNvSpPr>
            <p:nvPr/>
          </p:nvSpPr>
          <p:spPr bwMode="auto">
            <a:xfrm>
              <a:off x="-6598076"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5" name="Rectangle 1506"/>
            <p:cNvSpPr>
              <a:spLocks noChangeArrowheads="1"/>
            </p:cNvSpPr>
            <p:nvPr/>
          </p:nvSpPr>
          <p:spPr bwMode="auto">
            <a:xfrm>
              <a:off x="-650917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6" name="Rectangle 1507"/>
            <p:cNvSpPr>
              <a:spLocks noChangeArrowheads="1"/>
            </p:cNvSpPr>
            <p:nvPr/>
          </p:nvSpPr>
          <p:spPr bwMode="auto">
            <a:xfrm>
              <a:off x="-6337717"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7" name="Rectangle 1508"/>
            <p:cNvSpPr>
              <a:spLocks noChangeArrowheads="1"/>
            </p:cNvSpPr>
            <p:nvPr/>
          </p:nvSpPr>
          <p:spPr bwMode="auto">
            <a:xfrm>
              <a:off x="-6683803"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8" name="Rectangle 1509"/>
            <p:cNvSpPr>
              <a:spLocks noChangeArrowheads="1"/>
            </p:cNvSpPr>
            <p:nvPr/>
          </p:nvSpPr>
          <p:spPr bwMode="auto">
            <a:xfrm>
              <a:off x="-6509172"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9" name="Rectangle 1510"/>
            <p:cNvSpPr>
              <a:spLocks noChangeArrowheads="1"/>
            </p:cNvSpPr>
            <p:nvPr/>
          </p:nvSpPr>
          <p:spPr bwMode="auto">
            <a:xfrm>
              <a:off x="-6423444"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0" name="Rectangle 1511"/>
            <p:cNvSpPr>
              <a:spLocks noChangeArrowheads="1"/>
            </p:cNvSpPr>
            <p:nvPr/>
          </p:nvSpPr>
          <p:spPr bwMode="auto">
            <a:xfrm>
              <a:off x="-6337717"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1" name="Rectangle 1512"/>
            <p:cNvSpPr>
              <a:spLocks noChangeArrowheads="1"/>
            </p:cNvSpPr>
            <p:nvPr/>
          </p:nvSpPr>
          <p:spPr bwMode="auto">
            <a:xfrm>
              <a:off x="-6769532" y="515938"/>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2" name="Rectangle 1513"/>
            <p:cNvSpPr>
              <a:spLocks noChangeArrowheads="1"/>
            </p:cNvSpPr>
            <p:nvPr/>
          </p:nvSpPr>
          <p:spPr bwMode="auto">
            <a:xfrm>
              <a:off x="-6509172"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3" name="Rectangle 1514"/>
            <p:cNvSpPr>
              <a:spLocks noChangeArrowheads="1"/>
            </p:cNvSpPr>
            <p:nvPr/>
          </p:nvSpPr>
          <p:spPr bwMode="auto">
            <a:xfrm>
              <a:off x="-6337717"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4" name="Rectangle 1515"/>
            <p:cNvSpPr>
              <a:spLocks noChangeArrowheads="1"/>
            </p:cNvSpPr>
            <p:nvPr/>
          </p:nvSpPr>
          <p:spPr bwMode="auto">
            <a:xfrm>
              <a:off x="-6509172" y="6064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5" name="Rectangle 1516"/>
            <p:cNvSpPr>
              <a:spLocks noChangeArrowheads="1"/>
            </p:cNvSpPr>
            <p:nvPr/>
          </p:nvSpPr>
          <p:spPr bwMode="auto">
            <a:xfrm>
              <a:off x="-6337717"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6" name="Rectangle 1517"/>
            <p:cNvSpPr>
              <a:spLocks noChangeArrowheads="1"/>
            </p:cNvSpPr>
            <p:nvPr/>
          </p:nvSpPr>
          <p:spPr bwMode="auto">
            <a:xfrm>
              <a:off x="-6947336" y="695326"/>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7" name="Rectangle 1518"/>
            <p:cNvSpPr>
              <a:spLocks noChangeArrowheads="1"/>
            </p:cNvSpPr>
            <p:nvPr/>
          </p:nvSpPr>
          <p:spPr bwMode="auto">
            <a:xfrm>
              <a:off x="-6509172"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8" name="Rectangle 1519"/>
            <p:cNvSpPr>
              <a:spLocks noChangeArrowheads="1"/>
            </p:cNvSpPr>
            <p:nvPr/>
          </p:nvSpPr>
          <p:spPr bwMode="auto">
            <a:xfrm>
              <a:off x="-6337717"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9" name="Rectangle 1520"/>
            <p:cNvSpPr>
              <a:spLocks noChangeArrowheads="1"/>
            </p:cNvSpPr>
            <p:nvPr/>
          </p:nvSpPr>
          <p:spPr bwMode="auto">
            <a:xfrm>
              <a:off x="-6683803"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0" name="Rectangle 1521"/>
            <p:cNvSpPr>
              <a:spLocks noChangeArrowheads="1"/>
            </p:cNvSpPr>
            <p:nvPr/>
          </p:nvSpPr>
          <p:spPr bwMode="auto">
            <a:xfrm>
              <a:off x="-6598076"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1" name="Rectangle 1522"/>
            <p:cNvSpPr>
              <a:spLocks noChangeArrowheads="1"/>
            </p:cNvSpPr>
            <p:nvPr/>
          </p:nvSpPr>
          <p:spPr bwMode="auto">
            <a:xfrm>
              <a:off x="-6420269" y="784224"/>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2" name="Rectangle 1523"/>
            <p:cNvSpPr>
              <a:spLocks noChangeArrowheads="1"/>
            </p:cNvSpPr>
            <p:nvPr/>
          </p:nvSpPr>
          <p:spPr bwMode="auto">
            <a:xfrm>
              <a:off x="-6683803"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3" name="Rectangle 1524"/>
            <p:cNvSpPr>
              <a:spLocks noChangeArrowheads="1"/>
            </p:cNvSpPr>
            <p:nvPr/>
          </p:nvSpPr>
          <p:spPr bwMode="auto">
            <a:xfrm>
              <a:off x="-6509172"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4" name="Rectangle 1525"/>
            <p:cNvSpPr>
              <a:spLocks noChangeArrowheads="1"/>
            </p:cNvSpPr>
            <p:nvPr/>
          </p:nvSpPr>
          <p:spPr bwMode="auto">
            <a:xfrm>
              <a:off x="-6423444"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5" name="Rectangle 1526"/>
            <p:cNvSpPr>
              <a:spLocks noChangeArrowheads="1"/>
            </p:cNvSpPr>
            <p:nvPr/>
          </p:nvSpPr>
          <p:spPr bwMode="auto">
            <a:xfrm>
              <a:off x="-6337717"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6" name="Rectangle 1527"/>
            <p:cNvSpPr>
              <a:spLocks noChangeArrowheads="1"/>
            </p:cNvSpPr>
            <p:nvPr/>
          </p:nvSpPr>
          <p:spPr bwMode="auto">
            <a:xfrm>
              <a:off x="-6683803" y="962025"/>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7" name="Rectangle 1528"/>
            <p:cNvSpPr>
              <a:spLocks noChangeArrowheads="1"/>
            </p:cNvSpPr>
            <p:nvPr/>
          </p:nvSpPr>
          <p:spPr bwMode="auto">
            <a:xfrm>
              <a:off x="-6337717"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8" name="Rectangle 1529"/>
            <p:cNvSpPr>
              <a:spLocks noChangeArrowheads="1"/>
            </p:cNvSpPr>
            <p:nvPr/>
          </p:nvSpPr>
          <p:spPr bwMode="auto">
            <a:xfrm>
              <a:off x="-6769532" y="10509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9" name="Rectangle 1530"/>
            <p:cNvSpPr>
              <a:spLocks noChangeArrowheads="1"/>
            </p:cNvSpPr>
            <p:nvPr/>
          </p:nvSpPr>
          <p:spPr bwMode="auto">
            <a:xfrm>
              <a:off x="-6337717"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0" name="Rectangle 1531"/>
            <p:cNvSpPr>
              <a:spLocks noChangeArrowheads="1"/>
            </p:cNvSpPr>
            <p:nvPr/>
          </p:nvSpPr>
          <p:spPr bwMode="auto">
            <a:xfrm>
              <a:off x="-676953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1" name="Rectangle 1532"/>
            <p:cNvSpPr>
              <a:spLocks noChangeArrowheads="1"/>
            </p:cNvSpPr>
            <p:nvPr/>
          </p:nvSpPr>
          <p:spPr bwMode="auto">
            <a:xfrm>
              <a:off x="-6683803" y="1139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2" name="Rectangle 1533"/>
            <p:cNvSpPr>
              <a:spLocks noChangeArrowheads="1"/>
            </p:cNvSpPr>
            <p:nvPr/>
          </p:nvSpPr>
          <p:spPr bwMode="auto">
            <a:xfrm>
              <a:off x="-650917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3" name="Rectangle 1534"/>
            <p:cNvSpPr>
              <a:spLocks noChangeArrowheads="1"/>
            </p:cNvSpPr>
            <p:nvPr/>
          </p:nvSpPr>
          <p:spPr bwMode="auto">
            <a:xfrm>
              <a:off x="-6420269" y="1139825"/>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4" name="Rectangle 1535"/>
            <p:cNvSpPr>
              <a:spLocks noChangeArrowheads="1"/>
            </p:cNvSpPr>
            <p:nvPr/>
          </p:nvSpPr>
          <p:spPr bwMode="auto">
            <a:xfrm>
              <a:off x="-6598076"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5" name="Rectangle 1536"/>
            <p:cNvSpPr>
              <a:spLocks noChangeArrowheads="1"/>
            </p:cNvSpPr>
            <p:nvPr/>
          </p:nvSpPr>
          <p:spPr bwMode="auto">
            <a:xfrm>
              <a:off x="-6423444"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6" name="Rectangle 1537"/>
            <p:cNvSpPr>
              <a:spLocks noChangeArrowheads="1"/>
            </p:cNvSpPr>
            <p:nvPr/>
          </p:nvSpPr>
          <p:spPr bwMode="auto">
            <a:xfrm>
              <a:off x="-6337717"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7" name="Rectangle 1538"/>
            <p:cNvSpPr>
              <a:spLocks noChangeArrowheads="1"/>
            </p:cNvSpPr>
            <p:nvPr/>
          </p:nvSpPr>
          <p:spPr bwMode="auto">
            <a:xfrm>
              <a:off x="-6769532"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8" name="Rectangle 1539"/>
            <p:cNvSpPr>
              <a:spLocks noChangeArrowheads="1"/>
            </p:cNvSpPr>
            <p:nvPr/>
          </p:nvSpPr>
          <p:spPr bwMode="auto">
            <a:xfrm>
              <a:off x="-6683803"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9" name="Rectangle 1540"/>
            <p:cNvSpPr>
              <a:spLocks noChangeArrowheads="1"/>
            </p:cNvSpPr>
            <p:nvPr/>
          </p:nvSpPr>
          <p:spPr bwMode="auto">
            <a:xfrm>
              <a:off x="-6598076"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0" name="Rectangle 1541"/>
            <p:cNvSpPr>
              <a:spLocks noChangeArrowheads="1"/>
            </p:cNvSpPr>
            <p:nvPr/>
          </p:nvSpPr>
          <p:spPr bwMode="auto">
            <a:xfrm>
              <a:off x="-6337717"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1" name="Rectangle 1542"/>
            <p:cNvSpPr>
              <a:spLocks noChangeArrowheads="1"/>
            </p:cNvSpPr>
            <p:nvPr/>
          </p:nvSpPr>
          <p:spPr bwMode="auto">
            <a:xfrm>
              <a:off x="-6769532"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2" name="Rectangle 1543"/>
            <p:cNvSpPr>
              <a:spLocks noChangeArrowheads="1"/>
            </p:cNvSpPr>
            <p:nvPr/>
          </p:nvSpPr>
          <p:spPr bwMode="auto">
            <a:xfrm>
              <a:off x="-6598076"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3" name="Rectangle 1544"/>
            <p:cNvSpPr>
              <a:spLocks noChangeArrowheads="1"/>
            </p:cNvSpPr>
            <p:nvPr/>
          </p:nvSpPr>
          <p:spPr bwMode="auto">
            <a:xfrm>
              <a:off x="-6423444"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4" name="Rectangle 1545"/>
            <p:cNvSpPr>
              <a:spLocks noChangeArrowheads="1"/>
            </p:cNvSpPr>
            <p:nvPr/>
          </p:nvSpPr>
          <p:spPr bwMode="auto">
            <a:xfrm>
              <a:off x="-6683803"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5" name="Rectangle 1546"/>
            <p:cNvSpPr>
              <a:spLocks noChangeArrowheads="1"/>
            </p:cNvSpPr>
            <p:nvPr/>
          </p:nvSpPr>
          <p:spPr bwMode="auto">
            <a:xfrm>
              <a:off x="-6509172"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6" name="Rectangle 1547"/>
            <p:cNvSpPr>
              <a:spLocks noChangeArrowheads="1"/>
            </p:cNvSpPr>
            <p:nvPr/>
          </p:nvSpPr>
          <p:spPr bwMode="auto">
            <a:xfrm>
              <a:off x="-6337717"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7" name="Rectangle 1548"/>
            <p:cNvSpPr>
              <a:spLocks noChangeArrowheads="1"/>
            </p:cNvSpPr>
            <p:nvPr/>
          </p:nvSpPr>
          <p:spPr bwMode="auto">
            <a:xfrm>
              <a:off x="-6769532" y="1587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8" name="Rectangle 1549"/>
            <p:cNvSpPr>
              <a:spLocks noChangeArrowheads="1"/>
            </p:cNvSpPr>
            <p:nvPr/>
          </p:nvSpPr>
          <p:spPr bwMode="auto">
            <a:xfrm>
              <a:off x="-6598076"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9" name="Rectangle 1550"/>
            <p:cNvSpPr>
              <a:spLocks noChangeArrowheads="1"/>
            </p:cNvSpPr>
            <p:nvPr/>
          </p:nvSpPr>
          <p:spPr bwMode="auto">
            <a:xfrm>
              <a:off x="-6337717"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0" name="Rectangle 1551"/>
            <p:cNvSpPr>
              <a:spLocks noChangeArrowheads="1"/>
            </p:cNvSpPr>
            <p:nvPr/>
          </p:nvSpPr>
          <p:spPr bwMode="auto">
            <a:xfrm>
              <a:off x="-7121969"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1" name="Rectangle 1552"/>
            <p:cNvSpPr>
              <a:spLocks noChangeArrowheads="1"/>
            </p:cNvSpPr>
            <p:nvPr/>
          </p:nvSpPr>
          <p:spPr bwMode="auto">
            <a:xfrm>
              <a:off x="-6861610"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2" name="Rectangle 1553"/>
            <p:cNvSpPr>
              <a:spLocks noChangeArrowheads="1"/>
            </p:cNvSpPr>
            <p:nvPr/>
          </p:nvSpPr>
          <p:spPr bwMode="auto">
            <a:xfrm>
              <a:off x="-6769532" y="16748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3" name="Rectangle 1554"/>
            <p:cNvSpPr>
              <a:spLocks noChangeArrowheads="1"/>
            </p:cNvSpPr>
            <p:nvPr/>
          </p:nvSpPr>
          <p:spPr bwMode="auto">
            <a:xfrm>
              <a:off x="-6598076"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4" name="Rectangle 1555"/>
            <p:cNvSpPr>
              <a:spLocks noChangeArrowheads="1"/>
            </p:cNvSpPr>
            <p:nvPr/>
          </p:nvSpPr>
          <p:spPr bwMode="auto">
            <a:xfrm>
              <a:off x="-7296599"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5" name="Rectangle 1556"/>
            <p:cNvSpPr>
              <a:spLocks noChangeArrowheads="1"/>
            </p:cNvSpPr>
            <p:nvPr/>
          </p:nvSpPr>
          <p:spPr bwMode="auto">
            <a:xfrm>
              <a:off x="-7207695"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6" name="Rectangle 1557"/>
            <p:cNvSpPr>
              <a:spLocks noChangeArrowheads="1"/>
            </p:cNvSpPr>
            <p:nvPr/>
          </p:nvSpPr>
          <p:spPr bwMode="auto">
            <a:xfrm>
              <a:off x="-6947336"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7" name="Rectangle 1558"/>
            <p:cNvSpPr>
              <a:spLocks noChangeArrowheads="1"/>
            </p:cNvSpPr>
            <p:nvPr/>
          </p:nvSpPr>
          <p:spPr bwMode="auto">
            <a:xfrm>
              <a:off x="-6769532"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8" name="Rectangle 1559"/>
            <p:cNvSpPr>
              <a:spLocks noChangeArrowheads="1"/>
            </p:cNvSpPr>
            <p:nvPr/>
          </p:nvSpPr>
          <p:spPr bwMode="auto">
            <a:xfrm>
              <a:off x="-6337717"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9" name="Rectangle 1560"/>
            <p:cNvSpPr>
              <a:spLocks noChangeArrowheads="1"/>
            </p:cNvSpPr>
            <p:nvPr/>
          </p:nvSpPr>
          <p:spPr bwMode="auto">
            <a:xfrm>
              <a:off x="-686161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0" name="Rectangle 1561"/>
            <p:cNvSpPr>
              <a:spLocks noChangeArrowheads="1"/>
            </p:cNvSpPr>
            <p:nvPr/>
          </p:nvSpPr>
          <p:spPr bwMode="auto">
            <a:xfrm>
              <a:off x="-703624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1" name="Rectangle 1562"/>
            <p:cNvSpPr>
              <a:spLocks noChangeArrowheads="1"/>
            </p:cNvSpPr>
            <p:nvPr/>
          </p:nvSpPr>
          <p:spPr bwMode="auto">
            <a:xfrm>
              <a:off x="-6423444"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2" name="Rectangle 1563"/>
            <p:cNvSpPr>
              <a:spLocks noChangeArrowheads="1"/>
            </p:cNvSpPr>
            <p:nvPr/>
          </p:nvSpPr>
          <p:spPr bwMode="auto">
            <a:xfrm>
              <a:off x="-6337717"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3" name="Rectangle 1564"/>
            <p:cNvSpPr>
              <a:spLocks noChangeArrowheads="1"/>
            </p:cNvSpPr>
            <p:nvPr/>
          </p:nvSpPr>
          <p:spPr bwMode="auto">
            <a:xfrm>
              <a:off x="-729659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4" name="Rectangle 1565"/>
            <p:cNvSpPr>
              <a:spLocks noChangeArrowheads="1"/>
            </p:cNvSpPr>
            <p:nvPr/>
          </p:nvSpPr>
          <p:spPr bwMode="auto">
            <a:xfrm>
              <a:off x="-6683803"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5" name="Rectangle 1566"/>
            <p:cNvSpPr>
              <a:spLocks noChangeArrowheads="1"/>
            </p:cNvSpPr>
            <p:nvPr/>
          </p:nvSpPr>
          <p:spPr bwMode="auto">
            <a:xfrm>
              <a:off x="-712196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6" name="Rectangle 1567"/>
            <p:cNvSpPr>
              <a:spLocks noChangeArrowheads="1"/>
            </p:cNvSpPr>
            <p:nvPr/>
          </p:nvSpPr>
          <p:spPr bwMode="auto">
            <a:xfrm>
              <a:off x="-6509172" y="19161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7" name="Rectangle 1568"/>
            <p:cNvSpPr>
              <a:spLocks noChangeArrowheads="1"/>
            </p:cNvSpPr>
            <p:nvPr/>
          </p:nvSpPr>
          <p:spPr bwMode="auto">
            <a:xfrm>
              <a:off x="-6337717"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8" name="Rectangle 1569"/>
            <p:cNvSpPr>
              <a:spLocks noChangeArrowheads="1"/>
            </p:cNvSpPr>
            <p:nvPr/>
          </p:nvSpPr>
          <p:spPr bwMode="auto">
            <a:xfrm>
              <a:off x="-7296599"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9" name="Rectangle 1570"/>
            <p:cNvSpPr>
              <a:spLocks noChangeArrowheads="1"/>
            </p:cNvSpPr>
            <p:nvPr/>
          </p:nvSpPr>
          <p:spPr bwMode="auto">
            <a:xfrm>
              <a:off x="-7036240"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0" name="Rectangle 1571"/>
            <p:cNvSpPr>
              <a:spLocks noChangeArrowheads="1"/>
            </p:cNvSpPr>
            <p:nvPr/>
          </p:nvSpPr>
          <p:spPr bwMode="auto">
            <a:xfrm>
              <a:off x="-7207695"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1" name="Rectangle 1572"/>
            <p:cNvSpPr>
              <a:spLocks noChangeArrowheads="1"/>
            </p:cNvSpPr>
            <p:nvPr/>
          </p:nvSpPr>
          <p:spPr bwMode="auto">
            <a:xfrm>
              <a:off x="-6598076"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2" name="Rectangle 1573"/>
            <p:cNvSpPr>
              <a:spLocks noChangeArrowheads="1"/>
            </p:cNvSpPr>
            <p:nvPr/>
          </p:nvSpPr>
          <p:spPr bwMode="auto">
            <a:xfrm>
              <a:off x="-6509172"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3" name="Rectangle 1574"/>
            <p:cNvSpPr>
              <a:spLocks noChangeArrowheads="1"/>
            </p:cNvSpPr>
            <p:nvPr/>
          </p:nvSpPr>
          <p:spPr bwMode="auto">
            <a:xfrm>
              <a:off x="-7296599"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4" name="Rectangle 1575"/>
            <p:cNvSpPr>
              <a:spLocks noChangeArrowheads="1"/>
            </p:cNvSpPr>
            <p:nvPr/>
          </p:nvSpPr>
          <p:spPr bwMode="auto">
            <a:xfrm>
              <a:off x="-6683803"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5" name="Rectangle 1576"/>
            <p:cNvSpPr>
              <a:spLocks noChangeArrowheads="1"/>
            </p:cNvSpPr>
            <p:nvPr/>
          </p:nvSpPr>
          <p:spPr bwMode="auto">
            <a:xfrm>
              <a:off x="-703624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6" name="Rectangle 1577"/>
            <p:cNvSpPr>
              <a:spLocks noChangeArrowheads="1"/>
            </p:cNvSpPr>
            <p:nvPr/>
          </p:nvSpPr>
          <p:spPr bwMode="auto">
            <a:xfrm>
              <a:off x="-686161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7" name="Rectangle 1578"/>
            <p:cNvSpPr>
              <a:spLocks noChangeArrowheads="1"/>
            </p:cNvSpPr>
            <p:nvPr/>
          </p:nvSpPr>
          <p:spPr bwMode="auto">
            <a:xfrm>
              <a:off x="-6337717"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8" name="Rectangle 1579"/>
            <p:cNvSpPr>
              <a:spLocks noChangeArrowheads="1"/>
            </p:cNvSpPr>
            <p:nvPr/>
          </p:nvSpPr>
          <p:spPr bwMode="auto">
            <a:xfrm>
              <a:off x="-7296599"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9" name="Rectangle 1580"/>
            <p:cNvSpPr>
              <a:spLocks noChangeArrowheads="1"/>
            </p:cNvSpPr>
            <p:nvPr/>
          </p:nvSpPr>
          <p:spPr bwMode="auto">
            <a:xfrm>
              <a:off x="-6683803"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0" name="Rectangle 1581"/>
            <p:cNvSpPr>
              <a:spLocks noChangeArrowheads="1"/>
            </p:cNvSpPr>
            <p:nvPr/>
          </p:nvSpPr>
          <p:spPr bwMode="auto">
            <a:xfrm>
              <a:off x="-7036240"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1" name="Rectangle 1582"/>
            <p:cNvSpPr>
              <a:spLocks noChangeArrowheads="1"/>
            </p:cNvSpPr>
            <p:nvPr/>
          </p:nvSpPr>
          <p:spPr bwMode="auto">
            <a:xfrm>
              <a:off x="-6769532" y="21574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2" name="Rectangle 1583"/>
            <p:cNvSpPr>
              <a:spLocks noChangeArrowheads="1"/>
            </p:cNvSpPr>
            <p:nvPr/>
          </p:nvSpPr>
          <p:spPr bwMode="auto">
            <a:xfrm>
              <a:off x="-6337717"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3" name="Rectangle 1584"/>
            <p:cNvSpPr>
              <a:spLocks noChangeArrowheads="1"/>
            </p:cNvSpPr>
            <p:nvPr/>
          </p:nvSpPr>
          <p:spPr bwMode="auto">
            <a:xfrm>
              <a:off x="-6683803"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4" name="Rectangle 1585"/>
            <p:cNvSpPr>
              <a:spLocks noChangeArrowheads="1"/>
            </p:cNvSpPr>
            <p:nvPr/>
          </p:nvSpPr>
          <p:spPr bwMode="auto">
            <a:xfrm>
              <a:off x="-7121969"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5" name="Rectangle 1586"/>
            <p:cNvSpPr>
              <a:spLocks noChangeArrowheads="1"/>
            </p:cNvSpPr>
            <p:nvPr/>
          </p:nvSpPr>
          <p:spPr bwMode="auto">
            <a:xfrm>
              <a:off x="-6861610"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6" name="Rectangle 1587"/>
            <p:cNvSpPr>
              <a:spLocks noChangeArrowheads="1"/>
            </p:cNvSpPr>
            <p:nvPr/>
          </p:nvSpPr>
          <p:spPr bwMode="auto">
            <a:xfrm>
              <a:off x="-7296599"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7" name="Rectangle 1588"/>
            <p:cNvSpPr>
              <a:spLocks noChangeArrowheads="1"/>
            </p:cNvSpPr>
            <p:nvPr/>
          </p:nvSpPr>
          <p:spPr bwMode="auto">
            <a:xfrm>
              <a:off x="-6861610"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8" name="Rectangle 1589"/>
            <p:cNvSpPr>
              <a:spLocks noChangeArrowheads="1"/>
            </p:cNvSpPr>
            <p:nvPr/>
          </p:nvSpPr>
          <p:spPr bwMode="auto">
            <a:xfrm>
              <a:off x="-6337717"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9" name="Rectangle 1590"/>
            <p:cNvSpPr>
              <a:spLocks noChangeArrowheads="1"/>
            </p:cNvSpPr>
            <p:nvPr/>
          </p:nvSpPr>
          <p:spPr bwMode="auto">
            <a:xfrm>
              <a:off x="-6683803"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0" name="Rectangle 1591"/>
            <p:cNvSpPr>
              <a:spLocks noChangeArrowheads="1"/>
            </p:cNvSpPr>
            <p:nvPr/>
          </p:nvSpPr>
          <p:spPr bwMode="auto">
            <a:xfrm>
              <a:off x="-7036240"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1" name="Rectangle 1592"/>
            <p:cNvSpPr>
              <a:spLocks noChangeArrowheads="1"/>
            </p:cNvSpPr>
            <p:nvPr/>
          </p:nvSpPr>
          <p:spPr bwMode="auto">
            <a:xfrm>
              <a:off x="-7296599"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2" name="Rectangle 1593"/>
            <p:cNvSpPr>
              <a:spLocks noChangeArrowheads="1"/>
            </p:cNvSpPr>
            <p:nvPr/>
          </p:nvSpPr>
          <p:spPr bwMode="auto">
            <a:xfrm>
              <a:off x="-6861610"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3" name="Rectangle 1594"/>
            <p:cNvSpPr>
              <a:spLocks noChangeArrowheads="1"/>
            </p:cNvSpPr>
            <p:nvPr/>
          </p:nvSpPr>
          <p:spPr bwMode="auto">
            <a:xfrm>
              <a:off x="-6337717"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4" name="Rectangle 1595"/>
            <p:cNvSpPr>
              <a:spLocks noChangeArrowheads="1"/>
            </p:cNvSpPr>
            <p:nvPr/>
          </p:nvSpPr>
          <p:spPr bwMode="auto">
            <a:xfrm>
              <a:off x="-7296599"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5" name="Rectangle 1596"/>
            <p:cNvSpPr>
              <a:spLocks noChangeArrowheads="1"/>
            </p:cNvSpPr>
            <p:nvPr/>
          </p:nvSpPr>
          <p:spPr bwMode="auto">
            <a:xfrm>
              <a:off x="-6337717"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6" name="Rectangle 1597"/>
            <p:cNvSpPr>
              <a:spLocks noChangeArrowheads="1"/>
            </p:cNvSpPr>
            <p:nvPr/>
          </p:nvSpPr>
          <p:spPr bwMode="auto">
            <a:xfrm>
              <a:off x="-6861610"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7" name="Rectangle 1598"/>
            <p:cNvSpPr>
              <a:spLocks noChangeArrowheads="1"/>
            </p:cNvSpPr>
            <p:nvPr/>
          </p:nvSpPr>
          <p:spPr bwMode="auto">
            <a:xfrm>
              <a:off x="-6337717"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8" name="Rectangle 1599"/>
            <p:cNvSpPr>
              <a:spLocks noChangeArrowheads="1"/>
            </p:cNvSpPr>
            <p:nvPr/>
          </p:nvSpPr>
          <p:spPr bwMode="auto">
            <a:xfrm>
              <a:off x="-7296601" y="27432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9" name="Rectangle 1600"/>
            <p:cNvSpPr>
              <a:spLocks noChangeArrowheads="1"/>
            </p:cNvSpPr>
            <p:nvPr/>
          </p:nvSpPr>
          <p:spPr bwMode="auto">
            <a:xfrm>
              <a:off x="-6769534" y="27432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0" name="Rectangle 1601"/>
            <p:cNvSpPr>
              <a:spLocks noChangeArrowheads="1"/>
            </p:cNvSpPr>
            <p:nvPr/>
          </p:nvSpPr>
          <p:spPr bwMode="auto">
            <a:xfrm>
              <a:off x="-6861612"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1" name="Rectangle 1602"/>
            <p:cNvSpPr>
              <a:spLocks noChangeArrowheads="1"/>
            </p:cNvSpPr>
            <p:nvPr/>
          </p:nvSpPr>
          <p:spPr bwMode="auto">
            <a:xfrm>
              <a:off x="-6861612" y="29178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2" name="Rectangle 1603"/>
            <p:cNvSpPr>
              <a:spLocks noChangeArrowheads="1"/>
            </p:cNvSpPr>
            <p:nvPr/>
          </p:nvSpPr>
          <p:spPr bwMode="auto">
            <a:xfrm>
              <a:off x="-6337717"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6149" name="文本框 3"/>
          <p:cNvSpPr txBox="1">
            <a:spLocks noChangeArrowheads="1"/>
          </p:cNvSpPr>
          <p:nvPr/>
        </p:nvSpPr>
        <p:spPr bwMode="auto">
          <a:xfrm>
            <a:off x="3264535" y="2527300"/>
            <a:ext cx="4195445" cy="2861310"/>
          </a:xfrm>
          <a:prstGeom prst="rect">
            <a:avLst/>
          </a:prstGeom>
          <a:noFill/>
          <a:ln w="9525">
            <a:noFill/>
            <a:miter lim="800000"/>
          </a:ln>
        </p:spPr>
        <p:txBody>
          <a:bodyPr wrap="square">
            <a:spAutoFit/>
          </a:bodyPr>
          <a:lstStyle/>
          <a:p>
            <a:pPr>
              <a:lnSpc>
                <a:spcPct val="150000"/>
              </a:lnSpc>
            </a:pPr>
            <a:r>
              <a:rPr lang="zh-CN" altLang="en-US" sz="2400" dirty="0">
                <a:solidFill>
                  <a:schemeClr val="bg1"/>
                </a:solidFill>
                <a:latin typeface="Calibri" panose="020F0502020204030204" charset="0"/>
              </a:rPr>
              <a:t>任务一：</a:t>
            </a:r>
            <a:r>
              <a:rPr lang="zh-CN" altLang="en-US" sz="2400" dirty="0" smtClean="0">
                <a:solidFill>
                  <a:schemeClr val="bg1"/>
                </a:solidFill>
                <a:latin typeface="Calibri" panose="020F0502020204030204" charset="0"/>
              </a:rPr>
              <a:t>认识供应链</a:t>
            </a:r>
          </a:p>
          <a:p>
            <a:pPr>
              <a:lnSpc>
                <a:spcPct val="150000"/>
              </a:lnSpc>
            </a:pPr>
            <a:r>
              <a:rPr lang="zh-CN" altLang="en-US" sz="2400" dirty="0" smtClean="0">
                <a:solidFill>
                  <a:schemeClr val="bg1"/>
                </a:solidFill>
                <a:latin typeface="Calibri" panose="020F0502020204030204" charset="0"/>
              </a:rPr>
              <a:t>任务二：认识供应链管理</a:t>
            </a:r>
          </a:p>
          <a:p>
            <a:pPr>
              <a:lnSpc>
                <a:spcPct val="150000"/>
              </a:lnSpc>
            </a:pPr>
            <a:r>
              <a:rPr lang="zh-CN" altLang="en-US" sz="2400" dirty="0" smtClean="0">
                <a:solidFill>
                  <a:schemeClr val="bg1"/>
                </a:solidFill>
                <a:latin typeface="Calibri" panose="020F0502020204030204" charset="0"/>
                <a:sym typeface="+mn-ea"/>
              </a:rPr>
              <a:t>任务三：</a:t>
            </a:r>
            <a:r>
              <a:rPr lang="zh-CN" altLang="en-US" sz="2400" dirty="0" smtClean="0">
                <a:solidFill>
                  <a:schemeClr val="bg1"/>
                </a:solidFill>
                <a:latin typeface="Calibri" panose="020F0502020204030204" charset="0"/>
              </a:rPr>
              <a:t>供应链基础理论</a:t>
            </a:r>
          </a:p>
          <a:p>
            <a:pPr>
              <a:lnSpc>
                <a:spcPct val="150000"/>
              </a:lnSpc>
            </a:pPr>
            <a:endParaRPr lang="zh-CN" altLang="en-US" sz="2400" dirty="0" smtClean="0">
              <a:solidFill>
                <a:schemeClr val="bg1"/>
              </a:solidFill>
              <a:latin typeface="Calibri" panose="020F0502020204030204" charset="0"/>
            </a:endParaRPr>
          </a:p>
          <a:p>
            <a:pPr>
              <a:lnSpc>
                <a:spcPct val="150000"/>
              </a:lnSpc>
            </a:pPr>
            <a:endParaRPr lang="zh-CN" altLang="en-US" sz="2400" dirty="0" smtClean="0">
              <a:solidFill>
                <a:schemeClr val="bg1"/>
              </a:solidFill>
              <a:latin typeface="Calibri" panose="020F050202020403020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2" y="0"/>
            <a:ext cx="6590667"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a:t>
            </a:r>
            <a:r>
              <a:rPr lang="zh-CN" altLang="en-US" sz="3600" kern="0" dirty="0" smtClean="0">
                <a:solidFill>
                  <a:schemeClr val="tx1"/>
                </a:solidFill>
                <a:effectLst>
                  <a:outerShdw blurRad="38100" dist="19050" dir="2700000" algn="tl" rotWithShape="0">
                    <a:schemeClr val="dk1">
                      <a:alpha val="40000"/>
                    </a:schemeClr>
                  </a:outerShdw>
                </a:effectLst>
                <a:latin typeface="+mn-ea"/>
              </a:rPr>
              <a:t>风险管理策略及步骤</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9" name="矩形 8"/>
          <p:cNvSpPr/>
          <p:nvPr/>
        </p:nvSpPr>
        <p:spPr>
          <a:xfrm>
            <a:off x="1049041" y="930657"/>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一、对待风险的态度</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2" name="矩形 2"/>
          <p:cNvSpPr/>
          <p:nvPr>
            <p:custDataLst>
              <p:tags r:id="rId2"/>
            </p:custDataLst>
          </p:nvPr>
        </p:nvSpPr>
        <p:spPr bwMode="auto">
          <a:xfrm>
            <a:off x="335280" y="1454512"/>
            <a:ext cx="11856720" cy="1699356"/>
          </a:xfrm>
          <a:prstGeom prst="rect">
            <a:avLst/>
          </a:prstGeom>
          <a:blipFill>
            <a:blip r:embed="rId11"/>
            <a:srcRect/>
            <a:stretch>
              <a:fillRect t="-176493" b="-174875"/>
            </a:stretch>
          </a:blip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solidFill>
                <a:schemeClr val="lt1"/>
              </a:solidFill>
              <a:sym typeface="+mn-lt"/>
            </a:endParaRPr>
          </a:p>
        </p:txBody>
      </p:sp>
      <p:sp>
        <p:nvSpPr>
          <p:cNvPr id="4" name="矩形 3"/>
          <p:cNvSpPr/>
          <p:nvPr>
            <p:custDataLst>
              <p:tags r:id="rId3"/>
            </p:custDataLst>
          </p:nvPr>
        </p:nvSpPr>
        <p:spPr bwMode="auto">
          <a:xfrm>
            <a:off x="986782" y="1454661"/>
            <a:ext cx="5408145" cy="1699356"/>
          </a:xfrm>
          <a:prstGeom prst="rect">
            <a:avLst/>
          </a:prstGeom>
          <a:solidFill>
            <a:schemeClr val="tx1">
              <a:alpha val="80000"/>
            </a:schemeClr>
          </a:solidFill>
          <a:ln>
            <a:noFill/>
          </a:ln>
        </p:spPr>
        <p:txBody>
          <a:bodyPr wrap="square" lIns="90000" tIns="46800" rIns="90000" bIns="46800" rtlCol="0">
            <a:normAutofit/>
          </a:bodyPr>
          <a:lstStyle/>
          <a:p>
            <a:pPr algn="ctr">
              <a:lnSpc>
                <a:spcPct val="150000"/>
              </a:lnSpc>
            </a:pPr>
            <a:endParaRPr lang="zh-CN" altLang="en-US" sz="1400" dirty="0">
              <a:solidFill>
                <a:schemeClr val="bg1"/>
              </a:solidFill>
              <a:sym typeface="+mn-lt"/>
            </a:endParaRPr>
          </a:p>
        </p:txBody>
      </p:sp>
      <p:sp>
        <p:nvSpPr>
          <p:cNvPr id="12" name="矩形 12"/>
          <p:cNvSpPr/>
          <p:nvPr>
            <p:custDataLst>
              <p:tags r:id="rId4"/>
            </p:custDataLst>
          </p:nvPr>
        </p:nvSpPr>
        <p:spPr bwMode="gray">
          <a:xfrm>
            <a:off x="986782" y="3440311"/>
            <a:ext cx="3307154" cy="815150"/>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90000"/>
              </a:lnSpc>
              <a:buSzPct val="100000"/>
            </a:pPr>
            <a:r>
              <a:rPr lang="zh-CN" altLang="en-US" sz="2000" dirty="0" smtClean="0">
                <a:solidFill>
                  <a:schemeClr val="lt1"/>
                </a:solidFill>
                <a:latin typeface="+mj-lt"/>
                <a:ea typeface="+mj-ea"/>
                <a:cs typeface="+mj-cs"/>
              </a:rPr>
              <a:t>风险爱好型企业</a:t>
            </a:r>
            <a:endParaRPr lang="zh-CN" sz="2000" dirty="0" smtClean="0">
              <a:solidFill>
                <a:schemeClr val="lt1"/>
              </a:solidFill>
              <a:latin typeface="+mj-lt"/>
              <a:ea typeface="+mj-ea"/>
              <a:cs typeface="+mj-cs"/>
            </a:endParaRPr>
          </a:p>
        </p:txBody>
      </p:sp>
      <p:sp>
        <p:nvSpPr>
          <p:cNvPr id="14" name="矩形 13"/>
          <p:cNvSpPr/>
          <p:nvPr>
            <p:custDataLst>
              <p:tags r:id="rId5"/>
            </p:custDataLst>
          </p:nvPr>
        </p:nvSpPr>
        <p:spPr bwMode="gray">
          <a:xfrm>
            <a:off x="986782"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Autofit/>
          </a:bodyPr>
          <a:lstStyle/>
          <a:p>
            <a:pPr marL="171450" indent="-171450">
              <a:buSzPct val="100000"/>
              <a:buFont typeface="Wingdings" panose="05000000000000000000" pitchFamily="2" charset="2"/>
              <a:buChar char="Ø"/>
            </a:pPr>
            <a:r>
              <a:rPr lang="zh-CN" altLang="en-US" sz="1600" dirty="0">
                <a:solidFill>
                  <a:schemeClr val="tx1"/>
                </a:solidFill>
              </a:rPr>
              <a:t>对于这种供应链企业来说，它不顾可能发生的危险，仍实施某项行为和进行某项决策活动。其效用函数是凸型的，期望效用必然小于概率事件的期望效用风险爱好型企业获随机收益比获取确定收益所承担的风险要大，而机会则小。</a:t>
            </a:r>
            <a:endParaRPr lang="zh-CN" sz="1600" dirty="0" smtClean="0">
              <a:solidFill>
                <a:schemeClr val="tx1"/>
              </a:solidFill>
            </a:endParaRPr>
          </a:p>
        </p:txBody>
      </p:sp>
      <p:sp>
        <p:nvSpPr>
          <p:cNvPr id="19" name="矩形 10"/>
          <p:cNvSpPr/>
          <p:nvPr>
            <p:custDataLst>
              <p:tags r:id="rId6"/>
            </p:custDataLst>
          </p:nvPr>
        </p:nvSpPr>
        <p:spPr bwMode="gray">
          <a:xfrm>
            <a:off x="4610063" y="3427183"/>
            <a:ext cx="3307154" cy="815150"/>
          </a:xfrm>
          <a:prstGeom prst="rect">
            <a:avLst/>
          </a:prstGeom>
          <a:solidFill>
            <a:schemeClr val="accent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90000"/>
              </a:lnSpc>
              <a:buSzPct val="100000"/>
            </a:pPr>
            <a:r>
              <a:rPr lang="zh-CN" altLang="en-US" sz="2000" dirty="0">
                <a:latin typeface="+mj-lt"/>
                <a:ea typeface="+mj-ea"/>
                <a:cs typeface="+mj-cs"/>
              </a:rPr>
              <a:t>风险厌恶（风险规避）型企业</a:t>
            </a:r>
            <a:endParaRPr lang="zh-CN" altLang="en-US" sz="2000" dirty="0" smtClean="0">
              <a:solidFill>
                <a:schemeClr val="lt1"/>
              </a:solidFill>
              <a:latin typeface="+mj-lt"/>
              <a:ea typeface="+mj-ea"/>
              <a:cs typeface="+mj-cs"/>
            </a:endParaRPr>
          </a:p>
        </p:txBody>
      </p:sp>
      <p:sp>
        <p:nvSpPr>
          <p:cNvPr id="23" name="矩形 11"/>
          <p:cNvSpPr/>
          <p:nvPr>
            <p:custDataLst>
              <p:tags r:id="rId7"/>
            </p:custDataLst>
          </p:nvPr>
        </p:nvSpPr>
        <p:spPr bwMode="gray">
          <a:xfrm>
            <a:off x="4613016"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rmAutofit/>
          </a:bodyPr>
          <a:lstStyle/>
          <a:p>
            <a:pPr marL="171450" indent="-171450">
              <a:buFont typeface="Wingdings" panose="05000000000000000000" pitchFamily="2" charset="2"/>
              <a:buChar char="Ø"/>
            </a:pPr>
            <a:r>
              <a:rPr lang="zh-CN" altLang="en-US" sz="1600" dirty="0">
                <a:solidFill>
                  <a:schemeClr val="tx1"/>
                </a:solidFill>
              </a:rPr>
              <a:t>这种企业较保守，回避可能发生的风险。其效用函数是凹型的，期望效用必然大于概率事件的期望效用。风险厌恶型企业宁愿获取确定收益而不愿获取随机收益或不确定收益，即尽可能回避风险。</a:t>
            </a:r>
            <a:endParaRPr lang="zh-CN" sz="1600" dirty="0" smtClean="0">
              <a:solidFill>
                <a:schemeClr val="tx1"/>
              </a:solidFill>
            </a:endParaRPr>
          </a:p>
        </p:txBody>
      </p:sp>
      <p:sp>
        <p:nvSpPr>
          <p:cNvPr id="24" name="矩形 8"/>
          <p:cNvSpPr/>
          <p:nvPr>
            <p:custDataLst>
              <p:tags r:id="rId8"/>
            </p:custDataLst>
          </p:nvPr>
        </p:nvSpPr>
        <p:spPr bwMode="gray">
          <a:xfrm>
            <a:off x="8239249" y="3440311"/>
            <a:ext cx="3307154" cy="815150"/>
          </a:xfrm>
          <a:prstGeom prst="rect">
            <a:avLst/>
          </a:prstGeom>
          <a:solidFill>
            <a:schemeClr val="accent3"/>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90000"/>
              </a:lnSpc>
              <a:buSzPct val="100000"/>
            </a:pPr>
            <a:r>
              <a:rPr lang="zh-CN" altLang="en-US" sz="2000" dirty="0">
                <a:latin typeface="+mj-lt"/>
                <a:ea typeface="+mj-ea"/>
                <a:cs typeface="+mj-cs"/>
              </a:rPr>
              <a:t>风险中性型企业</a:t>
            </a:r>
            <a:endParaRPr lang="zh-CN" altLang="en-US" sz="2000" dirty="0" smtClean="0">
              <a:solidFill>
                <a:schemeClr val="lt1"/>
              </a:solidFill>
              <a:latin typeface="+mj-lt"/>
              <a:ea typeface="+mj-ea"/>
              <a:cs typeface="+mj-cs"/>
            </a:endParaRPr>
          </a:p>
        </p:txBody>
      </p:sp>
      <p:sp>
        <p:nvSpPr>
          <p:cNvPr id="25" name="矩形 9"/>
          <p:cNvSpPr/>
          <p:nvPr>
            <p:custDataLst>
              <p:tags r:id="rId9"/>
            </p:custDataLst>
          </p:nvPr>
        </p:nvSpPr>
        <p:spPr bwMode="gray">
          <a:xfrm>
            <a:off x="8239249"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rmAutofit/>
          </a:bodyPr>
          <a:lstStyle/>
          <a:p>
            <a:pPr marL="171450" indent="-171450">
              <a:buFont typeface="Wingdings" panose="05000000000000000000" pitchFamily="2" charset="2"/>
              <a:buChar char="Ø"/>
            </a:pPr>
            <a:r>
              <a:rPr lang="zh-CN" altLang="en-US" sz="1600" dirty="0">
                <a:solidFill>
                  <a:schemeClr val="tx1"/>
                </a:solidFill>
              </a:rPr>
              <a:t>这种企业既不冒险也不保守，而是介于风险爱好与风险厌恶之间。我们可以看出，概率事件的结果与概率事件本身无差别。</a:t>
            </a:r>
            <a:endParaRPr lang="zh-CN" sz="1600" dirty="0" smtClean="0">
              <a:solidFill>
                <a:schemeClr val="tx1"/>
              </a:solidFill>
            </a:endParaRPr>
          </a:p>
        </p:txBody>
      </p:sp>
    </p:spTree>
    <p:custDataLst>
      <p:tags r:id="rId1"/>
    </p:custDataLst>
    <p:extLst>
      <p:ext uri="{BB962C8B-B14F-4D97-AF65-F5344CB8AC3E}">
        <p14:creationId xmlns:p14="http://schemas.microsoft.com/office/powerpoint/2010/main" val="281948104"/>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1921" y="875010"/>
            <a:ext cx="3430747"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、响应风险的策略</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17" name="AutoShape 8"/>
          <p:cNvSpPr>
            <a:spLocks noChangeArrowheads="1"/>
          </p:cNvSpPr>
          <p:nvPr>
            <p:custDataLst>
              <p:tags r:id="rId2"/>
            </p:custDataLst>
          </p:nvPr>
        </p:nvSpPr>
        <p:spPr bwMode="auto">
          <a:xfrm>
            <a:off x="8946818" y="2765477"/>
            <a:ext cx="2894170" cy="246622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响应风险的策略</a:t>
            </a:r>
            <a:endParaRPr lang="zh-CN" sz="2000" b="1" kern="0" dirty="0">
              <a:solidFill>
                <a:schemeClr val="bg1"/>
              </a:solidFill>
              <a:latin typeface="Arial" panose="020B0604020202020204" pitchFamily="34" charset="0"/>
              <a:ea typeface="微软雅黑" panose="020B0503020204020204" charset="-122"/>
            </a:endParaRPr>
          </a:p>
        </p:txBody>
      </p:sp>
      <p:sp>
        <p:nvSpPr>
          <p:cNvPr id="18" name="AutoShape 8"/>
          <p:cNvSpPr>
            <a:spLocks noChangeArrowheads="1"/>
          </p:cNvSpPr>
          <p:nvPr>
            <p:custDataLst>
              <p:tags r:id="rId3"/>
            </p:custDataLst>
          </p:nvPr>
        </p:nvSpPr>
        <p:spPr bwMode="auto">
          <a:xfrm>
            <a:off x="8810520" y="2649332"/>
            <a:ext cx="3166767" cy="26985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0" name="AutoShape 7"/>
          <p:cNvSpPr>
            <a:spLocks noChangeArrowheads="1"/>
          </p:cNvSpPr>
          <p:nvPr>
            <p:custDataLst>
              <p:tags r:id="rId4"/>
            </p:custDataLst>
          </p:nvPr>
        </p:nvSpPr>
        <p:spPr bwMode="gray">
          <a:xfrm>
            <a:off x="7301285" y="3769944"/>
            <a:ext cx="400659" cy="457289"/>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5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21" name="AutoShape 7"/>
          <p:cNvSpPr>
            <a:spLocks noChangeArrowheads="1"/>
          </p:cNvSpPr>
          <p:nvPr>
            <p:custDataLst>
              <p:tags r:id="rId5"/>
            </p:custDataLst>
          </p:nvPr>
        </p:nvSpPr>
        <p:spPr bwMode="gray">
          <a:xfrm>
            <a:off x="7636374" y="3769944"/>
            <a:ext cx="400659" cy="457289"/>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5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22" name="AutoShape 7"/>
          <p:cNvSpPr>
            <a:spLocks noChangeArrowheads="1"/>
          </p:cNvSpPr>
          <p:nvPr>
            <p:custDataLst>
              <p:tags r:id="rId6"/>
            </p:custDataLst>
          </p:nvPr>
        </p:nvSpPr>
        <p:spPr bwMode="gray">
          <a:xfrm>
            <a:off x="7979404" y="3769944"/>
            <a:ext cx="400659" cy="457289"/>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5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33" name="AutoShape 4"/>
          <p:cNvSpPr>
            <a:spLocks noChangeArrowheads="1"/>
          </p:cNvSpPr>
          <p:nvPr>
            <p:custDataLst>
              <p:tags r:id="rId7"/>
            </p:custDataLst>
          </p:nvPr>
        </p:nvSpPr>
        <p:spPr bwMode="auto">
          <a:xfrm>
            <a:off x="1911713" y="3214329"/>
            <a:ext cx="1816930" cy="1584836"/>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2000" b="1" kern="0" spc="150" dirty="0">
                <a:latin typeface="Arial" panose="020B0604020202020204" pitchFamily="34" charset="0"/>
                <a:ea typeface="微软雅黑" panose="020B0503020204020204" charset="-122"/>
              </a:rPr>
              <a:t>降低风险产生的后果</a:t>
            </a:r>
            <a:endParaRPr lang="zh-CN" sz="2000" b="1" kern="0" spc="150" dirty="0">
              <a:latin typeface="Arial" panose="020B0604020202020204" pitchFamily="34" charset="0"/>
              <a:ea typeface="微软雅黑" panose="020B0503020204020204" charset="-122"/>
            </a:endParaRPr>
          </a:p>
        </p:txBody>
      </p:sp>
      <p:sp>
        <p:nvSpPr>
          <p:cNvPr id="34" name="AutoShape 4"/>
          <p:cNvSpPr>
            <a:spLocks noChangeArrowheads="1"/>
          </p:cNvSpPr>
          <p:nvPr>
            <p:custDataLst>
              <p:tags r:id="rId8"/>
            </p:custDataLst>
          </p:nvPr>
        </p:nvSpPr>
        <p:spPr bwMode="auto">
          <a:xfrm>
            <a:off x="1776955" y="3096785"/>
            <a:ext cx="2086447" cy="1819927"/>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5" name="AutoShape 4"/>
          <p:cNvSpPr>
            <a:spLocks noChangeArrowheads="1"/>
          </p:cNvSpPr>
          <p:nvPr>
            <p:custDataLst>
              <p:tags r:id="rId9"/>
            </p:custDataLst>
          </p:nvPr>
        </p:nvSpPr>
        <p:spPr bwMode="auto">
          <a:xfrm>
            <a:off x="350381" y="2304367"/>
            <a:ext cx="1816930" cy="1584836"/>
          </a:xfrm>
          <a:prstGeom prst="hexagon">
            <a:avLst>
              <a:gd name="adj" fmla="val 28657"/>
              <a:gd name="vf" fmla="val 115470"/>
            </a:avLst>
          </a:prstGeom>
          <a:solidFill>
            <a:schemeClr val="accent1">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2000" b="1" kern="0" spc="150" dirty="0">
                <a:latin typeface="Arial" panose="020B0604020202020204" pitchFamily="34" charset="0"/>
                <a:ea typeface="微软雅黑" panose="020B0503020204020204" charset="-122"/>
              </a:rPr>
              <a:t>忽视风险或接受风险</a:t>
            </a:r>
            <a:endParaRPr lang="zh-CN" sz="2000" b="1" kern="0" spc="150" dirty="0">
              <a:latin typeface="Arial" panose="020B0604020202020204" pitchFamily="34" charset="0"/>
              <a:ea typeface="微软雅黑" panose="020B0503020204020204" charset="-122"/>
            </a:endParaRPr>
          </a:p>
        </p:txBody>
      </p:sp>
      <p:sp>
        <p:nvSpPr>
          <p:cNvPr id="36" name="AutoShape 4"/>
          <p:cNvSpPr>
            <a:spLocks noChangeArrowheads="1"/>
          </p:cNvSpPr>
          <p:nvPr>
            <p:custDataLst>
              <p:tags r:id="rId10"/>
            </p:custDataLst>
          </p:nvPr>
        </p:nvSpPr>
        <p:spPr bwMode="auto">
          <a:xfrm>
            <a:off x="215622" y="2186823"/>
            <a:ext cx="2086447" cy="1819927"/>
          </a:xfrm>
          <a:prstGeom prst="hexagon">
            <a:avLst>
              <a:gd name="adj" fmla="val 28657"/>
              <a:gd name="vf" fmla="val 115470"/>
            </a:avLst>
          </a:prstGeom>
          <a:noFill/>
          <a:ln w="12700" cap="flat" cmpd="sng" algn="ctr">
            <a:solidFill>
              <a:schemeClr val="accent1">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9" name="AutoShape 4"/>
          <p:cNvSpPr>
            <a:spLocks noChangeArrowheads="1"/>
          </p:cNvSpPr>
          <p:nvPr>
            <p:custDataLst>
              <p:tags r:id="rId11"/>
            </p:custDataLst>
          </p:nvPr>
        </p:nvSpPr>
        <p:spPr bwMode="auto">
          <a:xfrm>
            <a:off x="350381" y="4124292"/>
            <a:ext cx="1816930" cy="1584836"/>
          </a:xfrm>
          <a:prstGeom prst="hexagon">
            <a:avLst>
              <a:gd name="adj" fmla="val 28657"/>
              <a:gd name="vf" fmla="val 115470"/>
            </a:avLst>
          </a:prstGeom>
          <a:solidFill>
            <a:schemeClr val="accent2">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2000" b="1" kern="0" spc="150" dirty="0">
                <a:latin typeface="Arial" panose="020B0604020202020204" pitchFamily="34" charset="0"/>
                <a:ea typeface="微软雅黑" panose="020B0503020204020204" charset="-122"/>
              </a:rPr>
              <a:t>降低风险发生的可能性</a:t>
            </a:r>
            <a:endParaRPr lang="zh-CN" sz="2000" b="1" kern="0" spc="150" dirty="0">
              <a:latin typeface="Arial" panose="020B0604020202020204" pitchFamily="34" charset="0"/>
              <a:ea typeface="微软雅黑" panose="020B0503020204020204" charset="-122"/>
            </a:endParaRPr>
          </a:p>
        </p:txBody>
      </p:sp>
      <p:sp>
        <p:nvSpPr>
          <p:cNvPr id="30" name="AutoShape 4"/>
          <p:cNvSpPr>
            <a:spLocks noChangeArrowheads="1"/>
          </p:cNvSpPr>
          <p:nvPr>
            <p:custDataLst>
              <p:tags r:id="rId12"/>
            </p:custDataLst>
          </p:nvPr>
        </p:nvSpPr>
        <p:spPr bwMode="auto">
          <a:xfrm>
            <a:off x="215622" y="4006747"/>
            <a:ext cx="2086447" cy="1819927"/>
          </a:xfrm>
          <a:prstGeom prst="hexagon">
            <a:avLst>
              <a:gd name="adj" fmla="val 28657"/>
              <a:gd name="vf" fmla="val 115470"/>
            </a:avLst>
          </a:prstGeom>
          <a:noFill/>
          <a:ln w="12700" cap="flat" cmpd="sng" algn="ctr">
            <a:solidFill>
              <a:schemeClr val="accent2">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 name="AutoShape 4"/>
          <p:cNvSpPr>
            <a:spLocks noChangeArrowheads="1"/>
          </p:cNvSpPr>
          <p:nvPr>
            <p:custDataLst>
              <p:tags r:id="rId13"/>
            </p:custDataLst>
          </p:nvPr>
        </p:nvSpPr>
        <p:spPr bwMode="auto">
          <a:xfrm>
            <a:off x="3475829" y="2304367"/>
            <a:ext cx="1816930" cy="1584836"/>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2000" b="1" kern="0" spc="150" dirty="0">
                <a:latin typeface="Arial" panose="020B0604020202020204" pitchFamily="34" charset="0"/>
                <a:ea typeface="微软雅黑" panose="020B0503020204020204" charset="-122"/>
              </a:rPr>
              <a:t>转移、分担风险</a:t>
            </a:r>
            <a:endParaRPr lang="zh-CN" sz="2000" b="1" kern="0" spc="150" dirty="0">
              <a:latin typeface="Arial" panose="020B0604020202020204" pitchFamily="34" charset="0"/>
              <a:ea typeface="微软雅黑" panose="020B0503020204020204" charset="-122"/>
            </a:endParaRPr>
          </a:p>
        </p:txBody>
      </p:sp>
      <p:sp>
        <p:nvSpPr>
          <p:cNvPr id="43" name="AutoShape 4"/>
          <p:cNvSpPr>
            <a:spLocks noChangeArrowheads="1"/>
          </p:cNvSpPr>
          <p:nvPr>
            <p:custDataLst>
              <p:tags r:id="rId14"/>
            </p:custDataLst>
          </p:nvPr>
        </p:nvSpPr>
        <p:spPr bwMode="auto">
          <a:xfrm>
            <a:off x="3341071" y="2186823"/>
            <a:ext cx="2086447" cy="1819927"/>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 name="AutoShape 4"/>
          <p:cNvSpPr>
            <a:spLocks noChangeArrowheads="1"/>
          </p:cNvSpPr>
          <p:nvPr>
            <p:custDataLst>
              <p:tags r:id="rId15"/>
            </p:custDataLst>
          </p:nvPr>
        </p:nvSpPr>
        <p:spPr bwMode="auto">
          <a:xfrm>
            <a:off x="3475829" y="4124292"/>
            <a:ext cx="1816930" cy="1584836"/>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normAutofit/>
          </a:bodyPr>
          <a:lstStyle/>
          <a:p>
            <a:pPr lvl="0" algn="ctr">
              <a:lnSpc>
                <a:spcPct val="140000"/>
              </a:lnSpc>
              <a:buSzPct val="100000"/>
            </a:pPr>
            <a:r>
              <a:rPr lang="zh-CN" altLang="en-US" sz="2000" b="1" kern="0" spc="150" dirty="0">
                <a:latin typeface="Arial" panose="020B0604020202020204" pitchFamily="34" charset="0"/>
                <a:ea typeface="微软雅黑" panose="020B0503020204020204" charset="-122"/>
              </a:rPr>
              <a:t>建立应急计划</a:t>
            </a:r>
            <a:endParaRPr lang="zh-CN" sz="2000" b="1" kern="0" spc="150" dirty="0">
              <a:latin typeface="Arial" panose="020B0604020202020204" pitchFamily="34" charset="0"/>
              <a:ea typeface="微软雅黑" panose="020B0503020204020204" charset="-122"/>
            </a:endParaRPr>
          </a:p>
        </p:txBody>
      </p:sp>
      <p:sp>
        <p:nvSpPr>
          <p:cNvPr id="4" name="AutoShape 4"/>
          <p:cNvSpPr>
            <a:spLocks noChangeArrowheads="1"/>
          </p:cNvSpPr>
          <p:nvPr>
            <p:custDataLst>
              <p:tags r:id="rId16"/>
            </p:custDataLst>
          </p:nvPr>
        </p:nvSpPr>
        <p:spPr bwMode="auto">
          <a:xfrm>
            <a:off x="3341071" y="4006747"/>
            <a:ext cx="2086447" cy="1819927"/>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AutoShape 4"/>
          <p:cNvSpPr>
            <a:spLocks noChangeArrowheads="1"/>
          </p:cNvSpPr>
          <p:nvPr>
            <p:custDataLst>
              <p:tags r:id="rId17"/>
            </p:custDataLst>
          </p:nvPr>
        </p:nvSpPr>
        <p:spPr bwMode="auto">
          <a:xfrm>
            <a:off x="5037162" y="3216046"/>
            <a:ext cx="1816930" cy="1584836"/>
          </a:xfrm>
          <a:prstGeom prst="hexagon">
            <a:avLst>
              <a:gd name="adj" fmla="val 28657"/>
              <a:gd name="vf" fmla="val 115470"/>
            </a:avLst>
          </a:prstGeom>
          <a:solidFill>
            <a:schemeClr val="accent1">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2000" b="1" kern="0" spc="150" dirty="0">
                <a:latin typeface="Arial" panose="020B0604020202020204" pitchFamily="34" charset="0"/>
                <a:ea typeface="微软雅黑" panose="020B0503020204020204" charset="-122"/>
              </a:rPr>
              <a:t>适应风险</a:t>
            </a:r>
            <a:endParaRPr lang="zh-CN" sz="2000" b="1" kern="0" spc="150" dirty="0">
              <a:latin typeface="Arial" panose="020B0604020202020204" pitchFamily="34" charset="0"/>
              <a:ea typeface="微软雅黑" panose="020B0503020204020204" charset="-122"/>
            </a:endParaRPr>
          </a:p>
        </p:txBody>
      </p:sp>
      <p:sp>
        <p:nvSpPr>
          <p:cNvPr id="7" name="AutoShape 4"/>
          <p:cNvSpPr>
            <a:spLocks noChangeArrowheads="1"/>
          </p:cNvSpPr>
          <p:nvPr>
            <p:custDataLst>
              <p:tags r:id="rId18"/>
            </p:custDataLst>
          </p:nvPr>
        </p:nvSpPr>
        <p:spPr bwMode="auto">
          <a:xfrm>
            <a:off x="4902404" y="3098501"/>
            <a:ext cx="2086447" cy="1819927"/>
          </a:xfrm>
          <a:prstGeom prst="hexagon">
            <a:avLst>
              <a:gd name="adj" fmla="val 28657"/>
              <a:gd name="vf" fmla="val 115470"/>
            </a:avLst>
          </a:prstGeom>
          <a:noFill/>
          <a:ln w="12700" cap="flat" cmpd="sng" algn="ctr">
            <a:solidFill>
              <a:schemeClr val="accent1">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3" name="燕尾形 22"/>
          <p:cNvSpPr/>
          <p:nvPr/>
        </p:nvSpPr>
        <p:spPr>
          <a:xfrm flipH="1">
            <a:off x="457832" y="0"/>
            <a:ext cx="6590667"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a:t>
            </a:r>
            <a:r>
              <a:rPr lang="zh-CN" altLang="en-US" sz="3600" kern="0" dirty="0" smtClean="0">
                <a:solidFill>
                  <a:schemeClr val="tx1"/>
                </a:solidFill>
                <a:effectLst>
                  <a:outerShdw blurRad="38100" dist="19050" dir="2700000" algn="tl" rotWithShape="0">
                    <a:schemeClr val="dk1">
                      <a:alpha val="40000"/>
                    </a:schemeClr>
                  </a:outerShdw>
                </a:effectLst>
                <a:latin typeface="+mn-ea"/>
              </a:rPr>
              <a:t>风险管理策略及步骤</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4" name="AutoShape 4"/>
          <p:cNvSpPr>
            <a:spLocks noChangeArrowheads="1"/>
          </p:cNvSpPr>
          <p:nvPr>
            <p:custDataLst>
              <p:tags r:id="rId19"/>
            </p:custDataLst>
          </p:nvPr>
        </p:nvSpPr>
        <p:spPr bwMode="auto">
          <a:xfrm>
            <a:off x="6593149" y="2304367"/>
            <a:ext cx="1816930" cy="1584836"/>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2000" b="1" kern="0" spc="150" dirty="0" smtClean="0">
                <a:latin typeface="Arial" panose="020B0604020202020204" pitchFamily="34" charset="0"/>
                <a:ea typeface="微软雅黑" panose="020B0503020204020204" charset="-122"/>
              </a:rPr>
              <a:t>反对改变</a:t>
            </a:r>
            <a:endParaRPr lang="zh-CN" sz="2000" b="1" kern="0" spc="150" dirty="0">
              <a:latin typeface="Arial" panose="020B0604020202020204" pitchFamily="34" charset="0"/>
              <a:ea typeface="微软雅黑" panose="020B0503020204020204" charset="-122"/>
            </a:endParaRPr>
          </a:p>
        </p:txBody>
      </p:sp>
      <p:sp>
        <p:nvSpPr>
          <p:cNvPr id="25" name="AutoShape 4"/>
          <p:cNvSpPr>
            <a:spLocks noChangeArrowheads="1"/>
          </p:cNvSpPr>
          <p:nvPr>
            <p:custDataLst>
              <p:tags r:id="rId20"/>
            </p:custDataLst>
          </p:nvPr>
        </p:nvSpPr>
        <p:spPr bwMode="auto">
          <a:xfrm>
            <a:off x="6458390" y="2186823"/>
            <a:ext cx="2086447" cy="1819927"/>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6" name="AutoShape 4"/>
          <p:cNvSpPr>
            <a:spLocks noChangeArrowheads="1"/>
          </p:cNvSpPr>
          <p:nvPr>
            <p:custDataLst>
              <p:tags r:id="rId21"/>
            </p:custDataLst>
          </p:nvPr>
        </p:nvSpPr>
        <p:spPr bwMode="auto">
          <a:xfrm>
            <a:off x="6593149" y="4153747"/>
            <a:ext cx="1816930" cy="1584836"/>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2000" b="1" kern="0" spc="150" dirty="0" smtClean="0">
                <a:latin typeface="Arial" panose="020B0604020202020204" pitchFamily="34" charset="0"/>
                <a:ea typeface="微软雅黑" panose="020B0503020204020204" charset="-122"/>
              </a:rPr>
              <a:t>转移到新环境</a:t>
            </a:r>
            <a:endParaRPr lang="zh-CN" sz="2000" b="1" kern="0" spc="150" dirty="0">
              <a:latin typeface="Arial" panose="020B0604020202020204" pitchFamily="34" charset="0"/>
              <a:ea typeface="微软雅黑" panose="020B0503020204020204" charset="-122"/>
            </a:endParaRPr>
          </a:p>
        </p:txBody>
      </p:sp>
      <p:sp>
        <p:nvSpPr>
          <p:cNvPr id="27" name="AutoShape 4"/>
          <p:cNvSpPr>
            <a:spLocks noChangeArrowheads="1"/>
          </p:cNvSpPr>
          <p:nvPr>
            <p:custDataLst>
              <p:tags r:id="rId22"/>
            </p:custDataLst>
          </p:nvPr>
        </p:nvSpPr>
        <p:spPr bwMode="auto">
          <a:xfrm>
            <a:off x="6458390" y="4008464"/>
            <a:ext cx="2086447" cy="1819927"/>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911752043"/>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292736" y="849610"/>
            <a:ext cx="3070072"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三、风险防范措施</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8" name="AutoShape 8"/>
          <p:cNvSpPr>
            <a:spLocks noChangeArrowheads="1"/>
          </p:cNvSpPr>
          <p:nvPr>
            <p:custDataLst>
              <p:tags r:id="rId2"/>
            </p:custDataLst>
          </p:nvPr>
        </p:nvSpPr>
        <p:spPr bwMode="auto">
          <a:xfrm>
            <a:off x="6844884" y="2131857"/>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风险防范措施</a:t>
            </a:r>
            <a:endParaRPr lang="zh-CN" sz="2000" b="1" kern="0" dirty="0">
              <a:solidFill>
                <a:schemeClr val="bg1"/>
              </a:solidFill>
              <a:latin typeface="Arial" panose="020B0604020202020204" pitchFamily="34" charset="0"/>
              <a:ea typeface="微软雅黑" panose="020B0503020204020204" charset="-122"/>
            </a:endParaRPr>
          </a:p>
        </p:txBody>
      </p:sp>
      <p:sp>
        <p:nvSpPr>
          <p:cNvPr id="39" name="AutoShape 8"/>
          <p:cNvSpPr>
            <a:spLocks noChangeArrowheads="1"/>
          </p:cNvSpPr>
          <p:nvPr>
            <p:custDataLst>
              <p:tags r:id="rId3"/>
            </p:custDataLst>
          </p:nvPr>
        </p:nvSpPr>
        <p:spPr bwMode="auto">
          <a:xfrm>
            <a:off x="6706746" y="2014137"/>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0" name="AutoShape 7"/>
          <p:cNvSpPr>
            <a:spLocks noChangeArrowheads="1"/>
          </p:cNvSpPr>
          <p:nvPr>
            <p:custDataLst>
              <p:tags r:id="rId4"/>
            </p:custDataLst>
          </p:nvPr>
        </p:nvSpPr>
        <p:spPr bwMode="gray">
          <a:xfrm>
            <a:off x="5177137" y="3149948"/>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1" name="AutoShape 7"/>
          <p:cNvSpPr>
            <a:spLocks noChangeArrowheads="1"/>
          </p:cNvSpPr>
          <p:nvPr>
            <p:custDataLst>
              <p:tags r:id="rId5"/>
            </p:custDataLst>
          </p:nvPr>
        </p:nvSpPr>
        <p:spPr bwMode="gray">
          <a:xfrm>
            <a:off x="5516749" y="3149948"/>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2" name="AutoShape 7"/>
          <p:cNvSpPr>
            <a:spLocks noChangeArrowheads="1"/>
          </p:cNvSpPr>
          <p:nvPr>
            <p:custDataLst>
              <p:tags r:id="rId6"/>
            </p:custDataLst>
          </p:nvPr>
        </p:nvSpPr>
        <p:spPr bwMode="gray">
          <a:xfrm>
            <a:off x="5864410" y="3149948"/>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7" name="AutoShape 4"/>
          <p:cNvSpPr>
            <a:spLocks noChangeArrowheads="1"/>
          </p:cNvSpPr>
          <p:nvPr>
            <p:custDataLst>
              <p:tags r:id="rId7"/>
            </p:custDataLst>
          </p:nvPr>
        </p:nvSpPr>
        <p:spPr bwMode="auto">
          <a:xfrm>
            <a:off x="1306184" y="4441429"/>
            <a:ext cx="1841457" cy="1606332"/>
          </a:xfrm>
          <a:prstGeom prst="hexagon">
            <a:avLst>
              <a:gd name="adj" fmla="val 28657"/>
              <a:gd name="vf" fmla="val 115470"/>
            </a:avLst>
          </a:prstGeom>
          <a:solidFill>
            <a:schemeClr val="accent2">
              <a:lumMod val="60000"/>
              <a:lumOff val="40000"/>
            </a:schemeClr>
          </a:solidFill>
          <a:ln w="3175" cap="flat" cmpd="sng" algn="ctr">
            <a:noFill/>
            <a:prstDash val="solid"/>
          </a:ln>
          <a:effectLst/>
        </p:spPr>
        <p:txBody>
          <a:bodyPr wrap="square" lIns="91440" tIns="45720" rIns="91440" bIns="45720" anchor="ctr">
            <a:noAutofit/>
          </a:bodyPr>
          <a:lstStyle/>
          <a:p>
            <a:pPr lvl="0" algn="ctr">
              <a:buSzPct val="100000"/>
            </a:pPr>
            <a:r>
              <a:rPr lang="zh-CN" altLang="en-US" sz="2400" b="1" kern="0" spc="150" dirty="0">
                <a:latin typeface="华文新魏" panose="02010800040101010101" pitchFamily="2" charset="-122"/>
                <a:ea typeface="华文新魏" panose="02010800040101010101" pitchFamily="2" charset="-122"/>
              </a:rPr>
              <a:t>加强信息交流与共享，优化决策过程</a:t>
            </a:r>
            <a:endParaRPr lang="zh-CN" sz="2400" b="1" kern="0" spc="150" dirty="0">
              <a:latin typeface="华文新魏" panose="02010800040101010101" pitchFamily="2" charset="-122"/>
              <a:ea typeface="华文新魏" panose="02010800040101010101" pitchFamily="2" charset="-122"/>
            </a:endParaRPr>
          </a:p>
        </p:txBody>
      </p:sp>
      <p:sp>
        <p:nvSpPr>
          <p:cNvPr id="48" name="AutoShape 4"/>
          <p:cNvSpPr>
            <a:spLocks noChangeArrowheads="1"/>
          </p:cNvSpPr>
          <p:nvPr>
            <p:custDataLst>
              <p:tags r:id="rId8"/>
            </p:custDataLst>
          </p:nvPr>
        </p:nvSpPr>
        <p:spPr bwMode="auto">
          <a:xfrm>
            <a:off x="1169606" y="4322290"/>
            <a:ext cx="2114613" cy="1844611"/>
          </a:xfrm>
          <a:prstGeom prst="hexagon">
            <a:avLst>
              <a:gd name="adj" fmla="val 28657"/>
              <a:gd name="vf" fmla="val 115470"/>
            </a:avLst>
          </a:prstGeom>
          <a:noFill/>
          <a:ln w="12700" cap="flat" cmpd="sng" algn="ctr">
            <a:solidFill>
              <a:schemeClr val="accent2">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3" name="AutoShape 4"/>
          <p:cNvSpPr>
            <a:spLocks noChangeArrowheads="1"/>
          </p:cNvSpPr>
          <p:nvPr>
            <p:custDataLst>
              <p:tags r:id="rId9"/>
            </p:custDataLst>
          </p:nvPr>
        </p:nvSpPr>
        <p:spPr bwMode="auto">
          <a:xfrm>
            <a:off x="2877967" y="1664494"/>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lvl="0" algn="ctr">
              <a:buSzPct val="100000"/>
            </a:pPr>
            <a:r>
              <a:rPr lang="zh-CN" altLang="en-US" sz="2400" b="1" kern="0" spc="150" dirty="0">
                <a:latin typeface="华文新魏" panose="02010800040101010101" pitchFamily="2" charset="-122"/>
                <a:ea typeface="华文新魏" panose="02010800040101010101" pitchFamily="2" charset="-122"/>
              </a:rPr>
              <a:t>加强对供应链企业的激励</a:t>
            </a:r>
            <a:endParaRPr lang="zh-CN" sz="2400" b="1" kern="0" spc="150" dirty="0">
              <a:latin typeface="华文新魏" panose="02010800040101010101" pitchFamily="2" charset="-122"/>
              <a:ea typeface="华文新魏" panose="02010800040101010101" pitchFamily="2" charset="-122"/>
            </a:endParaRPr>
          </a:p>
        </p:txBody>
      </p:sp>
      <p:sp>
        <p:nvSpPr>
          <p:cNvPr id="54" name="AutoShape 4"/>
          <p:cNvSpPr>
            <a:spLocks noChangeArrowheads="1"/>
          </p:cNvSpPr>
          <p:nvPr>
            <p:custDataLst>
              <p:tags r:id="rId10"/>
            </p:custDataLst>
          </p:nvPr>
        </p:nvSpPr>
        <p:spPr bwMode="auto">
          <a:xfrm>
            <a:off x="2741389" y="1545354"/>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5" name="AutoShape 4"/>
          <p:cNvSpPr>
            <a:spLocks noChangeArrowheads="1"/>
          </p:cNvSpPr>
          <p:nvPr>
            <p:custDataLst>
              <p:tags r:id="rId11"/>
            </p:custDataLst>
          </p:nvPr>
        </p:nvSpPr>
        <p:spPr bwMode="auto">
          <a:xfrm>
            <a:off x="2806065" y="3509010"/>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lstStyle/>
          <a:p>
            <a:pPr lvl="0" algn="ctr">
              <a:lnSpc>
                <a:spcPct val="140000"/>
              </a:lnSpc>
              <a:buSzPct val="100000"/>
            </a:pPr>
            <a:r>
              <a:rPr lang="zh-CN" altLang="en-US" sz="2400" b="1" kern="0" spc="150" dirty="0">
                <a:latin typeface="华文新魏" panose="02010800040101010101" pitchFamily="2" charset="-122"/>
                <a:ea typeface="华文新魏" panose="02010800040101010101" pitchFamily="2" charset="-122"/>
              </a:rPr>
              <a:t>柔性化设计</a:t>
            </a:r>
            <a:endParaRPr lang="zh-CN" sz="2400" b="1" kern="0" spc="150" dirty="0">
              <a:latin typeface="华文新魏" panose="02010800040101010101" pitchFamily="2" charset="-122"/>
              <a:ea typeface="华文新魏" panose="02010800040101010101" pitchFamily="2" charset="-122"/>
            </a:endParaRPr>
          </a:p>
        </p:txBody>
      </p:sp>
      <p:sp>
        <p:nvSpPr>
          <p:cNvPr id="56" name="AutoShape 4"/>
          <p:cNvSpPr>
            <a:spLocks noChangeArrowheads="1"/>
          </p:cNvSpPr>
          <p:nvPr>
            <p:custDataLst>
              <p:tags r:id="rId12"/>
            </p:custDataLst>
          </p:nvPr>
        </p:nvSpPr>
        <p:spPr bwMode="auto">
          <a:xfrm>
            <a:off x="2741389" y="3389963"/>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7" name="AutoShape 4"/>
          <p:cNvSpPr>
            <a:spLocks noChangeArrowheads="1"/>
          </p:cNvSpPr>
          <p:nvPr>
            <p:custDataLst>
              <p:tags r:id="rId13"/>
            </p:custDataLst>
          </p:nvPr>
        </p:nvSpPr>
        <p:spPr bwMode="auto">
          <a:xfrm>
            <a:off x="1292736" y="2586798"/>
            <a:ext cx="1841457" cy="1606332"/>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lstStyle/>
          <a:p>
            <a:pPr lvl="0" algn="ctr">
              <a:buSzPct val="100000"/>
            </a:pPr>
            <a:r>
              <a:rPr lang="zh-CN" altLang="en-US" sz="2400" b="1" kern="0" spc="150" dirty="0">
                <a:latin typeface="华文新魏" panose="02010800040101010101" pitchFamily="2" charset="-122"/>
                <a:ea typeface="华文新魏" panose="02010800040101010101" pitchFamily="2" charset="-122"/>
              </a:rPr>
              <a:t>建立战略合作伙伴关系</a:t>
            </a:r>
            <a:endParaRPr lang="zh-CN" sz="2400" b="1" kern="0" spc="150" dirty="0">
              <a:latin typeface="华文新魏" panose="02010800040101010101" pitchFamily="2" charset="-122"/>
              <a:ea typeface="华文新魏" panose="02010800040101010101" pitchFamily="2" charset="-122"/>
            </a:endParaRPr>
          </a:p>
        </p:txBody>
      </p:sp>
      <p:sp>
        <p:nvSpPr>
          <p:cNvPr id="58" name="AutoShape 4"/>
          <p:cNvSpPr>
            <a:spLocks noChangeArrowheads="1"/>
          </p:cNvSpPr>
          <p:nvPr>
            <p:custDataLst>
              <p:tags r:id="rId14"/>
            </p:custDataLst>
          </p:nvPr>
        </p:nvSpPr>
        <p:spPr bwMode="auto">
          <a:xfrm>
            <a:off x="1156158" y="2467659"/>
            <a:ext cx="2114613" cy="1844611"/>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AutoShape 4"/>
          <p:cNvSpPr>
            <a:spLocks noChangeArrowheads="1"/>
          </p:cNvSpPr>
          <p:nvPr>
            <p:custDataLst>
              <p:tags r:id="rId15"/>
            </p:custDataLst>
          </p:nvPr>
        </p:nvSpPr>
        <p:spPr bwMode="auto">
          <a:xfrm>
            <a:off x="4429019" y="4431408"/>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2400" b="1" kern="0" spc="150" dirty="0">
                <a:latin typeface="华文新魏" panose="02010800040101010101" pitchFamily="2" charset="-122"/>
                <a:ea typeface="华文新魏" panose="02010800040101010101" pitchFamily="2" charset="-122"/>
              </a:rPr>
              <a:t>建立应急处理机制</a:t>
            </a:r>
            <a:endParaRPr lang="zh-CN" sz="2400" b="1" kern="0" spc="150" dirty="0">
              <a:latin typeface="华文新魏" panose="02010800040101010101" pitchFamily="2" charset="-122"/>
              <a:ea typeface="华文新魏" panose="02010800040101010101" pitchFamily="2" charset="-122"/>
            </a:endParaRPr>
          </a:p>
        </p:txBody>
      </p:sp>
      <p:sp>
        <p:nvSpPr>
          <p:cNvPr id="18" name="AutoShape 4"/>
          <p:cNvSpPr>
            <a:spLocks noChangeArrowheads="1"/>
          </p:cNvSpPr>
          <p:nvPr>
            <p:custDataLst>
              <p:tags r:id="rId16"/>
            </p:custDataLst>
          </p:nvPr>
        </p:nvSpPr>
        <p:spPr bwMode="auto">
          <a:xfrm>
            <a:off x="4322863" y="4312268"/>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9" name="燕尾形 18"/>
          <p:cNvSpPr/>
          <p:nvPr/>
        </p:nvSpPr>
        <p:spPr>
          <a:xfrm flipH="1">
            <a:off x="457832" y="0"/>
            <a:ext cx="6590667"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a:t>
            </a:r>
            <a:r>
              <a:rPr lang="zh-CN" altLang="en-US" sz="3600" kern="0" dirty="0" smtClean="0">
                <a:solidFill>
                  <a:schemeClr val="tx1"/>
                </a:solidFill>
                <a:effectLst>
                  <a:outerShdw blurRad="38100" dist="19050" dir="2700000" algn="tl" rotWithShape="0">
                    <a:schemeClr val="dk1">
                      <a:alpha val="40000"/>
                    </a:schemeClr>
                  </a:outerShdw>
                </a:effectLst>
                <a:latin typeface="+mn-ea"/>
              </a:rPr>
              <a:t>风险管理策略及步骤</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AutoShape 4"/>
          <p:cNvSpPr>
            <a:spLocks noChangeArrowheads="1"/>
          </p:cNvSpPr>
          <p:nvPr>
            <p:custDataLst>
              <p:tags r:id="rId17"/>
            </p:custDataLst>
          </p:nvPr>
        </p:nvSpPr>
        <p:spPr bwMode="auto">
          <a:xfrm>
            <a:off x="4345027" y="623049"/>
            <a:ext cx="2114613" cy="1844611"/>
          </a:xfrm>
          <a:prstGeom prst="hexagon">
            <a:avLst>
              <a:gd name="adj" fmla="val 28657"/>
              <a:gd name="vf" fmla="val 115470"/>
            </a:avLst>
          </a:prstGeom>
          <a:noFill/>
          <a:ln w="12700" cap="flat" cmpd="sng" algn="ctr">
            <a:solidFill>
              <a:schemeClr val="accent2">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1" name="AutoShape 4"/>
          <p:cNvSpPr>
            <a:spLocks noChangeArrowheads="1"/>
          </p:cNvSpPr>
          <p:nvPr>
            <p:custDataLst>
              <p:tags r:id="rId18"/>
            </p:custDataLst>
          </p:nvPr>
        </p:nvSpPr>
        <p:spPr bwMode="auto">
          <a:xfrm>
            <a:off x="4519951" y="750860"/>
            <a:ext cx="1841457" cy="1606332"/>
          </a:xfrm>
          <a:prstGeom prst="hexagon">
            <a:avLst>
              <a:gd name="adj" fmla="val 28657"/>
              <a:gd name="vf" fmla="val 115470"/>
            </a:avLst>
          </a:prstGeom>
          <a:solidFill>
            <a:schemeClr val="accent2">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2400" b="1" kern="0" spc="150" dirty="0">
                <a:latin typeface="华文新魏" panose="02010800040101010101" pitchFamily="2" charset="-122"/>
                <a:ea typeface="华文新魏" panose="02010800040101010101" pitchFamily="2" charset="-122"/>
              </a:rPr>
              <a:t>风险的日常管理</a:t>
            </a:r>
            <a:endParaRPr lang="zh-CN" sz="2400" b="1" kern="0" spc="150" dirty="0">
              <a:latin typeface="华文新魏" panose="02010800040101010101" pitchFamily="2" charset="-122"/>
              <a:ea typeface="华文新魏" panose="02010800040101010101" pitchFamily="2" charset="-122"/>
            </a:endParaRPr>
          </a:p>
        </p:txBody>
      </p:sp>
    </p:spTree>
    <p:custDataLst>
      <p:tags r:id="rId1"/>
    </p:custDataLst>
    <p:extLst>
      <p:ext uri="{BB962C8B-B14F-4D97-AF65-F5344CB8AC3E}">
        <p14:creationId xmlns:p14="http://schemas.microsoft.com/office/powerpoint/2010/main" val="216716516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5600" y="78740"/>
            <a:ext cx="3246120" cy="706755"/>
          </a:xfrm>
          <a:prstGeom prst="rect">
            <a:avLst/>
          </a:prstGeom>
          <a:noFill/>
          <a:ln>
            <a:noFill/>
          </a:ln>
        </p:spPr>
        <p:txBody>
          <a:bodyPr wrap="none" rtlCol="0" anchor="t">
            <a:spAutoFit/>
          </a:bodyPr>
          <a:lstStyle/>
          <a:p>
            <a:pPr algn="ctr"/>
            <a:r>
              <a:rPr lang="zh-CN" altLang="en-US" sz="4000" b="1">
                <a:solidFill>
                  <a:schemeClr val="bg1"/>
                </a:solidFill>
                <a:effectLst>
                  <a:outerShdw blurRad="38100" dist="19050" dir="2700000" algn="tl" rotWithShape="0">
                    <a:schemeClr val="dk1">
                      <a:alpha val="40000"/>
                    </a:schemeClr>
                  </a:outerShdw>
                </a:effectLst>
              </a:rPr>
              <a:t>本章教学目标</a:t>
            </a:r>
          </a:p>
        </p:txBody>
      </p:sp>
      <p:grpSp>
        <p:nvGrpSpPr>
          <p:cNvPr id="52" name="组合 51"/>
          <p:cNvGrpSpPr/>
          <p:nvPr/>
        </p:nvGrpSpPr>
        <p:grpSpPr>
          <a:xfrm>
            <a:off x="3906520" y="1041284"/>
            <a:ext cx="4158615" cy="5870056"/>
            <a:chOff x="7233795" y="2718065"/>
            <a:chExt cx="1774385" cy="4037682"/>
          </a:xfrm>
        </p:grpSpPr>
        <p:sp>
          <p:nvSpPr>
            <p:cNvPr id="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28" name="Rektangel 60"/>
            <p:cNvSpPr>
              <a:spLocks noChangeArrowheads="1"/>
            </p:cNvSpPr>
            <p:nvPr/>
          </p:nvSpPr>
          <p:spPr bwMode="auto">
            <a:xfrm>
              <a:off x="7393650" y="3443995"/>
              <a:ext cx="1614530" cy="2806317"/>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a:solidFill>
                    <a:prstClr val="black">
                      <a:lumMod val="85000"/>
                      <a:lumOff val="15000"/>
                    </a:prstClr>
                  </a:solidFill>
                  <a:latin typeface="微软雅黑" panose="020B0503020204020204" charset="-122"/>
                </a:rPr>
                <a:t>1．</a:t>
              </a:r>
              <a:r>
                <a:rPr sz="2000" kern="0" dirty="0" smtClean="0">
                  <a:solidFill>
                    <a:prstClr val="black">
                      <a:lumMod val="85000"/>
                      <a:lumOff val="15000"/>
                    </a:prstClr>
                  </a:solidFill>
                  <a:latin typeface="微软雅黑" panose="020B0503020204020204" charset="-122"/>
                </a:rPr>
                <a:t>能够</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根据实际情况选择适宜的供应链管理策略</a:t>
              </a:r>
              <a:r>
                <a:rPr sz="2000" kern="0" dirty="0" smtClean="0">
                  <a:solidFill>
                    <a:prstClr val="black">
                      <a:lumMod val="85000"/>
                      <a:lumOff val="15000"/>
                    </a:prstClr>
                  </a:solidFill>
                  <a:latin typeface="微软雅黑" panose="020B0503020204020204" charset="-122"/>
                </a:rPr>
                <a:t>；</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2．</a:t>
              </a:r>
              <a:r>
                <a:rPr sz="2000" kern="0" dirty="0" smtClean="0">
                  <a:solidFill>
                    <a:prstClr val="black">
                      <a:lumMod val="85000"/>
                      <a:lumOff val="15000"/>
                    </a:prstClr>
                  </a:solidFill>
                  <a:latin typeface="微软雅黑" panose="020B0503020204020204" charset="-122"/>
                </a:rPr>
                <a:t>能够</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根据步骤完成供应链风险管理活动</a:t>
              </a:r>
              <a:r>
                <a:rPr sz="2000" kern="0" dirty="0" smtClean="0">
                  <a:solidFill>
                    <a:prstClr val="black">
                      <a:lumMod val="85000"/>
                      <a:lumOff val="15000"/>
                    </a:prstClr>
                  </a:solidFill>
                  <a:latin typeface="微软雅黑" panose="020B0503020204020204" charset="-122"/>
                </a:rPr>
                <a:t>；</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3．</a:t>
              </a:r>
              <a:r>
                <a:rPr sz="2000" kern="0" dirty="0" smtClean="0">
                  <a:solidFill>
                    <a:prstClr val="black">
                      <a:lumMod val="85000"/>
                      <a:lumOff val="15000"/>
                    </a:prstClr>
                  </a:solidFill>
                  <a:latin typeface="微软雅黑" panose="020B0503020204020204" charset="-122"/>
                </a:rPr>
                <a:t>能够</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正确</a:t>
              </a:r>
              <a:r>
                <a:rPr lang="zh-CN" altLang="en-US" sz="2000" kern="0" dirty="0" smtClean="0">
                  <a:solidFill>
                    <a:prstClr val="black">
                      <a:lumMod val="85000"/>
                      <a:lumOff val="15000"/>
                    </a:prstClr>
                  </a:solidFill>
                  <a:latin typeface="微软雅黑" panose="020B0503020204020204" pitchFamily="34" charset="-122"/>
                  <a:ea typeface="微软雅黑" panose="020B0503020204020204" pitchFamily="34" charset="-122"/>
                </a:rPr>
                <a:t>识别供应</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链风险</a:t>
              </a:r>
              <a:r>
                <a:rPr sz="2000" kern="0" dirty="0" smtClean="0">
                  <a:solidFill>
                    <a:prstClr val="black">
                      <a:lumMod val="85000"/>
                      <a:lumOff val="15000"/>
                    </a:prstClr>
                  </a:solidFill>
                  <a:latin typeface="微软雅黑" panose="020B0503020204020204" charset="-122"/>
                </a:rPr>
                <a:t>；</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4．</a:t>
              </a:r>
              <a:r>
                <a:rPr sz="2000" kern="0" dirty="0" smtClean="0">
                  <a:solidFill>
                    <a:prstClr val="black">
                      <a:lumMod val="85000"/>
                      <a:lumOff val="15000"/>
                    </a:prstClr>
                  </a:solidFill>
                  <a:latin typeface="微软雅黑" panose="020B0503020204020204" charset="-122"/>
                </a:rPr>
                <a:t>能够</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遵守供应链风险管理的原则</a:t>
              </a:r>
              <a:r>
                <a:rPr sz="2000" kern="0" dirty="0" smtClean="0">
                  <a:solidFill>
                    <a:prstClr val="black">
                      <a:lumMod val="85000"/>
                      <a:lumOff val="15000"/>
                    </a:prstClr>
                  </a:solidFill>
                  <a:latin typeface="微软雅黑" panose="020B0503020204020204" charset="-122"/>
                </a:rPr>
                <a:t>。</a:t>
              </a:r>
              <a:endParaRPr lang="zh-CN" altLang="en-US" sz="2000" kern="0" dirty="0">
                <a:solidFill>
                  <a:prstClr val="black">
                    <a:lumMod val="85000"/>
                    <a:lumOff val="15000"/>
                  </a:prstClr>
                </a:solidFill>
                <a:latin typeface="微软雅黑" panose="020B0503020204020204" charset="-122"/>
              </a:endParaRPr>
            </a:p>
          </p:txBody>
        </p:sp>
        <p:sp>
          <p:nvSpPr>
            <p:cNvPr id="29"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30" name="AutoShape 12"/>
            <p:cNvSpPr>
              <a:spLocks noChangeArrowheads="1"/>
            </p:cNvSpPr>
            <p:nvPr/>
          </p:nvSpPr>
          <p:spPr bwMode="gray">
            <a:xfrm>
              <a:off x="7484298"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技能目标</a:t>
              </a:r>
            </a:p>
          </p:txBody>
        </p:sp>
      </p:grpSp>
      <p:grpSp>
        <p:nvGrpSpPr>
          <p:cNvPr id="50" name="组合 49"/>
          <p:cNvGrpSpPr/>
          <p:nvPr/>
        </p:nvGrpSpPr>
        <p:grpSpPr>
          <a:xfrm>
            <a:off x="179070" y="1052266"/>
            <a:ext cx="3714115" cy="5859709"/>
            <a:chOff x="1315209" y="2736296"/>
            <a:chExt cx="1709807" cy="4030547"/>
          </a:xfrm>
        </p:grpSpPr>
        <p:sp>
          <p:nvSpPr>
            <p:cNvPr id="7" name="Ellipse 71"/>
            <p:cNvSpPr/>
            <p:nvPr/>
          </p:nvSpPr>
          <p:spPr bwMode="auto">
            <a:xfrm>
              <a:off x="1315209" y="6567964"/>
              <a:ext cx="1709807" cy="198879"/>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lIns="91414" tIns="45707" rIns="91414" bIns="457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45" name="Rektangel 68"/>
            <p:cNvSpPr/>
            <p:nvPr/>
          </p:nvSpPr>
          <p:spPr bwMode="auto">
            <a:xfrm>
              <a:off x="1371411" y="3274359"/>
              <a:ext cx="1627188" cy="1016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gradFill>
                  <a:gsLst>
                    <a:gs pos="0">
                      <a:srgbClr val="003300"/>
                    </a:gs>
                    <a:gs pos="50000">
                      <a:srgbClr val="003300"/>
                    </a:gs>
                    <a:gs pos="100000">
                      <a:srgbClr val="00B050"/>
                    </a:gs>
                  </a:gsLst>
                  <a:lin ang="5400000" scaled="0"/>
                </a:gradFill>
              </a:endParaRPr>
            </a:p>
          </p:txBody>
        </p:sp>
        <p:sp>
          <p:nvSpPr>
            <p:cNvPr id="46" name="Rektangel 69"/>
            <p:cNvSpPr/>
            <p:nvPr/>
          </p:nvSpPr>
          <p:spPr bwMode="auto">
            <a:xfrm>
              <a:off x="1369824" y="3361671"/>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43" name="Rektangel 70"/>
            <p:cNvSpPr>
              <a:spLocks noChangeArrowheads="1"/>
            </p:cNvSpPr>
            <p:nvPr/>
          </p:nvSpPr>
          <p:spPr bwMode="auto">
            <a:xfrm>
              <a:off x="1369874" y="3456544"/>
              <a:ext cx="1627079" cy="2778351"/>
            </a:xfrm>
            <a:prstGeom prst="rect">
              <a:avLst/>
            </a:prstGeom>
            <a:noFill/>
            <a:ln w="9525">
              <a:noFill/>
              <a:miter lim="800000"/>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a:solidFill>
                    <a:schemeClr val="tx1">
                      <a:lumMod val="85000"/>
                      <a:lumOff val="15000"/>
                    </a:schemeClr>
                  </a:solidFill>
                  <a:latin typeface="微软雅黑" panose="020B0503020204020204" charset="-122"/>
                </a:rPr>
                <a:t>1．</a:t>
              </a:r>
              <a:r>
                <a:rPr sz="2000" kern="0" dirty="0" smtClean="0">
                  <a:solidFill>
                    <a:schemeClr val="tx1">
                      <a:lumMod val="85000"/>
                      <a:lumOff val="15000"/>
                    </a:schemeClr>
                  </a:solidFill>
                  <a:latin typeface="微软雅黑" panose="020B0503020204020204" charset="-122"/>
                </a:rPr>
                <a:t>理解供应链</a:t>
              </a:r>
              <a:r>
                <a:rPr lang="zh-CN" altLang="en-US" sz="2000" kern="0" dirty="0" smtClean="0">
                  <a:solidFill>
                    <a:schemeClr val="tx1">
                      <a:lumMod val="85000"/>
                      <a:lumOff val="15000"/>
                    </a:schemeClr>
                  </a:solidFill>
                  <a:latin typeface="微软雅黑" panose="020B0503020204020204" charset="-122"/>
                </a:rPr>
                <a:t>风险</a:t>
              </a:r>
              <a:r>
                <a:rPr sz="2000" kern="0" dirty="0" err="1" smtClean="0">
                  <a:solidFill>
                    <a:schemeClr val="tx1">
                      <a:lumMod val="85000"/>
                      <a:lumOff val="15000"/>
                    </a:schemeClr>
                  </a:solidFill>
                  <a:latin typeface="微软雅黑" panose="020B0503020204020204" charset="-122"/>
                </a:rPr>
                <a:t>的概念</a:t>
              </a:r>
              <a:r>
                <a:rPr sz="2000" kern="0" dirty="0">
                  <a:solidFill>
                    <a:schemeClr val="tx1">
                      <a:lumMod val="85000"/>
                      <a:lumOff val="15000"/>
                    </a:schemeClr>
                  </a:solidFill>
                  <a:latin typeface="微软雅黑" panose="020B0503020204020204" charset="-122"/>
                </a:rPr>
                <a:t>；</a:t>
              </a:r>
            </a:p>
            <a:p>
              <a:pPr lvl="0" defTabSz="916940">
                <a:lnSpc>
                  <a:spcPct val="150000"/>
                </a:lnSpc>
                <a:defRPr/>
              </a:pPr>
              <a:r>
                <a:rPr sz="2000" kern="0" dirty="0">
                  <a:solidFill>
                    <a:schemeClr val="tx1">
                      <a:lumMod val="85000"/>
                      <a:lumOff val="15000"/>
                    </a:schemeClr>
                  </a:solidFill>
                  <a:latin typeface="微软雅黑" panose="020B0503020204020204" charset="-122"/>
                </a:rPr>
                <a:t>2．</a:t>
              </a:r>
              <a:r>
                <a:rPr sz="2000" kern="0" dirty="0" smtClean="0">
                  <a:solidFill>
                    <a:schemeClr val="tx1">
                      <a:lumMod val="85000"/>
                      <a:lumOff val="15000"/>
                    </a:schemeClr>
                  </a:solidFill>
                  <a:latin typeface="微软雅黑" panose="020B0503020204020204" charset="-122"/>
                </a:rPr>
                <a:t>熟悉供应链</a:t>
              </a:r>
              <a:r>
                <a:rPr lang="zh-CN" altLang="en-US" sz="2000" kern="0" dirty="0" smtClean="0">
                  <a:solidFill>
                    <a:schemeClr val="tx1">
                      <a:lumMod val="85000"/>
                      <a:lumOff val="15000"/>
                    </a:schemeClr>
                  </a:solidFill>
                  <a:latin typeface="微软雅黑" panose="020B0503020204020204" charset="-122"/>
                </a:rPr>
                <a:t>风险管控</a:t>
              </a:r>
              <a:r>
                <a:rPr sz="2000" kern="0" dirty="0" err="1" smtClean="0">
                  <a:solidFill>
                    <a:schemeClr val="tx1">
                      <a:lumMod val="85000"/>
                      <a:lumOff val="15000"/>
                    </a:schemeClr>
                  </a:solidFill>
                  <a:latin typeface="微软雅黑" panose="020B0503020204020204" charset="-122"/>
                </a:rPr>
                <a:t>的主要内容</a:t>
              </a:r>
              <a:r>
                <a:rPr sz="2000" kern="0" dirty="0">
                  <a:solidFill>
                    <a:schemeClr val="tx1">
                      <a:lumMod val="85000"/>
                      <a:lumOff val="15000"/>
                    </a:schemeClr>
                  </a:solidFill>
                  <a:latin typeface="微软雅黑" panose="020B0503020204020204" charset="-122"/>
                </a:rPr>
                <a:t>；</a:t>
              </a:r>
            </a:p>
            <a:p>
              <a:pPr lvl="0" defTabSz="916940">
                <a:lnSpc>
                  <a:spcPct val="150000"/>
                </a:lnSpc>
                <a:defRPr/>
              </a:pPr>
              <a:r>
                <a:rPr sz="2000" kern="0" dirty="0">
                  <a:solidFill>
                    <a:schemeClr val="tx1">
                      <a:lumMod val="85000"/>
                      <a:lumOff val="15000"/>
                    </a:schemeClr>
                  </a:solidFill>
                  <a:latin typeface="微软雅黑" panose="020B0503020204020204" charset="-122"/>
                </a:rPr>
                <a:t>3．</a:t>
              </a:r>
              <a:r>
                <a:rPr sz="2000" kern="0" dirty="0" smtClean="0">
                  <a:solidFill>
                    <a:schemeClr val="tx1">
                      <a:lumMod val="85000"/>
                      <a:lumOff val="15000"/>
                    </a:schemeClr>
                  </a:solidFill>
                  <a:latin typeface="微软雅黑" panose="020B0503020204020204" charset="-122"/>
                </a:rPr>
                <a:t>掌握供应链</a:t>
              </a:r>
              <a:r>
                <a:rPr lang="zh-CN" altLang="en-US" sz="2000" kern="0" dirty="0" smtClean="0">
                  <a:solidFill>
                    <a:schemeClr val="tx1">
                      <a:lumMod val="85000"/>
                      <a:lumOff val="15000"/>
                    </a:schemeClr>
                  </a:solidFill>
                  <a:latin typeface="微软雅黑" panose="020B0503020204020204" charset="-122"/>
                </a:rPr>
                <a:t>风险</a:t>
              </a:r>
              <a:r>
                <a:rPr sz="2000" kern="0" dirty="0" err="1" smtClean="0">
                  <a:solidFill>
                    <a:schemeClr val="tx1">
                      <a:lumMod val="85000"/>
                      <a:lumOff val="15000"/>
                    </a:schemeClr>
                  </a:solidFill>
                  <a:latin typeface="微软雅黑" panose="020B0503020204020204" charset="-122"/>
                </a:rPr>
                <a:t>管理的方法</a:t>
              </a:r>
              <a:r>
                <a:rPr sz="2000" kern="0" dirty="0" smtClean="0">
                  <a:solidFill>
                    <a:schemeClr val="tx1">
                      <a:lumMod val="85000"/>
                      <a:lumOff val="15000"/>
                    </a:schemeClr>
                  </a:solidFill>
                  <a:latin typeface="微软雅黑" panose="020B0503020204020204" charset="-122"/>
                </a:rPr>
                <a:t>、</a:t>
              </a:r>
              <a:r>
                <a:rPr lang="zh-CN" altLang="en-US" sz="2000" kern="0" dirty="0" smtClean="0">
                  <a:solidFill>
                    <a:schemeClr val="tx1">
                      <a:lumMod val="85000"/>
                      <a:lumOff val="15000"/>
                    </a:schemeClr>
                  </a:solidFill>
                  <a:latin typeface="微软雅黑" panose="020B0503020204020204" charset="-122"/>
                </a:rPr>
                <a:t>策略</a:t>
              </a:r>
              <a:r>
                <a:rPr sz="2000" kern="0" dirty="0" err="1" smtClean="0">
                  <a:solidFill>
                    <a:schemeClr val="tx1">
                      <a:lumMod val="85000"/>
                      <a:lumOff val="15000"/>
                    </a:schemeClr>
                  </a:solidFill>
                  <a:latin typeface="微软雅黑" panose="020B0503020204020204" charset="-122"/>
                </a:rPr>
                <a:t>与步骤</a:t>
              </a:r>
              <a:r>
                <a:rPr sz="2000" kern="0" dirty="0">
                  <a:solidFill>
                    <a:schemeClr val="tx1">
                      <a:lumMod val="85000"/>
                      <a:lumOff val="15000"/>
                    </a:schemeClr>
                  </a:solidFill>
                  <a:latin typeface="微软雅黑" panose="020B0503020204020204" charset="-122"/>
                </a:rPr>
                <a:t>；</a:t>
              </a:r>
            </a:p>
            <a:p>
              <a:pPr lvl="0" defTabSz="916940">
                <a:lnSpc>
                  <a:spcPct val="150000"/>
                </a:lnSpc>
                <a:defRPr/>
              </a:pPr>
              <a:r>
                <a:rPr sz="2000" kern="0" dirty="0">
                  <a:solidFill>
                    <a:schemeClr val="tx1">
                      <a:lumMod val="85000"/>
                      <a:lumOff val="15000"/>
                    </a:schemeClr>
                  </a:solidFill>
                  <a:latin typeface="微软雅黑" panose="020B0503020204020204" charset="-122"/>
                </a:rPr>
                <a:t>4．</a:t>
              </a:r>
              <a:r>
                <a:rPr sz="2000" kern="0" dirty="0" smtClean="0">
                  <a:solidFill>
                    <a:schemeClr val="tx1">
                      <a:lumMod val="85000"/>
                      <a:lumOff val="15000"/>
                    </a:schemeClr>
                  </a:solidFill>
                  <a:latin typeface="微软雅黑" panose="020B0503020204020204" charset="-122"/>
                </a:rPr>
                <a:t>熟悉供应链</a:t>
              </a:r>
              <a:r>
                <a:rPr lang="zh-CN" altLang="en-US" sz="2000" kern="0" dirty="0">
                  <a:solidFill>
                    <a:schemeClr val="tx1">
                      <a:lumMod val="85000"/>
                      <a:lumOff val="15000"/>
                    </a:schemeClr>
                  </a:solidFill>
                  <a:latin typeface="微软雅黑" panose="020B0503020204020204" charset="-122"/>
                </a:rPr>
                <a:t>风险</a:t>
              </a:r>
              <a:r>
                <a:rPr sz="2000" kern="0" dirty="0" err="1" smtClean="0">
                  <a:solidFill>
                    <a:schemeClr val="tx1">
                      <a:lumMod val="85000"/>
                      <a:lumOff val="15000"/>
                    </a:schemeClr>
                  </a:solidFill>
                  <a:latin typeface="微软雅黑" panose="020B0503020204020204" charset="-122"/>
                </a:rPr>
                <a:t>管理基础理论</a:t>
              </a:r>
              <a:r>
                <a:rPr sz="2000" kern="0" dirty="0">
                  <a:solidFill>
                    <a:schemeClr val="tx1">
                      <a:lumMod val="85000"/>
                      <a:lumOff val="15000"/>
                    </a:schemeClr>
                  </a:solidFill>
                  <a:latin typeface="微软雅黑" panose="020B0503020204020204" charset="-122"/>
                </a:rPr>
                <a:t>。</a:t>
              </a:r>
            </a:p>
          </p:txBody>
        </p:sp>
        <p:sp>
          <p:nvSpPr>
            <p:cNvPr id="44" name="AutoShape 12"/>
            <p:cNvSpPr>
              <a:spLocks noChangeArrowheads="1"/>
            </p:cNvSpPr>
            <p:nvPr/>
          </p:nvSpPr>
          <p:spPr bwMode="gray">
            <a:xfrm>
              <a:off x="1525352" y="2736296"/>
              <a:ext cx="1289096" cy="457277"/>
            </a:xfrm>
            <a:prstGeom prst="roundRect">
              <a:avLst>
                <a:gd name="adj" fmla="val 16667"/>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tx1"/>
                  </a:solidFill>
                  <a:latin typeface="微软雅黑" panose="020B0503020204020204" charset="-122"/>
                  <a:ea typeface="微软雅黑" panose="020B0503020204020204" charset="-122"/>
                </a:rPr>
                <a:t>知识目标</a:t>
              </a:r>
            </a:p>
          </p:txBody>
        </p:sp>
      </p:grpSp>
      <p:grpSp>
        <p:nvGrpSpPr>
          <p:cNvPr id="14" name="组合 13"/>
          <p:cNvGrpSpPr/>
          <p:nvPr/>
        </p:nvGrpSpPr>
        <p:grpSpPr>
          <a:xfrm>
            <a:off x="8016875" y="1041284"/>
            <a:ext cx="4158615" cy="5870056"/>
            <a:chOff x="7233795" y="2718065"/>
            <a:chExt cx="1774385" cy="4037682"/>
          </a:xfrm>
        </p:grpSpPr>
        <p:sp>
          <p:nvSpPr>
            <p:cNvPr id="1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1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17" name="Rektangel 60"/>
            <p:cNvSpPr>
              <a:spLocks noChangeArrowheads="1"/>
            </p:cNvSpPr>
            <p:nvPr/>
          </p:nvSpPr>
          <p:spPr bwMode="auto">
            <a:xfrm>
              <a:off x="7393650" y="3452730"/>
              <a:ext cx="1614530" cy="2480042"/>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a:solidFill>
                    <a:prstClr val="black">
                      <a:lumMod val="85000"/>
                      <a:lumOff val="15000"/>
                    </a:prstClr>
                  </a:solidFill>
                  <a:latin typeface="微软雅黑" panose="020B0503020204020204" charset="-122"/>
                </a:rPr>
                <a:t>1．</a:t>
              </a:r>
              <a:r>
                <a:rPr sz="2000" kern="0" dirty="0" smtClean="0">
                  <a:solidFill>
                    <a:prstClr val="black">
                      <a:lumMod val="85000"/>
                      <a:lumOff val="15000"/>
                    </a:prstClr>
                  </a:solidFill>
                  <a:latin typeface="微软雅黑" panose="020B0503020204020204" charset="-122"/>
                </a:rPr>
                <a:t>培养</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尊重科学、学习科学的思想</a:t>
              </a:r>
              <a:r>
                <a:rPr sz="2000" kern="0" dirty="0" err="1" smtClean="0">
                  <a:solidFill>
                    <a:prstClr val="black">
                      <a:lumMod val="85000"/>
                      <a:lumOff val="15000"/>
                    </a:prstClr>
                  </a:solidFill>
                  <a:latin typeface="微软雅黑" panose="020B0503020204020204" charset="-122"/>
                </a:rPr>
                <a:t>意识</a:t>
              </a:r>
              <a:r>
                <a:rPr sz="2000" kern="0" dirty="0">
                  <a:solidFill>
                    <a:prstClr val="black">
                      <a:lumMod val="85000"/>
                      <a:lumOff val="15000"/>
                    </a:prstClr>
                  </a:solidFill>
                  <a:latin typeface="微软雅黑" panose="020B0503020204020204" charset="-122"/>
                </a:rPr>
                <a:t>；</a:t>
              </a:r>
            </a:p>
            <a:p>
              <a:pPr lvl="0" defTabSz="916940">
                <a:lnSpc>
                  <a:spcPct val="150000"/>
                </a:lnSpc>
                <a:defRPr/>
              </a:pPr>
              <a:r>
                <a:rPr sz="2000" kern="0" dirty="0">
                  <a:solidFill>
                    <a:prstClr val="black">
                      <a:lumMod val="85000"/>
                      <a:lumOff val="15000"/>
                    </a:prstClr>
                  </a:solidFill>
                  <a:latin typeface="微软雅黑" panose="020B0503020204020204" charset="-122"/>
                </a:rPr>
                <a:t>2</a:t>
              </a:r>
              <a:r>
                <a:rPr sz="2000" kern="0" dirty="0" smtClean="0">
                  <a:solidFill>
                    <a:prstClr val="black">
                      <a:lumMod val="85000"/>
                      <a:lumOff val="15000"/>
                    </a:prstClr>
                  </a:solidFill>
                  <a:latin typeface="微软雅黑" panose="020B0503020204020204" charset="-122"/>
                </a:rPr>
                <a:t>．</a:t>
              </a:r>
              <a:r>
                <a:rPr lang="zh-CN" altLang="en-US" sz="2000" kern="0" dirty="0" smtClean="0">
                  <a:solidFill>
                    <a:prstClr val="black">
                      <a:lumMod val="85000"/>
                      <a:lumOff val="15000"/>
                    </a:prstClr>
                  </a:solidFill>
                  <a:latin typeface="微软雅黑" panose="020B0503020204020204" pitchFamily="34" charset="-122"/>
                  <a:ea typeface="微软雅黑" panose="020B0503020204020204" pitchFamily="34" charset="-122"/>
                </a:rPr>
                <a:t>培养认真</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负责的工作态度</a:t>
              </a:r>
              <a:r>
                <a:rPr sz="2000" kern="0" dirty="0" smtClean="0">
                  <a:solidFill>
                    <a:prstClr val="black">
                      <a:lumMod val="85000"/>
                      <a:lumOff val="15000"/>
                    </a:prstClr>
                  </a:solidFill>
                  <a:latin typeface="微软雅黑" panose="020B0503020204020204" charset="-122"/>
                </a:rPr>
                <a:t>；</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smtClean="0">
                  <a:solidFill>
                    <a:prstClr val="black">
                      <a:lumMod val="85000"/>
                      <a:lumOff val="15000"/>
                    </a:prstClr>
                  </a:solidFill>
                  <a:latin typeface="微软雅黑" panose="020B0503020204020204" charset="-122"/>
                </a:rPr>
                <a:t>3．</a:t>
              </a:r>
              <a:r>
                <a:rPr lang="zh-CN" altLang="en-US" sz="2000" kern="0" dirty="0" smtClean="0">
                  <a:solidFill>
                    <a:prstClr val="black">
                      <a:lumMod val="85000"/>
                      <a:lumOff val="15000"/>
                    </a:prstClr>
                  </a:solidFill>
                  <a:latin typeface="微软雅黑" panose="020B0503020204020204" pitchFamily="34" charset="-122"/>
                  <a:ea typeface="微软雅黑" panose="020B0503020204020204" pitchFamily="34" charset="-122"/>
                </a:rPr>
                <a:t>树立全局</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出发的</a:t>
              </a:r>
              <a:r>
                <a:rPr lang="zh-CN" altLang="en-US" sz="2000" kern="0" dirty="0" smtClean="0">
                  <a:solidFill>
                    <a:prstClr val="black">
                      <a:lumMod val="85000"/>
                      <a:lumOff val="15000"/>
                    </a:prstClr>
                  </a:solidFill>
                  <a:latin typeface="微软雅黑" panose="020B0503020204020204" pitchFamily="34" charset="-122"/>
                  <a:ea typeface="微软雅黑" panose="020B0503020204020204" pitchFamily="34" charset="-122"/>
                </a:rPr>
                <a:t>大局</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意识</a:t>
              </a:r>
              <a:r>
                <a:rPr sz="2000" kern="0" dirty="0" smtClean="0">
                  <a:solidFill>
                    <a:prstClr val="black">
                      <a:lumMod val="85000"/>
                      <a:lumOff val="15000"/>
                    </a:prstClr>
                  </a:solidFill>
                  <a:latin typeface="微软雅黑" panose="020B0503020204020204" charset="-122"/>
                </a:rPr>
                <a:t>；</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4．</a:t>
              </a:r>
              <a:r>
                <a:rPr sz="2000" kern="0" dirty="0" smtClean="0">
                  <a:solidFill>
                    <a:prstClr val="black">
                      <a:lumMod val="85000"/>
                      <a:lumOff val="15000"/>
                    </a:prstClr>
                  </a:solidFill>
                  <a:latin typeface="微软雅黑" panose="020B0503020204020204" charset="-122"/>
                </a:rPr>
                <a:t>培养</a:t>
              </a:r>
              <a:r>
                <a:rPr lang="zh-CN" altLang="en-US" sz="2000" kern="0" dirty="0" smtClean="0">
                  <a:solidFill>
                    <a:prstClr val="black">
                      <a:lumMod val="85000"/>
                      <a:lumOff val="15000"/>
                    </a:prstClr>
                  </a:solidFill>
                  <a:latin typeface="微软雅黑" panose="020B0503020204020204" pitchFamily="34" charset="-122"/>
                  <a:ea typeface="微软雅黑" panose="020B0503020204020204" pitchFamily="34" charset="-122"/>
                </a:rPr>
                <a:t>处理</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问题的逻辑性</a:t>
              </a:r>
              <a:r>
                <a:rPr sz="2000" kern="0" dirty="0" smtClean="0">
                  <a:solidFill>
                    <a:prstClr val="black">
                      <a:lumMod val="85000"/>
                      <a:lumOff val="15000"/>
                    </a:prstClr>
                  </a:solidFill>
                  <a:latin typeface="微软雅黑" panose="020B0503020204020204" charset="-122"/>
                </a:rPr>
                <a:t>。</a:t>
              </a:r>
              <a:endParaRPr sz="2000" kern="0" dirty="0">
                <a:solidFill>
                  <a:prstClr val="black">
                    <a:lumMod val="85000"/>
                    <a:lumOff val="15000"/>
                  </a:prstClr>
                </a:solidFill>
                <a:latin typeface="微软雅黑" panose="020B0503020204020204" charset="-122"/>
              </a:endParaRPr>
            </a:p>
          </p:txBody>
        </p:sp>
        <p:sp>
          <p:nvSpPr>
            <p:cNvPr id="18"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19" name="AutoShape 12"/>
            <p:cNvSpPr>
              <a:spLocks noChangeArrowheads="1"/>
            </p:cNvSpPr>
            <p:nvPr/>
          </p:nvSpPr>
          <p:spPr bwMode="gray">
            <a:xfrm>
              <a:off x="7446366"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素养目标</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1</a:t>
            </a:r>
          </a:p>
        </p:txBody>
      </p:sp>
      <p:sp>
        <p:nvSpPr>
          <p:cNvPr id="29" name="TextBox 28"/>
          <p:cNvSpPr txBox="1"/>
          <p:nvPr userDrawn="1"/>
        </p:nvSpPr>
        <p:spPr>
          <a:xfrm>
            <a:off x="4533900" y="2644775"/>
            <a:ext cx="7509510" cy="3046988"/>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供应链风险概述</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矩形 173"/>
          <p:cNvSpPr/>
          <p:nvPr>
            <p:custDataLst>
              <p:tags r:id="rId2"/>
            </p:custDataLst>
          </p:nvPr>
        </p:nvSpPr>
        <p:spPr>
          <a:xfrm>
            <a:off x="385303" y="1555445"/>
            <a:ext cx="6027550" cy="1254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文本框 177"/>
          <p:cNvSpPr txBox="1"/>
          <p:nvPr>
            <p:custDataLst>
              <p:tags r:id="rId3"/>
            </p:custDataLst>
          </p:nvPr>
        </p:nvSpPr>
        <p:spPr>
          <a:xfrm>
            <a:off x="680727" y="1748262"/>
            <a:ext cx="5497140" cy="869143"/>
          </a:xfrm>
          <a:prstGeom prst="rect">
            <a:avLst/>
          </a:prstGeom>
          <a:noFill/>
        </p:spPr>
        <p:txBody>
          <a:bodyPr wrap="square" rtlCol="0">
            <a:normAutofit/>
          </a:bodyPr>
          <a:lstStyle/>
          <a:p>
            <a:pPr lvl="0">
              <a:lnSpc>
                <a:spcPct val="130000"/>
              </a:lnSpc>
              <a:buSzPct val="100000"/>
            </a:pPr>
            <a:r>
              <a:rPr lang="zh-CN" altLang="en-US" spc="150" dirty="0">
                <a:solidFill>
                  <a:schemeClr val="tx1">
                    <a:lumMod val="85000"/>
                    <a:lumOff val="15000"/>
                  </a:schemeClr>
                </a:solidFill>
                <a:latin typeface="Arial" panose="020B0604020202020204" pitchFamily="34" charset="0"/>
                <a:ea typeface="微软雅黑" panose="020B0503020204020204" charset="-122"/>
              </a:rPr>
              <a:t>国外学者对供应链风险的研究是从研究供应风险开始的</a:t>
            </a:r>
            <a:endParaRPr lang="zh-CN"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179" name="L 形 178"/>
          <p:cNvSpPr/>
          <p:nvPr>
            <p:custDataLst>
              <p:tags r:id="rId4"/>
            </p:custDataLst>
          </p:nvPr>
        </p:nvSpPr>
        <p:spPr>
          <a:xfrm rot="5400000">
            <a:off x="386656" y="1555445"/>
            <a:ext cx="239947" cy="239950"/>
          </a:xfrm>
          <a:prstGeom prst="corner">
            <a:avLst>
              <a:gd name="adj1" fmla="val 20864"/>
              <a:gd name="adj2" fmla="val 204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L 形 179"/>
          <p:cNvSpPr/>
          <p:nvPr>
            <p:custDataLst>
              <p:tags r:id="rId5"/>
            </p:custDataLst>
          </p:nvPr>
        </p:nvSpPr>
        <p:spPr>
          <a:xfrm rot="16200000">
            <a:off x="6177867" y="2570272"/>
            <a:ext cx="239947" cy="239950"/>
          </a:xfrm>
          <a:prstGeom prst="corner">
            <a:avLst>
              <a:gd name="adj1" fmla="val 20864"/>
              <a:gd name="adj2" fmla="val 204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矩形 180"/>
          <p:cNvSpPr/>
          <p:nvPr>
            <p:custDataLst>
              <p:tags r:id="rId6"/>
            </p:custDataLst>
          </p:nvPr>
        </p:nvSpPr>
        <p:spPr>
          <a:xfrm>
            <a:off x="323963" y="1479219"/>
            <a:ext cx="6151132" cy="1412188"/>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矩形 181"/>
          <p:cNvSpPr/>
          <p:nvPr>
            <p:custDataLst>
              <p:tags r:id="rId7"/>
            </p:custDataLst>
          </p:nvPr>
        </p:nvSpPr>
        <p:spPr>
          <a:xfrm>
            <a:off x="385303" y="3100913"/>
            <a:ext cx="6027550" cy="1254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文本框 182"/>
          <p:cNvSpPr txBox="1"/>
          <p:nvPr>
            <p:custDataLst>
              <p:tags r:id="rId8"/>
            </p:custDataLst>
          </p:nvPr>
        </p:nvSpPr>
        <p:spPr>
          <a:xfrm>
            <a:off x="680727" y="3100913"/>
            <a:ext cx="5497140" cy="1254775"/>
          </a:xfrm>
          <a:prstGeom prst="rect">
            <a:avLst/>
          </a:prstGeom>
          <a:noFill/>
        </p:spPr>
        <p:txBody>
          <a:bodyPr wrap="square" rtlCol="0">
            <a:normAutofit fontScale="92500" lnSpcReduction="20000"/>
          </a:bodyPr>
          <a:lstStyle/>
          <a:p>
            <a:pPr lvl="0">
              <a:lnSpc>
                <a:spcPct val="130000"/>
              </a:lnSpc>
              <a:buSzPct val="100000"/>
            </a:pPr>
            <a:r>
              <a:rPr lang="en-US" altLang="zh-CN" spc="150" dirty="0">
                <a:solidFill>
                  <a:schemeClr val="tx1">
                    <a:lumMod val="85000"/>
                    <a:lumOff val="15000"/>
                  </a:schemeClr>
                </a:solidFill>
                <a:latin typeface="Arial" panose="020B0604020202020204" pitchFamily="34" charset="0"/>
                <a:ea typeface="微软雅黑" panose="020B0503020204020204" charset="-122"/>
              </a:rPr>
              <a:t>Mitchell </a:t>
            </a:r>
            <a:r>
              <a:rPr lang="zh-CN" altLang="en-US" spc="150" dirty="0">
                <a:solidFill>
                  <a:schemeClr val="tx1">
                    <a:lumMod val="85000"/>
                    <a:lumOff val="15000"/>
                  </a:schemeClr>
                </a:solidFill>
                <a:latin typeface="Arial" panose="020B0604020202020204" pitchFamily="34" charset="0"/>
                <a:ea typeface="微软雅黑" panose="020B0503020204020204" charset="-122"/>
              </a:rPr>
              <a:t>（</a:t>
            </a:r>
            <a:r>
              <a:rPr lang="en-US" altLang="zh-CN" spc="150" dirty="0">
                <a:solidFill>
                  <a:schemeClr val="tx1">
                    <a:lumMod val="85000"/>
                    <a:lumOff val="15000"/>
                  </a:schemeClr>
                </a:solidFill>
                <a:latin typeface="Arial" panose="020B0604020202020204" pitchFamily="34" charset="0"/>
                <a:ea typeface="微软雅黑" panose="020B0503020204020204" charset="-122"/>
              </a:rPr>
              <a:t>1995</a:t>
            </a:r>
            <a:r>
              <a:rPr lang="zh-CN" altLang="en-US" spc="150" dirty="0">
                <a:solidFill>
                  <a:schemeClr val="tx1">
                    <a:lumMod val="85000"/>
                    <a:lumOff val="15000"/>
                  </a:schemeClr>
                </a:solidFill>
                <a:latin typeface="Arial" panose="020B0604020202020204" pitchFamily="34" charset="0"/>
                <a:ea typeface="微软雅黑" panose="020B0503020204020204" charset="-122"/>
              </a:rPr>
              <a:t>）认为，它是由各成员企业中的员工的教育层次、国别等因素的不同及供应市场的特征（如市场结构的稳定性、市场利率的变化等）影响供应上的不足而带来的风险。</a:t>
            </a:r>
            <a:endParaRPr lang="zh-CN"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184" name="L 形 183"/>
          <p:cNvSpPr/>
          <p:nvPr>
            <p:custDataLst>
              <p:tags r:id="rId9"/>
            </p:custDataLst>
          </p:nvPr>
        </p:nvSpPr>
        <p:spPr>
          <a:xfrm rot="5400000">
            <a:off x="386656" y="3100913"/>
            <a:ext cx="239947" cy="239950"/>
          </a:xfrm>
          <a:prstGeom prst="corner">
            <a:avLst>
              <a:gd name="adj1" fmla="val 20864"/>
              <a:gd name="adj2" fmla="val 204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5" name="L 形 184"/>
          <p:cNvSpPr/>
          <p:nvPr>
            <p:custDataLst>
              <p:tags r:id="rId10"/>
            </p:custDataLst>
          </p:nvPr>
        </p:nvSpPr>
        <p:spPr>
          <a:xfrm rot="16200000">
            <a:off x="6177867" y="4115740"/>
            <a:ext cx="239947" cy="239950"/>
          </a:xfrm>
          <a:prstGeom prst="corner">
            <a:avLst>
              <a:gd name="adj1" fmla="val 20864"/>
              <a:gd name="adj2" fmla="val 204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矩形 185"/>
          <p:cNvSpPr/>
          <p:nvPr>
            <p:custDataLst>
              <p:tags r:id="rId11"/>
            </p:custDataLst>
          </p:nvPr>
        </p:nvSpPr>
        <p:spPr>
          <a:xfrm>
            <a:off x="323963" y="3024688"/>
            <a:ext cx="6151132" cy="1412188"/>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矩形 186"/>
          <p:cNvSpPr/>
          <p:nvPr>
            <p:custDataLst>
              <p:tags r:id="rId12"/>
            </p:custDataLst>
          </p:nvPr>
        </p:nvSpPr>
        <p:spPr>
          <a:xfrm>
            <a:off x="385303" y="4646384"/>
            <a:ext cx="6027550" cy="1254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文本框 187"/>
          <p:cNvSpPr txBox="1"/>
          <p:nvPr>
            <p:custDataLst>
              <p:tags r:id="rId13"/>
            </p:custDataLst>
          </p:nvPr>
        </p:nvSpPr>
        <p:spPr>
          <a:xfrm>
            <a:off x="680936" y="4731957"/>
            <a:ext cx="5496992" cy="1191664"/>
          </a:xfrm>
          <a:prstGeom prst="rect">
            <a:avLst/>
          </a:prstGeom>
          <a:noFill/>
        </p:spPr>
        <p:txBody>
          <a:bodyPr wrap="square" rtlCol="0">
            <a:normAutofit fontScale="97500"/>
          </a:bodyPr>
          <a:lstStyle/>
          <a:p>
            <a:pPr lvl="0">
              <a:lnSpc>
                <a:spcPct val="130000"/>
              </a:lnSpc>
              <a:buSzPct val="100000"/>
            </a:pPr>
            <a:r>
              <a:rPr lang="en-US" altLang="zh-CN" spc="150" dirty="0" err="1">
                <a:solidFill>
                  <a:schemeClr val="tx1">
                    <a:lumMod val="85000"/>
                    <a:lumOff val="15000"/>
                  </a:schemeClr>
                </a:solidFill>
                <a:latin typeface="Arial" panose="020B0604020202020204" pitchFamily="34" charset="0"/>
                <a:ea typeface="微软雅黑" panose="020B0503020204020204" charset="-122"/>
              </a:rPr>
              <a:t>Zsidisin</a:t>
            </a:r>
            <a:r>
              <a:rPr lang="zh-CN" altLang="en-US" spc="150" dirty="0">
                <a:solidFill>
                  <a:schemeClr val="tx1">
                    <a:lumMod val="85000"/>
                    <a:lumOff val="15000"/>
                  </a:schemeClr>
                </a:solidFill>
                <a:latin typeface="Arial" panose="020B0604020202020204" pitchFamily="34" charset="0"/>
                <a:ea typeface="微软雅黑" panose="020B0503020204020204" charset="-122"/>
              </a:rPr>
              <a:t>等（</a:t>
            </a:r>
            <a:r>
              <a:rPr lang="en-US" altLang="zh-CN" spc="150" dirty="0">
                <a:solidFill>
                  <a:schemeClr val="tx1">
                    <a:lumMod val="85000"/>
                    <a:lumOff val="15000"/>
                  </a:schemeClr>
                </a:solidFill>
                <a:latin typeface="Arial" panose="020B0604020202020204" pitchFamily="34" charset="0"/>
                <a:ea typeface="微软雅黑" panose="020B0503020204020204" charset="-122"/>
              </a:rPr>
              <a:t>2003</a:t>
            </a:r>
            <a:r>
              <a:rPr lang="zh-CN" altLang="en-US" spc="150" dirty="0">
                <a:solidFill>
                  <a:schemeClr val="tx1">
                    <a:lumMod val="85000"/>
                    <a:lumOff val="15000"/>
                  </a:schemeClr>
                </a:solidFill>
                <a:latin typeface="Arial" panose="020B0604020202020204" pitchFamily="34" charset="0"/>
                <a:ea typeface="微软雅黑" panose="020B0503020204020204" charset="-122"/>
              </a:rPr>
              <a:t>）将供应风险定义为“供应的不及时而导致货物和服务质量的降低”。</a:t>
            </a:r>
            <a:endParaRPr lang="zh-CN"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189" name="L 形 188"/>
          <p:cNvSpPr/>
          <p:nvPr>
            <p:custDataLst>
              <p:tags r:id="rId14"/>
            </p:custDataLst>
          </p:nvPr>
        </p:nvSpPr>
        <p:spPr>
          <a:xfrm rot="5400000">
            <a:off x="386656" y="4646384"/>
            <a:ext cx="239947" cy="239950"/>
          </a:xfrm>
          <a:prstGeom prst="corner">
            <a:avLst>
              <a:gd name="adj1" fmla="val 20864"/>
              <a:gd name="adj2" fmla="val 2048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L 形 189"/>
          <p:cNvSpPr/>
          <p:nvPr>
            <p:custDataLst>
              <p:tags r:id="rId15"/>
            </p:custDataLst>
          </p:nvPr>
        </p:nvSpPr>
        <p:spPr>
          <a:xfrm rot="16200000">
            <a:off x="6177867" y="5661210"/>
            <a:ext cx="239947" cy="239950"/>
          </a:xfrm>
          <a:prstGeom prst="corner">
            <a:avLst>
              <a:gd name="adj1" fmla="val 20864"/>
              <a:gd name="adj2" fmla="val 2048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矩形 190"/>
          <p:cNvSpPr/>
          <p:nvPr>
            <p:custDataLst>
              <p:tags r:id="rId16"/>
            </p:custDataLst>
          </p:nvPr>
        </p:nvSpPr>
        <p:spPr>
          <a:xfrm>
            <a:off x="323963" y="4570158"/>
            <a:ext cx="6151132" cy="1412188"/>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燕尾形 192"/>
          <p:cNvSpPr/>
          <p:nvPr userDrawn="1"/>
        </p:nvSpPr>
        <p:spPr>
          <a:xfrm flipH="1">
            <a:off x="457834" y="13335"/>
            <a:ext cx="45332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供应链风险概述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4" name="折角形 3"/>
          <p:cNvSpPr/>
          <p:nvPr>
            <p:custDataLst>
              <p:tags r:id="rId17"/>
            </p:custDataLst>
          </p:nvPr>
        </p:nvSpPr>
        <p:spPr>
          <a:xfrm>
            <a:off x="7114236" y="1679996"/>
            <a:ext cx="4950251" cy="1486800"/>
          </a:xfrm>
          <a:prstGeom prst="foldedCorner">
            <a:avLst>
              <a:gd name="adj" fmla="val 12009"/>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18"/>
            </p:custDataLst>
          </p:nvPr>
        </p:nvSpPr>
        <p:spPr>
          <a:xfrm>
            <a:off x="7398260" y="1814855"/>
            <a:ext cx="4382203" cy="1217084"/>
          </a:xfrm>
          <a:prstGeom prst="rect">
            <a:avLst/>
          </a:prstGeom>
          <a:noFill/>
        </p:spPr>
        <p:txBody>
          <a:bodyPr wrap="square" rtlCol="0">
            <a:normAutofit fontScale="82500" lnSpcReduction="10000"/>
          </a:bodyPr>
          <a:lstStyle/>
          <a:p>
            <a:pPr lvl="0">
              <a:lnSpc>
                <a:spcPct val="130000"/>
              </a:lnSpc>
              <a:buSzPct val="100000"/>
            </a:pPr>
            <a:r>
              <a:rPr lang="zh-CN" altLang="en-US" spc="150" dirty="0">
                <a:solidFill>
                  <a:schemeClr val="tx1">
                    <a:lumMod val="85000"/>
                    <a:lumOff val="15000"/>
                  </a:schemeClr>
                </a:solidFill>
                <a:latin typeface="Arial" panose="020B0604020202020204" pitchFamily="34" charset="0"/>
                <a:ea typeface="微软雅黑" panose="020B0503020204020204" charset="-122"/>
              </a:rPr>
              <a:t>英国</a:t>
            </a:r>
            <a:r>
              <a:rPr lang="en-US" altLang="zh-CN" spc="150" dirty="0" err="1">
                <a:solidFill>
                  <a:schemeClr val="tx1">
                    <a:lumMod val="85000"/>
                    <a:lumOff val="15000"/>
                  </a:schemeClr>
                </a:solidFill>
                <a:latin typeface="Arial" panose="020B0604020202020204" pitchFamily="34" charset="0"/>
                <a:ea typeface="微软雅黑" panose="020B0503020204020204" charset="-122"/>
              </a:rPr>
              <a:t>Cranfield</a:t>
            </a:r>
            <a:r>
              <a:rPr lang="zh-CN" altLang="en-US" spc="150" dirty="0">
                <a:solidFill>
                  <a:schemeClr val="tx1">
                    <a:lumMod val="85000"/>
                    <a:lumOff val="15000"/>
                  </a:schemeClr>
                </a:solidFill>
                <a:latin typeface="Arial" panose="020B0604020202020204" pitchFamily="34" charset="0"/>
                <a:ea typeface="微软雅黑" panose="020B0503020204020204" charset="-122"/>
              </a:rPr>
              <a:t>大学管理学院（</a:t>
            </a:r>
            <a:r>
              <a:rPr lang="en-US" altLang="zh-CN" spc="150" dirty="0">
                <a:solidFill>
                  <a:schemeClr val="tx1">
                    <a:lumMod val="85000"/>
                    <a:lumOff val="15000"/>
                  </a:schemeClr>
                </a:solidFill>
                <a:latin typeface="Arial" panose="020B0604020202020204" pitchFamily="34" charset="0"/>
                <a:ea typeface="微软雅黑" panose="020B0503020204020204" charset="-122"/>
              </a:rPr>
              <a:t>2002</a:t>
            </a:r>
            <a:r>
              <a:rPr lang="zh-CN" altLang="en-US" spc="150" dirty="0">
                <a:solidFill>
                  <a:schemeClr val="tx1">
                    <a:lumMod val="85000"/>
                    <a:lumOff val="15000"/>
                  </a:schemeClr>
                </a:solidFill>
                <a:latin typeface="Arial" panose="020B0604020202020204" pitchFamily="34" charset="0"/>
                <a:ea typeface="微软雅黑" panose="020B0503020204020204" charset="-122"/>
              </a:rPr>
              <a:t>）把供应链风险定义为供应链的脆弱性，供应链风险因素的发生通常导致降低供应链运行效率，增加成本，甚至导致供应链的破裂和失败。</a:t>
            </a:r>
            <a:r>
              <a:rPr lang="zh-CN" spc="150" dirty="0" smtClean="0">
                <a:solidFill>
                  <a:schemeClr val="tx1">
                    <a:lumMod val="85000"/>
                    <a:lumOff val="15000"/>
                  </a:schemeClr>
                </a:solidFill>
                <a:latin typeface="Arial" panose="020B0604020202020204" pitchFamily="34" charset="0"/>
                <a:ea typeface="微软雅黑" panose="020B0503020204020204" charset="-122"/>
              </a:rPr>
              <a:t>。</a:t>
            </a:r>
            <a:endParaRPr lang="zh-CN"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5" name="椭圆 4"/>
          <p:cNvSpPr/>
          <p:nvPr>
            <p:custDataLst>
              <p:tags r:id="rId19"/>
            </p:custDataLst>
          </p:nvPr>
        </p:nvSpPr>
        <p:spPr>
          <a:xfrm>
            <a:off x="6807945" y="1372890"/>
            <a:ext cx="621827" cy="6217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en-US" altLang="zh-CN" sz="3200" b="1" dirty="0">
              <a:latin typeface="Arial" panose="020B0604020202020204" pitchFamily="34" charset="0"/>
              <a:ea typeface="微软雅黑" panose="020B0503020204020204" charset="-122"/>
            </a:endParaRPr>
          </a:p>
        </p:txBody>
      </p:sp>
      <p:sp>
        <p:nvSpPr>
          <p:cNvPr id="8" name="折角形 7"/>
          <p:cNvSpPr/>
          <p:nvPr>
            <p:custDataLst>
              <p:tags r:id="rId20"/>
            </p:custDataLst>
          </p:nvPr>
        </p:nvSpPr>
        <p:spPr>
          <a:xfrm>
            <a:off x="7114540" y="3705225"/>
            <a:ext cx="4950460" cy="2178050"/>
          </a:xfrm>
          <a:prstGeom prst="foldedCorner">
            <a:avLst>
              <a:gd name="adj" fmla="val 12009"/>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21"/>
            </p:custDataLst>
          </p:nvPr>
        </p:nvSpPr>
        <p:spPr>
          <a:xfrm>
            <a:off x="7398385" y="3839845"/>
            <a:ext cx="4382135" cy="2130425"/>
          </a:xfrm>
          <a:prstGeom prst="rect">
            <a:avLst/>
          </a:prstGeom>
          <a:noFill/>
        </p:spPr>
        <p:txBody>
          <a:bodyPr wrap="square" rtlCol="0">
            <a:normAutofit fontScale="82500" lnSpcReduction="10000"/>
          </a:bodyPr>
          <a:lstStyle/>
          <a:p>
            <a:pPr lvl="0">
              <a:lnSpc>
                <a:spcPct val="130000"/>
              </a:lnSpc>
              <a:buSzPct val="100000"/>
            </a:pPr>
            <a:r>
              <a:rPr lang="zh-CN" altLang="en-US" spc="150" dirty="0">
                <a:solidFill>
                  <a:schemeClr val="tx1">
                    <a:lumMod val="85000"/>
                    <a:lumOff val="15000"/>
                  </a:schemeClr>
                </a:solidFill>
                <a:latin typeface="Arial" panose="020B0604020202020204" pitchFamily="34" charset="0"/>
                <a:ea typeface="微软雅黑" panose="020B0503020204020204" charset="-122"/>
              </a:rPr>
              <a:t>为了提高供应链的竞争力，获取竞争优势，企业需要高度重视供应链的风险管理，它不仅是供应链管理理论体系的核心内容之一，而且是供应链管理的内在要求。企业必须采取措施使供应链避免可能对其产生破坏的风险，尽量降低风险给供应链带来的损失。这些目标只有通过合理的风险管理与控制措施才能达成。</a:t>
            </a:r>
          </a:p>
        </p:txBody>
      </p:sp>
      <p:sp>
        <p:nvSpPr>
          <p:cNvPr id="6" name="椭圆 5"/>
          <p:cNvSpPr/>
          <p:nvPr>
            <p:custDataLst>
              <p:tags r:id="rId22"/>
            </p:custDataLst>
          </p:nvPr>
        </p:nvSpPr>
        <p:spPr>
          <a:xfrm>
            <a:off x="6807945" y="3397862"/>
            <a:ext cx="621827" cy="6217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en-US" altLang="zh-CN" sz="3200" b="1" dirty="0">
              <a:latin typeface="Arial" panose="020B0604020202020204" pitchFamily="34" charset="0"/>
              <a:ea typeface="微软雅黑" panose="020B0503020204020204" charset="-122"/>
            </a:endParaRPr>
          </a:p>
        </p:txBody>
      </p:sp>
      <p:sp>
        <p:nvSpPr>
          <p:cNvPr id="7" name="文本框 6"/>
          <p:cNvSpPr txBox="1"/>
          <p:nvPr>
            <p:custDataLst>
              <p:tags r:id="rId23"/>
            </p:custDataLst>
          </p:nvPr>
        </p:nvSpPr>
        <p:spPr>
          <a:xfrm>
            <a:off x="6907154" y="1490333"/>
            <a:ext cx="423408" cy="386890"/>
          </a:xfrm>
          <a:prstGeom prst="rect">
            <a:avLst/>
          </a:prstGeom>
          <a:noFill/>
        </p:spPr>
        <p:txBody>
          <a:bodyPr wrap="square" rtlCol="0" anchor="ctr">
            <a:normAutofit fontScale="75000" lnSpcReduction="20000"/>
          </a:bodyPr>
          <a:lstStyle/>
          <a:p>
            <a:pPr algn="ctr"/>
            <a:r>
              <a:rPr lang="en-US" altLang="zh-CN" sz="3200" b="1" dirty="0">
                <a:solidFill>
                  <a:schemeClr val="bg2"/>
                </a:solidFill>
                <a:latin typeface="Arial" panose="020B0604020202020204" pitchFamily="34" charset="0"/>
                <a:ea typeface="微软雅黑" panose="020B0503020204020204" charset="-122"/>
              </a:rPr>
              <a:t>1</a:t>
            </a:r>
            <a:endParaRPr lang="zh-CN" altLang="en-US" sz="3200" b="1" dirty="0">
              <a:solidFill>
                <a:schemeClr val="bg2"/>
              </a:solidFill>
              <a:latin typeface="Arial" panose="020B0604020202020204" pitchFamily="34" charset="0"/>
              <a:ea typeface="微软雅黑" panose="020B0503020204020204" charset="-122"/>
            </a:endParaRPr>
          </a:p>
        </p:txBody>
      </p:sp>
      <p:sp>
        <p:nvSpPr>
          <p:cNvPr id="13" name="文本框 12"/>
          <p:cNvSpPr txBox="1"/>
          <p:nvPr>
            <p:custDataLst>
              <p:tags r:id="rId24"/>
            </p:custDataLst>
          </p:nvPr>
        </p:nvSpPr>
        <p:spPr>
          <a:xfrm>
            <a:off x="6907154" y="3515305"/>
            <a:ext cx="423408" cy="386890"/>
          </a:xfrm>
          <a:prstGeom prst="rect">
            <a:avLst/>
          </a:prstGeom>
          <a:noFill/>
        </p:spPr>
        <p:txBody>
          <a:bodyPr wrap="square" rtlCol="0" anchor="ctr">
            <a:normAutofit fontScale="75000" lnSpcReduction="20000"/>
          </a:bodyPr>
          <a:lstStyle/>
          <a:p>
            <a:pPr algn="ctr"/>
            <a:r>
              <a:rPr lang="en-US" altLang="zh-CN" sz="3200" b="1" dirty="0">
                <a:solidFill>
                  <a:schemeClr val="bg2"/>
                </a:solidFill>
                <a:latin typeface="Arial" panose="020B0604020202020204" pitchFamily="34" charset="0"/>
                <a:ea typeface="微软雅黑" panose="020B0503020204020204" charset="-122"/>
              </a:rPr>
              <a:t>2</a:t>
            </a:r>
            <a:endParaRPr lang="zh-CN" altLang="en-US" sz="3200" b="1" dirty="0">
              <a:solidFill>
                <a:schemeClr val="bg2"/>
              </a:solidFill>
              <a:latin typeface="Arial" panose="020B0604020202020204" pitchFamily="34" charset="0"/>
              <a:ea typeface="微软雅黑" panose="020B0503020204020204" charset="-122"/>
            </a:endParaRPr>
          </a:p>
        </p:txBody>
      </p:sp>
      <p:sp>
        <p:nvSpPr>
          <p:cNvPr id="20" name="矩形 19"/>
          <p:cNvSpPr/>
          <p:nvPr/>
        </p:nvSpPr>
        <p:spPr>
          <a:xfrm>
            <a:off x="383943" y="854075"/>
            <a:ext cx="4512774"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链风险产生</a:t>
            </a:r>
            <a:r>
              <a:rPr lang="zh-CN" altLang="en-US" sz="2800" b="1" dirty="0">
                <a:solidFill>
                  <a:schemeClr val="accent1">
                    <a:lumMod val="50000"/>
                  </a:schemeClr>
                </a:solidFill>
                <a:effectLst>
                  <a:outerShdw blurRad="38100" dist="25400" dir="5400000" algn="ctr" rotWithShape="0">
                    <a:srgbClr val="6E747A">
                      <a:alpha val="43000"/>
                    </a:srgbClr>
                  </a:outerShdw>
                </a:effectLst>
              </a:rPr>
              <a:t>的背景</a:t>
            </a:r>
          </a:p>
        </p:txBody>
      </p:sp>
    </p:spTree>
    <p:custDataLst>
      <p:tags r:id="rId1"/>
    </p:custDataLst>
    <p:extLst>
      <p:ext uri="{BB962C8B-B14F-4D97-AF65-F5344CB8AC3E}">
        <p14:creationId xmlns:p14="http://schemas.microsoft.com/office/powerpoint/2010/main" val="30119321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4" y="0"/>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供应链风险概述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9" name="矩形 8"/>
          <p:cNvSpPr/>
          <p:nvPr/>
        </p:nvSpPr>
        <p:spPr>
          <a:xfrm>
            <a:off x="986782" y="930657"/>
            <a:ext cx="4512774"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链风险存在的原因</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2" name="矩形 2"/>
          <p:cNvSpPr/>
          <p:nvPr>
            <p:custDataLst>
              <p:tags r:id="rId2"/>
            </p:custDataLst>
          </p:nvPr>
        </p:nvSpPr>
        <p:spPr bwMode="auto">
          <a:xfrm>
            <a:off x="335280" y="1454512"/>
            <a:ext cx="11856720" cy="1699356"/>
          </a:xfrm>
          <a:prstGeom prst="rect">
            <a:avLst/>
          </a:prstGeom>
          <a:blipFill>
            <a:blip r:embed="rId11"/>
            <a:srcRect/>
            <a:stretch>
              <a:fillRect t="-176493" b="-174875"/>
            </a:stretch>
          </a:blip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solidFill>
                <a:schemeClr val="lt1"/>
              </a:solidFill>
              <a:sym typeface="+mn-lt"/>
            </a:endParaRPr>
          </a:p>
        </p:txBody>
      </p:sp>
      <p:sp>
        <p:nvSpPr>
          <p:cNvPr id="4" name="矩形 3"/>
          <p:cNvSpPr/>
          <p:nvPr>
            <p:custDataLst>
              <p:tags r:id="rId3"/>
            </p:custDataLst>
          </p:nvPr>
        </p:nvSpPr>
        <p:spPr bwMode="auto">
          <a:xfrm>
            <a:off x="986782" y="1454661"/>
            <a:ext cx="5408145" cy="1699356"/>
          </a:xfrm>
          <a:prstGeom prst="rect">
            <a:avLst/>
          </a:prstGeom>
          <a:solidFill>
            <a:schemeClr val="tx1">
              <a:alpha val="80000"/>
            </a:schemeClr>
          </a:solidFill>
          <a:ln>
            <a:noFill/>
          </a:ln>
        </p:spPr>
        <p:txBody>
          <a:bodyPr wrap="square" lIns="90000" tIns="46800" rIns="90000" bIns="46800" rtlCol="0">
            <a:normAutofit/>
          </a:bodyPr>
          <a:lstStyle/>
          <a:p>
            <a:pPr algn="ctr">
              <a:lnSpc>
                <a:spcPct val="150000"/>
              </a:lnSpc>
            </a:pPr>
            <a:endParaRPr lang="zh-CN" altLang="en-US" sz="1400" dirty="0">
              <a:solidFill>
                <a:schemeClr val="bg1"/>
              </a:solidFill>
              <a:sym typeface="+mn-lt"/>
            </a:endParaRPr>
          </a:p>
        </p:txBody>
      </p:sp>
      <p:sp>
        <p:nvSpPr>
          <p:cNvPr id="12" name="矩形 12"/>
          <p:cNvSpPr/>
          <p:nvPr>
            <p:custDataLst>
              <p:tags r:id="rId4"/>
            </p:custDataLst>
          </p:nvPr>
        </p:nvSpPr>
        <p:spPr bwMode="gray">
          <a:xfrm>
            <a:off x="986782" y="3440311"/>
            <a:ext cx="3307154" cy="815150"/>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90000"/>
              </a:lnSpc>
              <a:buSzPct val="100000"/>
            </a:pPr>
            <a:r>
              <a:rPr lang="zh-CN" altLang="en-US" sz="2000" dirty="0">
                <a:latin typeface="+mj-lt"/>
                <a:ea typeface="+mj-ea"/>
                <a:cs typeface="+mj-cs"/>
              </a:rPr>
              <a:t>供应链本身结构的复杂性</a:t>
            </a:r>
            <a:endParaRPr lang="zh-CN" sz="2000" dirty="0" smtClean="0">
              <a:solidFill>
                <a:schemeClr val="lt1"/>
              </a:solidFill>
              <a:latin typeface="+mj-lt"/>
              <a:ea typeface="+mj-ea"/>
              <a:cs typeface="+mj-cs"/>
            </a:endParaRPr>
          </a:p>
        </p:txBody>
      </p:sp>
      <p:sp>
        <p:nvSpPr>
          <p:cNvPr id="14" name="矩形 13"/>
          <p:cNvSpPr/>
          <p:nvPr>
            <p:custDataLst>
              <p:tags r:id="rId5"/>
            </p:custDataLst>
          </p:nvPr>
        </p:nvSpPr>
        <p:spPr bwMode="gray">
          <a:xfrm>
            <a:off x="986782"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Autofit/>
          </a:bodyPr>
          <a:lstStyle/>
          <a:p>
            <a:pPr marL="171450" indent="-171450">
              <a:buSzPct val="100000"/>
              <a:buFont typeface="Wingdings" panose="05000000000000000000" pitchFamily="2" charset="2"/>
              <a:buChar char="Ø"/>
            </a:pPr>
            <a:r>
              <a:rPr lang="zh-CN" altLang="en-US" sz="1600" dirty="0">
                <a:solidFill>
                  <a:schemeClr val="tx1"/>
                </a:solidFill>
              </a:rPr>
              <a:t>供应链的运作相比单个企业的运作要复杂得多，物资从供应进入供应链到最后变成商品到达最终用户手中，经过了原材料供应体系，制造体系和分销体系中众多节点企业，包括运输、储存，装卸、搬运，包装，流通加工、配送、信息处理等诸多环节</a:t>
            </a:r>
            <a:endParaRPr lang="zh-CN" sz="1600" dirty="0" smtClean="0">
              <a:solidFill>
                <a:schemeClr val="tx1"/>
              </a:solidFill>
            </a:endParaRPr>
          </a:p>
        </p:txBody>
      </p:sp>
      <p:sp>
        <p:nvSpPr>
          <p:cNvPr id="19" name="矩形 10"/>
          <p:cNvSpPr/>
          <p:nvPr>
            <p:custDataLst>
              <p:tags r:id="rId6"/>
            </p:custDataLst>
          </p:nvPr>
        </p:nvSpPr>
        <p:spPr bwMode="gray">
          <a:xfrm>
            <a:off x="4610063" y="3427183"/>
            <a:ext cx="3307154" cy="815150"/>
          </a:xfrm>
          <a:prstGeom prst="rect">
            <a:avLst/>
          </a:prstGeom>
          <a:solidFill>
            <a:schemeClr val="accent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90000"/>
              </a:lnSpc>
              <a:buSzPct val="100000"/>
            </a:pPr>
            <a:r>
              <a:rPr lang="zh-CN" altLang="en-US" sz="2000" dirty="0">
                <a:latin typeface="+mj-lt"/>
                <a:ea typeface="+mj-ea"/>
                <a:cs typeface="+mj-cs"/>
              </a:rPr>
              <a:t>供应链所处内外部环境的不确定性</a:t>
            </a:r>
            <a:endParaRPr lang="zh-CN" altLang="en-US" sz="2000" dirty="0" smtClean="0">
              <a:solidFill>
                <a:schemeClr val="lt1"/>
              </a:solidFill>
              <a:latin typeface="+mj-lt"/>
              <a:ea typeface="+mj-ea"/>
              <a:cs typeface="+mj-cs"/>
            </a:endParaRPr>
          </a:p>
        </p:txBody>
      </p:sp>
      <p:sp>
        <p:nvSpPr>
          <p:cNvPr id="23" name="矩形 11"/>
          <p:cNvSpPr/>
          <p:nvPr>
            <p:custDataLst>
              <p:tags r:id="rId7"/>
            </p:custDataLst>
          </p:nvPr>
        </p:nvSpPr>
        <p:spPr bwMode="gray">
          <a:xfrm>
            <a:off x="4613016"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rmAutofit lnSpcReduction="10000"/>
          </a:bodyPr>
          <a:lstStyle/>
          <a:p>
            <a:pPr marL="171450" indent="-171450">
              <a:buFont typeface="Wingdings" panose="05000000000000000000" pitchFamily="2" charset="2"/>
              <a:buChar char="Ø"/>
            </a:pPr>
            <a:r>
              <a:rPr lang="zh-CN" altLang="en-US" sz="1600" dirty="0">
                <a:solidFill>
                  <a:schemeClr val="tx1"/>
                </a:solidFill>
              </a:rPr>
              <a:t>系统外部环境的不确定性主要是指自然环境，市场需求环境、经济环境、政策环境、竞争环境以及资源环境等因素，这些都是客观存在的，并且是不能改变的，只能调整自身去适应：系统内部环境的不确定性主要是供应链上各节点企业运作的不确定</a:t>
            </a:r>
            <a:endParaRPr lang="zh-CN" sz="1600" dirty="0" smtClean="0">
              <a:solidFill>
                <a:schemeClr val="tx1"/>
              </a:solidFill>
            </a:endParaRPr>
          </a:p>
        </p:txBody>
      </p:sp>
      <p:sp>
        <p:nvSpPr>
          <p:cNvPr id="24" name="矩形 8"/>
          <p:cNvSpPr/>
          <p:nvPr>
            <p:custDataLst>
              <p:tags r:id="rId8"/>
            </p:custDataLst>
          </p:nvPr>
        </p:nvSpPr>
        <p:spPr bwMode="gray">
          <a:xfrm>
            <a:off x="8239249" y="3440311"/>
            <a:ext cx="3307154" cy="815150"/>
          </a:xfrm>
          <a:prstGeom prst="rect">
            <a:avLst/>
          </a:prstGeom>
          <a:solidFill>
            <a:schemeClr val="accent3"/>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90000"/>
              </a:lnSpc>
              <a:buSzPct val="100000"/>
            </a:pPr>
            <a:r>
              <a:rPr lang="zh-CN" altLang="en-US" sz="2000" dirty="0">
                <a:latin typeface="+mj-lt"/>
                <a:ea typeface="+mj-ea"/>
                <a:cs typeface="+mj-cs"/>
              </a:rPr>
              <a:t>供应链全球化</a:t>
            </a:r>
            <a:r>
              <a:rPr lang="zh-CN" altLang="en-US" sz="2000" dirty="0" smtClean="0">
                <a:latin typeface="+mj-lt"/>
                <a:ea typeface="+mj-ea"/>
                <a:cs typeface="+mj-cs"/>
              </a:rPr>
              <a:t>趋势</a:t>
            </a:r>
            <a:endParaRPr lang="en-US" altLang="zh-CN" sz="2000" dirty="0" smtClean="0">
              <a:latin typeface="+mj-lt"/>
              <a:ea typeface="+mj-ea"/>
              <a:cs typeface="+mj-cs"/>
            </a:endParaRPr>
          </a:p>
          <a:p>
            <a:pPr algn="ctr">
              <a:lnSpc>
                <a:spcPct val="90000"/>
              </a:lnSpc>
              <a:buSzPct val="100000"/>
            </a:pPr>
            <a:r>
              <a:rPr lang="zh-CN" altLang="en-US" sz="2000" dirty="0" smtClean="0">
                <a:latin typeface="+mj-lt"/>
                <a:ea typeface="+mj-ea"/>
                <a:cs typeface="+mj-cs"/>
              </a:rPr>
              <a:t>增加</a:t>
            </a:r>
            <a:r>
              <a:rPr lang="zh-CN" altLang="en-US" sz="2000" dirty="0">
                <a:latin typeface="+mj-lt"/>
                <a:ea typeface="+mj-ea"/>
                <a:cs typeface="+mj-cs"/>
              </a:rPr>
              <a:t>了风险</a:t>
            </a:r>
            <a:endParaRPr lang="zh-CN" altLang="en-US" sz="2000" dirty="0" smtClean="0">
              <a:solidFill>
                <a:schemeClr val="lt1"/>
              </a:solidFill>
              <a:latin typeface="+mj-lt"/>
              <a:ea typeface="+mj-ea"/>
              <a:cs typeface="+mj-cs"/>
            </a:endParaRPr>
          </a:p>
        </p:txBody>
      </p:sp>
      <p:sp>
        <p:nvSpPr>
          <p:cNvPr id="25" name="矩形 9"/>
          <p:cNvSpPr/>
          <p:nvPr>
            <p:custDataLst>
              <p:tags r:id="rId9"/>
            </p:custDataLst>
          </p:nvPr>
        </p:nvSpPr>
        <p:spPr bwMode="gray">
          <a:xfrm>
            <a:off x="8239249"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rmAutofit fontScale="92500" lnSpcReduction="10000"/>
          </a:bodyPr>
          <a:lstStyle/>
          <a:p>
            <a:pPr marL="171450" indent="-171450">
              <a:buFont typeface="Wingdings" panose="05000000000000000000" pitchFamily="2" charset="2"/>
              <a:buChar char="Ø"/>
            </a:pPr>
            <a:r>
              <a:rPr lang="zh-CN" altLang="en-US" sz="1600">
                <a:solidFill>
                  <a:schemeClr val="tx1"/>
                </a:solidFill>
              </a:rPr>
              <a:t>全球化的采购和生产可能减少采购成本和劳动力成本，但也可能带来更长的提前期、更多的安全库存和更高的报废率，增加风验，另外，全球化的趋势使得供应链企业分布范围更广，而劳动力成本的地区或国家往往政局不太稳定，容易发生战乱，影响供应和生产，增加供应链运作的风险。</a:t>
            </a:r>
            <a:endParaRPr lang="zh-CN" sz="1600" dirty="0" smtClean="0">
              <a:solidFill>
                <a:schemeClr val="tx1"/>
              </a:solidFill>
            </a:endParaRPr>
          </a:p>
        </p:txBody>
      </p:sp>
    </p:spTree>
    <p:custDataLst>
      <p:tags r:id="rId1"/>
    </p:custDataLst>
    <p:extLst>
      <p:ext uri="{BB962C8B-B14F-4D97-AF65-F5344CB8AC3E}">
        <p14:creationId xmlns:p14="http://schemas.microsoft.com/office/powerpoint/2010/main" val="1095604683"/>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49394" y="804545"/>
            <a:ext cx="3791423"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四、供应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链风险的特性</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14" name="任意形状 20"/>
          <p:cNvSpPr/>
          <p:nvPr>
            <p:custDataLst>
              <p:tags r:id="rId2"/>
            </p:custDataLst>
          </p:nvPr>
        </p:nvSpPr>
        <p:spPr>
          <a:xfrm rot="16200000">
            <a:off x="9766216" y="804096"/>
            <a:ext cx="1529453" cy="2875730"/>
          </a:xfrm>
          <a:custGeom>
            <a:avLst/>
            <a:gdLst>
              <a:gd name="connsiteX0" fmla="*/ 2268 w 2268"/>
              <a:gd name="connsiteY0" fmla="*/ 0 h 4265"/>
              <a:gd name="connsiteX1" fmla="*/ 2268 w 2268"/>
              <a:gd name="connsiteY1" fmla="*/ 4265 h 4265"/>
              <a:gd name="connsiteX2" fmla="*/ 1300 w 2268"/>
              <a:gd name="connsiteY2" fmla="*/ 4265 h 4265"/>
              <a:gd name="connsiteX3" fmla="*/ 968 w 2268"/>
              <a:gd name="connsiteY3" fmla="*/ 4265 h 4265"/>
              <a:gd name="connsiteX4" fmla="*/ 0 w 2268"/>
              <a:gd name="connsiteY4" fmla="*/ 4265 h 4265"/>
              <a:gd name="connsiteX5" fmla="*/ 0 w 2268"/>
              <a:gd name="connsiteY5" fmla="*/ 0 h 4265"/>
              <a:gd name="connsiteX6" fmla="*/ 2268 w 2268"/>
              <a:gd name="connsiteY6" fmla="*/ 0 h 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 h="4265">
                <a:moveTo>
                  <a:pt x="2268" y="0"/>
                </a:moveTo>
                <a:lnTo>
                  <a:pt x="2268" y="4265"/>
                </a:lnTo>
                <a:lnTo>
                  <a:pt x="1300" y="4265"/>
                </a:lnTo>
                <a:lnTo>
                  <a:pt x="968" y="4265"/>
                </a:lnTo>
                <a:lnTo>
                  <a:pt x="0" y="4265"/>
                </a:lnTo>
                <a:lnTo>
                  <a:pt x="0" y="0"/>
                </a:lnTo>
                <a:lnTo>
                  <a:pt x="2268"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dirty="0">
              <a:solidFill>
                <a:srgbClr val="FFFFFF"/>
              </a:solidFill>
              <a:latin typeface="微软雅黑" panose="020B0503020204020204" charset="-122"/>
              <a:ea typeface="微软雅黑" panose="020B0503020204020204" charset="-122"/>
            </a:endParaRPr>
          </a:p>
        </p:txBody>
      </p:sp>
      <p:sp>
        <p:nvSpPr>
          <p:cNvPr id="38" name="文本框 37"/>
          <p:cNvSpPr txBox="1"/>
          <p:nvPr>
            <p:custDataLst>
              <p:tags r:id="rId3"/>
            </p:custDataLst>
          </p:nvPr>
        </p:nvSpPr>
        <p:spPr>
          <a:xfrm>
            <a:off x="9327206" y="2270617"/>
            <a:ext cx="2463445" cy="490189"/>
          </a:xfrm>
          <a:prstGeom prst="rect">
            <a:avLst/>
          </a:prstGeom>
          <a:noFill/>
        </p:spPr>
        <p:txBody>
          <a:bodyPr wrap="square" bIns="0" rtlCol="0" anchor="ctr">
            <a:normAutofit/>
          </a:bodyPr>
          <a:lstStyle/>
          <a:p>
            <a:pPr algn="ctr" defTabSz="457200">
              <a:buSzPct val="100000"/>
            </a:pPr>
            <a:r>
              <a:rPr lang="zh-CN" altLang="en-US" b="1" spc="300" dirty="0">
                <a:solidFill>
                  <a:srgbClr val="FFFFFF"/>
                </a:solidFill>
                <a:latin typeface="微软雅黑" panose="020B0503020204020204" charset="-122"/>
                <a:ea typeface="微软雅黑" panose="020B0503020204020204" charset="-122"/>
              </a:rPr>
              <a:t>此消彼长性</a:t>
            </a:r>
            <a:endParaRPr lang="zh-CN" b="1" spc="300" dirty="0">
              <a:solidFill>
                <a:srgbClr val="FFFFFF"/>
              </a:solidFill>
              <a:latin typeface="微软雅黑" panose="020B0503020204020204" charset="-122"/>
              <a:ea typeface="微软雅黑" panose="020B0503020204020204" charset="-122"/>
            </a:endParaRPr>
          </a:p>
        </p:txBody>
      </p:sp>
      <p:sp>
        <p:nvSpPr>
          <p:cNvPr id="39" name="文本框 38"/>
          <p:cNvSpPr txBox="1"/>
          <p:nvPr>
            <p:custDataLst>
              <p:tags r:id="rId4"/>
            </p:custDataLst>
          </p:nvPr>
        </p:nvSpPr>
        <p:spPr>
          <a:xfrm>
            <a:off x="9327206" y="1768291"/>
            <a:ext cx="2463445"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04</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28" name="文本框 27"/>
          <p:cNvSpPr txBox="1"/>
          <p:nvPr>
            <p:custDataLst>
              <p:tags r:id="rId5"/>
            </p:custDataLst>
          </p:nvPr>
        </p:nvSpPr>
        <p:spPr>
          <a:xfrm>
            <a:off x="9085580" y="3224530"/>
            <a:ext cx="2890520" cy="3014345"/>
          </a:xfrm>
          <a:prstGeom prst="rect">
            <a:avLst/>
          </a:prstGeom>
          <a:noFill/>
        </p:spPr>
        <p:txBody>
          <a:bodyPr wrap="square" tIns="0" rtlCol="0">
            <a:normAutofit/>
          </a:bodyPr>
          <a:lstStyle/>
          <a:p>
            <a:pPr lvl="0" defTabSz="457200">
              <a:lnSpc>
                <a:spcPct val="120000"/>
              </a:lnSpc>
              <a:buSzPct val="100000"/>
            </a:pPr>
            <a:r>
              <a:rPr lang="zh-CN" altLang="en-US" sz="1600" spc="150" dirty="0">
                <a:solidFill>
                  <a:srgbClr val="222222">
                    <a:lumMod val="75000"/>
                    <a:lumOff val="25000"/>
                  </a:srgbClr>
                </a:solidFill>
                <a:latin typeface="微软雅黑" panose="020B0503020204020204" charset="-122"/>
                <a:ea typeface="微软雅黑" panose="020B0503020204020204" charset="-122"/>
              </a:rPr>
              <a:t>供应链中的很多风险是此消彼长的，一种风险的减少会引起另一种风险的增加。一方面，企业内部一种风险的减少会导致另一种风险的增加，比如为了加强与供应商的长期战略合作，减少交易成本，可能会选择比较少的供应商，而这无疑增加了供应中断风险。</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29" name="任意形状 19"/>
          <p:cNvSpPr/>
          <p:nvPr>
            <p:custDataLst>
              <p:tags r:id="rId6"/>
            </p:custDataLst>
          </p:nvPr>
        </p:nvSpPr>
        <p:spPr>
          <a:xfrm rot="16200000">
            <a:off x="6926477" y="686774"/>
            <a:ext cx="1529453"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4" name="文本框 33"/>
          <p:cNvSpPr txBox="1"/>
          <p:nvPr>
            <p:custDataLst>
              <p:tags r:id="rId7"/>
            </p:custDataLst>
          </p:nvPr>
        </p:nvSpPr>
        <p:spPr>
          <a:xfrm>
            <a:off x="6318877" y="2265897"/>
            <a:ext cx="2516719" cy="490189"/>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altLang="en-US" b="1" spc="300" dirty="0" smtClean="0">
                <a:solidFill>
                  <a:srgbClr val="FFFFFF"/>
                </a:solidFill>
                <a:latin typeface="微软雅黑" panose="020B0503020204020204" charset="-122"/>
                <a:ea typeface="微软雅黑" panose="020B0503020204020204" charset="-122"/>
              </a:rPr>
              <a:t>传递性</a:t>
            </a:r>
            <a:endParaRPr lang="zh-CN" b="1" spc="300" dirty="0">
              <a:solidFill>
                <a:srgbClr val="FFFFFF"/>
              </a:solidFill>
              <a:latin typeface="微软雅黑" panose="020B0503020204020204" charset="-122"/>
              <a:ea typeface="微软雅黑" panose="020B0503020204020204" charset="-122"/>
            </a:endParaRPr>
          </a:p>
        </p:txBody>
      </p:sp>
      <p:sp>
        <p:nvSpPr>
          <p:cNvPr id="35" name="文本框 34"/>
          <p:cNvSpPr txBox="1"/>
          <p:nvPr>
            <p:custDataLst>
              <p:tags r:id="rId8"/>
            </p:custDataLst>
          </p:nvPr>
        </p:nvSpPr>
        <p:spPr>
          <a:xfrm>
            <a:off x="6318877" y="1773011"/>
            <a:ext cx="2514022"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03</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9"/>
            </p:custDataLst>
          </p:nvPr>
        </p:nvSpPr>
        <p:spPr>
          <a:xfrm>
            <a:off x="6129020" y="3224530"/>
            <a:ext cx="2890520" cy="3014345"/>
          </a:xfrm>
          <a:prstGeom prst="rect">
            <a:avLst/>
          </a:prstGeom>
          <a:noFill/>
        </p:spPr>
        <p:txBody>
          <a:bodyPr wrap="square" tIns="0" rtlCol="0">
            <a:normAutofit/>
          </a:bodyPr>
          <a:lstStyle/>
          <a:p>
            <a:pPr lvl="0" defTabSz="457200">
              <a:lnSpc>
                <a:spcPct val="120000"/>
              </a:lnSpc>
              <a:buSzPct val="100000"/>
            </a:pPr>
            <a:r>
              <a:rPr lang="zh-CN" altLang="en-US" sz="1600" spc="150" dirty="0">
                <a:solidFill>
                  <a:srgbClr val="222222">
                    <a:lumMod val="75000"/>
                    <a:lumOff val="25000"/>
                  </a:srgbClr>
                </a:solidFill>
                <a:latin typeface="微软雅黑" panose="020B0503020204020204" charset="-122"/>
                <a:ea typeface="微软雅黑" panose="020B0503020204020204" charset="-122"/>
              </a:rPr>
              <a:t>供应链是链式生产结构，源头的企业可以通过这种结构把一定风险传递到下游企业，下游企业也可能通过信息流、资金流等途径把风险传递给上游企业。一个企业发生风险，造成生产、销售等方面的困难，那么，整条供应链都要受到牵连。</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1" name="任意形状 18"/>
          <p:cNvSpPr/>
          <p:nvPr>
            <p:custDataLst>
              <p:tags r:id="rId10"/>
            </p:custDataLst>
          </p:nvPr>
        </p:nvSpPr>
        <p:spPr>
          <a:xfrm rot="16200000">
            <a:off x="3969399" y="686774"/>
            <a:ext cx="1529453" cy="3109699"/>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2" name="文本框 31"/>
          <p:cNvSpPr txBox="1"/>
          <p:nvPr>
            <p:custDataLst>
              <p:tags r:id="rId11"/>
            </p:custDataLst>
          </p:nvPr>
        </p:nvSpPr>
        <p:spPr>
          <a:xfrm>
            <a:off x="3364496" y="2265897"/>
            <a:ext cx="2516719" cy="490189"/>
          </a:xfrm>
          <a:prstGeom prst="rect">
            <a:avLst/>
          </a:prstGeom>
          <a:noFill/>
        </p:spPr>
        <p:txBody>
          <a:bodyPr wrap="square" bIns="0" rtlCol="0" anchor="ctr">
            <a:normAutofit fontScale="92500" lnSpcReduction="20000"/>
          </a:bodyPr>
          <a:lstStyle/>
          <a:p>
            <a:pPr algn="ctr" defTabSz="457200">
              <a:buSzPct val="100000"/>
            </a:pPr>
            <a:r>
              <a:rPr lang="zh-CN" altLang="en-US" b="1" spc="300" dirty="0">
                <a:solidFill>
                  <a:srgbClr val="FFFFFF"/>
                </a:solidFill>
                <a:latin typeface="微软雅黑" panose="020B0503020204020204" charset="-122"/>
                <a:ea typeface="微软雅黑" panose="020B0503020204020204" charset="-122"/>
              </a:rPr>
              <a:t>复杂性与多样性</a:t>
            </a:r>
            <a:r>
              <a:rPr lang="en-US" altLang="zh-CN" b="1" spc="300" dirty="0">
                <a:solidFill>
                  <a:srgbClr val="FFFFFF"/>
                </a:solidFill>
                <a:latin typeface="微软雅黑" panose="020B0503020204020204" charset="-122"/>
                <a:ea typeface="微软雅黑" panose="020B0503020204020204" charset="-122"/>
              </a:rPr>
              <a:t>/</a:t>
            </a:r>
            <a:r>
              <a:rPr lang="zh-CN" altLang="en-US" b="1" spc="300" dirty="0">
                <a:solidFill>
                  <a:srgbClr val="FFFFFF"/>
                </a:solidFill>
                <a:latin typeface="微软雅黑" panose="020B0503020204020204" charset="-122"/>
                <a:ea typeface="微软雅黑" panose="020B0503020204020204" charset="-122"/>
              </a:rPr>
              <a:t>层次性</a:t>
            </a:r>
            <a:endParaRPr lang="zh-CN" b="1" spc="300" dirty="0">
              <a:solidFill>
                <a:srgbClr val="FFFFFF"/>
              </a:solidFill>
              <a:latin typeface="微软雅黑" panose="020B0503020204020204" charset="-122"/>
              <a:ea typeface="微软雅黑" panose="020B0503020204020204" charset="-122"/>
            </a:endParaRPr>
          </a:p>
        </p:txBody>
      </p:sp>
      <p:sp>
        <p:nvSpPr>
          <p:cNvPr id="33" name="文本框 32"/>
          <p:cNvSpPr txBox="1"/>
          <p:nvPr>
            <p:custDataLst>
              <p:tags r:id="rId12"/>
            </p:custDataLst>
          </p:nvPr>
        </p:nvSpPr>
        <p:spPr>
          <a:xfrm>
            <a:off x="3368543" y="1773011"/>
            <a:ext cx="2508627"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02</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5" name="文本框 44"/>
          <p:cNvSpPr txBox="1"/>
          <p:nvPr>
            <p:custDataLst>
              <p:tags r:id="rId13"/>
            </p:custDataLst>
          </p:nvPr>
        </p:nvSpPr>
        <p:spPr>
          <a:xfrm>
            <a:off x="3171825" y="3224530"/>
            <a:ext cx="2890520" cy="3019425"/>
          </a:xfrm>
          <a:prstGeom prst="rect">
            <a:avLst/>
          </a:prstGeom>
          <a:noFill/>
        </p:spPr>
        <p:txBody>
          <a:bodyPr wrap="square" tIns="0" rtlCol="0"/>
          <a:lstStyle/>
          <a:p>
            <a:pPr lvl="0" defTabSz="457200">
              <a:lnSpc>
                <a:spcPct val="120000"/>
              </a:lnSpc>
            </a:pPr>
            <a:r>
              <a:rPr lang="zh-CN" altLang="en-US" sz="1600" spc="150" dirty="0">
                <a:solidFill>
                  <a:srgbClr val="222222">
                    <a:lumMod val="75000"/>
                    <a:lumOff val="25000"/>
                  </a:srgbClr>
                </a:solidFill>
                <a:latin typeface="微软雅黑" panose="020B0503020204020204" charset="-122"/>
                <a:ea typeface="微软雅黑" panose="020B0503020204020204" charset="-122"/>
              </a:rPr>
              <a:t>供应链网络复杂性导致供应链风险的来源呈现复杂性的特征</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。供应链不仅</a:t>
            </a:r>
            <a:r>
              <a:rPr lang="zh-CN" altLang="en-US" sz="1600" spc="150" dirty="0">
                <a:solidFill>
                  <a:srgbClr val="222222">
                    <a:lumMod val="75000"/>
                    <a:lumOff val="25000"/>
                  </a:srgbClr>
                </a:solidFill>
                <a:latin typeface="微软雅黑" panose="020B0503020204020204" charset="-122"/>
                <a:ea typeface="微软雅黑" panose="020B0503020204020204" charset="-122"/>
              </a:rPr>
              <a:t>要面对单个成员企业所要面对的系统风险与非系统风险，还要面对由于供应链的特有组织结构而决定的企业之间的合作风险、技术与信息资源传递风险、文化冲突风险及利润分配风险等。</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40" name="任意形状 17"/>
          <p:cNvSpPr/>
          <p:nvPr>
            <p:custDataLst>
              <p:tags r:id="rId14"/>
            </p:custDataLst>
          </p:nvPr>
        </p:nvSpPr>
        <p:spPr>
          <a:xfrm rot="16200000">
            <a:off x="1012322" y="691494"/>
            <a:ext cx="1529453"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41" name="文本框 40"/>
          <p:cNvSpPr txBox="1"/>
          <p:nvPr>
            <p:custDataLst>
              <p:tags r:id="rId15"/>
            </p:custDataLst>
          </p:nvPr>
        </p:nvSpPr>
        <p:spPr>
          <a:xfrm>
            <a:off x="455973" y="2271291"/>
            <a:ext cx="2471537" cy="490189"/>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altLang="en-US" b="1" spc="300" dirty="0" smtClean="0">
                <a:solidFill>
                  <a:srgbClr val="FFFFFF"/>
                </a:solidFill>
                <a:latin typeface="微软雅黑" panose="020B0503020204020204" charset="-122"/>
                <a:ea typeface="微软雅黑" panose="020B0503020204020204" charset="-122"/>
              </a:rPr>
              <a:t>动态</a:t>
            </a:r>
            <a:r>
              <a:rPr lang="zh-CN" b="1" spc="300" dirty="0" smtClean="0">
                <a:solidFill>
                  <a:srgbClr val="FFFFFF"/>
                </a:solidFill>
                <a:latin typeface="微软雅黑" panose="020B0503020204020204" charset="-122"/>
                <a:ea typeface="微软雅黑" panose="020B0503020204020204" charset="-122"/>
              </a:rPr>
              <a:t>性</a:t>
            </a:r>
            <a:endParaRPr lang="zh-CN" b="1" spc="300" dirty="0">
              <a:solidFill>
                <a:srgbClr val="FFFFFF"/>
              </a:solidFill>
              <a:latin typeface="微软雅黑" panose="020B0503020204020204" charset="-122"/>
              <a:ea typeface="微软雅黑" panose="020B0503020204020204" charset="-122"/>
            </a:endParaRPr>
          </a:p>
        </p:txBody>
      </p:sp>
      <p:sp>
        <p:nvSpPr>
          <p:cNvPr id="42" name="文本框 41"/>
          <p:cNvSpPr txBox="1"/>
          <p:nvPr>
            <p:custDataLst>
              <p:tags r:id="rId16"/>
            </p:custDataLst>
          </p:nvPr>
        </p:nvSpPr>
        <p:spPr>
          <a:xfrm>
            <a:off x="455973" y="1778405"/>
            <a:ext cx="2464119"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01</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4" name="文本框 43"/>
          <p:cNvSpPr txBox="1"/>
          <p:nvPr>
            <p:custDataLst>
              <p:tags r:id="rId17"/>
            </p:custDataLst>
          </p:nvPr>
        </p:nvSpPr>
        <p:spPr>
          <a:xfrm>
            <a:off x="215900" y="3219450"/>
            <a:ext cx="2891155" cy="3019425"/>
          </a:xfrm>
          <a:prstGeom prst="rect">
            <a:avLst/>
          </a:prstGeom>
          <a:noFill/>
        </p:spPr>
        <p:txBody>
          <a:bodyPr wrap="square" tIns="0" rtlCol="0">
            <a:noAutofit/>
          </a:bodyPr>
          <a:lstStyle/>
          <a:p>
            <a:pPr lvl="0" defTabSz="457200">
              <a:lnSpc>
                <a:spcPct val="120000"/>
              </a:lnSpc>
              <a:buSzPct val="100000"/>
            </a:pPr>
            <a:r>
              <a:rPr lang="zh-CN" altLang="en-US" sz="1600" spc="150" dirty="0">
                <a:solidFill>
                  <a:srgbClr val="222222">
                    <a:lumMod val="75000"/>
                    <a:lumOff val="25000"/>
                  </a:srgbClr>
                </a:solidFill>
                <a:latin typeface="微软雅黑" panose="020B0503020204020204" charset="-122"/>
                <a:ea typeface="微软雅黑" panose="020B0503020204020204" charset="-122"/>
              </a:rPr>
              <a:t>供应链因外部客观环境或内部结构而产生风险，这些风险绝不会客观静止、无生命地僵化在原地，而会随着风险处理的正确性与及时性与否，使供应链风险降低或升高。</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20" name="燕尾形 19"/>
          <p:cNvSpPr/>
          <p:nvPr/>
        </p:nvSpPr>
        <p:spPr>
          <a:xfrm flipH="1">
            <a:off x="457834" y="0"/>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供应链风险概述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
    </p:custDataLst>
    <p:extLst>
      <p:ext uri="{BB962C8B-B14F-4D97-AF65-F5344CB8AC3E}">
        <p14:creationId xmlns:p14="http://schemas.microsoft.com/office/powerpoint/2010/main" val="350680255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2147482624"/>
          <p:cNvGraphicFramePr>
            <a:graphicFrameLocks noChangeAspect="1"/>
          </p:cNvGraphicFramePr>
          <p:nvPr>
            <p:extLst>
              <p:ext uri="{D42A27DB-BD31-4B8C-83A1-F6EECF244321}">
                <p14:modId xmlns:p14="http://schemas.microsoft.com/office/powerpoint/2010/main" val="3493001047"/>
              </p:ext>
            </p:extLst>
          </p:nvPr>
        </p:nvGraphicFramePr>
        <p:xfrm>
          <a:off x="106363" y="2755900"/>
          <a:ext cx="11979275" cy="1089025"/>
        </p:xfrm>
        <a:graphic>
          <a:graphicData uri="http://schemas.openxmlformats.org/presentationml/2006/ole">
            <mc:AlternateContent xmlns:mc="http://schemas.openxmlformats.org/markup-compatibility/2006">
              <mc:Choice xmlns:v="urn:schemas-microsoft-com:vml" Requires="v">
                <p:oleObj spid="_x0000_s3084" name="Picture" r:id="rId3" imgW="4905360" imgH="447840" progId="Word.Picture.8">
                  <p:embed/>
                </p:oleObj>
              </mc:Choice>
              <mc:Fallback>
                <p:oleObj name="Picture" r:id="rId3" imgW="4905360" imgH="447840" progId="Word.Picture.8">
                  <p:embed/>
                  <p:pic>
                    <p:nvPicPr>
                      <p:cNvPr id="0" name="图片 3075"/>
                      <p:cNvPicPr/>
                      <p:nvPr/>
                    </p:nvPicPr>
                    <p:blipFill>
                      <a:blip r:embed="rId4"/>
                      <a:stretch>
                        <a:fillRect/>
                      </a:stretch>
                    </p:blipFill>
                    <p:spPr>
                      <a:xfrm>
                        <a:off x="106363" y="2755900"/>
                        <a:ext cx="11979275" cy="1089025"/>
                      </a:xfrm>
                      <a:prstGeom prst="rect">
                        <a:avLst/>
                      </a:prstGeom>
                      <a:noFill/>
                      <a:ln w="38100">
                        <a:noFill/>
                        <a:miter/>
                      </a:ln>
                    </p:spPr>
                  </p:pic>
                </p:oleObj>
              </mc:Fallback>
            </mc:AlternateContent>
          </a:graphicData>
        </a:graphic>
      </p:graphicFrame>
      <p:sp>
        <p:nvSpPr>
          <p:cNvPr id="4" name="文本框 3"/>
          <p:cNvSpPr txBox="1"/>
          <p:nvPr/>
        </p:nvSpPr>
        <p:spPr>
          <a:xfrm>
            <a:off x="3168015" y="4658360"/>
            <a:ext cx="5080000" cy="368300"/>
          </a:xfrm>
          <a:prstGeom prst="rect">
            <a:avLst/>
          </a:prstGeom>
          <a:noFill/>
          <a:ln w="9525">
            <a:noFill/>
          </a:ln>
        </p:spPr>
        <p:txBody>
          <a:bodyPr>
            <a:spAutoFit/>
          </a:bodyPr>
          <a:lstStyle/>
          <a:p>
            <a:pPr indent="0" algn="ctr"/>
            <a:r>
              <a:rPr lang="zh-CN" b="0">
                <a:latin typeface="Calibri" panose="020F0502020204030204" charset="0"/>
                <a:ea typeface="宋体" panose="02010600030101010101" pitchFamily="2" charset="-122"/>
              </a:rPr>
              <a:t>图</a:t>
            </a:r>
            <a:r>
              <a:rPr lang="en-US" b="0">
                <a:latin typeface="Calibri" panose="020F0502020204030204" charset="0"/>
                <a:ea typeface="宋体" panose="02010600030101010101" pitchFamily="2" charset="-122"/>
              </a:rPr>
              <a:t>1-1  </a:t>
            </a:r>
            <a:r>
              <a:rPr lang="zh-CN" b="0">
                <a:latin typeface="Calibri" panose="020F0502020204030204" charset="0"/>
                <a:ea typeface="宋体" panose="02010600030101010101" pitchFamily="2" charset="-122"/>
              </a:rPr>
              <a:t>消费品生产和流通过程</a:t>
            </a:r>
            <a:endParaRPr lang="zh-CN" altLang="en-US" b="0">
              <a:latin typeface="Calibri" panose="020F0502020204030204" charset="0"/>
              <a:ea typeface="宋体" panose="02010600030101010101" pitchFamily="2" charset="-122"/>
            </a:endParaRPr>
          </a:p>
        </p:txBody>
      </p:sp>
      <p:sp>
        <p:nvSpPr>
          <p:cNvPr id="5" name="燕尾形 4"/>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p>
        </p:txBody>
      </p:sp>
      <p:sp>
        <p:nvSpPr>
          <p:cNvPr id="20" name="矩形 19"/>
          <p:cNvSpPr/>
          <p:nvPr/>
        </p:nvSpPr>
        <p:spPr>
          <a:xfrm>
            <a:off x="942340" y="929640"/>
            <a:ext cx="375793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一、供应链产生的背景</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矩形 173"/>
          <p:cNvSpPr/>
          <p:nvPr>
            <p:custDataLst>
              <p:tags r:id="rId2"/>
            </p:custDataLst>
          </p:nvPr>
        </p:nvSpPr>
        <p:spPr>
          <a:xfrm>
            <a:off x="385303" y="1555445"/>
            <a:ext cx="6027550" cy="1254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文本框 177"/>
          <p:cNvSpPr txBox="1"/>
          <p:nvPr>
            <p:custDataLst>
              <p:tags r:id="rId3"/>
            </p:custDataLst>
          </p:nvPr>
        </p:nvSpPr>
        <p:spPr>
          <a:xfrm>
            <a:off x="680727" y="1748262"/>
            <a:ext cx="5497140" cy="869143"/>
          </a:xfrm>
          <a:prstGeom prst="rect">
            <a:avLst/>
          </a:prstGeom>
          <a:noFill/>
        </p:spPr>
        <p:txBody>
          <a:bodyPr wrap="square" rtlCol="0">
            <a:normAutofit/>
          </a:bodyPr>
          <a:lstStyle/>
          <a:p>
            <a:pPr marL="0" lvl="0" indent="0" algn="l">
              <a:lnSpc>
                <a:spcPct val="130000"/>
              </a:lnSpc>
              <a:spcBef>
                <a:spcPts val="0"/>
              </a:spcBef>
              <a:spcAft>
                <a:spcPts val="0"/>
              </a:spcAft>
              <a:buSzPct val="100000"/>
            </a:pPr>
            <a:r>
              <a:rPr lang="zh-CN" spc="150">
                <a:solidFill>
                  <a:schemeClr val="tx1">
                    <a:lumMod val="85000"/>
                    <a:lumOff val="15000"/>
                  </a:schemeClr>
                </a:solidFill>
                <a:latin typeface="Arial" panose="020B0604020202020204" pitchFamily="34" charset="0"/>
                <a:ea typeface="微软雅黑" panose="020B0503020204020204" charset="-122"/>
              </a:rPr>
              <a:t>供应链(Supply Chain)思想于20世纪80年代末提出并得到广泛应用。</a:t>
            </a:r>
          </a:p>
        </p:txBody>
      </p:sp>
      <p:sp>
        <p:nvSpPr>
          <p:cNvPr id="179" name="L 形 178"/>
          <p:cNvSpPr/>
          <p:nvPr>
            <p:custDataLst>
              <p:tags r:id="rId4"/>
            </p:custDataLst>
          </p:nvPr>
        </p:nvSpPr>
        <p:spPr>
          <a:xfrm rot="5400000">
            <a:off x="386656" y="1555445"/>
            <a:ext cx="239947" cy="239950"/>
          </a:xfrm>
          <a:prstGeom prst="corner">
            <a:avLst>
              <a:gd name="adj1" fmla="val 20864"/>
              <a:gd name="adj2" fmla="val 204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L 形 179"/>
          <p:cNvSpPr/>
          <p:nvPr>
            <p:custDataLst>
              <p:tags r:id="rId5"/>
            </p:custDataLst>
          </p:nvPr>
        </p:nvSpPr>
        <p:spPr>
          <a:xfrm rot="16200000">
            <a:off x="6177867" y="2570272"/>
            <a:ext cx="239947" cy="239950"/>
          </a:xfrm>
          <a:prstGeom prst="corner">
            <a:avLst>
              <a:gd name="adj1" fmla="val 20864"/>
              <a:gd name="adj2" fmla="val 204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矩形 180"/>
          <p:cNvSpPr/>
          <p:nvPr>
            <p:custDataLst>
              <p:tags r:id="rId6"/>
            </p:custDataLst>
          </p:nvPr>
        </p:nvSpPr>
        <p:spPr>
          <a:xfrm>
            <a:off x="323963" y="1479219"/>
            <a:ext cx="6151132" cy="1412188"/>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矩形 181"/>
          <p:cNvSpPr/>
          <p:nvPr>
            <p:custDataLst>
              <p:tags r:id="rId7"/>
            </p:custDataLst>
          </p:nvPr>
        </p:nvSpPr>
        <p:spPr>
          <a:xfrm>
            <a:off x="385303" y="3100913"/>
            <a:ext cx="6027550" cy="1254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文本框 182"/>
          <p:cNvSpPr txBox="1"/>
          <p:nvPr>
            <p:custDataLst>
              <p:tags r:id="rId8"/>
            </p:custDataLst>
          </p:nvPr>
        </p:nvSpPr>
        <p:spPr>
          <a:xfrm>
            <a:off x="680727" y="3293730"/>
            <a:ext cx="5497140" cy="869143"/>
          </a:xfrm>
          <a:prstGeom prst="rect">
            <a:avLst/>
          </a:prstGeom>
          <a:noFill/>
        </p:spPr>
        <p:txBody>
          <a:bodyPr wrap="square" rtlCol="0">
            <a:normAutofit/>
          </a:bodyPr>
          <a:lstStyle/>
          <a:p>
            <a:pPr marL="0" lvl="0" indent="0" algn="l">
              <a:lnSpc>
                <a:spcPct val="130000"/>
              </a:lnSpc>
              <a:spcBef>
                <a:spcPts val="0"/>
              </a:spcBef>
              <a:spcAft>
                <a:spcPts val="0"/>
              </a:spcAft>
              <a:buSzPct val="100000"/>
            </a:pPr>
            <a:r>
              <a:rPr lang="zh-CN" spc="150">
                <a:solidFill>
                  <a:schemeClr val="tx1">
                    <a:lumMod val="85000"/>
                    <a:lumOff val="15000"/>
                  </a:schemeClr>
                </a:solidFill>
                <a:latin typeface="Arial" panose="020B0604020202020204" pitchFamily="34" charset="0"/>
                <a:ea typeface="微软雅黑" panose="020B0503020204020204" charset="-122"/>
              </a:rPr>
              <a:t>企业的价值要持续稳定的实现，取决于其最终产品的竞争力。</a:t>
            </a:r>
          </a:p>
        </p:txBody>
      </p:sp>
      <p:sp>
        <p:nvSpPr>
          <p:cNvPr id="184" name="L 形 183"/>
          <p:cNvSpPr/>
          <p:nvPr>
            <p:custDataLst>
              <p:tags r:id="rId9"/>
            </p:custDataLst>
          </p:nvPr>
        </p:nvSpPr>
        <p:spPr>
          <a:xfrm rot="5400000">
            <a:off x="386656" y="3100913"/>
            <a:ext cx="239947" cy="239950"/>
          </a:xfrm>
          <a:prstGeom prst="corner">
            <a:avLst>
              <a:gd name="adj1" fmla="val 20864"/>
              <a:gd name="adj2" fmla="val 204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5" name="L 形 184"/>
          <p:cNvSpPr/>
          <p:nvPr>
            <p:custDataLst>
              <p:tags r:id="rId10"/>
            </p:custDataLst>
          </p:nvPr>
        </p:nvSpPr>
        <p:spPr>
          <a:xfrm rot="16200000">
            <a:off x="6177867" y="4115740"/>
            <a:ext cx="239947" cy="239950"/>
          </a:xfrm>
          <a:prstGeom prst="corner">
            <a:avLst>
              <a:gd name="adj1" fmla="val 20864"/>
              <a:gd name="adj2" fmla="val 204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矩形 185"/>
          <p:cNvSpPr/>
          <p:nvPr>
            <p:custDataLst>
              <p:tags r:id="rId11"/>
            </p:custDataLst>
          </p:nvPr>
        </p:nvSpPr>
        <p:spPr>
          <a:xfrm>
            <a:off x="323963" y="3024688"/>
            <a:ext cx="6151132" cy="1412188"/>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矩形 186"/>
          <p:cNvSpPr/>
          <p:nvPr>
            <p:custDataLst>
              <p:tags r:id="rId12"/>
            </p:custDataLst>
          </p:nvPr>
        </p:nvSpPr>
        <p:spPr>
          <a:xfrm>
            <a:off x="385303" y="4646384"/>
            <a:ext cx="6027550" cy="1254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文本框 187"/>
          <p:cNvSpPr txBox="1"/>
          <p:nvPr>
            <p:custDataLst>
              <p:tags r:id="rId13"/>
            </p:custDataLst>
          </p:nvPr>
        </p:nvSpPr>
        <p:spPr>
          <a:xfrm>
            <a:off x="680936" y="4731957"/>
            <a:ext cx="5496992" cy="1191664"/>
          </a:xfrm>
          <a:prstGeom prst="rect">
            <a:avLst/>
          </a:prstGeom>
          <a:noFill/>
        </p:spPr>
        <p:txBody>
          <a:bodyPr wrap="square" rtlCol="0">
            <a:normAutofit fontScale="90000"/>
          </a:bodyPr>
          <a:lstStyle/>
          <a:p>
            <a:pPr marL="0" lvl="0" indent="0" algn="l">
              <a:lnSpc>
                <a:spcPct val="130000"/>
              </a:lnSpc>
              <a:spcBef>
                <a:spcPts val="0"/>
              </a:spcBef>
              <a:spcAft>
                <a:spcPts val="0"/>
              </a:spcAft>
              <a:buSzPct val="100000"/>
            </a:pPr>
            <a:r>
              <a:rPr lang="zh-CN" spc="150">
                <a:solidFill>
                  <a:schemeClr val="tx1">
                    <a:lumMod val="85000"/>
                    <a:lumOff val="15000"/>
                  </a:schemeClr>
                </a:solidFill>
                <a:latin typeface="Arial" panose="020B0604020202020204" pitchFamily="34" charset="0"/>
                <a:ea typeface="微软雅黑" panose="020B0503020204020204" charset="-122"/>
              </a:rPr>
              <a:t>从消费者来看，零售商、分销商、储运商、制造商、供应商等都依次对其下家供应最终消费品或中间产品，因此这一前后相继的链条就可被称为供应链。</a:t>
            </a:r>
          </a:p>
        </p:txBody>
      </p:sp>
      <p:sp>
        <p:nvSpPr>
          <p:cNvPr id="189" name="L 形 188"/>
          <p:cNvSpPr/>
          <p:nvPr>
            <p:custDataLst>
              <p:tags r:id="rId14"/>
            </p:custDataLst>
          </p:nvPr>
        </p:nvSpPr>
        <p:spPr>
          <a:xfrm rot="5400000">
            <a:off x="386656" y="4646384"/>
            <a:ext cx="239947" cy="239950"/>
          </a:xfrm>
          <a:prstGeom prst="corner">
            <a:avLst>
              <a:gd name="adj1" fmla="val 20864"/>
              <a:gd name="adj2" fmla="val 2048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L 形 189"/>
          <p:cNvSpPr/>
          <p:nvPr>
            <p:custDataLst>
              <p:tags r:id="rId15"/>
            </p:custDataLst>
          </p:nvPr>
        </p:nvSpPr>
        <p:spPr>
          <a:xfrm rot="16200000">
            <a:off x="6177867" y="5661210"/>
            <a:ext cx="239947" cy="239950"/>
          </a:xfrm>
          <a:prstGeom prst="corner">
            <a:avLst>
              <a:gd name="adj1" fmla="val 20864"/>
              <a:gd name="adj2" fmla="val 2048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矩形 190"/>
          <p:cNvSpPr/>
          <p:nvPr>
            <p:custDataLst>
              <p:tags r:id="rId16"/>
            </p:custDataLst>
          </p:nvPr>
        </p:nvSpPr>
        <p:spPr>
          <a:xfrm>
            <a:off x="323963" y="4570158"/>
            <a:ext cx="6151132" cy="1412188"/>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燕尾形 192"/>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p>
        </p:txBody>
      </p:sp>
      <p:sp>
        <p:nvSpPr>
          <p:cNvPr id="4" name="折角形 3"/>
          <p:cNvSpPr/>
          <p:nvPr>
            <p:custDataLst>
              <p:tags r:id="rId17"/>
            </p:custDataLst>
          </p:nvPr>
        </p:nvSpPr>
        <p:spPr>
          <a:xfrm>
            <a:off x="7114236" y="1679996"/>
            <a:ext cx="4950251" cy="1486800"/>
          </a:xfrm>
          <a:prstGeom prst="foldedCorner">
            <a:avLst>
              <a:gd name="adj" fmla="val 12009"/>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18"/>
            </p:custDataLst>
          </p:nvPr>
        </p:nvSpPr>
        <p:spPr>
          <a:xfrm>
            <a:off x="7398260" y="1814855"/>
            <a:ext cx="4382203" cy="1217084"/>
          </a:xfrm>
          <a:prstGeom prst="rect">
            <a:avLst/>
          </a:prstGeom>
          <a:noFill/>
        </p:spPr>
        <p:txBody>
          <a:bodyPr wrap="square" rtlCol="0">
            <a:normAutofit fontScale="90000" lnSpcReduction="20000"/>
          </a:bodyPr>
          <a:lstStyle/>
          <a:p>
            <a:pPr marL="0" lvl="0" indent="0" algn="l">
              <a:lnSpc>
                <a:spcPct val="130000"/>
              </a:lnSpc>
              <a:spcBef>
                <a:spcPts val="0"/>
              </a:spcBef>
              <a:spcAft>
                <a:spcPts val="0"/>
              </a:spcAft>
              <a:buSzPct val="100000"/>
            </a:pPr>
            <a:r>
              <a:rPr lang="zh-CN" spc="150">
                <a:solidFill>
                  <a:schemeClr val="tx1">
                    <a:lumMod val="85000"/>
                    <a:lumOff val="15000"/>
                  </a:schemeClr>
                </a:solidFill>
                <a:latin typeface="Arial" panose="020B0604020202020204" pitchFamily="34" charset="0"/>
                <a:ea typeface="微软雅黑" panose="020B0503020204020204" charset="-122"/>
              </a:rPr>
              <a:t>供应链是面向最终用户的市场需求，由产品生产和流通过程中的供应商、制造商、储运商、分销商、零售商及消费者所组成的供需网络。</a:t>
            </a:r>
          </a:p>
        </p:txBody>
      </p:sp>
      <p:sp>
        <p:nvSpPr>
          <p:cNvPr id="5" name="椭圆 4"/>
          <p:cNvSpPr/>
          <p:nvPr>
            <p:custDataLst>
              <p:tags r:id="rId19"/>
            </p:custDataLst>
          </p:nvPr>
        </p:nvSpPr>
        <p:spPr>
          <a:xfrm>
            <a:off x="6807945" y="1372890"/>
            <a:ext cx="621827" cy="6217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en-US" altLang="zh-CN" sz="3200" b="1" dirty="0">
              <a:latin typeface="Arial" panose="020B0604020202020204" pitchFamily="34" charset="0"/>
              <a:ea typeface="微软雅黑" panose="020B0503020204020204" charset="-122"/>
            </a:endParaRPr>
          </a:p>
        </p:txBody>
      </p:sp>
      <p:sp>
        <p:nvSpPr>
          <p:cNvPr id="8" name="折角形 7"/>
          <p:cNvSpPr/>
          <p:nvPr>
            <p:custDataLst>
              <p:tags r:id="rId20"/>
            </p:custDataLst>
          </p:nvPr>
        </p:nvSpPr>
        <p:spPr>
          <a:xfrm>
            <a:off x="7114540" y="3705225"/>
            <a:ext cx="4950460" cy="2178050"/>
          </a:xfrm>
          <a:prstGeom prst="foldedCorner">
            <a:avLst>
              <a:gd name="adj" fmla="val 12009"/>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21"/>
            </p:custDataLst>
          </p:nvPr>
        </p:nvSpPr>
        <p:spPr>
          <a:xfrm>
            <a:off x="7398385" y="3839845"/>
            <a:ext cx="4382135" cy="2130425"/>
          </a:xfrm>
          <a:prstGeom prst="rect">
            <a:avLst/>
          </a:prstGeom>
          <a:noFill/>
        </p:spPr>
        <p:txBody>
          <a:bodyPr wrap="square" rtlCol="0">
            <a:normAutofit fontScale="90000"/>
          </a:bodyPr>
          <a:lstStyle/>
          <a:p>
            <a:pPr marL="0" lvl="0" indent="0" algn="l">
              <a:lnSpc>
                <a:spcPct val="130000"/>
              </a:lnSpc>
              <a:spcBef>
                <a:spcPts val="0"/>
              </a:spcBef>
              <a:spcAft>
                <a:spcPts val="0"/>
              </a:spcAft>
              <a:buSzPct val="100000"/>
            </a:pPr>
            <a:r>
              <a:rPr lang="zh-CN" altLang="en-US" spc="150">
                <a:solidFill>
                  <a:schemeClr val="tx1">
                    <a:lumMod val="85000"/>
                    <a:lumOff val="15000"/>
                  </a:schemeClr>
                </a:solidFill>
                <a:latin typeface="Arial" panose="020B0604020202020204" pitchFamily="34" charset="0"/>
                <a:ea typeface="微软雅黑" panose="020B0503020204020204" charset="-122"/>
              </a:rPr>
              <a:t>价值链（增值链、产业链，Value Chain）的概念于20世纪80年代中期提出，主要用来分析企业内部各环节价值活动及寻找竞争优势。企业价值链是其各种活动的组合，包括设计、供应、生产、营销、交货及对产品起辅助作用的各种价值活动。</a:t>
            </a:r>
          </a:p>
        </p:txBody>
      </p:sp>
      <p:sp>
        <p:nvSpPr>
          <p:cNvPr id="6" name="椭圆 5"/>
          <p:cNvSpPr/>
          <p:nvPr>
            <p:custDataLst>
              <p:tags r:id="rId22"/>
            </p:custDataLst>
          </p:nvPr>
        </p:nvSpPr>
        <p:spPr>
          <a:xfrm>
            <a:off x="6807945" y="3397862"/>
            <a:ext cx="621827" cy="6217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en-US" altLang="zh-CN" sz="3200" b="1" dirty="0">
              <a:latin typeface="Arial" panose="020B0604020202020204" pitchFamily="34" charset="0"/>
              <a:ea typeface="微软雅黑" panose="020B0503020204020204" charset="-122"/>
            </a:endParaRPr>
          </a:p>
        </p:txBody>
      </p:sp>
      <p:sp>
        <p:nvSpPr>
          <p:cNvPr id="7" name="文本框 6"/>
          <p:cNvSpPr txBox="1"/>
          <p:nvPr>
            <p:custDataLst>
              <p:tags r:id="rId23"/>
            </p:custDataLst>
          </p:nvPr>
        </p:nvSpPr>
        <p:spPr>
          <a:xfrm>
            <a:off x="6907154" y="1490333"/>
            <a:ext cx="423408" cy="386890"/>
          </a:xfrm>
          <a:prstGeom prst="rect">
            <a:avLst/>
          </a:prstGeom>
          <a:noFill/>
        </p:spPr>
        <p:txBody>
          <a:bodyPr wrap="square" rtlCol="0" anchor="ctr">
            <a:normAutofit fontScale="75000" lnSpcReduction="20000"/>
          </a:bodyPr>
          <a:lstStyle/>
          <a:p>
            <a:pPr algn="ctr"/>
            <a:r>
              <a:rPr lang="en-US" altLang="zh-CN" sz="3200" b="1" dirty="0">
                <a:solidFill>
                  <a:schemeClr val="bg2"/>
                </a:solidFill>
                <a:latin typeface="Arial" panose="020B0604020202020204" pitchFamily="34" charset="0"/>
                <a:ea typeface="微软雅黑" panose="020B0503020204020204" charset="-122"/>
              </a:rPr>
              <a:t>1</a:t>
            </a:r>
            <a:endParaRPr lang="zh-CN" altLang="en-US" sz="3200" b="1" dirty="0">
              <a:solidFill>
                <a:schemeClr val="bg2"/>
              </a:solidFill>
              <a:latin typeface="Arial" panose="020B0604020202020204" pitchFamily="34" charset="0"/>
              <a:ea typeface="微软雅黑" panose="020B0503020204020204" charset="-122"/>
            </a:endParaRPr>
          </a:p>
        </p:txBody>
      </p:sp>
      <p:sp>
        <p:nvSpPr>
          <p:cNvPr id="13" name="文本框 12"/>
          <p:cNvSpPr txBox="1"/>
          <p:nvPr>
            <p:custDataLst>
              <p:tags r:id="rId24"/>
            </p:custDataLst>
          </p:nvPr>
        </p:nvSpPr>
        <p:spPr>
          <a:xfrm>
            <a:off x="6907154" y="3515305"/>
            <a:ext cx="423408" cy="386890"/>
          </a:xfrm>
          <a:prstGeom prst="rect">
            <a:avLst/>
          </a:prstGeom>
          <a:noFill/>
        </p:spPr>
        <p:txBody>
          <a:bodyPr wrap="square" rtlCol="0" anchor="ctr">
            <a:normAutofit fontScale="75000" lnSpcReduction="20000"/>
          </a:bodyPr>
          <a:lstStyle/>
          <a:p>
            <a:pPr algn="ctr"/>
            <a:r>
              <a:rPr lang="en-US" altLang="zh-CN" sz="3200" b="1" dirty="0">
                <a:solidFill>
                  <a:schemeClr val="bg2"/>
                </a:solidFill>
                <a:latin typeface="Arial" panose="020B0604020202020204" pitchFamily="34" charset="0"/>
                <a:ea typeface="微软雅黑" panose="020B0503020204020204" charset="-122"/>
              </a:rPr>
              <a:t>2</a:t>
            </a:r>
            <a:endParaRPr lang="zh-CN" altLang="en-US" sz="3200" b="1" dirty="0">
              <a:solidFill>
                <a:schemeClr val="bg2"/>
              </a:solidFill>
              <a:latin typeface="Arial" panose="020B0604020202020204" pitchFamily="34" charset="0"/>
              <a:ea typeface="微软雅黑" panose="020B0503020204020204" charset="-122"/>
            </a:endParaRPr>
          </a:p>
        </p:txBody>
      </p:sp>
      <p:sp>
        <p:nvSpPr>
          <p:cNvPr id="20" name="矩形 19"/>
          <p:cNvSpPr/>
          <p:nvPr/>
        </p:nvSpPr>
        <p:spPr>
          <a:xfrm>
            <a:off x="761365" y="854075"/>
            <a:ext cx="375793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一、供应链产生的背景</a:t>
            </a:r>
          </a:p>
        </p:txBody>
      </p:sp>
    </p:spTree>
    <p:custDataLst>
      <p:tags r:id="rId1"/>
    </p:custData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E5MWQ0NGRjMjRhZDg4NzcyMjJiMzdmZjFiZGZkMmEifQ=="/>
  <p:tag name="KSO_WPP_MARK_KEY" val="9ea47c93-d3c5-4942-a3e3-be7892464284"/>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954_2*l_h_i*1_2_2"/>
  <p:tag name="KSO_WM_TEMPLATE_CATEGORY" val="diagram"/>
  <p:tag name="KSO_WM_TEMPLATE_INDEX" val="2020595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70_4*n_h_h_i*1_1_2_1"/>
  <p:tag name="KSO_WM_TEMPLATE_CATEGORY" val="diagram"/>
  <p:tag name="KSO_WM_TEMPLATE_INDEX" val="160070"/>
  <p:tag name="KSO_WM_UNIT_LAYERLEVEL" val="1_1_1_1"/>
  <p:tag name="KSO_WM_TAG_VERSION" val="1.0"/>
  <p:tag name="KSO_WM_BEAUTIFY_FLAG" val="#wm#"/>
  <p:tag name="KSO_WM_UNIT_LINE_FORE_SCHEMECOLOR_INDEX" val="6"/>
  <p:tag name="KSO_WM_UNIT_LINE_FILL_TYPE" val="2"/>
  <p:tag name="KSO_WM_UNIT_TEXT_FILL_FORE_SCHEMECOLOR_INDEX" val="14"/>
  <p:tag name="KSO_WM_UNIT_TEXT_FILL_TYPE" val="1"/>
  <p:tag name="KSO_WM_UNIT_USESOURCEFORMAT_APPLY" val="0"/>
</p:tagLst>
</file>

<file path=ppt/tags/tag101.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103.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105.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4*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4*n_h_h_i*1_1_1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107.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109.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954_2*l_h_i*1_2_3"/>
  <p:tag name="KSO_WM_TEMPLATE_CATEGORY" val="diagram"/>
  <p:tag name="KSO_WM_TEMPLATE_INDEX" val="2020595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10.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15.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117.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119.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5954_2*l_h_i*1_2_4"/>
  <p:tag name="KSO_WM_TEMPLATE_CATEGORY" val="diagram"/>
  <p:tag name="KSO_WM_TEMPLATE_INDEX" val="2020595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120.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25.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127.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129.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4*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954_2*l_h_i*1_3_1"/>
  <p:tag name="KSO_WM_TEMPLATE_CATEGORY" val="diagram"/>
  <p:tag name="KSO_WM_TEMPLATE_INDEX" val="2020595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4*n_h_h_i*1_1_1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131.xml><?xml version="1.0" encoding="utf-8"?>
<p:tagLst xmlns:a="http://schemas.openxmlformats.org/drawingml/2006/main" xmlns:r="http://schemas.openxmlformats.org/officeDocument/2006/relationships" xmlns:p="http://schemas.openxmlformats.org/presentationml/2006/main">
  <p:tag name="KSO_WM_SLIDE_ITEM_CNT" val="2"/>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577_1*l_h_i*1_1_1"/>
  <p:tag name="KSO_WM_TEMPLATE_CATEGORY" val="diagram"/>
  <p:tag name="KSO_WM_TEMPLATE_INDEX" val="2020557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577_1*l_h_i*1_1_2"/>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577_1*l_h_i*1_1_3"/>
  <p:tag name="KSO_WM_TEMPLATE_CATEGORY" val="diagram"/>
  <p:tag name="KSO_WM_TEMPLATE_INDEX" val="20205577"/>
  <p:tag name="KSO_WM_UNIT_LAYERLEVEL" val="1_1_1"/>
  <p:tag name="KSO_WM_TAG_VERSION" val="1.0"/>
  <p:tag name="KSO_WM_BEAUTIFY_FLAG" val="#wm#"/>
  <p:tag name="KSO_WM_UNIT_FILL_FORE_SCHEMECOLOR_INDEX" val="10"/>
  <p:tag name="KSO_WM_UNIT_FILL_BACK_SCHEMECOLOR_INDEX" val="14"/>
  <p:tag name="KSO_WM_UNIT_FILL_TYPE" val="2"/>
  <p:tag name="KSO_WM_UNIT_LINE_FORE_SCHEMECOLOR_INDEX" val="10"/>
  <p:tag name="KSO_WM_UNIT_LINE_FILL_TYPE" val="2"/>
  <p:tag name="KSO_WM_UNIT_TEXT_FILL_FORE_SCHEMECOLOR_INDEX" val="2"/>
  <p:tag name="KSO_WM_UNIT_TEXT_FILL_TYPE" val="1"/>
  <p:tag name="KSO_WM_UNIT_USESOURCEFORMAT_APPLY" val="0"/>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577_1*l_h_i*1_1_4"/>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13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577_1*l_h_f*1_1_1"/>
  <p:tag name="KSO_WM_TEMPLATE_CATEGORY" val="diagram"/>
  <p:tag name="KSO_WM_TEMPLATE_INDEX" val="2020557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
  <p:tag name="KSO_WM_UNIT_TEXT_FILL_FORE_SCHEMECOLOR_INDEX" val="13"/>
  <p:tag name="KSO_WM_UNIT_TEXT_FILL_TYPE" val="1"/>
  <p:tag name="KSO_WM_UNIT_USESOURCEFORMAT_APPLY" val="0"/>
</p:tagLst>
</file>

<file path=ppt/tags/tag137.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4_4*l_i*1_1"/>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74_4*l_i*1_2"/>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1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954_2*l_h_f*1_3_1"/>
  <p:tag name="KSO_WM_TEMPLATE_CATEGORY" val="diagram"/>
  <p:tag name="KSO_WM_TEMPLATE_INDEX" val="2020595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74_4*l_i*1_3"/>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14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4*l_h_f*1_1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0"/>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TEXT_FILL_FORE_SCHEMECOLOR_INDEX" val="5"/>
  <p:tag name="KSO_WM_UNIT_TEXT_FILL_TYPE" val="1"/>
  <p:tag name="KSO_WM_UNIT_USESOURCEFORMAT_APPLY" val="0"/>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954_2*l_h_i*1_3_2"/>
  <p:tag name="KSO_WM_TEMPLATE_CATEGORY" val="diagram"/>
  <p:tag name="KSO_WM_TEMPLATE_INDEX" val="2020595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50.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4_4*l_h_f*1_3_1"/>
  <p:tag name="KSO_WM_TEMPLATE_CATEGORY" val="diagram"/>
  <p:tag name="KSO_WM_TEMPLATE_INDEX" val="2022797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TEXT_FORE_SCHEMECOLOR_INDEX" val="7"/>
  <p:tag name="KSO_WM_UNIT_TEXT_LINE_FILL_TYPE" val="2"/>
  <p:tag name="KSO_WM_UNIT_USESOURCEFORMAT_APPLY" val="0"/>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 name="KSO_WM_UNIT_USESOURCEFORMAT_APPLY" val="0"/>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5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4_4*l_h_f*1_2_1"/>
  <p:tag name="KSO_WM_TEMPLATE_CATEGORY" val="diagram"/>
  <p:tag name="KSO_WM_TEMPLATE_INDEX" val="2022797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5954_2*l_h_i*1_3_3"/>
  <p:tag name="KSO_WM_TEMPLATE_CATEGORY" val="diagram"/>
  <p:tag name="KSO_WM_TEMPLATE_INDEX" val="2020595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TEXT_FILL_FORE_SCHEMECOLOR_INDEX" val="6"/>
  <p:tag name="KSO_WM_UNIT_TEXT_FILL_TYPE" val="1"/>
  <p:tag name="KSO_WM_UNIT_USESOURCEFORMAT_APPLY" val="0"/>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16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4_4*l_h_f*1_4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0"/>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TEXT_FORE_SCHEMECOLOR_INDEX" val="10"/>
  <p:tag name="KSO_WM_UNIT_TEXT_LINE_FILL_TYPE" val="2"/>
  <p:tag name="KSO_WM_UNIT_USESOURCEFORMAT_APPLY" val="0"/>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 name="KSO_WM_UNIT_USESOURCEFORMAT_APPLY" val="0"/>
</p:tagLst>
</file>

<file path=ppt/tags/tag169.xml><?xml version="1.0" encoding="utf-8"?>
<p:tagLst xmlns:a="http://schemas.openxmlformats.org/drawingml/2006/main" xmlns:r="http://schemas.openxmlformats.org/officeDocument/2006/relationships"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2*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5954_2*l_h_i*1_3_4"/>
  <p:tag name="KSO_WM_TEMPLATE_CATEGORY" val="diagram"/>
  <p:tag name="KSO_WM_TEMPLATE_INDEX" val="2020595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170.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71.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76.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178.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828_1*l_h_i*1_1_1"/>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180.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4*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4*n_h_h_i*1_1_1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182.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8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88.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1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828_1*l_h_f*1_1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190.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192.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19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i"/>
  <p:tag name="KSO_WM_UNIT_INDEX" val="1_1"/>
  <p:tag name="KSO_WM_UNIT_ID" val="diagram20186257_2*l_i*1_1"/>
  <p:tag name="KSO_WM_UNIT_LAYERLEVEL" val="1_1"/>
  <p:tag name="KSO_WM_BEAUTIFY_FLAG" val="#wm#"/>
  <p:tag name="KSO_WM_TAG_VERSION" val="1.0"/>
  <p:tag name="KSO_WM_DIAGRAM_GROUP_CODE" val="l1-1"/>
  <p:tag name="KSO_WM_UNIT_TEXT_FILL_FORE_SCHEMECOLOR_INDEX_BRIGHTNESS" val="0"/>
  <p:tag name="KSO_WM_UNIT_TEXT_FILL_FORE_SCHEMECOLOR_INDEX" val="2"/>
  <p:tag name="KSO_WM_UNIT_TEXT_FILL_TYPE" val="1"/>
  <p:tag name="KSO_WM_UNIT_USESOURCEFORMAT_APPLY" val="1"/>
</p:tagLst>
</file>

<file path=ppt/tags/tag19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i"/>
  <p:tag name="KSO_WM_UNIT_INDEX" val="1_2"/>
  <p:tag name="KSO_WM_UNIT_ID" val="diagram20186257_2*l_i*1_2"/>
  <p:tag name="KSO_WM_UNIT_LAYERLEVEL" val="1_1"/>
  <p:tag name="KSO_WM_BEAUTIFY_FLAG" val="#wm#"/>
  <p:tag name="KSO_WM_TAG_VERSION" val="1.0"/>
  <p:tag name="KSO_WM_DIAGRAM_GROUP_CODE" val="l1-1"/>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9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a"/>
  <p:tag name="KSO_WM_UNIT_INDEX" val="1_1_1"/>
  <p:tag name="KSO_WM_UNIT_ID" val="diagram20186257_2*l_h_a*1_1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f"/>
  <p:tag name="KSO_WM_UNIT_INDEX" val="1_1_1"/>
  <p:tag name="KSO_WM_UNIT_ID" val="diagram20186257_2*l_h_f*1_1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9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a"/>
  <p:tag name="KSO_WM_UNIT_INDEX" val="1_2_1"/>
  <p:tag name="KSO_WM_UNIT_ID" val="diagram20186257_2*l_h_a*1_2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f"/>
  <p:tag name="KSO_WM_UNIT_INDEX" val="1_2_1"/>
  <p:tag name="KSO_WM_UNIT_ID" val="diagram20186257_2*l_h_f*1_2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9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a"/>
  <p:tag name="KSO_WM_UNIT_INDEX" val="1_3_1"/>
  <p:tag name="KSO_WM_UNIT_ID" val="diagram20186257_2*l_h_a*1_3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7"/>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828_1*l_h_i*1_1_3"/>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20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f"/>
  <p:tag name="KSO_WM_UNIT_INDEX" val="1_3_1"/>
  <p:tag name="KSO_WM_UNIT_ID" val="diagram20186257_2*l_h_f*1_3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01.xml><?xml version="1.0" encoding="utf-8"?>
<p:tagLst xmlns:a="http://schemas.openxmlformats.org/drawingml/2006/main" xmlns:r="http://schemas.openxmlformats.org/officeDocument/2006/relationships" xmlns:p="http://schemas.openxmlformats.org/presentationml/2006/main">
  <p:tag name="KSO_WM_SLIDE_ITEM_CNT" val="6"/>
</p:tagLst>
</file>

<file path=ppt/tags/tag20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6*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6*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6*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6*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6*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207.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6*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6*n_h_h_i*1_1_3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209.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6*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5"/>
  <p:tag name="KSO_WM_UNIT_FILL_TYPE" val="1"/>
  <p:tag name="KSO_WM_UNIT_TEXT_FILL_FORE_SCHEMECOLOR_INDEX" val="14"/>
  <p:tag name="KSO_WM_UNIT_TEXT_FILL_TYPE" val="1"/>
  <p:tag name="KSO_WM_UNIT_USESOURCEFORMAT_APPLY" val="0"/>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828_1*l_h_i*1_2_1"/>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6*n_h_h_i*1_1_1_1"/>
  <p:tag name="KSO_WM_TEMPLATE_CATEGORY" val="diagram"/>
  <p:tag name="KSO_WM_TEMPLATE_INDEX" val="160070"/>
  <p:tag name="KSO_WM_UNIT_LAYERLEVEL" val="1_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211.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70_6*n_h_h_f*1_1_2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6"/>
  <p:tag name="KSO_WM_UNIT_FILL_TYPE" val="1"/>
  <p:tag name="KSO_WM_UNIT_TEXT_FILL_FORE_SCHEMECOLOR_INDEX" val="14"/>
  <p:tag name="KSO_WM_UNIT_TEXT_FILL_TYPE" val="1"/>
  <p:tag name="KSO_WM_UNIT_USESOURCEFORMAT_APPLY" val="0"/>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70_6*n_h_h_i*1_1_2_1"/>
  <p:tag name="KSO_WM_TEMPLATE_CATEGORY" val="diagram"/>
  <p:tag name="KSO_WM_TEMPLATE_INDEX" val="160070"/>
  <p:tag name="KSO_WM_UNIT_LAYERLEVEL" val="1_1_1_1"/>
  <p:tag name="KSO_WM_TAG_VERSION" val="1.0"/>
  <p:tag name="KSO_WM_BEAUTIFY_FLAG" val="#wm#"/>
  <p:tag name="KSO_WM_UNIT_LINE_FORE_SCHEMECOLOR_INDEX" val="6"/>
  <p:tag name="KSO_WM_UNIT_LINE_FILL_TYPE" val="2"/>
  <p:tag name="KSO_WM_UNIT_TEXT_FILL_FORE_SCHEMECOLOR_INDEX" val="14"/>
  <p:tag name="KSO_WM_UNIT_TEXT_FILL_TYPE" val="1"/>
  <p:tag name="KSO_WM_UNIT_USESOURCEFORMAT_APPLY" val="0"/>
</p:tagLst>
</file>

<file path=ppt/tags/tag213.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6*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6*n_h_h_i*1_1_4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215.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5_1"/>
  <p:tag name="KSO_WM_UNIT_ID" val="diagram160070_6*n_h_h_f*1_1_5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5_1"/>
  <p:tag name="KSO_WM_UNIT_ID" val="diagram160070_6*n_h_h_i*1_1_5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217.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6_1"/>
  <p:tag name="KSO_WM_UNIT_ID" val="diagram160070_6*n_h_h_f*1_1_6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5"/>
  <p:tag name="KSO_WM_UNIT_FILL_TYPE" val="1"/>
  <p:tag name="KSO_WM_UNIT_TEXT_FILL_FORE_SCHEMECOLOR_INDEX" val="14"/>
  <p:tag name="KSO_WM_UNIT_TEXT_FILL_TYPE" val="1"/>
  <p:tag name="KSO_WM_UNIT_USESOURCEFORMAT_APPLY" val="0"/>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6_1"/>
  <p:tag name="KSO_WM_UNIT_ID" val="diagram160070_6*n_h_h_i*1_1_6_1"/>
  <p:tag name="KSO_WM_TEMPLATE_CATEGORY" val="diagram"/>
  <p:tag name="KSO_WM_TEMPLATE_INDEX" val="160070"/>
  <p:tag name="KSO_WM_UNIT_LAYERLEVEL" val="1_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219.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6*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2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828_1*l_h_f*1_2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6*n_h_h_i*1_1_4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221.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6*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6*n_h_h_i*1_1_3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223.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22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229.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70_4*n_h_h_f*1_1_2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6"/>
  <p:tag name="KSO_WM_UNIT_FILL_TYPE" val="1"/>
  <p:tag name="KSO_WM_UNIT_TEXT_FILL_FORE_SCHEMECOLOR_INDEX" val="14"/>
  <p:tag name="KSO_WM_UNIT_TEXT_FILL_TYPE" val="1"/>
  <p:tag name="KSO_WM_UNIT_USESOURCEFORMAT_APPLY" val="0"/>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828_1*l_h_i*1_2_3"/>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70_4*n_h_h_i*1_1_2_1"/>
  <p:tag name="KSO_WM_TEMPLATE_CATEGORY" val="diagram"/>
  <p:tag name="KSO_WM_TEMPLATE_INDEX" val="160070"/>
  <p:tag name="KSO_WM_UNIT_LAYERLEVEL" val="1_1_1_1"/>
  <p:tag name="KSO_WM_TAG_VERSION" val="1.0"/>
  <p:tag name="KSO_WM_BEAUTIFY_FLAG" val="#wm#"/>
  <p:tag name="KSO_WM_UNIT_LINE_FORE_SCHEMECOLOR_INDEX" val="6"/>
  <p:tag name="KSO_WM_UNIT_LINE_FILL_TYPE" val="2"/>
  <p:tag name="KSO_WM_UNIT_TEXT_FILL_FORE_SCHEMECOLOR_INDEX" val="14"/>
  <p:tag name="KSO_WM_UNIT_TEXT_FILL_TYPE" val="1"/>
  <p:tag name="KSO_WM_UNIT_USESOURCEFORMAT_APPLY" val="0"/>
</p:tagLst>
</file>

<file path=ppt/tags/tag231.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233.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235.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4*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4*n_h_h_i*1_1_1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237.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70_4*n_h_h_i*1_1_2_1"/>
  <p:tag name="KSO_WM_TEMPLATE_CATEGORY" val="diagram"/>
  <p:tag name="KSO_WM_TEMPLATE_INDEX" val="160070"/>
  <p:tag name="KSO_WM_UNIT_LAYERLEVEL" val="1_1_1_1"/>
  <p:tag name="KSO_WM_TAG_VERSION" val="1.0"/>
  <p:tag name="KSO_WM_BEAUTIFY_FLAG" val="#wm#"/>
  <p:tag name="KSO_WM_UNIT_LINE_FORE_SCHEMECOLOR_INDEX" val="6"/>
  <p:tag name="KSO_WM_UNIT_LINE_FILL_TYPE" val="2"/>
  <p:tag name="KSO_WM_UNIT_TEXT_FILL_FORE_SCHEMECOLOR_INDEX" val="14"/>
  <p:tag name="KSO_WM_UNIT_TEXT_FILL_TYPE" val="1"/>
  <p:tag name="KSO_WM_UNIT_USESOURCEFORMAT_APPLY" val="0"/>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05828_1*l_h_i*1_1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240.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70_4*n_h_h_f*1_1_2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6"/>
  <p:tag name="KSO_WM_UNIT_FILL_TYPE" val="1"/>
  <p:tag name="KSO_WM_UNIT_TEXT_FILL_FORE_SCHEMECOLOR_INDEX" val="14"/>
  <p:tag name="KSO_WM_UNIT_TEXT_FILL_TYPE" val="1"/>
  <p:tag name="KSO_WM_UNIT_USESOURCEFORMAT_APPLY" val="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05828_1*l_h_i*1_2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26.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i"/>
  <p:tag name="KSO_WM_UNIT_INDEX" val="1_1"/>
  <p:tag name="KSO_WM_UNIT_ID" val="diagram20186257_2*l_i*1_1"/>
  <p:tag name="KSO_WM_UNIT_LAYERLEVEL" val="1_1"/>
  <p:tag name="KSO_WM_BEAUTIFY_FLAG" val="#wm#"/>
  <p:tag name="KSO_WM_TAG_VERSION" val="1.0"/>
  <p:tag name="KSO_WM_DIAGRAM_GROUP_CODE" val="l1-1"/>
  <p:tag name="KSO_WM_UNIT_TEXT_FILL_FORE_SCHEMECOLOR_INDEX_BRIGHTNESS" val="0"/>
  <p:tag name="KSO_WM_UNIT_TEXT_FILL_FORE_SCHEMECOLOR_INDEX" val="2"/>
  <p:tag name="KSO_WM_UNIT_TEXT_FILL_TYPE" val="1"/>
  <p:tag name="KSO_WM_UNIT_USESOURCEFORMAT_APPLY" val="1"/>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i"/>
  <p:tag name="KSO_WM_UNIT_INDEX" val="1_2"/>
  <p:tag name="KSO_WM_UNIT_ID" val="diagram20186257_2*l_i*1_2"/>
  <p:tag name="KSO_WM_UNIT_LAYERLEVEL" val="1_1"/>
  <p:tag name="KSO_WM_BEAUTIFY_FLAG" val="#wm#"/>
  <p:tag name="KSO_WM_TAG_VERSION" val="1.0"/>
  <p:tag name="KSO_WM_DIAGRAM_GROUP_CODE" val="l1-1"/>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a"/>
  <p:tag name="KSO_WM_UNIT_INDEX" val="1_1_1"/>
  <p:tag name="KSO_WM_UNIT_ID" val="diagram20186257_2*l_h_a*1_1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954_2*l_h_i*1_1_1"/>
  <p:tag name="KSO_WM_TEMPLATE_CATEGORY" val="diagram"/>
  <p:tag name="KSO_WM_TEMPLATE_INDEX" val="2020595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f"/>
  <p:tag name="KSO_WM_UNIT_INDEX" val="1_1_1"/>
  <p:tag name="KSO_WM_UNIT_ID" val="diagram20186257_2*l_h_f*1_1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a"/>
  <p:tag name="KSO_WM_UNIT_INDEX" val="1_2_1"/>
  <p:tag name="KSO_WM_UNIT_ID" val="diagram20186257_2*l_h_a*1_2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f"/>
  <p:tag name="KSO_WM_UNIT_INDEX" val="1_2_1"/>
  <p:tag name="KSO_WM_UNIT_ID" val="diagram20186257_2*l_h_f*1_2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a"/>
  <p:tag name="KSO_WM_UNIT_INDEX" val="1_3_1"/>
  <p:tag name="KSO_WM_UNIT_ID" val="diagram20186257_2*l_h_a*1_3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7"/>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f"/>
  <p:tag name="KSO_WM_UNIT_INDEX" val="1_3_1"/>
  <p:tag name="KSO_WM_UNIT_ID" val="diagram20186257_2*l_h_f*1_3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35.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4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1"/>
  <p:tag name="KSO_WM_UNIT_FILL_FORE_SCHEMECOLOR_INDEX" val="6"/>
  <p:tag name="KSO_WM_UNIT_FILL_TYPE" val="1"/>
  <p:tag name="KSO_WM_UNIT_LINE_FORE_SCHEMECOLOR_INDEX" val="16"/>
  <p:tag name="KSO_WM_UNIT_LINE_FILL_TYPE" val="2"/>
  <p:tag name="KSO_WM_UNIT_USESOURCEFORMAT_APPLY" val="0"/>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4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4_1"/>
  <p:tag name="KSO_WM_UNIT_PRESET_TEXT" val="添加标题"/>
  <p:tag name="KSO_WM_UNIT_VALUE" val="6"/>
  <p:tag name="KSO_WM_UNIT_USESOURCEFORMAT_APPLY" val="0"/>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4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2"/>
  <p:tag name="KSO_WM_UNIT_USESOURCEFORMAT_APPLY" val="0"/>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4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954_2*l_h_f*1_1_1"/>
  <p:tag name="KSO_WM_TEMPLATE_CATEGORY" val="diagram"/>
  <p:tag name="KSO_WM_TEMPLATE_INDEX" val="2020595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 name="KSO_WM_UNIT_USESOURCEFORMAT_APPLY" val="0"/>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 name="KSO_WM_UNIT_USESOURCEFORMAT_APPLY" val="0"/>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2"/>
  <p:tag name="KSO_WM_UNIT_USESOURCEFORMAT_APPLY" val="0"/>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 name="KSO_WM_UNIT_USESOURCEFORMAT_APPLY" val="0"/>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 name="KSO_WM_UNIT_USESOURCEFORMAT_APPLY" val="0"/>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2"/>
  <p:tag name="KSO_WM_UNIT_USESOURCEFORMAT_APPLY" val="0"/>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LINE_FORE_SCHEMECOLOR_INDEX" val="16"/>
  <p:tag name="KSO_WM_UNIT_LINE_FILL_TYPE" val="2"/>
  <p:tag name="KSO_WM_UNIT_USESOURCEFORMAT_APPLY" val="0"/>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 name="KSO_WM_UNIT_USESOURCEFORMAT_APPLY" val="0"/>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954_2*l_h_i*1_1_2"/>
  <p:tag name="KSO_WM_TEMPLATE_CATEGORY" val="diagram"/>
  <p:tag name="KSO_WM_TEMPLATE_INDEX" val="2020595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1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2"/>
  <p:tag name="KSO_WM_UNIT_USESOURCEFORMAT_APPLY" val="0"/>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52.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954_2*l_h_i*1_1_1"/>
  <p:tag name="KSO_WM_TEMPLATE_CATEGORY" val="diagram"/>
  <p:tag name="KSO_WM_TEMPLATE_INDEX" val="2020595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5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954_2*l_h_f*1_1_1"/>
  <p:tag name="KSO_WM_TEMPLATE_CATEGORY" val="diagram"/>
  <p:tag name="KSO_WM_TEMPLATE_INDEX" val="2020595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954_2*l_h_i*1_1_2"/>
  <p:tag name="KSO_WM_TEMPLATE_CATEGORY" val="diagram"/>
  <p:tag name="KSO_WM_TEMPLATE_INDEX" val="2020595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954_2*l_h_i*1_1_3"/>
  <p:tag name="KSO_WM_TEMPLATE_CATEGORY" val="diagram"/>
  <p:tag name="KSO_WM_TEMPLATE_INDEX" val="2020595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954_2*l_h_i*1_1_4"/>
  <p:tag name="KSO_WM_TEMPLATE_CATEGORY" val="diagram"/>
  <p:tag name="KSO_WM_TEMPLATE_INDEX" val="2020595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954_2*l_h_i*1_2_1"/>
  <p:tag name="KSO_WM_TEMPLATE_CATEGORY" val="diagram"/>
  <p:tag name="KSO_WM_TEMPLATE_INDEX" val="2020595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5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954_2*l_h_f*1_2_1"/>
  <p:tag name="KSO_WM_TEMPLATE_CATEGORY" val="diagram"/>
  <p:tag name="KSO_WM_TEMPLATE_INDEX" val="2020595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954_2*l_h_i*1_1_3"/>
  <p:tag name="KSO_WM_TEMPLATE_CATEGORY" val="diagram"/>
  <p:tag name="KSO_WM_TEMPLATE_INDEX" val="2020595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954_2*l_h_i*1_2_2"/>
  <p:tag name="KSO_WM_TEMPLATE_CATEGORY" val="diagram"/>
  <p:tag name="KSO_WM_TEMPLATE_INDEX" val="2020595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954_2*l_h_i*1_2_3"/>
  <p:tag name="KSO_WM_TEMPLATE_CATEGORY" val="diagram"/>
  <p:tag name="KSO_WM_TEMPLATE_INDEX" val="2020595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5954_2*l_h_i*1_2_4"/>
  <p:tag name="KSO_WM_TEMPLATE_CATEGORY" val="diagram"/>
  <p:tag name="KSO_WM_TEMPLATE_INDEX" val="2020595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954_2*l_h_i*1_3_1"/>
  <p:tag name="KSO_WM_TEMPLATE_CATEGORY" val="diagram"/>
  <p:tag name="KSO_WM_TEMPLATE_INDEX" val="2020595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64.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954_2*l_h_f*1_3_1"/>
  <p:tag name="KSO_WM_TEMPLATE_CATEGORY" val="diagram"/>
  <p:tag name="KSO_WM_TEMPLATE_INDEX" val="2020595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954_2*l_h_i*1_3_2"/>
  <p:tag name="KSO_WM_TEMPLATE_CATEGORY" val="diagram"/>
  <p:tag name="KSO_WM_TEMPLATE_INDEX" val="2020595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5954_2*l_h_i*1_3_3"/>
  <p:tag name="KSO_WM_TEMPLATE_CATEGORY" val="diagram"/>
  <p:tag name="KSO_WM_TEMPLATE_INDEX" val="2020595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5954_2*l_h_i*1_3_4"/>
  <p:tag name="KSO_WM_TEMPLATE_CATEGORY" val="diagram"/>
  <p:tag name="KSO_WM_TEMPLATE_INDEX" val="2020595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828_1*l_h_i*1_1_1"/>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828_1*l_h_f*1_1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954_2*l_h_i*1_1_4"/>
  <p:tag name="KSO_WM_TEMPLATE_CATEGORY" val="diagram"/>
  <p:tag name="KSO_WM_TEMPLATE_INDEX" val="2020595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828_1*l_h_i*1_1_3"/>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828_1*l_h_i*1_2_1"/>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7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828_1*l_h_f*1_2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828_1*l_h_i*1_2_3"/>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05828_1*l_h_i*1_1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05828_1*l_h_i*1_2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76.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4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1"/>
  <p:tag name="KSO_WM_UNIT_FILL_FORE_SCHEMECOLOR_INDEX" val="6"/>
  <p:tag name="KSO_WM_UNIT_FILL_TYPE" val="1"/>
  <p:tag name="KSO_WM_UNIT_LINE_FORE_SCHEMECOLOR_INDEX" val="16"/>
  <p:tag name="KSO_WM_UNIT_LINE_FILL_TYPE" val="2"/>
  <p:tag name="KSO_WM_UNIT_USESOURCEFORMAT_APPLY" val="0"/>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4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4_1"/>
  <p:tag name="KSO_WM_UNIT_PRESET_TEXT" val="添加标题"/>
  <p:tag name="KSO_WM_UNIT_VALUE" val="6"/>
  <p:tag name="KSO_WM_UNIT_USESOURCEFORMAT_APPLY" val="0"/>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4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2"/>
  <p:tag name="KSO_WM_UNIT_USESOURCEFORMAT_APPLY" val="0"/>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954_2*l_h_i*1_2_1"/>
  <p:tag name="KSO_WM_TEMPLATE_CATEGORY" val="diagram"/>
  <p:tag name="KSO_WM_TEMPLATE_INDEX" val="2020595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4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 name="KSO_WM_UNIT_USESOURCEFORMAT_APPLY" val="0"/>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 name="KSO_WM_UNIT_USESOURCEFORMAT_APPLY" val="0"/>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2"/>
  <p:tag name="KSO_WM_UNIT_USESOURCEFORMAT_APPLY" val="0"/>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 name="KSO_WM_UNIT_USESOURCEFORMAT_APPLY" val="0"/>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 name="KSO_WM_UNIT_USESOURCEFORMAT_APPLY" val="0"/>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2"/>
  <p:tag name="KSO_WM_UNIT_USESOURCEFORMAT_APPLY" val="0"/>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LINE_FORE_SCHEMECOLOR_INDEX" val="16"/>
  <p:tag name="KSO_WM_UNIT_LINE_FILL_TYPE" val="2"/>
  <p:tag name="KSO_WM_UNIT_USESOURCEFORMAT_APPLY" val="0"/>
</p:tagLst>
</file>

<file path=ppt/tags/tag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954_2*l_h_f*1_2_1"/>
  <p:tag name="KSO_WM_TEMPLATE_CATEGORY" val="diagram"/>
  <p:tag name="KSO_WM_TEMPLATE_INDEX" val="2020595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 name="KSO_WM_UNIT_USESOURCEFORMAT_APPLY" val="0"/>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1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2"/>
  <p:tag name="KSO_WM_UNIT_USESOURCEFORMAT_APPLY" val="0"/>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93.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94.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99.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70_4*n_h_h_f*1_1_2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6"/>
  <p:tag name="KSO_WM_UNIT_FILL_TYPE" val="1"/>
  <p:tag name="KSO_WM_UNIT_TEXT_FILL_FORE_SCHEMECOLOR_INDEX" val="14"/>
  <p:tag name="KSO_WM_UNIT_TEXT_FILL_TYPE" val="1"/>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A2MzU3NzM3OTEwIiwKCSJHcm91cElkIiA6ICIxOTg3MTQ3ODQiLAoJIkltYWdlIiA6ICJpVkJPUncwS0dnb0FBQUFOU1VoRVVnQUFBK0FBQUFKTUNBWUFBQUI2anN4Y0FBQUFDWEJJV1hNQUFBc1RBQUFMRXdFQW1wd1lBQUFnQUVsRVFWUjRuT3pkZVh4VTVkMDI4T3ZNWkxLU1pKS1FoRVNXa0kzc1lVOGlDQUpxRmZ2SzlyZzhnajRLdFFJRldoKzFXclRxV3l1VmF1dFNMYUlWTFgxZWJVVkVIcTBpeWk0UUlBRXlJUnRaeUVZMnlENUpaakxMZWY4SWM1akpUUGJKVElEcisvbndjZWJjWjg3Y00wVGdPdmQ5LzI1QkZFVVJSRVJFUkVSRVJHUVhnaUFJdG83TEhOMFJJaUlpSWlJaW9oc1J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E3ZzR1d05FUkVSRVJOZWJMNy84RXAyZG5RQ0FlKys5RjRJZ0RQcGFvaWlpdWJrWlNxWFNYdDF6Q29QQmdMS3lNaFFYRjhQSHh3Y3BLU2tEZW4xSlNRbkdqaDBMVjFkWHE3YU9qZzU0ZUhoWUhLdXFxa0puWnllQ2dvTGc2ZWs1cEw0VDJRc0RPQkVSRVJHUm5SMDRjQUFhalFaQVZ3QWZqSU1IRCtMSWtTT29yYTJGS0lwNDdiWFg3Qllrang4L2p2THljaVFrSkNBNk9ob0toUUlHZ3dIdnZ2dXVkTTc2OWV1bEd3ZGFyUlpidDI2VjJqWnMyRENnOTlQcGRIam1tV2ZRMXRZR0FGQXFsWmd4WXdaa3N2NU55RzFxYXNMbXpac2hrOGt3Zi81ODZUdmR1WE1uc3JLeW9GYXI4ZnJycjF0Y2I5ZXVYVkNwVkpESlpIampqVGZnN3U0K29ENFREUWNHY0NJaXV1YU4rV0duczd0QVJGZlUzTGJNMlYwWUVZeEc0NUN2RVJnWWlNcktTdW01U3FWQ2FtcXExWG1QUC81NHI5ZDU0SUVITUcvZVBJdGpQLzc0STRxS2lyQi8vMzVzMkxBQjhmSHhNQnFOeU1uSmtjNFJSVkVLNEFhRHdhSnRvQlFLQlpLVGszSHMyREVBWFlFNkt5c0xVNlpNNmRmckN3c0xBWFI5cjhIQndkTHhtcG9hMU5iV0FnQnljM09Sa0pBZzliMm9xQWdBRUJFUndmQk5Jd1lET0JFUkVSR1JuZW4xZWdDQUlBZ0RtbjYrZS9kdTZiSFJhSVFnQ0JCRkVRQ3dmLzkrS1d3Q1FGaFlHSktUa3dmY3QrYm1aaFFYRndNQVBEMDlFUk1UTStCcmRKZWZuNDlQUHZtazEzTTZPam9zbnYvakgvL0FybDI3ZWp4LzllclZDQTBOQlFCa1oyZEx4OHZMeTZYdktTa3BDU3FWQ2dDUW1abUowYU5INDhVWFg3UzRUbUZob2RWTmlsbXpadUhoaHgvdTQxTVIyUjhET0JFUkVSSFJBSFIwZE9DWlo1N3A5UnpUQ0xnb2luMU8xOTY4ZWJPMGZ2bWJiNzdwOGJ5eXNqS1VsWlZKeitmTW1XTVJ3TjNjM0RCOStuUUFYYUd6cnE0T0FPRHY3Mjl4bll5TURDblVUNWt5QlhLNXZOZis5WWRHbzdHNE9kQWZiVzF0MHBSMFczUTZIWUN1bXhubUFmeklrU1BTNDgyYk4wdVBzN096Y2NjZGR3eW9EMFNPeGdCT1JFUkVSRFFBb2loQ3E5WDIrL3krempXRjRhRWFOV29VSG43NFlZaWlpSTBiTjBySFROT3lUVXpUd0FFZ0xTME4zMzMzSFE0ZE9tVFZqK2VmZjE1NjNIMUt2ZW42bXpadHNrdmZlM1AyN0ZtMHQ3ZmJiRk1xbFFnT0RrWnRiUzFhVzF0UlcxdUxXYk5tUWFWU29iVzFGWjZlbmphbnVVZEZSUTEzdDRsc1lnQW5JaUlpSWhvaDNuNzdiUnc0Y0FCNzkrN0Y0c1dMTVdmT0hLbnQ4T0hEK095eno1Q2NuSXlVbEJRa0pTWFp2RVorZmo0YUdob0FBS21wcVJZajNDVWxKZEs2Y2w5ZlgwUkZSU0U3T3h2MTlmVlcxN0YxckQ5dEFDd0t0dGxpdnI2OEw0Y09IUUlBZUhoNDROVlhYN1ZhengwVEV3TjNkM2RNblRvVjRlSGhTRXhNUkVaR0JnQWdJU0dCVTgxcFJHRUFKeUlpSWlJYWd1NWhNenM3RysrODh3NkFya0pxdi8vOTc2MWUwMVBodEp5Y0hHbGQ5Q2VmZkFJUER3L01tREVEcmEydDJMMTdOM1E2SFRJeU1oQVFFTkJqQUQ5NjlLajBlUGJzMlJadFAvendnL1RZRVlYSk9qczdwVzNEMUdvMWpoMDdCcFZLQlQ4L1A2eGF0Y3JpM0NOSGpxQzl2UjJ4c2JFWU4yNGNCRUZBU1VrSnpwOC9ENkJydFB2cnI3K1d6cDh6Wnc2Q2dvTHd3QU1QV0ZRL0x5d3NsR1lkaEllSFM5LzFnZ1VMY045OTl3M3I1eVhxQ3dNNEVSRVJFWkVkbWErRkh1amUzVk9uVHNVZGQ5eUJ2WHYzd3NmSFIxb2p2WDM3ZHFqVmFnQmRWYjBYTDE1czgvWE56YzA0ZmZvMEFDQXlNaEloSVNGU1cwMU5qZFJtYnVuU3BWaTZkQ2wwT2gzV3JWc25IZCt5WllzVWJOdmIyL0hFRTA5SWJYMk5jTmZVMUdEZnZuMDRlZklrWG5qaEJRUUVCRUNqMFdEbnpxNWRLeFFLQlRRYWpjVk5nSU1IRDBxajgzZmZmVGZ1dWVjZWk1SDI2dXBxVkZkWFM4L2o0K01SRkJSa3RaV1orWHJ4dUxpNFh2dEo1R2dNNEVSRVJFUkVkcFNYbHljOUhqMTZkTDlmdDMzN2RvdlI2K2JtWm56NjZhZjQ5Tk5QTGM0ckxpN0dtalZyQUZnSDRZTUhEOEpnTUFDQXhmUjFvS3ZDdXIzV20vZGw5KzdkVXRnL2RPZ1FsaTVkaXRHalJ5TTBOQlJWVlZYUTZYVEl6czdHakJrekFBQ3RyYTI0ZVBHaTlQcm82R2dBd01TSkUzdDhqNHFLQ3J6NTVwc1d4N1p1M1NwVlJROEpDUm53RFJDaTRjWUFUa1JFUkVRaldsNWUzckFWKzlxNGNTTmlZMlB0ZHIzR3hrYms1dVpLenlzcks5SFUxT1N3SU5qUzBpSTlMaTB0UlVwS0NnQ2dvS0RBNXVqM2NKazFhNWIwZmtlUEhzVTk5OXdERnhjWEpDWW1vcXFxQ2dCdyt2UnBLWURuNStkTE53ZGNYVjBSR1JrSm9Pc0dSa0JBQUo1KyttazgrK3l6QUxvS3h6M3l5Q09vcUtpdytkNm1VZkxxNm1xTEN2VDc5dTNEdm4zN0FBRExseSszdWtGQjVBZ000RVJFUkVSRWRySjc5MjZMaXVFVkZSVjQ1WlZYc0hyMWFrUkVSUFQ2MnFTa0pQajYrZzdwL1I5ODhFSFUxdGFpc0xBUSsvZnZ4N2h4NDNEenpUY2pLeXRyU05mdGkyblVIUUJrTWhuaTR1S2dWQ3JSMU5RRXRWcU5VNmRPSVMwdERZbUppZmp1dSs4QUFMbTV1ZERyOVhCeGNiRzRhVEZwMGlTNHVGeU5LY3VYTDRlYm01dlZlN3E0dUNBZ0lBQ05qWTFXVmRxSlJpb0djQ0lpSWlJaU96aDkralNPSHo4dVBYZHhjWUZlcjBkTFN3disvT2MvWS9ueTViajU1cHQ3ZlAza3laTXhlZkxrSWZWQkxwZGoxYXBWZVBIRkY2SFZhckZqeHc0a0p5Y2pNaklTKy9idGc0K1BqOFVvdWIzbzlYcUxQc2hrTXFTbXBtTFBuajBBdXFiR3A2V2xJU0lpQXU3dTd0Qm9OTkJvTkNnb0tFQjhmTHpGdEgzemJkTktTMHRSVUZDQW5Kd2M2VmhaV1JtKytPSUwrUGo0WU5PbVRYamhoUmNzMXQzUG1qVkxlbXcwR3FYZms5RFFVR2xLKzVneFkrejhEUkQxRHdNNEVSRVJFVjB6WW1KaThOeHp6em03RzFaeWNuS3diZHMyNmJtWGx4ZWVlZVlaZlB6eHh5Z3BLWUZlcjhmZi8vNTMxTmJXOWxoQURlaWFKbTBxdHRhWFJZc1cyVHp1NStlSGVmUG1ZYytlUFdodmI4Zmh3NGVsVUxwczJUSjg5TkZIRnVmM1ZKSGR0TTdjRnROckFnSUNzR25USm1nMEdxbk5WRmh0MXF4WlVnQXZMUzFGZFhVMVFrSkNFQnNiaXpObnpnQUF6cDA3QjM5L2Z6UTJOa3F2TncvZ2xaV1Ywb2k1U1ZWVkZhcXFxaEFjSEl6YmJydk5xbS9tMjQ1cHRWb3BnTWZHeHJJS09qa2RBemdSRVJFUjBSQWNQSGdRbjMzMm1UUU5XeEFFckZ5NUVzSEJ3ZmpWcjM2RmQ5NTVSOXBLYTgrZVBSYWp4ZDBkT25USVlqUzNOejBGY0FDWU1XT0dGSDZ6c3JKdzExMTNJU1VsQmFtcHFWWUIzQjVhVzF1bHh4NGVIZ0NBb0tBZ2hJV0ZvYlMwRkFCdzdOZ3hMRnUyREhGeGNWWUIzQ1EwTkhSQWhldHMyYjU5dS9UWWZHcDZYbDZlMU9icjY5dnI5MGMwWEJqQWlZaUlpSWlHd00vUFR5b2dKZ2dDSG5yb0lXa1UxODNORGV2WHI4Yzc3N3lEZ29JQytQcjZZdDY4ZVJiN2NROEg4eEJyS25wbVBqSnNMaUFnWU5Edll5b3UxOVRVSkIwelg4YytjK1pNS1lDbnA2ZGp5WklsMHZydytQaDRKQ1FrNE5DaFE5TDV5Y25KRnRlZlBYczJacytlYmJFTm1xa0lXMC9NSzhtYk00MmNBMEJ3Y0RBRE9Ea0ZBemdSRVJFUjBSQWtKeWZqdnZ2dXc1ZGZmb21WSzFkYWhVaFhWMWVzVzdjT2YvdmIzN0I0OGVKK2ovRGEybXU3KzNybjdyUmFMUlFLaFVYRmM5UEl2SGxoTTNQbUZlWXZYNzZNdlh2M1l2SGl4ZkQwOUxRNHI3S3lFbGxaV2JqNzdydXRybUhlSi9OQVAyM2FOT3pZc1FPaUtLS2xwUVhuenAxRFVsSVNObS9lTFBYM3d3OC9sTTRmNmhwNG9wR09BWnlJaUlpSWFJam16WnVIYWRPbXdjZkh4MmE3cTZzcjFxNWRPK3o5Mkw1OU96SXlNaXlPQlFVRjlldTFlcjBlNzcvL1Bzckt5bkRtekJtc1dMRkN1cG53N2JmZjR1dXZ2NFplcjBkblp5ZVdMRmtpdlU0VVJaU1hsMHZQUTBORHBjZEtwUktUSmsyQzBXakVyRm16ckxaOHk4dkxrNmJrSzVWS1RKZ3dvVjk5Yld0cncvbno1ekZseWhTck52TWJGMXF0VnRxS2JNR0NCVndEVGs3SEFFNUVSRVJFWkFjOWhlL3VUTlBWKzdKNzkyNnJZMzBWYUpzNGNhSlZBTC8xMWx2NzlYNmZmLzQ1eXNyS0FIU3Q2WmJMNVZLYktJcFNVTjZ6WncrOHZiMmxBbWpsNWVVV1JkaVVTaVhxNit1bDV3OCsrS0EwK3Q2OUFydjVTSDFVVkJRYUdocWs1ejQrUGxBb0ZGYjlyS2lvd0VzdnZZUzR1RGo0K1BqZzh1WExVbHRPVGc3aTQrUDc5WG1KbklFQm5JaUlpSWhvR0dtMVdnQ0FRcUdBSUFnNGUvYXNSYnV0a0FrQTMzenp6WURmS3pnNEdFRFhXdlRnNEdEY2Nzc3RtRHQzYnArdk8zRGdBQTRjT0NBOVg3SmtpVVUxOG9VTEY2S2xwVVU2NS9QUFA0ZS92eittVHAyS3pNeE02VHdYRnhmczM3L2ZvaUo4ZjUwNmRRcW5UcDJTbnYvaUY3OUFVbElTZ0t2ZklkQTFGUjRBcXF1cjhkNTc3MW5zUWI1bHl4YmNlZWVkbURsekpnSURBeUdYeTVHV2xnWUFDQXNMQTNEMVprSlAzenZSY0dJQUp5SWlJaUlhUnNlUEg4ZW5uMzVxc3kwZ0lNQ3VRVEF1TGc2dnYvNDZQRHc4ZWx6ejNWMUdSZ2IrOWE5L1NjOW56NTZObi96a0oxYm4zWC8vL2FpdnI0ZEtwWUlvaXRpMmJSczhQVDB0aXA0bEppYWlyYTF0NkIra0cxTVZlUk9aVEFhMVdpMk5xQWNGQmFHdXJnNDZuUTVmZmZVVnZ2cnFLOGhrTXVtN05ScU5PSG55SkxadDJ3WlJGT0h1N282MzNuckw3djBrNm92TTJSMGdJaUlpSXJxZVJVWkc5dGgyKysyMzk5aTJkZXRXcTErbUVlNmV5T1Z5ZUh0Nzl6dDhBMEIrZnI0MExUNDVPUm5MbHkrM2VaNGdDRmkxYWhWQ1FrSUFkSTBrTnpZMlNpUE1BUG8xMmo0WW5aMmQwdU9BZ0FBODlkUlRXTHQyTFFSQmdJZUhCNTU4OGtrc1hMZ1FnaUJJNXhtTlJtaTFXbWkxV3VoME9oZ01CdWx6eHNURURFcy9pZnJDRVhBaUlpSWlvbUVVR2hxS3NXUEhRcWZUU2FPeWZuNSttREZqQm1iTW1HRnhibXBxS3BxYm0zdTgxc0tGQzRjOHd1em01bWJ4M3hVclZzRE56UTJWbFpWNDdMSEhJSlAxUEVibjd1Nk94eDkvSE8rKyt5NGVmZlJSUkVSRUFBQkNRa0tRbVptSjJOaFlxMEpyOW5ETExiY2dNek1UQm9NQnExZXZocGVYRjRDdUxjbkN3OE9oVkNxeGFORWlUSjQ4R2VucDZhaW9xSUJhcllaZXI3Y0k1YWJIM1N2VkV6bUtJUGEzQ2dRUkVkRUlOZWFIbmM3dUFoRmRVWFBiTXJ0Zk15OHZUOW9xS3lZbUJzODk5NXpkMzJPZ2pFYWo5TGkzd09vSXBzSnNNcG5NYXV1d2dkRHI5ZjBlT1RjYWpWYWYyOVl4ZTJwcGFZR0hoNGZGbFAyMnRqWjRlbnBhaEd5aWtVRG80WWVTSStCRVJFUkVSQVBrN05CdGJ0U29VWGE1emtDbXJkdjYvTVA5bmRpcU1tOGFDU2U2Vm95Y1B6bUlpSWlJaUlpSXJtTU00RVJFUkVUWE9BRkFpSnRIaisxS2hhdmpPa05FUkQzaUZIUWlJaUliU3VZdGdxZTg2Ni9KNFZoanZpRnNFZ0pkM1dHQWlKZk9xNlRqdmk0RDM0N0lDS0JWcit1eFBkbkhEOS9ObkM4OTcvNTUzR1J5bE0xZkxEMmZmWHd2aXRwYUI5d1A2akxhMVEwYkk2L3VuN3k1T0FlMVdnMGVHUnVPQ2swNzlsMnU2Zk1hYjhkUE4zdDlMaTVxMm5zOWY4Vk5FL0dIbUNuNHB1NGlQaWd2d3FubWVnQmRvZnkvdzJOeGY4Z0VMTWs4aE16bWhrRitLaUlpc2djR2NDSWlvZ0V3RCtiOTBXN1FJL3pBYnF2ajk0ZE9RSVNuTnd5aVpRQXZ1UFdlQWZlcFd0dUJLVWUrZ2EvQ0ZjbmVTcXYyY0UvTDlhRnovSU1zbnJzSWxoUGlwdnNHSU5UR2FPcmhocnBoS2JBVmQraHJOT2kwQUlBZ1YzY0V1Ym5iL1QzT3RUWUJBQ1o2anNMeG02MzNOeDRxODVzYUxvS0FCMFBEcE9kL0t5L0N2SUF4K0VQTUZCaEZFYytmejhKSEZjVzlYdSsra0FuUzQvZkxpM29ONFA0S056d1htUUFYUWNBOXdXTnhzMThnVW8vdWdVNFU4WDNLQW94MjdhcDAvV2JjZE13LzhRTjBac1hEaUlqSXNSakFpWWlJcmhQeG8zengyZFJiK2p5dnIzUGVqSnRtODdnanFzMnZIQmVCWDAyMC8vNjhqcXlVMzJZd1dEeDNrY2tRUDhvWEFnQzVJT0FQa3laRDZhTEFHeGZ5NFNJSWlCbmxLNTFydWxFd0VIK01uV0l4eGZ5Vm9uTlFHL1FBZ0xkSzgvRnlkTmQyUzFGZTNuZ3hLaEhQRjJRTjRsTVJFWkU5TUlBVEVSRU4wcVZPYlk5dGdWZEdIUWVydmxPTFRjVTV2Wjd6cDlpcFEzcVBvZnFmaXhjR1BacjY2TGdJTy9kbWNGcDZtYnJmRzVrZ1lGUVBNeUhhcm9SZkV6ZEJodCtlejBLOVRvdG5JK0lCQUtzblJPT2ZWV1V3aUNKK1NGa2duVHZRR3dVYndpYmhwMEUzU2M5UE5GM0dQNnRLcGVmYktvcnhIMlBHSTluSER3RHdzM0dSeUcxdHhpZG01eEFSa2VNd2dCTVJFVjJ4WStvdHVLWGI5R3pnNnI3R24xV1hXUnhQUFB4MWo5ZXlOVlhiWCtHRzNMay90VGdtRndUcFhQUHcxV3JRNC85ZHZOQnJmN3NIOEFhZEZuc3VWVm1kNSt1aVFKcGZvUFM4K3preUNMZ2pNRVI2ZnFTaHppcEUydkp5WVRhYWJRVFk3RGxkbi9GeXB3Ynowbit3K2RxUkVzQ2pELzd2b0Y3WDIxUjJveWlpdzJDQWgxd09BSEMvOHQ4M0wrVERJSXBZTXlFSzk1MytFZFhhRGdTNURuNjYvWjJCb1ZLZ0I3cnFBS3pMT1FYUjdCeURLR0x0dVZQNElXV0IxSi9Oc1ZOd1VkT09RdzExZzM1dklpSWFIQVp3SWlLaUVjaFZrQ0hCeG5ydTN1U3JXL0JJMW5IcCtYVGZBSnh1YVVDaXQ5S2lDSnY1T1lCMUViYmZGSnp0ZHhHMjlGbDNJc3pEOWo2OGdhNXVBMTR6L21weERsN3RZK1QvcWZBNFBCVWVLejEvdVRBYjc1YWRIOUQ3RERlMVFYODFnTXU2L3VzbWsrT0h5elZvMXVrd1B5QVlZUjVlT05sVVA2anIzeGtZaWc4U1V5QVRCQUNBQ09ESnZOT282TEJlSzE3YzNvcG44czlJaGQwVWdnemJKOStNbGFyMGZoV0VJeUlpKzJFQUp5SWlHcVRoS0VobUV1cnVZVEUxZWFEK016UU1mNDZiaGxOTjlkaFljQlozbnpyUTQ3bWRSb05GdTYwUU4xSUV1YnBqOVlRbzZYbGRwd2JiS25zdmFOYVhnZjQrZmxCZTFPTjdDZ0JDM1QyaEY2OU96WDgrS2dGL2lKbU1tOXc5SVppZCsrMmxxa0VGOEVYQlkvRk93Z3dveklybnZWYWNpLyt0cmV6eE5aOVZseUhPMnhlcngzZDlkMjR5T1Q1T1NzTXZjelB3UlUzRmdQdEFSRVNEd3dCT1JFUjB4WXF6eCtBaUNGZ3dlZ3plVDB5UmprZGNxV0t1RTQwVzYyMEhxa0dubGFhWkg3MzVEcWtLK2szN3ZoaGF4N3NKOC9EQ0gyT25RQUF3VXhtQXI2YmZpbzBGWjNHNVU0cy85MUJnclNjL1U2WGpSTlBsSHR0Zk9xL0NLQmZMZjA2OEV6OERRTmY2Nm8wRloyMit6blRPUVAwaFpyTEYydXVYenF2UTBhM29tYk44T21VMjB2eEdTeVBlSnBPOGZHeWVIOTNEOFo3SUJRRy9pWWpIdXJCSkZzZi9YbG1DUDEvSTYvUDF2eXZNeGxoM1QrbG5XQ0dUNGE4Sk16SEROd0F2RktwWUhaMkl5QUVZd0ltSWlLN1FHZzNRQXBnZkVHeHh2S2YxME4zWGhKc3ozMFpxTUdxMEdteklPV1g1ZmxlcWwydU5CangwOXBoMFhOc3RPSlYydE9IKzB6OWlhMklLQWwzZDRDR1hZMzNZSkx4eElXL0l4ZUc2MjFkZkF6OFhWNXR0T3FNUmgrdXQxeG5YZFdvR0ZjQWZ1bWtpN2phN0FXSVFSZHdiTWtFYXdYV1h5YUV4RGp5TUY3Y1BiTS96UzUyYUh0dTZoMjl6clhvZGl0cGJVZGpXOVN0ZjNUS2c5MzBqYnByVno5V0hGY1Y0cm9lYkhOMFpSUkZyc2svQ05TblZZczMvbytNaWtLZHV3ZmFMSlFQcUR4RVJEUndET0JFUlhiTjJWSmZqeTFyN1RwLzFsTHZncDhGakxZNUZlbm5iWEJPOUlTZWp4K3NNSm9DYlQwL1dHQTA0M0VPUkxJTW85dGdHQUF1RFF2SDlwUnJjZHVJSGJFdEtROXdvWDZ4VUhVZWtwL2VBKzlSWG9FMVRqdTV4VzdNQVZ6ZW81dHh0ZFh3d1c0S2xLRWZqbFVtVExZN0pCUUh6cnR3cythK3g0WGhpWWl4V25EMDY0SzI4WmgzYk8rRCtUT3kydHpyUXRRWi9Ya0F3YXJRYWVNamw4SFZSQU9pNlVmT0hvaHhVYXp2Z0laY2oyY2NQNlkxZHN3b0dVb1J0UzFraDdnb01oZmVWNndMQXFuRVJXRFdJZ25ZaXJ2Njg3YSt2eGY5VTlWN3dyNzlTdnpxQXgzY00vUHZzUzN2NzFXVVJ0YlcxZHI4K0VaR2pNSUFURWRFMVJ5Y2E4ZEo1RmJaVkZGdFVmTGFIL3hnejNtcDdxZjBwdCtGUEYvTHdUbW1CeGZHTTJYZlo1VDBUdlpWSVVZN0d2K3N1U3NkOFhSUllPeUhhNXZrS1FXYXo3ZE9xVXR3K09nUnZ4MDlIWm5NRGZwNTlBa3N5RDJHeWp4L3kxUzFXQVh6U3dmKzFxbUl1QUtnMld4T3RIY1NJc3IzRmpmTEY5dVEwdU1wa050dlhUb2pHQzFHSkFJQmQwK2Jna2F6ak9OcDRxZC9YZDVYSjhQb0F0blRyNmNiTDI2WDUrUE9GUExUcWRYZzNZUWFXalJrUEFOQ0xJcXExSFFDQXg4WkZZbU5rQWc3VTEySlQwVG5VYW5zZVRlOHVUOTJNSjNJejhjZllLYmlvNlVEaUFJdjBtVHRRWDRQemJhMVlFandPNjNOT3dTamE1LzhrajlZMnRPdjZycUEvRkZwdHo5di9FUkdOZEF6Z1JFUjBUYW5yMU9BeDFZbGUxeVVQbGx3UXNEYk1PdGk2eW1UNFRVUThVcFdqTFk2UGRmY2M4SHVFdUhsZ3NvOGZmSzlNMjVZTEFyNi9VbXp0VU1QVmtUMC9oYXNVS3J0VHlHUTIyd3JiVy9GYTdCUUF3RFJmZit4TFdZRDFPUm40L25KMXYvdW42Qlp5Tlgyc3I4NXFiY0xTek1NV3g3NllOZ2NBMEt6cnhLT3E5SDYvdHkzSlBuNzQxNVRaOEZWY25lYXVNeG90K2puTzdQZkIyMFdCVDZmTXhpOXlUdUdyWG9xU21WTUlzZ0hOV09ncGdEZnFPcVhIZFdZaE1jVE5RL3J2THlmR0FBRG1CUVFqczdrZTJ5c0hOdkw4ZGQxRkhLeXZ4UXZSaVVNSzRHcTlIaStkVitHZDBnTFU5N0tmUFJFUjJSY0RPQkVSWFROT05kZmpNVlU2YWdZd2FqZ1FENGFHMmR4U3l6UmRkMGQxR1ZLVUFZTysvbDJCb2Znb09hM0hkaGZCOWdodmYxVjJ0T0g5OGlLc3YxS2tTNmx3eGZ1SktVZzV1Z2QxdmF4Yk51ZGpOcjBaQURwNkdRRjNsOHR4YTdmMTh1Wmtnb0J4SHRZM0tlNzM2Ri9ZdlRNd0ZIOU5tQUZQc3hrSnA1c2JjS2FsMFdMYTlXOEt6a0p0MEV1ZjIxVW13OWFFbVFoUXVPTGpTdWVzYTY3VXRFbVBKM3FPZ29DdU5keGVWejVMV1VjYi9sSjZYcHFtUGhCcWd4NS9MVDJQbmRWZHl5K20rZnBiM0pEWldIQVdPYTNOVnEvNzE5VFowaHIxOWl0MURTN2JPWHpucGszRzVuR1QrajV4Z01yTHkzSGt5QkVBUUZCUWtOMnZUMFRrS0F6Z1JFUjBUZmk0c2hpL1BUKzhsWnBYallzRTBEV1M2U1Yza2FZOHI4dzZqanNDUS9CRlRZWEZWT1V4UCt6RWM1RUpVdkF6MzQvYVRTYkhYK0tuVzB3eGJ0UmZIU0UxZDZxNUhxZWE2aEhpZG5VOThMN0xOVmgrOXFqRmVhYnRzdG9OZW9SZnFjemUzU3RGNTFEU3JzWnJzVlBoSWdoNElqZXoxL0R0SWdnd0F0SVU1TmwrVjhPTlVSUXRSblc3ODNaUjRLMjQ2UU51NzJ1eXMxd1E4TjhUWS9IRXhCaHBuMnNBS0dsWDQ2R3NZMWd6UHNycU5hOFVuVU9Id1lCZlI4UUI2QXIvcjhaTVFZQ3JHLzVVMG5lRmNIUGQxNmg3eVYxUVBHL1JnSzVSMm5FMWdJOXo5OFF6RWZIU3pRcWpLT0tYdVJsWHB2Y1BQSUNicm05NmowZ3Z5NlVGUnhzdW9hRE51c0NiM095N2JCK215dkcxRThmaXp0dnV0UHQxOC9MeXBBRHU3dDcvZGZORVJDTU5BemdSRVkxb1dxTUJUK2Vkc1ZseFhBRHcwRTNoZHF2ZWZGSFRqcGhSUHZpb3NoaXJ4MGZCRlYwQi9OdExWZmoyVXBYTjEzeDNxVm9LNEErUERjZjc1VVVJZEhQRGgwbXBtT0xqRHdBNDFuZ0ozMTZxUW4ybkZxMTZIVTQyMVdPNnJ6OThGYTR3aUNMK3o2bURBSURIellKbHBhWWQwM3o5YmI2blRCQXMyalJHZzhXSTU2ZFZwYmpVcWNIU01lTlIyOGZJZDVwZklENmJlZ3M2cm95SW1vODJGN1Mxb0hNWWJuaTA2SFU5anZ4TzhQRENXM0hUa2Vwbk9kMi9xSzBWeTA0ZjduVzY5Sjh2NU1FQUViK0ppSmVPUFIwZUIzK0ZHNTR2T0d2M2VnRzlLVFFyMmljWEJQenF5dFJ6QVBoTGFZRlVoTTBlWWtkWmJtZFdvYkhleDEwdUNCYjdocXQ3cU94UFJFVERpd0djaUloR3JJcU9kcXhVSFVlMmphcldiakk1L2hBekdRK0dodGt0Z09lcW0zR3pYeUErcXVnSzRQMlIwVnlQNHZaV1JIaDZZNEtIRjk2TW40WUZBV09nTkZ1enZHak1XSHg3cVFyRjdXckVIUG9LQmxIRTBadnZzRmpYREFEUlppT1pGelh0K1BlTWVUYmYwMTBtdDJncmJtKzFxdVQ5dytVYXpGU094cTVwYzVDbmJzYW1vaHliMXpyVlZBKzkwV2dSdkUyK3Jyc0l1U0RBMEVPQnJrdGFqYzJLNXFhUitrdWRXc3c4K2kxMFY2NmZNL2VuVUFneTFIZHFiUWJ3NmI0QjJESDFGbmpJTGJmeVVyVTBZdm5abzdqVWorblNiMTNJaDZzZ3c1UGhzZEt4VmVNaTRDcVQ0ZW04MDMyKzNsNHFPdHJRYk9OR3c4SDZXbXd1eWJYcmU4MHpXd1pRMXRFbVRTODMxLzMzVjkydCtCNFJFVGtHQXpnUkVZMUloeHJxc0NiN0pCcDAxcUhySm5kUGJFdEtSYktQbjEzZjgzeGJDOTR2TCt4WDBEUDMxN0pDL09uSzFIUlQ1V3NBcU5WcThNTDVMT3krVWd5c3IwclRjODJDVk40QTk0aTI1YzRyZXozSGp2TEZlQTlQbXhXM05VWUR6cW1icE5GNm9LdDQydmFMRjZBekdwRTVleUcrcUNuSHpwcHltK3VLKzdKeWJBUisyNjFnWEVaelBjSnRiT04xcHFVQko1dnJNZGYvNmpUNGIrcXE4SXVjaytnWXdKVHAxMHB5TWNyRlJacFJvRGJvc2FPWFBkdTdxekdyQWo5WWdpQ2d2S1BOb2xCYVRtc3pmcDU5QWtaUnhBT2hZU2hxYTBXNTJWVDF3ZmpQMERCRW1GVzNQOTJqQ1FBQUFDQUFTVVJCVk5aRDlmZnVsZjFiT1FKT1JPUVVET0JFUkRUaS9LVzBBSzhXNTlnY2VaM3RINGl0Q1NrSWNIV3orL3RtTkRkZ3o2WCtWd3czK1ZkVktYNCtQaEtUdks1T0JUN1NVSWRWcW5TMDlIT2tNZEZiS1ZWVkZ3R2NiSzZYMnFvMEhWaVhjOHJxTmFacTQ3WkVlWGtqMnF3LysrdHJFVC9LMSthNS81RjVCSEpCZ0U0MFFtOFVvUk83cHAyL0dqTVpZOXpjc1haQ05CWUczWVRVbzN2NjlWbk1xY3htTDNRYWpUamVkQm0vTHp4bnMrcTRRUlN4T3ZzRWZraFpnR0EzRDd4V2tvdTNMK1FQYXVyNFMrZFZDSFIxeCsyangrQS96eHhGaHRuM09kd21lbzdDRzNIVHJLcVVyemwzVXZwNStLK3hFekhGeHgrbm14c3cvY2R2VVdsajJuaGZidkVQd2l1VGtpMk8vYlBLOW8yRzd2Ky90SElFbklqSUtSakFpWWhveEZBYjlQaGxUb2JGZnRnbUFvQTFFNkx4WEdTQ1JURXBlN3JRcnU3em5PN3Y3ZU9pd0hUZkFCUzNxUkh1TVVyYUh1dG12MEQ4YW1JTTNpb3RRSE12aGN4TWxvd1pKejNPVnpkYnZLYkRxTzl4WkxNbmk0TEhTbzlMMnRXNDBLNjJDdUF1Vi9yYTFzTm9hSXpaK1ZrdGpRTjZmNU1qRFhXNGFkOFhFTkMxSDNaZkduV2QrSm5xQkJReUFTZWJCaCthUlFDL3pNbEFoTmNvNUE5d05vR3RlZ1BkMmZvWjlIRlJZSDNZSkR3MlBsS3FObTV1N1lRby9DbzNFd3BCaHJncjMrMVVYMzlvQnJqWHVsd1E4UGo0S1B3bUl0NWlPN1k5bDZwd291a3lvcTRzWldqU2RhSkZyNGRCTk9MT3dGQ0xhelJ3NnpFaUlxZGdBQ2Npb2hHaHFLMFZqNnFPV3hTdk12R1N1K0ROdUduNFAyYWgwaG04NUM1d013dFdoOUp1UjVTbk4yU0NnRmE5RG12T25jVDdpU21RQ1VMWG51SVRvckZxWEFTK3YxeUQxMHR5VWRqV0NrKzVDN3prY2dSZjJSc2E2QnFkL0sreDRkTHpMMm9xTE43WDE4VVZQeDhmT2FDK0xqV2JDbitndm10LzhlWnVvNTZQajQvQ3U2VUZWZ0U4d05VTjk0Vk1zTmozL0pTTk1QemJxRVNiVmVrL3FpaVdIdjloMHVRQjlSdm9tb3B1RHpyUk9PRHdEZGplNXp2Y2N4UzBSaU0wUmdOQzNEencwRTBUcFRaVGdQN25sTm1ZMnExd1hubEhHOFpmMmRydWdkQXdBRUJSdTFyNk9TcHBWMHRiZ1Fub3VuRmdhM28rMEZWOGIyRmdLSjZZR0l0NGI4dWJLWldhZGp5YmZ3WkExKy9yQ3JQKzJaSnZvMG82RVJFTlB3WndJaUp5dW0vcXF2REwzQXliMDJJalBFZGhXM0theGZSdVo1bmVMVnlaOTBsak5PTHJ1b3RZY2ZZWXRpVE1rQXFzdWNua21PYnJqL0tPZHZpNnVDSm43azloUG5iYWFUUmkyWmh4MHY3UUJsRzBHb0VkN2VxRzMwVmJUalh1elJRZmY0c1F0Kzl5RFFBZ3U3VUpPdEVvVmNQZUVEWUpHOEw2dDJmem9ZWmFxMk45aGJ4clJadEJqN2hEWC9kNnpsUGhjVmhxTmt2Qm5PbW0wVXVGS3V5ZWZpc0VkSzJqLzJWdUpuTFVUVGlZZXJ2MCsyc0s0U2FtM3h1RklFUE8zSi9DUXlhWFppYVltQ3JSajNQM3hPdXhVeTBLL0FGQXRiWURENXo1RVRWWDF2Z1h0MXZmeERLWDJkeUFLazFIcitjUUVkSHdrUFY5Q2hFUjBmQXdpaUkyRlozREt0VnhtK0g3SjRFaCtIYm0vQkVSdm9HdXdtaTJ0dVdxMG5UZ3V5dmJsTzJ2cjhHdDZUL2dpNW9LYWUzeUswWG4wRzdRbzBHbnhmbHVJNDlGN2EzNHVMSkVDbUwvckNxMVdTeHRJQjRJdmJxK1dtczBTTlBYbTNTZCtOQnNkTHEvdnIxVVpYTm13dldrUWFlVmZ0bHlzcW5uYmNQK1VYbmh5am4xMkZGZGh1OHVWV051K3ZmWWM2a0tGUjN0V0h2dXBNMlpBa1pSeENkVnBRQzZSdXNQTjlSQklaTlozS0JwMW5XaXRLTnJhVVJaUnhzZVVSMjNtTXEvNzNJTjVxZi9nQ0t6MzUrS2pwN1hrMmUzTm1IdHVaTTl0aE1SMGZEaUNEZ1JFVGxGbzY0VGE4NmR4TUY2NjVGVnVTRGd5ZkJZUERFeEZzT3oybnR3NmpvMStLeTZEUGNFajhYM2w2dHhzTDRXUnhzdldZMG1WbXM3c1BiY1NieFdrb3U3QWtPeHM3cGNhanZkM0NEZFVLaldkdUNsOHlwMEdvMzRXWFk2L3A1OE16WVZXMjhYVnR5dXh2ejBINnlPbDgxZmJMT2ZaMXNhY1V1N0d1R2VvNURlVkcreHh2aDNoZG00cUduSGcxZXFaN3ZLck8vRjYwVVJqYnBPRktoYjhNMmxpMUxBN0c3U3dmKzFtdGJlWC9hb05ENFlvaWoydUsxYWI3SmFyTGZDcTlaMjRJUHlJb3R0OEo3S08yMTFrK2E3UzlXNE8rTWdYb2hNeE0xK295RVRCT2lNUnJ4VXFFS2UrbXBsK1l5bWV2dzA2Q1lBWFRkTzh0UXRlS1hvbk1YMTBoc3Y0M2VGS2p3UUdvYk54VG40emtiUndCOGJMK0hockdOd0ZXUlF5R1NRUVlEV2FFQlpSeHZPdFRZNWREOTBJaUt5SklqaUlQNFdJaUlpR29MczFpYXNVcVhiM0lMSlYrR0tMUWt6TUQ5Z1RMK3ZaMnN2NnFIeWxMdEk0ZDk4alhTQXF4dmFEZm9CYll2Vm5RREFSWkJKMWNiTmo1di9wV3phWmsxak1LREF4cHJkM3RvRkFMY0hoa0FHQVh1dWpNN2JnL2thZU8wQWk0ZVpjekVyWXRhZjRtd2pnWnRNRGhFaVJIU05YZzhteUkrU3V5RFl6UU4xblJxcldSOHlRWUNySUlOZU5QYjVuWFQvV1JsSmh1UG1TbDVlSGpadDJnUUFpSW1Kd1hQUFBXZjM5eUFpc2lkQnNGMHhsaVBnUkVUa1VKOVZsK0hYZVdkc1ZuNk85L2JGdHFRMFRMaFN0TXFaMm51b0RGNXZoK3JSSW1BVnZrM0h6ZlZWZWJ5M2RoSEEza0ZzcWRhWG9ZUnVjOWRLNkRabmo4K3VOdWloN21HTnRsRVVvUkg3OXg3WDNyZEhSRVFBQXpnUkVUbUlUalRpaGZNcWZGeFJiRE04TEIwekRuK0tuUVlQdWZYMlRVUkVSRVRYQXhaaEl5S2lZVmVyMVdCWjVtRjhaQ044S3dRWlhvNU94bDhUWmpKOEU5RTF4Mmcwb3JLeUVucTk3Vmt6UUZmdEFaMU9KLzBhS0ZFVTBkUmtYWWZnV21Nd0dGQlNVb0x2di84ZUowNmNHUERyUzBwSzBOblphYk90bzhPNnNuOVZWUlZLUzB2UjN0NXpZVUlpUitNSU9CRVJEYXVUVGZWNExEdmRabVh2SUZkM3ZKK1lnbFMvMFRaZVNVUTA4cFdWbGVIVlYxK0ZUQ2JEbURGajhQenp6MFBlN1diaXBVdVg4TnZmL2xaNnZuWHIxbjVkKytEQmd6aHk1QWhxYTJzaGlpSmVlKzAxZUhwNjJxWGZ4NDhmUjNsNU9SSVNFaEFkSFEyRlFnR0R3WUIzMzMxWE9tZjkrdlV3TFdQVmFyVVcvZDZ3WWNPQTNrK24wK0daWjU1QlcxdFg3UStsVW9rWk0yWkFacU1RcEMxTlRVM1l2SGt6WkRJWjVzK2ZqM3Z2dlJjQXNIUG5UbVJsWlVHdFZ1UDExMSszdU42dVhidWdVcWtnazhud3hodHZ3TjNkZlVCOUpob09ET0JFUkRSc3RsVVU0OFZDbGMwdG1LYjdCdUNEcEJTRXVIazRvV2RFUlBhUm41OFBvR3NrM05QVDB5cDhEMFZnWUNBcUt5dWw1eXFWQ3FtcHFWYm5QZjc0NDcxZTU0RUhIc0M4ZWZNc2p2MzQ0NDhvS2lyQy92MzdzV0hEQnNUSHg4Tm9OQ0luNStwT0RLSW9TZ0hjWURCWXRBMlVRcUZBY25JeWpoMDdCcUFyVUdkbFpXSEtsQ245ZW4xaFlTR0FydTg1T0RoWU9sNVRVNFBhMnE3ZE5ISnpjNUdRa0NEMXZhaW9DQUFRRVJIQjhFMGpCZ000RVJIWm5jWm93Sy96enVDejZqS3JOZ0hBdzJQRDhmdm9aQ2o2T2ZKQlJEUlNtUUk0QUNRbkp3LzVlcnQzNzVZZUc0MUdDSUlBMDZaRisvZnZsOEltQUlTRmhRM3FQWnVibTFGY1hBd0E4UFQwUkV4TXpCQjczZlU5ZlBMSko3MmUwMzJhK0QvKzhRL3MycldyeC9OWHIxNk4wTkJRQUVCMmRyWjB2THk4WFBxZWtwS1NvRktwQUFDWm1aa1lQWG8wWG56eFJZdnJGQllXV3Qya21EVnJGaDUrK09FK1BoV1IvVEdBRXhHUlhWVjB0R09sNmppeVc2M1hLN3JKNU5nY014a1BoSVk1dm1ORVJIYlcwdEtDOCtmUFM4OTM3dHlKblRzdHQwV2NQbjA2RmkxYTFPOXJmdlBOTnoyMmxaV1ZvYXpzNm8zTk9YUG1XQVJ3TnpjM1RKOCtIVUJYNkt5cnF3TUErUHY3VzF3bkl5TkRDdlZUcGt5eHk2aTlScU94dURuUUgyMXRiZEtVZEZ0TTYrWDFlcjFGQUQ5eTVJajBlUFBtemRMajdPeHMzSEhISFFQcUE1R2pNWUFURVpIZEhLeXZ4WnB6SjlHb3N5NlNNOWJkRXg4bXBVcDdWeE1SWGV0T25EZ0JvNDBsTnM0eWF0UW9QUHp3d3hCRkVSczNicFNPbWFabG01aW1nUU5BV2xvYXZ2dnVPeHc2ZEVnSzVTYlBQLys4OUxqNzV6UmQzN1EvKzNBNmUvWnNqNFhVbEVvbGdvT0RVVnRiaTliV1Z0VFcxbUxXckZsUXFWUm9iVzJGcDZlbnpXbnVVVkZSdzkxdElwc1l3SW1JYU1oRUFIOHBMY0RtNGh3WWJPenZmSXQvRUxZbXpvUy93czN4blNNaUdnYWlLT0xvMGFOOW5tZGFROTM5dFIwZEhUWUxxcjM5OXRzNGNPQUE5dTdkaThXTEYyUE9uRGxTMitIRGgvSFpaNThoT1RrWktTa3BTRXBLc3ZtZStmbjVhR2hvQUFDa3BxWmFqSENYbEpSSTY4cDlmWDBSRlJXRjdPeHMxTmZYVzEzSDFySCt0QUY5RjVvelgxL2VsME9IRGdFQVBEdzg4T3FycjFxdDU0NkppWUc3dXp1bVRwMks4UEJ3SkNZbUlpTWpBd0NRa0pEQXFlWTBvakNBRXhIUmtLZ05lbXpJT1lWdjZxcXMyZ1FBYXlkRVkyTmtBdVQ5L0ljV0VkRzE0TXlaTTZpdXJnWUF1THU3WS9QbXpWSXczTDE3dHpTVnZQdjBid0Q0eTEvK0FyVmFqU2VmZkJKdWJwWTNKbk55Y3FSMTBaOTg4Z2s4UER3d1k4WU10TGEyWXZmdTNkRHBkTWpJeUVCQVFFQ1BBZHo4eHNEczJiTXQybjc0NFFmcHNTTUtrM1YyZHNMVjFSVUFvRmFyY2V6WU1haFVLdmo1K1dIVnFsVVc1eDQ1Y2dUdDdlMklqWTNGdUhIaklBZ0NTa3BLcEduK1NxVVNYMy85dFhUK25EbHpFQlFVaEFjZWVNQ2krbmxoWVNHMFdpMEFJRHc4WEZyL3ZXREJBdHgzMzMzRCtubUorc0lBVGtSRWcxYlkxb3BIVmNkUjFOWnExVFpLN29JMzQ2ZmpwMEUzT2FGblJFVERSeFJGaXlBNGE5WXNpekJiWGw0dVBiN3BKdXMvQTAzVnhELzg4RU9zV2JQR1lpUjQ2dFNwdU9PT083QjM3MTc0K1BoSWE2UzNiOThPdFZvTm9LdXE5K0xGaTIzMnJibTVHYWRQbndZQVJFWkdJaVFrUkdxcnFhbVIyc3d0WGJvVVM1Y3VoVTZudzdwMTY2VGpXN1pza1lKdGUzczdubmppQ2FtdHJ4SHVtcG9hN051M0R5ZFBuc1FMTDd5QWdJQUFhRFFhYVkyOFFxR0FScU94K040T0hqd29qYzdmZmZmZHVPZWVleXhHMnF1cnE2V2JIZ0FRSHgrUG9LQWdxNjNNek5lTHg4WEY5ZHBQSWtkakFDY2lva0g1ZDkxRi9DbzNFNjE2blZWYmhLYzNQa3BPUmJTWGp4TjZSa1EwdkE0Y09JQ0xGeThDQUZ4Y1hIRGJiYmRKYlVhalVkcitDZ0RHangvZjQzV3lzckx3eFJkZllObXlaUUM2UXJiNTZIVnpjek0rL2ZSVGZQcnBweGF2S3k0dXhwbzFhd0JZQitHREJ3L0NZREFBZ01YMGRhQnJaTDc3T3UvaHNudjNiaW5zSHpwMENFdVhMc1hvMGFNUkdocUtxcW9xNkhRNlpHZG5ZOGFNR1FDQTF0Wlc2VHNGZ09qb2FBREF4SWtUZTN5UGlvb0t2UG5tbXhiSHRtN2RLbFZGRHdrSmdWS3B0T3ZuSWhvcUJuQWlJaG9RZ3lqaTFlSWN2Rk5hQUZ2L2pMc3pNQlIvaVo4T2J4ZUZ3L3RHUk5lLy9QeDhQUFRRUTNhNzNzYU5HeEViRzl2djh5OWZ2b3d2di94U2VqNTc5bXlVbFpYQnpjME5YbDVleU0vUGgwYWpBZEExWlRva0pFU3FSbTZ5WU1FQzdOdTNEd0N3ZCs5ZWpCMDdGaWtwS1hiNE5GMlYyVTFLUzB1bDZ4WVVGTmdjL1I0dXMyYk5rdDd2Nk5HanVPZWVlK0RpNG9MRXhFUlVWWFV0V1RwOStyUVV3UFB6ODZXYkE2NnVyb2lNakFRQWpCNDlHZ0VCQVhqNjZhZng3TFBQQXVncUhQZklJNCtnb3FMQzVudWJSc21ycTZ1eFljTUc2ZmkrZmZ1azczMzU4dVZXTnlpSUhJRUJuSWlJK3ExUjE0blYyU2R3cUtIT3FrMHVDSGdxUEE2L21oZ0Rydlltb3V0VlkyT2p0TDdZeThzTDBkSFJlUC85OXhFUUVJQjE2OVloUFQxZE9yZW4vYldYTFZ1R0N4Y3VvS1NrQkVEWGZ0aWhvYUZJU2txQ3I2L3ZrUHIzNElNUG9yYTJGb1dGaGRpL2Z6L0dqUnVIbTIrK0dWbFpXVU82Ymw5TW8rNEFJSlBKRUJjWEI2VlNpYWFtSnFqVmFwdzZkUXBwYVdsSVRFekVkOTk5QndESXpjMkZYcStIaTRzTGNuTnpwZGRQbWpRSkxpNVhZOHJ5NWN1dDFzb0RYYk1QQWdJQzBOallPS0txMFJQMWhnR2NpSWo2SmJ1MUNTdFZ4MUhSWWIwVmpGTGhpcjhtek1UOGdHQW45SXlJeUhHaW9xSVFIUjJOOCtmUFk5R2lSZGl4WXdlTVJpTXVYYnFFelpzM283UHo2amFNcHRIZDd1UnlPUjU3N0RHOC9QTExhRzl2aDA2bnc5YXRXL0g4ODg5ajh1VEpRK3FmWEM3SHFsV3I4T0tMTDBLcjFXTEhqaDFJVGs1R1pHUWs5dTNiQng4Zkg0dFJjbnZSNi9VV2ZaREpaRWhOVGNXZVBYc0FkRTJOVDB0TFEwUkVCTnpkM2FIUmFLRFJhRkJRVUlENCtIams1ZVZKcnpmZk5xMjB0QlFGQlFYU3VubWdhei8wTDc3NEFqNCtQdGkwYVJOZWVPRUZpejNJWjgyYUpUMDJHbzA0ZnZ3NEFDQTBORlNhMGo1bXpCZzdmd05FL2NNQVRrUkVmZnFzdWd5L3pqc0RqZEZnMVpiZ3JjU0hTYW1ZNE9IbGhKNFIwWTBnTmpZVy8vakhQNXpkRGNudHQ5OE9kM2QzekowN0Z5RWhJZmpyWC8rS2pvNE9pNzJxbFVwbHJ3WEEvUDM5c1h6NWNuend3UWNBdXNLNm01c2I5dTNiSnhWYjY4dWlSWXRzSHZmejg4TzhlZk93Wjg4ZXRMZTM0L0RodzFJb1hiWnNHVDc2NkNPTDgwMVZ3cnN6clRPM3hmU2FnSUFBYk5xMFNacDJEMXl0cmo1cjFpd3BnSmVXbHFLNnVob2hJU0dJalkzRm1UTm5BQURuenAyRHY3OC9HaHNicGRlYkIvREt5a3BweE55a3Fxb0tWVlZWQ0E0T3RsaC9iMksrN1poV3E1VUNlR3hzTEt1Z2s5TXhnQk1SVVk5MG9oRy9MVkRoNzVYRk50ZDcvMGZJZUx3V014VWVabnZNRWhGZDd4SVRFeEVSRVFHZ3ExallFMDg4Z2JmZWVrdXFXQTRBYytmT3Rhck8zZDMwNmRPUm41K1BTWk1tU2FQbGh3NGRzaGpON1UxUEFSem9DdlNtOEp1VmxZVzc3cm9MS1NrcFNFMU50UXJnOXREYWVuVTNEQThQRHdCQVVGQVF3c0xDVUZwYUNnQTRkdXdZbGkxYmhyaTRPS3NBYmhJYUdvclJvMGNQcVMvYnQyK1hIcHRQVGMvTHk1UGFmSDE5ZS8zK2lJWUxBemdSRWRsVW85WGdNVlU2VGpYWFc3VXBCQmxlakU3RXo4WkZPcUZuUkVUT0pRZ0N2THl1enZvWk4yNGNBZ01EcFFEdTVlV0YrZlBuOSt0YUsxYXNHSlkrbW9kWVU5RXo4NUZoY3dFQkFZTitIMU9WOGFhbUp1bVkrVHIybVROblNnRThQVDBkUzVZc2tkYUh4OGZISXlFaEFZY09IWkxPVDA1T3Ryais3Tm16TVh2MmJJdHQwRXhGMkhwaVhrbmVuR25rSEFDQ2c0TVp3TWtwR01DSmlNaktpYWJMK0huMkNkUnFOVlp0UWE3dStDQXBCU25Lb1kxUUVCRmRMM2J0MmlXRlRLQnJEMnZ6L2EwSHk5WmUyOTNYTzNlbjFXcWhVQ2dzS3A2YkNxU1pGell6dDJuVEp1bng1Y3VYc1hmdlhpeGV2QmllbnA0VzUxVldWaUlyS3d0MzMzMjMxVFhNKzJRZTZLZE5tNFlkTzNaQUZFVzB0TFRnM0xselNFcEt3dWJObTZYK2Z2amhoOUw1UTEwRFR6VFNNWUFURVpHRkR5dUs4VktoQ2pvYkZXV24rd2JnYjBtcEdPTTI5SDlZRWhGZER3NGZQb3k5ZS9kS3p5ZE9uTmp2MGUvaHNIMzdkbVJrWkZnY0N3b0s2dGRyOVhvOTNuLy9mWlNWbGVITW1UTllzV0tGTkNMOTdiZmY0dXV2djRaZXIwZG5aeWVXTEZraXZVNFVSWlNYbDB2UFEwTkRwY2RLcFJLVEprMkMwV2pFckZtenJMWjh5OHZMa3dxNEtaVktUSmd3b1Y5OWJXdHJ3L256NXpGbHloU3JOdk1iRjFxdFZ0cUtiTUdDQlZ3RFRrN0hBRTVFUkFBQWpkR0FwL05PWTBkMXVWV2JBT0MveG9iajVlaGtLUHBZMCtnTU5iY3RjM1lYaU9nR2RQVG9VWHp5eVNmU2MzZDNkeno2NktNUUJQdHN4cmg3OTI2clkzMFZhSnM0Y2FKVkFMLzExbHY3OVg2ZmYvNDV5c3JLQUhTdDZaYWIxZmNRUlZFS3ludjI3SUczdDdkVUFLMjh2TnlpQ0p0U3FVUjkvZFhsU3c4KytLQTArdDY5QXJ2NVNIMVVWQlFhR2hxazV6NCtQbEFvRkZiOXJLaW93RXN2dllTNHVEajQrUGpnOHVYTFVsdE9UZzdpNCtQNzlYbUpuSUVCbklpSVVON1JocFdxZEp4cmJiSnFjNWZKc1RsbUN1NFA3ZCtvQkJIUjlVNFVSWHo3N2JjV0FWa1FCS3hhdFFyQndmYmJqdkdiYjc0WjhHdE03eThJQW9LRGczSExMYmRnN3R5NWZiN3V3SUVET0hEZ2dQUjh5WklsRnRYSUZ5NWNpSmFXRnVtY3p6Ly9IUDcrL3BnNmRTb3lNek9sODF4Y1hMQi8vMzVzMjdadHdIMC9kZW9VVHAwNkpUMy94UzkrZ2FTa0pBQ1E5bDRIdXFiQ0EwQjFkVFhlZSs4OWl6M0l0MnpaZ2p2dnZCTXpaODVFWUdBZzVISTUwdExTQUFCaFlXRUFydDVNc0JYdWlZWWJBemdSMFEzdVFIMHQxcHc3aVNaZHAxWGJXSGRQYkV0S1JaS1BueE42UmtRME12M3puLy9Fd1lNSHBlZUNJT0NoaHg2U3dxSXp4Y1hGNGZYWFg0ZUhoMGVQYTc2N3k4akl3TC8rOVMvcCtlelpzL0dUbi96RTZyejc3NzhmOWZYMVVLbFVFRVVSMjdadGc2ZW5wMFhSczhURVJJdHE4UFp5L3Z4NWkrY3ltUXhxdFZvYVVROEtDa0pkWFIxME9oMisrdW9yZlBYVlY1REpaRkxJTmhxTk9IbnlKTFp0MndaUkZPSHU3bzYzM25yTDd2MGs2c3ZJbTBkSVJFUU9JUUo0ODBJK1Zwdzlhak44ei9FUHd0NlUrUXpmUkVUZExGaXdBTjdlM2dDNmd1QkREejBrN2JOdFQxdTNiclg2MWRjSXUxd3VoN2UzZDcvRE53RGs1K2RERkxzMm0weE9Uc2J5NWN0dG5tY2E1UThKQ1FIUU5aTGMyTmdvalRBRDZOZG8rMkIwZGw3OWV5b2dJQUJQUGZVVTFxNWRDMEVRNE9IaGdTZWZmQklMRnk2MG1QNXZOQnFoMVdxaDFXcWgwK2xnTUJpa3p4a1RFek1zL1NUcUMwZkFpWWh1UUsxNkhUYmtaT0RiUzFWV2JRS0FYNFJOd204aTRpRzMwenBHSXFMclNWQlFFTmF1WFl1dFc3ZmkwVWNmdFd1WVMwMU5SWE56YzQvdEN4Y3VIUElJczV1Ym04Vi9WNnhZQVRjM04xUldWdUt4eHg3cmRmOXlkM2QzUFA3NDQzajMzWGZ4NktPUFN2dWhoNFNFSURNekU3R3hzVmFGMXV6aGxsdHVRV1ptSmd3R0ExYXZYaTF0QTVlV2xvYnc4SEFvbFVvc1dyUUlreWRQUm5wNk9pb3FLcUJXcTZIWDZ5MUN1ZWx4OSszT2lCeEZFRTIzZ1lpSTZJWlEyTmFLUjdLT283aTkxYXB0bE53RmI4WlB4MCtEYm5KQ3o0aUlyaTE2dmI1Zkk4MmlLS0tqbzBONjNuMTdyNkV5RldhVHlXUkR1blovUHcvUU5icmNQYWpiT21aUExTMHQ4UER3c0ZpNzNkYldCazlQVDdzVnZpT3lGNkdISDBvR2NDS2lHOGpYZFJmeHE1d01xQTE2cTdZSVQyOThuSnlHS0M5dkovU01pSWlJNlByUlV3RG5GSFFpb2h1QVFSVHhoK0ljdkZ0YUFGdDNYZThLRE1YYjhkUGg3Y0tLc0VSRVJFVERoUUdjaU9nNjE2RFRZblgyU1J4dXFMTnFrd3NDZmgwZWh3MFRZOERKZTBSRVJFVERpd0djaU9nNnBtcHB4RXBWT2lvMTdWWnRmZ3BYL0RWaEp1WUYyRy9QV2lJaUlpTHFHUU00RWRGMTZsOVZaWGdtL3d3MFJvTlZXNEszRXR1U1VqSGV3OHNKUFNNaUlpSzZNVEdBRXhGZFozUkdJMzU3UGd0L3J5eXh1ZDc3M3BEeGVDMTJLdHhsY29mM2pZaUlpT2hHeGdCT1JIUWRxZEZxOEROVk9qS2E2NjNhRkRJWlhvcEt3cXB4RVU3b0dSRVJFUkV4Z0JNUlhTZE9ORjNHWTZvVHFPdlVXTFVGdTduai9jUVVwQ2hITzZGblJFUkVSQVF3Z0JNUlhSZitWbEdFLzNzK0d6clJhTlUyd3pjQUh5U2xZb3lidXhONlJrUkVSRVFtRE9CRVJOZXdEb01CVCtXZHhzNmFjcXMyQWNCL2pZM0F5NU9Tb0JCa2p1OGNFUkVSRVZsZ0FDY2l1a2FWZGJSaHBlbzRjbHFicmRyY1pYTDhNWFlLN2d1WjRJU2VFUkVSRVpFdERPQkVSTmVnL2ZXMVdIdnVKSnAwblZadDR6dzhzUzBwRFluZVNpZjBqSWlJaUloNndnQk9SSFFORVFHOGVTRWZyNWZrd2lCYWJ6STIxejhJN3lXbXdFL2g2dmpPRVJFUkVWR3ZHTUNKaUs0UnJYb2QxdWRrWU0rbEtxczJBY0M2c0VsNE5pSWVja0Z3Zk9lSWlJaUlxRThNNEVSRTE0RHpiUzE0TkNzZHhlMnRWbTNlTGdxOEdUY05kd2ZkNUlTZUVSRVJFVkYvTVlBVEVZMXdYOVZXNG9uY1RLZ05lcXUyU0M5dmZKU1VoaWd2YnlmMGpJaUlpSWdHZ2dHY2lHaUVNb2dpWGlrNmh5MWw1Mkc5Mmh0WUdCU0t0K05uWUpTY2Y1UVRFUkVSWFF2NHJ6WWlvaEdvUWFmRjQ5a25jYVNoenFwTkxnaDRKaUllNjhNbWdhdTlpWWlJaUs0ZERPQkVSQ05NVmtzalZxblNVYWxwdDJyelU3aGlTOEpNM0JvUTdJU2VFUkVSRWRGUU1JQVRFWTBnbjFhVjR0bjhzOUFhRFZadGlkNUtiRXRLd3pnUFR5ZjBqSWlJaUlpR2lnR2NpR2dFMEJtTmVQNThGclpYbHRoYzczMWZ5QVQ4TVhZSzNHVnloL2VOaUlpSWlPeURBWnlJeU1tcXRSMzRtU29kbWMwTlZtMEttUXkvaTByQ28rTWluTkF6SWlJaUlySW5CbkFpSWlkS2I3eU1uMmVmUUYybnhxb3QyTTBkSHlTbVlxWXl3QWs5SXlJaUlpSjdZd0FuSW5LU0Q4cUw4THZDYk9oRW8xWGJUR1VBUGtoTVJiQ2J1eE42UmtSRVJFVERnUUdjaU1qQk9nd0dQSm1YaVM5cUtxemFCQUNQam92QS80MU9na0tRT2I1elJFUkVSRFJzR01DSmlCeW90S01OcTFUSGtkUGFiTlhtTHBQamo3RlRjRi9JQkNmMGpJaUlpSWlHR3dNNEVaR0Q3Syt2d1pwenA5Q3M2N1JxRysvaGhRK1RVcEhvclhSQ3o0aUlpSWpJRVJqQWlZaUdtUWpnalF0NStGTkpIZ3lpOVNaanR3WUU0NzJFbVZBcVhCM2ZPU0lpSWlKeUdBWndJcUpoMUtMWFlYM09LWHgzcWRxcVRTWUlXRGNoR3M5R3hFTW1DRTdvSFJFUkVSRTVFZ000RWRFd0tXaHJ3Y3FzNHlodVYxdTFlYnNvOEZiY2RDd01DblZDejRpSWlJaklHUmpBaVlpR3dmL1dWdUtKM0V5MEdmUldiVkZlM3Znb0tRMlJYdDVPNkJrUkVSRVJPUXNET0JHUkhSbEVFYThVbmNPV3N2T3dYdTBOM0IxMEU5NktuNDVSY3Y3eFMwUkVSSFNqNGI4QWlZanNwTDVUaThmUG5jQ1BEWmVzMnVTQ2dHY2o0ckUrYkpJVGVrWkVSRVJFSXdFRE9CR1JIWnh0YWNRcVZUb3VhdHF0MnZ3VmJ0aVNPQk56L1lPYzBETWlJaUlpR2lrWXdJbUlodWlUcWxMOEp2OHN0RWFEVlZ1aXR4TGJrdEl3enNQVENUMGpJaUlpb3BHRUFaeUlhSkIwUmlNMkZwekYvMXk4WUhPOTkzMGhFL0JhN0JTNHllUU83eHNSRVJFUmpUd000RVJFZzFDdDdjRFBWT25JYkc2d2FsUElaSGc1T2dtUGpJMXdRcytJaUlpSWFLUmlBQ2NpR3FEampaZnc4K3dUdU5TcHRXb2I0K2FPRDVKU01jTTN3QWs5SXlJaUlxS1JqQUdjaUdnQXRwWVg0dmVGNTZBVGpWWnRLY3JSK0NBcEJVR3U3azdvR1JFUkVSR05kQXpnUkVUOTBHRXc0TC96TXJHcnBzS3FUUUN3Y2x3RVhvcE9na0tRT2I1elJFUkVSSFJOWUFBbkl1cERhVWNiVm1ZZFI2NjYyYXJOUXk3SEgyT200dDZROFU3b0dSRVJFUkZkU3hqQWlZaDZzZTl5RGRibW5FS3pydE9xYmJ5SEY3WWxwU0xCVyttRW5oRVJFUkhSdFlZQm5JaklCaEhBbjB2eThLY0xlVENLMXB1TXpRc0l4cGFFbVZBcVhCM2ZPU0lpSWlLNkpqR0FFeEYxMDZMWFlWM09LZXk5VkczVkpoTUVyQStiaEdmQzR5QVRCQ2Ywam9pSWlJaXVWUXpnUkVSbTh0VXRXS2s2anBKMnRWV2JqNHNDYjhWUHgxMkJvVTdvR1JFUkVSRmQ2eGpBaVlpdTJGMWJpZi9PelVTYlFXL1ZGdTNsZzQrU1V4SGg2ZTJFbmhFUkVSSFI5WUFCbklodWVBWlJ4TytMc3ZGZVdTR3NWM3NEUHcyNkNXL0dUOGNvT2YvSUpDSWlJcUxCNDc4bWllaUdWdCtweGMrelQrQm80eVdyTmhkQndMTVI4VmdYTnNrSlBTTWlJaUtpNncwRHFSd3Bid0FBSUFCSlJFRlVPQkhkc002Mk5HS2w2amlxTkIxV2JmNEtON3lYT0JOei9JT2MwRE1pSWlJaXVoNHhnQlBSRGVuL1hieUFqUVZaMEJvTlZtMUpQbjdZbHBTS3NlNmVUdWdaRVJFUkVWMnZHTUNKNkliU2FUUmlZOEZaL00vRkN6YmI3dytkZ0QvR1RJR2JUTzdnbmhFUkVSSFI5WTRCbklodUdOWGFEcXhTcGVOMGM0TlZtMEltdzh2UnlYaGtiTGdUZWtaRVJFUkVOd0lHY0NLNklSeHJ2SVNmWjUvQTVVNnRWVnVJbXdjK1NFckJkTjhBSi9TTWlJaUlpRzRVRE9CRWROMTdyN3dRdnkvTWhsNjAzbVFzUlRrYUh5U2xJTWpWM1FrOUl5SWlJcUliQ1FNNEVWMjMyZzE2L0hmdWFYeFpXMkhWSmdCWU5TNFNMMFluUWlISUhOODVJaUlpSXJyaE1JQVQwWFhwUXJzYUsxWHB5Rk0zVzdWNXlPVjRQWFlxbG8wWjc0U2VFUkVSRWRHTmlnR2NpSzQ3MzErdXhycHpwOUNzMTFtMVRmRHd3cmFrTk1SNyt6cWhaMFJFUkVSMEkyTUFKNkxyaGdqZ1R5VzUrUE9GZkJodHJQZWVIeENNTFFrejRhdHdkWHpuaUlpSTdFZ1VSWFIwZEFBQUJFR0FoNGVIM2E1dE5CcHg4ZUpGR0kxR1RKZ3d3VzdYdlpZWkRBYVVsWldodUxnWVBqNCtTRWxKR2REclMwcEtNSGJzV0xpNld2OGJwS09qdytyM3I2cXFDcDJkblFnS0NvS25wK2VRK2s0akN3TTRFVjBYbXZVNnJEdDNDdDlmcnJacWt3a0NmaGsyQ1UrSHgwRW1DRTdvSFJFUlVmK0pvb2kydGpZME5qYmk4dVhMcUt1clEwMU5EYXFycS9IclgvOGFNcGtNKy9idHc0NGRPd0FBa3lkUHhwbzFhK3p5M2g5Ly9ESE9uRGtEalVhRDBOQlF2UGppaTRPNnpyLy8vVys0dWJraE5EUVVFUkVSY0hOenN6cW5xcW9LUjQ4ZVJWUlVGQ0lqSXpGcTFLaCtYZnY0OGVNb0x5OUhRa0lDb3FPam9WQW9ZREFZOE82Nzcwcm5yRisvSHNLVnYvTzFXaTIyYnQwcXRXM1lzR0ZBbjBXbjArR1paNTVCVzFzYkFFQ3BWR0xHakJtUXlmcFhRNmFwcVFtYk4yK0dUQ2JEL1BuemNlKzk5d0lBZHU3Y2lheXNMS2pWYXJ6Kyt1c1cxOXUxYXhkVUtoVmtNaG5lZU9NTnVMdXpXT3oxZ2dHY2lLNTVlZXBtckZTbDQwSzcycXJOeDBXQnQrT240ODdBVUNmMGpCeGwwZDNQT2JzTFJPUWd1Ly85aXJPN01LeitQM3YzSFI1VmxmNEIvRHN0bWZReUlTR0Zra1o2b3lZa2dJSWdLeXNRVUdBRlhZUjFVVUIyc1MvNHcwNnhMQ3E2aUFxeW9yZ3FSYVFLaE40TWFaTkFla0o2Q0VrSTZaTk11YjgveGpuTXpVektoRkJDM3MveitEaTNuenNUa25udk9lZDl0MjdkaXQ5Ly94MGFqY2JvOXNyS1N0alkyT0RRb1VNQXRMM2ZvMGFOUW5HeFljSlJLeXNyT0RvNm1uUjlHeHNiS0JRS0FOb0F1YUNnQUlNSER6YnBIRXFsRWdjT0hJQktwUUlBckYyNzFtZ0Fmdno0Y1p3NmRRcEhqeDZGUUNEQW1qVnI0T0RnME9uNXo1dzVnOXpjWEJ3N2RnekxsaTFEVUZBUU5Cb05MbCsrelBiaE9JNEY0R3ExbXJmTlZCS0pCR0ZoWVRoMzdod0FiVUF0bDhzUkVSSFJwZU56Y25JQWFFY1d1TGk0c1BWWHIxNUZSVVVGQUNBOVBSM0J3Y0dzN2JtNXVRQUFiMjl2Q3I3dk14U0FFMEo2dFY4cWl2RkNlaEthMUNxRGJYNVd0dGdTRmdWdnk2NDlVU2VFRUVMdU5udDcrM2FEYjBBYmdCODllaFQxOWZVQXRNR2FmdSt1dmxHalJtSEJnZ1c4ZGF0V3JlcncraTB0TGJ6bHp6Ly92TlBoN1crLy9UWnZPVHM3bXdYZkF3WU1NQnBVdDdTMElENCtuaTM3K1BoMEtmaXVyYTFGWGw0ZUFNRFMwaEwrL3Y2ZEh0T1p6TXhNYk4rK3ZjTjlkTVA5ZGJadDI0YmR1M2UzdS8renp6NExOemZ0dy8rMHREUzJ2cWlvQ0h2MjdBRUFoSWFHSWpVMUZRQ1FtSmdJSnljbmd4RUhPVGs1V0xSb0VXOWRkSFEwbm5ycXFVN3VpdHlyS0FBbmhQUktLbzdEdXpscDJGU1VBOFBaM3NDZm5kM3hTZEJ3V0lubzF4d2hoSkRldzhQREErN3U3ckN5c2tKaFlTRUxpRjk0NFFWNGVIZ2dMeThQcDA2ZDZ0SzV4R0xEdjRHNkh0ZXVxcXVyUTExZFhaZjJ6Y2pJQUFEV1V3d0FmbjUrYUdpNE9VTE55c29LQW9FQVo4NmNZVDN0QURCdTNMZ3VYU01oSVFIY0gzbGVJaUlpSUJLSnVuUmNSeFFLaGNudlMyTmpJeHVTYm94U3FVMEVxMUtwZUFINDZkT24yZXQxNjlheDEybHBhWmcwYVpKSmJTQzlFMzB6SllUME9sV3RMZmg3MnU4NFYxTnBzRTBzRU9CZlBzRllNbWpJWFdnWklZUVFjbXVHRHgrTzRjT0hBOUQyVnVzQ1F6OC9QNVNWbFdIejVzMEF0RVBGbjN6eVNWNlEzZHpjaksxYnQwS3BWRUlxbGVLUlJ4NjVvMjMvK09PUERkWWRQWG9VUjQ4ZVpjdHIxNjZGblowZDR1TGllUHR0M2JvVlc3ZHVOVGoralRmZWdMT3pNMXZXRCs2am9xTHcyMisvNGVUSmt5d28xM245OWRmWjY3WWpDbGFzV0FFQVdMMTZkUmZ1NnRha3BLU2dxYW5KNkRaN2UzdTR1TGlnb3FJQzlmWDFxS2lvUUhSME5GSlRVMUZmWHc5TFMwdWp3OXg5ZlgxdmQ3UEpiVVFCT0NHa1YwbXV1NDZGcVJkUXBtZzIyQ1l6TThjWHdTTXh4dEhaeUpHRUVFSkk3MlpwYVFscmEyc29GQW9NR3phTTE0TU1BRWxKU2F6bk5UQXdFSGw1ZWNqTHkyczNZL2ZhdFd1N05PeTdyYnE2T3J6ODhzdW0zOEFmenB3NWcrcnFhdDQ2M1pEMXR2Ujd1UFB6ODFGU1VnSUFzTE96ZzYrdkw5TFMwZ3pPQmNEb3VxNXNBOUR1a0g0ZC9mbmxuVGw1OGlRQXdNTENBbXZYcmpXWXorM3Y3dytwVklxaFE0ZkN5OHNMSVNFaFNFaElBQUFFQndmVFVQUDdFQVhnaEpCZTQ3dlNLMWlSbFlKV0kzUGp3bXdkc0NVMEV1NVNLdFZCQ0NHazk5cTBhUk5LUzBzQjhBTkYzZHp0Z1FNSG9xcXFDaWRPbk1DSkV5ZmFQVTlTVWhLU2twSUFnQmVBaDRXRnNkZkdTbUoxaFZnczVwM0hHSmxNeHJKNlYxYmVITEhXMnRxSy9mdjNkL2xhK2dHNGZrLzZuVWhNMXRyYXl0Nmpob1lHbkR0M0RxbXBxWEJ3Y01EQ2hRdDUrNTQrZlJwTlRVMElDQWpBZ0FFRElCQUlrSitmait6c2JBRGEzdTU5Ky9heC9jZU9IUXRuWjJmTW1UT0hsLzA4SnllSFRUdnc4dkppODc4blRKaUFXYk5tM2RiN0pYY0dCZUNFa0h0ZXEwYURmMldsNFB2U0swYTN6M0ViakhYKzRUQVgzdm84TUVJSUllUnVxcTZ1TmpvZldiZk95Y21wMitkV0tCUzRldlVxVzlhZmczd3JidHk0QVh0N2U5NjZsMTkrbWZXdTZ5Y1IyN3QzTDI3Y3VNR1c1ODZkaTdGangvS08xZDlmRjRCZnZYcVZQVkRRTjJQR0RNeVlNUU5LcFJKTGx5NWw2emR1M01nQzI2YW1KaXhmdnB4dDY2eUgrK3JWcTRpTGkwTjhmRHhXclZvRm1Vd0doVUtCblR0M0F0Qm1SVmNvRkx5SEFDZE9uR0M5ODFPbVRNSFVxVk41RDFES3k4dFJYbjZ6VkdwUVVCQ2NuWjBOU3BucHp4Y1BEQXpzc0oya2Q2SUFuQkJ5VHl0VE5HTmg2Z1VrMTEwMzJHWW1GT0tkSVdINHE0ZlhYV2daSVlRUWN1ZEZSVVYxcVk2MS92eHhIWTFHWTNLeXNhNVFxOVZkM3RmS3lnb3ltUXpWMWRVSURBdzBDTDdienRmV0JlQjc5dXd4bU9kOXUrelpzNGNGK3lkUG5zU01HVFBnNU9RRU56YzNsSldWUWFsVUlpMHREU05HakFBQTFOZlhzMUVMQURCa2lEWVBqYWVuWjd2WEtDNHVOcGd6djJuVEpwWVYzZFhWMWVDaEJyay9VQUJPQ0xsbm5hMnB4S0swMzFIVjJtS3d6ZFhjQWwrSFJtS1luV24xVFFraGhKQzJNakl5Ymx0Q3JoVXJWaUFnSU1Day9RSGc4T0hEck1jVnVObHJXMU5UZ3hkZWVLSFQ4N1F0bTNXdm1EeDVNdWJNbVlPRWhBUmtaV1VoSnllSGwxVE1XQUNlbFpWbHRQZjdkb21Pam1iWE8zdjJMS1pPblFxeFdJeVFrQkNVbFpVQjBBN3gxd1hnbVptWjdPR0FtWmtaZkh4OEFHaEhLOGhrTXJ6ODhzdDQ3YlhYQUdnZm9NeWZQOTlvM1hZQXJKZTh2THljOTZBbExpNk9KYTR6Tm1xQTlCNFVnQk5DN2trYkMzUHdYbTRhVkVhZWRrYzZPT0dya0VqME16Ty9DeTBqaEJCQ2JpK080d3hLalczZXZCbC8vZXRmb2RGb09peC8xUkZMUzh0T2gxOEQvQ0hnSzFhc3dLQkJnMHkrMXB0dnZ0bHVvcktMRnk5aTU4NmR1SEhqQmhJVEUvSEtLNi9BMWRVVmdHRnZ1a2drZ2x3dU4vbjZwdEMvcGxBb1JHQmdJT3p0N1hIanhnMDBORFRnNHNXTGlJcUtRa2hJQ0g3NzdUY0FRSHA2T2xRcUZjUmlNZExUMDlueGZuNSt2TXowYytmT2hibTU0ZmNWc1ZnTW1VeUdtcHFhRHV1K2svc1BCZUNFa0h0S2sxcUY1ZW1KMkZOUllyQk5BT0J2QTMzd2htOG94RjNNUGtvSUlZVDBOZ2tKQ2J6RVpRQVFIeCtQbHBZV0xGcTBxRXRCdExFaDZQb3VYNzZNeTVjdnc5blpHZDdlM2hnd1lNQXR0MXRmMnd6dCtqUWFEWnNIM3RUVWhBMGJObURGaWhXd3RyWTJ5SVl1RW9uZzQrT0R1TGc0Mk5yYWRya211U24wcnlrU2lTQVVDaEVaR1lsRGh3NEIwTTd2am9xS2dyZTNONlJTS1JRS0JSUUtCYkt5c2hBVUZNVHFud1Bhek9VNkJRVUZ5TXJLd3VYTGw5bTZ3c0pDN05xMUM3YTJ0bGk5ZXJYQjV4UWRIYzFlYXpRYW5EOS9IZ0RnNXViR2hyVDM3OSsvaDk4QmNpZFJBRTRJdVdma056VmdRZXA1WkRZWS9uRzFGSW54WWNCUXpPamZzMThRQ0NHRUVIMysvdjVZdVhMbFhidStXcTNHcjcvK2FyQmVLQlJDTHBmanBaZGVhcmV1dENuUzB0SncvUGh4QU1ERER6L2M0d0Y0UnlJakk1R2JtNHZUcDA4RDBDYWUyN1JwRTVZdlg4NExoZ1VDQVFRQ0FSdlNQWFBtVEh6enpUZThjK24zMXV0Nzdybm4ycjIrN2hpWlRJYlZxMWZ6SGhib0VxdEZSMGV6QUx5Z29BRGw1ZVZ3ZFhWRlFFQUFrcE9UQVFDWExsMkNvNk1qYW1wcTJQSDZBWGhKU1Fuck1kY3BLeXREV1ZrWlhGeGM4TkJERHhtMFRiL3NXRXRMQ3d2QUF3SUNLQXY2ZllJQ2NFTElQZUZ3WlRtZXYzd1J0U3Fsd2JiQkZsYllFaGFGUUd1N3U5QXlRZ2doNU00NWNPQUFybDI3QmhzYkcwaWxVdFlUSGhzYmk2U2tKQXdZTU1CZ2VIcDM1T1hsc2RjZUhoN3Q3dGZSM1BpUWtCQmU1bkY5K2pYR2pRWEpzMmZQUm01dUxwdnpuSjJkallNSER5SXlNcEx0bzB2QVptdHJpMUdqUmlFeU10SWdBTzhKOWZYMTdMV0ZoUVVBd05uWkdZTUhEMFpCUVFFQTROeTVjNWc1Y3lZQ0F3TU5BbkFkTnplM1c4cFNEd0RmZnZzdGU2MC9ORDBqSTROdHM3T3p3N1JwMDI3cE91VHVvUUNjRUhKWGFUZ09IMTNKd1Bvcm1kQVltZTg5WHRZZkc0Tkh3RTdTdlZxbGhCQkNTRzlTVkZRRUFCZytmRGh2YnZIRWlSTVJGUldGNnVwcTFpT3NrNXVieTRMeXlaTW53ODNOalcxck82UWJBT3JxNm5oSndMeTl2WHYwSHJwQ0lwRmd3WUlGV0xObURUaU9RMHhNRE1hUEg4OExodlZyZ092M0RPdVR5V1RkYm9NdXk3aCtXVFE3dTVzUCswZU9ITWtDOEFzWExpQTJOcGJORHc4S0NrSndjREJPbmp6SjltOWJHejBtSmdZeE1URzhNbWk2Skd6dE9YdjJyTkgxdXA1ekFIQnhjYUVBdkJlakFKd1FjdGZVcXBSWWNpa2VSNnV1R213VENnVDQ1MkIvdk9RVkFDSE45eWFFRU5KSGhJYUdJalUxRmFOSGorWUY0THFFWnJtNXVSZzFhaFErK09BRE5uZjR3dzgveEprelo2RFJhRkJiVzR2WTJGaWNPM2NPaHc4ZlJrTkRBNktpb25qMXB1UGo0MW5XYm9GQXdBdDAyNUxKWkx5a1l2cDBQZHpkTlhEZ1FNeWFOUXZ1N3U2c2RKZitjRzc5ZHJYWEJ2MGUrcXFxS2h3K2ZCalRwMCtIcGFVbGI3K1NraExJNVhKTW1UTEY0Qno2YzdEMUEvcGh3NGJoNTU5L0JzZHhxS3VydzZWTGx4QWFHc3JxcDdlMHRHRHo1czFzLy9EdzhDN2ROK25iS0FBbmhOd1Y2UTIxV0poNkFWZWFHZ3kyMllvbDJCQTBBZy8zYzcwTExTT0VFRUx1bnNEQVFBd1pNZ1FEQnc0MDJKYVltSWlmZi80WjhmSHh2UFUyTmphczkzWElrQ0dvcnE2R3ViazVHOTZkazVNRFB6OC9BTnBoemJxNTM0QTI0L3JYWDMrTjU1OS8zbWkyN2tXTEZuVXJDM3BYUGZqZ2c3eGxwZkxtVkxTT0hneTBwVktwOE9XWFg2S3dzQkRKeWNtWU4yOGVlMDhPSGp5SWZmdjJRYVZTb2JXMUZiR3hzZXc0anVQWXFBTUF2TkVEOXZiMjhQUHpnMGFqUVhSMHRFRTV1WXlNRERiQ3dON2V2c3Z2VTJOakk3S3pzeEVSRVdHd1RUL0JYa3RMQ3l0Rk5tSENCSm9EZnArZ0FKd1Fjc2Z0dmxxTUZ6T1MwS1EySEJibloyV0xiOEtpNEdWcGZSZGFSZ2doaE54ZE1wbXMzVURyOTk5L0I2RHRKVzhiaEM5YXRBZ0NnUURuenAzRHlwVXI0ZVhseGJZbEp5ZXpBUHpZc1dPb3Fxb0NvTzM5NWpnT09UazVlTys5OXpCbHloUmVFckZiMFZFWnNvN1UxdGF5MTJabVhaOSt0bVBIRGhRV0ZnTFF6dW5XRDk0NWptT0I4cUZEaDJCalk4TVNvQlVWRmZHU3NObmIyNk82dXBvdFAvSEVFNnozdlcwR2R2M2E1TDYrdnJoKy9UcGJ0clcxaFVRaU1XaG5jWEV4M256elRRUUdCc0xXMXBaOUZvQTJNMzFRVUZDWDc1bjBUaFNBRTBMdUdCWEg0ZTJjVkh4VmxBdkQyZDdBVkJjUHJBOGNCaXNSL1dvaWhCRFNkeG5MU0Y1U1VvTDgvSHdBd05DaFEzSHg0a1cycmJTMEZPN3U3dUE0RGlrcEtlQTREbmw1ZVpESlpLaXVya1pxYWlybXpKbURrcElTL1BMTEwreTRXYk5tSVM0dURsVlZWYWlvcU1DV0xWc01ydnZsbDEvQ3pNeU1EV0hYYURUZ09BNGFqUVpxdFJvcWxRcWpSNDgybUpQY1VSa3lRQnNrcDZlbnc4TENBaEtKQkVLaEVEVTFOZGkzYngvYng4YkdwZ3Z2Rm5EOCtIRmVyMzVzYkN6dlFjSWpqenlDdXJvNnRzK09IVHZnNk9pSW9VT0hJakV4a2UwbkZvdHg3Tmd4bys5RFp5NWV2TWo3VEpZc1dZTFEwRkFBMnA1c25aSVNiWm5WOHZKeWZQSEZGN3dhNUJzM2JzVGt5Wk14Y3VSSTlPdlhEeUtSQ0ZGUlVRQ0F3WU1IQTdqNU1NRlljRTk2Qi9xV1N3aTVJNnBhVy9CTTJ1ODRYMU5wc0Uwc0VHQ0ZUekFXRHhweUYxcEdDQ0dFM1B2a2Nqa0E3UkJwTnpjMzNoem5OV3ZXd05IUkVjM056YXlYMXNQREF5Tkhqc1N1WGJ1Z1ZxdFJXMXVMbkp3Y05zVGIwOU1URHo3NElJS0NnckJod3dhRHV1TTYrajIwN1RFMlhMNHpGaFlXMkw1OWU0ZUJlbGZPbTVDUWdCOS8vSkV0eDhURTRPR0hIemJZYi9iczJleGhCTWR4MkxKbEN5d3RMWGxKejBKQ1F0RFkyR2ppblhRdU96dWJ0eXdVQ3RIUTBNQStLMmRuWjF5N2RnMUtwUko3OSs3RjNyMTdJUlFLV1pDdDBXZ1FIeCtQTFZ1MmdPTTRTS1ZTZlBMSkp6M2VUbkpuVUFCT0NMbnRrbXF2WTJIcUJaUzNOQnRzazVtWlkxUHdLTVE0OXJzTExTT0VFRUo2aHlsVHBzREh4NGNGaU1PSEQyYzk0a3Fsa3BkSURBQ21UWnNHVDA5UGhJV0ZvWC8vL2dDQWNlUEc0ZFNwVTZpcHFjR0NCUXNnRUFqZzR1S0NWYXRXNGRTcFUwaEtTa0pwYVdtbnZkZjZCQUlCUzZDbXI3TXlaR0t4R0g1K2Z1ekJRbHRTcWRSb25leTJNak16V1VLNXNMQXd6SjA3dDkxMkxseTRFR3ZYcmtWNWVUazRqa05OVFEyaW9xSnc1TWdSQU5yMzU4Q0JBNTFlMDFTdHJhM3N0VXdtdzhLRkMyRnVibzUzMzMwWFVxa1VMNzc0SWs2ZVBJbURCdyt5ZTlGb05MeWVjMzMrL3Y0OTNrWnk1MUFBVGdpNXJiNHR6Y2ZyV1hLMDZ0V3kxQW0zZGNEbTBFaTRTeTJOSEVrSUlZUVFmYnA1M0FBd2Z2eDRpRVFpSkNZbW9xRkJtOUJVS0JUQ3lja0pZOGFNWVVPdzlZZHhDNFZDekpvMUN5S1JDTTdPem15OW1aa1pIbnJvSVJid0twVktLQlFLS0pWS3FGUXFxRlFxcU5WcWFEUWFOZ1JkOTU5SUpJS1ZsVldIN2RhVit3TDRpZFc4dmIwaGw4c2hGQW9oRW9sZ1ptWUdHeHNiZUhwNll0S2tTWEJ4Y1RFNGx5NVJuTzcvOCtiTmc3bTVPVXBLU3ZETU04L3dzcjIzSlpWS3NXalJJbnorK2VkNCt1bW5XZmsxVjFkWEpDWW1JaUFnd0NEUldrOFlNMllNRWhNVG9WYXI4ZXl6ejdMM0t5b3FDbDVlWHJDM3Q4ZTBhZE1RSGg2T0N4Y3VvTGk0R0EwTkRWQ3BWTHg1OUxyWGJjdWRrZDVGd0hGR0N1OFNRc2d0YXRWbzhGcG1NcmFYRlJqZC9vVGJZS3oxajRCWkIzOG9DZW1xYVZOVzN1MG1FRUx1a0QzNzMrdnhjMlprWkxCeVZ2NysvbGk1a242bjlEWXFsYXJkVW1WdGFUUWFnMERkMkxxZVZGZFh4K2E3NnpRMk5zTFMwckpieWVySXZVL1F6Z2RMUGVDRWtCNVhwbWpHZ3RUelNLbXJNZGhtSmhUaVhiOHdQT1h1WmVSSVFnZ2hoQkRUZFRYNEJtQTAwTDZkd1RlZ3pZcmVWbWNqQjhqOWlRSndRa2lQT25POUVvc3UvWTdxVnNONVM2N21GdGdjR29taGRvNTNvV1dFRUVLNlN5QVF3TkhSQnRYVmRVYTNXOXRZb0tIZU1NOEhJWVFRUGdyQUNTRTk1aitGMlZpZGV3a3FJek5ib2h6NjRhdVFVWEF5TTc4TExTUEVkRC91ZkFOU3FiWUc3ZTBZNHY3WXJIR3d0N2VHUnNOaHk5YzNrLzVZV1VsTlBoZkhjV2hxNGovMHNyS1N3czdlR2k0dURuQnpsOEhOelFtdXJvNTRmKzMvb0ZCb0V3SXRlWDQ2eGo2Z25VdDQrTkJGYlA2cVo1SVBXVnRid0M5Z0lBSURCK0ZTMmhVa0orV1lmQTVYTnhtKytPb0Z0dHpaWjZBL0xQbWZ6MytHSy9ubEpsK3p0N0N6dDhLVGY1M0Vsci9mZGhRMTErdnhweW1qY08zYURTUmV6T3IwSFA5NFlTWjd2WDFiSENvcmIzUzQvNlNIaDJQUjRxazRmKzR5OXU0NWg4eU1JZ0NBek1rT3MvL3lJTVpQaU1ESzE3NUdWbVp4TisrS0VFTDZCZ3JBQ1NHM3JGR3R3dkwwUlB4YVVXS3dUUURnbVlFK1dPVWJDakhOY1NMM0FmM0F2Q3NVaWxiTW52bVd3ZnJ4RTRiQzNjTUpHbzJHRjRCdi8rbi9URzVUZFhVZEZqeTFEZ0tCQUY5OC9RS2NuT3dnRm91TTdoc1FPQWpKU1RrWU5zSVBreWFQMExheHVSVzdkcDQyK2JyR2VIcTVZdjJuUzlpY1J0OGhIdDBLd0R2aTd6OFE3Z1A2b2I2dUNSbnBoYWl2YityeXNRNE9OckIzc083UjlnQmdBWC9iQndjOVJmOEJoRWdvd3NSSnc5bnl2bC9QWStpd0lWajAzS1BnT0E1ZmJkcVBBL3N1ZEhpKzhST0dzdGUvL25LdXd3RGMxdFlTVDgxL0dDS1JFREZqUWhBUzRvVkZmL3NJYXJVYTZ6OVpBanQ3N1REYVpmK2NpWDhzM1FDVlN0M3V1UWdocEsrakFKd1Fja3Z5bXhyd3RQdzhzaG9OaHlWYWlzVDRLR0FvWXZzUHVBc3RJNlR2NFRnT0xTM0tkb052QUFnSjlVUjJWakdXTHB2TzFra3R6TEIxMjJ0RzkvOWwxeGw4cy9sZ2w5dHdKYjhjUlVYWE1HaVFObnR4YUpnWG5QclpvYXF5dHN2bjZNemtLU1B4NFBnSUFNQkx5emVhRklCUGVUUVNqODkrb01mYW9uTW5Fd0VxRlB6UkRpS1JDSjZlL1NFUUNDQVFDTERvdVVkaGJXMkJuLzUzSENLUkVBTUgzY3drM1oyUkFjOHRuUTVyR3d1Mi9PMS9mME56czdZTlAvOTBBbi83K3hRQWdNZUFmbmg2NFovdzFhWjkzYmt0UWdqcEV5Z0FKNFIwMjIrVjVYais4a1hVcVpRRzJ6d3RyYkU1TkJLQjFuWjNvV1dFM0JrM2JqUzB1ODNlL3RaNldXdHJHN0h0djRjNzNHZnBzbGlEZFJWWHI4UGQzUW4xZFUxd2NOU1dIMUtyMVBobXl5RVVGVmFndExRS3I3L3hKQndkRFJNQ0dkTzJXSXFwR2FnRkFnRTJiMzJsMC8wNkMyQjloM2dnSjFzN3lzYkRveDliWDFaYVpWSjc3clNteHE3WFU5WW5FQXBnWVdGOHlrNXpjeXR2V1NJUjRlc3Y5Nk8ydGhIem5wb0lBSmcrSXdaeFI1T2dVV3Z3OFlhbGJGOVRIeFE4Tm1zY1JrY0hzZVgweTRXSU81TEVsdmZ2dllBSEhneUhqNjg3QU9EUFU2TlFjT1Vxamh4T01PazZoQkRTVjFBQVRnZ3htWWJqOEdGK0JqNHV5SVRHeUh6dkNVNzk4Wi9na2JBVFM0d2NUY2k5NiszM0ZpQXMzTnRndlM3b1BCYVh4RnYvMTdscjJqMlhzVURWMXRZUzIzN2dCMEJDb1pEdHF4OGNOVGUxNE1odkhRY3h4Z0x3dGU5dGgxcXQ0YlZCcVZKajc1NXprRWpFV0xscUhnS0RCbXV2MGR5QzQzSEp2T01sWm1JOE5IRVlCQUlCV2x0Vk9Ib2tzY00yM0NrZnJuOE95VWs1K083Ykk2eEh0NkcrR1dxTkJsSUwvcFFBY3pPSndicldGaFUwR3MwZGE2L09YMmE5MDYzak9ocktyaHZwWUc2dS9SMnIrLy9QUDU2QVJzTmgrb3dZckZxNUJkVlZ0WEJ3c0RGNmpxNFlGUm5BQW5vQWFHcHF3ZnFQZnVZOWxORm9OUGozaHo5aC9hZExXVHVlV3pJVmxaVTNrSktjMisxckUwTEkvWW9DY0VLSVNXcVZyWGp1MGtVY3E3NXFzRTBvRUdDNXB6OWU5QXlBa09aN0UzSkx4R0lSUEwxY1RUNU9GM3diNCtQcmp0QXc3UU1HanVQdzhVYzdjT0Y4T20rZkJYOTdoTTNmL243YkVaUVVWN1o3dnVycU9paGJWU2EzRWRBRytqS1pZUy84eWxYek1HQ0FNNzdmZHRSZ1c4UlFYeFFXVkxCQXo5ckdBai91ZU1OZ3YzVWZMVEpZdDJybEZzaFQ4dkRkdDBmdzNiZEhPbXpiWCtaT3dKd254clBsLzM3ekczYnRPTlhwUGQxSnpjMHQ3SDB3TTlQOVg0eUVpNWxvYUdqR3NPRkQ0T3JxaUl6MG9tNmRmMVJrQUY3NTExL1l6d0xIY2ZqODA5MjRWbUZZWHJLMHBBcGZmUDRyUyt3bUVvdXdjdFdUV0x0NmU1Y1N3aEZDU0Y5Q0FUZ2hwTXZTRzJxeFFINGVCYzJOQnR2c3hCSnNDQnFCU2YxTUR4Z0k2YTFNSFk1dENxZCtkcnlod3owaEk3MFFHejdlaFgrKytCZ0VBZ0grOWZyY0R2ZC9ldUdmOFBUQ1A3V2JTTzdEZGY5RCt1WENiclVsTUdnUTFyei9kNFAxam82MmNIV1RRZDJtdHpvN3F4Z3ltUzBxcjNXY3JmdFdPVGpZWUZwc05GdXVxYW5IL3IzbmIrbWNwdjZjN04xekR2dmJTYUltRUFqZzVHVEhlOUR5MVB5SDhmZm5Ia1cvZm5Zc1lBYUFDK2ZUdXhXQXg0d053UXN2UGc2UlhpNkJINzZQdzVuVGFlMGVjeXd1Q1lNOSs3UDN6c3hNakJXdno4VW42M2ZpMUFtNXlXMGdoSkQ3RlFYZ2hKQXUyWFcxR0M5bEpLRkpiZGpiNVc5dGl5MmhVZkN5N1BuTXdvVGNTZSsrOVMyRUlpR0dEL2ZEeTYvTllldG5QNllOUHRVcURVWkhCM2Y3L0hWMVRXeVkrWDgyTFdkWjBHTWZOVDN6dVRFT0RqYlkrcDFoTWpXcDFJd0ZnWjk5dWh0TmpRcFlkcVBjR1FEZTNONmFtdmJud0hlbXBxYkI2RHhoV3p0dFJ1MGJiYzc5Nmt0Zll1QWdaOHoreTNpRFkzclNvc1dQOHVaZWIvbjZJRnBhRFBOYzNBMXZ2ak1mUWNHRFdZKzN6c0JCemtiM0h6alErUHIyQ0lWQ3pQdnJSTXg4YkN4di9hRUQ4Zmp4aCtPZEh2L041b1BvMTg4T28yTzAvMGJFWWhGZWZIa1dBZ0lHWXZOWEJ5ZzdPaUdFZ0FKd1FrZ25WQnlIdDNKUzhYVlJMZ3huZXdQVFhEeXdQbkFZTEVYMDY0VDBmcTEvREtjZU9zeVh0MTdSSnVtVlR0czU0ZnIweXp4MXgvWHJkZmo0b3gyOGRXKy90d0NBdHAzdnZ2VXRXNjlVbWpZTS9JZnY0eUF4Nnp4SHcxUHpKL0dXaFVJaHdzSjkyTEwrNjF0bFoyZUYydHBHMk50YmdlTTQxTmJ5QTNDTlJvUGk0a3JlSFAyRjg5OW4yZFY3b2c3NHc1TkhJR3IwellSakdvMEc0eWRFc0I1Y016TUpXbHRORDhaTFMweExGTmRSY3IrMndiZStwcVlXbEpaVW9xUzRFc1hGbFNncXJERHB1c3YrT1FNUFRvamdyZHUzOXp5KytxSnJXYzA1anNPSEgveUVmMG5FR0RIS242MS81TStSS0Npb3dHOEg0MDFxRHlHRTNJL29Hek1ocEYyVnJTMTRKdTBDTHRRWWZua1VDd1JZNlJPQzV3YjVHam1Ta050THJkWWdKN3NFOHBROHlGTjZOdEdUVkdyR2V2QjBQRHo2b2FURWNDNzBKLy9lMmU1NXVoT0E2dzhmYm0xUlFaNlNaM1EvalVaamRKdGFyV2JCbnJXTkJleis2RTNtT0E1bHBkVUFnTVpHQlk0ZVRvUlEySG1laHJZQnVFQUFPRHZiZCsxbVRDUVVDbUZ0YlFFek13bHFydGREb3pGODVCY2U3ZzJyUDNydVMwdXFlclMwV1dEUUlEeno3SjhOMmhReFZQczdidklqSXpIN0x3L2k3VGUrTlRtNFg3eG92Y250Y1hXVEdhd3JMS2phOUMvRkFBQWdBRWxFUVZSQXhGQmZYTDllQjNOek0vWmVISXRMd25mL1BZTHE2anFZbTB2ZzQrdU95NWNLQU1Da0pHeTdkNTNHcUtoQVdGcmVIQUh3NTBlajhPZEhvMHh1UDhkeDdPYzVLVEViaHc5ZE5Qa2NoQkJ5UDZJQW5CQmlWR0x0ZGZ3dDlRTEtXNW9OdGptWm1XTlR5Q2hFTy9RemNpUWh0MGR4MFRYSTVYbVFKK2ZoMHFVcjNTN3YxSmx4RDRZYmxILzYrTE9sK1BHSDQ5ajVNejhSMTFmZnZOd2oxL1R5ZGtOZzBDQ2NQM3VacmJPeWxpSjJSb3pSL2NWaWtkRnRSNDhrc1dCdjFWdC94YkRoUXdBQUxTMUtYaEQ0Nm9vbmVLV2w3aFZPL2JSbEM2dXFqQWZXbFpVM2tKYWFqNUJRTDF5TXoreXg2dzcyN0krVnE1NkVSR0w4YTFIc3pER1l2MkF5QUdEMXVtZXcrcDN2a0phYTMrWHpTeVJpTEg1K1dwZjNiKy9Cem82ZlR1TEhINDZocWFrRkw3dzBDK01lREFPZ2ZTQlZYVjBIQUhoMDJtZzgrZGRKU0U3S3diYXRoM0g5ZW4yWHIxdFlVSUVObit6Q2MwdW1vYXJ5QnJ5ODNicDhiRnRKaVRrb0thN0UySEdoK1BpakhRYmw3THJMeXU0cUZpMHlUTEozcTVxYWJ0YVNyNmd3YmVRQUlZU1lnZ0p3UW9pQi81Yms0Lyt5NVdnMVVySW53dFlSbTBNajRTYTF1QXN0STMzSjlldDFmL1J3NXlFMUpZOEZHTGVUVUNqRWpKbGpETlpMSkdMTWUyb2lnb0lIODlaM3B6ZFlKck9GN3hBUFdGdGJzR3V1LzNRSkFQREtOdG5ZV0dMK3dqOFpQWWRZTERLNkxTa3hCL1gxVFhCMWsvR0cwWnViUy9EbU8vT3gvcU9mVVh2RE1JbGlWNm5WR2phSFhTUVNndU5ndExSWFpGUWdMOEhiN01mZWFuY1l2ejRMQ3pOY09KK08rdm9tbzl1TENxL2gvMVpzUWN5WUVGUmV1MkZRYWt6SFdCbXlGb1hTYUJEbzQrdU90OTU1bW4wZUFLQlNxU0hXUzBDbS96bGJXcHJqamJmL2l2VWYvb3l6Wnk1MWVrOEFJQklMVFJvUjBWNEFydisrMU5UY0RLeWRuTFFQTG1ReVd6dys2d0VBMm96eG1SbEYrTzJnYVQzUDU4NWNRbkppRHA1ZU9QbVdBdkRtNWhacytmb0FkdTQ0aWRyYTd2L010U1VVS05IVTFQblAwcTFvYVdtNXJlY25oUFJ0RklBVFFwZ1dqUnF2WmFiZ2g3SUNvOXZudW50aWpWODR6SVRDTzlzdzBpYzBOYlhnY3RvVnBLVGtRcDZTaDVMaXloN3JOZXVxaVpPR29iK3JvOEY2M1hEYVkzSEpDQWdjMU8zenR3MU0yeEtKZXViZjFzekh4L0tHc3dzRUFrUU05Y1dINnhkajlkdmY0Yk5QZHVHelQzWjFlcDd0UDdXZkhDNDZKaGd2dkR3TGRiVk5LQyt2eHFzdmJicmxkcGVWVldQTnU5OERNRDRFR3dEczdhM3gwcXV6T3p5UHNUSmt5eFovaXNJMmM2SkhSUWJnaFpkblFTcTlHYXhuWnhVak83dUVOK3g2MDhhOWFHNXV3Y3pIeHdIUVBwQjUrYlU1c04yNEZ3ZjMvOTYxbSt0aCt0bmdYVjFsRUFnRWVQNmZNOWlEaDZ0WHIyUFhqbE93c2pMOVlXbHpjd3QyN1R5TkU4ZFRBQUIrL2dQWkNBQUErUEtMdlVhSDRiLzE3dE5zam5xTFFoc2szOG9ESDBJSXVSOVJBRTRJQVFDVUtwcXdJUFVDNUhXR05WN05oRUtzOWd2SFBIZlB1OUF5Y3I5U3E5VEl5aXBHU3JKMkhuZE9UaW5VM2NpUzdPaG9pK3ZYZTZaM2ZNcFViZEJWWDk4RXFkU01EVWxlKzk1MmpCanBqMU1uNUZqeS9IUzIvN1FwSy9IVS9Fa3NNTk92RjIxbUpzWS9YbmdNTlhwRGdOdnIyYzNNS0VKR2VpRmtNanUyTHZGaUZ0NSs4MXZlZnJwRVkrMlZCUU9BQVFPZE1lRWhmbThyeDNIZ09BN096dlo0NjcybjJkendXekhZeXhVQ2dRQjI5bFlvTHI3VzRiNGJ2MXlPOXA2bFZGWFc0cFVYdjdqbDlwaENLQlJpemhNUFl0YWNCM2tQS3NyS3F2SHVXOXN3emNqdy9tKzNIa1pMaXhKUHpIc0lnUGFoeHJPTHA4TFcxZ28vL25ETXBPdnJSaEhvU0MzTWpOWXo3MGo1MWV2c3RiT0xQZVkrK1JDYnI4NXhIRDVkdnhPdHJTcFlkZk9qdmxwK0hWZkx0ZGR3OStCUE4wcEx6VWRSb2VGbkx0SjdPS3RRM0o3TThjMU5qbmhtMGVUT2R6UlJVVkVSVHA4K0RRQndkall0ZXp3aGhKaUNBbkJDQ0U1ZnY0Wm5MOFdqdXRWdzJKMmIxQUtiUXlNUllXdllLMGlJS1RpT1ExSGhOY2hUY3BHU2tvZkxsNjUwYVZoeVc1YVc1Z2dLOFVSNHVBOUN3N3d4Y0pDelFVRFRYVlhYYm1EUUlCY2MyUGM3cHNWR1EvSkh3dWtMNTlOeDRYeTYwV1BpTDJTeUFQemhQNDNBbmwvT3dzSEJHcSt0ZUFLK1F6d0FBSmZTcnVEQytYVFUxamFpcWFrRkdaY0w0QmN3RU5iV0Z0Qm9OS3ozZU9yMG0vV25LeXRyNGVjL3dPZzFoVUlCYjF0cml3cFhycFJESUJCZzhkTHBFQXFGdUh5cGdBMlpiMmxSWXNkUEovR25LYVB3NmZxZGVPdmRwMi9wZlFLQW9LREI3SFdxdk9QNTBJNk90dTF1MDY5bmZTZjA3KytJWmN0bkdrd25LQ21weE92LzJ0emhjT2tmZnpnT2pZYkR2S2Ntc25WUHpKc0FXenRMZkwxcC94MGRzVkZTZERNQUZncUZlSHoyQTJ4NXgwOG5XUksybmpCNGNIL2U4clVLdzFyc1FxR1FWemU4dWZuMkRPTld0VnBoOHVTZUQ4QXpNakpZQUM2VmRxOUVIeUdFZEFVRjRJVDBjZjhwek1icTNFdFFHZm5pT05xaEg3NE1HUVVuTTNNalJ4TFN1YXJLV2had3A4bnplZk5XdTBvc0ZtR0kzd0NFUjNnak5Nd2JRL3dHOU5oUTdiWUtDcTRpT05RTEIvWmR3TFRZNk00UEFKQ1pXWVRTa2lxNGV6aWhmMzlIL09PZk16RnMrQkJZMjl3Yytoc3pOZ1FYenFlanRLUUtjMmUvQzQxR2cvOXNXczZiZHd6dzZ6WlhWdDdBK3g4OWEvU2FabVlTM3JiU2tpb3NYclFlRW9rWVh0NnVBSUNqaHhONVFlYU9uMDdpeExFVU5EWTI0N05QZHdNQUJnMXlBYUF0WXpab2tBdUdqZkFEb08zSjEvWFdTeVJpZ3g1elcxdExEUEh6WU1zbG5mU0E5NlNhbW5xakQxeTZVb2JNMzM4ZzNsNjlBT2JtL0ZKZWVibWxlUHVOYnpzcy82WHo4NDhuSUpHSWVQWEkvL3hvRkNRU01mNno0UmRUYnVXV1hMdDJBNDJOQ3BZSlhTYzVLUWZmYnp2YW85ZlM5YXdEMnFIdENvWGhnek9wbFArZTNxNEFuQkJDZWpzS3dBbnBveHJWS3Z3elBSRjdLMG9NdGdrQUxCcm9pOWQ5UXlBV2RGNnFpQkNkeGtZRjBsTHpJVS9XQnQzbFpkVW05d29LQkFJTUhPU01zSEFmaElWN0l6allzOTFrV3oydHVLZ1N2LzV5dGt1Qm1MN2R1MDVqNmJKWUFHQ1pxUUdnNW5vOXZ2NXFQODZjU2dOd2N5aDRlOElpYnRiVkxpd3dQUk56YTZzU1NRblpDQTN6eHRremFmakhDelBaTm83am9GS3JzZVQ1V0NRbFppTXBNWWUxdWJTa0N1cy8rcGtGNE9ibUV1emFrWUJGaTZmaTRZZUhvNzZoR2YvYmZveTFmZXdEWVJEcURUZWVQaU1HNTgrbEcwM0lCblE5Q2R2dGxwMWRnb3owUW9UcnZjOFh6cWZqM3gvOGhKYVdyZytaM3Y1ZEhDd3N6Tm1JaGVibUZoeVBTKzd5OGZvUEMyN0YxYXZYNGEyWEtPM0tsWEs4di9aLzREZ09FeVlPUTJseEpTb3FES2NWbWVLaFNjUGc3dUhFbGkrbFhqRzZYOXZLQVUxTkZJQVRRb2d4RklBVDBnZmxOVFZnZ2Z3OHNob041ODFhaXNUNGQrQlFUSGN4UHZTVkVIMUtwUXFaR1VXUXArUWhKVGtYZWJsbDdRWmhIWEhxWjZjTnVNTzhFUnJ1WlZMdDRwNlVtVm1FM3k4WUgycmVrV05Ia3pCMVdqUUdEcnJaZ3kxUHljUGExZHU3WEM3Tnk5dU5aZHZtT0E0WjZZVnNXMVZsTGRaLzlMUEJNZSt0L1p2QnVvU0ViQlFXVmhnTktNZU1EVVhNMkJERWpBM0JqejhjNTIzTHlTNUJxandmV1psRnVKSmZEbmNQSjVTWFZVTWtGc0hlM2hwQndZTnhLZTBLUkNJaEhwMDZtbmZzRUw4QmVIYkpWSHp4K2EvZCt2enZGSTFHZ3cvWC9ZajFHNWJBMGRFV1Azd2ZoeDAvbmV6VzBQRXRYeCtFdmIwMWhvLzB4MXYvdHhXWm1VVzNvY1hHdWJySnNPeWZNM2pCTndCODlQNVA3T2Z0VDQrTWhPOFFEMlJuRmVPWnB6L0F0V3VHdzhZN0V4YnVqV2NXOFd1anh4MU5OTHF2Ylp0UkVyZXJUQ0FoaFBSMkZJQVQwc2NjcWl6RHNzc0pxRk1aZmpuM3RMVEdsdEJJQkZqYkdUbVNFRzFnZUNXL25KVUhTNzljWUZMUG9ZNlZsUlFob1Y0SUMvZEdXTGdQcjRmdGJpb3ZxKzUwSDJHYktnQ1dWbElFQkF4RVdWa1YzTnhsckh4VlNLZ25aczErQUR0K09vbUdodVpPenp0MlhDaDdYVlI0alhkTVM0c1NsOUtNOXp5MmxaeVlnMWFsOGMva2dmSGhBTFNmNDlFamlaajlsd2Q1Mi85dnhXWUF3SUsvUFlMWFZqNkIwcElxdG0xMGREQXVwVjNCSTMrT1pKbmkxU28xbS9mNzhPUVI4UFoydzg0ZHB3eDZRKzhsOWZWTldMZjZCNGpGSXQ1RERsTnhISWVQMSsrRWg3dVRRWGIxemh5TFMrcDBINUdSYWhPV1ZsSTg5dmhZUERwdE5NczJyaTkyUmd3Ky9YZ1hSR0lSQnYweGIzdUkzd0MwdEpyMmIxUW9GR0phYkRUbVBUV1JWNDd0OXdzWlNMOWNDSThCMnFSc0RmWE5hR3BTUUszV0lESXFrSGVPdWpyakNRY0pJYVN2b3dDY2tENUN3M0g0SUQ4ZG54UmtRV09rdDJlaWt5cytDeDRCTzdIaGx6clN0MVZVMUVDZXJDME5scGFhMzYyYXZoS0pHUDRCQS84SXVMM2g0K3R1RU1qMkJsSUxNNWlaM2Z6VHVlRS8vOENBZ2YwZ0VBalExTlNDano3NENhKzhOZ2NDZ1FCQ29SQ3hNOGRneXFOUlNMaVloZjk5SDRmaTRrcElwUkpJcGVad2xOM3M1YmV6czhLZkhobkZsaytla1BPdWEyMXRnYW5UK0wzTzdXa3ZJL3dRdndHc3h6UXBNUWZYS21wWWVUV1p6QlkyTnBhb3IyK0NtWmtZdzBZTWdVQWdnS3ViREZXVnRYRHFaNGVSa2Y3NDdXQThudnpySkhiT0gvOTNBb01IdTJCMFREQUFiVTN0Vi8vMUY0TnJmL1R4WXFoVkd0YlRMQkFLSUJJS0lSUUtJQktMSUJhTGNPUzNCUHp3ZlZ5SDl4WVlOQWhyM3Y5N3ArL0J4eHVXR2wydm16dWVrMjA0OWFZNzFDcTF5Y0UzWUx6T3Q1dWJERXFsR3EydFNzaGt0bmo0VHlQWXR0WS9BdWkzM3BtUElYNzgwVWtWRlRWd2NYRUFBRXlZT0F5QWRrcUI3dWUwckt5YWxRSVRDQVRnT0E1dTdaUjRFd2dFaUlvT3dxdzVEOERUMDVXMzdkcTFHL2ppODE4QkFOT21SMlBTNUJIR1RzRVVGWm4rdmhCQ1NGOUFBVGdoZlVDdHNoWFBYWXJIc1dyREwwUkNnUUF2ZVByalJhOUEwR3h2QW1oN0NGUGwybm5jY25rZUswVmtDb0ZBQUU4dlY0U0ZlU01zd2h1QlFZTU5FbC8xUnY3K0Ezbkwra1BPVzF1Vk9IZm1FdDU1ODF1ODhQSXNsbUROekV3TVAvOEJxS2lvZ2JXMUZOOXVYOEVyZmFWVXFqSHVnVEEyejEyajBSajBrTnJaVzJIaDM2ZmNVdHVIRFIvQ1h1Lzc5VHdBb0xxcURrNzk3Q0MxTU1OWDM3eUU2OVgxc0xPM1ltMVBTc3hHZWRsMVRKMCtHa0tCQU1OSCtMSFBzYXkwQ3J0M250SStiQkFKRFhwQTlYbTBLV05sVEg1ZTJhM2MzajFOMGR5S0ovL1M4Ynp2djh5ZGdMRVBoQm5kVmxKY0NVQTc3SDNOKzg5QUlCQ2dvYUVabjY3ZmlTdFhybUxENTh2WXo0OHVDTmRKdkpnRkFCQ0pSZmh1K3dxWW1Vc01raGlxL2lqLzUrTGlnQ1ZMcC9NU0NBSkFkVlV0M3ZxL3JlemhUbWxwRlRxU2xWbU1xc3JhRHZjaGhKQytpZ0p3UXU1emwrdHJzU0QxUEFxYkRYc3Q3Y1FTZkJZOEFoT2RYSTBjU2ZxSzFsWWwwaThYc21IbCtYbGwzWm9UNitMaWdOQndiNFNIK3lBa3pLdEhhazNmYXdvTEtxQlVxbGg5Y0oycXlsb2tKV1lEQUJJVHNyRnN5UWJNZi9waGpCa1hDb0ZBZ0crLytRMEtSU3NVaWxZVUYxWHlBdmVTa2tvY1BCQ1A4QWdmREJ2aGg3Z2pTYnphNFQzbGgrL2pjTzdNSmNTTURVRnlVZzRBNE9TSkZGWkN6Y0xDSE80ZU40ZU9xMVZxL1BCZEhHN1VOdUxBL2dzb0w2dUdRQ0RBbUhHaGNQZHd3Z2ZyZmtScnF3b0FzT2JkN3pGcytCQ01mMmdvL1B3SFFDYXpOV21FQThkeFNML2MvZUhndlVGblE3SXowZ3ZiRGNBUEhiekk5amwrTEJuVzFoYlkrTm12TENEKzZJT2Y4T3FLdi9DR2l3UGE5L1hJNFFRQTJzOHpKVG1YalZiUWFXaG9aZy9acmw2OWp0WHZmb2QzVmk5a1FYcml4U3lzLzJnSHI0WjlSL1BKOC9QSzhPOFBmdXJ3WGdraHBDK2pBSnlRKzlqT3EwVjRLU01KeldxMXdiWUFhenRzQ1kyRXA2WDFYV2dadVpzNGprTnVUaW5rS1hsSWxlY2hJNzJRQlZLbXNMR3hSRWlZRjhML21NZXRteGQ4UDZ1cHFjZnh1R1RFakFuQnhmZ3NKQ2ZsSUMwdDM2QzNyN3FxRmg5OThCTzJmeCtIeU1nQTNwRHk3S3hpRm9CWFY5WGltNjhQUXFsVVlkMmFIN0J5MVpQWTl0L0RCdGN0SzYzQ1A1WnVNRmovOCs2M1RHcC9ZV0VGQ3JmZEhBbnovYmFqcUtscHdOQmh2dHJFZHdKdFRmR1M0bXZZdis5MzVMWHBsZVk0RGw5L3VSOVNxWmxCajNWaVFqWVNFN0xac2xScUJuT3BCT1ptRWtqTXhCQ0xSQkNKUlJBS3RjUHpoUUlCSU5EV05GZXBOTHdBcnowWjZVV1kvWmhwOTN5bmNSelhyVVIwT1RtbEJ1dXFxK3V3ZDg4NS9IWXducTM3ejRZOVVDcjUvMTdqZjgvQUt5OXV3dndGa3hFUzZnbUJRQUNWU28xdnZqN0l5NmFmbVZuRUF2RFdWaFVLQzY1aTIzOFA4ODUzK1ZJQnRtNCtpQWtUaCtIN2JVY1IvM3VHUWJ0UzVYbDQ5KzF0a0VqRUVJdUVFQWdGVUNyVnFDaS9qdno4OGp0YUQ1MFFRbm9iQVVlL0pRbTU3Nmc0RG05bXAySnpjUzZNL1FPZjdqSUEvdzRjQ2tzUlBZUHJLOHJLcWlGUHprV3FQQStwcWZsb3FPODhLVmhiWm1ZU0JBUU9SRmlFRDhMRHZlSGw3Y1liU24wM0dhc0xmYXVrVWpQbzVtWG9sOUN5czdPQ1F0SGFyZVJ6T3JwaDIycVYybUM5L3A5bEgxOTNBTnBSQ2tXRmhyVzJPOXZlbXdtRlF0NG9pdTdVa085dHpNekU0RGhkRU4rOVFON0NRcHRmb09aNnZVRXBNSUZBQUlsRURMVmFEYlc2NDNPMy9WbThsL1JVR1RkOUdSa1pXTDE2TlFEQTM5OGZLMWYyL084VVFramZJbWpuU3hKOSt5YmtQbk90VllGblVuL0g3emNNNStpSkJRSzg3aHVDWndmNjNvV1drVHVwOWtZajVQSThwS2JrUVo2UzI2MFNSRUtoRUY3ZXJxd2VkMERnSUY0Q3N2dWRRbUc4Ym5WM2t0QzF4WEdjUWZDdFc2OHYxMGl2cUNuYmV6T05SdE1uZ201OTNSbUowbFp6Y3d0S1M0elg0T1k0amlWMDY4eTlHbndUUWtodjEzZStTUkhTQnlUVVZ1T1oxTjlSM21MWXUrbGtabzR2UTBaaHRFUG55WkJJNzZOUXRPTHlwUUtreXZNZ1Q4NURRY0ZWazc5QUN3UUM5SGQxWktYQlFrTzlESkl4RVVJSUlZU1E3cU1BbkpEN3hOYVNmUHhmdGh4S0kwTVdoOW81WW5Ob0pGek5LWmk2WDJnMEdtUm5sL3pSdzUySHJNeGlnM21oWFdGbmI0WFFVRzJtOHJCd0h6ZzcyOStHMWhKQ0NDR0VFSUFDY0VKNnZSYU5HcTlrSnVQSE11TVpoT2U1ZTJLMVh6ak1lbUhOWmNKWFVsejVSNmJ5WEtTbFhVRlRvOExrYzBpbFpnZ01HcXp0NVk3d3h1REIvZStaZWR5RUVFTHV2dGJXVnR5NGNYUGFrck96Y3dkNzl4MXF0UnFGaFlYSXk4dURyYTB0Um8wYVpkTHgrZm41OFBEd2dKbVptY0cyNXVabVdGandPMG5LeXNyUTJ0b0taMmRuV0ZwYTNsTGJ5YjJGQW5CQ2VyRVNSUk1XcEY1QWFsMk53VFp6b1Fpci9jSXcxOTN6THJTTTlJU2E2L1dRL3pHa1hDN1BRM1dWNlhWMVJTSWhmSHpkMlR4dS80Q0JCcVdLQ0NHRTlHNGZmZlFSbXBxMGxRUmVlZVVWbUp1YmQzSkUrN0t5c3ZEWlo1OEIwRTVOMnJoeFk3Y2UxTzdmdngvbTV1WndjM09EdDdlMzBUYVZsWlhoN05tejhQWDFoWStQRDZ5dHUxYVo1Zno1OHlncUtrSndjRENHREJrQ2lVUUN0VnFOenovL25PM3ovUFBQczNhM3RMUmcwNlpOYk51eVpjdE11aGVsVW9sWFgzMFZqWTNhSENEMjl2WVlNV0pFbDhzdDNyaHhBK3ZXcllOUUtNVDQ4ZVB4K09PUEF3QjI3dHdKdVZ5T2hvWUdmUGpoaDd6ejdkNjlHNm1wcVJBS2hWaS9majJrVXFsSmJTYjNMZ3JBQ2VtbFRsMi9obWZUNG5GZGFaaHN4MDFxZ2MyaGtZaXd2Zi9MUXQxUG1wdGJjQ250Q3V2bExpNnE3Tlk4Ym5kM0p6YWtQQ1RFRTVaVzlFZWJFRUo2a3gwN2RpQXBLYW5EZlhSWjJ3R2dwS1NFQmVDM1NxbThtYWpQd3NLaVc4RzNVcW5FZ1FNSG9GSnBwMGF0WGJ2V2FBQisvUGh4bkRwMUNrZVBIb1ZBSU1DYU5Xdmc0T0RRNmZuUG5EbUQzTnhjSER0MkRNdVdMVU5RVUJBMEdnMHVYNzdNOXVFNGpyVmRyVmJ6dHBsS0lwRWdMQ3dNNTg2ZEE2QU5xT1Z5T1NJaUlycDBmRTVPRGdEdDlERVhGeGUyL3VyVnE2aW8wSllLVEU5UFIzQndNR3Q3Ym00dUFNRGIyNXVDNy90TXJ3ekFuM3p5eWJ2ZEJFTHVDY002MlBadi9IREgydEViYk51MjdXNDN3WUJhcFVaV1ZnbmtLYm1RcCtRaE83dkVhR2JzempnNDJpQXM3STk1M0dIZWtEblozWWJXRWtJSXVWTWFHaHBRWFYzZDVmMzFTOVoxMWl1N2F0V3FEcmMzTjk5TTVLcFFLRHJkdjErL2ZuaisrZWQ1NjdLenMxbndQV0RBQUtOQmRVdExDK0xqYjlhNDkvSHg2Vkx3WFZ0Ymk3eThQQUNBcGFVbC9QMzlPejJtTTVtWm1kaStmWHVIKytpL0w0RDJlOFh1M2J2YjNmL1paNStGbTVzYkFDQXRMWTJ0THlvcXdwNDlld0FBb2FHaFNFMU5CUUFrSmliQ3lja0piN3p4QnU4OE9UazVXTFJvRVc5ZGRIUTBubnJxcVU3dWl0eXJlbVVBVGdnaHZWVmhZWVcyaHpzNUY1Y3ZGYUM1MlhpNW9JNVlXSmdqT01RVFllSGVDQTMzeHFCQkxwMGZSQWdoNUw2bFAxcXFzd0JjMStQYUZScU54cVQ5TXpJeUFJRDFGQU9BbjU4Zkdob2EyTEtWbFJVRUFnSE9uRGtEaGVKbUxwTng0OFoxNlJvSkNRbnNmaU1pSWlBUzNmcTBLb1ZDWWRKOUFrQmpZeU1ia202TWJpU0JTcVhpQmVDblQ1OW1yOWV0VzhkZXA2V2xZZEtrU1NhMWdmUk9GSUFUUXNodFZGMVZpNVEvaHBTbnB1UjNxNjZ4U0N5Q241K0h0alJZbURmOC9Ed2dvbm5jaEJCeTM1by9mejdtejUvZjRUNE5EUTE0OGNVWERkWXZYcnpZNlA3dnZmY2VuSnljZXFKNTdmcjQ0NDhOMWgwOWVoUkhqeDVseTJ2WHJvV2RuUjNpNHVKNCsyM2R1aFZidDI0MU9QNk5OOTdnSllMVEQrNmpvcUx3MjIrLzRlVEprd1pUdGw1Ly9YWDJXdE9tUXN5S0ZTc0E4SWZ4M3k0cEtTbnRUZyt3dDdlSGk0c0xLaW9xVUY5Zmo0cUtDa1JIUnlNMU5SWDE5Zld3dExRME9zemQxOWYzZGplYjNFWVVnQk5DU0E5cWJGUWdMVFdmemVNdUs2M3Uxanp1Z1FPZFdROTNjSWduTEN5Nm4xQ0hFRUlJRVl1MVgvdjFrNUcxZGVqUUlUYXMyc2JHQnZYMTJvZkdRNFlNd2RLbFMyOHB1WnUrTTJmT0dBeXgxdzFaYjB1L2h6cy9QeDhsSlNVQUFEczdPL2o2K2lJdExjM29jUDJPaHZCM05yeS9vL2NJNE04djc4ekpreWNCYU9mVHIxMjcxbUErdDcrL1A2UlNLWVlPSFFvdkx5K0VoSVFnSVNFQkFCQWNIRXhEemU5REZJQVRRc2d0VUtuVXlNd29Ra3F5ZGg1M1htNHAxR3JEV3V5ZGtUblpJZnlQZ0Rzc3pCc09qamEzb2JXRUVFTHVGd0tCZ0FYVitzR3JibDNiOVowTjFUNXk1QWgrK2VVWEFOcTUxU3RYcnNTR0RSdFFXbHFLN094c3ZQLysrL2o3My8vT1N5TFdFWmxNeG9iRFYxWldzdld0cmEzWXYzOS9sODdSdHQzNlBlbDNJakZaYTJzckt4dlcwTkNBYytmT0lUVTFGUTRPRGxpNGNDRnYzOU9uVDZPcHFRa0JBUUVZTUdBQUJBSUI4dlB6a1oyZERVRGIyNzF2M3o2Mi85aXhZK0hzN0l3NWMrYndwZzNrNU9TZ3BVVTdQYzNMeTR2Ti81NHdZUUptelpwMVcrK1gzQmtVZ0JOQ2lBazRqa1BCbGF0SVNjbUZQRGtQR2VtRlVDaGFUVDZQbFpVVUlhRmVDUDBqZVpxSFI3L2IwRnBDQ0NHOVRWSlNFbmJzMk5HbGZULy8vSE8wdHJheUpHZ1dGaGE4WWVDdnZQSUthbXUxSlN6YkM4QkxTa3F3WThjT05uOGIwQ1k4ZG5Cd3dPTEZpN0Z1M1RyVTFkV2hwS1FFNzd6ekRpWk9uSWlKRXlkMldwdjY1WmRmWmtuVjlKT0k3ZDI3bDFkbmZPN2N1Umc3ZGl6dldQMzlkZTIrZXZXcTBjendNMmJNd0l3Wk02QlVLckYwNlZLMmZ1UEdqU3l3YldwcXd2TGx5OW0yem5xNHIxNjlpcmk0T01USHgyUFZxbFdReVdSUUtCVFl1WE1uQUcxV2RJVkN3WHNJY09MRUNkWTdQMlhLRkV5ZE9wWFgwMTVlWG83eThuSzJIQlFVQkdkblo0TTUrL3J6eFFNREF6dHNKK21kS0FBbmhKQk9YS3VvZ1R3bER5a3B1VWlUNTZPMnR2MmtLKzJSU01Udzh4K0FzSEJ0ZVREZkllNWRyaDlLQ0NHazcxQW9GQ1psUU5lZjVxVGYrdzN3NXo3ckIrQXRMUzI0ZE9rU3pwNDlpL1QwZE40NUhubmtFU1FtSnNMR3hnYSt2cjVZdm53NTFxOWZqN3E2T2xaZUxDNHVEaU5Hak1EdzRjUGg2K3RyY04yT1dGbFpRU2FUb2JxNkdvR0JnUWJCZDl2NTJycDI3OW16eCtRcFhkMjFaODhlRnV5ZlBIa1NNMmJNZ0pPVEU5emMzRkJXVmdhbFVvbTB0RFNNR0RFQ0FGQmZYNC9TMGxKMi9KQWhRd0FBbnA2ZTdWNmp1TGpZWU03OHBrMmJXRlowVjFkWDJOdmI5K2g5a1hzREJlQ0VFTkpHUTMwelV1VjVTRW5KUTZvOEQxZkxyM2RySHZkZ3ovNS9CTnplQ0FyMmhMbTU1RGExbUJCQ1NFL0p6TXpzMFpLM0sxYXNRRUJBUUkrZHI2M1cxcHVqc0NRUy90K1p0Z0Y0UWtJQ3E2R3RYKzhiMFA3ZGV1eXh4MUJZV0lpRWhBUWtKaVppM0xoeG1ERmpCbDU3N1RWczNMZ1J4Y1hGQUxRQi9Ka3paM0RtekJsSUpCSTg5ZFJUR0RseVpKZmFPM255Wk15Wk13Y0pDUW5JeXNwQ1RrNE9MNm1Zc1FBOEt5dXIwN3JvUFNrNk9wcGQ3K3paczVnNmRTckVZakZDUWtKUVZsWUdRRHRTUVJlQVoyWm1zdThKWm1abThQSHhBUUE0T1RsQkpwUGg1WmRmeG11dnZRWkFtemh1L3Z6NTdMMXNTOWRMWGw1ZWptWExsckgxY1hGeExIR2RzVkVEcFBlZ0FKd1EwdWUxdHFxUWtWNEllWEl1NVBJODVPZVZHM3dCNkFwbkZ3ZFdqenMwekJ0MmRsYTNvYldFRUVMdVo2TkhqOGJvMGFQQmNSeGVldWtsVnNKcjhlTEZDQXNMTTloZlB3RFh6VmZXMGY5YkpoYUwwYTlmUDE2d3FDT1R5VEIvL253TUdUSUVjcmtjcWFtcFVDZ1VPSEhpQkxLenM3Rnk1VXE4OXRwcjJMdDNMNDRjT1FLMVdzMk9sVWdrQ0FrSk1XalhtMisrMlc2aXNvc1hMMkxuenAyNGNlTUdFaE1UOGNvcnI4RFYxUlVBZU9jR3RBRzRYQzQzZXA2ZW9uOU5vVkNJd01CQTJOdmI0OGFORzJob2FNREZpeGNSRlJXRmtKQVEvUGJiYndDQTlQUjBxRlFxaU1WaXBLZW5zK1A5L1B4NEl3TG16cDFyTkhtZFdDeUdUQ1pEVFUxTnQ3NXprTjZMQW5CQ1NKL0RjUnp5Y3NzZ1Q5RW1Uc3RJTDBKcnE3THpBOXV3dHJGQWFLZ1h3c0o5RUJidURWYzMyVzFvTFNHRWtMNm90TFNVQmQvbTV1Ync4ZkZCZkh3OGtwS1NNSC8rZkRiL1dML0dkdHZFWkxyQVVqZmxhZENnUVlpSmlXRzFxSzJzckRCeDRrUTg5TkJEclBjOExDd01yNzc2S2o3OTlGUFUxOWRqNXN5WkxLQ01qWTFGVEV3TTl1L2ZqNHNYTDBLbFV1R0JCeDZBaFlXRlFmdjFhM3kzcGRGbzJEendwcVltYk5pd0FTdFdySUMxdGJWQk5uU1JTQVFmSHgvRXhjWEIxdFlXZFhWMVhYd0h1NjV0c2pxaFVJakl5RWdjT25RSWdIWitkMVJVRkx5OXZTR1ZTcUZRS0tCUUtKQ1ZsWVdnb0NEZS9Qbmc0R0QydXFDZ0FGbFpXYmg4K1RKYlYxaFlpRjI3ZHNIVzFoYXJWNi9HcWxXcmVEWElvNk9qMld1TlJvUHo1ODhEQU56YzNOaVE5djc5Ky9md08wRHVKQXJBQ1NGOVFubFp0YlkwbUZ3N3JMeWh2dG5rYzVpWlNSQVFPSkRONC9iMmNldHlHUkpDQ0NIM3JvQ0FBR3pidHUxdU40Tkh2MWMxSkNRRVo4NmN3YTVkdXdBQVBqNCtlT2loaHdDQWw5RE15b28vOGtvWGdPdlAvNTR5WlFvcUtpb3djdVJJakJvMXlxRFhIQUNPSFR1R2lJZ0lCQVVGOFFKS0FOVXppSVVBQUNBQVNVUkJWT2pYcngvbXo1K1BhZE9tSVRrNUdjT0hEemY1M2lJakk1R2JtOHNlQkZSWFYyUFRwazFZdm53NUx4Z1dDQVFRQ0FSc1NQZk1tVFB4elRmZjhNNmxuN0JOMzNQUFBkZnU5WFhIeUdReXJGNjltdmV3UVBjUUl6bzZtZ1hnQlFVRktDOHZoNnVyS3dJQ0FwQ2NuQXdBdUhUcEVod2RIVkZUVThPTzEzKy9Ta3BLV0krNVRsbFpHY3JLeXVEaTRzSStRMzM2WmNkYVdscFlBQjRRRUVCWjBPOFRGSUFUUXZxRVo1LzV0OG5IQ0lWQ2VIcTVJanpjRzJFUlBnZ0lIQVF6TS9xMVNRZ2g1UGJUSmVNQ2dHSERoc0hMeXd1N2QrOEd4M0U0ZHV3WXhvOGZENkZRaUd2WHJySDk3T3pzZU9mUUJlRDZRNklkSEJ6d3pEUFB3TWJHaGoxRTFzMTNGZ2dFVUt2VkxERE95Y21CdmIwOVBEdzgyUEdOalkwNGN1UUl6cDQ5aTMvOTYxK3d0YlUxMnY2MWE5Y2F6WUt1TTN2MmJPVG01ckk1ejluWjJUaDQ4Q0FpSXlQWlByb0hCN2EydGhnMWFoUWlJeU1OQXZDZW9LdDNEb0QxNWpzN08yUHc0TUVvS0NnQUFKdzdkdzR6Wjg1RVlHQ2dRUUN1NCtibUJpY25wMXRxeTdmZmZzdGU2dzlOejhqSVlOdnM3T3d3YmRxMFc3b091WHZvbXlRaGhQeEJJQkRBcGI4RHdzSjlFQjd1alpBd0w5allkRnhtaFJCQ0NPbHA5ZlgxeU12TEE2RHRrUTBKQ1lGRUlvRy92ejh5TWpKUVhWMk5sSlFVREIwNmxKZk1xMSsvbXlVdDllYzF0eTFCdG43OWVqUTJOaUkwTkJUang0OW5aYm5FWWpHV0xsMEtPenM3MU5iV29yaTRHR3ZXckVGc2JDenJyZjNoaHg5dzhlSkZBTUQvL3ZjL0xGNjh1RnYzS0pGSXNHREJBcXhac3dZY3h5RW1KZ2JqeDQvbkJjUDY3ZGJ2R2RZbmszVi8rcGN1eTdqK0tBTDloeGdqUjQ1a0FmaUZDeGNRR3h2TDVvZnJSZ2VjUEhtUzdkOTJqbjVNVEF4aVltSjRaZEIwU2RqYWMvYnNXYVByZFQzbkFPRGk0a0lCZUM5R0FUZ2hwRSt6czdOQ1NKZ1h3ditZeCszczRuQzNtMFFJSWFTUGk0K1BaNzJmUTRjT1pmT3pSNDRjeWVZYng4WEZJU0lpQWxsWldleTRRWU1Hc2RmNldjNzFBOW5Dd2tJV3lKMCtmUnBqeG96aFhUc2dJQUJ2dlBFR3Z2bm1HNlNscFVHbFVzSFMwaElhalFaQ29aQU5QVmVwVkN4aFcyaG9hTGZ1YytEQWdaZzFheGJjM2QxWjZTNzk0ZHo2N1c2djFObnExYXZaNjZxcUtodytmQmpUcDA4M3FGTmVVbElDdVZ5T0tWT21HSnhEZnc2MmZrQS9iTmd3L1B6enorQTREblYxZGJoMDZSSkNRME94YnQwNkFOb2g0cHMzYjJiN2g0ZUhkK20rU2Q5R0FUZ2hwRTh4TjVjZ01HZ3d3aUs4RVI3dWc4R2UvV2tlTnlHRWtIdUdXcTNHOGVQSDJiSlNxY1QrL2Z1aFZDcDVQYlc1dWJrNGZQZ3dXeWNXaTlsY2FkMXhPdnJCcTI1T01hQWRNcTBmdE90WVdWbGh5WklsMkxObkR3UUNBVWFQSG8yREJ3L2l5cFVyTEdtYmJuNzA3dDI3RVJ3Y3pCSzltZXJCQngva0xiZjM0S0F6S3BVS1gzNzVKUW9MQzVHY25JeDU4K2F4SHVtREJ3OWkzNzU5VUtsVWFHMXRSV3hzTER1TzR6Z1VGUld4WlRjM04vYmEzdDRlZm41KzBHZzBpSTZPTmlnbmw1R1J3ZWFzMjl2YkczMHZqV2xzYkVSMmRqWWlJaUlNdHVsR0l3RGFBRjlYaW16Q2hBazBCL3crUVFFNElhUlBlSHoyQXdpUDhJR2Yvd0JJSlBTcjczNnpaLzk3ZDdzSmhCRFNJOUxTMGxCWldjbVdkY085amRtOWV6ZDdIUlFVeEN0MzFkeDhNOW1vTGdCdmJtN21CZUF4TVRHODgrbVhKeE1JQkpnK2ZUcGJMaWdvZ0Z3dWgxd3V4NWd4WTJCcGFZbW1waWFVbFpYaC9Qbnp2T3pkUU1kbHlEcFNXMXZMWGh0TEVOZWVIVHQyb0xDd0VJQjJDTDkrOE01eEhBdVVEeDA2QkJzYkd6YWt2cWlvaUplRXpkN2VIdFhWMVd6NWlTZWVZTzlmMnd6cytyWEpmWDE5Y2YzNmRiWnNhMnRyVUpjZEFJcUxpL0htbTI4aU1EQVF0cmEycUtxcVl0c3VYNzZNb0tDZ0x0OHo2WjNvV3lnaHBFK1k5OVRFdTkwRVFnZ2hwRk1CQVFFc3VPMk1mc0E4ZE9oUUpDY253OHpNREJ6SDhlWVM2eko3bno1OW1nV2JFb2tFVVZGUkFMVEJOc2R4VUt2VnVIVHBFb0tDZ2xqd3pIRWM4dkx5ZUtXMC9QejhZRzl2ajcxNzl5SXNMQXkrdnI0R2JldW9EQm1nRFpMVDA5TmhZV0VCaVVRQ29WQ0ltcG9hN051M2orMWpZMlBUNlhzQUFNZVBIK2VOR29pTmplVmxJMy9ra1VkUVYxZkg5dG14WXdjY0hSMHhkT2hRSkNZbXN2M0VZakdPSFR1R0xWdTJkT202K2k1ZXZNaDdXTEpreVJJMk5MK2xwWVd0THlrcEFRQ1VsNWZqaXkrKzRNM1YzN2h4SXlaUG5veVJJMGVpWDc5K0VJbEU3RE1hUEhnd2dKc1BFNHdGOTZSM29BQ2NFRUlJSVlTUWU0UzV1VGxHang2TitQaDRlSGg0d043ZUhqWTJOckMydG9hdHJTMXNiR3hRVzF1TGJkdTJzWG5pN3U3dUNBME54UXN2dk1BTHluVjBpY1hjM053UUZCU0U5UFIwakJ3NWtzMlR0ck96WTBQWk4yelkwR0g3TEN3c0VCb2FDbzFHQXo4L1A2UEJkMWRZV0ZoZysvYnRIUWJxQXdjTzdQUThDUWtKK1BISEg5bHlURXdNSG43NFlZUDlacytlamVycWFxU21wb0xqT0d6WnNnV1dscGE4QnhVaElTRm9iR3cwOFU0Nmw1MmR6VnNXQ29Wb2FHaGdQZXJPenM2NGR1MGFsRW9sOXU3ZGk3MTc5MElvRkxJZ1c2UFJJRDQrSGx1MmJBSEhjWkJLcGZqa2swOTZ2SjNrenFBQW5CQkNDQ0dFa0h0SWJHd3NIbi84Y2FQYk9JN0RCeDk4d0N0UjlmampqOFBTMGhJZUhoNjhyT2c2STBhTUFLQ3RVUjBjSEl5YW1ocmU4UERSbzBmandJRURYV3JibzQ4K3lvYTZkeFI4ZDFhR1RDd1d3OC9QRDNLNTNPanhVcW5VYUozc3RqSXpNOWxEaDdDd01NeWRPOWZvZmdLQkFBc1hMc1RhdFd0UlhsNE9qdU5RVTFPRHFLZ29IRGx5QkFBd2J0eTRMcjhQcG1odGJXV3ZaVElaRmk1Y0NITnpjN3o3N3J1UVNxVjQ4Y1VYY2ZMa1NSdzhlSkRkaTBhajRmV2M2L1AzOSsveE5wSTdod0p3UWdnaGhCQkM3aUh0WmZ3R3RJSGs4dVhMY2VEQUFSdzZkQWd4TVRFc09aaVhseGVLaTRzaEZvc2hsVW9oazhrd2J0dzRqQnc1a25jT1hXQ3M4K2lqajBJcWxVSXVsNk94c2RHZ0YxMGtFc0hKeVFsUlVWRVlPblNveWZlaksvZWxPNWVPdDdjMzVISTVoRUloUkNJUnpNek1ZR05qQTA5UFQweWFOQWt1TGk0RzU5SUYvN3IvejVzM0QrYm01aWdwS2NFenp6elRZVEk0cVZTS1JZc1c0ZlBQUDhmVFR6OE5iMjl2QUlDcnF5c1NFeE1SRUJCZ2tHaXRKNHdaTXdhSmlZbFFxOVY0OXRsbllXVmxCVUJia3N6THl3djI5dmFZTm0wYXdzUERjZUhDQlJRWEY2T2hvUUVxbFlyM29FVDN1bTI1TTlLN0NEaGo0MVR1Y1U4KytlVGRiZ0locEpmWnRtM2IzVzRDSVlRUTBxT0tpNHZoNnVyS0FuYmQxL3ErV04xRHBWSjErT0JDbjY2a1dtZnJlbEpkWFIyYjc2N1QyTmdJUzB2TFB2bDU5UVdDZGo1WTZnRW5oQkJDQ0NHa0Z4b3dZQUJ2dVM4SGNsME52Z0VZRGJSdlovQU5hTE9pdDZYckNTZDl5KzM5U1NPRUVFSUlJWVFRUWdnQUNzQUpJWVFRUWdnaGhKQTdnZ0p3UWdnaGhCQkNDQ0hrRHFBQW5CQkNDQ0dFRUVJSXVRTW9BQ2VFRUVJSUlZUVFRdTRBQ3NBSklZUVFRZ2doaEpBN2dBSndRZ2doaEJCQ0NDSGtEcUFBbkJCQ0NDR0VFRUlJdVFNb0FDZUVFRUlJSVlRUVF1NEFDc0FKSVlRUVFnZ2gvOC9lZllkSFVhMS9BUC9PN2liWjlONERhUkNTa0lRazFORGxZaFM0Z0lDS1hyQmRwT2hWdVlJRmtaOE5yd3AydllwZ1E3Z3FpSUNBZ29nMEE2R0drcDZRWGtnaHZlNW15L3orV0hheWs1bE5kcE5BS08vbmVYak1uamt6Y3paWkpPK2NjOTZYRUhJZHlQcDZBRGVEUVlNR3djYkdCcW1wcVZDcFZLSjk3cnp6VGtIYm9VT0hvTkZvZXRTM3QzbDdleU1rSkFTdXJxN1lzV05IcjExWEpwUGh4UmRmUkg1K1BuSnljcENibTR2cTZtclJ2alkyTmdnUEQ0ZE1Kc1BKa3llTlh2T2xsMTZDUnFOQlJVVUZ5c3ZMa1oyZGpmejgvRzZQY2Y3OCtlalhyeC9LeTh1NWExWlVWS0Npb2dKcXRickw4eDk2NkNGNGVub2lOVFVWS1NrcEtDMHQ3ZlpZdWhJVkZRVVhGeGNrSmlhaXJhMnQwNzVTcVJUang0L0gyYk5uMGRqWTJHdGpjSEJ3Z0pXVkZhNWN1V0swajZXbEpWYXVYQ2xvZisyMTF6cTlka1JFQkZKVFUzczZSRUlJSVlRUVFtNHFGSUNiWU5xMGFZaUppWUZDb1VCeWNqSk9uejZOVTZkTzhmbzgvUEREZ3ZNU0VoSkVnMnB6K3ZhVWpZME5Ka3lZZ0pDUUVJU0VoTURCd1lFN2R1Yk1HUlFYRi9mS2ZZS0NnaEFhR29yUTBGQ3U3ZU9QUDhiWnMyZTUxK1BHamNNZGQ5eUI0T0JnU0NRU1ZGZFg0OVNwVTJCWlZuQTlaMmRuaEllSEF3QWlJeU1CQUQvOTlGT1BBdkRZMkZpNHU3dHoxOVZic1dKRmw4RzBWQ3JGNk5HallXZG5oeUZEaGdBQWFtdHI4ZVdYWHlJbEphWGJZeElqazhudzZLT1B3dDNkSFhQbnpzWGh3NGZ4NTU5L29xYW1odGRQSXBGZ3pKZ3htRFZyRnZlK1B2dnNzMTRaZzVXVkZaNTc3amw0ZVhuaDIyKy94WWtUSjBUN1NTUVNCQWNIbTN4ZGhtSHc0SU1QWXNxVUtkaTllemUyYmR2V0srTWxoQkJDQ0NIa1prQkwwTHRnYVdtSndZTUhBd0RrY2psR2pCaUIrUGo0UGg2VjZkcmEyakI5K25RTUd6YU1GM3dEd09USmszdnRQaUVoSWJ6WExNc2lLeXVMMStibTVvYUJBd2RDSXRGOTdGeGRYUkVVRkNSNlBjTkFYcThuZ2E2cnF5dmMzZDBGN2NYRnhTYk5aRWRFUk1ET3pvN1g1dXpzakxLeXNtNlB5WmkvLy8zdjNGanQ3T3d3ZmZwMGZQREJCNWc2ZFNyWEp6SXlFdSs4OHc0V0xWckU5UjAxYWhSaVkyTjdmSCtwVklxbm4zNGFnWUdCc0xhMnhwTlBQb2xGaXhaQkxwZjMrTHFMRmkzQ2xDbFRBQUF6WnN6QXpKa3plenhlUWdnaGhCQkNiaFlVZ0hjaEtpb0tscGFXdkxhTEZ5LzIwV2pNcDFhcmNmandZZEZqY1hGeGd2ZldYUjBENW9LQ0FzRnk2QXNYTGdqT0d6NTh1RW5YYTJ4c1JHRmhZYmZIcDMrSTBwR3htZDJPUm80Y0tXakx5Y2xCVlZWVnQ4Y2t4dGZYMTJoUWF2aTVVNmxVOFBiMkZ2UjU3TEhIWUdOajA2TXh6SjgvbjV2bDF4czNiaHhlZi8xMStQajRkT3VhbHBhV1dMcDBLY2FPSGN0cnYvZmVlekZwMHFSdWo1VVFRZ2doaEpDYkNTMUI3NExZak9MTkZJQUR3T0hEaHpGOStuUXdETU5ydDdhMnhxaFJvL0RYWDMvMTZQcFdWbGFDWmQyNXVibHdjWEhodFJVWEY2TzJ0aGJPenM1YzI3Qmh3N0JseXhaNGVucml2ZmZlTTNvUGUzdDdiTnEwcWROeFBQVFFRMGFQNlpleGQ5VFpIblE5UzB0TERCczJUTkNlbUpqWTVibm1rTWxrV0x4NE1XUXk0Vi9MZ3djUDhtYnFNek16a1ppWWlOR2pSL1A2T1RrNTRiSEhIdXZSVXZRLy8vd1RVVkZSOFBEdzRMWDcrUGpnOWRkZng0WU5HM0RtekJtVHIyZHZiNC9seTVlTExsVXZMaTRXZlRCRENDR0VFRUxJcllnQzhFN0laRExFeE1UdzJ1cnE2bm8wRTlzVElTRWgrTC8vKzc5ZXZlYkNoUXV4Y09GQ3M4NVp0V29WNzNzUUdSa0pDd3NMWHAvSmt5Y0xscmkvOHNvcnVIanhJaVpPbk1pMWVYcDZ3c3ZMUzNRZmVHK1JTQ1NJaW9vU3RPZm01bmFhWUV4dnhJZ1JzTGEyNXJWcE5CcVRnbmR6UFBqZ2d3Z01EQlMwTnpZMll2djI3WUwySDM3NEFURXhNWUt4alJvMUNpVWxKZGkxYTFlM3hsRmFXb3BYWDMwVlR6MzFsR0RsZ0Z3dXh6UFBQSU10VzdiZ3Q5OSs2L0phN3U3dWVPR0ZGK0RsNVNVNGxwNmVqbzgvL2hndExTM2RHaWNoaEJCQ0NDRTNHd3JBT3hFYkd5dlk5NXVVbE5SSG83bHhEUjA2MU9TK3FhbXB2QUFjMEMzejcrMVZCWnMzYis2eVQzQndzTkYraHJQcEV5Wk1FQnhuV1JZclZxem84aDRiTm13dzZZSE42TkdqamVZVzJMaHhvMmlRV2w5ZmorKy8veDZQUC82NDROaWNPWE5RV2xyS1M0Sm5qcWFtSnF4ZHV4Yno1ODhYWk8xdmFtb3llZFphTHBjTGNnOEF3UEhqeC9IVlYxK1psSDJlRUVJSUlZU1FXd1VGNEowWVAzNjhvTzMwNmRNQWdKZGZmcm5MODU5Ly9ubG90VnFUN3RXeDc5dHZ2MjN5dVgxSkxwY2IzY2N0SmlNalE5QjJMUUx3M3VMcDZZbEJnd1lKMm1VeUdmcjM3OS9sK1IxWEJvZ0pDUWt4dWdvaElTR0IrOHlKT1hyMEtLS2pvd1ZMNUJtR3daSWxTN0I2OWVwdXI5alFhclhZdEdrVHlzdkxNVy9lUEVna0VpZ1VDcnozM25zbWwyQXJMaTdHQng5OGdCZGZmQkVXRmhaZ1dSYmJ0Mi92OXV3OElZUVFRZ2doTnpNS3dJMXdjbklTN0J0dWJHeEVabVltQVBFczNSMTF6QXh1VHQrTys3VnZWS05HallLVmxaWEovUnNhR2xCYVdncGZYMSt1TFN3c0RNM056ZmpnZ3c4QUFFODk5UlF2T1Z4Q1FvSlplNDU3VTN4OGZJOStGbDJWbHV2ZnZ6K1dMVnNtdXUrN3NyS3l5MzN2QVBEMTExOGpPRGlZdDdjZTBPM05mL0hGRi9IT08rK2dxS2lvMDJ1TUd6Zk82TEhXMWxhY1BuMGFvMGFOd3BrelorRGo0OE1sWXpQMmdLSGo5YzZkTzRlUkkwZml3b1VMcUttcE1YcS9FeWRPMEt3NElZUVFRZ2k1WlZFQWJzVFlzV081Y2xsNkZ5NWN1T0ZtcFd0cmF6dWRJYjBXR2hvYXVLODdMaWZQenM3R3UrKytLM3FlVXFrRW9Kc0Y5L1gxUlZ0Ykd6SXlNcENjbkF5VlNvWHo1OC9EMzk5ZmtKbjk0TUdEeU0zTjdkMDNZUUliR3h2UlZSRG02Q3lZOVBYMXhZb1ZLMkJyYXlzNDF0Yldodi8rOTc5UUtCUmQzcU9wcVFtZmYvNDVWcXhZQWFsVXlqdG1iMitQbFN0WDR0MTMzKzMwZTdobzBhSXU3d1BvQXV2T2d2V3VyaGNURXlQSXEyQW9LU21KQW5CQ0NDR0VFSExMb2dCY2hGUXFGZXg3QlhCREpvdXFxS2pBLy83M3Z6NjVkMWhZbUNDejlhRkRoN29NR2c4ZE9vU2twQ1JrWm1ZS2dxMk95ZExxNit0aFkyT0Q5OTkvbjllK2ZQbHlzOGRiVzFzcm1KR1dTcVdDbVdPOU8rNjRvOGUxcjQzTmdBY0hCK081NTU0VDVCZ0FkUHZMdi9qaUMrVG41NXQ4bjh6TVRHemN1QkVMRml3UUhMTzF0Y1dLRlN2dzNudnZDV3F6RTBJSUlZUVFRcTRmQ3NCRmpCNDlXbEJDNjFZZ2s4a1FGaGFHNk9ob0JBUUU0RC8vK1Urbk0vb3hNVEhJenM1R2MzT3o2UEVaTTJid1hyZTF0YUc4dkJ6Ky92NjhkcTFXaStMaVl1NTFjWEV4NzdXaDZPaG8zdXNMRnk3QTB0SlNVQktyTzk1NTV4MWN2bnlaMStiajQ0TTFhOVlJK2xwWldXSHExS21DOXFOSGoyTGJ0bTJpMS8vb280OEVTOG5GQXZDWW1CZzgrZVNUUm9QN2JkdTJkV3ZKL1pFalIrRHI2NHU3Nzc1YmNFd3VsK09GRjE3QXBrMmJjUFRvVWJPdlRRZ2hoQkJDQ09rNUNzQTdZQmdHMDZaTjY3SmZ4NXJUWXRtMEZ5NWNLRG9iYkU1ZmMzbDVlY0hKeVluYnE2NzM4TU1QWS96NDhiejkyb01IRDBaS1Nvcm9kWHg4ZkxCczJUS3dMSXZDd2tLa3A2ZHpmMVFxRlN3dExRVWxxaXd0TGZIYWE2OEpycVZVS2tVemRYZGtaMmVIQVFNRzhOck9uVHZYSi92aDQrUGpSYk4zNzl1M0QvWDE5YUxuaUkyell3QStkZXBVUFBEQUEwYmYweDkvL0lFOWUvWjBZOFE2UC83NEkxeGNYREJpeEFqQk1VdExTenorK09NWU5HZ1FObTdjaUxhMnRtN2ZoeEJDQ0NHRUVHSStDc0E3aUltSjRTVUl1eGxJSkJKRVIwZmp6anZ2eE9EQmczSGx5aFU4OTl4enZOcmFhclZha0N4dDNMaHhSZ053L1ZKd2htRVFFQkNBZ0lBQVRKMDZGVTgvL1RUcTZ1clExdGFHeTVjdm0veTk4dlgxeGFPUFBpcDY3TUtGQy9qdHQ5OFFFeFBEMjNldlVxbVFtcG9xU0laM1BZZzloRWxQVCs4MCszZkhuQUZBZXdCdVkyT0RoUXNYQ3JLVkc5cTdkeTkrL1BISGJveTJuVmFyeGVlZmZ3NExDd3VqZTYzSGpSdUhnSUFBZlBUUlI2aXNyQVFnZktCa1RFUkVCQjU0NEFIQktnY3hMTXNpS3lzTGlZbUpPSFBtREpxYW1reC9JNFFRUWdnaGhOeUNLQUEzSUpWS2NmLzk5L2YxTU16MnhodHY4QUlpRHc4UHhNYkc4bXFXbnoxN0ZsT21UT0dkRnhzYkMwdExTOUdaMElpSUNFRmJjWEV4NnVycXVOZFpXVmttQitEVzF0WkdNOGRYVkZRQWdLQ2NXWHA2ZXAvTjB1N2Z2eDlUcDA3bExSUC8vZmZmamZabkdFWjBWbHUveDMzdTNMbWRCdDk3OXV6QlR6LzkxSU1SdDlOb05QamtrMCt3Yk5reW93OHY3T3pzVEY1eElaUEpNSFRvVUV5ZVBObWs3UDk2RE1NZ05EUVVvYUdoZU9TUlI1Q2NuSXpFeEVTY08zZU9adDhKSVlRUVFzaHRpUUp3QTVNbVRicnBacjhCWFNEY2NVYnk3cnZ2NWdYZ2x5NWRRbU5qSSt6dDdiazJLeXNyeE1URTROU3BVN3h6TFN3c0VCWVdKcmhQY25JeTczVjJkalltVFpyVUcyOEJBQVRCNHBBaFEwU1g2d1BDWmZ5OU1YdHNhT2ZPblRoMDZCRHV1KzgrVEpnd0FhV2xwYmh3NFlMUi9tS3ozMEQ3RFBnUFAveUF3TUJBQkFZR2l2YWJQbjA2cGsrZjN2T0JtMENqMGVEVFR6L2xaYlB2eU1MQ0F1SGg0WWlPanNhSUVTTkVsK01EdXUwRnBwU2hrMHFsWEFaMGhVS0JNMmZPNE5peFk4akl5T0N0MUNDRUVFSUlJZVJXUmdINFZiYTJ0cGc5ZTNaZkQ2TmJEaDA2aFBqNGVGNWJhR2dvQWdJQ1VGQlFBRUMzSFBqQ2hRdUNFbEtqUm8wU0JPQ0RCZzBTbEFJRGhBRzR2cXpWeHg5L2pQTHljcno5OXR1ODQ2dFhyMFoyZGpZQUNQWjJpeEdyaGQyWDZ1dnI4ZFZYWCtIMDZkUHc4UERBa2lWTHNHblRKdEdrZEIzTGYrbnBBM0NsVW9rUFB2Z0FiNzc1Smh3ZEhhL3B1RHZLemMzbFphdi82YWVmY09uU0pWNGZXMXRiREJnd0FNSEJ3Umd3WUlEUno0Q2g3T3hzZlB2dHQ0S2ZPd0NzWDc4ZVU2ZE9SYjkrL1FUSDVISTVWODZzcHFZR3g0OGZ4N0ZqeHdRSjhnZ2hoQkJDQ0xuVmlFL2IzWVpDUWtKRVMwTGRTTVNDUEsxV2k5TFNVa0ZBQlVDUURmdmN1WE9DUGxGUlVZSkFxMk1wTUFCb2JXMFZsTENxcUtqQTNyMTdjZmJzV1pQR2Y3UFNhRFNZUFhzMlJvOGVqY1dMRjRzdU5UZjI4TUF3Q1Z0ZFhSM1dyVnZISmJZenR2Kyt0MzMzM1hmWXRtMGJXSlpGU2tvSzl1M2JKK2pUcjE4L1BQZmNjNWcxYXhZaUl5TTdEYjRWQ2dXMmJ0MksvL3puUDZpcXFoTHRjK3pZTWF4Y3VSSnIxNjVGV2xxYTBXdTV1TGhnK3ZUcFdMTm1EZWJObTJmK215T0VFRUlJSWVRbWNtTk5PZmFobkp3Y3NDemJKeG0zVGRWWmtxL0RodzlqNE1DQnZHT2pSbzNDMXExYlVWdGJDd0JJU1VtQldxM21CWXVXbHBhSWpJemtMVmNmTW1TSTRENHBLU21Dak40c3k1cTg3RHNuSjRkTDlHVnNXZm0xSmxadXJETU13MkRtekptWVBYczI5N21JaVluQlhYZmRKZGdQM3RVTXVGNWFXaHJXcmwyTHpNeE1reE9mOVpSU3FjVHUzYnRSVkZTRXZMdzgwU1hmbVptWk9IbnlKRWFOR21YME9ocU5Cb2NQSDhhT0hUdlEyTmhvMHIxVFVsS1FrcElDZjM5Ly9QM3ZmOGVJRVNPTUx0ZnZiSWsvSVlRUVFnZ2h0d0lLd0s5cWJHemtaZld1ckt6c2xkclR2VWxzbGxVZjRKMDZkUXJ6NTgrSGpZME5kMHdxbFdMeTVNbGMzV3FsVW9tTWpBekJYdXRodzRaeEFiaWJteHQ4Zkh3RTl6bC8vcnlnelhBL3M2ZW5wK0M0dDdjM1ZDb1ZBTjFNZldGaFlhZnY3NE1QUGhCdER3NE94c3laTXp2dHEwL2sxcHVpb3FJd1o4NGNRZnZjdVhPUmtaSEJlejlpUHh1dFZpc2E3S2FtcHZidVFMdWdUN2JXVllENzQ0OC9ZdGl3WVlMMzB0allpQ05IanVEZ3dZT29ycTRXWE51VUJ3bUZoWVg0N0xQUHNIWHJWa3liTmczang0L256YkxuNStkM09sTk9DQ0dFRUVMSXJZQUNjQU1aR1JsY0FQNzk5OS9qMldlZkZlMzM4c3N2bTNTOTU1OS9IbHF0dHR0OU4yM2FoT0xpWXU2MXRiVzE0RHg5QU43VzFvYkV4RVJNbmp5WmQzekNoQW5Zc1dNSDErL0NoUXVDQUR3Nk9ob1NpUVJhclZaMDlwdGxXVnk4ZUZIUS9zWWJiM1Q2bmd4cmY1dFNDMXdzeUFmRVovNk45ZTFORnk5ZXhQSGp4ekZtekJoZXUwd213NUlsUy9CLy8vZC9YSmJ6emg2T0dMTjE2MWJzMnJXTDF6WnMyRERSZ1BhVFR6N2g5dHdiTTN2MmJFeVlNRUhRcmxRcU96MVByNmFtQm9jUEg4YWRkOTRKdFZxTnRMUTBuRGh4QXFkUG4rWWVwSFRrN3U2T2xTdFg4dHFhbTV1eGF0VXEwZjVWVlZYNDdydnZzSFBuVHR4MTExMllQSGt5Ykd4czhPdXZ2NW8wUmtJSUlZUVFRbTVtRklBYnlNL1BCNkFMdk1UMlMrdVpXb29wSkNURTVIdUw5ZTBZY0J1V3hOSXpMQ1YxNk5BaFFRRHU2T2lJbUpnWWJwLzJoUXNYQkFHZW5aMGRCZzRjaUt5c0xORUFQQ3NyeStRbHg3ZWFqUnMzSWlRa0JPN3U3cngyUHo4LzNIdnZ2ZGl5WlF1QTdnWGdMUzB0YUdscDRiVlpXRmlJOWkwdExVVk5UVTJuMXpOMlAxTURjQURZdlhzMzh2THljTzdjT2NIWXhOamIyOFBOelkzWFprcDVzNGFHQm16YnRnMi8vZllieG80ZGl6Tm56cGc4UmtJSUlZUVFRbTVXRklBYktDd3NoRUtod01hTkcvdDZLS0lNUzRqcEdRWkp4Y1hGS0N3c0ZKUWttemh4SWhlQVYxWldvcnk4SEY1ZVhydyswZEhSeU0zTlJYaDR1T0FlaHZ2RHJ4V0dZUkFkSFMxNlRLeDBWMHhNaktDdHNMQ3cweUMxdXJwYUVLUktwVks0dXJvYVBVZWhVT0NMTDc3QXFsV3JCUGtCcGs2ZGlqTm56aUEzTjFkMEQ3aCtkdHdjSFFOOXZjNUtodW1KQmU4YWphYkxjZmo3K3d2MmZwdGFqazlzbTRaY0xzZmN1WE5OT2wvdi92dnY1NzdldW5XcldlY1NRZ2doaEJCeXM2QUEzRUJwYVNsKytPRUhvNW1kKzVxVGs1T2dyZU1zNWJGanh3UUJlRlJVRkZ4ZFhibjl1OG5KeVlJQVBDWW1CdW5wNmFJMW5hOUhsbk9aVElabHk1YVozRitzNzRZTkc1Q1FrR0QwbkxWcjF3cEtYZm40K0hTWm5DMDdPeHY3OSs4WFpKVm5HQVlMRnk3RXFsV3J1alVETHNiUHowL1ExdHpjakthbXBpN1BGY3RjM3RyYWF0STkvLzczdjVzMlFCTzR1Ym4xNkhvVWdCTkNDQ0dFa0ZzVkJlQUcxR28xRGg4KzNOZkRNTXJGeFVYUVZsZFh4M3Q5NHNRSlBQamdnN3g5MHd6RGNIdkJBZDBTKy9qNGVMQXNpNktpSXFTbXBpSWxKUVd4c2JHQzZ4Y1dGaHA5SUdHNGxOM1B6Ni9UT3VBM3UyM2J0aUUyTnBZMzQ2dlZhcm10Q21JejRPWUc0QllXRmdnS0NoSzBsNWVYbTNTKzJNTVRVNWFERTBJSUlZUVFRcTRQQ3NDN3dWaldaMmRuWnpnNU9YRjd5VHZETUF5OHZiMEZNN0tkOGZiMkZyVHBTNHpwMWRmWEl6VTFWVkRMZS96NDhkaTVjeWRZbGtWR1JnWSsvL3h6cEthbTh2WjJpeVZKbzcyNU9tMXRiZGk0Y1NOZWVPRUZBTHJWRXV2WHIrZCsxc2FXZjVzakppWkc5RHFtZko0QThSd0I1dXovSm9RUVFnZ2hoRnhiRklEM0VvbEVnaWVmZkJJREJ3N0UzcjE3c1dQSERxTjdiMTFkWGJGa3lSSUVCd2ZqL2ZmZk42bjhrbFFxRlMzMUpiYm4rZGl4WTRJQTNOWFZGVkZSVWJoNDhTSlVLaFZPbkRqQk8rN3I2eXRJcGdWUUFHNG9KU1VGaVltSnFLcXF3czZkTzNrLzM1NEc0QktKQkRObXpCQTlscFdWWmRJMXhBSndVNWFnRTBJSUlZUVFRcTRQQ3NCN3lYMzMzY2RsUjU4K2ZUcUdEaDJLTDcvOEVqazVPYngrbzBlUHhpT1BQTUxWNjE2MmJCbmVlKzg5WkdSa2RIcjlmdjM2aWU0ekxpc3JFN1FsSlNWQm9WQkFMcGREcTlVaUxTME5DUWtKbmQ1ajZOQ2hncmFTa2hLelp1aU5zYkd4Z1llSEJ3b0tDb3oyVWFsVWVQVFJSMFdQeGNURVlPblNwYncyc2I2bWxuenJpUysrK0VLMHRyZlkvbXR6QXZBNWMrWUk5dTREdXU5TFYvVzc5ZXpzN0FSdHBtUXlQMzc4T0k0ZlAyN1NQUURkNm8xRml4Wmg3Tml4dlBiR3hrWkJvc0Q4L0h4OCtPR0hncFVhaEJCQ0NDR0UzSTZFQlphSjJhS2pvekZ0VG1yVll3QUFJQUJKUkVGVTJqUmVtNCtQRDVZdFc4YWJsUnd3WUFDV0xGbkNCZCtBTG5CYnZueDVseVhMQmd3WUlHaXJycTRXM2VQYjF0YUd2WHYzWXN1V0xWaTZkQ25XcmwyTEV5ZE9vSzJ0emVqMXhmWi9uejU5dXRNeG1XTDQ4T0ZZczJZTmwrSGMxdFpXMEVlL2QxbWowWWorRVF0NFRlM1gyNHpkdy9CbnFtZnE4dStwVTZjYW5mMCtlZktreWZ1NEhSd2NCRzJtQk9EbXNMR3h3Yi8vL1c5QjhBMEE2OWV2RjlTTER3d014QnR2dklIZzRPQmVIUWNoaEJCQ0NDRTNJNW9CN3lFM056Y3NYcnhZVUtLS1pWbXNXN2VPRnp6bDVPVGcrKysveC96NTgzbDlyYXlzOFB6enoyUE5taldDR1hNOXNmcmNSVVZGUnNlMWMrZE9rOStEazVPVGFQS3ZuZ2JnLy96blA3bHlWbks1SERLWkRQLys5NzhGL1VhT0hJa1RKMDUwV251OU4zU1Y3YndueEI2UWRMWDgyOExDQXZQbno4ZWtTWk5FajJzMEd1emV2ZHVrKzd1NXVZbk93cHVTUGQwVURNTWdMaTRPRHo3NG9HZzIvcFNVRkZ5OGVCRkZSVVZZdlhvMUhCMGR1V05PVGs1WXRXb1Yvdnp6VCt6ZXZmdTJyU2xQQ0NHRUVFSUlCZUE5WUdkbmgrZWZmMTUwNmUvMjdkdVJrcElpYU4rL2Z6L3M3ZTB4YytaTVhydGNMc2R6enoySE45OThFeVVsSllKall2VzVzN0t5c0huejVoNitDK1BlZWVjZDBmWlBQLzFVRUp5TEJYK0d0YVR0N095d2FORWlicG0rSVlaaHNIVHBVaTVBcTYrdjcrSEllNWRNSm9PYm14c1VDZ1VVQ2dWdnh0M0p5UWtUSmt6QUhYZmNJVGl2cy9jUkZoYUdSeDk5RkQ0K1BrYjc3TjY5bTh1QUhoOGZEMDlQVHpRME5LQzV1Umt0TFMxb2JXMUZXMXNiWkRJWnBrNmRLbnFObmdhN3RyYTJpSXVMdzExMzNTVW9YYWRYWFYyTkw3NzRBb0F1S2VCSEgzMkVsMTkrbWJkbFFpYVQ0ZTY3NzhiRWlST3hkKzllSERseWhKYWxFMElJSVlTUTJ3NEY0TjFrWldXRjU1NTdUalNBT25IaUJIYnQybVgwM0o5Ly9obHVibTRZTTJZTXI5M1cxaFl2dlBBQzNuampEVjdwcjlHalI0c0d1Sm1abVQxNEI3MUxMRU83b2JpNE9OSDNvQ2VSU0JBZkg0ODc3N3dUUlVWRnlNL1BSMU5URTVxYm02SFZhckZseXhZd0RBT0pSQUtwVklvNWMrWkFLcFZ5cjJVeUdTb3FLdkQ3NzcvMzlsc0RBTHo1NXB1aVpiNDZVMUZSSVdnTENBakE3Tm16RVJNVDArbTU2ZW5wdk0rUWk0c0w0dVBqemJvL0lKNGpvRFA2N1B6aDRlR0lqbzdHNE1HRFJYTVA2RlZXVnVMdHQ5OUdRME1EMTVhVGs0T1BQdm9JUzVjdUZTU25rOHZsbUQxN05tYk5tb1djbkJ5Y1BuMGFGeTVjUUVWRnhYWFpRa0FJSVlRUVFraGZvZ0M4RzZSU0taWXVYU3E2cnpVM054ZGZmdmxsbDlmNDhzc3Y0ZXpzTEpqWmRuWjJ4b29WSzdCNjlXclUxOWRESXBIZ3JydnVFcHhmVjFlSHZMeTg3citKWGlhMkoxaXZ0TFFVY3JrY3JxNnV2UGJ6NTg4TEFsR0dZZUR2N3krYWtLd3JQLzMwazlubm1FS3RWaU0xTlZVMFVWMW5EQitRTUF5RHA1OStHc09IRCsveXZNTENRbnp5eVNlOEpHN2RTWWFuMVdxUm5wN2VaYi9RMEZBTUhUb1VmbjUrQ0F3TUZOMm5MK2JzMmJQNDVwdHZSR2ZaTDE2OGlIZmZmUmZQUFBPTTZBb1JobUV3Y09CQURCdzRFUFBtelVOYld4dEtTMHRSVWxLQ0gzLzhrWmFwRTBJSUlZU1FXeElsWWV1R0JRc1dJREl5VXRCZVhsNk85OTkvSHlxVnFzdHJhRFFhZlBycHA3aHk1WXJnbUtlbko1WXZYdzZHWWVEbDVXVzBQTmlOTW1Ob1pXV0ZmdjM2Q2RwWmxzVnZ2LzJHVmF0V1ljdVdMYnhqU1VsSitQREREM0gwNk5GZUc4ZlpzMmM3UFY1ZFhZM0t5a3JlbitycWFwT3VuWnljYk5aWUNnc0xlY0V2eTdMWXUzZHZsNStOakl3TXZQMzIyMmh1YnVhMVYxWldtblYvQUVoSVNEQnBPWDl0YlMwbVRacUVpSWdJazRMdnFxb3FyRnUzRGg5Ly9IR25nWEpHUmdaV3JWcUZTNWN1ZFhsTlMwdExCQVlHUXFGUVVQQk5DQ0dFRUVKdVdSU0FkOE9oUTRjRVFVSjlmVDNXcmwxclZ2RFExTlNFRHovOFVKQXR1N3E2R3BzMmJRTExzcmg4K1RKV3IxNHRDQlFQSGp6WS9UZlF5NVJLSmI3KyttdGVXMzE5UGRhc1dZTXRXN1pBclZiajFLbFR5TTNOQmFCNzM5OSsreTFZbHNWWFgzMkYvLzN2ZnlabitqYW12THk4eStYV2E5ZXV4ZkxseTNsLzFxNWRhOUwxOC9QelRSNUxjM016UHYvOGMwRjdUazRPTm16WUlIcU9Qa0JmczJhTklQZ0d3TnVTWUFwejhnTlVWRlJnNjlhdFhmWXJMeS9IcGsyYjhQenp6eU14TWRHa2ExZFhWMlAxNnRYWXVIR2o2UHN5bEorZmp4OSsrTUdrNnhKQ0NDR0VFSEl6b2lYbzNaQ1RrNFBYWG5zTkw3NzRJanc4UE5EVTFJUTFhOWFJem1aM3BiaTRHTjk4OHcyZWVPSUpBTHFaNFMrLy9KSVhyQlFVRk9EVlYxL0ZzbVhMRUJRVWhJc1hMNkswdEJRQThPS0xML2JPbXpKRFRVMk5vTzM4K2ZNNGV2UW9Ka3lZd08wQk5weDlaVmtXMzMvL1BWNTU1Ulg4K09PUHZHUDc5KzlIUWtJQ1JvNGNpZkR3Y1BqNStjSEZ4UVZ5dVJ3U2lXblBpTXlkb1RaWFVWRVIxR3AxcC91aEd4c2JjZTdjT1d6ZnZ0MW9nckdUSjA4aUlDQ0FWN2F1cUtnSTMzMzNIYkt6czQxZXU2YW1CZ3FGQWxaV1ZvS00rM3BxdFJvRkJRVTRkdXdZamh3NVlsWWQ4Z01IRGlBdUxrNlF6YjIxdFJYbnpwM0Q4ZVBIa1pxYTJxMVZGeXpMNHVEQmcwaE1UTVRreVpNUkh4OHZ5S1N1VUNqdzMvLytGMnExMnV6ckUwSUlJWVFRY3JOZzJCdGxIYk1aSG5yb29ldHluNDRscy9SQnBwNnpzek9XTGwyS1RaczI5WGcvOXNNUFA0ekt5c3BPazRoWldscmlpU2Vld0xadDI3cTFKL2hhazh2bCtNYy8vb0hObXpjYlhXcDk1NTEzNHNDQkF5WmZVeUtSZ0dFWVh1QW45cEh0Mk9ibjV5Zm9VMTVlTGdqd1pESVpMMXU3WG1GaG9hQnQyTEJoc0xhMmhsYXJoVWFqZ1ZxdGhsS3BSR3RySytycjYxRlZWV1ZTZ0NxUlNMQml4UW80T3p0ano1NDlTRWhJTUN1d1pSZ0dNcG1NKzk1SUpCSm90ZG9lcnlMbzM3OC8zbmpqRFpTWGx5TXRMUTBwS1NsSVRVM3Q5YUJZSXBFZ01qSVNjWEZ4aUlpSWdLT2pJelpzMklDRWhJUmV2VTlIMTdKaUFDR0VFRUlJSVlZWUk3Tm1GSUFUMGdma2NqbVVTdVVOczQ5ZlR5Nlg5emlRTjVlM3Q3ZloyZHE3Z3dKd1FnZ2hoQkJ5dlJnTHdHa0pPaUY5NEhvSHVhYnFpM0ZkaitDYkVFSUlJWVNRR3dFbFlTT0VFRUlJSVlRUVFxNERDc0FKSVlRUVFnZ2hoSkRyZ0FKd1FnZ2hoQkJDQ0NIa09xQUFuQkJDQ0NHRUVFSUl1UTRvQUNlRUVFSUlJWVFRUXE0RENzQUpJWVFRUWdnaGhKRHJnTXFRRVVJSUlZUVEwa3VxcXFyUTF0WUdEdzhQeUdRMzVxL2F0YlcxM05mT3pzNUcrN0VzaTdxNk9wUDY5aldOUm9QQ3drTGs1dWJDd2NFQkkwZU9OT3Y4dkx3OCtQbjV3ZExTVW5Dc3RiVVYxdGJXdkxiTGx5OXpQMmNiRzVzZWpaM2NYbTdNL3lzUVFnZ2hoQkJ5RTlxNmRTdVNrNVBCTUF6YzNkMnhhdFVxV0ZsWmRldGEyZG5aU0V0TFEzNStQc2FORzRmaHc0ZUw5bnYvL2ZjaGxVcmg3dTZPT1hQbVFDNlhkM3JkRlN0V2NGK3ZYNy9lYUwvVzFsYVQreG82Y2VJRWlvcUtFQkVSZ1pDUUVGaFlXRUNqMGVDenp6N2orano5OU5OZ0dBWUFvRlFxZWRkKzVwbG5UTHFQbmtxbHdvc3Z2b2ptNW1ZQWdKT1RFNFlQSHc2SnhMVEZ2blYxZFZpelpnMGtFZ2ttVFpxRSsrNjdEd0N3ZmZ0MlhMeDRFVTFOVFhqdnZmZDQxOXU1Y3llU2s1TWhrVWp3NFljZmR2azlKMFNQQW5CQ0NDRTN2WmZtLzlYWFF5Q0VYUFgyLzhiMzlSRDZUSDE5UFZKVFV3SG9aby85L1B5NkhYd0R1Z0Q4OTk5L0J3RElaRExSQUx5eXNoTFoyZGtBZ0pxYW1oNEZndDkvL3ozS3k4dGhhMnVMZSs2NUJ3NE9EdDI2enJGang1Q1RrNE5EaHc3aG1XZWV3ZURCZzZIVmFwR1dsc2IxWVZtV0M4QTFHZzN2bUxrc0xDd3daTWdRSkNZbUF0QUYxQmN2WGtSTVRJeEo1MSs2ZEFrQW9OVnE0ZW5weWJXWGw1ZWpvcUlDQUpDZW5vNklpQWh1N0RrNU9RQ0E0T0JnQ3I2SldTZ0FKNFFRUWdnaHhBeXZ2UEtLYUx0U3FZUldxK1ZlNStUa0dPM2JrYlcxTlY1NjZTVmUyOGlSSTdGbnp4NEFRRlpXRnBSS3BTQ2dQMy8rUFBmMTJMRmpUYnFYSWExV3k4M3NKaWNuYzB2TzliUEE1cXF2cjBkdWJpNEF3TWJHQnFHaG9kMjZqcUhNekV6ODhNTVBuZlpwYlczbHZkNjhlVE4yN3R4cHRQK1NKVXZnNCtNREFFaEpTZUhhaTRxS3NHdlhMZ0JBVkZRVWtwT1RBUUJKU1Vsd2MzUERxNisreXJ2T3BVdVhzSGp4WWw3Ym1ERmo4UERERDNmeHJzanRpZ0p3UXNodFlmZDNPUWdLZDBKUW1DTnM3Q3o2ZWppRUVFSnVZdnBaMGE0ME5EU2dvYUhCcEw3VzF0Ykl5Y25CdSsrK0szcGNyVllMbG1hdlg3OGVKMCtlNUY3djJMRkROT2lNalkzRndvVUxSYS83MGtzdllkeTRjWWlOamVXQ2J5c3JLN2k0dUFpQ1dsT2NQWHNXTE1zQ0FHSmlZaUNWU3MyK1JrY0toY0xrNzdsZWMzTXp0eVJkakVxbEFxRDd2aG9HNEFrSkNkelhhOWFzNGI1T1NVbEJmSHk4V1dNZ1JBd0Y0SVNRMjhLSkE1ZHg0c0JsTUF6ZzdXK0g0SEFuQklVN0lURFVFVmJ5bnY5eVFBZ2hoRnh2dWJtNXVIejVNdmVhWlZrdStEV2sxV3J4MTE5LzRkU3BVNWd5WlFydldGMWRIZmJzMllPU2toS3VyYTJ0RGN1WEx4ZGNaOW15WmJ6WHZyNitnbjc2WmVBQUVCY1hoLzM3OStQbzBhT0NjYTFhdFlvM1BrTXJWNjRFQUx6MTFsdUNNZlMyQ3hjdW9LV2xSZlNZazVNVFBEMDlVVkZSZ2NiR1JsUlVWR0RNbURGSVRrNUdZMk1qYkd4c1JKZTVEeHc0OEZvUG05ekVLQUFuaE54V1dCYTRYTkNFeXdWTlNOaGJBcW1VZ1crUVBZTERuUkFjN2dUL0VBZklMS2hDSXlHRUVPTTZKaU9ycXFyQzY2Ky9qcmEyTmdDNndQUFJSeDgxKzdwRlJVVzhQY2hkT1hEZ2dNbDlyMXk1Z3B5Y0hNR3NzTHU3TzV5ZG5Ya1p6bG1XRlowOTd0aldNWEROeTh2akFubEhSMGNNSERnUUtTa3BxSzZ1Rmx4THJNMlVZMERYeWVBTTk1ZDM1ZWpSb3dCMEt4RGVlZWNkd1g3dTBOQlF5T1Z5eE1iR0lpZ29DSkdSa1RoNzlpd0FJQ0lpZ3BhYUU3TlJBRTRJdWExcE5DeUtMaldnNkZJRER1OHFnc3hDZ3Y0REhiaUEzQy9ZSGxLcGFmK0lFMElJdWYyd0xJdk5temR6d1RlZ1d6SzljZU5HazYraEQ5Yjc5KytQTjk1NEF5cVZDbSsvL1RaOGZYMHhac3dZaElhR29yYTJGdHUzYjBkZFhSMys5YTkvb2FhbUJxdFhyK2F1OGVDREQyTGl4SWtBZ0Y5KytRWDc5dTBEb052ckhCTVRnKysrK3c0QUJJblZWcTVjaWRiV1ZuejQ0WWZkZVBkOGYvNzVKL2YxOVVoTTF0Yld4cFVOYTJwcVFtSmlJcEtUaytIczdJd0ZDeGJ3K2lZa0pLQ2xwUVZoWVdIbzE2OGZHSVpCWGw0ZWw4RE95Y2tKdi83Nks5ZC8vUGp4OFBEd3dBTVBQTURMZm43cDBpVW9sVW9BUUZCUUVMZi8rMjkvK3h2dXYvLythL3AreWEyQkFuQkN5RzFCSW1HZzFRcVg1WFdrVm1tUmwxNkh2UFE2SEFCZ0taY2ljSkFqdDJUZEo4QU9KajVVSjRRUWNodll0MjhmTWpNemVXMkdpZEZNMFhHMmZNdVdMU2d0TFVWcGFTbFVLaFZDUTBQeDg4OC9jek92SDMzMEVlUnlPVzlaZDNsNU9mZjFsU3RYdUs5ZFhWMEJBSTJOalFBQWUzdDczcjFzYkd4UVYxZkhPK2ZOTjkrRXU3czdXbHBhOE95enozTHRuYzA4bDVlWDQ5eTVjNEwyMmJOblkvYnMyVkNwVkhqcXFhZTQ5blhyMW5HQnJUbjMwZC9yNE1HRE9IMzZORjU1NVJXNHVycENvVkJnKy9idEFIUlowUlVLQmU4aHdKRWpSN2paK1duVHBtSEdqQm04bWZheXNqS1VsWlZ4cndjUEhnd1BEdzlCS1RQRC9lTGg0ZUdkanBNUU1SU0FFMEp1QzZ2V3hTRXZvdzY1YVhYSXk2aERaV2tMUkxiSkNiUXBOTWk2V0lPc2l6VUFBQnM3R1FKRG5SQTgyQWxCWVU3dzlMTzV4aU1uaEJCeW8wcE9Uc2J1M2J0NzlacEhqaHpCc1dQSEFPaG1rZlhaeUI5KytHR1VsNWVqcEtRRUJRVUZndk9LaW9xNHIvV0JKc013M0pKMmZZSTFSMGRId2JrblRwemd2bloyZG9hN3U3dlo0OTYxYTVmby92TnJZZGV1WFZ5d2YvVG9VY3llUFJ0dWJtN3c4ZkhCNWN1WG9WS3BrSktTd3BWdGEyeHNSR2xwS1hkK1NFZ0lBQ0F3TU5Eb1BZcUxpL0hSUngveDJ0YXZYODlsUmZmMjlvYVRrMU92dmk5eWU2QUFuQkJ5VzdDMmxXSHdNRGNNSHVZR0FHaXNiME5ldWo0Z3IwZE5aYXRKQVhsTGt4cHBaNnVRZHJZS0FHRHZhSW1nY0gxQTdnaFhUK3RyK1RZSUllUzJsSkdSY2MwU2NxMWN1UkpoWVdGbW41ZWJtNHNOR3pZSWdzNnVabThCR00xMm5wU1VoQzFidG5Ddjc3Ly9mbTRHMjhyS0NrOCsrU1RlZlBOTjN0NXJCd2NITkRRMG9MQ3dFQ3FWQ2lxVmlzc1k3dTd1enBVdHE2MnRoVlFxaFoyZG5lQytQajQrY0haMlJtMXRMUVlQSG16Q3UrZkx5c29TbmYyK1ZzYU1HY1BkNy9qeDQ1Z3hZd1prTWhraUl5TzVwSFRuenAzakF2RE16RXp1NTJScGFZa0JBd1lBQU56YzNPRHE2b3JubjM4ZUsxYXNBTkMrZjcrNHVGajAzdnBaOHJLeU1sNVcrb01IRCtMZ3dZTUFnSG56NW1IOCtQRzkvYmJKTFlJQ2NFTEliY25lMFJKRDRqd3dKTTREQUZCWHBVRHUxWUE4TjcwZURiVktrNjdUV04rR2l5Y3FjZkZFSlFEQXlVMnUyejgrMkFuQjRZNXdjTGJxNGdxRUVFSnVOcG1abVZpM2JoMVh5c3BRVTFOVGwrY2JLKy9WdjM5L09EZzRvTDYrSG1QR2pNR1lNV080WStucDZTZ29LTUFkZDl5QnRMUTA5Ty9mSDFldVhNR2dRWVB3eXkrL1FLMVdJeU1qQTIxdGJWeXdHUlFVQkVDM1Q5M1B6dysxdGJXaXljbmk0dUl3ZlBod0hEdDJqS3VOYlk2TEZ5K2FmWTQ1TkJvTjk3VkVJa0Y0ZURpY25KeFFWMWVIcHFZbW5EbHpCbkZ4Y1lpTWpNVCsvZnNCNkw1ZmFyVWFNcGtNNmVucDNQbURCZzJDVE5ZZUFzMmJOMDlRV3gwQVpESVpYRjFkVVZ0Yks4alNUa2hQVUFCT0NDSFFCYzVEeDN0aDZIZ3ZBTUNWc2xia3B0VWlONzBPK1JuMWFHNFUvcElscHE1S2dhUy95cEgwVnprWUJuRHpza2J3WUdjRWh6c2hNTXdSdHZaVWc1d1FRbTVtOWZYMStQVFRUNkZXcTBXUGk1WHZNcFc3dXp1V0xsMktmZnYySVRZMkZ0OTk5eDBlZXVnaFNDUVMvUFhYWDl6ZThvY2VlZ2lqUm8zaUF0QmZmdmtGQUhENjlHbGVNamo5ekQ3RE1IajIyV2VOamhuUUJaeGRMYWZ2V0lZc0xDd01DeGN1eElBQkEzRHc0RUZ1TnI2M0dZNWJLcFZDSXBGZzFLaFIrUDMzM3dIb2x1M0h4Y1VoT0RnWWNya2NDb1VDQ29VQ1dWbFpHRHg0TURJeU1yanpJeUlpdUs4TENncVFsWldGdExRMHJxMndzQkE3ZHV5QWc0TUQzbnJyTGJ6eXlpdThHdVNHRDBXMFdpMjNmTi9IeDRkYjB1N2w1ZFhMM3dGeUs2RUFuQkJDUkxoN1c4UGQyeHFqSnZ1QVpZSHk0dWFycytPMUtNaHFnS0xGK0M4eGVpeXJDK1N2bExYaTVKKzZHdVJlL1d5dnpvNDc2MnFRVzFNTmNrSUlNVWRvYUNoZWZ2bmxQcnUvdmIwOVpESVpON3M2YWRJay9QSEhINzEyZlY5Zlg4VEV4T0R6enorSFJxTkJTMHNMN3J2dlBtN3ZzVXdtUTNSME5HUXlHYmVFV2o4YmZQNzhlVzYyVmlxVklqSXlrbmR0dzVsZk1XS2x4em83cnAvSjF5L3Buak5uRHI3OTlsdGVIMzJXOEk2ZWVPSUpvL2ZSbitQcTZvcTMzbm9MQ29XQ082WlByRFptekJndUFDOG9LRUJaV1JtOHZiMFJGaGJHUGFoSVRVMkZpNHNMYW10cnVmTU5BL0NTa2hKdXhsenY4dVhMdUh6NU1qdzlQVEY1OG1UQjJBekxqaW1WU2k0QUR3c0xveXpveENRVWdCTkNTQmNZQnZEdWJ3dnYvcllZTzhVWFdpMkwwdnltcXdGNUhRcXo2NkZxNjNwNUdzc0NaVVhOS0N0cXhyRjlwWkJJR2ZnRzJGME55SjNnSCtJSUMwdXFRVTRJSVRjeWlVU0NnSUFBNU9mblk4bVNKYkMwdE9RRjRNWUNUa1BsNWVYWXRXdVgwZVBlM3Q2d3NiRkJZMk1qTGx5NGdFdVhMbkhMc0ljT0hjcmJ4ODB3RERjYmJEaFRQR1RJRU5qYTJuYm5MWnJOd2NFQkkwZU94S2hSb3dRQmVHL1FaM0FIZFBXNkFjRER3d01CQVFGY1FyckV4RVRNbVRNSDRlSGhnZ0JjejhmSEIyNXViajBheTZaTm03aXZEWmVtWjJSa2NNY2NIUjB4YytiTUh0MkgzTG9vQUNlRUVETkpKQXo2QmR1alg3QTlKczdvQjdWS2krS2NSdDBlOHZRNkZPYzJRS1B1T3FPYlZzT2lPTGNSeGJtTk9MSzdHRElMQ2ZvTnNPZHFrUGNiNEVBMXlBa2g1QVlVR3h1TCsrNjdEMzUrZnNqSnllRWQ2empyTE1iR3B2TUtHajQrUGxpMmJCbmVmLzk5TkRVMWNUUFBFb2tFVTZaTUVmU2ZPSEVpRGh3NHdOc3JMVFo3MjVXT0NlVE1LUTltT0ROc1NKOUVyanYwV2NiMUdkd0JmaGIzRVNOR2NBSDR5Wk1uTVd2V0xHNS8rT0RCZ3hFUkVZR2pSNDl5L1ljTUdjSzcvdGl4WXpGMjdGamUrOVFuWVRQbStQSGpvdTM2bVhNQThQVDBwQUNjR0VVQk9DR0U5SkRNUW9MQU1FY0VoamxpOGh4L3RDazFLTWhxUUc1NkhmTFM2bkM1c01ua0d1VDVHZlhJejZqSG45c0xZV2tsUmNBZ0IxME44c0ZPOFBHM2cwUkNBVGtoaFBTMUNSTW1HRDFtV091NkozeDhmUERJSTQvZ3M4OCs0OXJjM2QxRlM0VFYxdFpDSXBGd0FiaXRyVzIza3FuMWhMSGw3WWJaNjZ1cXF2REhIMy9nbm52dUVUeUVLQ2twd2NXTEZ6RnQyalRCTlF6M1lCc0c5RU9IRHNXMmJkdkFzaXdhR2hxUW1wcUtxS2dvckZtekJvQnVpZmpYWDMvTjlZK09qdTdlbXlPa0YxRUFUZ2dodmN6U1NvcVFLR2VFUkRrREFCUXRhdVJsMUhOWjFpdExtMDJyUWE3VUlEdTVGdG5KdXIxcmNoc1pnc0ljdVN6ckhyNjJFRWxtU3dnaDVCWlFWVldGbjM3NmlkZFdVVkdCOWV2WFk4bVNKWkJLZFRsRUxsMjZoTTgvLzV5WGtiMjV1Um1mZmZZWm5ucnFLVzdQZEY5VHE5WFlzR0VEQ2dzTGNmNzhlY3lmUDUrYmtkNjNieDkrL2ZWWHFOVnF0TFcxWWRhc1dkeDVMTXZ5YXB3YlBsaHdjbkxDb0VHRG9OVnFNV2JNR0VFNXVZeU1ERzVadnBPVEUvejkvVTBhYTNOek03S3pzeEVURXlNNFpyZ0tRS2xVY3FYSS92YTN2OUVlY0dJU0NzQUpJZVFhazl2SUVEN1VGZUZEZFUvdG14cFV1aHJrVndOeVUydVFLMXJVU0UrcVJucFNOUURBenNGQ1Y0UDhha0JPTmNnSklhVHZQZkxJSTEzMnFheXN4TDU5KzR3ZVQwNU94c2FORzdtbDV4WVdGdEJxdGRCb05FaE9Uc1pYWDMyRmhRc1g0dmp4NDlpeVpRc1haRElNdzVVZ3UzVHBFdDU5OTEwc1dyUUlucDZldmZET2V1Ym5uMzlHWVdFaEFOMmVidjBEQkVBWFpPdmZ3KysvL3c1N2UzdHVDWDFSVVJFdkNadVRreE9xcTZ1NTEvLzR4eis0MmZlT0dkZ05hNU1QSERnUU5UVTEzR3NIQndkWVdBZ3JreFFYRitPMTExNURlSGc0SEJ3Y1VGVlZ4UjFMUzB2clZwMTBRZ3hSQUU0SUlkZVpuWU1Gb2thNUkycVViaGxoZmJXeXZRWjVSaDNxcTAyclFkN1VvRUx5eVN0SVBua0ZBT0RvYXRWZWd6ek1DWTZ1VklPY0VFS3V0OUdqUi9OZXN5d0xsbVVoa2JRbjJUUVdmRmRWVmVHWFgzN0JtVE5udURhSlJJS0ZDeGVpdGJXVmwrQnMzYnAxWEdaMFFCZDh6NXMzRDZXbHBUaDgrREFBM2JMdTFhdFg0NEVISHNEWXNXT05qdm5ubjM5R1ltSmlsKyt0WXhreUFQamdndys2UE8vdzRjUGNtQUJnMXF4WnZHemtVNmRPUlVOREE5Zm41NTkvaG91TEMySmpZNUdVbE1UMWs4bGtPSFRvRUw3NTVwc3U3OW5SbVRObmVOL1hmLzNyWDRpS2lnS2dtOG5XS3lrcEFRQ1VsWlhoaXkrKzRPMnJYN2R1SGU2KysyNk1HREVDN3U3dWtFcWxpSXVMQXdBRUJBUUFhSCtZSUJiY0V3TGNwQUg0NXMyYiszb0loUFFwcGFZQlp5OS9qaXN0NllKakRDUUljNXVORU5mcEFHaDk4czNBMGRVS3NlTThFVHRPTjBOUlZkN0s3Ui9QeTZoRFU0TnBOY2pycTVVNGwxQ0Jjd2tWWUJqQTFkT2EyejhlRk9ZRU93ZjZaWUFRUXE0M3BWTEoxUWFYU3FWZ1daWlhxOXR3TDNSYVdob3ZTTFN3c01DaVJZdTRRTEc4dkJ3U2lRUTVPVG5JeXNyaStzbGtNanp5eUNNWU1XSUV0Rm90bXBxYXVPdG90VnF1UG5WblkreXFCQm5RZFpreU1XZlBuc1hXclZ1NTEyUEhqc1ZkZDkwbDZEZDM3bHhVVjFjak9Ua1pMTXZpbTIrK2dZMk5EUy9wV1dSa1pMZkcwSlhzN0d6ZWE0bEVncWFtSm01RzNjUERBNVdWbFZDcFZOaXpady8yN05rRGlVVENCZGxhclJhblQ1L0dOOTk4QTVabElaZkw4ZkhISC9mNk9NbXQ0YVlNd0FtNTNWbEpIVEM2M3d0SXY3SU5sMnIyQW1oZnY4eENpL1NxbjFHcnlFT3M5eUpZU0RyUHRFcHVQRzVlMW5EenNzYklTZDVnV2FDaXBKbWJJYy9QckRlNUJubFZlU3VxeWx0eDZsQVpHQWJ3OUxQbFpzZ0RReDBodDZGL0FnZ2g1RnFUeStVSUN3dERTa29LcjB5WW5qNjRCblRKM1ZKU1VwQ1NrZ0ozZDNjc1hyd1kvZnIxNDQ3ZmM4ODlBSFJMdU45NjZ5M1UxTlRBdzhNRGp6LytPTGUvV1NLUllNR0NCYkN6czhQaHc0Y1JIeDhQWDEvZmEvd3VqY3ZNek9TV3hROFpNZ1R6NXMwVDdjY3dEQllzV0lCMzNua0haV1ZsWUZrV3RiVzFpSXVMdzRFREJ3RG92ajk3OSs3dDlURWFQaEJ4ZFhYRmdnVUxZR1ZsaFRmZmZCTnl1UnpMbHkvSDBhTkhzVy9mUHU2OWFMVmEzc3k1b2REUTBGNGZJN2wxMEc5ZmhOeWtHRWd3MkgwdW5PWEJPRmYrSmRUYVZ0N3hzcVp6T0ZyNEdrYjRQQTBIcTM1R3JrSnVkQXdEZVBXemhWYy9XNHk1UzFlRC9IS0JZUTN5QnJRcE5WMWVoMldCOHVKbWxCYzM0L2grWFExeUgvLzJHdVFCZzZnR09TR0VkQWZETUx6bDVXSkNRME9Sa3BMQzlaZkpaTEN6czBORVJBVHV2ZmRlWHQ5NTgrYmh6ei8veEl3Wk0yQmxKYjZWeU43ZUhvOC8vamhTVWxJd2RlcFVXRnBhQ3NiMHdBTVBZTkNnUVNidFdaNDNiNTdSd05oYytqSHIvenQvL254WVdWbWhwS1FFQ3hjdTdQUjdKWmZMc1hqeFluejIyV2Q0N0xISEVCd2NERUJYRnowcEtRbGhZV0dDUkd1OVlkeTRjVWhLU29KR284R1NKVXU0K3VseGNYRUlDZ3FDazVNVFpzNmNpZWpvYUp3OGVSTEZ4Y1ZvYW1xQ1dxMEdZNUFOVmY5MXgzSm5oQmhpV05hVTFEK0VrQnRaVTFzWlRwVitnc2EyVXNFeHFjUUtNWjcvaEo5RFhCK01qRnhyR2pXTDR0d0dMaUF2em0yRVdxVTErenBTR1lOK3dRNWNRTjUvZ0FPa3NwdG5DOE5MOC8vcTZ5RVFRcTU2KzMvamUvMmFHUmtaWERtcjBOQlF2UHp5eTcxK2oydEp2dytjWVJoZXdOWlh0TnIyZnllNmVualFXOVJxdGRGU1pSMXB0VnJCdU1UYWVsTkRRd09zcmExNWU3ZWJtNXRoWTJOelEvek15TTJITWZMQm9SbHdRbTRCZHBiZW1PRC9LczZYZjQzU3hsTzhZeHF0RW1mTHZrQ05JZ2NSN3YrQWhKRWF1UXE1R1VsbERBSUdPU0pna0NQK050c2Zxall0Q3JMcmtYYzFJQzh0YUlKVzAvVnpWbzJhUlVGV1BRcXk2bkZ3UnlFc0xDVUlDSEZFME5XQTNEZVFhcEFUUWtoMzNTaUJ0OTcxQ3JvTm1ScDhBK0xqdTlaamRuQndFTFRwWjhJSjZVMFVnQk55aTVCSjVCanU4eSs0MUFZajdjcFdhRm5EWmNrczhtb1BvRjVSZ09FK1QwRXVjKzZ6Y1pKcnk4SlNnb0VSemhnWTBWNkRQRC96YWczeTlEcFVGSnRXZzF6VnBzV2wxRnBjU20ydlFSNFllclVHZWJnVFBQdFJEWEpDQ0NHRUVITlJBRTdJTFNiWStXNDR5UU54NXZKL29WRFg4NDVWdDE3Q2tjSlhNTnpuS2JoYUQrcWpFWkxyU1c0alExaXNLOEppZFRYSW14dFV5TXRvcjBGZVhXRjZEZktNYzlYSU9LZXJ2V3JyWUlHZ3NQWUkyS29KQUFBZ0FFbEVRVlFhNUc1ZVZJUDhkaVd6a0hScjJ3UHBYUXdEMkR0Wm9hRldQQ21ValowTUxVMWRKM0FraEJCeWJWRUFUc2d0eU5WNkVDYjZ2NEV6bC8rTDZ0Wkx2R01LZFQyT0Y3K0RjUGU1R09COGR4K05rUFFWV3djTFJJNTBSK1RJcXpYSWE1VElTMjhQeU90TXJFSGUzS0JDeXFrclNEbDF0UWE1aXhXQ3d0c0RjcWRib0FiNTYxK1BnYVdWYnN2R3RkaGpQbkZHUDlnNVdvTFZzdmp0K3p5dXZUdlo2Vm1XaGJLMTYyUjhZcDcvWUFUc0hIVjdIcjk0NHlMS0NwdE1QdGZGUTQ2bjM0eEY0YVVHblB1ckF1bm5xZ1hCdUVUQzRLVlBSd0lBMUNvdDF2ejdkTGZHZVRPeGM3REFYZmUzbDMzNjQrY0NOTmExWWRSa0g5UldLWkIxb2FiTGE5eTN1UDBoNllHZkM3cjh1em44RG0vTWZHUUFVczlXSWZIM1VoUmUwcFZQY25TeHdxUjcraU4ybkNlKy9FOHlpbklhdXZtdUNDR0U5QVlLd0FtNVJjbGx6aGpUYnlYU3J2eUkzTm9ETUN4VnBtVTFTSzM4QWJXdHVZanhXZ0NaUk41M0F5Vjl5dEhGQ2pGalBSRXpWbGVEdkxxaXRUMGdUNjlIVTMxYkYxZlFxYTlSNHZ5eENwdy9wcXRCN3VKaDNSNlFoenZDenRHeTY0dmNKQXdEYzFPMEtUVjRkY0Z4UVh2c09DKzRlMXREMnlFQWYzWERhTFBIMUZDcnhOdFBuK3E2b3doTHViVDkvWmlSbDVWaGRFR2kzRWFHUVVOYzRPUnFoY3lMTllCS2Q0eTdGQVB1NTk4eE9IZnpzc2FrV2Y1STJGdkNCZjcyanBhd2Mrcjl6NHYrK3E2ZTFuanUvZUc5Zm4zRGh6UVNLWU5oRTcyNDE4Zi9LRVZJbEF0bVBESUFMTXZpMTgyNU9ISGdjcWZYaXgzbnlYMTk3UGZTVGdOd1czdGR3QytSTW9nYTZZNmdNQ2U4dCt3ME5Cb1dUNzBaQ3pzSDNRT1dPWXRDOE1uS0pHalVsSCtYRUVMNkNnWGdoTnpDSkl3VWtSN3o0U3dQeHZtS2I2RFI4bitCSzIwOGhRWmxDVWI2UGdNN1MrOCtHaVc1a2JoNldzUFYweHJENzlCOUhqcldJRzl0TnEwR2VYVkZLNm9yV25IbXNLNEd1WWN2dndhNXRTMzk4M090ZEpXQnVxS2tCUit0T011OU50ekxyelZqSmZtZDl3VWdZSkFqQUtDbFNZWHYzaytEZzVNbEZ3aHUvakRONkxsdVh0YVk4UGQraUIzbkNZbVVRWEM0RXo1LzlUenFhNVNJaS9mQkhUUDdtejRRRTEzUFRQbEtCWDgxZ2xUS3dOdGZsemVCWVJqTWVHUUFyRzFsT1BSTEVTUlNCcDUrN1ltZXpGbUJvSGZQUHdmQ3hxNzk3OVQrcmZuY0dJN3NLc0xmSDlLVmN2THdzY0hVQjRPd1ozTnVkOTRXSVlTUVhrQy9BUkZ5Ry9CemlJT0RsUjlPWC80VVRXM2x2R09OYmFVNFV2Z2FZcjBXd3NkK1dCK05rTnlvUFAxczRlbG5pOUh4dm1CWm9MU2dFWG5wOWNoTnEwTkJkajNhRktiVklLOG9hVVpGU1RNUy95aUZSS0tyUVI0VTdvamd3Ym9hNU9iTUtOOUlPbHNoME5OWi8rWUdGZmIvbE45cG45bVBoL1RvSGdCNDJlMVpyV2t6b3hIRDNUQnh1aTVJMW1oWWZQOXhCbXF2S1BEWUM1RUlpZElsQUJ4enR5K08vODR2alNpUk1IandxVEJFam5UbkJmNzJUcFlZSGUrRGZWczZmNy9YZ3FLbGUvdWlHUWtESzduNDU3Ymozd3VaVElKZk4rZWl1VUdGK1BzQ0FBRGpwdm9oNmE4S2FEVXNudmxQTE5mWDNBY0ZFMmYwUThSd04rNTFRVlk5a3Y1cS8vLzhpUU9YRVQzV0EzNkI5Z0NBMFhmNW9xeTRHV2VQbEF1dVJRZ2g1TnFqQUp5UTI0U0RWVDlNOEg4TjU4bzJvS3pwSE8rWVd0dUswNWMveFVDWHFRaDN2dzhNcm45NUVuTGpZeGpBTDlBZWZvSDJHRC9ORHhvTmkrS2NCdVJsNkFMeW9wd0drNUp4YWJVc1N2SWJVWkxmaUw5K0srRnFrQWVGNlFMeS9nTWNJTFBvbTgvZzR5OUZJWGl3azZCZFA2dDhMcUdDMS82ZmY1MDBlaTJ4bVdoYmV3dXNXaGZIYTVOSUdLNnZZZkNsYUZYalRCZEJVbmNEOEtuL0NNSzRxWDZDOW1mWEduOEk5LzV6WjFCVjNvcXdXRmM4OEs4d0xvRGVzeWtIZVJsMWtFZ1o3UDhwSDhIaFRwREtHRXg1SUFqNW1mVW9MMjdtcmlHUk1vZ2E1YzY5Ym0xVzQ5eXhDcHc4Y0JsVjVhM2RlaTg5OWZxaXhHNmQxOWxTZHBiVlZSS3dzTlI5am1WWC8zdDRWeEZZTFl1eFUvM3c5VHNwcUs5UndyNEhEMnJDaDdvaS9yNzJ2ZWJLVmcxKytpS0x0NU5BcTJYeDArZVplUG8vUTdueDNQUFlRTlJYS2JrcUI0UVFRcTRmQ3NBSnVZMVlTR3d3MG5jcHNxdjNJS05xQjFnWUJrc3NMdFg4aGpwRlBvYjVQQWtycWJBZUppR0dwTkwyR3VTVDd1a1BWWnNXaGRuMXVobnk5RHFVNURlYVhZUDgwQzlGc0xDVXdEL0VVVGRESHU0RXYwQjdTS1MzWDgwem1Vd0NiMzg3czgvNzdQL09Bd0NzYktSNC9LVW9ybjN6aDJsb3FHbURTcVhCMFBGZXhrNDNTcU5oNGVRbXgwUFBEdWJOWHQ5MWZ5Q21QelFBVWhuL1p5U1ZNWGpneVZCODlzcDVYanZMQXZtWmRUaDdwQndwcDZzUWYyOEFiTzB0dUFEOGoyMEYrR05iUWFkam1UemJIMytiN2MrOTNyY2xIMy85V216MmU3cVdsSzFxV0ZqcWdtc3VFTGVRSVBOQ0RWcWIxUmcweEJtdUhuSVVabmN2S1ZyNFVGZjg0K2x3N21mQnNzQ09yN0pSZTBVaDZIdWxyQlcvZkh1SlMrd21sVEo0ZVBsZy9PL2pkSk1Td2hGQ0NPazlGSUFUY3R0aEVPSTZBMDd5SUp3dFc0YzJUU1B2NkpXV2RCd3AwSlVxYzdFZTBFZGpKRGNqQzBzSkJrUTRZOERWR3VUS1ZnMnZCbmw1VVpQSk5jaHpVbXVSYzNWMnpzcGF5cXRCN3RYZjdvYXBRZDdWZnV1ZWNIUzE0aTFOTmxWSnZ1N3Z0SzI5QmErOW9xUUYxUlhkbjJYV3FGazAxQ3BSZTBVQkY0LzJ4STJkN2VkMzk3SEIxSDhFdFY5RHcrTDk1ODV3UWFKVXhtRE0zYjRZTjgwUEZTVXQrSFJWMXduQzdCMHRNZFpnOXI2eHZnMG4vaWp0NUl5dW1mdHpQTDYvRkNmK0VFK2l4akM2NUlaYWcrWDhkODhOd3N4SEJzRFJWYzc3N0tZblZYY3JBSThhNVk3N253aUYxT0RCMUovYkM1Qjh0U3FCbUhNSkZmRHViNHV4VTNUZk81bUZCQS85ZXpCKzNwQ0ZDNG1WWm8rQkVFSkk5MUFBVHNodHlzTTJBbmY0djRIVGx6OUZyU0tQZDZ4VlhZTmp4VzhoMG1NZUFwMysxa2NqSkRjN0syc3BRbU5jRUJyakFrQ1hxRXMvTzU2YlhvZXFzaGFUQW5KbHF3YVo1MnVRZVY0M1UyZHJiNEhBc1BhQTNOM0hwdGZHdlBHOVZFaWtERUtIdU9EQnA4TzQ5bGNmMTJVeDEycFlSSXh3TTNaNmw1b2JWZHd5ODJYdkR1ZXlvTC84Y0VMUEJtNm1nenNLa2ZCYkNXU1dFcnp3NFFpdS9jTVh6bktKOXB6Y3JQRGs2ekhjTWExR3QyTG0vUEVLUkkxMFIwdVRHaTFOS3U2L3Jmclh6V3JZMmx0ZzVxTURrSjlaanpPSHl6RnNvaGNrRWdZU0NRTmxhL3VlNjQ2ckcwekp6ajN6MFFHOHZkZDd2OCtEcXUzR3FFUCsyQXVSQ0F4MTVHYTg5VHo5eEQrakhyN21mWFlsRWdieDl3Vmd3dlIrdlBaVEI4dHc2SmVpTHMvZiswTWVuRnpsM0dkWUttTXc5OGxROUIvb2dOKyt6NlhzNklRUWNoMVFBRTdJYmN6YXdoWGorcTlDY3NVbUZOUWY0UjNUc21wY3JQZ09OYTI1aVBaNkZGTG0xaWtqUmZxR2paMEZJa2E0Y2IvOE45UzJJVGU5aml0N0pyWjBWa3h6b3dxcHA2dVFlcm9LQU9EZzNIdWZUYlZLQzZpQWtDSE92SFpqeWVZNjdnazNaRmhHcWpzYWF0dXdiWDBXcjIzQmlraHVuTis5MzU1bDNKUzk5NGFVQ2cyVUNnMXM3UGl6NUxWVkNpNll0YkxtSnhqVHorait1YjBRZjI0djdQSWU1Y1hOS01pcTExMzNpZ0t1bnRaZ0dHREpLOUhJeTZ5SGhBRkNvbHk0L3BkU3V0NlBQR0tTTndZYkpCelRhbG5FalBYa1puQXRMQ1hkQ3NhdmxKbTNNcUN6NUhzZGcyOUR5bFlOS2krMzRFcFpDNjZVdHFDOHBObG9YekZ6Rm9VZ2Rpei9jNVg0UnluMmJESXRxem5MQWxzK3k4QThXVGpDWWwyNTlyZzdmVkJSM0l4VGg4ck1HZzhoaEJEelVRQk95RzFPd3NnUTdmVlBPRnNQUUhMRkptaFkvaStXeFEzSDBLQXN3Z2pmWjJCcjRkRkhveVMzSWdkblM4U004VURNR04zbnFxWlN3UXZJRyt0TXEwSGVVR3RhUDFOWldra1JNY0tkMStidVk0TXJsMXNFZlRzR3lJYTZFNEFiTGs5V3RXbTRaZmdkYWJXczBXUG1zRFNZU1ZhcnRMemdsWkh3MS9rYnpvNmF1bVJiUDl1ZmRMUUM4ZmNIQU5COUx6dXVXdEJxV0p3NTNIbndGekRJRWRPdmx0UFNrMGdZTHV2NnlMOTVZOUk5L3RqNFhxclpwYncrZVA2TVdmMEJYUksyamlwS21oRVM1WXlHMmpaWVdra2d0OUg5bW5VdW9RTDdmeXBBUTYwU0ZwWVMrQVhaSXo5VDkzRENuQ1JzQ2IrVllQQlFOOTdEa2RIeHZoZ2Q3MnYyK0ZtMi9mT1duVnlEMDExOC8wMVZ3ZXpBNHNYZjk4cTFETFcwdFAvOXE2Z3cvdUNMRUVKdWRCU0FFMElBQVA2TzQrRm8xUituTDMrQ0ZsVVY3MWk5c2doSENsL0ZVTy9GOExLTjdxTVJrbHVkaTRjY0xoNWVHRDVSbHlDc3NyU0ZXNjZlbjFHSGxxYnVsWXN5Vjh3WUQwRjVxV2YrRTR0RE80dHd0RU9pcnhjL0dvSGU0Qk5naDRCQmp0eXNQcURiV3oxdW1qQlRPUUJJcFJMUlkwbEhLOURTcERMNXZzNXVWdHpYSGMrVGRBekFUVWlvWjh6UjM0cWhaVmtNSGU4RkYzYzVsN0N0VGFGQmVVa3pEdTRvUktYSUF3NDlyLzYyZUhqWllLUFo4Y2RQODhPVUIzVjd6UmV2R29KTkg2WWhMNzNPNVBISkxDU1k5YytCSnZjMzl1RGx5TzVpSE54WkNHV3JCbk9mQ0VYMDFZZExXbzF1L3p5Z0s4OTIxLzJCeUU2dXhmNmY4dEZveGdPazh1Sm0vUHhsbGk2TGViVVNQZ0htSituVHkwNnV3WlhMTFJnUzV5SEluTjRUYXJZUnFwYmVmU2pXa1ZLcHZLYlhKNFNRYTRrQ2NFSUl4MGtlZ0luK3E1RlV0ZzRWemNtOFl5cE5NMDZWZkloQnJqTXh5RzBXR053Z1diRElMY3ZEMXdZZXZqYUl1OU1ITEF1VUZUWWhONjBPdVJsMUtNaXNoOUtFR3VUbWtrZ1kwY0JXWmlGQi9QMEJDQWgxNUxVN3Vja0ZmYnZpNEd3RnZ5QTdMbm1aUk1MZzZUZDF5ZFp5REpaaDI5aFpZT3FEUWFMWGtNb1kwV1BaRjJ2TkNzQU5rNm5WVmZPREdrbUhXRmNzbzcycVRZdkUvZndFYUdQdTl1VUZ5Z3dEakp6a2pUYUZCc2QvTDhHcGcveVpWb1pCcDhHZlg2QTlIbnN4a3Bmc1RhTm1lVm5YRFg4T1Z0WlNQUFo4Qkg3Nklnc3BuU1FsTXlTUk1tYXRXREFXZ0J0Kzd4c05scWs3dU9nZWREZzRXK0dPR2JyNjZTRlJ6aWpLYWNEcGcrYk5QS2VlcnNLbDVGcE0rVWRRandKd3BVS0QzNzdQdzlFOXhXaHVNUDB6UXdnaHBHY29BQ2VFOEZoS2JUSEtiemt5cTNZZ3UzbzNXTFQvWnN5Q1JXYjFMNmhWNUdHbzl4T3dsTnIyNFVqSjdZUmhkTFBFUGdGMkdEZk5EMW9OaStLOFJ1U210UzlaN3czREpucUpMaTNXTDljOWY2d0NBWU82WDZJdmZLZ3JIbnAyc05IajE3dmNtbCtRUGZkMWRZYzYzRkpwZXhETnN1Qmw5ZGJUcUxWSTZyQVBmdFNkUHBBWmJDMW5KQXhtUEtLcnFLQldhWGtCZVBoUVYweWJGNHc5bTNLUUtWSU9LM3lvSytZK0dRcExxL1lWQ2NXNWpTak9iZUF0dTk3OVhRNlVDZzBtWGsxT0pyT1E0TUdud21CcmI0R1RmNHBuSzcvVzZxcmFjeHE0ZXVxeW45KzdLSVJiOWw5VHFjRFJQY1d3dGpIL1Z6R2xRb09FMzBwdzRiaHU3M3YvQWZiY0NnQkE5LzBvS3hMdUwvL25pNUhjSG5XVlV2Y0FxNm1YZzI5bmpNV1VlZDY5ZWswQUtDb3FRa0tDTGxtaGh3ZHRoeUtFM0x3b0FDZUVDREJnRU9ZMkI4N3lZQ1NWcjRkS3cvOUZycUk1R1VjS1g4RUluNmZoSkEvb20wR1MyNXBFeXNCL29BUDhCenBnMGozOXViM0dQVFU2M2dlQWJpYlQwa3JLemVUKzc2TTBoTVc2NGtKaUpXWXRhRitxL05MOHYzRFgzRUF1OERPc1J5MnprT0MrSllONGU5bjFHY1k3S3J6VWdNTHNCamc0dHk4Sno3cFFnNDN2cGZMNjZmZGV0eWsxZUhYQjhXNjlSNGJSalUzVnBrVkFTUHVNZm5reC8rKzV4R0NHV1N6NEJnQzVqUXpMMWc0emV3emUvVzB4NWNFZ0RJelU3ZCtlZTdWZXVMNFd1RVRDWU5Lcy9waDBqejl2WDN4VmVTdStlejhWNDZZSVZ5bnMzNW9QbFZLRE8rOE40TjduekVjSHdOYmVBZ2QzZHAwMHpsREh6NU9sWElyWHZ4cGoxaldxSzlzRGNHZDNPZTY4TjRCN3Z5d0wvTHdoeSt6a2VienJWN1J5WmVYY3Zma1BqZkl5NmxCUklselNiL2lBcDAxNWJUTEgyeUFZZDkvZCsrWDVNakl5dUFCY0xqZC81UWtoaE53b0tBQW5oQmpsWlJlTmlmNnY0M1RwSjZoWDhrdmN0S2l1SUtIb1RRenhmQmo5SGE5ZExXUkNycWU2S2lVOC9XeHg4czh5akozU1BzT2FubFNOOUtScTBYTXl6bFZ6QWZqSVNkNDR2cThFZGs2V21QZE1PUG9GNjJhWTg5THJrSjVVamVZR0ZaU3RHaFJrMWFQL1FBZFkyOHFnMWJMNDR2VUxBTUM3WjEyMUV2MEhpTSsyTXd6RE82WnEwNGpPZUJvS0grb0tiMzg3REJyaWpCOCt5VUI5alJKZS9kdFhzUlRsTlBMNkc5YVlGbHQrM2gyTWhNSDlTd1loZW93bkw3Q1dTQmxFakhERGtkM0ZjUEdRNDk1Rmd4RFlZYm4vbGNzdCtQS3Q1RTZYU3gvNnBRaXNGbHpDTndDWVBNY2ZOdll5L0xvNXQ5ZjJPWnVpc3JROUFKWklHTnd4c3ovMytzaWVJaTRKVzIvdzZzZGZqVlI3UmJoSFdpSmhlRDlUWld2dmIrRWdoQkRTTlFyQUNTR2Rzclh3d0hqL1YzQ2gvRnNVTi9CbjNEUnNHODZWZjQwYVJTNmlQQjZDaEtIL3BaRC9aKy9PdzZNcXovNkJmOC9NSkRQWkpwTk1GakloTEFrQlFoS1dzQnNXdDZvRkt5QnVGYVcyYXNFTjYydGJMVnBjMnRmV243NjIwZ0pDTGJaYXJWYW9SYXppZ29LeVNEWWdMQ0dFaEd4a3NtOHpTV1kvdnovaUhPWmtKaUdCSkJQZys3a3VMbWZPYytiTVBVTUU3dk04ejMxZjNJd1ZiVWljb01QK3o2dGt5WEJQeW90YVVXZnNRSFJja0pROGpwMFVpZURRcy84L1RKd1ZnK081RGFnenR1UDVGZnZnY29uNG41ZW15L1kxQTBCTS9ObEVxcm5CZ2dlZTlWMzBNQ0JRSVJ1ck0zYklLbmtybFFMaVI0ZkpYclBnenJOTGxKMU9VYmJuMmRyaFJNV3BWdG41U3RYWkplaE9oKy9aMG5hekhiOVp1VjkyN0psTlYwalZ2N3RTS2dWTThXaWpWVlZxUnZhdWFoemNXd05yaHhNamtyVzQ3MWNUdlZwNW5UbHR4dDllUHRwait5KzNyejRzaHpKQXdEVkxSa3JIcnJndUhpcVZBaDlzTGpybjYvdExjNzBGbG5hSDEzZFJkS1FKbjc5ZjJxL3ZsZXpSenEyeDFnS2IxVHU1RGxETHYxT3JaWENLR2hJUmtSei90VXhFNTZRVUFqRTFiZ1VpZzhiZ1NPM2JjSW1lLzNBVFVkcjhGVm9zWlpoaGVBUkJBZnB1cjBNMDFOV2VhY2VlSFpXOVN2UThmZlBmQ3R4ODMxZ0FrQ3BmQTRDcDJZYVAvbEdNL0c4N2k0R0pJaUQyTUEyYm5LYVRIbmRkRXQ0YnVpZ05GdDB6Qm9uancyVXR4cnJTNmdJeCszc0c2Zm14M0hxdkt1ZXFnSE12UVE4T0RlaDFTekkzVTdNTmgvYldJdmViR3RSVXRtSFJQV09RTVNjV2gvZlhvYkxZaE5LVExVaE9POXVIL1ZoT1BkNWJmNkpQL2IyLzJGb0d0VVlsM1VTeFdwekkyOVA3MWxWOS9VemRhYXkxeUFxbEdjdmI4TTZmQ2lDS3dOUjV3MUJuYkVlVHgxTDE4ekZ0L2pEWkV2U1NBdC8xRU5RYStULzVPQU5PUk9RZlRNQ0pxTmRHNjY1QnVIb2tzcXYrakE2SHZHQlNrNlVFdThyV1lKcmhRVVFIZDE5a2ltZ29LeTlxeGZIYytuT2YyRVh1TnpYSXZHRTRZb2VmN1c5ZGZLd1ovM2oxT0N6dHZadHBOSXdLbGFwNWl5SlFkdkxzakhSTGd4WC9lczI3OHZiOVQwMlVQYmUwT3pCdVVxUnNlYmVuMnFwMkZCNXN4SlE1c2JLWjJXOC85eTVVNWxuNHpMTUgrSVZ3MkYzNC9hb0Rzb1IrL09SSXpMcldnSVhMa3ZEUzQxbDQ5ODhuOE1qL1prQ3JDOFFYVzh1d2EzdjVlUzBkLy9pZFlvU0dCeUJsaWg2Yi85OFJsQmUxbnZ0Ri9VUWZHNFJiZmpyV3EwcjV1K3NLcEorSG1kZkVJU0VwREJYRkpyejRzeXhaMGJiZVNrclY0UWZMNWIzUmM3LzJmYU1oUkJzZ2U5N2JuMHNpSXVwZlRNQ0pxRThpZzhiZ3lsSFBJN3RxSGVyYkMyUmpWcWNKK3lwZVFrclVVb3pWM3dpd1ZSbGRaTnhGclhyU3RUKzJKbGlGa2NsYTFGZTNJMnBZa05RZWEzUktPSzVhTkFLN1BpenZ0dmlhcDBteno4NmMxMVMyeVY1anM3bTZuZG4wWkdsM29LNnFIVEh4blRjQ1hDNFJwU2RhY0R5dkFRVjVEV2lzdFNCMWVwU3MxVnBCWGdNcWlrMWUxNG94bkwyWjRHdEpzL3Y5MWo5N1NIYnNvZWVuZVBWUmQxTW9CTmtLZ0VDMUV1RjY5MDBIRWFZbUcxd3VFZStzUFE2RlVwRGRoT2dyVVFTMmJDeEVWRnd3YWlyN3Rwb2c3NXR6ejViN3FsaXZDVlpoL2c4U2tIbDl2TmN5ZXFDelgvbVdUU2VoVkFxSSsyNy9mVUpTR0J5MnZzMUdLeFFDNW53L0h0ZmRPbHJXanUxNGJnTktDMXVrMzd2Mk5nY3M3UTY0WENKU3A4cFhKN1dabUlBVEVma0RFM0FpNmpPMVVvdk1oQ2R3dk81ZktHcjhCSkMxS25QaGVQMzdhTEtVSUNQdWZnUW9ncnUvRU5GRkpsQ2psUFc0L3RudnB5RW1QaGlDMExtazk5MzFCYmp6a1FrUWhNNGthZDdDNGJqaU9nTk9IR3JFRjF2TFVGZlZqZ0MxQW1xTkV0cUlRT2s2SWRvQXpMcm1iT3Vtdy90cVplOGJGS0pDNWcyOTI1TmVmTHdaVFhVV0hNbXFSMEZlZzZ3M2RYSjZCTzU0Y0x6MDNHRjM0Wk4zVHlNOFVvMHBjMkxnZElnUVJSRTZ2UVl6cmo0YlQ1dkpkK0V6bDB0RVhkWFpZbU5oNFlHeW1YT2dzNENiMWVLRVdxUDhydGhhTkk1bTFVR3BVbURtTlhIU2JIMVZxVm1hR2ZkMVErQjhPSjFpbjVOdndIZWY3NmhoUVhEWVhiRGJYZEJHcURIanFyUGZqM3Q1L0UrZVNKY0s3N2sxMVZrUUVkMTVrMkhxdkdFQU92ZnN1MytPNnFzN3BGWmc3cDdvVWNPOFcrRzV4MU9uUitIcXhTT2xCTjZ0dWQ2Q2JYL3IzT00rNS92eG1INVZ6NjNBYXM3MC9Yc2hJcUlMeHdTY2lNNkxBQVZTbys5QWhDWUplZFd2dytHU3p4d2F6Ym5ZWFhZR013eXJvRlY3dHd3aXVoaU43RktWM0hQSnVkM214TkdzZXZ6OTVhTzQvY0h4VW9FMVZZQUNJOGFFb2FuT2dxQVFGWjVhUDF1MlJOenBFREg1aWhocHo3YkxKWHIxMWc3VkJ1REd1K1JMamJ2ejRkOVArVHcrZDhGd1hILzdhRmtsN0UvL1ZZcTZxbllFcXBXNGR1a28yWmluV2g4dHJkd0VBWGpvK1F3b1ZRSjBlclgwMlR5WE9Cdkx6QmcxcnJPcStaMlBwQUJJOGJwTzRXSHZQdUNEeFdaeDRyY1A3Ty94bkd0dUhvbkpWL2p1UCsyK0NmSGZ0NHV4NHRlVElRaWRMZWUyYkNxRXNid05QL3ZkVk9uMzE1MkV1N2svdDFJcDRPa05zeEVRcVBTYVhYY1h3WXVJMW1ESlQ4YktDdndCUUV1akZadi8zMUcwTm5YV0xxZ3o5cnlTby94VUsxb2F2Q3VsRXhIUndQTmVIMFZFMUFlR3NPbVlQL0paaEFWNno4NlpiZFhZWGY0Y0tsdDcvb2N0MGNXaXVxTE5aKy9tbGdZckN2STYyNVFWSG03RXE3L0t4YUY5dGRMZTVSM3Zub2JONmtTYnlTNXJUd1YwSm04SGRocFJlS2d6RWN2OXVrYldPN3kvS0ZYeU5sUUg5OVppNzQ1S0FKMUx6TStjOWozcmJMTTZzZWU3ODN3UlJhQzF5WXBoQ1NHeWZlV2ViYloydkhzYU5rdjN5NnlyU3MzWXMrTk1yei9MUUdnejJhVmZ2dlMwSEQ3clM2TjB6c0U5TlNqSWE4QWZuOHpCOGR3R05OVlo4Tzc2RXo3MzBZc2lrTE9yR2tEbmJQMnBvODFRcWdUWkRacU9OZ2Nhdnl2VTFsaHJ3VC8rZUV6V0ZxN3dVQ1BXcnM2VHJVUm82bUUvZVZXcEdlK3RQOUh0T0JFUkRTek9nQlBSQlFzTGpNUDhrYy9nWVBYck9HUEtrbzA1WFZia0dGOURrNlVZcWRFL2hFTG92akl6MFZCbmFySGg0SjRhcE0rTXhvbURqVGg1cEFrbEJjMWVzNGt0alZhOHQvNEV2dGhhaGduVDlEamtzYVM4b3JoVm1qbHZhYlRpdisrVXdHRjM0ZTIxeDdIOGYxTHg2YjlPZTcxdmZYVUhYdjFWcnRmeDM3d3hwOWV4Ny9xd0FuYXJDemZlbllTaldmWFl1cWxRVnR5czRwUUpJOFpvNFhLS3NOdGNhRGZiVVZGc3dwZi9LVWRORHpQZ0FIRHFhQk9TMHlNZ2lwMnp5ZVduV3JIdGIyZG40c3VLV3ZGL3Y4aEIyblE5SXFJMVVvc3ptOFVKWTdrWngzSWFmTjdZR0NqZFZYWHZpYThiRksxTlZ1emRjUVlIdmt2QUFlQ0R6VVZlbjZVZ3J3RWJuanVJNy84d0VZa3BPZ2hDNThxSGo5OHBsbFc3THl0cVJkcU1LQUNkMndPcUs5cXc0NzNUc3V1ZFB0R0NqLzlaZ21uemh1R3pMYVhTalI5UEpjZWI4ZVlyeDc2NzZhS0FvT2k4WG1PdEJjWXk4NkQyUXljaUlqbEI3S2tmQ2hGUkg1MXEyb0hqZGUvQkpYclBkdW1EeG1LNjRXRm9WRG9mcnlRNmY3KzY2K3QrdjJhZ1dpblZFZlNjdlEzUkJzQm1jZmFwTFZaWDdqM2lYVnQvdWZjQXV3My9ycGUzM2U3MG1RU2ZhOXlYcEFrNmxCUTBleVZoN2xsWC9xdWdlKzU5MjZJb1FuU2RYeUx2M3YvZjJtenphZ1VtQ0ozdjRYU0tzbGx1WDdyK3JBd2wvZFhHelZOQlFRRmVlT0VGQU1ENDhlUHgxRk5QOWZ0N0VCSDFKMEh3M1pPRU0rQkUxSy9HUk53QW5Yb1Vjb3pyWUhHMHlNWWFPazVpVjlrYVREYzhCSDNRT0Q5RlNOUTczVlgrYm12MXZVUzVMMFFSWHNtMys3aW55bTZXaGZkMjNKZmk0NzZycVEvVlpHNG82WTlaZXF2RjJlMGViVkZFcjIvczhQZUxpT2ppeEQzZ1JOVHZvb0xINDhxUnp5TXlLTmxyek9Kb3h0NkszNk80YVljZklpTWlJaUlpOGg4bTRFUTBJRFNxQ014SldJM0VpTytoYXo5d2wrakVrZHAza0YyMURrNFhLL0VTRVJIMWhkUHBSRWxKQ1Q3Ly9ITWNPSENnejY5dmFtcVNmdlZFRk1WZW4rdHZGL3FkbEpTVXdHYnpYUUN6bzhONzFVcFZWUlZLUzB2UjN0Njc3VDlFYmx5Q1RrUURSaUVvTVRIbWJrUm9rbkNvNWcydlpQdU02UUJhYlpXWWFWaUYwTUNlZTlZU0VSRmRUR3cyRzlyYjI5SFcxZ2F6MlF5VHlRU1R5WVNXbGhZME5UV2h1YmtaOWZYMTBPdjErSi8vK1o5ZVg5ZHV0K09KSjU1QVcxdG5BVCtkVG9mcDA2ZERvZWo5dk5xVFR6NHBQZDY0Y1dPMzUzVjBkUFQ2WEUvNzkrOUhlWGs1MHRMU01IYnNXQVFFQk1EcGRHTGR1blhTT1k4ODhnamNXMlN0VnF2czJxdFdyZXIxWndFdS9EdHBibTdHaXkrK0NJVkNnYXV2dmhxMzNub3JBR0RyMXEwNGZQZ3d6R1l6WG43NVpkbjFQdmpnQStUbjUwT2hVT0FQZi9nRE5CcE5uMktteXhjVGNDSWFjQW5hS3hDdVRrQlcxWjlndGxYTHhreldNOWhWOWl5bXh2MFVjYUZUL1JRaEVSRlIzLzN4ajMrRTNXNkgzVzZIeldhRHpXYUR4V0pCUjBjSFhLN2U3ZWR2YUdoQVEwTUQ5SHA5cjg0UENBakFwRW1Uc0cvZlBnQ2R5ZVBodzRjeFpjcVU4LzRjYm0rLy9UYXFxNnNSRWhLQ3hZc1hRNnZWbnRkMTl1elpnMU9uVHVITEw3L0VxbFdya0pxYUNwZkxoV1BIamtubmlLSW9KZUJPcDFNMjFsY1grcDBVRlJVQkFGd3VGMkpqWTZYajFkWFZxS21wQVFBY1AzNGNhV2xwVXV5blRuVjJla2hLU21MeVRYM0NCSnlJQm9WV25ZRDVJNTlGcm5FVHFzMTVzakdIcXdNSHpxeEZjdVJDVElpK0JRSjN4eEFSMFVXZ29LRGdncThoaWlKeWNuSncvZlhYQXdCT25EaUJkOTU1cDhmWGRGMFMvZFpiYitHRER6N285dnlWSzFmQ1lERDRISE81WE5MTWJuNStQcHFiT3dzMXVtZUIrNnFscFFYRnhjVUFnT0RnWUl3ZlAvNjhydU5wb0wrVEkwZU9TTWZMeTh1eGJkczJBTURFaVJPUm41OFBBTWpOelVWVVZCU2VlZVlaMlhXS2lvcXdZc1VLMmJITXpFd3NYNzc4SEorS0xsZE13SWxvMEFRb2dqRXIvbEVVTm16SGlmcC9RNFRuN0lDSW9zYVAwR3dwd1RURFExQXJ3L3dXSnhFUjBZVVNCQUVhalFZaElTRUlDUWxCYUdnb1FrTkRvZFZxb2RWcUVSNGVqb2lJQ0VSR1JpSXlNbEo2bmNWaWtXWmRlNnV0clg2amVkRUFBQ0FBU1VSQlZFMWFmdTJMM2Q1OTk0WmYvZXBYbUR0M0xqSXlNcVRrVzYxV0l6SXkwdWZlNTNQSnljbUJ1OHZ4bENsVG9GUXErM3lOcmdieU8zRTRITElFL0p0dnZwRWV2L2ppaTlMakkwZU80THJycnV0VERFUytNQUVub2tFbVlKeitKa1JvRXBGajNBQ2JVOTVHcWE3OU9IYVYvaG96NGg5QmhDYkpUekVTRVJIMXpVOSs4aE1rSkNSQW85RWdLQ2dJR28wRzNiUUI5b3V2di80YUJ3NGN3UGUvLzMzWjhlYm1abXpmdmgyVmxaWFNNWnZOaHNjZmY5enJHbDMzcXNmSHgzdWQ1MTRHRGdDelo4L0dwNTkraXQyN2QwdEp1ZHZUVHo4dFBlNjZYSC8xNnRVQUlQVitIMGlIRGgzcXRwQ2FUcWREYkd3c2FtcHFZREtaVUZOVGc4ek1UT1RuNThOa01pRTRPTmpuTXZma1pPOHVNRVJ1VE1DSnlDOWlRdEp3NWNqbmtGWDFKelJiVHN2R09oeU4rS2I4ZjVFZWN4ZEc2NjcyVTRSRVJFUzlaekFZdWwzbWZTSE9WZmpNY3k5MVQzSnljbkRxMUNtdldlSG82R2hFUkVRZ0lpSkNkazFmczhkZGozVk5YRXRLU3FSRVBqdzhITW5KeVRoeTVBZ2FHaHE4cnVYcldHL0dnUDc3VGdCZzkrN2RBSUNnb0NEOC92ZS85OXJQUFg3OGVHZzBHbVJrWkNBeE1SSHA2ZW5JeWNrQkFLU2xwWEdwT2ZVWkUzQWk4cHZnZ0NqTUcvRnJISzU1RTJVdHUyUmpMdEdCd3pWL1E1UGxGQ2JGM2dPbEVPaWZJSW1JaUlZQW04Mkd3TURPdnd2TlpqUDI3ZHVIL1B4OFJFUkU0TjU3NzVXZCs4MDMzNkM5dlIwcEtTbElTRWlBSUFnd204MEE0RlZZYmZYcTFlam82TUFmL3ZDSEM0N3hpeSsra0I0UFJtR3lDLzFPU2twS2NQTGtTUUNkczkwZmZmU1JkUDY4ZWZNUUV4T0RPKzY0UTFiOXZLaW9DRlpyWjFlWHhNUkVhZi8zTmRkY2c5dHV1MjFBUHk5ZEdwaUFFNUZmS1FRVnBnejdDU0tEa3BCZjh5YWNvbnlmV25uTEhyUllLakFqL2hHRUJNVDRLVW9pSXFLZS9mYTN2ejN2MXo3d3dBT1lQSG15ejdIcTZtcnMzTGtUV1ZsWldMTm1EZlI2UFN3V0M3WnUzUXFnc3dLNHhXS1JKYnk3ZHUyU1pxSVhMbHlJbTI2NkNTWlQ1NWF2c0RCNWpaWGc0R0EwTnplanJxNU85bG1pbzZQUjN0Nk94eDU3VERyZTA4eHpkWFUxOHZMeXZJN2ZmUFBOdVBubW0yRzMyL0h3d3c5THh6ZHMyQ0FsdG4xNW4vNzhUanhuMm8xR0k0eEdvL1E4TlRVVk1URXhYcTNNUFBlTFQ1Z3dvY2M0aVh4aHFXRWlHaEpHaHMvSDNCRy9SbkJBbE5kWWk3VU11OHVlUVUzYllUOUVSa1JFNUQvYnRtM0QxMTkvRFl2RklpMlhqb3FLa3BhNzIrMTJXVkpvTXBsdzVzd1o2Zm5Zc1dNQlFDcXdGaDRlN3ZVZSsvZnZseDVIUkVRZ09qcjZ2T0xzdXM5N29QVFhkeko2OU9odTM2T2lvZ0lyVnF5US9RSWdWVVdQaTR1RFRxZnIzdzlHbHdYT2dCUFJrS0hUak1LVkk1OUhqbkVEYXR1T3lNWnN6alo4Vy9rS3h1a1hZMXpVWWdnWU9vVnRpSWhvOEp3NGNRSjMzMzEzdjExdjllclZTRWxKdWVEcjZQVjZxRlM5KzZlMXlXU1M3Wi91T3N2cUtUTXpVNXBaM3J0M0wyNjY2U2FvVkNxa3A2ZWpxcW9LQUpDWGw0ZnAwNmNENlB4KzNJbHdZR0FneG93WkF3Qm9hbXFDVXFsRWFHaW8xM3NZREFaRVJFU2dxYWtKcWFtcHZmb01uZ29MQzMzT2ZnK1UvdnBPb3FLaW9OZnI4WXRmL0FKUFB2a2tnTTdDY2ZmY2N3OHFLaXA4dnJkN2x0eG9OR0xWcWxYUzhaMDdkMkxuenAwQWdHWExsbUhldkhuOS9iSHBFc0VFbklpR2xFQmxLR1lQL3psTzFQOGJKeHMraElpemQ5TkZpRGpSOEFHYUxNV1lGdmNBQXBRaGZveVVpSWd1WjEwcmR6LzQ0SU1ZUG53NGlvdUw4ZmJiYitQV1cyLzFtZGc3blU2c1diTkdTc0IxT3Azc1BLZlRLVDFXS0JTWU1HRUNkRG9kbXB1YllUYWJrWjJkamRtelp5TTlQUjJmZnZvcEFPRDQ4ZU53T0J4UXFWUTRmdnk0OVBweDQ4WkJwVkpCRkVVTUh6NGNUVTFOUG91VHpaNDlHOU9uVDhlZVBYdk9xNURjNGNNRHUwSnRJTDRUdDJYTGxrR3RWbnU5cDBxbGdsNnZSMU5Uazlmdk5kR0ZZQUpPUkVPT0FBRXBVVXNSb1VsRXJuRWo3QzU1bGRXYXRueDhWYllHTStOWElWdzkwazlSRWhIUjVheHJiMjJWU29XOHZEeHMyclFKb2lqaWIzLzdHNTUrK21tdlBkZWZmZllaNnV2cnBlY0xGeTVFUUVDQTlOemhjRWlQbFVvbEZBb0ZaczJhaFIwN2RnRG8zTXM4ZS9ac0pDVWxRYVBSd0dLeHdHS3hvTEN3RUttcHFTZ29LSkJlbjVhV0JxQ3pKL2xqanowbXUzWlhLcFVLSDM3NFlZK2Z1V3Nic3BTVUZOeC8vLzBZTTJZTWR1N2NDYTFXaTliVzFoNnZjVDRHNGpzQmdOTFNVaFFXRnVMWXNXUFNzYkt5TXZ6NzMvK0dWcXZGQ3krOGdEVnIxc2g2a0dkbVprcVBYUzZYdEh6ZllEQklTOXFIRFJ2V3o5OEFYVXFZZ0JQUmtEVXNkQXF1SFBVOERweDVGYTFXK1ZLd2Ruc2R2aTc3RFNiRi9nZ2p3dWY2S1VJaUlob01LU2twZU91dHQvd2Rob3k3cXJoYlFFQUFVbE5URVJrWmlZYUdCalEzTjJQVHBrMTQ5TkZIcFJuWDA2ZFB5eXB0SnlZbVl1NWMrZDloRm90RmV1d3VJcGFabVNrbG02V2xwVEFhallpTGkwTktTZ29PSGp3SUFEaDY5Q2dpSXlQUjFOUWt2ZDR6MlFSd3ppWHl2bHFQOVRUZTBkRUJBTktTN3FWTGwrS05OOTZRbmVQZU85M1ZBdzg4ME8zN3VGK2oxK3Z4d2dzdkROaDNVbGxaS2MyWXUxVlZWYUdxcWdxeHNiRzQ5dHBydldMemJEdG10VnFsQkR3bEpZVlYwS2xYV0lTTmlJYTBrSUFZekIveERCSzBWM2lOT1VVYjhxcGZ4NkdhTitBU3U3K3JUMFJFMU4rNjlxb09EUTJGV3EzR2ozNzBJMm1aOThtVEovSEdHMi9BNVhLaHJxNE82OWV2bDJaekF3TURzWHo1Y3E4bDRlNXE1VUJuYjJvQWlJbUp3YWhSbzZUaisvYnRBeUN2d24zMDZGRWNQWHBVZW00d0dCQVY1VjNZZENCb3RWck1uRGtUczJiTkdwRHJENlh2NU0wMzM1UisvZk9mLzVTT0Z4UVVTTWUzYmR0MlFlOUJsemJPZ0JQUmtLZFVCR0pxM0VwRUJJM0IwZHAzdWlUYklrcWJ2MEtMcFF3ejRsY2hTQlhwdHppSmlPank0VmxWVzZQUlNQdUl4NDBiaDRVTEYwb3ozVGs1T2JEWmJDZ3ZMNWN0ejE2K2ZEbmk0dUs4cnV1dVZnN0lLNWJQbURFRHBhV2xBSUJ2di8wV1M1WXNrZlpDcDZhbUlpMHRUYW9JRGdDVEprM3E4MmZxMnY2ckwrM0JQR2VHUGVuMStqN0g0ZWF1TWo1UTM4bWNPWE13Wjg0YzJlZDBGMkhyenQ2OWUzMGVkOCtjQTBCc2JDd1dMVnJVK3c5S2x4VW00RVIwMFVqVVhRdWRlaFN5cXY0RWk2TkpOdFprS2NHdTBsOWptdUZCUkFmM3ZZSXJFUkZSWHhRVkZVbVBZMk5qWldNMzNuZ2p6cHc1SXkyRmRyZXVjbHUwYUpGVW9ic3J6LzNHbnNucjFLbFQ4Zjc3NzBNVVJiUzJ0dUxvMGFPWU9IRWlYbnp4UlFDZHk2SC8rdGUvU3VkMzExZDhvSFMzdlAyRkYxNlFIdGZYMStPenp6N0Q0c1dMRVJ3Y0xEdXZzcklTaHc4ZnhzS0ZDNzJ1Y2JGK0owUytNQUVub290S1pOQVlYRFh5ZVdRYjE2Tyt2VUEyWm5XYXNLL3laYVJFTGNYWXlJVUFXNVVSRWRFQWNEZ2Nzc0pkSTBhTWtJMExnb0JiYjcwVkJRVUZzdjNMUU9kZTRRVUxGdmk4cmlpS0tDOHZsNTU3VmlUWDZYUVlOMjRjWEM0WE1qTXp2U3FzRnhRVVNNdmJkVG9kUm80Y1drVktIUTRITm0zYWhMS3lNaHc4ZUJCMzNYV1hOQ1A5eVNlZjRLT1BQb0xENFlETlpzT1NKVXVrMS9uak8ybHJhOFBKa3ljeFpjb1VyekhQVlFCV3ExVnFSWGJOTmRkd0R6ajFDaE53SXJyb3FGWGh5QnorU3h5cmZ4K25HajhCUEZ1VmlVNGNyL3NYbWpxS01UWHVwMUFwZ3Z3WEtBMmEzLzJEL1ZhSmFQRGs1ZVhKRXV2azVHVHBjVWRIQjNidTNJblBQLy9jSy9rR09wUENsMTkrR1lzWEw1YUtsN21WbDVmTFhxUFQ2V1I3emUrODgwNXBwcmxydFhIUFB0ekp5Y2xvYkd5VW5tdTFXbG1sZFgvWXNtVUx5c3JLQUhUdTZWWXFsZEtZS0lwU29yeGp4dzZFaFlWSkJkQUcrenVwcUtqQXM4OCtpd2tUSmtDcjFjb3ExaDg3ZHV5OCtxUVRlV0lDVGtRWEpVRlFJaTM2RGtScWtwQlgvUmM0WFBKLzVCak51ZGhWOWd4bUdoNUZtRHJlVDFFU0VkR2xSaFJGV2VWc2xVcUY5UFIwR0kxRzdONjlHL3YzNy9kS3ZFTkRRMlZWMDR1S2l2RFNTeThoS1NrSjgrYk53NVFwVTZCV3E1R2JteXU3N3BkZmZvbk5temYzT2NiczdHeGtaMmRMeng5NjZDRk1uRGl4Mi9PM2JOa2lGVEhyU2RjMlpBRHd5aXV2blBOMVgzMzFGYjc2Nml2cCtaSWxTMlRWeUJjc1dJRFcxbGJwbkMxYnRpQXlNaElaR1JtRDhwMVlyVmJwZUdWbEpRREFhRFRpdGRkZWsvVWczN0JoQTI2NDRRYk1tREVEMGRIUlVDcVZtRDE3TmdCSUJlSGNOeFA4ZmNPRGhpNG00RVIwVVRPRVRVZVlPaDVaWjliQ1pLdVNqWmx0MWRoZC9od21EL3NKaG9jTlRHVldJaUs2dk96YnQwOUswZ0FnUFQwZHI3NzZxbFFNekpNZ0NKZy9mejZXTEZtQzR1Sml2UG5tbTdLQ1lzWEZ4U2d1THNZLy92RVBMRisrWEZiZ0t6MDkvWnh0d2ZxTDFXcnQxWHVkVHp3NU9UbDQ3NzMzcE9kejVzekI5ZGRmNzNYZTdiZmZqb2FHQnVUbjUwTVVSV3pldkJuQndjR0Q4cDJjUEhsUzlseWhVTUJzTmtzejZqRXhNYWl0cllYZGJzZjI3ZHV4ZmZ0MktCUUtLY2wydVZ6SXlzckM1czJiSVlvaU5Cb05YbjMxMVg2UGt5NE5iRU5HUkJlOXNFQUQ1bzk4Rm9Zdzc0STJEcGNGT1ZVYmNLVDJiWWlpMDhlcmlZaUllaThtSmdaaFlXRUFPaE8xUllzV1lmejQ4VjduVFp3NEVXdldyTUVQZi9oRGFEUWFwS2FtNHJubm5zUDExMS92TlRzYUhSMk55Wk1uUzdPcEFEQi8vdnlCL1NDRDVNU0pFeERGenExaWt5Wk53ckpseTN5ZUp3Z0M3cjMzWHFreXZDaUthR3BxR3BUdnhHYXpTWS8xZWoxKy92T2Y0OEVISDRRZ0NBZ0tDc0xqanorT0JRc1d5RnJHdVZ3dVdLMVdXSzFXMk8xMk9KMU82WFA2K25rZ2N1TU1PQkZkRWxRS0RXWVlIc0dweG85eHJQNzlMc20yaU9LbVQ5RnNLY1YwdzBQUXFIUitpNU9JaUM1dXljbkpXTDE2TmRhdVhZdU1qQXpFeGNYaHhodHZSSFoyTmt3bUU2Wk5tNFpycjcwVzhmSGUyNTgwR2cxdXZ2bG1YSHZ0dGZqODg4K3hkKzlldExlMzQrNjc3MFpnWUNCdXVlVVd4TVhGSVRjM0Z5a3BLVjVGeFFiS3NtWEx1azJNKzhyZGpzMzkzN3Z1dWd0cXRScVZsWlc0Ly83N29WQjBQLytuMFdpd1lzVUtyRnUzRGovKzhZK1JsSlFFQUFQK25jeWRPeGU1dWJsd09wMVl1WElsUWtKQ0FIUzJKRXRNVElST3A4T2lSWXN3ZWZKa2ZQdnR0NmlvcUlEWmJJYkQ0WkFsNWU3SDU5TUNqaTRmZ3VpK1ZVTkVkSW1vYnk5QXRuRTlySTRXcnpHTlNvZnBob2VoRHhycmg4aUlpT2hTMGRiV2h1RGdZQ25wcXFtcFFYaDRPRFFhVGErdjRYQTRVRjVlanNURVJObHhsOHZWWTZKNm9Wd3VsL1I0SU4vSGs4UGg2TFpWV1ZlK1B2OUFmeWV0cmEwSUNncVNyVTdvK250TTFCZENOejg0VE1DSjZKSmtjVFFocStyUGFPd284aHBUQ0Vxa1J0K0JwQWp2UFdoRVJFUkVSQmVLQ1RnUlhYWmNvaE5IYTk5R1NmTk9lTFlxY3hzZU5ndFRodDBMcFVJOStNRVJFUkVSMFNXTENUZ1JYYllxV3ZmaFVNMW1PRjAycnpHdGVqaG1HRlloTkhDWUh5SWpJaUlpb2tzUkUzQWl1cXkxV2l0d29Hb3QybXcxWG1NQmltQmt4TjJQdU5DcGZvaU1pSWlJaUM0MVRNQ0o2TEpuZDdVajE3Z1IxZWFEUGtZRmpJMWNpSlRvV3lDd1F5TVJFUkVSWFFBbTRFUkVBQUFSaFEwZjRrVDlCeERoOGhxTkRrN0ZOTU9EVUN2RC9CQWJFUkVSRVYwS21JQVRFWG1vYlR1S0hPTjYySnhtcjdFZ1ZTUm14SzlDaENiUnh5dUppSWlJaUhyR0JKeUlxSXQyZXoyeXF0YWkyVkxxTmFZUVZKZ1ljemRHNmE0YS9NQ0lpSWlJNktMR0JKeUl5QWVuYUVkK3pac29hOW50YzN4RStGeE1pcjBIU2lGZ2tDTWpJaUlpb29zVkUzQWlvaDZVdGV4Q2ZzMWJjSXAycjdGdzlVak1qRitGNElCb1AwUkdSRVJFUkJjYkp1QkVST2ZRYkRtTnJLby9vZDFlN3pVV3FBekIxTGdIRUJzeTBRK1JFUkVSRWRIRmhBazRFVkV2Mkp4bTVCalhvN2J0cU5lWUFBSGpvaFpqdkg0eEFKOS9waElSRVJFUk1RRW5JdW90RVNKTzFHL0Z5WWJ0RU9IOVIyUnN5Q1JNaTF1SkFHV0lINklqSWlJaW9xR09DVGdSVVI5Vm0vT1FhOXdFdTZ2ZGF5d2tJQVl6NGxjaFhEM0NENUVSRVJFUjBWREdCSnlJNkR5MDJXcHdvR290V3EwVlhtTktSU0FteGR5REVlRnovQkFaRVJFUkVRMVZUTUNKaU02VDAyWERvWnJOcUdqZDUyTlV3R2pkVlVpUHVRc0tRVFhvc1JFUkVSSFIwTU1Fbklqb0FwVTBmWTZqZGYrRVMzUjRqVVZva2pBai9oRUVxU0w5RUJrUkVSRVJEU1ZNd0ltSStrRmpSeEd5cXY0TWk2UEphMHl0MUdLYTRVRkVCMC93UTJSRVJFUkVORlF3QVNjaTZpZFdSd3V5amV0UTMzN0NhMHdRbEpnUXRSVEprVGY2SVRJaUlpSWlHZ3FZZ0JNUjlTTlJkT0pZL2I5d3FuRUg0S05WbVNGc0dqS0czUStWSW1qd2d5TWlJaUlpdjJJQ1RrUTBBTTZZc25DdytuVTRYQmF2c2REQU9NdzByRUtZT3Q0UGtSRVJFUkdSdnpBQkp5SWFJQ1piRmJMT3ZBcVR6ZWcxcGxKb01HWFl2WWdQbSttSHlJaUlpSWpJSDVpQUV4RU5JSWZMZ3J6cXY2REtsTzFqVkVCU3hQVklpNzRkZ3FBYzlOaUlpSWlJYUhBeEFTY2lHZ1JGalIvamVQMzdFRVduMTVnK2FCeW1HeDZHUmhYdWg4aUlpSWlJYUxBd0FTY2lHaVQxN1FYSU5xNkgxZEhpTmFaUlJXQzY0U0hvZzhiNklUSWlJaUlpR2d4TXdJbUlCcEhGMFlTc3FqK2hzZU9VMTVoQ1VDSTErb2RJaXJqT0Q1RVJFUkVSMFVCakFrNUVOTWhjb2dOSGF0L0c2ZVl2NGF0VjJYRHRiRXlKL1FtVUN2WGdCMGRFUkVSRUE0WUpPQkdSbjFTMDdzV2htamZnZE5tOHhyVHE0WmhoV0lYUXdHRitpSXlJaUlpSUJnSVRjQ0lpUDJxeGxpUHJ6RnEwMld1OXhnSVV3Y2lJK3luaVFqUDhFQmtSRVJFUjlUY200RVJFZm1aM3RTUFgrQnFxelllOHhnUUlTTmJmaUpTb3BSQ2c4RU4wUkVSRVJOUmZtSUFURVEwSklnb2JQc1NKK2c4Z3d1VTFHaDJjaXVtR0J4R29EUE5EYkVSRVJFVFVINWlBRXhFTkliVnRSNUJqM0FDYjArdzFGaFNneHd6REk0alFKUG9oTWlJaUlpSzZVRXpBaVlpR21IWjdQYktxMXFMWlV1bzFwaEJVbUJoek4wYnByaHI4d0lpSWlJam9nakFCSnlJYWdweWlIZmsxZjBkWnk5Yyt4MGVFejhPazJCOUJLUVFNY21SRVJFUkVkTDZZZ0JNUkRXR2xMYnR3cE9ZdE9FVzcxNWhPTXdvekRLc1FIQkRsaDhpSWlJaUlxSytZZ0JNUkRYRk5saEprVi8wWjdmWjZyN0ZBWlNpbXhxMUViTWhFUDBSR1JFUkVSSDNCQkp5STZDSmdjNXFRWTl5QTJyYWpYbU1DRkJnWHRSamo5WXNBK1B3em5ZaUlpSWlHQUNiZ1JFUVhDUkVpQ3VxM29xaGhPMFI0L3hFOUxHUXlwc2F0UUlBeXhBL1JFUkVSRWRHNU1BRW5JcnJJR00xNXlETnVndDNWN2pVV0VoQ0RHZkdyRUs0ZTRZZklpSWlJaUtnblRNQ0ppQzVDWmxzMXNxcitoRlpyaGRlWVVoR0l5YkgzSUVFN3h3K1JFUkVSRVZGM21JQVRFVjJrbkM0YkR0YjhGWld0KzMyTUNoaXR1eHJwTWN1Z0VGU0RIaHNSRVJFUmVXTUNUa1Iwa1N0cCtoeEg2LzRKbCtqd0dvc01Hb1BwaG9jUnBJcjBRMlJFUkVSRTVJa0pPQkhSSmFDaG93alpWWCtHeGRIa05hWldhakhkOEJDaWdsUDhFQmtSRVJFUnVURUJKeUs2UkZnY0xjaXUrak1hT2dxOXhnUkJpUWxSdHlBNWNxRWZJaU1pSWlJaWdBazRFZEVsUlJTZE9GYjNIazQxZlFyNGFGVm1DSnVPakdIM1E2WFFESDV3UkVSRVJKYzVKdUJFUkplZ002WURPRmo5VnpoY0ZxK3hzTUE0ekloZmhiREFlRDlFUmtSRVJIVDVZZ0pPUkhTSk10bk9JT3ZNV3Boc1JxOHhsVUtES2NQdVJYellURDlFUmtSRVJIUjVZZ0pPUkhRSmM3Z3N5S3ZlaENwVGpvOVJBV01pcmtkcTlPMFFCT1dneDBaRVJFUjB1V0VDVGtSMEdTaHEvQytPMTIrQktEcTl4dlJCNHpEZDhEQTBxbkEvUkVaRVJFUjArV0FDVGtSMG1haHZMMEIyMVRwWW5hMWVZeHBWQktZYkhvWStLTmtQa1JFUkVSRmRIcGlBRXhGZFJqb2NqY2l1K2pNYU8wNTVqU2tFRmRLaWY0akVpTy81SVRJaUlpS2lTeDhUY0NLaXk0eExkT0JJN2RzNDNmd2xmTFVxRzY2ZGpTbXg5MEtwQ0J6ODRJaUlpSWd1WVV6QWlZZ3VVeFd0ZTNDbzVtOXd1bXhlWTFwMUFtWVlIa0ZvNERBL1JFWkVSRVIwYVdJQ1RrUjBHV3V4bGlQcnpGcTAyV3U5eGdJVXdaZ2E5MU1NQzgzd1EyUkVSRVJFbHg0bTRFUkVsem03c3cyNXhvMm9ianZrTlNaQVFMTCtCMGlKV2dvQlB2KytJQ0lpSXFKZVlnSk9SRVFBUkp4bzJJYkMrdjlBaE10ck5DWWtEZFBpSGtDZ01zd1BzUkVSRVJGZEdwaUFFeEdScEtZdEg3bkdEYkE1Mjd6R2dnT2lNTjN3TUNJMGlYNklqSWlJaU9qaXh3U2NpSWhrMnUzMXlLcGFpMlpMcWRlWVVnaEFldXpkR0JWKzVhREhSVVJFbDdhMnRqWW9GQW9FQlFYNU81UWh3K2wwb3F5c0RNWEZ4ZEJxdFpnNWMyYWZYbDlTVW9MaHc0Y2pNTkM3czBsSFI0ZlhkMTFWVlFXYnpZYVltQmdFQndkZlVPemtHeE53SWlMeTRoVHRPRnp6ZDVTM2ZPMXpmR1Q0UEV5TS9SR1VRc0FnUjBaRVJFTkJXVm5aT2M4SkNBaUF3V0E0NTNrTkRRMzQvUFBQc1hmdlhreWRPaFgzM0hOUFAwVFlkODg5OXh3QUlEUTBGSTgvL3JqWCtQNzkrMUZlWG82MHREU01IVHNXQVFFQmNEcWRXTGR1blhUT0k0ODhBbmQrWmJWYXNYSGpSbWxzMWFwVmZZckhicmZqaVNlZVFGdGI1Nm8wblU2SDMvM3VkMUFvRkwxNmZYTnpNNTU0NGdrb0ZBcGNmZlhWdVBYV1d3RUFXN2R1eGVIRGgyRTJtL0h5eXkvTHJyZHUzVHJrNStkRG9WRGdEMy80QXpRYVRaOWlwblByTGdGWERYWWdSRVEwZENpRkFHUU11dytSbWlUazE3NEZsK2lRalplMWZJMFdhemxtR0ZZaE9DREtUMUdlMjM4S2wvczdCQ0s2UkN3ZTk2YS9ReGdVSzFhczZIRThNek1UeTVjdnh3c3Z2SERPYThYR3h1TDU1NTgvNTNrZmZQQUJzck96QVhRbXVUTm56a1JLU2tydkFnYnc5Tk5QbzY2dXJ0Zm5iOXk0RVo5KytpbE1KaE1BNEpaYmJnSFFPZnNMQUZxdDF1ZnI5dXpaZzFPblR1SExMNy9FcWxXcmtKcWFDcGZMaFdQSGprbm5pS0lvSmVCT3AxTTIxbGNCQVFHWU5Ha1M5dTNiQjZBem9UNTgrRENtVEpuU3E5Y1hGUlVCQUZ3dUYySmpZNlhqMWRYVnFLbXBBUUFjUDM0Y2FXbHBVdXluVHAwQ0FDUWxKVEg1SG1STXdJbUlDS04wVnlGY014SlpWWDlDaDcxQk50WnNLY1d1c2pXWUZ2Y0FZa0xTL1JRaEVSSDVreUFJVUNxVnNtTU9oNk9iczMxYnVuUXBEaDA2Qkx2ZERnQjQ5OTEzc1diTkdxL3I5cWU5ZS9kS1NhZzdBZTlKUzBzTGlvdUxBUURCd2NFWVAzNzhCY2R3NHNRSnZQUE9PejJlMDlIUklYdisxbHR2NFlNUFB1ajIvSlVyVjBxckRvNGNPU0lkTHk4dng3WnQyd0FBRXlkT1JINStQZ0FnTnpjWFVWRlJlT2FaWjJUWEtTb3E4cm9aNDc3NVFnT0RDVGdSRVFFQUlqU0p1R3JrODhpdVdvKzZkdm1kZkp2VGpQMlYvNGZ4VVVzd1RuOFR3RlpsUkVTWGhJeU1EQ3hhdEVoNjNqVkJjNXMxYTViWGt2Rnp6YUozRlJFUmdmbno1K09MTDc3QXVISGpjTjExMS9VcCtaNDJiUnBhVzF1Umw1Y25KYXlabVpuUytONjlld0VBUVVGQnlNakk2Rk5zYmprNU9YRHYwSjB5WlVxLzNCeXdXQ3pTVFlEZWFtdHJrNWFrKytLK2llRndPR1FKK0RmZmZDTTlmdkhGRjZYSFI0NGN3WFhYWGRlbkdHaGdNQUVuSWlKSm9ESU1WeVQ4QWdYMVcxSFU4QkZFbkMwVElzS0ZndnF0YUxJVVkycmNTZ1FvV0xTRmlPaGlGeEFRZ05EUTBIT2VkL0RnUVpTVWxKenp2TzNidCtPamp6NDY1M21GaFlVb0xDdzg1M21lZTZzWEwxNE1BRGgxNnBTVWdOOTk5OTNTVW5CM0FxN1Zhczk3QnRlOURCd0FacytlalU4Ly9SUzdkKzlHMTdKWlR6Lzl0UFRZNVpLMzlWeTllalVBOUdyNS9vVTZkT2dRMnR2YmZZN3BkRHJFeHNhaXBxWUdKcE1KTlRVMXlNek1SSDUrUGt3bUU0S0RnMzB1YzA5T1RoN29zQzlyVE1DSmlFaEdnQUlUb201RmhDWVJlY2Evd082Uy84VmViVDZFWGFWck1DTitGY0xWSS93VUpSRVI5WWNEQnc3Z3dJRUQ1enpQWXJIQVlyRU1Ra1QrVTFKU2dzcktTZ0JBZUhnNGtwT1RjZVRJRVRRME5IaWQ2K3RZYjhZQStVMEZYenozbDUvTDd0MjdBWFRPK3YvKzk3LzMyczg5ZnZ4NGFEUWFaR1JrSURFeEVlbnA2Y2pKeVFFQXBLV2xjYW01SHpBQkp5SWluK0pDcDJMK3lIaGtWYTFGcTdWU050Wm1yOFhYNWM5amN1eVBrYURON09ZS1JFUjBNYlBaYk5KalgvdUNmUzFCVnlxVlVLbTZUekU4OTQwckZJcGVWL29HZ0k4Ly9oZ0FZRGFiQVhUdVMvL2trMCs4em10cmE4UEhIMy9jWXh5K2ZQSEZGOUxqd1NoTVpyUFpwTFpoWnJNWisvYnRRMzUrUGlJaUluRHZ2ZmZLenYzbW0yL1EzdDZPbEpRVUpDUWtRQkFFbEpTVTRPVEprd0E2WjdzOVZ4N01temNQTVRFeHVPT09PMlRmY1ZGUkVheFdLd0FnTVRGUitqMjg1cHByY050dHR3M281NlZPVE1DSmlLaGJvWUhETUgvRU16aFlzeG1WcmZ0bFkwNlhEYm5HVFdqc09JWDBtR1ZRQ1B3cmhZam9ZdE0xc2ZaTXFwdWJtNlhIZVhsNVVyTFhrd1VMRm1EQmdnWGRqbnRlZjlteVpaZ3paMDZ2WTNVWEYzTVRSZEhyR05DWnpHN2J0ZzFCUVVIZFZqcnZxcnE2R25sNWVWN0hiNzc1WnR4ODg4MncyKzE0K09HSHBlTWJObXlRRXR2MjluWTg5dGhqMHRpNVpyaXJxNnV4YytkT1pHVmxZYzJhTmREcjliQllMTmk2ZFN1QXptMEJGb3RGZGhOZzE2NWQwdXo4d29VTGNkTk5OOGxtMm8xR0k0eEdvL1E4TlRVVk1URXhYamM0UFBlTFQ1Z3dvY2M0YVdEd1gwdEVSTlFqcFVLTmFYRVBJRUtUaEdOMS80UkxkSHFNaWpqZHZCTXQxakxNTUR3Q2pTckNiM0VTRVZIZmRYUjBvTHE2MnVlWXV4cTQrN3l1bGJvdkpkdTJiZlBhNXoyUTcrVk85bmZ2M28yYmI3NFpVVkZSTUJnTXFLcXFndDF1eDVFalJ6QjkrblFBZ01sa3dwa3paNlRYangwN0ZnQXdldlRvYnQram9xSUNmL3pqSDJYSE5tN2NLRlZGajR1TGcwNm42OWZQUmIzREJKeUlpSG9sS2VJNjZEU2prRjIxRGhaSGsyeXNzZU1VdmlwYmcrbHhEeUlxdVBjOVhZbUlMZ2NGQlFVRFZwQnI5ZXJWZmVxbDNWVmVYcDdQbVYrZ2M5WVY2RnhXL3RKTEx5RWtKRVFhcTZ5c3hHOSs4eHNBa0paUkQ3U05HemRpNzk2OWVQUE56bDd0UzVjdWxWWDJkcyt1ZS9ZbHQ5bHNzc1RhYzFiZnJiQ3dzTnZ2WUNCa1ptWks3N2QzNzE3Y2ROTk5VS2xVU0U5UGwzcVU1K1hsU1FuNGlSTW5wTThRR0JpSU1XUEdBQUNpb3FLZzErdnhpMS84QWs4KytTU0F6c0p4OTl4ekR5b3FLbnkrdDN1VzNHZzBZdFdxVmRMeG5UdDNZdWZPblFBNlZ5Yk1temV2dno4MmZZY0pPQkVSOVpvK2FDeXVIUGs4c3F2K2pJWU9lZlZhcTZNRmV5di9IeVpFM1lya3lPNlhIeElSMGRCMzhPQkJxYnAyUmtZR1FrSkNzR3ZYTHZ6clgvK0NJQWl5dmR5alJvMGFsSmdhR2hxa1pkcUNJUFNxMVZoZ1lDRFdyMStQaG9ZR0tCUUsxTlhWU1dOQlFVRUFnTU9IRHc5TXdOOXhPcyt1SEZNb0ZKZ3dZUUowT2gyYW01dGhOcHVSbloyTjJiTm5JejA5SFo5Kytpa0E0UGp4NDNBNEhGQ3BWRGgrL0xqMCtuSGp4c24ydGk5YnRneHF0ZHJyUFZVcUZmUjZPOEZmTWdBQUlBQkpSRUZVUFpxYW1yeXF0Sk4vTVFFbklxSSswYWpDTVNmaFNSeXRldy9GVFo4Q25xM0tSQ2VPMWIyTEprc3hNb2JkRDVWaTRJdllFQkZSMzduM0JtZG1adUt1dSs2U2pabE1KbWtHV2FQUlNPMi9SbzhlTFVzbUFTQXBLUWszM1hTVDdOaWVQWHZ3MWx0dm5UT0d0OTU2cThmenV1NmwzcnAxcTlRYk95TWpBMUZSVVQ1ZlYxTlRnd2NlZUFDLy9PVXZNWHIwYUFRR0JrcjdwejJscDZjREFNYU1HWU9kTzNkQ3E5V2l0YlgxbkhIM2xlZk5DcVZTQ1lWQ2dWbXpabUhIamgwQU9sY2F6SjQ5RzBsSlNkQm9ORkxGK2NMQ1FxU21wcUtnb0VCNmZWcGFtdlM0dExRVWhZV0ZPSGJzbUhTc3JLd00vLzczdjZIVmF2SENDeTlnelpvMXNoN2tubjNUWFM0WDl1L3ZyTzlpTUJpa0plM0RoZzNyNTIrQVBERUJKeUtpUGhNRUpkSmo3a1JrVUJJT1Z2OFZEcGU4TlUyVktSc21heVZteEQrS3NFQ0RuNklrSWhwNnhvOGZqNmVlZXNyZllXRERoZzNkam9XRmhlR3BwNTdDWC83eUZ5eFlzRUJLZEJNU0V2RDAwMDlERUFRb0ZBcUVob2IydXNoWmY3anp6anRSV1ZtSmxwWVdMRjI2MUdzOEtTbEoycmZ1Y3Jta1pkdWVpYm9nQ0FnUEQ4ZlVxVk9sR3d2dUpkMUxseTdGRzIrOElidW1yMHJ2QVBEQUF3OTBHNmY3TlhxOUhpKzg4SUtzZlp1N3NGcG1acWFVZ0plV2xzSm9OQ0l1TGc0cEtTazRlUEFnQU9EbzBhT0lqSXhFVTlQWmJWK2VDWGhsWmFVMFkrNVdWVldGcXFvcXhNYkc0dHByci9XS3piUGdudFZxbFJMd2xKUVVWa0VmSkV6QWlZam92TVdIellRMmNEZ09WSzJGMldhVWpabHNSdXd1ZXhaVGh0MkgrTEFaZm9xUWlJaTZzM3IxNm5QMnJGNjdkdTA1cjlOMXBqb2dJRUMyWDl5VGV3WWJBTlJxZFo5YWhZV0dodUxSUng5RmRYVTE5SHE5MS9ndmYvbExud256alRmZWlCdHV1RUZxa2RhMXg3WldxOFhNbVRNeGE5WXNyd1M4UDVoTUp1bXhlOWw3VEV3TVJvMGFoZExTVWdEQXZuMzdzSFRwVWt5WU1NRXJBWGN6R0F6ZHp2cjNsbnYvUEFEWjB2U0NnZ0pwTER3OEhJc1dMYnFnOTZIdU1RRW5JcUlMRXFhT3g1VWpuMFd1Y1JPTTVselptTU5sUVhiVk9qUkZGaU0xNmpZSWd0SlBVUklSMFdDWk9YTW1aczZjNlhQTU0wRys3YmJiK3RTR0RPaHM0ZFdibXdJQThPS0xML1k0L3R4enowbkxyYnYyT0hmemxlajNscnZLdUdmaHQvRHdjT254akJrenBBVDgyMisveFpJbFM2VDk0YW1wcVVoTFM4UHUzYnVsOHlkTm1pUzcvcHc1Y3pCbnpoeFpHelIzRWJidTdOMjcxK2R4OTh3NTBGbkVqZ240d0dFQ1RrUkVGMHlsQ01MTStFZFIxUGdSanRkdmhkaWxWZG1weGsvUWJEbU42WEVQUWEwSzcvWTZSRVRrSC9mZGR4OEFZTXVXTFZMQzZENzIrdXV2QStoTUtHKzU1UllBd0x2dnZndXoyZXlIU0FkR2R6UHhudFhyNit2cjhkbG5uMkh4NHNVSURnNlduVmRaV1luRGh3OWo0Y0tGWHRmdzNJUHRtZEJQblRvVjc3Ly9Qa1JSUkd0cks0NGVQWXFKRXlkS053NnNWaXYrK3RlL1N1ZFBuano1L0Q0Y0RTbE13SW1JcU44a1I5NEluU1lST1ZYcllYWEtDOW5VdDUvQVYyVnJNTVB3TUNLRGt2MFVJUkVSK2VKdWViVjkrM2F2WSs0RVhLMVdTOGMrK09BRHZ5VGdhclVhc2JHeDNZNTNUWFo3V3VMZWwrWHZEb2NEbXpadFFsbFpHUTRlUElpNzdycExtcEgrNUpOUDhORkhIOEhoY01CbXMySEpraVhTNjBSUlJIbDV1ZlRjWURoYkYwV24wMkhjdUhGd3VWekl6TXowYWlkWFVGQWdGWERUNlhRWU9YSmtyMkp0YTJ2RHlaTW5NV1hLRks4eHorMENWcXRWYWtWMnpUWFhjQS80SUdFQ1RrUkUvU282ZUFLdUhQVThzczc4Q1UyV1l0bVl4ZEdFUFJXL1ExcjBENUVZOFQwL1JVaEVSQmVyTVdQR1NCWGFmZkZjNG43ZmZmY2hNVEd4WDk1M3k1WXRLQ3NyQTlDNXAxdXBQTHVsU2hSRktWSGVzV01Id3NMQ3BBSm81ZVhsc2lKc09wMU90dS8remp2dmxHNEVkSzNBN3RtYlBEazVHWTJOamRKenJWYUxnSUFBcnpncktpcnc3TFBQWXNLRUNkQnF0YWl2cjVmR2poMDdodFRVMUw1L2VPcFhUTUNKaUtqZkJha2lNWGZFVXpoUyt3K2NidjRLbnEzS1hLSUQrYlZ2b2NsU2pNbXhQNEZTRWVpL1FJbUlMak4ydTExS0FEMWJpbFZYVjNkN3pNM3BkUFo0M2pQUFBOT25XTTdWaHN4dDQ4YU5hRzV1eGl1dnZOS242Ny8rK3V1OW11WHVLYUVIZ0srKytncGZmZldWOUh6SmtpV3lhdVFMRml4QWEydXJkTTZXTFZzUUdSbUpqSXdNNU9hZXJZMmlVcW53NVpkZll2UG16WDM2SEFDUW5aMk43T3hzNmZsRER6MkVpUk1uQXVpY3lYWnp0MXN6R28xNDdiWFhaTDlQR3pac3dBMDMzSUFaTTJZZ09qb2FTcVVTczJmUEJuQzJsN3Y3Wm9LdjVKNzZCeE53SWlJYUVBcEJoVW14OXlCQ013YUhhLzRHcDJpVGpWZTA3a09MdFFJekRhc1FFdGo5Y2tJaUl1by9GUlVWUG91VCtVcWV1eDZycjYvdjFYa0R3ZWwweXBhWDk4YTVLcnozUms1T0R0NTc3ejNwK1p3NWMzRDk5ZGQ3blhmNzdiZWpvYUVCK2ZuNUVFVVJtemR2Um5Cd3NLem9XWHA2dXF3S2ZIODVlZktrN0xsQ29ZRFpiSlptMUdOaVlsQmJXd3U3M1k3dDI3ZGorL2J0VUNnVVVwTHRjcm1RbFpXRnpaczNReFJGYURRYXZQcnFxLzBlSjNWUytEc0FJaUs2dEkwSW40TjVJOWNnSkNER2E2elZXb0ZkWmMrZzJwem40NVZFUkVUK2RlTEVDYW1mK0tSSms3QnMyVEtmNXdtQ2dIdnZ2UmR4Y1hFQU9tZVNtNXFhcEJsbUFKZy9mLzZBeEdpem5iM0JyZGZyOGZPZi94d1BQdmdnQkVGQVVGQVFIbi84Y1N4WXNFRFdmczNsY3NGcXRjSnF0Y0p1dDhQcGRFcWZjL3o0OFFNU0ozWGlERGdSRVEyNGNQVUlYRG55T2VRWVgwTk4yMkhabU4zVmpnTm5Yc1ZZL1E4d1Btb3BCQWpkWElXSWlDNlV3V0RBejM3MnN3RzVkdGNpWXYxSnI5ZDc5UnNmQ0dxMVd2YmZ1KzY2QzJxMUdwV1ZsYmovL3Z1aFVIUS9mNm5SYUxCaXhRcXNXN2NPUC83eGo1R1VsQVFBaUl1TFEyNXVMbEpTVWdia081bzdkeTV5YzNQaGREcXhjdVZLcVFmNzdObXprWmlZQ0oxT2gwV0xGbUh5NU1uNDl0dHZVVkZSQWJQWkRJZkRJVXZLM1krN3RqdWovaVdJN2xzZFJFUkVBMDdFaVliL29MRCtQeERoL2RkUFRFZ2Fwc1U5aUVCbGFKK3UrcDlDMy8xYmlZajZhdkc0Ti92OW1nVUZCVkk3cS9IangrT3BwNTdxOS9lZ2dlVndPSHBkTmQzbGNua2w2cjZPOWFmVzFsWUVCUVhKOW02M3RiVWhPRGhZbG1UVDRCRzYrZUs1QkoySWlBYVJnUEg2SlpnMS9IRUVLa084Um12YmptSlgyUm8wVzA3N0lUWWlJaUxmK3RLeXpGZWlQWkRKTitDN0tucElTQWlUN3lHSUNUZ1JFUTI2MkpDSnVITGs4d2hYZS9jMGJiZlg0NXZ5MzZLc1pkZmdCMFlYSmFVUUlQMmlpNVVBalNxaTIxRmZOK3lJaUM1RzNBTk9SRVIrRVJ3UWpYa2pmNDNETlg5SGVjczNzakduYU1mQjZzMW83Q2pHeE5qbGZrbXNmcEQ4RnlnVm5Yc0FCMktKKzFqOUQ2QldhaUZDeE5IYWQ2VGpBWXJnUGw5TGhBaUhxNk5YNTZxVlliaHExRytsWk1maHNtQjMrWE13V2MvMCtYMDk2WVBHd2hBMlhYcCtwUFp0QUoySjB6ajlZdWw0U2ZNWGFMUDFYTWs0T0NBSzMwdDhXWHErcmZDZWJzL1ZxTUp4UTlLZnpwNTc4c2NRUldlMzU4dGZHNEVKVWJlZ3BpMGZ0ZTFIWVhmS3F4TUxnaEtSbWpHSURrbEZUSEFhVGpkL2dZcldmYjI2OXNWTXJkUmlRdlN0MHZPQytxMndPSm94V25jTjJ1MzFYblVjZk1rWTl0T3pyMi9ZaWc1N3o5V29SK211eEtTWTVhZ3k1NkM0NlRNMGRoUUI2R3hwT0U2L0NDUEM1MkpQeFF0bzdEaDFucCtLaUdob1lBSk9SRVIrb3hRQ2tUSHNma1JxeGlDLzlpMjRSSWRzdkt4bE4xcXM1WmhoZUFUQkFWRitpbExPTXpIdkRhZkxpdTFGOTNzZEg2R2RnOURBT0lod3lSTHdoY212OVRrbWk2TUpPNG9mUGVkNUNrR0Y2WWFIWlRPTlNvVWFvUUhETGpnQkQ5ZU1SRkxFMmRZODdnUmNwUWlTSFRlYTg4NlpnQU9BTUFpTDlPTERabUpFK0Z5TUNKOExwOHVHVDRvZmtkM0lVQWdxekJyK21IUlRKRUFaZ29yVy9ZQ1ArZ1Z1R2xVNDFNcndmbysxeFZvT0FBZ0pqTVgzUnIvVTc5ZjN2TWtrQ0VxTUREOWJyYm00NlRQRWhFekVwTmpsRUNIaVNNMC9VTkw4UlkvWEd4RSt4K1AxTzlDQjdoUHdRR1VZSmtUZEJrRlFJajVzSnFLQ1UvQjV5YzhoaWs1Y09lcDVxSlZhQU1DVVlmZmhxOUtudmY2Y0lDSzZtREFCSnlJaXZ4dWx1d3JobXBISU9yTVdIWTVHMlZpejVUUjJsYTNCdExnSEVST1M1cWNJTDM2Q29NVFV1SldJQ3BaWDRCVWdZTHJoSVdSVnJVVzErWkNmb3V1ZFFHVVlwc1d0bEo3dnE3eXdSSFJFZUtiMHVNcWM1YldLd09teW9xeDVGOFpFTGdBQWhBWEdZVmpvbEI3YjVvM1dmUS9qOURkZFVGeStER2FoUVlmTEludXVFSlFJVnllZzg2ZEZ3TVRZNVFoUWhxQ3dZUnNFUVFsdFlMeDBydnRHUVY5TWpyMUh0c1Q4ZU4yL3BCaE9ObXhIZWt4bjI2ZXdRQU5TbysvQWtkcC9uTWVuSWlJYUdwaUFFeEhSa0JDaFNjU1ZvMzZEbktyMXFHcy9KaHV6T2MzWVgva3l4a2N0K1M2NUdScEZaYXlPbG03SDFLb0xtd1cxT2swNFh2ZCtqK2RNR2ZhVFhsMUxxUWpFdExnSEVSZWFJUjJyTXVVZ1hETUNJUUV4VUFncXpEUThpdnphdDNDNitjc0xpbnNnS1lVQXhJU2s5L3A4bFVJRG5XWTBtaTJudlpKS3JUcEJWb09ncE9rTENJTFM2eHBsTGJzeEp2TDdBQVNZYkZYUXFNSjludGZiWmUvOXplNXFQNi9YQ1ZCQXBkRDRISE42SmVBQk9GTDdObXhPRTFLaWJnRUFqSW44UHNwYnZvRUlKNjRhOVZ2cDNMN2VLQmlyLzRGczYwSkR4MG1VZVd4SktXbjZIQW5hSzZEVGpBWUFKRVZjaDFackJjcGFkdmZwZllpSWhnb200RVJFTkdTb2xXRzRJdUVYS0tqYmdwT04vNFhuVWw4UkxoVFViMFdUcFFSVDQxYWMxMTdwYzhsTWVBTFJ3YWxleDkxdGljcGI5c2lPZjFMOFNMZlg4dFhLS0ZBWmhnVmoxc21PQ1ZCSTUzb21MdzVYeHprTDBmVW1BUThPaU1ZTXd5UFFhVVpKeDVvdHA1RmIvUnFDVkpHWWsvQ1VsRlJPaXIwSCtxQnhPRnp6OTI0VE80V2dSSHpZYkNSRmZBL2ZubmtGbGg1dVFweUxXaFdPNFdHelVOYnlkYS8zc0ovTHFQRDUwR2xHSTBLVGhEQjFQQVFJK0xUa01hOEUzSE9KZFVOSElhek9WaXdhKzBhUDF3NExOR0J5N0k4eE9mYkhYbVArYW9YMzM2S1Y1ejdKaDU2V3Nvc1E0WFRab0ZRRUF1amNLZ0lBaFEwZlFoUmRHQlA1ZmV5dGVCRWRqa1pvTHVCR1UxeG9ocFRRQTUwLzg3bkcxOUQxLy9zYzQydTRhdVJ2cEhnbXhkNkREa2NEYXR1T252ZDdFeEg1Q3hOd0lpSWFVZ1FvTUNINk5rUUVKU0hQK0JldlJMRGFmQkM3eXA3QlRNTXFhTlVKZm9weTRDa0VGY0xWSXk3b0dpUEM1MkppekYxUUtZS2tZeVpiRmZaWC9oK2NMaHZNdG1yc3JmZ2RNaE9la1BhRkQ5Zk9SbFR3QkJ5cis2ZlAvYzd6Uno0cnpSeVAxbDJMZ3ZxdDV4K2ZOaE9wMFhjZ0pXb3BTcHUveE5HNmQvdjArdUhhMllqdXNxUitVdXc5WHVkMTNUT3NGQUl4UW50MitmbXB4aDE5ZXQrZUZOUnZRVUg5bGg3UEdSKzFCT1AxUzZUbngrcmVRMUhqZi9zdGh2N2djSFdjVGNBVm5VVVFsVUlBcXRzT3crWnFRMnpvSklRRXhxS3g0K1I1WFQ4dU5BUFREUTlEa0ZhemlEaFl2Um50OW5xdmM4MDJJdzdYL2swcTdLWVFsSmdaL3hpeXpxenRWVUU0SXFLaGhBazRFUkVOU1hHaFV6Ri9aRHl5cXRhaTFWb3BHMnV6MVdCMytmT1lIUHRqSkdpdjhGT0V2bWU1KzB1UUtsSzJ0TGN2d3RVamtCNnp6R3UvZDR1MUhQc3FYNExWMlNvZE05bXFzTHY4ZWN5S2YweEsrRFdxY0V5Tlc0bmt5SVU0MmJBZFoweFpFT0VDQU5TWUQwc0orQ2pkMVRqWjhDR2NvdjI4NGh3UlBnOUE1MUp4alNvQ1lZRnh1R2IwaTE3bkxSNzNKZzdYL0ExQnFralo4V2x4RC9Sd2RSSHVyUXBkRS9EaDJpc1E0TEhudU5VbS8va2FTQnBWT01aRWZGOTZibkcwb0tUNTh3dTZabDkvRG91YlB1MmhpSnFBb0lCSTZmY2JBRktqYnNmRW1PVUlEdEREYy91SDBaeDdYZ2w0Zk5oTVRJMWJDWVhIVXY2QytuL2pqT2xBdDY4cGI5a0RyWG9FeGtUY0FLRHpac0RNK0VlUlYvMFhWTGJ1NzNNTVJFVCt3Z1NjaUlpR3JOREFZWmcvNGhrY3JQNHJLazNmeXNhY0xpdHlqUnZSWkNudXQvZjd0dklWQ0lJU3NTR1RNTjN3a0hUOG82TE9tVGVYNkVDOHgzN1Z2ckk1VGRKUzVXdEh2eWhWUWUrcHpWWmZoQVhHWTV6K0pzUnJaM25NTEhhcU5oOUNqbkc5dEJSNy9zaG5wTEdpeG8veGRmbHZNRG4yUjBqUW5xMWVyVlVuWUpyaFFhUTVmb2pzcXZWbzZDakU2WmF2a0t5L0VRSVVVQ3ZETUZ4N3hYbnR4OVVIalVOWW9FRjZmdm9jVmJWOXpXejdjcWptRFZTYkQySHVpS2NRRWhBRG9Hc0NMbUJNNVBWZXIydTMxL2Q2R2JsS29ZSERaVVZQMWRDN016SG1SN0s5MTBmcjNvSFRaZXZ6ZFFiQ0ZjTi9BWDN3T0duSnVWdVlPdDduK1dHQnZvOTNwM04xeXkxSWpyeFJkdngwODVjb2JOaDJ6dGNmcS8wbmdsVjZhYys0UWxCaFd0d0RpQXhLeHRIYWQxZ2RuWWd1Q2t6QWlZaG9TRk1xMUpobWVCQVJUVWs0VnZjdVhMSmlWeUpLbWk1czl0Q1RVN1FEb2gyeFhRcDlkZDAvN05aMVQ3Z256elpNNThQaWFFS3VjWlBzV0diQ0UxS2MzMWErSWgxM2ZUY0RQU3gwRW9aclo4dGVJNHBPbkdqNER3b2JQb1Jud2hpaFNaSWVhMVM2NzI1b2JFSk4yeEZNakxrYmdjcFFqMnU0MEd3OURRRG9zRGVncGkwZncwSW1BK2dzaW5VK0Nmam9pR3VreHkzV01qUjBGQ0VzTUs1UDE2ZzJIMEtUNVpSc0gzRlp5OWNRUmFmc0JvUm5ZaFlYbXRGdDRxaFVxR0VJbllxNDBLblFxQ0x3ZGZuelBzOUxpN2tUY1NGVFVOdCtETFZ0K2FneTUvUXFpUjZsdXdxR3NHblNjeEV1ak5ET2tXWndsVUlnbkdMZmszR3p6ZGluOHoxWFFIVFZOZm4yNUhCMXdHUXp3bXlyZ3NsYTFlZVZBeGx4OThsdThBQ2RSZGJ5YTkvcTFldEZpTWd4cnNjTVlSV0doVTZSamlmcXJrV3J0UUtselYvMUtSNGlJbjlnQWs1RVJCZUZwSWpyb2RPTVFuYlZPbGdjelFQMlBrcUZHb2F3R2JKallZRnhNUGxJY3ZLcU4za2RjenUvQlB4czB1Z1U3VjdWNENXaXkrZllxY1lkaUErYkpSVmNNOW1NT0ZqOUZ6UjJuT3AxQkpXdCsxSFhkaFNwMGJkalJQaGNBQUx5YS84aFN6QkxtM2RKQ2JoV25RQjkwTmhlWHgvb1RQZ05vV2NUMGVMdmJxSzAyK3Z4ZGZuelVDdkRNVFArYkYvemI4ci9GNWtKVDhCa095T3JYUDd0bVZlZ1VZWExFbkEzZDZWeUVTNlBDdVVDeGtjdDhUclhMVkFaaXFseEsrRCtmUWhYai9EWlZpc3FhRHpVcW5Ba2FLK0FJWFFxakQyMEpYUFRCNDNGeEppNzVURkNJVlYxSDYyN0d1UDBpN0MvOHYvNjNNcnJpOU5QOU9sOG9MTUlXMWV0MWtyRWhLVEQ0bWlDVXFHV0NoMld0K3pCOGZyM3Z6c2VDSjE2TkJvNkNnR2dUMFhZaWhvL1FWem9WRmxOZ3NTSTd5RXg0bnQ5anQ5emkwRk5XejdLbW5lZHh6V0lpQVlmRTNBaUlycG82SVBHNGNxUnp5TzdhcDJVQVBTM0JPMFZYdTJacmhyMXZ6alI4QjhVTlh3a08zNWQ0aXZvRCtIcWtZZ0tIb2N6cG16cFdJQWlXT28vM1pVZ0tIMk9sYmQ4allQVmY4VzhFVStqcU9sak9Gd1d6QnV4UmhydjdSSnJxOU9Fdk9yWFVkTDhCUXloMDJBMDU4ckdhOHlIWUhFMFNZWGJSdW11N3ROV2dFVGQ5NkFRVk4rOVZ5c3FXL2NCNkx6cDBOaHhDc0VCVWJMekd6b0s4ZCtpRlFoVWh1SDZwRC8yNmowVTZFekFQVzhjSkdobjkxallyc1BlZ0lhT2s5QUhqZXM4UDN3T1dtcmZrWjJqVVlVak5IQ1k5THpLbk52dENnazNyVG9CcytJZmt6NXpWOG1SQzVBYWZRY0FZTzZJcC9EdG1UK2l2cjJneDJ0NlVnZ3FUSTd0WFVzNm9Qc2JSeWNidCtORXczL2djSFZnYXR4S3FiNkNDQ2NzamlZQW5UZkNKa1RkaXRxMkkxSlMzbHV0MWdya1ZiK095Ykgzb01QUktMdVowbGMxYlVkZ3NsVmhlTmdzNUJrM1FqeVA3UUMrN0h4ZHhDZXRLL3JsV3A3YTI4OFdrNnlwcWVuMzZ4UFJ4WU1KT0JFUlhWUTBLaDNtSkR5Sm8zWHZvcmpwTTV6UFB0enVDRkFnT1hLaDEzR0ZvTUtFcUZzUTlWMWk1dFkxVWV3TmpTb0NFWnBFcVFpWUFBV3VHdlViQUpDMVZRcFVoaUx0dTZUTVZ6eSt4bXJiOHRGaUxjT080a2RoZDdYM2VtWlJnQUpLSWNEcmVJdWxITTJXVXEvai83Kzlldzl2c3I3N0IvNitrNlpKeittQmxsYVkwSlpEb2VWUVVNQ2lQdE5OR2Zwd2RHNlBvSE1lZnA0MnBvL1Q3VUV1bmR0MXNmbTQ4M1RJWkd3LytVM2RGQmtQUGlwVFJJUUNBaTIwSEVwYnFLVXRUWHBJVDBtYWMvTDdJODJYM0UzU0pOQkdzTy9YZGUxYWNwOXlKM1M3cnZmOS9YNC9Idy9jYU9vcngrU0J0YnhYcFZ3THN5T3lVQkduVUdPQzlpYnh2cUg3dzRqVzdrWmI2TTAzeXVvZmpzZEZVTEN2cGUrZ0NPRGpVdWJqWlBzYnNuQTNKckY0MFBIN2g3eWVWak1SMTQxN1dsYjB6ZTF4eXNKNGd0L2ZVWndpQWRlTmV3b1Z1bGR3M25nbzdQMEMzcitIYUdaY2hBcmdkcGRKdlBidmNlOHJmcWVKUzhma2pIOEhBR1FubGFETGNnYU52ZEgxalc4MUhrYTcrVGlLeC96SEpRVndwOXVDRSsydm85N3dMbXd1NDBWZlp6QnpOK0N3WFZ4djlValpiTFlSdlQ0UlhkNFl3SW1JNklvalNVcVVaSzlDZWtJQld2cjJRMjg2Tml6WHZWcDdveWpjSmVlZDd0clV0eS9xNmRiK2NwUG55S1pXRHliNVZZVytGS0Y2ZUlkU2tyMEtKZG1yQXJaWDZsOUZVKy9lb09jMDlYNHFBcmhDaXNOWFVxK1A2TE1tYW05Ry9FQVlkYm50K0x4blYxVDNHbzRFQ1ltcWJORkN5LyszNk93L2paeWtHVERiMjRKT3dRYUFWdE1Sek1pNUJ4SWthT0sweUVxY0pwdnVuKzFYSDhEbTZrTjdxR1VDOEs0M241djdDSlFLdGRqV2JUMkxia3VEN09GSWRkdHJjTHF0c3Q5emJ0NWppRzlMR2ZiZkoxTDl6Z3Z0d0x5L2xZVFNzUStLMlNGbVJ6dnF1OTZGU3BrWTliV2RiaXZxdS80WHpYM2xBSUNNaEVJeEF3QUFxdHUzb05kNkx1Qzg2OFkvTGRhb3U5emVFRHZVZW5ZaW9zc1JBemdSRVYyeHhxWE14N2lVK1JGUHJRNG5YK3NOUlhhWENYRUtqUmlsL096ODd6RTJlVFphK2c1Z3R0OVUzMy9XM29OcFkrNFV3Y20vbjdOU1VxRTA5Ly9JMXF2N2p6RDY2N0xVdzJDcFI4TEFsRzRBYUROWDRVRExyMlRIK2RwTnVkdzI3S2gvOEZLLzdpVXgyZlhvc3B4QlJrSWhnTWhuQStRa3pSU3Z6L1h1Q2ZtYlhLeUY0LzhMR1FtVHhIdi9LZElkL1NjQTNJbmo3WC9EL0hIL0dmUjhtN01YWFg3VDBNZWxMaEFCWElLRTdLUUxJK0F0ZlFmOTFwZGZJRUdCS1ZuTE1DVnpxYXdZbk1tdXg4R1dYNk13NHhzQjU1enErQWRjYmh1S3NsYUt6NXFaOHgyb2xTazRiZmhuRkw5QTRGS0RPSVVHdDA4S1hhOGdHTE85WGJ4T1ZHV2hLR3VsK080ZWVGQ3BleFV1andPQjh5WWl2TDZqSFdhSDl6T1MvYXJoQTBCSC95a1liZWNEenBGdzRRR1YwejB5bzhpekZ3T1RFZ01mUmwycXBxWW03TjNyZlppVm5SM3NJUjhSalJZTTRFUkVSQU1zVGdOUzFlUHdlYzh1YjcvaGdRQ3VNMVVFcklQMjBac3FSUUNmb1AwcXpuWi9BTFV5RGRkZXRRYnBtbndBM3BGWG5ha0NkcGNSVHJjRkJrc2RNalNGVUNtVDRJRWJuelo1cDZBWERQUTRCb0IraDBHRTJ3Q1NKTnZuY3R1akx0dzFISnI3OWlGZE14RTYwMUU0M2YyaXIvZFFhanEzSWpOaENySVNpM0NtKy8xaHZ5ZURwVjRXd0hYR0MvOXV2ZFp6T05lN0IzcnowRE1tV28wVklvRG5wY3hGVmR0ZjRmWTRrWkZRQ0xVeVZSd1hiUHA1a2lvYnBia1Bpdk45akhZZHlwdC9QdVIwNlZyRGRuamd3VFMvb25KVHMxWWdYcG1DNnZiL2grRmNiaEdPMGQ0cVhrdFFZRXJtRXZHKzNyQmpXR3N3cEtySHlkNzNPem9EanBHZ2tQVU5EN2Z1L21LTm55NWgwWlJGNFErTVVrMU5qUWpnR28wbXpORkU5R1hHQUU1RVJEU2cxOWFNcklRaU5QUjg1QTNnRWVpeW5JSEpya055ZkM2U1ZObVlQZlpCNUNUTkZOT3NBZUNxMUhuUW1TcGdzdXZ3di9XUHdBTTN2amJ4QmRtNllBQklWVjhZQ2JRNERiSUNhdjZVVXJ4c244bXV1NmhLMkQ3VjdWc3VxcDFiODhEMGY0dXpDL25wWDBmbzhtWVhHQ3gxcURWc1IwSmNCaXpPcnVodk5veHU2eGxZbkYwdzJmVm9NMWVod1c4S3R3Y2VWTFg5TmV3MWRLWUtsR1RmQmNCYkRDOG5hU1owcGdya0pzOFJ4NWpzZW5SYkcyVG5aU1FVb216Y2o4WDBkNThlYXlNT25QK1ZiRjExS0hXRy80RkNpc1BVekdWaVczNjZ0Mmpkc2JhL2hEMS91UFE3T3VGdzk0dEs2RDd0NWhPbzZkdzZySi9sMy9iUDdHZ1gwOHY5K1UvakJ3Q25aMlFDT0JIUlNHTUFKeUlpR21DMG5jZlo3ZzhpQ2tyKzZydmV4K3l4M3FucDQvMEtmVm1kUFRqZS9qZWNOMzRHQUFQRnZFS1BZdm9YK09xek5VZDFEMThFcDl0NjBTT1IwWVR2Z3ZSYmtKTTBDOGZhTm9jOVZtYzZpbGJqRVFEQS9LdWVnRFBOZ2hialFYR2Y3aUJUeGdmcmQzU2d6OVlpUm1hems0cTlBZHl2aDNldzBlOXVTd01NbGpyWk5IV2RxUUpIZEJzaTZoUHVjN3J6SGFnVUdqRWp3dW0yb3JrdmRNLzV3WHhMRlM2RkJPODBkRjlMT3dEb3RUWGhjT3RMOE1DRHI2VGRBSk85RmYyT2prdjZuS3ZUYmtDeVgvLzN6djdUUVk4YjNKbkE2YkpjMHVjU0VYMVJHTUNKaUlnR2RGblBSTlRUZWJDbXZyMG9UTDhWS2VxcnhMYU8vcE00ZFA0UEVSZEVTMU5mN2JlTzJnT0RwVjdzc3ppN1VLSGJHSERPd3ZIL0ZmVzlYdTVVaWtSa0pVNlZiU3ZKWGcwQThIamNFVjlIS2NWamJQSXNqRTJlamVMc3U3Q3ZlWDNRaXU2aGZONnpDK3E0Vk9pTUZlaTFOU0Zka3k4cjBOZHNQQkJ3amdkdUhOSDlFVis5K21mUXhHbFJZOWlHT3NNT1hNelU4ZVB0YjBDdFRNUFk1Rm5ZMy9KaVZMM2NMMVZTZkE1S3h6NGdDOThBY0tSMWcvaDducWk5Q2VtYWZIUmJ6K0pmRGY4WmROcDRPR01TcHdmMFJtL3EvVFRvc1dwbGl1eDl0SVVHaVlndUZ3emdSRVJFQTh6MkNGcHBTUXJaVzVVaUVSa0poVEE1OUVpS3p4R0YyN0lTaXpBNWN3bnF1bmJBNFRLSHZleTQxQVhpZFordFJYYU95MjJMcWkvMFNGRklTbG5MTEgveHltVFplMStWY2YvQ2NyNzNvU3FRajA5WmdDbFp5eUJCRVhRL0pFbitGaEljYmd1cTI3ZUliYjZRbnFMT0F3WUtvTVVwTk9oM0dJSmZNNFRCMWNmOS8zMjZyUTBoLzFic0xoTU90ZjRCQ2trcGU0Z1NQUThxOVg5Q2Nud3UrbXd0VVozWjFCdCt0RndSNURkV0tSSXhLZk4yRktUZklxcU4rNXVVOFExVTZqZEJJU21ScWg0UEFFalhGRVExdWc5NDEzTVhaaXhDVWRZZHNuWnNPbE1sREpZNnBBd1VaYk83elhDNit1R0dHN2twYzJUWEdPN2lmVVJFc2NJQVRrUkVGS0U0aFViV0wvdm1DVDlIc2pvUEVpUTQzUlljMFczQU5YbmZnd1Jwb0tmNFl1U25meDF0cG1NNGJkZ0dvNjBWU29VYWNRb05OSDdCVksxTXdVUy8zdGd0ZmZMUlZaVXlDUVhwdDBaMGowTk5QdzYxYjBiMjNRRWprZjQ2KzA5algvTjZKS215Y2ZQRUZ5SzZqNjlQZkRIbzlqbTVENGM4NTNqNzM0S0diNWZiRHAycElxQmYrRlVwODNEZWVDaGcvYm9tTGszMHF3YThhK1R0WVhwRlJ6TnRPMTJUSDNCOFZkdGY4WG1QdHlmMjRMWGhGOHZ0Y1VVZHZvSGdmYjZUNDhmQzVYSEE3YlpERTVlT0NkcXZpbjB1anpkQVh6ZitLYVJyQ21UbjlUczZrS2dhQXdBNHZtTzFBQUFWVlVsRVFWU2l5SjdScmhmL096RFo5WDZ0d0NRQUhpVEhqdzE2WHhJazVLYk14WlRNcFVoVHl5c0c5RHM2VWRYMmZ3RUFCUm1MTUNIdDM0YjhqaGZ6dXhBUlhRNFl3SW1JaUNJMHVDcTUvNVJ6bDl1T1Z1TmhIR3o1RmVibVBpSUtyQ2tsRlRJU0NtRjJkRUNsVE1MaXdwY0F2OVpVYnJjVDQxS3ZFMnRjUFhDamFkQjZYN1V5TldpZjdpOGJvLzFDNnlrUDNPZ3duMEp6MzM3b1RFZkVHbTZic3hmcXVEUUF3Tnk4UnpFWGo0YTlydDVjTlRJM2ZKbHd1cTE0Nzh4alF4NHpOWE81YkJUZm44bXVBd0NjYUg4ZDEzOWxIUUFKRHBjWmxmcFgwV3Ryd2swVDFvdS96OEdWN3RzR2ZsdUZwTVEzQ2wrR1VvcVhWU3NITHF5N1QxU053YXljKzJRRkNnSHZFb3NETFMrS2xuRysrd21seTNKbVJBcjRFUkhGUW9nNVhrUkVSRFJZbjYwNVlCUVc4QVlJbmZrb0FLRE5YSTJQRzU4WkdNWDJydjA5MmZGM3VOdzIyRjFHR0cydHNuT045bFo4M3JOTEJKbW0zazlsdmNOSEU2T3RGYjIySnB6b2VBTTd6ejZPL1MzL2plYStmYkpDYjNWZDcwWjFUYnZMakxOZEh3ejNyVjUyN0M2aitFOHdCa3RkeUhOOUkvY0dTejJhZXN1aE4xVmlWK05hNkV5VjZIZDA0b2p1bGFCLzl4NTRjRzVnemJiYjQwS0grZVRBbFBJTEQ1Z2NMalBNRHU5MGZiT2pIWitkLzYyc2QzcWJ1UXE3RzlmQjZCZTZoMXBQM21zN2h3cmRLeUgzRXhGZDdqZ0NUa1JFRkNHcnN4ZE5mZnR3VmNxMTBKdU9vZDE4SEozOU5RR2pjUlpuRjQ3b05xREc4QTV5aytlZzJXOUtlWmYxckJnNXR6aTdjS0xqRGJnOVRoeHEvUVBtWC9VRVRuVzhGZkM1SnJzZXV4dWZDZGorNzVQL0hMQnRSOTM5bC9vMUEzZ0dIaVNZN0cxaFIxb3ZoZDFseE83R2RVTWVjN1o3SjZ6T0hud2xiU0VTNGpJRFJsdDkzQjRuZW0zTnFEWDhNNkxSMHUxMTM3Mm9lL2FKcGtEY0pYNFFQSWorczNxc253ZHNzenE3Y2JaN0p4cDdkb3R0eDlvMkI0UnR2YWtTbnpiOUZOUEhmQnRaaVVXUUlNSHRjZUpFeHh1eWF2MWRsbnJrcFZ3REFIQjVIT2l6TmVOVXgxdXk2eGtzdFRqUjhTYXVUcnNCcHpxM1FoK2s2R0ZuL3lrY1BQOGJLS1E0S0tRNFNKRGc4ampRNytoQWovVWNZdGtQbllob3VFa2VqNGYvTDBaRVJGZTBmOWJlTSt6WFZDclVrQVpHOHZ4SFlOWEtGRGc5dHFnTFQ4bEpVRWlLSUMyeHZHdG9mYlNhaVFDOGEzU050dk1ZTE54K0NpM1JyNWljeGRrdEc1WDlzbEpLS3ZFd3hlTnhYMVNROTlVdnNEcDc0SFRMVzRGSmtLQ1FWSERERmNIdktmOWJ2NXdNUnh1M3dXcHFhckIrL1hvQXdOU3BVL0hNTTRFUDFJam95MFdTQmxVT0hjQVJjQ0lpb2lCY2JsdlE3Yll3eGJ3aTR3blJqMW9lU0lLTldrYXpuMEs3bUxaWlZ6cVh4M0hKMTNDNnJTSFhhSHZnRVFYZHdyczh3emNSMFVqakduQWlJaUlpSWlLaUdHQUFKeUlpSWlJaUlvb0JCbkFpSWlJaUl2cFNNSnZOc0ZnczRROGNSVnd1RnhvYUd2RGhoeC9pczg4K2kvcjhob1lHMk8zQmw1Y0UrNjFiVzF2UjJOaUkvdjcrcUQ5ck5PQWFjQ0lpSWlLaVVlN2t5WlA0L2U5L0w5NXYzTGhSdkg3b29ZZkU2OGNmZnh4RlJVWEQ4cG5uenAwTGU0eEtwVUplWGw3WTR3d0dBejc4OEVPVWw1ZGp6cHc1dVBmZWU0ZmhEcVAzL1BQUEF3Q1NrNVB4NUpOUEJ1dy9jT0FBbXBxYVVGeGNqTW1USjBPbFVzSGxjdUhsbDE4V3gzei8rOStIcjM2WHpXYVQvVnVzV2JNbXF2dHhPQno0MFk5K0JMUFpEQURRYXJXNDVwcHJvRkJFTmc3YjA5T0RGMTU0QVFxRkFqZmRkQk8rK2MxdkFnQzJidDJLcXFvcW1Fd20vUEtYdjVSZGI5dTJiYWl1cm9aQ29jQnZmdk1iYURTYXFPNzV5NDRCbklpSWlJaUlobzEvWUErbXJLd005OXh6ajZnTVA1U2NuQno4OUtjL0RYdmN0bTNiY1Bqd1lRRGVrRHR2M3J5b0hoU3NXN2NPSFIwZEVSKy9jZU5HN055NUUwYWp0ekRuSFhmY0FjQTcrZ3NBcWFtcFFjL2J0MjhmenB3NWc0OC8vaGhyMXF6QjlPblQ0WGE3Y2ZMa1NYR014K01SQWR6bGNzbjJSVXVsVW1IbXpKbll2MzgvQUcrZ3JxcXF3dXpac3lNNnY3NitIZ0RnZHJ1Ums1TWp0dXYxZXJTMXRRRUFUcDA2aGVMaVluSHZaODZjQVFBVUZCUXdmQWZCQUU1RVJFUkVSRjhZU1pLZ1ZDcGwyNXhPWjRpamcxdTVjaVdPSFRzR2g4TmI3Zi9OTjkvRXM4OCtHM0RkNFZSZVhpNUNxQytBRDZXM3R4ZG56NTRGQUNRbUptTHExS21YZkErblQ1L0c2NisvUHVReGc2ZUpiOW15QmR1MmJRdDUvTU1QUHl4bUhSdy9mbHhzYjJwcXd2YnQyd0VBTTJiTVFIVjFOUUNnb3FJQ1dWbFplTzY1NTJUWHFhK3ZEM2dZNDN2NE1wb3hnQk1SRVJFUmpSS0hEeC9HcGsyYkx2cjgzLzcydDBHM1AvbmtrNWc4ZWJKc1cybHBLWll1WFNyZUR3NW9QdlBuencrWU1oNXVGSDJ3OVBSMDNIampqZmpvbzQ4d1pjb1UzSExMTFZHRjc3bHo1Nkt2cncrVmxaVWlzSmFWbFluOTVlWGxBSUNFaEFTVWxwWkdkVzgrUjQ0Y2djZmpiY0UzZS9ic1lYazRZTFZheFVPQVNKbk5aakVsUFJqZlF3eW4weWtMNEh2MzdoV3ZYM2poQmZINitQSGp1T1dXVzZLNmg5R01BWnlJaUlpSWlJYWRTcVZDY25KeTJPT09IajJLaG9hR3NNZnQyTEVENzc3N2J0amphbXRyVVZ0YkcvWTQvN1hWeTVZdEF3Q2NPWE5HQlBDNzc3NWJUQVgzQmZEVTFOU0xIc0gxVFFNSGdBVUxGbURuenAzWXMyZVBDT1UrNjlhdEU2L2RicmRzMzlxMWF3RWdvdW43bCtyWXNXTWhDNmxwdFZyazVPU2dyYTBOUnFNUmJXMXRLQ3NyUTNWMU5ZeEdJeElURTROT2M1ODBhZEpJMy9abGp3R2NpSWlJaUdpVVVLdlZ5TXpNRE5odXQ5dkZldWFocEthbVFxVlNCV3lQaXd1TUZaOTk5bGxFVmJldFZpdXNWbXZZNDY1a0RRME5hR2xwQVFDa3BhVmgwcVJKT0g3OE9Bd0dROEN4d2JaRnNnK1FQMVFJeG45OWVUaDc5dXdCNEIzMS84VXZmaEd3bm52cTFLblFhRFFvTFMxRmZuNCtTa3BLY09USUVRQkFjWEh4cUo5cUhnb0RPQkVSRVJIUktERmp4Z3pNbURFallQdmdLdWloM0hmZmZjTlNCZDIvclZXd2RjSEJwcUFybGNxZ1FkL0hmOTI0UXFHSXVOSTNBTHozM25zQUFKUEpCTUM3THYzOTk5OFBPTTVzTnVPOTk5NGI4ajZDK2Vpamo4VHJXQlFtczl2dGlJK1BCK0Q5VHZ2MzcwZDFkVFhTMDlOeC8vMzN5NDdkdTNjdit2djdVVlJVaFBIangwT1NKRFEwTktDdXJnNkFkN1RiZitiQkRUZmNnT3pzYkh6NzI5K1cvY2IxOWZXdzJXd0FnUHo4ZlBGdmVQUE5OK1BPTys4YzBlOTdKV0VBSnlJaUlpS2lZVGM0V1B1SDZwNmVIdkc2c3JKU2hMMmhMRjY4R0lzWEx3NjUzLy82cTFhdHdzS0ZDeU8rVjE5eE1SK1B4eE93RGZDRzJlM2J0eU1oSVNGa3BmUEI5SG85S2lzckE3YXZXTEVDSzFhc2dNUGh3UGUrOXoyeGZjT0dEU0xZOXZmMzQ0a25uaEQ3d28xdzYvVjY3TnExQzRjT0hjS3p6ejZMek14TVdLMVdiTjI2RllCM1dZRFZhcFU5QlBqa2swL0U2UHh0dDkyR0pVdVd5RWJhZFRvZGREcWRlRDk5K25Sa1oyY0hQT0R3WHk4K2JkcTBJZTl6TkdNQUp5SWlJaUtpWVdleFdLRFg2NFB1ODFVRDl4MDN1RkwzbDhuMjdkc0Qxbm1QNUdmNXd2NmVQWHV3WXNVS1pHVmxJUzh2RDYydHJYQTRIRGgrL0RpdXVlWWFBSURSYU1UNTgrZkYrYjVDZWhNblRnejVHYzNOelFIRitEWnUzQ2lxb3VmbTVrS3IxUTdyOS9veVlRQW5JaUlpSW9xUjA2ZFA0KzY3N3g2MjY2MWR1emJxS2VHUFBQSklRSEd2U0FXcmdxN1ZhbVZWc1gwcUt5dURqdndDM2xGWHdEdXQvTVVYWDBSU1VwTFkxOUxTZ3AvOTdHY0FJS1pSajdTTkd6ZWl2THdjcjczMkdnQnZXelAveXQ2KzBYWC92dVIydTEwV3JQMUg5WDFxYTJ0RC9nWWpvYXlzVEh4ZWVYazVsaXhaZ3JpNE9KU1VsSWdlNVpXVmxTS0FuejU5V255SCtQaDRGQllXQWdDeXNyS1FtWm1KcDU1NkNqLys4WThCZUF2SDNYdnZ2V2h1Ymc3NjJiNVJjcDFPaHpWcjFvanR1M2J0d3E1ZHV3QjRaeWJjY01NTncvMjFyeWdNNEVSRVJFUkVGRE5Iang0VjFiVkxTMHVSbEpTRVR6NzVCUC80eHo4Z1NaSnNMZmVFQ1JOaWNrOEdnMEZNMDVZa0thSldZL0h4OGZqakgvOElnOEVBaFVLQmpvNE9zUzhoSVFFQVVGVlZOVEkzUE1EbGNvblhDb1VDMDZaTmcxYXJSVTlQRDB3bUV3NGZQb3dGQ3hhZ3BLUUVPM2Z1QkFDY09uVUtUcWNUY1hGeE9IWHFsRGgveXBRcHNyWHRxMWF0Z2xxdER2ak11TGc0WkdabW9ydTcrNklmNUl4bURPQkVSRVJFUktQSTJMRmpaY0VOOEk3bWRuZDNoejAzUFQwOVlGUTZMUzFOOXQ2M05yaXNyQXlyVjYrVzdUTWFqV0lFV2FQUmlQWmZFeWRPRExpbmdvSUNMRm15UkxadDM3NTkyTEpsUzlqNzNMSmx5NURIRFY1THZYWHJWdEVidTdTMEZGbFpXVUhQYTJ0cnd5T1BQSUtubjM0YUV5ZE9SSHg4dkZnLzdhK2twQVFBVUZoWWlGMjdkaUUxTlJWOWZYMWg3enRhL2c4cmxFb2xGQW9GNXMrZmp3OCsrQUNBZDZiQmdnVUxVRkJRQUkxR0l5ck8xOWJXWXZyMDZhaXBxUkhuRnhjWGk5ZU5qWTJvcmEzRnlaTW54Ylp6NTg3aG5YZmVRV3BxS3Rhdlg0OW5uMzFXMW9QY3YyKzYyKzNHZ1FNSEFBQjVlWGxpU3Z2WXNXT0grUmU0OGpDQUV4RVJFUkdOb0tLaW9vaENZNnc4OTl4ekFkc2lyWUwrbmU5OEoreVU5dzBiTm9UY2w1S1NnbWVlZVFhdnZ2b3FGaTllTElMdStQSGpzVzdkT2tpU0JJVkNnZVRrNUlpTG5BMkh1KzY2Q3kwdExlanQ3Y1hLbFNzRDloY1VGSWgxNjI2M1cwemI5Zy9xa2lRaExTME5jK2JNRVE4V2ZGTzZWNjVjaWIvODVTK3lhd2FyOUE1NGx3aUU0anNuTXpNVDY5ZXZsN1Z2OHhWV0t5c3JFd0c4c2JFUk9wME91Ym01S0NvcXd0R2pSd0VBSjA2Y1FFWkdodXloaTM4QWIybHBFU1BtUHEydHJXaHRiVVZPVGc2KzlyV3ZCZHliZjhFOW04MG1BbmhSVVJHcm9QdGhBQ2NpSWlJaW9tRzFkdTNhc0Qyckl3bjhnMGVxVlNxVmJMMjRQOThJTnVEdGR4NU5xN0RrNUdUODRBYy9nRjZ2RDlvbi9lbW5udzRhbUcrLy9YWXNXclJJdEVnYjNHTTdOVFVWOCtiTncvejU4d01DK0hEdzc5M3VtL2FlbloyTkNSTW1vTEd4RVFDd2YvOStyRnk1RXRPbVRRc0k0RDU1ZVhraFIvMGo1VnMvRDBBMk5iMm1wa2JzUzB0THc5S2xTeS9wYzY1MERPQkVSRVJFUkhSRm1EZHZIdWJObXhkMG4zOUF2dlBPTzZOcVF3WjRXM2hGOGxBQVFOQ2ljLzZlZi81NU1kMTZjSTl6bjJCQlAxSytLdVAraGQvOGx3SmNlKzIxSW9BZlBIZ1F5NWN2Rit2RHAwK2ZqdUxpWXV6WnMwY2NQM1BtVE5uMUZ5NWNpSVVMRjhyYW9QbUtzSVZTWGw0ZWRMdHY1Qnp3RnJGakFDY2lJaUlpb2xIaHBaZGVrdlZyamxhd0t1aEFZTTl2Znc4ODhBQUE0TzIzM3hhQjBiZHQwNlpOQUx5QjhvNDc3Z0FBdlBubW16Q1pUQmQ5ajVlYlVDUHg2OWV2RjY4N096dnhyMy85Qzh1V0xVTmlZcUxzdUphV0ZsUlZWZUcyMjI0THVJYi9HbXovUUQ5bnpoeTg5ZFpiOEhnODZPdnJ3NGtUSnpCanhneng0TUJtcytIUGYvNnpPSDdXckZrWDkrVW9hZ3pnUkVSRVJFUTBZbnd0cjNiczJCR3d6UmZBMVdxMTJMWnQyN1l2SklDcjFXcms1T1NFM0Q4NDdBNDF4VDJhNmU5T3B4Ti8rdE9mY083Y09SdzllaFNyVjY4V0k5THZ2LzgrM24zM1hUaWRUdGp0ZGl4ZnZseWM1L0Y0ME5UVUpON241ZVdKMTFxdEZsT21USUhiN1VaWldWbkF1djJhbWhwUndFMnIxZUxxcTYrTzZGN05aalBxNnVvd2UvYnNnSDMreXdWc05wdG9SWGJ6elRkekRiZ2ZCbkFpSXJyaUxadnlXdmlEaUlnSXFhbXBRYWMrMisxMjJYcmlvYzVYcVZRQjI1T1RrNGZsL3I1SWhZV0Zva0o3TVA1VDNCOTQ0QUhrNStjUHkrZSsvZmJiT0hmdUhBRHZtbTZsVWluMmVUd2VFWlEvK09BRHBLU2tpQUpvVFUxTnNpSnNXcTFXdHU3K3JydnVFZzhDQmxkZzkrOU5QbW5TSkhSMWRZbjNvZjZObTV1YjhaT2YvQVRUcGsxRGFtb3FPanM3eGI2VEowOWkrdlRwMFgvNVVZZ0JuSWlJaUlob2xBZzFUVHpTS3VqMzNYZGZ5Q3JvRG9kREJFRC9sbUo2dlQ3a05oK1h5elhrY2NFcXR3OGxYQnN5bjQwYk42S25wd2UvL3ZXdm83citwazJiSWhybEhpclFBOER1M2J1eGUvZHU4WDc1OHVXeWF1U0xGeTlHWDErZk9PYnR0OTlHUmtZR1NrdExVVkZSSVk2TGk0dkR4eDkvak0yYk4wZjFQUURnOE9IRE9IejRzSGovMkdPUFljYU1HUUM4STlrK3ZuWnJPcDBPcjd6eWl1emZhY09HRFZpMGFCR3V2ZlphakJrekJrcWxFZ3NXTEFCd29aZTc3MkZDc0hBL21qQ0FFeEVSRVJIUkpXdHViZzVhbkN4WWVCNjhyYk96TTZMalJvTEw1WkpOTDQ5RXVBcnZrVGh5NUFqKy92ZS9pL2NMRnk3RXJiZmVHbkRjdDc3MUxSZ01CbFJYVjhQajhXRHo1czFJVEV5VUZUMHJLU21SVllFZkxuVjFkYkwzQ29VQ0pwTkpqS2huWjJlanZiMGREb2NETzNic3dJNGRPNkJRS0VUSWRydmRPSFRvRURadjNneVB4d09OUm9QZi9lNTN3MzZmVnhMRkYzMERSRVJFUkVSRW84M3AwNmRGUC9HWk0yZGkxYXBWUVkrVEpBbjMzMzgvY25OekFYaEhrcnU3dThVSU13RGNlT09OSTNLUGRydGR2TTdNek1RUGYvaERQUHJvbzVBa0NRa0pDWGp5eVNleGVQRmlXZnMxdDlzTm04MEdtODBHaDhNQmw4c2x2dWZVcVZOSDVENnZKQndCSnlJaUlpSWE1WVlxUU9hL1hhMVdoN3hHWGw0ZUhuLzg4V0cvTndBaHA3MFBoOHpNeklCKzR5UEI5OXY1L252MTZ0VlFxOVZvYVduQmd3OCtDSVVpOU5pb1JxUEJRdzg5aEpkZmZobmYvZTUzVVZCUUFBREl6YzFGUlVVRmlvcUtSdVEzdXY3NjYxRlJVUUdYeTRXSEgzNVk5R0Jmc0dBQjh2UHpvZFZxc1hUcFVzeWFOUXNIRHg1RWMzTXpUQ1lUbkU2bkxKVDdYZzl1ZHpZYVNSN2Y0d2dpSWlJaUlpS0tLYWZUR1hIVmRMZmJIUkRVZzIwYlRuMTlmVWhJU0pDdDNUYWJ6VWhNVEpTRmJKS1RRdnc0RE9CRVJFUkVSRVJFd3loVUFPY2F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aUlpSWlJaUlpSWlJaUlpSWlJaUlpSWlJaUlpSWlJaW9zdkgvd2NzOWt4WVYvbWRPUUFBQUFCSlJVNUVya0pnZ2c9PSIsCgkiVGhlbWUiIDogIiIsCgkiVHlwZSIgOiAibWluZCIsCgkiVmVyc2lvbiIgOiAiIgp9Cg=="/>
    </extobj>
  </extobjs>
</s:customData>
</file>

<file path=customXml/itemProps1.xml><?xml version="1.0" encoding="utf-8"?>
<ds:datastoreItem xmlns:ds="http://schemas.openxmlformats.org/officeDocument/2006/customXml" ds:itemID="{13B8DCB8-57D6-4C84-A071-0E0963B7DC0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402</TotalTime>
  <Words>1922</Words>
  <Application>Microsoft Office PowerPoint</Application>
  <PresentationFormat>自定义</PresentationFormat>
  <Paragraphs>171</Paragraphs>
  <Slides>22</Slides>
  <Notes>3</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Office 主题</vt:lpstr>
      <vt:lpstr>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王霄</dc:creator>
  <cp:lastModifiedBy>fenghao</cp:lastModifiedBy>
  <cp:revision>157</cp:revision>
  <dcterms:created xsi:type="dcterms:W3CDTF">2015-05-05T08:02:00Z</dcterms:created>
  <dcterms:modified xsi:type="dcterms:W3CDTF">2022-12-12T08:26:28Z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7AEBF06F4BEF48F6871865E5FF6D343E</vt:lpwstr>
  </property>
</Properties>
</file>