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94" r:id="rId3"/>
    <p:sldId id="307" r:id="rId4"/>
    <p:sldId id="260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29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69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515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4756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9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507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45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145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967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85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632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3163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7735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41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412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45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83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59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407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动态滚屏字幕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283" y="752961"/>
            <a:ext cx="7823484" cy="5497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476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动态滚屏字幕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92" y="3426233"/>
            <a:ext cx="11410773" cy="2123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347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文字工具创建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13398" y="1780764"/>
            <a:ext cx="3289581" cy="246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创建文本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选择工具栏中的    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文字工具，在节目监视器窗口中点击，即可在当前位置创建一个文本输入对话框 。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96" y="2402319"/>
            <a:ext cx="347243" cy="31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905" y="916584"/>
            <a:ext cx="6041802" cy="5401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717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文字工具创建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13398" y="2242430"/>
            <a:ext cx="3289581" cy="1538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效果控件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在效果控件中设置源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文本和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变换的参数选项。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15" y="1690589"/>
            <a:ext cx="7714815" cy="4328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106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57377"/>
            <a:ext cx="3289581" cy="6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：新建字幕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564" y="1884921"/>
            <a:ext cx="5393335" cy="42508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783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57377"/>
            <a:ext cx="3289581" cy="6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：创建开放式字幕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112" y="1926964"/>
            <a:ext cx="8310239" cy="39006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09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57377"/>
            <a:ext cx="3289581" cy="6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：输入文字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623" y="1762539"/>
            <a:ext cx="8090483" cy="4417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209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84564"/>
            <a:ext cx="3289581" cy="56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：修改字幕长度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7" y="2339974"/>
            <a:ext cx="8300056" cy="34739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045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881" y="2565129"/>
            <a:ext cx="10439641" cy="367189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57377"/>
            <a:ext cx="3289581" cy="6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字幕参数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909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84564"/>
            <a:ext cx="3289581" cy="56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：字幕与解说词对齐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540" y="1854565"/>
            <a:ext cx="8389872" cy="4218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206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714293" y="2568460"/>
            <a:ext cx="63096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24450" y="2568460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24450" y="3904137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57377"/>
            <a:ext cx="3289581" cy="61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：继续添加字幕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817" y="1690589"/>
            <a:ext cx="7408095" cy="45893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691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开放式字幕案例——魅力泉城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85608" y="2284564"/>
            <a:ext cx="3289581" cy="56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：字幕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效果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713" y="752961"/>
            <a:ext cx="6229272" cy="3204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77" y="4100224"/>
            <a:ext cx="11415310" cy="2089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90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387721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26802" y="2237841"/>
            <a:ext cx="10032350" cy="3385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76176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本章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主要讲解字幕设计的基本原则，通过标题字幕编辑界面的参数含义，掌握字幕设计中的字体选择、颜色配合、边与影、字幕位置和运动等，同时对文字工具创建字幕和开放式字幕进行详细讲解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出色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的字幕需要考虑到许多不同的因素组合，虽然在实际字幕设计过程中，并没有一套现成的标准可以参考，但用户在具体设计字幕时仍然有一些需要考虑的因素，创造影像图文并茂的视觉效果。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14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17484" y="1933499"/>
            <a:ext cx="5496713" cy="4100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2022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日，以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二十四节气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为主题的倒计时短片，采用了中国传统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节气的创意元素，用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中国式浪漫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美学惊艳了世界，也让全世界领略了这一中国古老历法的独特文化魅力。短片中诗意壮美的中国山水和人文景观，二十四节气的中英文字幕，中国古诗词或谚语、俗语的字幕设计，将中国传统意境和现代美学完美结合，展现出中华文化的源远流长，博大精深，春夏秋冬时节更替中蕴含中国人的生命观、价值观和宇宙观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章节导入</a:t>
            </a:r>
            <a:endParaRPr lang="en-US" altLang="zh-CN" sz="20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555" y="1908953"/>
            <a:ext cx="5719445" cy="3208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958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1910596"/>
            <a:ext cx="10837568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字体选择：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一般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选择字体时，首先要考虑到使用字幕的原因或使用字幕的意图。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配合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字幕时对于颜色的设计有两个需要考虑的方面，一个是文字本身的颜色，另一个是文字边缘的颜色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边与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影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的边与影也是为了使字幕设计美观，醒目。字幕的边与影一般分开使用，不能同时使用在一起，以免影响效果，给人一种杂、乱、闹的感觉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位置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字幕的位置时首先要考虑是否字幕在安全区域内，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本身在字幕设计窗口中会有一个字幕安全区，一般在设计字幕的位置时需要保证字幕在安全区域内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字幕运动 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设计字幕过程中，避免不了地要考虑到字幕的运动，比如淡入淡出、上滚下翻，左右运动等。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字幕设计基本原则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642705" y="1044258"/>
            <a:ext cx="8872291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设计面板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点击菜单“文件”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“新建”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“旧版标题”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，创建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字幕文件。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"/>
          <a:stretch>
            <a:fillRect/>
          </a:stretch>
        </p:blipFill>
        <p:spPr bwMode="auto">
          <a:xfrm>
            <a:off x="1315511" y="2095262"/>
            <a:ext cx="9015843" cy="44817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92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静态字幕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681" y="916584"/>
            <a:ext cx="7738342" cy="5371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263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垂直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字幕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277" y="1783079"/>
            <a:ext cx="7941239" cy="4570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880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创建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路径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字幕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277" y="1724977"/>
            <a:ext cx="7954887" cy="47400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117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字幕设计与制作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64735" y="2462926"/>
            <a:ext cx="8872291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绘制图形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9.2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创建标题字幕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49" y="1691639"/>
            <a:ext cx="7878075" cy="48005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11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</TotalTime>
  <Words>833</Words>
  <Application>Microsoft Office PowerPoint</Application>
  <PresentationFormat>宽屏</PresentationFormat>
  <Paragraphs>119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39</cp:revision>
  <dcterms:created xsi:type="dcterms:W3CDTF">2015-10-15T01:42:42Z</dcterms:created>
  <dcterms:modified xsi:type="dcterms:W3CDTF">2022-09-20T00:51:49Z</dcterms:modified>
</cp:coreProperties>
</file>