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1"/>
  </p:notesMasterIdLst>
  <p:sldIdLst>
    <p:sldId id="257" r:id="rId2"/>
    <p:sldId id="294" r:id="rId3"/>
    <p:sldId id="307" r:id="rId4"/>
    <p:sldId id="260" r:id="rId5"/>
    <p:sldId id="308" r:id="rId6"/>
    <p:sldId id="309" r:id="rId7"/>
    <p:sldId id="310" r:id="rId8"/>
    <p:sldId id="311" r:id="rId9"/>
    <p:sldId id="312" r:id="rId10"/>
    <p:sldId id="313" r:id="rId11"/>
    <p:sldId id="314" r:id="rId12"/>
    <p:sldId id="315" r:id="rId13"/>
    <p:sldId id="316" r:id="rId14"/>
    <p:sldId id="317" r:id="rId15"/>
    <p:sldId id="318" r:id="rId16"/>
    <p:sldId id="319" r:id="rId17"/>
    <p:sldId id="320" r:id="rId18"/>
    <p:sldId id="321" r:id="rId19"/>
    <p:sldId id="292"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B0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69" autoAdjust="0"/>
    <p:restoredTop sz="94800" autoAdjust="0"/>
  </p:normalViewPr>
  <p:slideViewPr>
    <p:cSldViewPr snapToGrid="0">
      <p:cViewPr varScale="1">
        <p:scale>
          <a:sx n="70" d="100"/>
          <a:sy n="70" d="100"/>
        </p:scale>
        <p:origin x="618"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C5CD234-1A59-463F-8B12-F9DAA98A294F}" type="datetimeFigureOut">
              <a:rPr lang="zh-CN" altLang="en-US" smtClean="0"/>
              <a:pPr/>
              <a:t>2022/9/20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9EBB733-DF6B-4801-AFF9-46967ACB9940}" type="slidenum">
              <a:rPr lang="zh-CN" altLang="en-US" smtClean="0"/>
              <a:pPr/>
              <a:t>‹#›</a:t>
            </a:fld>
            <a:endParaRPr lang="zh-CN" altLang="en-US"/>
          </a:p>
        </p:txBody>
      </p:sp>
    </p:spTree>
    <p:extLst>
      <p:ext uri="{BB962C8B-B14F-4D97-AF65-F5344CB8AC3E}">
        <p14:creationId xmlns:p14="http://schemas.microsoft.com/office/powerpoint/2010/main" val="24792677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亮亮图文旗舰店</a:t>
            </a:r>
            <a:r>
              <a:rPr lang="en-US" altLang="zh-CN" dirty="0" smtClean="0"/>
              <a:t>https://liangliangtuwen.tmall.com</a:t>
            </a:r>
            <a:endParaRPr lang="zh-CN" altLang="en-US" dirty="0"/>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1</a:t>
            </a:fld>
            <a:endParaRPr lang="zh-CN" altLang="en-US"/>
          </a:p>
        </p:txBody>
      </p:sp>
    </p:spTree>
    <p:extLst>
      <p:ext uri="{BB962C8B-B14F-4D97-AF65-F5344CB8AC3E}">
        <p14:creationId xmlns:p14="http://schemas.microsoft.com/office/powerpoint/2010/main" val="12740110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10</a:t>
            </a:fld>
            <a:endParaRPr lang="zh-CN" altLang="en-US"/>
          </a:p>
        </p:txBody>
      </p:sp>
    </p:spTree>
    <p:extLst>
      <p:ext uri="{BB962C8B-B14F-4D97-AF65-F5344CB8AC3E}">
        <p14:creationId xmlns:p14="http://schemas.microsoft.com/office/powerpoint/2010/main" val="781179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11</a:t>
            </a:fld>
            <a:endParaRPr lang="zh-CN" altLang="en-US"/>
          </a:p>
        </p:txBody>
      </p:sp>
    </p:spTree>
    <p:extLst>
      <p:ext uri="{BB962C8B-B14F-4D97-AF65-F5344CB8AC3E}">
        <p14:creationId xmlns:p14="http://schemas.microsoft.com/office/powerpoint/2010/main" val="37568074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12</a:t>
            </a:fld>
            <a:endParaRPr lang="zh-CN" altLang="en-US"/>
          </a:p>
        </p:txBody>
      </p:sp>
    </p:spTree>
    <p:extLst>
      <p:ext uri="{BB962C8B-B14F-4D97-AF65-F5344CB8AC3E}">
        <p14:creationId xmlns:p14="http://schemas.microsoft.com/office/powerpoint/2010/main" val="11883400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13</a:t>
            </a:fld>
            <a:endParaRPr lang="zh-CN" altLang="en-US"/>
          </a:p>
        </p:txBody>
      </p:sp>
    </p:spTree>
    <p:extLst>
      <p:ext uri="{BB962C8B-B14F-4D97-AF65-F5344CB8AC3E}">
        <p14:creationId xmlns:p14="http://schemas.microsoft.com/office/powerpoint/2010/main" val="25858374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14</a:t>
            </a:fld>
            <a:endParaRPr lang="zh-CN" altLang="en-US"/>
          </a:p>
        </p:txBody>
      </p:sp>
    </p:spTree>
    <p:extLst>
      <p:ext uri="{BB962C8B-B14F-4D97-AF65-F5344CB8AC3E}">
        <p14:creationId xmlns:p14="http://schemas.microsoft.com/office/powerpoint/2010/main" val="9788235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15</a:t>
            </a:fld>
            <a:endParaRPr lang="zh-CN" altLang="en-US"/>
          </a:p>
        </p:txBody>
      </p:sp>
    </p:spTree>
    <p:extLst>
      <p:ext uri="{BB962C8B-B14F-4D97-AF65-F5344CB8AC3E}">
        <p14:creationId xmlns:p14="http://schemas.microsoft.com/office/powerpoint/2010/main" val="10641525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16</a:t>
            </a:fld>
            <a:endParaRPr lang="zh-CN" altLang="en-US"/>
          </a:p>
        </p:txBody>
      </p:sp>
    </p:spTree>
    <p:extLst>
      <p:ext uri="{BB962C8B-B14F-4D97-AF65-F5344CB8AC3E}">
        <p14:creationId xmlns:p14="http://schemas.microsoft.com/office/powerpoint/2010/main" val="731231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17</a:t>
            </a:fld>
            <a:endParaRPr lang="zh-CN" altLang="en-US"/>
          </a:p>
        </p:txBody>
      </p:sp>
    </p:spTree>
    <p:extLst>
      <p:ext uri="{BB962C8B-B14F-4D97-AF65-F5344CB8AC3E}">
        <p14:creationId xmlns:p14="http://schemas.microsoft.com/office/powerpoint/2010/main" val="33820459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18</a:t>
            </a:fld>
            <a:endParaRPr lang="zh-CN" altLang="en-US"/>
          </a:p>
        </p:txBody>
      </p:sp>
    </p:spTree>
    <p:extLst>
      <p:ext uri="{BB962C8B-B14F-4D97-AF65-F5344CB8AC3E}">
        <p14:creationId xmlns:p14="http://schemas.microsoft.com/office/powerpoint/2010/main" val="10628654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19</a:t>
            </a:fld>
            <a:endParaRPr lang="zh-CN" altLang="en-US"/>
          </a:p>
        </p:txBody>
      </p:sp>
    </p:spTree>
    <p:extLst>
      <p:ext uri="{BB962C8B-B14F-4D97-AF65-F5344CB8AC3E}">
        <p14:creationId xmlns:p14="http://schemas.microsoft.com/office/powerpoint/2010/main" val="33417385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亮亮图文旗舰店</a:t>
            </a:r>
            <a:r>
              <a:rPr lang="en-US" altLang="zh-CN" dirty="0" smtClean="0"/>
              <a:t>https://liangliangtuwen.tmall.com</a:t>
            </a:r>
            <a:endParaRPr lang="zh-CN" altLang="en-US" dirty="0"/>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2</a:t>
            </a:fld>
            <a:endParaRPr lang="zh-CN" altLang="en-US"/>
          </a:p>
        </p:txBody>
      </p:sp>
    </p:spTree>
    <p:extLst>
      <p:ext uri="{BB962C8B-B14F-4D97-AF65-F5344CB8AC3E}">
        <p14:creationId xmlns:p14="http://schemas.microsoft.com/office/powerpoint/2010/main" val="32994594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3</a:t>
            </a:fld>
            <a:endParaRPr lang="zh-CN" altLang="en-US"/>
          </a:p>
        </p:txBody>
      </p:sp>
    </p:spTree>
    <p:extLst>
      <p:ext uri="{BB962C8B-B14F-4D97-AF65-F5344CB8AC3E}">
        <p14:creationId xmlns:p14="http://schemas.microsoft.com/office/powerpoint/2010/main" val="38982364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4</a:t>
            </a:fld>
            <a:endParaRPr lang="zh-CN" altLang="en-US"/>
          </a:p>
        </p:txBody>
      </p:sp>
    </p:spTree>
    <p:extLst>
      <p:ext uri="{BB962C8B-B14F-4D97-AF65-F5344CB8AC3E}">
        <p14:creationId xmlns:p14="http://schemas.microsoft.com/office/powerpoint/2010/main" val="37661603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5</a:t>
            </a:fld>
            <a:endParaRPr lang="zh-CN" altLang="en-US"/>
          </a:p>
        </p:txBody>
      </p:sp>
    </p:spTree>
    <p:extLst>
      <p:ext uri="{BB962C8B-B14F-4D97-AF65-F5344CB8AC3E}">
        <p14:creationId xmlns:p14="http://schemas.microsoft.com/office/powerpoint/2010/main" val="31540699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6</a:t>
            </a:fld>
            <a:endParaRPr lang="zh-CN" altLang="en-US"/>
          </a:p>
        </p:txBody>
      </p:sp>
    </p:spTree>
    <p:extLst>
      <p:ext uri="{BB962C8B-B14F-4D97-AF65-F5344CB8AC3E}">
        <p14:creationId xmlns:p14="http://schemas.microsoft.com/office/powerpoint/2010/main" val="944737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7</a:t>
            </a:fld>
            <a:endParaRPr lang="zh-CN" altLang="en-US"/>
          </a:p>
        </p:txBody>
      </p:sp>
    </p:spTree>
    <p:extLst>
      <p:ext uri="{BB962C8B-B14F-4D97-AF65-F5344CB8AC3E}">
        <p14:creationId xmlns:p14="http://schemas.microsoft.com/office/powerpoint/2010/main" val="40542965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8</a:t>
            </a:fld>
            <a:endParaRPr lang="zh-CN" altLang="en-US"/>
          </a:p>
        </p:txBody>
      </p:sp>
    </p:spTree>
    <p:extLst>
      <p:ext uri="{BB962C8B-B14F-4D97-AF65-F5344CB8AC3E}">
        <p14:creationId xmlns:p14="http://schemas.microsoft.com/office/powerpoint/2010/main" val="42275565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9</a:t>
            </a:fld>
            <a:endParaRPr lang="zh-CN" altLang="en-US"/>
          </a:p>
        </p:txBody>
      </p:sp>
    </p:spTree>
    <p:extLst>
      <p:ext uri="{BB962C8B-B14F-4D97-AF65-F5344CB8AC3E}">
        <p14:creationId xmlns:p14="http://schemas.microsoft.com/office/powerpoint/2010/main" val="7901033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spTree>
      <p:nvGrpSpPr>
        <p:cNvPr id="1" name=""/>
        <p:cNvGrpSpPr/>
        <p:nvPr/>
      </p:nvGrpSpPr>
      <p:grpSpPr>
        <a:xfrm>
          <a:off x="0" y="0"/>
          <a:ext cx="0" cy="0"/>
          <a:chOff x="0" y="0"/>
          <a:chExt cx="0" cy="0"/>
        </a:xfrm>
      </p:grpSpPr>
      <p:grpSp>
        <p:nvGrpSpPr>
          <p:cNvPr id="15" name="Group 106"/>
          <p:cNvGrpSpPr>
            <a:grpSpLocks noChangeAspect="1"/>
          </p:cNvGrpSpPr>
          <p:nvPr userDrawn="1"/>
        </p:nvGrpSpPr>
        <p:grpSpPr bwMode="auto">
          <a:xfrm>
            <a:off x="0" y="-275"/>
            <a:ext cx="12192000" cy="4930268"/>
            <a:chOff x="1602" y="283"/>
            <a:chExt cx="5028" cy="2711"/>
          </a:xfrm>
        </p:grpSpPr>
        <p:sp>
          <p:nvSpPr>
            <p:cNvPr id="17" name="Freeform 107"/>
            <p:cNvSpPr>
              <a:spLocks/>
            </p:cNvSpPr>
            <p:nvPr/>
          </p:nvSpPr>
          <p:spPr bwMode="auto">
            <a:xfrm>
              <a:off x="1602" y="426"/>
              <a:ext cx="5028" cy="2568"/>
            </a:xfrm>
            <a:custGeom>
              <a:avLst/>
              <a:gdLst/>
              <a:ahLst/>
              <a:cxnLst>
                <a:cxn ang="0">
                  <a:pos x="2129" y="670"/>
                </a:cxn>
                <a:cxn ang="0">
                  <a:pos x="2129" y="640"/>
                </a:cxn>
                <a:cxn ang="0">
                  <a:pos x="0" y="0"/>
                </a:cxn>
                <a:cxn ang="0">
                  <a:pos x="0" y="688"/>
                </a:cxn>
                <a:cxn ang="0">
                  <a:pos x="1053" y="1054"/>
                </a:cxn>
                <a:cxn ang="0">
                  <a:pos x="2129" y="670"/>
                </a:cxn>
              </a:cxnLst>
              <a:rect l="0" t="0" r="r" b="b"/>
              <a:pathLst>
                <a:path w="2129" h="1054">
                  <a:moveTo>
                    <a:pt x="2129" y="670"/>
                  </a:moveTo>
                  <a:cubicBezTo>
                    <a:pt x="2129" y="640"/>
                    <a:pt x="2129" y="640"/>
                    <a:pt x="2129" y="640"/>
                  </a:cubicBezTo>
                  <a:cubicBezTo>
                    <a:pt x="1070" y="830"/>
                    <a:pt x="360" y="617"/>
                    <a:pt x="0" y="0"/>
                  </a:cubicBezTo>
                  <a:cubicBezTo>
                    <a:pt x="0" y="688"/>
                    <a:pt x="0" y="688"/>
                    <a:pt x="0" y="688"/>
                  </a:cubicBezTo>
                  <a:cubicBezTo>
                    <a:pt x="310" y="932"/>
                    <a:pt x="661" y="1054"/>
                    <a:pt x="1053" y="1054"/>
                  </a:cubicBezTo>
                  <a:cubicBezTo>
                    <a:pt x="1454" y="1054"/>
                    <a:pt x="1813" y="926"/>
                    <a:pt x="2129" y="670"/>
                  </a:cubicBezTo>
                  <a:close/>
                </a:path>
              </a:pathLst>
            </a:custGeom>
            <a:gradFill flip="none" rotWithShape="1">
              <a:gsLst>
                <a:gs pos="0">
                  <a:srgbClr val="2B9BD3"/>
                </a:gs>
                <a:gs pos="31000">
                  <a:srgbClr val="21D6E0"/>
                </a:gs>
                <a:gs pos="77000">
                  <a:srgbClr val="0087E6"/>
                </a:gs>
              </a:gsLst>
              <a:path path="circle">
                <a:fillToRect l="100000" t="100000"/>
              </a:path>
              <a:tileRect r="-100000" b="-100000"/>
            </a:gra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 name="Freeform 108"/>
            <p:cNvSpPr>
              <a:spLocks/>
            </p:cNvSpPr>
            <p:nvPr/>
          </p:nvSpPr>
          <p:spPr bwMode="auto">
            <a:xfrm>
              <a:off x="1602" y="283"/>
              <a:ext cx="5028" cy="2200"/>
            </a:xfrm>
            <a:custGeom>
              <a:avLst/>
              <a:gdLst/>
              <a:ahLst/>
              <a:cxnLst>
                <a:cxn ang="0">
                  <a:pos x="2129" y="697"/>
                </a:cxn>
                <a:cxn ang="0">
                  <a:pos x="2129" y="623"/>
                </a:cxn>
                <a:cxn ang="0">
                  <a:pos x="1181" y="0"/>
                </a:cxn>
                <a:cxn ang="0">
                  <a:pos x="0" y="0"/>
                </a:cxn>
                <a:cxn ang="0">
                  <a:pos x="0" y="57"/>
                </a:cxn>
                <a:cxn ang="0">
                  <a:pos x="2129" y="697"/>
                </a:cxn>
              </a:cxnLst>
              <a:rect l="0" t="0" r="r" b="b"/>
              <a:pathLst>
                <a:path w="2129" h="887">
                  <a:moveTo>
                    <a:pt x="2129" y="697"/>
                  </a:moveTo>
                  <a:cubicBezTo>
                    <a:pt x="2129" y="623"/>
                    <a:pt x="2129" y="623"/>
                    <a:pt x="2129" y="623"/>
                  </a:cubicBezTo>
                  <a:cubicBezTo>
                    <a:pt x="1448" y="642"/>
                    <a:pt x="1132" y="434"/>
                    <a:pt x="1181" y="0"/>
                  </a:cubicBezTo>
                  <a:cubicBezTo>
                    <a:pt x="0" y="0"/>
                    <a:pt x="0" y="0"/>
                    <a:pt x="0" y="0"/>
                  </a:cubicBezTo>
                  <a:cubicBezTo>
                    <a:pt x="0" y="57"/>
                    <a:pt x="0" y="57"/>
                    <a:pt x="0" y="57"/>
                  </a:cubicBezTo>
                  <a:cubicBezTo>
                    <a:pt x="360" y="674"/>
                    <a:pt x="1070" y="887"/>
                    <a:pt x="2129" y="697"/>
                  </a:cubicBezTo>
                  <a:close/>
                </a:path>
              </a:pathLst>
            </a:custGeom>
            <a:gradFill flip="none" rotWithShape="1">
              <a:gsLst>
                <a:gs pos="27000">
                  <a:srgbClr val="0D7AB9"/>
                </a:gs>
                <a:gs pos="17000">
                  <a:srgbClr val="21D6E0"/>
                </a:gs>
                <a:gs pos="75000">
                  <a:srgbClr val="0087E6"/>
                </a:gs>
              </a:gsLst>
              <a:lin ang="7200000" scaled="0"/>
              <a:tileRect/>
            </a:gra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 name="Freeform 109"/>
            <p:cNvSpPr>
              <a:spLocks/>
            </p:cNvSpPr>
            <p:nvPr/>
          </p:nvSpPr>
          <p:spPr bwMode="auto">
            <a:xfrm>
              <a:off x="4255" y="283"/>
              <a:ext cx="2375" cy="1650"/>
            </a:xfrm>
            <a:custGeom>
              <a:avLst/>
              <a:gdLst/>
              <a:ahLst/>
              <a:cxnLst>
                <a:cxn ang="0">
                  <a:pos x="997" y="623"/>
                </a:cxn>
                <a:cxn ang="0">
                  <a:pos x="997" y="0"/>
                </a:cxn>
                <a:cxn ang="0">
                  <a:pos x="49" y="0"/>
                </a:cxn>
                <a:cxn ang="0">
                  <a:pos x="997" y="623"/>
                </a:cxn>
              </a:cxnLst>
              <a:rect l="0" t="0" r="r" b="b"/>
              <a:pathLst>
                <a:path w="997" h="642">
                  <a:moveTo>
                    <a:pt x="997" y="623"/>
                  </a:moveTo>
                  <a:cubicBezTo>
                    <a:pt x="997" y="0"/>
                    <a:pt x="997" y="0"/>
                    <a:pt x="997" y="0"/>
                  </a:cubicBezTo>
                  <a:cubicBezTo>
                    <a:pt x="49" y="0"/>
                    <a:pt x="49" y="0"/>
                    <a:pt x="49" y="0"/>
                  </a:cubicBezTo>
                  <a:cubicBezTo>
                    <a:pt x="0" y="434"/>
                    <a:pt x="316" y="642"/>
                    <a:pt x="997" y="623"/>
                  </a:cubicBezTo>
                  <a:close/>
                </a:path>
              </a:pathLst>
            </a:custGeom>
            <a:gradFill flip="none" rotWithShape="1">
              <a:gsLst>
                <a:gs pos="18000">
                  <a:srgbClr val="4ABEEE"/>
                </a:gs>
                <a:gs pos="75000">
                  <a:srgbClr val="0D7AB9"/>
                </a:gs>
              </a:gsLst>
              <a:path path="circle">
                <a:fillToRect l="100000" b="100000"/>
              </a:path>
              <a:tileRect t="-100000" r="-100000"/>
            </a:gra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22" name="Freeform 26"/>
          <p:cNvSpPr>
            <a:spLocks/>
          </p:cNvSpPr>
          <p:nvPr userDrawn="1"/>
        </p:nvSpPr>
        <p:spPr bwMode="auto">
          <a:xfrm>
            <a:off x="0" y="3968740"/>
            <a:ext cx="12192000" cy="2889261"/>
          </a:xfrm>
          <a:custGeom>
            <a:avLst/>
            <a:gdLst/>
            <a:ahLst/>
            <a:cxnLst>
              <a:cxn ang="0">
                <a:pos x="2861" y="904"/>
              </a:cxn>
              <a:cxn ang="0">
                <a:pos x="2861" y="0"/>
              </a:cxn>
              <a:cxn ang="0">
                <a:pos x="1382" y="332"/>
              </a:cxn>
              <a:cxn ang="0">
                <a:pos x="0" y="46"/>
              </a:cxn>
              <a:cxn ang="0">
                <a:pos x="0" y="904"/>
              </a:cxn>
              <a:cxn ang="0">
                <a:pos x="2861" y="904"/>
              </a:cxn>
            </a:cxnLst>
            <a:rect l="0" t="0" r="r" b="b"/>
            <a:pathLst>
              <a:path w="2861" h="904">
                <a:moveTo>
                  <a:pt x="2861" y="904"/>
                </a:moveTo>
                <a:cubicBezTo>
                  <a:pt x="2861" y="0"/>
                  <a:pt x="2861" y="0"/>
                  <a:pt x="2861" y="0"/>
                </a:cubicBezTo>
                <a:cubicBezTo>
                  <a:pt x="2414" y="221"/>
                  <a:pt x="1921" y="332"/>
                  <a:pt x="1382" y="332"/>
                </a:cubicBezTo>
                <a:cubicBezTo>
                  <a:pt x="882" y="332"/>
                  <a:pt x="421" y="237"/>
                  <a:pt x="0" y="46"/>
                </a:cubicBezTo>
                <a:cubicBezTo>
                  <a:pt x="0" y="904"/>
                  <a:pt x="0" y="904"/>
                  <a:pt x="0" y="904"/>
                </a:cubicBezTo>
                <a:cubicBezTo>
                  <a:pt x="2861" y="904"/>
                  <a:pt x="2861" y="904"/>
                  <a:pt x="2861" y="904"/>
                </a:cubicBezTo>
                <a:close/>
              </a:path>
            </a:pathLst>
          </a:custGeom>
          <a:gradFill flip="none" rotWithShape="1">
            <a:gsLst>
              <a:gs pos="0">
                <a:schemeClr val="bg1">
                  <a:lumMod val="75000"/>
                </a:schemeClr>
              </a:gs>
              <a:gs pos="59000">
                <a:schemeClr val="bg1">
                  <a:lumMod val="95000"/>
                </a:schemeClr>
              </a:gs>
              <a:gs pos="100000">
                <a:schemeClr val="bg1">
                  <a:lumMod val="75000"/>
                </a:schemeClr>
              </a:gs>
            </a:gsLst>
            <a:path path="circle">
              <a:fillToRect l="100000" t="100000"/>
            </a:path>
            <a:tileRect r="-100000" b="-100000"/>
          </a:gra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 name="Freeform 27"/>
          <p:cNvSpPr>
            <a:spLocks/>
          </p:cNvSpPr>
          <p:nvPr/>
        </p:nvSpPr>
        <p:spPr bwMode="auto">
          <a:xfrm>
            <a:off x="0" y="3148980"/>
            <a:ext cx="12192000" cy="1780219"/>
          </a:xfrm>
          <a:custGeom>
            <a:avLst/>
            <a:gdLst/>
            <a:ahLst/>
            <a:cxnLst>
              <a:cxn ang="0">
                <a:pos x="2861" y="225"/>
              </a:cxn>
              <a:cxn ang="0">
                <a:pos x="2861" y="0"/>
              </a:cxn>
              <a:cxn ang="0">
                <a:pos x="1415" y="516"/>
              </a:cxn>
              <a:cxn ang="0">
                <a:pos x="0" y="25"/>
              </a:cxn>
              <a:cxn ang="0">
                <a:pos x="0" y="271"/>
              </a:cxn>
              <a:cxn ang="0">
                <a:pos x="1382" y="557"/>
              </a:cxn>
              <a:cxn ang="0">
                <a:pos x="2861" y="225"/>
              </a:cxn>
            </a:cxnLst>
            <a:rect l="0" t="0" r="r" b="b"/>
            <a:pathLst>
              <a:path w="2861" h="557">
                <a:moveTo>
                  <a:pt x="2861" y="225"/>
                </a:moveTo>
                <a:cubicBezTo>
                  <a:pt x="2861" y="0"/>
                  <a:pt x="2861" y="0"/>
                  <a:pt x="2861" y="0"/>
                </a:cubicBezTo>
                <a:cubicBezTo>
                  <a:pt x="2436" y="344"/>
                  <a:pt x="1954" y="516"/>
                  <a:pt x="1415" y="516"/>
                </a:cubicBezTo>
                <a:cubicBezTo>
                  <a:pt x="889" y="516"/>
                  <a:pt x="417" y="352"/>
                  <a:pt x="0" y="25"/>
                </a:cubicBezTo>
                <a:cubicBezTo>
                  <a:pt x="0" y="271"/>
                  <a:pt x="0" y="271"/>
                  <a:pt x="0" y="271"/>
                </a:cubicBezTo>
                <a:cubicBezTo>
                  <a:pt x="421" y="462"/>
                  <a:pt x="882" y="557"/>
                  <a:pt x="1382" y="557"/>
                </a:cubicBezTo>
                <a:cubicBezTo>
                  <a:pt x="1921" y="557"/>
                  <a:pt x="2414" y="446"/>
                  <a:pt x="2861" y="225"/>
                </a:cubicBez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 name="Freeform 28"/>
          <p:cNvSpPr>
            <a:spLocks/>
          </p:cNvSpPr>
          <p:nvPr/>
        </p:nvSpPr>
        <p:spPr bwMode="auto">
          <a:xfrm>
            <a:off x="0" y="3840896"/>
            <a:ext cx="12192000" cy="1188944"/>
          </a:xfrm>
          <a:custGeom>
            <a:avLst/>
            <a:gdLst/>
            <a:ahLst/>
            <a:cxnLst>
              <a:cxn ang="0">
                <a:pos x="2861" y="40"/>
              </a:cxn>
              <a:cxn ang="0">
                <a:pos x="2861" y="0"/>
              </a:cxn>
              <a:cxn ang="0">
                <a:pos x="1382" y="332"/>
              </a:cxn>
              <a:cxn ang="0">
                <a:pos x="0" y="46"/>
              </a:cxn>
              <a:cxn ang="0">
                <a:pos x="0" y="86"/>
              </a:cxn>
              <a:cxn ang="0">
                <a:pos x="1382" y="372"/>
              </a:cxn>
              <a:cxn ang="0">
                <a:pos x="2861" y="40"/>
              </a:cxn>
            </a:cxnLst>
            <a:rect l="0" t="0" r="r" b="b"/>
            <a:pathLst>
              <a:path w="2861" h="372">
                <a:moveTo>
                  <a:pt x="2861" y="40"/>
                </a:moveTo>
                <a:cubicBezTo>
                  <a:pt x="2861" y="0"/>
                  <a:pt x="2861" y="0"/>
                  <a:pt x="2861" y="0"/>
                </a:cubicBezTo>
                <a:cubicBezTo>
                  <a:pt x="2414" y="221"/>
                  <a:pt x="1921" y="332"/>
                  <a:pt x="1382" y="332"/>
                </a:cubicBezTo>
                <a:cubicBezTo>
                  <a:pt x="882" y="332"/>
                  <a:pt x="421" y="237"/>
                  <a:pt x="0" y="46"/>
                </a:cubicBezTo>
                <a:cubicBezTo>
                  <a:pt x="0" y="86"/>
                  <a:pt x="0" y="86"/>
                  <a:pt x="0" y="86"/>
                </a:cubicBezTo>
                <a:cubicBezTo>
                  <a:pt x="421" y="277"/>
                  <a:pt x="882" y="372"/>
                  <a:pt x="1382" y="372"/>
                </a:cubicBezTo>
                <a:cubicBezTo>
                  <a:pt x="1921" y="372"/>
                  <a:pt x="2414" y="261"/>
                  <a:pt x="2861" y="40"/>
                </a:cubicBezTo>
                <a:close/>
              </a:path>
            </a:pathLst>
          </a:custGeom>
          <a:solidFill>
            <a:srgbClr val="97BD4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Tree>
    <p:extLst>
      <p:ext uri="{BB962C8B-B14F-4D97-AF65-F5344CB8AC3E}">
        <p14:creationId xmlns:p14="http://schemas.microsoft.com/office/powerpoint/2010/main" val="28084634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尾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3138497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10" name="TextBox 3"/>
          <p:cNvSpPr txBox="1"/>
          <p:nvPr userDrawn="1"/>
        </p:nvSpPr>
        <p:spPr>
          <a:xfrm>
            <a:off x="2280569" y="692254"/>
            <a:ext cx="1451474"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itchFamily="34" charset="-122"/>
                <a:ea typeface="微软雅黑" pitchFamily="34" charset="-122"/>
              </a:rPr>
              <a:t>目录页</a:t>
            </a:r>
          </a:p>
        </p:txBody>
      </p:sp>
      <p:sp>
        <p:nvSpPr>
          <p:cNvPr id="11" name="矩形 24"/>
          <p:cNvSpPr>
            <a:spLocks noChangeArrowheads="1"/>
          </p:cNvSpPr>
          <p:nvPr userDrawn="1"/>
        </p:nvSpPr>
        <p:spPr bwMode="auto">
          <a:xfrm>
            <a:off x="1056752" y="704309"/>
            <a:ext cx="1079839" cy="492443"/>
          </a:xfrm>
          <a:prstGeom prst="rect">
            <a:avLst/>
          </a:prstGeom>
          <a:noFill/>
          <a:ln w="9525">
            <a:noFill/>
            <a:miter lim="800000"/>
            <a:headEnd/>
            <a:tailEnd/>
          </a:ln>
        </p:spPr>
        <p:txBody>
          <a:bodyPr wrap="square" lIns="0" tIns="0" rIns="0" bIns="0">
            <a:spAutoFit/>
          </a:bodyPr>
          <a:lstStyle/>
          <a:p>
            <a:pPr algn="ctr"/>
            <a:r>
              <a:rPr lang="en-US" altLang="zh-CN" sz="1600" dirty="0">
                <a:solidFill>
                  <a:prstClr val="white"/>
                </a:solidFill>
                <a:ea typeface="微软雅黑" pitchFamily="34" charset="-122"/>
                <a:cs typeface="Arial Unicode MS" pitchFamily="34" charset="-122"/>
              </a:rPr>
              <a:t>CONTENTS</a:t>
            </a:r>
          </a:p>
          <a:p>
            <a:pPr algn="ctr"/>
            <a:r>
              <a:rPr lang="en-US" altLang="zh-CN" sz="1600" dirty="0">
                <a:solidFill>
                  <a:prstClr val="white"/>
                </a:solidFill>
                <a:ea typeface="微软雅黑" pitchFamily="34" charset="-122"/>
                <a:cs typeface="Arial Unicode MS" pitchFamily="34" charset="-122"/>
              </a:rPr>
              <a:t> PAGE</a:t>
            </a:r>
          </a:p>
        </p:txBody>
      </p:sp>
    </p:spTree>
    <p:extLst>
      <p:ext uri="{BB962C8B-B14F-4D97-AF65-F5344CB8AC3E}">
        <p14:creationId xmlns:p14="http://schemas.microsoft.com/office/powerpoint/2010/main" val="6519530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10" name="TextBox 3"/>
          <p:cNvSpPr txBox="1"/>
          <p:nvPr userDrawn="1"/>
        </p:nvSpPr>
        <p:spPr>
          <a:xfrm>
            <a:off x="2280569" y="692254"/>
            <a:ext cx="1451474"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itchFamily="34" charset="-122"/>
                <a:ea typeface="微软雅黑" pitchFamily="34" charset="-122"/>
              </a:rPr>
              <a:t>过渡页</a:t>
            </a:r>
          </a:p>
        </p:txBody>
      </p:sp>
      <p:sp>
        <p:nvSpPr>
          <p:cNvPr id="11" name="矩形 24"/>
          <p:cNvSpPr>
            <a:spLocks noChangeArrowheads="1"/>
          </p:cNvSpPr>
          <p:nvPr userDrawn="1"/>
        </p:nvSpPr>
        <p:spPr bwMode="auto">
          <a:xfrm>
            <a:off x="1056752" y="704309"/>
            <a:ext cx="1079839" cy="492443"/>
          </a:xfrm>
          <a:prstGeom prst="rect">
            <a:avLst/>
          </a:prstGeom>
          <a:noFill/>
          <a:ln w="9525">
            <a:noFill/>
            <a:miter lim="800000"/>
            <a:headEnd/>
            <a:tailEnd/>
          </a:ln>
        </p:spPr>
        <p:txBody>
          <a:bodyPr wrap="square" lIns="0" tIns="0" rIns="0" bIns="0">
            <a:spAutoFit/>
          </a:bodyPr>
          <a:lstStyle/>
          <a:p>
            <a:pPr algn="ctr"/>
            <a:r>
              <a:rPr lang="en-US" altLang="zh-CN" sz="1600" dirty="0">
                <a:solidFill>
                  <a:prstClr val="white"/>
                </a:solidFill>
                <a:ea typeface="微软雅黑" pitchFamily="34" charset="-122"/>
                <a:cs typeface="Arial Unicode MS" pitchFamily="34" charset="-122"/>
              </a:rPr>
              <a:t>TRANSITION PAGE</a:t>
            </a:r>
          </a:p>
        </p:txBody>
      </p:sp>
    </p:spTree>
    <p:extLst>
      <p:ext uri="{BB962C8B-B14F-4D97-AF65-F5344CB8AC3E}">
        <p14:creationId xmlns:p14="http://schemas.microsoft.com/office/powerpoint/2010/main" val="765536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过渡页1">
    <p:spTree>
      <p:nvGrpSpPr>
        <p:cNvPr id="1" name=""/>
        <p:cNvGrpSpPr/>
        <p:nvPr/>
      </p:nvGrpSpPr>
      <p:grpSpPr>
        <a:xfrm>
          <a:off x="0" y="0"/>
          <a:ext cx="0" cy="0"/>
          <a:chOff x="0" y="0"/>
          <a:chExt cx="0" cy="0"/>
        </a:xfrm>
      </p:grpSpPr>
      <p:sp>
        <p:nvSpPr>
          <p:cNvPr id="5" name="矩形 24"/>
          <p:cNvSpPr>
            <a:spLocks noChangeArrowheads="1"/>
          </p:cNvSpPr>
          <p:nvPr userDrawn="1"/>
        </p:nvSpPr>
        <p:spPr bwMode="auto">
          <a:xfrm>
            <a:off x="1056752" y="565810"/>
            <a:ext cx="1079839" cy="371255"/>
          </a:xfrm>
          <a:prstGeom prst="rect">
            <a:avLst/>
          </a:prstGeom>
          <a:noFill/>
          <a:ln w="9525">
            <a:noFill/>
            <a:miter lim="800000"/>
            <a:headEnd/>
            <a:tailEnd/>
          </a:ln>
        </p:spPr>
        <p:txBody>
          <a:bodyPr wrap="square" lIns="0" tIns="0" rIns="0" bIns="0">
            <a:spAutoFit/>
          </a:bodyPr>
          <a:lstStyle/>
          <a:p>
            <a:pPr algn="ctr">
              <a:lnSpc>
                <a:spcPct val="150000"/>
              </a:lnSpc>
            </a:pPr>
            <a:r>
              <a:rPr lang="zh-CN" altLang="en-US" b="1" dirty="0">
                <a:solidFill>
                  <a:prstClr val="white"/>
                </a:solidFill>
                <a:ea typeface="微软雅黑" pitchFamily="34" charset="-122"/>
                <a:cs typeface="Arial Unicode MS" pitchFamily="34" charset="-122"/>
              </a:rPr>
              <a:t>第一章</a:t>
            </a:r>
            <a:endParaRPr lang="en-US" altLang="zh-CN" b="1" dirty="0">
              <a:solidFill>
                <a:prstClr val="white"/>
              </a:solidFill>
              <a:ea typeface="微软雅黑" pitchFamily="34" charset="-122"/>
              <a:cs typeface="Arial Unicode MS" pitchFamily="34" charset="-122"/>
            </a:endParaRPr>
          </a:p>
        </p:txBody>
      </p:sp>
    </p:spTree>
    <p:extLst>
      <p:ext uri="{BB962C8B-B14F-4D97-AF65-F5344CB8AC3E}">
        <p14:creationId xmlns:p14="http://schemas.microsoft.com/office/powerpoint/2010/main" val="1833989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过渡页1">
    <p:spTree>
      <p:nvGrpSpPr>
        <p:cNvPr id="1" name=""/>
        <p:cNvGrpSpPr/>
        <p:nvPr/>
      </p:nvGrpSpPr>
      <p:grpSpPr>
        <a:xfrm>
          <a:off x="0" y="0"/>
          <a:ext cx="0" cy="0"/>
          <a:chOff x="0" y="0"/>
          <a:chExt cx="0" cy="0"/>
        </a:xfrm>
      </p:grpSpPr>
      <p:sp>
        <p:nvSpPr>
          <p:cNvPr id="3" name="矩形 24"/>
          <p:cNvSpPr>
            <a:spLocks noChangeArrowheads="1"/>
          </p:cNvSpPr>
          <p:nvPr userDrawn="1"/>
        </p:nvSpPr>
        <p:spPr bwMode="auto">
          <a:xfrm>
            <a:off x="1056752" y="565810"/>
            <a:ext cx="1079839" cy="371255"/>
          </a:xfrm>
          <a:prstGeom prst="rect">
            <a:avLst/>
          </a:prstGeom>
          <a:noFill/>
          <a:ln w="9525">
            <a:noFill/>
            <a:miter lim="800000"/>
            <a:headEnd/>
            <a:tailEnd/>
          </a:ln>
        </p:spPr>
        <p:txBody>
          <a:bodyPr wrap="square" lIns="0" tIns="0" rIns="0" bIns="0">
            <a:spAutoFit/>
          </a:bodyPr>
          <a:lstStyle/>
          <a:p>
            <a:pPr algn="ctr">
              <a:lnSpc>
                <a:spcPct val="150000"/>
              </a:lnSpc>
            </a:pPr>
            <a:r>
              <a:rPr lang="zh-CN" altLang="en-US" b="1" dirty="0">
                <a:solidFill>
                  <a:prstClr val="white"/>
                </a:solidFill>
                <a:ea typeface="微软雅黑" pitchFamily="34" charset="-122"/>
                <a:cs typeface="Arial Unicode MS" pitchFamily="34" charset="-122"/>
              </a:rPr>
              <a:t>第二章</a:t>
            </a:r>
            <a:endParaRPr lang="en-US" altLang="zh-CN" b="1" dirty="0">
              <a:solidFill>
                <a:prstClr val="white"/>
              </a:solidFill>
              <a:ea typeface="微软雅黑" pitchFamily="34" charset="-122"/>
              <a:cs typeface="Arial Unicode MS" pitchFamily="34" charset="-122"/>
            </a:endParaRPr>
          </a:p>
        </p:txBody>
      </p:sp>
    </p:spTree>
    <p:extLst>
      <p:ext uri="{BB962C8B-B14F-4D97-AF65-F5344CB8AC3E}">
        <p14:creationId xmlns:p14="http://schemas.microsoft.com/office/powerpoint/2010/main" val="3444197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6" name="TextBox 3"/>
          <p:cNvSpPr txBox="1"/>
          <p:nvPr userDrawn="1"/>
        </p:nvSpPr>
        <p:spPr>
          <a:xfrm>
            <a:off x="2280569" y="692254"/>
            <a:ext cx="3167527"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itchFamily="34" charset="-122"/>
                <a:ea typeface="微软雅黑" pitchFamily="34" charset="-122"/>
              </a:rPr>
              <a:t>人事管理与人力资源管理</a:t>
            </a:r>
          </a:p>
        </p:txBody>
      </p:sp>
      <p:sp>
        <p:nvSpPr>
          <p:cNvPr id="7" name="矩形 24"/>
          <p:cNvSpPr>
            <a:spLocks noChangeArrowheads="1"/>
          </p:cNvSpPr>
          <p:nvPr userDrawn="1"/>
        </p:nvSpPr>
        <p:spPr bwMode="auto">
          <a:xfrm>
            <a:off x="1056752" y="565810"/>
            <a:ext cx="1079839" cy="630942"/>
          </a:xfrm>
          <a:prstGeom prst="rect">
            <a:avLst/>
          </a:prstGeom>
          <a:noFill/>
          <a:ln w="9525">
            <a:noFill/>
            <a:miter lim="800000"/>
            <a:headEnd/>
            <a:tailEnd/>
          </a:ln>
        </p:spPr>
        <p:txBody>
          <a:bodyPr wrap="square" lIns="0" tIns="0" rIns="0" bIns="0">
            <a:spAutoFit/>
          </a:bodyPr>
          <a:lstStyle/>
          <a:p>
            <a:pPr algn="ctr">
              <a:lnSpc>
                <a:spcPct val="150000"/>
              </a:lnSpc>
            </a:pPr>
            <a:r>
              <a:rPr lang="zh-CN" altLang="en-US" b="1" dirty="0">
                <a:solidFill>
                  <a:prstClr val="white"/>
                </a:solidFill>
                <a:ea typeface="微软雅黑" pitchFamily="34" charset="-122"/>
                <a:cs typeface="Arial Unicode MS" pitchFamily="34" charset="-122"/>
              </a:rPr>
              <a:t>第二章</a:t>
            </a:r>
            <a:endParaRPr lang="en-US" altLang="zh-CN" b="1" dirty="0">
              <a:solidFill>
                <a:prstClr val="white"/>
              </a:solidFill>
              <a:ea typeface="微软雅黑" pitchFamily="34" charset="-122"/>
              <a:cs typeface="Arial Unicode MS" pitchFamily="34" charset="-122"/>
            </a:endParaRPr>
          </a:p>
          <a:p>
            <a:pPr algn="ctr"/>
            <a:r>
              <a:rPr lang="zh-CN" altLang="en-US" sz="1400" dirty="0">
                <a:solidFill>
                  <a:prstClr val="white"/>
                </a:solidFill>
                <a:ea typeface="微软雅黑" pitchFamily="34" charset="-122"/>
                <a:cs typeface="Arial Unicode MS" pitchFamily="34" charset="-122"/>
              </a:rPr>
              <a:t>正文</a:t>
            </a:r>
            <a:endParaRPr lang="en-US" altLang="zh-CN" sz="1400" dirty="0">
              <a:solidFill>
                <a:prstClr val="white"/>
              </a:solidFill>
              <a:ea typeface="微软雅黑" pitchFamily="34" charset="-122"/>
              <a:cs typeface="Arial Unicode MS" pitchFamily="34" charset="-122"/>
            </a:endParaRPr>
          </a:p>
        </p:txBody>
      </p:sp>
    </p:spTree>
    <p:extLst>
      <p:ext uri="{BB962C8B-B14F-4D97-AF65-F5344CB8AC3E}">
        <p14:creationId xmlns:p14="http://schemas.microsoft.com/office/powerpoint/2010/main" val="2643027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两栏内容">
    <p:spTree>
      <p:nvGrpSpPr>
        <p:cNvPr id="1" name=""/>
        <p:cNvGrpSpPr/>
        <p:nvPr/>
      </p:nvGrpSpPr>
      <p:grpSpPr>
        <a:xfrm>
          <a:off x="0" y="0"/>
          <a:ext cx="0" cy="0"/>
          <a:chOff x="0" y="0"/>
          <a:chExt cx="0" cy="0"/>
        </a:xfrm>
      </p:grpSpPr>
      <p:sp>
        <p:nvSpPr>
          <p:cNvPr id="5" name="矩形 24"/>
          <p:cNvSpPr>
            <a:spLocks noChangeArrowheads="1"/>
          </p:cNvSpPr>
          <p:nvPr userDrawn="1"/>
        </p:nvSpPr>
        <p:spPr bwMode="auto">
          <a:xfrm>
            <a:off x="1056752" y="565810"/>
            <a:ext cx="1079839" cy="371255"/>
          </a:xfrm>
          <a:prstGeom prst="rect">
            <a:avLst/>
          </a:prstGeom>
          <a:noFill/>
          <a:ln w="9525">
            <a:noFill/>
            <a:miter lim="800000"/>
            <a:headEnd/>
            <a:tailEnd/>
          </a:ln>
        </p:spPr>
        <p:txBody>
          <a:bodyPr wrap="square" lIns="0" tIns="0" rIns="0" bIns="0">
            <a:spAutoFit/>
          </a:bodyPr>
          <a:lstStyle/>
          <a:p>
            <a:pPr algn="ctr">
              <a:lnSpc>
                <a:spcPct val="150000"/>
              </a:lnSpc>
            </a:pPr>
            <a:r>
              <a:rPr lang="zh-CN" altLang="en-US" b="1" dirty="0">
                <a:solidFill>
                  <a:prstClr val="white"/>
                </a:solidFill>
                <a:ea typeface="微软雅黑" pitchFamily="34" charset="-122"/>
                <a:cs typeface="Arial Unicode MS" pitchFamily="34" charset="-122"/>
              </a:rPr>
              <a:t>第三章</a:t>
            </a:r>
            <a:endParaRPr lang="en-US" altLang="zh-CN" b="1" dirty="0">
              <a:solidFill>
                <a:prstClr val="white"/>
              </a:solidFill>
              <a:ea typeface="微软雅黑" pitchFamily="34" charset="-122"/>
              <a:cs typeface="Arial Unicode MS" pitchFamily="34" charset="-122"/>
            </a:endParaRPr>
          </a:p>
        </p:txBody>
      </p:sp>
    </p:spTree>
    <p:extLst>
      <p:ext uri="{BB962C8B-B14F-4D97-AF65-F5344CB8AC3E}">
        <p14:creationId xmlns:p14="http://schemas.microsoft.com/office/powerpoint/2010/main" val="14584105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两栏内容">
    <p:spTree>
      <p:nvGrpSpPr>
        <p:cNvPr id="1" name=""/>
        <p:cNvGrpSpPr/>
        <p:nvPr/>
      </p:nvGrpSpPr>
      <p:grpSpPr>
        <a:xfrm>
          <a:off x="0" y="0"/>
          <a:ext cx="0" cy="0"/>
          <a:chOff x="0" y="0"/>
          <a:chExt cx="0" cy="0"/>
        </a:xfrm>
      </p:grpSpPr>
      <p:sp>
        <p:nvSpPr>
          <p:cNvPr id="6" name="矩形 24"/>
          <p:cNvSpPr>
            <a:spLocks noChangeArrowheads="1"/>
          </p:cNvSpPr>
          <p:nvPr userDrawn="1"/>
        </p:nvSpPr>
        <p:spPr bwMode="auto">
          <a:xfrm>
            <a:off x="1056752" y="565810"/>
            <a:ext cx="1079839" cy="371255"/>
          </a:xfrm>
          <a:prstGeom prst="rect">
            <a:avLst/>
          </a:prstGeom>
          <a:noFill/>
          <a:ln w="9525">
            <a:noFill/>
            <a:miter lim="800000"/>
            <a:headEnd/>
            <a:tailEnd/>
          </a:ln>
        </p:spPr>
        <p:txBody>
          <a:bodyPr wrap="square" lIns="0" tIns="0" rIns="0" bIns="0">
            <a:spAutoFit/>
          </a:bodyPr>
          <a:lstStyle/>
          <a:p>
            <a:pPr algn="ctr">
              <a:lnSpc>
                <a:spcPct val="150000"/>
              </a:lnSpc>
            </a:pPr>
            <a:r>
              <a:rPr lang="zh-CN" altLang="en-US" b="1" dirty="0">
                <a:solidFill>
                  <a:prstClr val="white"/>
                </a:solidFill>
                <a:ea typeface="微软雅黑" pitchFamily="34" charset="-122"/>
                <a:cs typeface="Arial Unicode MS" pitchFamily="34" charset="-122"/>
              </a:rPr>
              <a:t>第四章</a:t>
            </a:r>
            <a:endParaRPr lang="en-US" altLang="zh-CN" b="1" dirty="0">
              <a:solidFill>
                <a:prstClr val="white"/>
              </a:solidFill>
              <a:ea typeface="微软雅黑" pitchFamily="34" charset="-122"/>
              <a:cs typeface="Arial Unicode MS" pitchFamily="34" charset="-122"/>
            </a:endParaRPr>
          </a:p>
        </p:txBody>
      </p:sp>
    </p:spTree>
    <p:extLst>
      <p:ext uri="{BB962C8B-B14F-4D97-AF65-F5344CB8AC3E}">
        <p14:creationId xmlns:p14="http://schemas.microsoft.com/office/powerpoint/2010/main" val="2276919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两栏内容">
    <p:spTree>
      <p:nvGrpSpPr>
        <p:cNvPr id="1" name=""/>
        <p:cNvGrpSpPr/>
        <p:nvPr/>
      </p:nvGrpSpPr>
      <p:grpSpPr>
        <a:xfrm>
          <a:off x="0" y="0"/>
          <a:ext cx="0" cy="0"/>
          <a:chOff x="0" y="0"/>
          <a:chExt cx="0" cy="0"/>
        </a:xfrm>
      </p:grpSpPr>
      <p:sp>
        <p:nvSpPr>
          <p:cNvPr id="6" name="矩形 24"/>
          <p:cNvSpPr>
            <a:spLocks noChangeArrowheads="1"/>
          </p:cNvSpPr>
          <p:nvPr userDrawn="1"/>
        </p:nvSpPr>
        <p:spPr bwMode="auto">
          <a:xfrm>
            <a:off x="1056752" y="565810"/>
            <a:ext cx="1079839" cy="371255"/>
          </a:xfrm>
          <a:prstGeom prst="rect">
            <a:avLst/>
          </a:prstGeom>
          <a:noFill/>
          <a:ln w="9525">
            <a:noFill/>
            <a:miter lim="800000"/>
            <a:headEnd/>
            <a:tailEnd/>
          </a:ln>
        </p:spPr>
        <p:txBody>
          <a:bodyPr wrap="square" lIns="0" tIns="0" rIns="0" bIns="0">
            <a:spAutoFit/>
          </a:bodyPr>
          <a:lstStyle/>
          <a:p>
            <a:pPr algn="ctr">
              <a:lnSpc>
                <a:spcPct val="150000"/>
              </a:lnSpc>
            </a:pPr>
            <a:r>
              <a:rPr lang="zh-CN" altLang="en-US" b="1" dirty="0">
                <a:solidFill>
                  <a:prstClr val="white"/>
                </a:solidFill>
                <a:ea typeface="微软雅黑" pitchFamily="34" charset="-122"/>
                <a:cs typeface="Arial Unicode MS" pitchFamily="34" charset="-122"/>
              </a:rPr>
              <a:t>第五章</a:t>
            </a:r>
            <a:endParaRPr lang="en-US" altLang="zh-CN" b="1" dirty="0">
              <a:solidFill>
                <a:prstClr val="white"/>
              </a:solidFill>
              <a:ea typeface="微软雅黑" pitchFamily="34" charset="-122"/>
              <a:cs typeface="Arial Unicode MS" pitchFamily="34" charset="-122"/>
            </a:endParaRPr>
          </a:p>
        </p:txBody>
      </p:sp>
    </p:spTree>
    <p:extLst>
      <p:ext uri="{BB962C8B-B14F-4D97-AF65-F5344CB8AC3E}">
        <p14:creationId xmlns:p14="http://schemas.microsoft.com/office/powerpoint/2010/main" val="14244927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五边形 18"/>
          <p:cNvSpPr/>
          <p:nvPr userDrawn="1"/>
        </p:nvSpPr>
        <p:spPr>
          <a:xfrm rot="5400000">
            <a:off x="1226035" y="502221"/>
            <a:ext cx="741272" cy="1079839"/>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矩形 19"/>
          <p:cNvSpPr/>
          <p:nvPr userDrawn="1"/>
        </p:nvSpPr>
        <p:spPr>
          <a:xfrm>
            <a:off x="1056752" y="0"/>
            <a:ext cx="1079839" cy="67150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22" name="直接连接符 21"/>
          <p:cNvCxnSpPr/>
          <p:nvPr userDrawn="1"/>
        </p:nvCxnSpPr>
        <p:spPr>
          <a:xfrm>
            <a:off x="2264807" y="692696"/>
            <a:ext cx="0" cy="36004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7" name="矩形 26"/>
          <p:cNvSpPr/>
          <p:nvPr userDrawn="1"/>
        </p:nvSpPr>
        <p:spPr>
          <a:xfrm>
            <a:off x="0" y="6265681"/>
            <a:ext cx="11397485" cy="432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矩形 27"/>
          <p:cNvSpPr/>
          <p:nvPr userDrawn="1"/>
        </p:nvSpPr>
        <p:spPr>
          <a:xfrm>
            <a:off x="11518379" y="6265681"/>
            <a:ext cx="673622" cy="432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TextBox 15"/>
          <p:cNvSpPr txBox="1"/>
          <p:nvPr userDrawn="1"/>
        </p:nvSpPr>
        <p:spPr>
          <a:xfrm>
            <a:off x="11646102" y="6312404"/>
            <a:ext cx="425005" cy="338554"/>
          </a:xfrm>
          <a:prstGeom prst="rect">
            <a:avLst/>
          </a:prstGeom>
          <a:noFill/>
        </p:spPr>
        <p:txBody>
          <a:bodyPr wrap="none" rtlCol="0">
            <a:spAutoFit/>
          </a:bodyPr>
          <a:lstStyle/>
          <a:p>
            <a:fld id="{2EEF1883-7A0E-4F66-9932-E581691AD397}" type="slidenum">
              <a:rPr lang="zh-CN" altLang="en-US" sz="1600">
                <a:solidFill>
                  <a:prstClr val="white"/>
                </a:solidFill>
              </a:rPr>
              <a:pPr/>
              <a:t>‹#›</a:t>
            </a:fld>
            <a:endParaRPr lang="zh-CN" altLang="en-US" sz="1600" dirty="0">
              <a:solidFill>
                <a:prstClr val="white"/>
              </a:solidFill>
              <a:latin typeface="微软雅黑" pitchFamily="34" charset="-122"/>
              <a:ea typeface="微软雅黑" pitchFamily="34" charset="-122"/>
            </a:endParaRPr>
          </a:p>
        </p:txBody>
      </p:sp>
    </p:spTree>
    <p:extLst>
      <p:ext uri="{BB962C8B-B14F-4D97-AF65-F5344CB8AC3E}">
        <p14:creationId xmlns:p14="http://schemas.microsoft.com/office/powerpoint/2010/main" val="410649122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6" r:id="rId5"/>
    <p:sldLayoutId id="2147483668" r:id="rId6"/>
    <p:sldLayoutId id="2147483669" r:id="rId7"/>
    <p:sldLayoutId id="2147483670" r:id="rId8"/>
    <p:sldLayoutId id="2147483671" r:id="rId9"/>
    <p:sldLayoutId id="2147483673" r:id="rId10"/>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0"/>
          <p:cNvSpPr txBox="1">
            <a:spLocks noChangeArrowheads="1"/>
          </p:cNvSpPr>
          <p:nvPr/>
        </p:nvSpPr>
        <p:spPr bwMode="auto">
          <a:xfrm>
            <a:off x="407822" y="1056239"/>
            <a:ext cx="6309671" cy="1446550"/>
          </a:xfrm>
          <a:prstGeom prst="rect">
            <a:avLst/>
          </a:prstGeom>
          <a:noFill/>
          <a:ln w="9525">
            <a:noFill/>
            <a:miter lim="800000"/>
            <a:headEnd/>
            <a:tailEnd/>
          </a:ln>
        </p:spPr>
        <p:txBody>
          <a:bodyPr wrap="square">
            <a:spAutoFit/>
          </a:bodyPr>
          <a:lstStyle/>
          <a:p>
            <a:pPr algn="ctr"/>
            <a:r>
              <a:rPr lang="en-US" altLang="zh-CN" sz="4400" b="1" dirty="0">
                <a:solidFill>
                  <a:schemeClr val="bg1"/>
                </a:solidFill>
                <a:latin typeface="黑体" panose="02010609060101010101" pitchFamily="49" charset="-122"/>
                <a:ea typeface="黑体" panose="02010609060101010101" pitchFamily="49" charset="-122"/>
              </a:rPr>
              <a:t>Adobe Premiere Pro CC</a:t>
            </a:r>
            <a:endParaRPr lang="zh-CN" altLang="zh-CN" sz="4400" dirty="0">
              <a:solidFill>
                <a:schemeClr val="bg1"/>
              </a:solidFill>
              <a:latin typeface="黑体" panose="02010609060101010101" pitchFamily="49" charset="-122"/>
              <a:ea typeface="黑体" panose="02010609060101010101" pitchFamily="49" charset="-122"/>
            </a:endParaRPr>
          </a:p>
          <a:p>
            <a:pPr algn="ctr"/>
            <a:r>
              <a:rPr lang="zh-CN" altLang="zh-CN" sz="4400" b="1" dirty="0">
                <a:solidFill>
                  <a:schemeClr val="bg1"/>
                </a:solidFill>
                <a:latin typeface="黑体" panose="02010609060101010101" pitchFamily="49" charset="-122"/>
                <a:ea typeface="黑体" panose="02010609060101010101" pitchFamily="49" charset="-122"/>
              </a:rPr>
              <a:t>数字视频编辑教程</a:t>
            </a:r>
            <a:endParaRPr lang="zh-CN" altLang="en-US" sz="4400" b="1" spc="200" dirty="0">
              <a:solidFill>
                <a:schemeClr val="bg1"/>
              </a:solidFill>
              <a:latin typeface="黑体" panose="02010609060101010101" pitchFamily="49" charset="-122"/>
              <a:ea typeface="黑体" panose="02010609060101010101" pitchFamily="49" charset="-122"/>
            </a:endParaRPr>
          </a:p>
        </p:txBody>
      </p:sp>
      <p:cxnSp>
        <p:nvCxnSpPr>
          <p:cNvPr id="4" name="直接连接符 3"/>
          <p:cNvCxnSpPr/>
          <p:nvPr/>
        </p:nvCxnSpPr>
        <p:spPr>
          <a:xfrm>
            <a:off x="695400" y="1135445"/>
            <a:ext cx="5734516"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695400" y="2471122"/>
            <a:ext cx="5734516"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29916" y="1549088"/>
            <a:ext cx="7310471" cy="5857649"/>
          </a:xfrm>
          <a:prstGeom prst="rect">
            <a:avLst/>
          </a:prstGeom>
        </p:spPr>
      </p:pic>
    </p:spTree>
    <p:extLst>
      <p:ext uri="{BB962C8B-B14F-4D97-AF65-F5344CB8AC3E}">
        <p14:creationId xmlns:p14="http://schemas.microsoft.com/office/powerpoint/2010/main" val="2364393452"/>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50" fill="hold"/>
                                        <p:tgtEl>
                                          <p:spTgt spid="4"/>
                                        </p:tgtEl>
                                        <p:attrNameLst>
                                          <p:attrName>ppt_x</p:attrName>
                                        </p:attrNameLst>
                                      </p:cBhvr>
                                      <p:tavLst>
                                        <p:tav tm="0">
                                          <p:val>
                                            <p:strVal val="0-#ppt_w/2"/>
                                          </p:val>
                                        </p:tav>
                                        <p:tav tm="100000">
                                          <p:val>
                                            <p:strVal val="#ppt_x"/>
                                          </p:val>
                                        </p:tav>
                                      </p:tavLst>
                                    </p:anim>
                                    <p:anim calcmode="lin" valueType="num">
                                      <p:cBhvr additive="base">
                                        <p:cTn id="8" dur="25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250" fill="hold"/>
                                        <p:tgtEl>
                                          <p:spTgt spid="5"/>
                                        </p:tgtEl>
                                        <p:attrNameLst>
                                          <p:attrName>ppt_x</p:attrName>
                                        </p:attrNameLst>
                                      </p:cBhvr>
                                      <p:tavLst>
                                        <p:tav tm="0">
                                          <p:val>
                                            <p:strVal val="1+#ppt_w/2"/>
                                          </p:val>
                                        </p:tav>
                                        <p:tav tm="100000">
                                          <p:val>
                                            <p:strVal val="#ppt_x"/>
                                          </p:val>
                                        </p:tav>
                                      </p:tavLst>
                                    </p:anim>
                                    <p:anim calcmode="lin" valueType="num">
                                      <p:cBhvr additive="base">
                                        <p:cTn id="12" dur="25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250"/>
                            </p:stCondLst>
                            <p:childTnLst>
                              <p:par>
                                <p:cTn id="14" presetID="10" presetClass="entr" presetSubtype="0"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par>
                                <p:cTn id="17" presetID="35" presetClass="entr" presetSubtype="0" fill="hold" grpId="1"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anim calcmode="lin" valueType="num">
                                      <p:cBhvr>
                                        <p:cTn id="20" dur="500" fill="hold"/>
                                        <p:tgtEl>
                                          <p:spTgt spid="2"/>
                                        </p:tgtEl>
                                        <p:attrNameLst>
                                          <p:attrName>style.rotation</p:attrName>
                                        </p:attrNameLst>
                                      </p:cBhvr>
                                      <p:tavLst>
                                        <p:tav tm="0">
                                          <p:val>
                                            <p:fltVal val="720"/>
                                          </p:val>
                                        </p:tav>
                                        <p:tav tm="100000">
                                          <p:val>
                                            <p:fltVal val="0"/>
                                          </p:val>
                                        </p:tav>
                                      </p:tavLst>
                                    </p:anim>
                                    <p:anim calcmode="lin" valueType="num">
                                      <p:cBhvr>
                                        <p:cTn id="21" dur="500" fill="hold"/>
                                        <p:tgtEl>
                                          <p:spTgt spid="2"/>
                                        </p:tgtEl>
                                        <p:attrNameLst>
                                          <p:attrName>ppt_h</p:attrName>
                                        </p:attrNameLst>
                                      </p:cBhvr>
                                      <p:tavLst>
                                        <p:tav tm="0">
                                          <p:val>
                                            <p:fltVal val="0"/>
                                          </p:val>
                                        </p:tav>
                                        <p:tav tm="100000">
                                          <p:val>
                                            <p:strVal val="#ppt_h"/>
                                          </p:val>
                                        </p:tav>
                                      </p:tavLst>
                                    </p:anim>
                                    <p:anim calcmode="lin" valueType="num">
                                      <p:cBhvr>
                                        <p:cTn id="22" dur="500" fill="hold"/>
                                        <p:tgtEl>
                                          <p:spTgt spid="2"/>
                                        </p:tgtEl>
                                        <p:attrNameLst>
                                          <p:attrName>ppt_w</p:attrName>
                                        </p:attrNameLst>
                                      </p:cBhvr>
                                      <p:tavLst>
                                        <p:tav tm="0">
                                          <p:val>
                                            <p:fltVal val="0"/>
                                          </p:val>
                                        </p:tav>
                                        <p:tav tm="100000">
                                          <p:val>
                                            <p:strVal val="#ppt_w"/>
                                          </p:val>
                                        </p:tav>
                                      </p:tavLst>
                                    </p:anim>
                                  </p:childTnLst>
                                </p:cTn>
                              </p:par>
                              <p:par>
                                <p:cTn id="23" presetID="53" presetClass="entr" presetSubtype="16" fill="hold" grpId="2" nodeType="with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500" fill="hold"/>
                                        <p:tgtEl>
                                          <p:spTgt spid="2"/>
                                        </p:tgtEl>
                                        <p:attrNameLst>
                                          <p:attrName>ppt_w</p:attrName>
                                        </p:attrNameLst>
                                      </p:cBhvr>
                                      <p:tavLst>
                                        <p:tav tm="0">
                                          <p:val>
                                            <p:fltVal val="0"/>
                                          </p:val>
                                        </p:tav>
                                        <p:tav tm="100000">
                                          <p:val>
                                            <p:strVal val="#ppt_w"/>
                                          </p:val>
                                        </p:tav>
                                      </p:tavLst>
                                    </p:anim>
                                    <p:anim calcmode="lin" valueType="num">
                                      <p:cBhvr>
                                        <p:cTn id="26" dur="500" fill="hold"/>
                                        <p:tgtEl>
                                          <p:spTgt spid="2"/>
                                        </p:tgtEl>
                                        <p:attrNameLst>
                                          <p:attrName>ppt_h</p:attrName>
                                        </p:attrNameLst>
                                      </p:cBhvr>
                                      <p:tavLst>
                                        <p:tav tm="0">
                                          <p:val>
                                            <p:fltVal val="0"/>
                                          </p:val>
                                        </p:tav>
                                        <p:tav tm="100000">
                                          <p:val>
                                            <p:strVal val="#ppt_h"/>
                                          </p:val>
                                        </p:tav>
                                      </p:tavLst>
                                    </p:anim>
                                    <p:animEffect transition="in" filter="fade">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en-US" sz="2400" b="1" dirty="0" smtClean="0">
                <a:latin typeface="黑体" panose="02010609060101010101" pitchFamily="49" charset="-122"/>
                <a:ea typeface="黑体" panose="02010609060101010101" pitchFamily="49" charset="-122"/>
              </a:rPr>
              <a:t>音频编辑</a:t>
            </a:r>
            <a:endParaRPr lang="zh-CN" altLang="en-US" sz="2400" dirty="0">
              <a:latin typeface="黑体" panose="02010609060101010101" pitchFamily="49" charset="-122"/>
              <a:ea typeface="黑体" panose="02010609060101010101" pitchFamily="49" charset="-122"/>
            </a:endParaRPr>
          </a:p>
        </p:txBody>
      </p:sp>
      <p:sp>
        <p:nvSpPr>
          <p:cNvPr id="4" name="TextBox 1"/>
          <p:cNvSpPr txBox="1"/>
          <p:nvPr/>
        </p:nvSpPr>
        <p:spPr>
          <a:xfrm>
            <a:off x="3612143" y="1105189"/>
            <a:ext cx="7756441" cy="1384995"/>
          </a:xfrm>
          <a:prstGeom prst="rect">
            <a:avLst/>
          </a:prstGeom>
          <a:noFill/>
        </p:spPr>
        <p:txBody>
          <a:bodyPr wrap="square" lIns="0" tIns="0" rIns="0" bIns="0" rtlCol="0">
            <a:spAutoFit/>
          </a:bodyPr>
          <a:lstStyle/>
          <a:p>
            <a:pPr algn="just" fontAlgn="base">
              <a:lnSpc>
                <a:spcPct val="150000"/>
              </a:lnSpc>
              <a:spcBef>
                <a:spcPct val="0"/>
              </a:spcBef>
              <a:spcAft>
                <a:spcPct val="0"/>
              </a:spcAft>
            </a:pPr>
            <a:r>
              <a:rPr lang="zh-CN" altLang="zh-CN" sz="2000" b="1" dirty="0" smtClean="0">
                <a:latin typeface="微软雅黑" pitchFamily="34" charset="-122"/>
                <a:ea typeface="微软雅黑" pitchFamily="34" charset="-122"/>
              </a:rPr>
              <a:t>音频</a:t>
            </a:r>
            <a:r>
              <a:rPr lang="zh-CN" altLang="zh-CN" sz="2000" b="1" dirty="0">
                <a:latin typeface="微软雅黑" pitchFamily="34" charset="-122"/>
                <a:ea typeface="微软雅黑" pitchFamily="34" charset="-122"/>
              </a:rPr>
              <a:t>波形</a:t>
            </a:r>
          </a:p>
          <a:p>
            <a:pPr algn="just" fontAlgn="base">
              <a:lnSpc>
                <a:spcPct val="150000"/>
              </a:lnSpc>
              <a:spcBef>
                <a:spcPct val="0"/>
              </a:spcBef>
              <a:spcAft>
                <a:spcPct val="0"/>
              </a:spcAft>
            </a:pPr>
            <a:r>
              <a:rPr lang="zh-CN" altLang="zh-CN" sz="2000" dirty="0">
                <a:latin typeface="微软雅黑" pitchFamily="34" charset="-122"/>
                <a:ea typeface="微软雅黑" pitchFamily="34" charset="-122"/>
              </a:rPr>
              <a:t>当音频素材导入到“项目”面板后，双击音频文件，可以直接在源面板中看到音频的</a:t>
            </a:r>
            <a:r>
              <a:rPr lang="zh-CN" altLang="zh-CN" sz="2000" dirty="0" smtClean="0">
                <a:latin typeface="微软雅黑" pitchFamily="34" charset="-122"/>
                <a:ea typeface="微软雅黑" pitchFamily="34" charset="-122"/>
              </a:rPr>
              <a:t>波形</a:t>
            </a:r>
            <a:r>
              <a:rPr lang="zh-CN" altLang="en-US" sz="2000" dirty="0" smtClean="0">
                <a:latin typeface="微软雅黑" pitchFamily="34" charset="-122"/>
                <a:ea typeface="微软雅黑" pitchFamily="34" charset="-122"/>
              </a:rPr>
              <a:t>。</a:t>
            </a:r>
            <a:endParaRPr lang="en-US" altLang="zh-CN" sz="2000" dirty="0">
              <a:latin typeface="微软雅黑" pitchFamily="34" charset="-122"/>
              <a:ea typeface="微软雅黑"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10</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sp>
        <p:nvSpPr>
          <p:cNvPr id="3" name="矩形 2"/>
          <p:cNvSpPr/>
          <p:nvPr/>
        </p:nvSpPr>
        <p:spPr>
          <a:xfrm>
            <a:off x="585608" y="1341245"/>
            <a:ext cx="2744445"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10.3</a:t>
            </a:r>
            <a:r>
              <a:rPr lang="zh-CN"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音频</a:t>
            </a:r>
            <a:r>
              <a:rPr lang="zh-CN" altLang="en-US"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编辑面板</a:t>
            </a:r>
            <a:endParaRPr lang="en-US"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pic>
        <p:nvPicPr>
          <p:cNvPr id="8" name="图片 7"/>
          <p:cNvPicPr/>
          <p:nvPr/>
        </p:nvPicPr>
        <p:blipFill>
          <a:blip r:embed="rId3">
            <a:extLst>
              <a:ext uri="{28A0092B-C50C-407E-A947-70E740481C1C}">
                <a14:useLocalDpi xmlns:a14="http://schemas.microsoft.com/office/drawing/2010/main" val="0"/>
              </a:ext>
            </a:extLst>
          </a:blip>
          <a:srcRect/>
          <a:stretch>
            <a:fillRect/>
          </a:stretch>
        </p:blipFill>
        <p:spPr bwMode="auto">
          <a:xfrm>
            <a:off x="2120337" y="2490184"/>
            <a:ext cx="7337562" cy="3891281"/>
          </a:xfrm>
          <a:prstGeom prst="rect">
            <a:avLst/>
          </a:prstGeom>
          <a:noFill/>
          <a:ln>
            <a:noFill/>
          </a:ln>
        </p:spPr>
      </p:pic>
    </p:spTree>
    <p:extLst>
      <p:ext uri="{BB962C8B-B14F-4D97-AF65-F5344CB8AC3E}">
        <p14:creationId xmlns:p14="http://schemas.microsoft.com/office/powerpoint/2010/main" val="21820069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en-US" sz="2400" b="1" dirty="0" smtClean="0">
                <a:latin typeface="黑体" panose="02010609060101010101" pitchFamily="49" charset="-122"/>
                <a:ea typeface="黑体" panose="02010609060101010101" pitchFamily="49" charset="-122"/>
              </a:rPr>
              <a:t>音频编辑</a:t>
            </a:r>
            <a:endParaRPr lang="zh-CN" altLang="en-US" sz="2400" dirty="0">
              <a:latin typeface="黑体" panose="02010609060101010101" pitchFamily="49" charset="-122"/>
              <a:ea typeface="黑体" panose="02010609060101010101" pitchFamily="49" charset="-122"/>
            </a:endParaRPr>
          </a:p>
        </p:txBody>
      </p:sp>
      <p:sp>
        <p:nvSpPr>
          <p:cNvPr id="4" name="TextBox 1"/>
          <p:cNvSpPr txBox="1"/>
          <p:nvPr/>
        </p:nvSpPr>
        <p:spPr>
          <a:xfrm>
            <a:off x="683084" y="2289545"/>
            <a:ext cx="4366588" cy="2308324"/>
          </a:xfrm>
          <a:prstGeom prst="rect">
            <a:avLst/>
          </a:prstGeom>
          <a:noFill/>
        </p:spPr>
        <p:txBody>
          <a:bodyPr wrap="square" lIns="0" tIns="0" rIns="0" bIns="0" rtlCol="0">
            <a:spAutoFit/>
          </a:bodyPr>
          <a:lstStyle/>
          <a:p>
            <a:pPr algn="just" fontAlgn="base">
              <a:lnSpc>
                <a:spcPct val="150000"/>
              </a:lnSpc>
              <a:spcBef>
                <a:spcPct val="0"/>
              </a:spcBef>
              <a:spcAft>
                <a:spcPct val="0"/>
              </a:spcAft>
            </a:pPr>
            <a:r>
              <a:rPr lang="zh-CN" altLang="zh-CN" sz="2000" b="1" dirty="0" smtClean="0">
                <a:latin typeface="微软雅黑" pitchFamily="34" charset="-122"/>
                <a:ea typeface="微软雅黑" pitchFamily="34" charset="-122"/>
              </a:rPr>
              <a:t>音频</a:t>
            </a:r>
            <a:r>
              <a:rPr lang="zh-CN" altLang="zh-CN" sz="2000" b="1" dirty="0">
                <a:latin typeface="微软雅黑" pitchFamily="34" charset="-122"/>
                <a:ea typeface="微软雅黑" pitchFamily="34" charset="-122"/>
              </a:rPr>
              <a:t>剪辑混合器</a:t>
            </a:r>
          </a:p>
          <a:p>
            <a:pPr algn="just" fontAlgn="base">
              <a:lnSpc>
                <a:spcPct val="150000"/>
              </a:lnSpc>
              <a:spcBef>
                <a:spcPct val="0"/>
              </a:spcBef>
              <a:spcAft>
                <a:spcPct val="0"/>
              </a:spcAft>
            </a:pPr>
            <a:r>
              <a:rPr lang="zh-CN" altLang="zh-CN" sz="2000" dirty="0">
                <a:latin typeface="微软雅黑" pitchFamily="34" charset="-122"/>
                <a:ea typeface="微软雅黑" pitchFamily="34" charset="-122"/>
              </a:rPr>
              <a:t>“音频剪辑混合器”面板中的音频轨道与时间线上的音频轨道是相对的，在“音频剪辑混合器”面板中可以对音频轨道进行相关</a:t>
            </a:r>
            <a:r>
              <a:rPr lang="zh-CN" altLang="zh-CN" sz="2000" dirty="0" smtClean="0">
                <a:latin typeface="微软雅黑" pitchFamily="34" charset="-122"/>
                <a:ea typeface="微软雅黑" pitchFamily="34" charset="-122"/>
              </a:rPr>
              <a:t>控制</a:t>
            </a:r>
            <a:r>
              <a:rPr lang="zh-CN" altLang="en-US" sz="2000" dirty="0" smtClean="0">
                <a:latin typeface="微软雅黑" pitchFamily="34" charset="-122"/>
                <a:ea typeface="微软雅黑" pitchFamily="34" charset="-122"/>
              </a:rPr>
              <a:t>。</a:t>
            </a:r>
            <a:endParaRPr lang="en-US" altLang="zh-CN" sz="2000" dirty="0">
              <a:latin typeface="微软雅黑" pitchFamily="34" charset="-122"/>
              <a:ea typeface="微软雅黑"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10</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sp>
        <p:nvSpPr>
          <p:cNvPr id="3" name="矩形 2"/>
          <p:cNvSpPr/>
          <p:nvPr/>
        </p:nvSpPr>
        <p:spPr>
          <a:xfrm>
            <a:off x="585608" y="1341245"/>
            <a:ext cx="2744445"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10.3</a:t>
            </a:r>
            <a:r>
              <a:rPr lang="zh-CN"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音频</a:t>
            </a:r>
            <a:r>
              <a:rPr lang="zh-CN" altLang="en-US"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编辑面板</a:t>
            </a:r>
            <a:endParaRPr lang="en-US"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pic>
        <p:nvPicPr>
          <p:cNvPr id="9" name="图片 8"/>
          <p:cNvPicPr/>
          <p:nvPr/>
        </p:nvPicPr>
        <p:blipFill>
          <a:blip r:embed="rId3">
            <a:extLst>
              <a:ext uri="{28A0092B-C50C-407E-A947-70E740481C1C}">
                <a14:useLocalDpi xmlns:a14="http://schemas.microsoft.com/office/drawing/2010/main" val="0"/>
              </a:ext>
            </a:extLst>
          </a:blip>
          <a:srcRect/>
          <a:stretch>
            <a:fillRect/>
          </a:stretch>
        </p:blipFill>
        <p:spPr bwMode="auto">
          <a:xfrm>
            <a:off x="6082216" y="496449"/>
            <a:ext cx="4453856" cy="5790107"/>
          </a:xfrm>
          <a:prstGeom prst="rect">
            <a:avLst/>
          </a:prstGeom>
          <a:noFill/>
          <a:ln>
            <a:noFill/>
          </a:ln>
        </p:spPr>
      </p:pic>
    </p:spTree>
    <p:extLst>
      <p:ext uri="{BB962C8B-B14F-4D97-AF65-F5344CB8AC3E}">
        <p14:creationId xmlns:p14="http://schemas.microsoft.com/office/powerpoint/2010/main" val="215036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en-US" sz="2400" b="1" dirty="0" smtClean="0">
                <a:latin typeface="黑体" panose="02010609060101010101" pitchFamily="49" charset="-122"/>
                <a:ea typeface="黑体" panose="02010609060101010101" pitchFamily="49" charset="-122"/>
              </a:rPr>
              <a:t>音频编辑</a:t>
            </a:r>
            <a:endParaRPr lang="zh-CN" altLang="en-US" sz="2400" dirty="0">
              <a:latin typeface="黑体" panose="02010609060101010101" pitchFamily="49" charset="-122"/>
              <a:ea typeface="黑体" panose="02010609060101010101" pitchFamily="49" charset="-122"/>
            </a:endParaRPr>
          </a:p>
        </p:txBody>
      </p:sp>
      <p:sp>
        <p:nvSpPr>
          <p:cNvPr id="4" name="TextBox 1"/>
          <p:cNvSpPr txBox="1"/>
          <p:nvPr/>
        </p:nvSpPr>
        <p:spPr>
          <a:xfrm>
            <a:off x="683083" y="2289545"/>
            <a:ext cx="3957155" cy="1846659"/>
          </a:xfrm>
          <a:prstGeom prst="rect">
            <a:avLst/>
          </a:prstGeom>
          <a:noFill/>
        </p:spPr>
        <p:txBody>
          <a:bodyPr wrap="square" lIns="0" tIns="0" rIns="0" bIns="0" rtlCol="0">
            <a:spAutoFit/>
          </a:bodyPr>
          <a:lstStyle/>
          <a:p>
            <a:pPr algn="just" fontAlgn="base">
              <a:lnSpc>
                <a:spcPct val="150000"/>
              </a:lnSpc>
              <a:spcBef>
                <a:spcPct val="0"/>
              </a:spcBef>
              <a:spcAft>
                <a:spcPct val="0"/>
              </a:spcAft>
            </a:pPr>
            <a:r>
              <a:rPr lang="zh-CN" altLang="zh-CN" sz="2000" dirty="0" smtClean="0">
                <a:latin typeface="微软雅黑" pitchFamily="34" charset="-122"/>
                <a:ea typeface="微软雅黑" pitchFamily="34" charset="-122"/>
              </a:rPr>
              <a:t>音</a:t>
            </a:r>
            <a:r>
              <a:rPr lang="zh-CN" altLang="zh-CN" sz="2000" dirty="0">
                <a:latin typeface="微软雅黑" pitchFamily="34" charset="-122"/>
                <a:ea typeface="微软雅黑" pitchFamily="34" charset="-122"/>
              </a:rPr>
              <a:t>轨混合器与音频剪辑混合器大体相同，不同的是音轨混合器在最后的地方增加了一个主声道，就是将前面的声道进行汇总</a:t>
            </a:r>
            <a:r>
              <a:rPr lang="zh-CN" altLang="zh-CN" sz="2000" dirty="0" smtClean="0">
                <a:latin typeface="微软雅黑" pitchFamily="34" charset="-122"/>
                <a:ea typeface="微软雅黑" pitchFamily="34" charset="-122"/>
              </a:rPr>
              <a:t>输出</a:t>
            </a:r>
            <a:r>
              <a:rPr lang="zh-CN" altLang="en-US" sz="2000" dirty="0" smtClean="0">
                <a:latin typeface="微软雅黑" pitchFamily="34" charset="-122"/>
                <a:ea typeface="微软雅黑" pitchFamily="34" charset="-122"/>
              </a:rPr>
              <a:t>。</a:t>
            </a:r>
            <a:endParaRPr lang="en-US" altLang="zh-CN" sz="2000" dirty="0">
              <a:latin typeface="微软雅黑" pitchFamily="34" charset="-122"/>
              <a:ea typeface="微软雅黑"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10</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sp>
        <p:nvSpPr>
          <p:cNvPr id="3" name="矩形 2"/>
          <p:cNvSpPr/>
          <p:nvPr/>
        </p:nvSpPr>
        <p:spPr>
          <a:xfrm>
            <a:off x="585608" y="1341245"/>
            <a:ext cx="2744445"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10.3</a:t>
            </a:r>
            <a:r>
              <a:rPr lang="zh-CN"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音频</a:t>
            </a:r>
            <a:r>
              <a:rPr lang="zh-CN" altLang="en-US"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编辑面板</a:t>
            </a:r>
            <a:endParaRPr lang="en-US"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pic>
        <p:nvPicPr>
          <p:cNvPr id="8" name="图片 7"/>
          <p:cNvPicPr/>
          <p:nvPr/>
        </p:nvPicPr>
        <p:blipFill>
          <a:blip r:embed="rId3">
            <a:extLst>
              <a:ext uri="{28A0092B-C50C-407E-A947-70E740481C1C}">
                <a14:useLocalDpi xmlns:a14="http://schemas.microsoft.com/office/drawing/2010/main" val="0"/>
              </a:ext>
            </a:extLst>
          </a:blip>
          <a:srcRect/>
          <a:stretch>
            <a:fillRect/>
          </a:stretch>
        </p:blipFill>
        <p:spPr bwMode="auto">
          <a:xfrm>
            <a:off x="5871328" y="752961"/>
            <a:ext cx="4678391" cy="5451327"/>
          </a:xfrm>
          <a:prstGeom prst="rect">
            <a:avLst/>
          </a:prstGeom>
          <a:noFill/>
          <a:ln>
            <a:noFill/>
          </a:ln>
        </p:spPr>
      </p:pic>
    </p:spTree>
    <p:extLst>
      <p:ext uri="{BB962C8B-B14F-4D97-AF65-F5344CB8AC3E}">
        <p14:creationId xmlns:p14="http://schemas.microsoft.com/office/powerpoint/2010/main" val="17084027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en-US" sz="2400" b="1" dirty="0" smtClean="0">
                <a:latin typeface="黑体" panose="02010609060101010101" pitchFamily="49" charset="-122"/>
                <a:ea typeface="黑体" panose="02010609060101010101" pitchFamily="49" charset="-122"/>
              </a:rPr>
              <a:t>音频编辑</a:t>
            </a:r>
            <a:endParaRPr lang="zh-CN" altLang="en-US" sz="2400" dirty="0">
              <a:latin typeface="黑体" panose="02010609060101010101" pitchFamily="49" charset="-122"/>
              <a:ea typeface="黑体" panose="02010609060101010101" pitchFamily="49" charset="-122"/>
            </a:endParaRPr>
          </a:p>
        </p:txBody>
      </p:sp>
      <p:sp>
        <p:nvSpPr>
          <p:cNvPr id="4" name="TextBox 1"/>
          <p:cNvSpPr txBox="1"/>
          <p:nvPr/>
        </p:nvSpPr>
        <p:spPr>
          <a:xfrm>
            <a:off x="503722" y="1930584"/>
            <a:ext cx="5719657" cy="3231654"/>
          </a:xfrm>
          <a:prstGeom prst="rect">
            <a:avLst/>
          </a:prstGeom>
          <a:noFill/>
        </p:spPr>
        <p:txBody>
          <a:bodyPr wrap="square" lIns="0" tIns="0" rIns="0" bIns="0" rtlCol="0">
            <a:spAutoFit/>
          </a:bodyPr>
          <a:lstStyle/>
          <a:p>
            <a:pPr algn="just" fontAlgn="base">
              <a:lnSpc>
                <a:spcPct val="150000"/>
              </a:lnSpc>
              <a:spcBef>
                <a:spcPct val="0"/>
              </a:spcBef>
              <a:spcAft>
                <a:spcPct val="0"/>
              </a:spcAft>
            </a:pPr>
            <a:r>
              <a:rPr lang="zh-CN" altLang="zh-CN" sz="2000" b="1" dirty="0" smtClean="0">
                <a:latin typeface="微软雅黑" pitchFamily="34" charset="-122"/>
                <a:ea typeface="微软雅黑" pitchFamily="34" charset="-122"/>
              </a:rPr>
              <a:t>音频</a:t>
            </a:r>
            <a:r>
              <a:rPr lang="zh-CN" altLang="zh-CN" sz="2000" b="1" dirty="0">
                <a:latin typeface="微软雅黑" pitchFamily="34" charset="-122"/>
                <a:ea typeface="微软雅黑" pitchFamily="34" charset="-122"/>
              </a:rPr>
              <a:t>效果</a:t>
            </a:r>
            <a:r>
              <a:rPr lang="zh-CN" altLang="zh-CN" sz="2000" b="1" dirty="0" smtClean="0">
                <a:latin typeface="微软雅黑" pitchFamily="34" charset="-122"/>
                <a:ea typeface="微软雅黑" pitchFamily="34" charset="-122"/>
              </a:rPr>
              <a:t>控件</a:t>
            </a:r>
            <a:endParaRPr lang="en-US" altLang="zh-CN" sz="2000" b="1" dirty="0" smtClean="0">
              <a:latin typeface="微软雅黑" pitchFamily="34" charset="-122"/>
              <a:ea typeface="微软雅黑" pitchFamily="34" charset="-122"/>
            </a:endParaRPr>
          </a:p>
          <a:p>
            <a:pPr algn="just" fontAlgn="base">
              <a:lnSpc>
                <a:spcPct val="150000"/>
              </a:lnSpc>
              <a:spcBef>
                <a:spcPct val="0"/>
              </a:spcBef>
              <a:spcAft>
                <a:spcPct val="0"/>
              </a:spcAft>
            </a:pPr>
            <a:r>
              <a:rPr lang="zh-CN" altLang="zh-CN" sz="2000" b="1" dirty="0" smtClean="0">
                <a:latin typeface="微软雅黑" pitchFamily="34" charset="-122"/>
                <a:ea typeface="微软雅黑" pitchFamily="34" charset="-122"/>
              </a:rPr>
              <a:t>音量</a:t>
            </a:r>
            <a:r>
              <a:rPr lang="zh-CN" altLang="en-US" sz="2000" b="1"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音量</a:t>
            </a:r>
            <a:r>
              <a:rPr lang="zh-CN" altLang="zh-CN" sz="2000" dirty="0">
                <a:latin typeface="微软雅黑" pitchFamily="34" charset="-122"/>
                <a:ea typeface="微软雅黑" pitchFamily="34" charset="-122"/>
              </a:rPr>
              <a:t>选项，可以在级别设置中调节数值，改变音频的整体音量</a:t>
            </a:r>
            <a:r>
              <a:rPr lang="zh-CN" altLang="zh-CN" sz="2000" dirty="0">
                <a:latin typeface="微软雅黑" pitchFamily="34" charset="-122"/>
                <a:ea typeface="微软雅黑" pitchFamily="34" charset="-122"/>
              </a:rPr>
              <a:t>。</a:t>
            </a:r>
            <a:endParaRPr lang="en-US" altLang="zh-CN" sz="2000" dirty="0">
              <a:latin typeface="微软雅黑" pitchFamily="34" charset="-122"/>
              <a:ea typeface="微软雅黑" pitchFamily="34" charset="-122"/>
            </a:endParaRPr>
          </a:p>
          <a:p>
            <a:pPr algn="just" fontAlgn="base">
              <a:lnSpc>
                <a:spcPct val="150000"/>
              </a:lnSpc>
              <a:spcBef>
                <a:spcPct val="0"/>
              </a:spcBef>
              <a:spcAft>
                <a:spcPct val="0"/>
              </a:spcAft>
            </a:pPr>
            <a:r>
              <a:rPr lang="zh-CN" altLang="zh-CN" sz="2000" b="1" dirty="0">
                <a:latin typeface="微软雅黑" pitchFamily="34" charset="-122"/>
                <a:ea typeface="微软雅黑" pitchFamily="34" charset="-122"/>
              </a:rPr>
              <a:t>声道音量</a:t>
            </a:r>
            <a:r>
              <a:rPr lang="zh-CN" altLang="zh-CN" sz="2000" dirty="0">
                <a:latin typeface="微软雅黑" pitchFamily="34" charset="-122"/>
                <a:ea typeface="微软雅黑" pitchFamily="34" charset="-122"/>
              </a:rPr>
              <a:t>的调节方法与音量控制一样，只不过针对的是指定声道的音量变化。</a:t>
            </a:r>
          </a:p>
          <a:p>
            <a:pPr algn="just" fontAlgn="base">
              <a:lnSpc>
                <a:spcPct val="150000"/>
              </a:lnSpc>
              <a:spcBef>
                <a:spcPct val="0"/>
              </a:spcBef>
              <a:spcAft>
                <a:spcPct val="0"/>
              </a:spcAft>
            </a:pPr>
            <a:r>
              <a:rPr lang="zh-CN" altLang="zh-CN" sz="2000" b="1" dirty="0" smtClean="0">
                <a:latin typeface="微软雅黑" pitchFamily="34" charset="-122"/>
                <a:ea typeface="微软雅黑" pitchFamily="34" charset="-122"/>
              </a:rPr>
              <a:t>声像</a:t>
            </a:r>
            <a:r>
              <a:rPr lang="zh-CN" altLang="zh-CN" sz="2000" b="1" dirty="0">
                <a:latin typeface="微软雅黑" pitchFamily="34" charset="-122"/>
                <a:ea typeface="微软雅黑" pitchFamily="34" charset="-122"/>
              </a:rPr>
              <a:t>器</a:t>
            </a:r>
            <a:r>
              <a:rPr lang="zh-CN" altLang="zh-CN" sz="2000" dirty="0">
                <a:latin typeface="微软雅黑" pitchFamily="34" charset="-122"/>
                <a:ea typeface="微软雅黑" pitchFamily="34" charset="-122"/>
              </a:rPr>
              <a:t>与音频剪辑混合器上面的控件调节功能一样，也可以通过添加关键帧，控制左右声道的平衡。</a:t>
            </a:r>
            <a:endParaRPr lang="en-US" altLang="zh-CN" sz="2000" dirty="0">
              <a:latin typeface="微软雅黑" pitchFamily="34" charset="-122"/>
              <a:ea typeface="微软雅黑"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10</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sp>
        <p:nvSpPr>
          <p:cNvPr id="3" name="矩形 2"/>
          <p:cNvSpPr/>
          <p:nvPr/>
        </p:nvSpPr>
        <p:spPr>
          <a:xfrm>
            <a:off x="585608" y="1341245"/>
            <a:ext cx="2744445"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10.3</a:t>
            </a:r>
            <a:r>
              <a:rPr lang="zh-CN"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音频</a:t>
            </a:r>
            <a:r>
              <a:rPr lang="zh-CN" altLang="en-US"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编辑面板</a:t>
            </a:r>
            <a:endParaRPr lang="en-US"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pic>
        <p:nvPicPr>
          <p:cNvPr id="9" name="图片 8"/>
          <p:cNvPicPr/>
          <p:nvPr/>
        </p:nvPicPr>
        <p:blipFill>
          <a:blip r:embed="rId3">
            <a:extLst>
              <a:ext uri="{28A0092B-C50C-407E-A947-70E740481C1C}">
                <a14:useLocalDpi xmlns:a14="http://schemas.microsoft.com/office/drawing/2010/main" val="0"/>
              </a:ext>
            </a:extLst>
          </a:blip>
          <a:srcRect/>
          <a:stretch>
            <a:fillRect/>
          </a:stretch>
        </p:blipFill>
        <p:spPr bwMode="auto">
          <a:xfrm>
            <a:off x="6701567" y="1341245"/>
            <a:ext cx="5490433" cy="4964933"/>
          </a:xfrm>
          <a:prstGeom prst="rect">
            <a:avLst/>
          </a:prstGeom>
          <a:noFill/>
          <a:ln>
            <a:noFill/>
          </a:ln>
        </p:spPr>
      </p:pic>
    </p:spTree>
    <p:extLst>
      <p:ext uri="{BB962C8B-B14F-4D97-AF65-F5344CB8AC3E}">
        <p14:creationId xmlns:p14="http://schemas.microsoft.com/office/powerpoint/2010/main" val="18066143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en-US" sz="2400" b="1" dirty="0" smtClean="0">
                <a:latin typeface="黑体" panose="02010609060101010101" pitchFamily="49" charset="-122"/>
                <a:ea typeface="黑体" panose="02010609060101010101" pitchFamily="49" charset="-122"/>
              </a:rPr>
              <a:t>音频编辑</a:t>
            </a:r>
            <a:endParaRPr lang="zh-CN" altLang="en-US" sz="2400" dirty="0">
              <a:latin typeface="黑体" panose="02010609060101010101" pitchFamily="49" charset="-122"/>
              <a:ea typeface="黑体" panose="02010609060101010101" pitchFamily="49" charset="-122"/>
            </a:endParaRPr>
          </a:p>
        </p:txBody>
      </p:sp>
      <p:sp>
        <p:nvSpPr>
          <p:cNvPr id="4" name="TextBox 1"/>
          <p:cNvSpPr txBox="1"/>
          <p:nvPr/>
        </p:nvSpPr>
        <p:spPr>
          <a:xfrm>
            <a:off x="585608" y="2633779"/>
            <a:ext cx="5105507" cy="1384995"/>
          </a:xfrm>
          <a:prstGeom prst="rect">
            <a:avLst/>
          </a:prstGeom>
          <a:noFill/>
        </p:spPr>
        <p:txBody>
          <a:bodyPr wrap="square" lIns="0" tIns="0" rIns="0" bIns="0" rtlCol="0">
            <a:spAutoFit/>
          </a:bodyPr>
          <a:lstStyle/>
          <a:p>
            <a:pPr algn="just" fontAlgn="base">
              <a:lnSpc>
                <a:spcPct val="150000"/>
              </a:lnSpc>
              <a:spcBef>
                <a:spcPct val="0"/>
              </a:spcBef>
              <a:spcAft>
                <a:spcPct val="0"/>
              </a:spcAft>
            </a:pPr>
            <a:r>
              <a:rPr lang="zh-CN" altLang="zh-CN" sz="2000" b="1" dirty="0" smtClean="0">
                <a:latin typeface="微软雅黑" pitchFamily="34" charset="-122"/>
                <a:ea typeface="微软雅黑" pitchFamily="34" charset="-122"/>
              </a:rPr>
              <a:t>添加</a:t>
            </a:r>
            <a:r>
              <a:rPr lang="zh-CN" altLang="zh-CN" sz="2000" b="1" dirty="0">
                <a:latin typeface="微软雅黑" pitchFamily="34" charset="-122"/>
                <a:ea typeface="微软雅黑" pitchFamily="34" charset="-122"/>
              </a:rPr>
              <a:t>音频过渡和音频效果</a:t>
            </a:r>
          </a:p>
          <a:p>
            <a:pPr algn="just" fontAlgn="base">
              <a:lnSpc>
                <a:spcPct val="150000"/>
              </a:lnSpc>
              <a:spcBef>
                <a:spcPct val="0"/>
              </a:spcBef>
              <a:spcAft>
                <a:spcPct val="0"/>
              </a:spcAft>
            </a:pPr>
            <a:r>
              <a:rPr lang="zh-CN" altLang="zh-CN" sz="2000" dirty="0">
                <a:latin typeface="微软雅黑" pitchFamily="34" charset="-122"/>
                <a:ea typeface="微软雅黑" pitchFamily="34" charset="-122"/>
              </a:rPr>
              <a:t>音频素材与视频素材一样，也可以通过添加音频过渡和音频效果的方式对音频素材进行处理。</a:t>
            </a:r>
            <a:endParaRPr lang="en-US" altLang="zh-CN" sz="2000" dirty="0">
              <a:latin typeface="微软雅黑" pitchFamily="34" charset="-122"/>
              <a:ea typeface="微软雅黑"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10</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sp>
        <p:nvSpPr>
          <p:cNvPr id="3" name="矩形 2"/>
          <p:cNvSpPr/>
          <p:nvPr/>
        </p:nvSpPr>
        <p:spPr>
          <a:xfrm>
            <a:off x="585608" y="1341245"/>
            <a:ext cx="2744445"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10.3</a:t>
            </a:r>
            <a:r>
              <a:rPr lang="zh-CN"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音频</a:t>
            </a:r>
            <a:r>
              <a:rPr lang="zh-CN" altLang="en-US"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编辑面板</a:t>
            </a:r>
            <a:endParaRPr lang="en-US"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pic>
        <p:nvPicPr>
          <p:cNvPr id="8" name="图片 7"/>
          <p:cNvPicPr/>
          <p:nvPr/>
        </p:nvPicPr>
        <p:blipFill>
          <a:blip r:embed="rId3">
            <a:extLst>
              <a:ext uri="{28A0092B-C50C-407E-A947-70E740481C1C}">
                <a14:useLocalDpi xmlns:a14="http://schemas.microsoft.com/office/drawing/2010/main" val="0"/>
              </a:ext>
            </a:extLst>
          </a:blip>
          <a:srcRect/>
          <a:stretch>
            <a:fillRect/>
          </a:stretch>
        </p:blipFill>
        <p:spPr bwMode="auto">
          <a:xfrm>
            <a:off x="6470256" y="265617"/>
            <a:ext cx="4625374" cy="6121321"/>
          </a:xfrm>
          <a:prstGeom prst="rect">
            <a:avLst/>
          </a:prstGeom>
          <a:noFill/>
          <a:ln>
            <a:noFill/>
          </a:ln>
        </p:spPr>
      </p:pic>
    </p:spTree>
    <p:extLst>
      <p:ext uri="{BB962C8B-B14F-4D97-AF65-F5344CB8AC3E}">
        <p14:creationId xmlns:p14="http://schemas.microsoft.com/office/powerpoint/2010/main" val="10363490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en-US" sz="2400" b="1" dirty="0" smtClean="0">
                <a:latin typeface="黑体" panose="02010609060101010101" pitchFamily="49" charset="-122"/>
                <a:ea typeface="黑体" panose="02010609060101010101" pitchFamily="49" charset="-122"/>
              </a:rPr>
              <a:t>音频编辑</a:t>
            </a:r>
            <a:endParaRPr lang="zh-CN" altLang="en-US" sz="2400" dirty="0">
              <a:latin typeface="黑体" panose="02010609060101010101" pitchFamily="49" charset="-122"/>
              <a:ea typeface="黑体" panose="02010609060101010101" pitchFamily="49" charset="-122"/>
            </a:endParaRPr>
          </a:p>
        </p:txBody>
      </p:sp>
      <p:sp>
        <p:nvSpPr>
          <p:cNvPr id="4" name="TextBox 1"/>
          <p:cNvSpPr txBox="1"/>
          <p:nvPr/>
        </p:nvSpPr>
        <p:spPr>
          <a:xfrm>
            <a:off x="585608" y="2633779"/>
            <a:ext cx="5105507" cy="923330"/>
          </a:xfrm>
          <a:prstGeom prst="rect">
            <a:avLst/>
          </a:prstGeom>
          <a:noFill/>
        </p:spPr>
        <p:txBody>
          <a:bodyPr wrap="square" lIns="0" tIns="0" rIns="0" bIns="0" rtlCol="0">
            <a:spAutoFit/>
          </a:bodyPr>
          <a:lstStyle/>
          <a:p>
            <a:pPr algn="just" fontAlgn="base">
              <a:lnSpc>
                <a:spcPct val="150000"/>
              </a:lnSpc>
              <a:spcBef>
                <a:spcPct val="0"/>
              </a:spcBef>
              <a:spcAft>
                <a:spcPct val="0"/>
              </a:spcAft>
            </a:pPr>
            <a:r>
              <a:rPr lang="zh-CN" altLang="zh-CN" sz="2000" dirty="0">
                <a:latin typeface="微软雅黑" pitchFamily="34" charset="-122"/>
                <a:ea typeface="微软雅黑" pitchFamily="34" charset="-122"/>
              </a:rPr>
              <a:t>音轨混合器录制</a:t>
            </a:r>
            <a:r>
              <a:rPr lang="zh-CN" altLang="zh-CN" sz="2000" dirty="0">
                <a:latin typeface="微软雅黑" pitchFamily="34" charset="-122"/>
                <a:ea typeface="微软雅黑" pitchFamily="34" charset="-122"/>
              </a:rPr>
              <a:t>音频</a:t>
            </a:r>
            <a:endParaRPr lang="en-US" altLang="zh-CN" sz="2000" dirty="0">
              <a:latin typeface="微软雅黑" pitchFamily="34" charset="-122"/>
              <a:ea typeface="微软雅黑" pitchFamily="34" charset="-122"/>
            </a:endParaRPr>
          </a:p>
          <a:p>
            <a:pPr algn="just" fontAlgn="base">
              <a:lnSpc>
                <a:spcPct val="150000"/>
              </a:lnSpc>
              <a:spcBef>
                <a:spcPct val="0"/>
              </a:spcBef>
              <a:spcAft>
                <a:spcPct val="0"/>
              </a:spcAft>
            </a:pPr>
            <a:endParaRPr lang="en-US" altLang="zh-CN" sz="2000" dirty="0">
              <a:latin typeface="微软雅黑" pitchFamily="34" charset="-122"/>
              <a:ea typeface="微软雅黑"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10</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sp>
        <p:nvSpPr>
          <p:cNvPr id="3" name="矩形 2"/>
          <p:cNvSpPr/>
          <p:nvPr/>
        </p:nvSpPr>
        <p:spPr>
          <a:xfrm>
            <a:off x="585608" y="1341245"/>
            <a:ext cx="2744445"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10.4 </a:t>
            </a:r>
            <a:r>
              <a:rPr lang="zh-CN" altLang="en-US"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录制音频</a:t>
            </a:r>
            <a:endParaRPr lang="en-US"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pic>
        <p:nvPicPr>
          <p:cNvPr id="9" name="图片 8"/>
          <p:cNvPicPr/>
          <p:nvPr/>
        </p:nvPicPr>
        <p:blipFill>
          <a:blip r:embed="rId3">
            <a:extLst>
              <a:ext uri="{28A0092B-C50C-407E-A947-70E740481C1C}">
                <a14:useLocalDpi xmlns:a14="http://schemas.microsoft.com/office/drawing/2010/main" val="0"/>
              </a:ext>
            </a:extLst>
          </a:blip>
          <a:srcRect/>
          <a:stretch>
            <a:fillRect/>
          </a:stretch>
        </p:blipFill>
        <p:spPr bwMode="auto">
          <a:xfrm>
            <a:off x="4479522" y="834459"/>
            <a:ext cx="5305923" cy="5518522"/>
          </a:xfrm>
          <a:prstGeom prst="rect">
            <a:avLst/>
          </a:prstGeom>
          <a:noFill/>
          <a:ln>
            <a:noFill/>
          </a:ln>
        </p:spPr>
      </p:pic>
    </p:spTree>
    <p:extLst>
      <p:ext uri="{BB962C8B-B14F-4D97-AF65-F5344CB8AC3E}">
        <p14:creationId xmlns:p14="http://schemas.microsoft.com/office/powerpoint/2010/main" val="15537634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en-US" sz="2400" b="1" dirty="0" smtClean="0">
                <a:latin typeface="黑体" panose="02010609060101010101" pitchFamily="49" charset="-122"/>
                <a:ea typeface="黑体" panose="02010609060101010101" pitchFamily="49" charset="-122"/>
              </a:rPr>
              <a:t>音频编辑</a:t>
            </a:r>
            <a:endParaRPr lang="zh-CN" altLang="en-US" sz="2400" dirty="0">
              <a:latin typeface="黑体" panose="02010609060101010101" pitchFamily="49" charset="-122"/>
              <a:ea typeface="黑体" panose="02010609060101010101" pitchFamily="49" charset="-122"/>
            </a:endParaRPr>
          </a:p>
        </p:txBody>
      </p:sp>
      <p:sp>
        <p:nvSpPr>
          <p:cNvPr id="4" name="TextBox 1"/>
          <p:cNvSpPr txBox="1"/>
          <p:nvPr/>
        </p:nvSpPr>
        <p:spPr>
          <a:xfrm>
            <a:off x="777299" y="2847168"/>
            <a:ext cx="5105507" cy="868956"/>
          </a:xfrm>
          <a:prstGeom prst="rect">
            <a:avLst/>
          </a:prstGeom>
          <a:noFill/>
        </p:spPr>
        <p:txBody>
          <a:bodyPr wrap="square" lIns="0" tIns="0" rIns="0" bIns="0" rtlCol="0">
            <a:spAutoFit/>
          </a:bodyPr>
          <a:lstStyle/>
          <a:p>
            <a:pPr algn="just" fontAlgn="base">
              <a:lnSpc>
                <a:spcPct val="150000"/>
              </a:lnSpc>
              <a:spcBef>
                <a:spcPct val="0"/>
              </a:spcBef>
              <a:spcAft>
                <a:spcPct val="0"/>
              </a:spcAft>
            </a:pPr>
            <a:r>
              <a:rPr lang="zh-CN" altLang="zh-CN" sz="2000" dirty="0" smtClean="0">
                <a:latin typeface="微软雅黑" pitchFamily="34" charset="-122"/>
                <a:ea typeface="微软雅黑" pitchFamily="34" charset="-122"/>
              </a:rPr>
              <a:t>音</a:t>
            </a:r>
            <a:r>
              <a:rPr lang="zh-CN" altLang="zh-CN" sz="2000" dirty="0">
                <a:latin typeface="微软雅黑" pitchFamily="34" charset="-122"/>
                <a:ea typeface="微软雅黑" pitchFamily="34" charset="-122"/>
              </a:rPr>
              <a:t>轨中录制音频</a:t>
            </a:r>
            <a:endParaRPr lang="en-US" altLang="zh-CN" sz="2000" dirty="0">
              <a:latin typeface="微软雅黑" pitchFamily="34" charset="-122"/>
              <a:ea typeface="微软雅黑" pitchFamily="34" charset="-122"/>
            </a:endParaRPr>
          </a:p>
          <a:p>
            <a:pPr algn="just" fontAlgn="base">
              <a:lnSpc>
                <a:spcPct val="150000"/>
              </a:lnSpc>
              <a:spcBef>
                <a:spcPct val="0"/>
              </a:spcBef>
              <a:spcAft>
                <a:spcPct val="0"/>
              </a:spcAft>
            </a:pPr>
            <a:endParaRPr lang="en-US" altLang="zh-CN" sz="2000" dirty="0">
              <a:latin typeface="微软雅黑" pitchFamily="34" charset="-122"/>
              <a:ea typeface="微软雅黑"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10</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sp>
        <p:nvSpPr>
          <p:cNvPr id="3" name="矩形 2"/>
          <p:cNvSpPr/>
          <p:nvPr/>
        </p:nvSpPr>
        <p:spPr>
          <a:xfrm>
            <a:off x="585608" y="1341245"/>
            <a:ext cx="2744445"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10.4 </a:t>
            </a:r>
            <a:r>
              <a:rPr lang="zh-CN" altLang="en-US"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录制音频</a:t>
            </a:r>
            <a:endParaRPr lang="en-US"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pic>
        <p:nvPicPr>
          <p:cNvPr id="8" name="图片 7"/>
          <p:cNvPicPr/>
          <p:nvPr/>
        </p:nvPicPr>
        <p:blipFill>
          <a:blip r:embed="rId3">
            <a:extLst>
              <a:ext uri="{28A0092B-C50C-407E-A947-70E740481C1C}">
                <a14:useLocalDpi xmlns:a14="http://schemas.microsoft.com/office/drawing/2010/main" val="0"/>
              </a:ext>
            </a:extLst>
          </a:blip>
          <a:srcRect/>
          <a:stretch>
            <a:fillRect/>
          </a:stretch>
        </p:blipFill>
        <p:spPr bwMode="auto">
          <a:xfrm>
            <a:off x="3044148" y="1916873"/>
            <a:ext cx="8856700" cy="4089531"/>
          </a:xfrm>
          <a:prstGeom prst="rect">
            <a:avLst/>
          </a:prstGeom>
          <a:noFill/>
          <a:ln>
            <a:noFill/>
          </a:ln>
        </p:spPr>
      </p:pic>
    </p:spTree>
    <p:extLst>
      <p:ext uri="{BB962C8B-B14F-4D97-AF65-F5344CB8AC3E}">
        <p14:creationId xmlns:p14="http://schemas.microsoft.com/office/powerpoint/2010/main" val="11611227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en-US" sz="2400" b="1" dirty="0" smtClean="0">
                <a:latin typeface="黑体" panose="02010609060101010101" pitchFamily="49" charset="-122"/>
                <a:ea typeface="黑体" panose="02010609060101010101" pitchFamily="49" charset="-122"/>
              </a:rPr>
              <a:t>音频编辑</a:t>
            </a:r>
            <a:endParaRPr lang="zh-CN" altLang="en-US" sz="2400" dirty="0">
              <a:latin typeface="黑体" panose="02010609060101010101" pitchFamily="49" charset="-122"/>
              <a:ea typeface="黑体" panose="02010609060101010101" pitchFamily="49" charset="-122"/>
            </a:endParaRPr>
          </a:p>
        </p:txBody>
      </p:sp>
      <p:sp>
        <p:nvSpPr>
          <p:cNvPr id="4" name="TextBox 1"/>
          <p:cNvSpPr txBox="1"/>
          <p:nvPr/>
        </p:nvSpPr>
        <p:spPr>
          <a:xfrm>
            <a:off x="1609813" y="2818903"/>
            <a:ext cx="5105507" cy="407291"/>
          </a:xfrm>
          <a:prstGeom prst="rect">
            <a:avLst/>
          </a:prstGeom>
          <a:noFill/>
        </p:spPr>
        <p:txBody>
          <a:bodyPr wrap="square" lIns="0" tIns="0" rIns="0" bIns="0" rtlCol="0">
            <a:spAutoFit/>
          </a:bodyPr>
          <a:lstStyle/>
          <a:p>
            <a:pPr algn="just" fontAlgn="base">
              <a:lnSpc>
                <a:spcPct val="150000"/>
              </a:lnSpc>
              <a:spcBef>
                <a:spcPct val="0"/>
              </a:spcBef>
              <a:spcAft>
                <a:spcPct val="0"/>
              </a:spcAft>
            </a:pPr>
            <a:r>
              <a:rPr lang="zh-CN" altLang="en-US" sz="2000" dirty="0" smtClean="0">
                <a:latin typeface="微软雅黑" pitchFamily="34" charset="-122"/>
                <a:ea typeface="微软雅黑" pitchFamily="34" charset="-122"/>
              </a:rPr>
              <a:t>声音</a:t>
            </a:r>
            <a:r>
              <a:rPr lang="zh-CN" altLang="en-US" sz="2000" dirty="0">
                <a:latin typeface="微软雅黑" pitchFamily="34" charset="-122"/>
                <a:ea typeface="微软雅黑" pitchFamily="34" charset="-122"/>
              </a:rPr>
              <a:t>降噪</a:t>
            </a:r>
            <a:endParaRPr lang="en-US" altLang="zh-CN" sz="2000" dirty="0">
              <a:latin typeface="微软雅黑" pitchFamily="34" charset="-122"/>
              <a:ea typeface="微软雅黑"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10</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sp>
        <p:nvSpPr>
          <p:cNvPr id="3" name="矩形 2"/>
          <p:cNvSpPr/>
          <p:nvPr/>
        </p:nvSpPr>
        <p:spPr>
          <a:xfrm>
            <a:off x="585608" y="1341245"/>
            <a:ext cx="2744445"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10.4 </a:t>
            </a:r>
            <a:r>
              <a:rPr lang="zh-CN" altLang="en-US"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录制音频</a:t>
            </a:r>
            <a:endParaRPr lang="en-US"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pic>
        <p:nvPicPr>
          <p:cNvPr id="10" name="图片 9"/>
          <p:cNvPicPr/>
          <p:nvPr/>
        </p:nvPicPr>
        <p:blipFill>
          <a:blip r:embed="rId3">
            <a:extLst>
              <a:ext uri="{28A0092B-C50C-407E-A947-70E740481C1C}">
                <a14:useLocalDpi xmlns:a14="http://schemas.microsoft.com/office/drawing/2010/main" val="0"/>
              </a:ext>
            </a:extLst>
          </a:blip>
          <a:srcRect b="21144"/>
          <a:stretch>
            <a:fillRect/>
          </a:stretch>
        </p:blipFill>
        <p:spPr bwMode="auto">
          <a:xfrm>
            <a:off x="5882806" y="192164"/>
            <a:ext cx="3075940" cy="6068060"/>
          </a:xfrm>
          <a:prstGeom prst="rect">
            <a:avLst/>
          </a:prstGeom>
          <a:noFill/>
          <a:ln>
            <a:noFill/>
          </a:ln>
        </p:spPr>
      </p:pic>
    </p:spTree>
    <p:extLst>
      <p:ext uri="{BB962C8B-B14F-4D97-AF65-F5344CB8AC3E}">
        <p14:creationId xmlns:p14="http://schemas.microsoft.com/office/powerpoint/2010/main" val="42096604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en-US" sz="2400" b="1" dirty="0" smtClean="0">
                <a:latin typeface="黑体" panose="02010609060101010101" pitchFamily="49" charset="-122"/>
                <a:ea typeface="黑体" panose="02010609060101010101" pitchFamily="49" charset="-122"/>
              </a:rPr>
              <a:t>音频编辑</a:t>
            </a:r>
            <a:endParaRPr lang="zh-CN" altLang="en-US" sz="2400" dirty="0">
              <a:latin typeface="黑体" panose="02010609060101010101" pitchFamily="49" charset="-122"/>
              <a:ea typeface="黑体" panose="02010609060101010101" pitchFamily="49" charset="-122"/>
            </a:endParaRPr>
          </a:p>
        </p:txBody>
      </p:sp>
      <p:sp>
        <p:nvSpPr>
          <p:cNvPr id="4" name="TextBox 1"/>
          <p:cNvSpPr txBox="1"/>
          <p:nvPr/>
        </p:nvSpPr>
        <p:spPr>
          <a:xfrm>
            <a:off x="1104846" y="2135238"/>
            <a:ext cx="9717829" cy="2715615"/>
          </a:xfrm>
          <a:prstGeom prst="rect">
            <a:avLst/>
          </a:prstGeom>
          <a:noFill/>
        </p:spPr>
        <p:txBody>
          <a:bodyPr wrap="square" lIns="0" tIns="0" rIns="0" bIns="0" rtlCol="0">
            <a:spAutoFit/>
          </a:bodyPr>
          <a:lstStyle/>
          <a:p>
            <a:pPr algn="just" fontAlgn="base">
              <a:lnSpc>
                <a:spcPct val="150000"/>
              </a:lnSpc>
              <a:spcBef>
                <a:spcPct val="0"/>
              </a:spcBef>
              <a:spcAft>
                <a:spcPct val="0"/>
              </a:spcAft>
            </a:pPr>
            <a:r>
              <a:rPr lang="zh-CN" altLang="zh-CN" sz="2000" dirty="0" smtClean="0">
                <a:latin typeface="微软雅黑" pitchFamily="34" charset="-122"/>
                <a:ea typeface="微软雅黑" pitchFamily="34" charset="-122"/>
              </a:rPr>
              <a:t>本章</a:t>
            </a:r>
            <a:r>
              <a:rPr lang="zh-CN" altLang="zh-CN" sz="2000" dirty="0">
                <a:latin typeface="微软雅黑" pitchFamily="34" charset="-122"/>
                <a:ea typeface="微软雅黑" pitchFamily="34" charset="-122"/>
              </a:rPr>
              <a:t>主要学习</a:t>
            </a:r>
            <a:r>
              <a:rPr lang="en-US" altLang="zh-CN" sz="2000" dirty="0">
                <a:latin typeface="微软雅黑" pitchFamily="34" charset="-122"/>
                <a:ea typeface="微软雅黑" pitchFamily="34" charset="-122"/>
              </a:rPr>
              <a:t>Premiere Pro CC</a:t>
            </a:r>
            <a:r>
              <a:rPr lang="zh-CN" altLang="zh-CN" sz="2000" dirty="0">
                <a:latin typeface="微软雅黑" pitchFamily="34" charset="-122"/>
                <a:ea typeface="微软雅黑" pitchFamily="34" charset="-122"/>
              </a:rPr>
              <a:t>中有关音频的基础知识，音频素材剪辑的基本方法，音频剪辑面板的功能，实现音频素材的基本剪辑处理。影视作品中的声音是影视“声画艺术”特性的重要组成部分，也是其区别其他艺术门类的重要特征</a:t>
            </a:r>
            <a:r>
              <a:rPr lang="zh-CN" altLang="zh-CN" sz="2000" dirty="0" smtClean="0">
                <a:latin typeface="微软雅黑" pitchFamily="34" charset="-122"/>
                <a:ea typeface="微软雅黑" pitchFamily="34" charset="-122"/>
              </a:rPr>
              <a:t>之一</a:t>
            </a:r>
            <a:r>
              <a:rPr lang="zh-CN" altLang="en-US" sz="2000" dirty="0" smtClean="0">
                <a:latin typeface="微软雅黑" pitchFamily="34" charset="-122"/>
                <a:ea typeface="微软雅黑" pitchFamily="34" charset="-122"/>
              </a:rPr>
              <a:t>。</a:t>
            </a:r>
            <a:endParaRPr lang="en-US" altLang="zh-CN" sz="2000" dirty="0" smtClean="0">
              <a:latin typeface="微软雅黑" pitchFamily="34" charset="-122"/>
              <a:ea typeface="微软雅黑" pitchFamily="34" charset="-122"/>
            </a:endParaRPr>
          </a:p>
          <a:p>
            <a:pPr algn="just" fontAlgn="base">
              <a:lnSpc>
                <a:spcPct val="150000"/>
              </a:lnSpc>
              <a:spcBef>
                <a:spcPct val="0"/>
              </a:spcBef>
              <a:spcAft>
                <a:spcPct val="0"/>
              </a:spcAft>
            </a:pPr>
            <a:endParaRPr lang="en-US" altLang="zh-CN" sz="2000" dirty="0" smtClean="0">
              <a:latin typeface="微软雅黑" pitchFamily="34" charset="-122"/>
              <a:ea typeface="微软雅黑" pitchFamily="34" charset="-122"/>
            </a:endParaRPr>
          </a:p>
          <a:p>
            <a:pPr algn="just" fontAlgn="base">
              <a:lnSpc>
                <a:spcPct val="150000"/>
              </a:lnSpc>
              <a:spcBef>
                <a:spcPct val="0"/>
              </a:spcBef>
              <a:spcAft>
                <a:spcPct val="0"/>
              </a:spcAft>
            </a:pPr>
            <a:r>
              <a:rPr lang="zh-CN" altLang="zh-CN" sz="2000" dirty="0" smtClean="0">
                <a:latin typeface="微软雅黑" pitchFamily="34" charset="-122"/>
                <a:ea typeface="微软雅黑" pitchFamily="34" charset="-122"/>
              </a:rPr>
              <a:t>掌握</a:t>
            </a:r>
            <a:r>
              <a:rPr lang="zh-CN" altLang="zh-CN" sz="2000" dirty="0">
                <a:latin typeface="微软雅黑" pitchFamily="34" charset="-122"/>
                <a:ea typeface="微软雅黑" pitchFamily="34" charset="-122"/>
              </a:rPr>
              <a:t>视频编辑中对声音的处理，不仅使影视作品中的声音丰富多彩，而且能够以无以伦比的感染力征服观众。</a:t>
            </a:r>
            <a:endParaRPr lang="en-US" altLang="zh-CN" sz="2000" dirty="0">
              <a:latin typeface="微软雅黑" pitchFamily="34" charset="-122"/>
              <a:ea typeface="微软雅黑"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10</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sp>
        <p:nvSpPr>
          <p:cNvPr id="3" name="矩形 2"/>
          <p:cNvSpPr/>
          <p:nvPr/>
        </p:nvSpPr>
        <p:spPr>
          <a:xfrm>
            <a:off x="585608" y="1341245"/>
            <a:ext cx="2744445"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本章小结</a:t>
            </a:r>
            <a:endParaRPr lang="en-US"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Tree>
    <p:extLst>
      <p:ext uri="{BB962C8B-B14F-4D97-AF65-F5344CB8AC3E}">
        <p14:creationId xmlns:p14="http://schemas.microsoft.com/office/powerpoint/2010/main" val="23199092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0"/>
          <p:cNvSpPr txBox="1">
            <a:spLocks noChangeArrowheads="1"/>
          </p:cNvSpPr>
          <p:nvPr/>
        </p:nvSpPr>
        <p:spPr bwMode="auto">
          <a:xfrm>
            <a:off x="1674961" y="1341619"/>
            <a:ext cx="3775393" cy="923330"/>
          </a:xfrm>
          <a:prstGeom prst="rect">
            <a:avLst/>
          </a:prstGeom>
          <a:noFill/>
          <a:ln w="9525">
            <a:noFill/>
            <a:miter lim="800000"/>
            <a:headEnd/>
            <a:tailEnd/>
          </a:ln>
        </p:spPr>
        <p:txBody>
          <a:bodyPr wrap="none">
            <a:spAutoFit/>
          </a:bodyPr>
          <a:lstStyle/>
          <a:p>
            <a:pPr algn="ctr">
              <a:defRPr/>
            </a:pPr>
            <a:r>
              <a:rPr lang="zh-CN" altLang="en-US" sz="5400" b="1" spc="200" dirty="0">
                <a:solidFill>
                  <a:prstClr val="white"/>
                </a:solidFill>
                <a:latin typeface="微软雅黑" pitchFamily="34" charset="-122"/>
                <a:ea typeface="微软雅黑" pitchFamily="34" charset="-122"/>
              </a:rPr>
              <a:t>谢谢观看！</a:t>
            </a:r>
          </a:p>
        </p:txBody>
      </p:sp>
      <p:cxnSp>
        <p:nvCxnSpPr>
          <p:cNvPr id="4" name="直接连接符 3"/>
          <p:cNvCxnSpPr/>
          <p:nvPr/>
        </p:nvCxnSpPr>
        <p:spPr>
          <a:xfrm>
            <a:off x="695400" y="1135445"/>
            <a:ext cx="5734516"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695400" y="2471122"/>
            <a:ext cx="5734516"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61361" y="3193641"/>
            <a:ext cx="5087708" cy="4076619"/>
          </a:xfrm>
          <a:prstGeom prst="rect">
            <a:avLst/>
          </a:prstGeom>
        </p:spPr>
      </p:pic>
    </p:spTree>
    <p:extLst>
      <p:ext uri="{BB962C8B-B14F-4D97-AF65-F5344CB8AC3E}">
        <p14:creationId xmlns:p14="http://schemas.microsoft.com/office/powerpoint/2010/main" val="172279757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50" fill="hold"/>
                                        <p:tgtEl>
                                          <p:spTgt spid="4"/>
                                        </p:tgtEl>
                                        <p:attrNameLst>
                                          <p:attrName>ppt_x</p:attrName>
                                        </p:attrNameLst>
                                      </p:cBhvr>
                                      <p:tavLst>
                                        <p:tav tm="0">
                                          <p:val>
                                            <p:strVal val="0-#ppt_w/2"/>
                                          </p:val>
                                        </p:tav>
                                        <p:tav tm="100000">
                                          <p:val>
                                            <p:strVal val="#ppt_x"/>
                                          </p:val>
                                        </p:tav>
                                      </p:tavLst>
                                    </p:anim>
                                    <p:anim calcmode="lin" valueType="num">
                                      <p:cBhvr additive="base">
                                        <p:cTn id="8" dur="25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250" fill="hold"/>
                                        <p:tgtEl>
                                          <p:spTgt spid="5"/>
                                        </p:tgtEl>
                                        <p:attrNameLst>
                                          <p:attrName>ppt_x</p:attrName>
                                        </p:attrNameLst>
                                      </p:cBhvr>
                                      <p:tavLst>
                                        <p:tav tm="0">
                                          <p:val>
                                            <p:strVal val="1+#ppt_w/2"/>
                                          </p:val>
                                        </p:tav>
                                        <p:tav tm="100000">
                                          <p:val>
                                            <p:strVal val="#ppt_x"/>
                                          </p:val>
                                        </p:tav>
                                      </p:tavLst>
                                    </p:anim>
                                    <p:anim calcmode="lin" valueType="num">
                                      <p:cBhvr additive="base">
                                        <p:cTn id="12" dur="25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250"/>
                            </p:stCondLst>
                            <p:childTnLst>
                              <p:par>
                                <p:cTn id="14" presetID="10" presetClass="entr" presetSubtype="0"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par>
                                <p:cTn id="17" presetID="35" presetClass="entr" presetSubtype="0" fill="hold" grpId="1"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anim calcmode="lin" valueType="num">
                                      <p:cBhvr>
                                        <p:cTn id="20" dur="500" fill="hold"/>
                                        <p:tgtEl>
                                          <p:spTgt spid="2"/>
                                        </p:tgtEl>
                                        <p:attrNameLst>
                                          <p:attrName>style.rotation</p:attrName>
                                        </p:attrNameLst>
                                      </p:cBhvr>
                                      <p:tavLst>
                                        <p:tav tm="0">
                                          <p:val>
                                            <p:fltVal val="720"/>
                                          </p:val>
                                        </p:tav>
                                        <p:tav tm="100000">
                                          <p:val>
                                            <p:fltVal val="0"/>
                                          </p:val>
                                        </p:tav>
                                      </p:tavLst>
                                    </p:anim>
                                    <p:anim calcmode="lin" valueType="num">
                                      <p:cBhvr>
                                        <p:cTn id="21" dur="500" fill="hold"/>
                                        <p:tgtEl>
                                          <p:spTgt spid="2"/>
                                        </p:tgtEl>
                                        <p:attrNameLst>
                                          <p:attrName>ppt_h</p:attrName>
                                        </p:attrNameLst>
                                      </p:cBhvr>
                                      <p:tavLst>
                                        <p:tav tm="0">
                                          <p:val>
                                            <p:fltVal val="0"/>
                                          </p:val>
                                        </p:tav>
                                        <p:tav tm="100000">
                                          <p:val>
                                            <p:strVal val="#ppt_h"/>
                                          </p:val>
                                        </p:tav>
                                      </p:tavLst>
                                    </p:anim>
                                    <p:anim calcmode="lin" valueType="num">
                                      <p:cBhvr>
                                        <p:cTn id="22" dur="500" fill="hold"/>
                                        <p:tgtEl>
                                          <p:spTgt spid="2"/>
                                        </p:tgtEl>
                                        <p:attrNameLst>
                                          <p:attrName>ppt_w</p:attrName>
                                        </p:attrNameLst>
                                      </p:cBhvr>
                                      <p:tavLst>
                                        <p:tav tm="0">
                                          <p:val>
                                            <p:fltVal val="0"/>
                                          </p:val>
                                        </p:tav>
                                        <p:tav tm="100000">
                                          <p:val>
                                            <p:strVal val="#ppt_w"/>
                                          </p:val>
                                        </p:tav>
                                      </p:tavLst>
                                    </p:anim>
                                  </p:childTnLst>
                                </p:cTn>
                              </p:par>
                              <p:par>
                                <p:cTn id="23" presetID="53" presetClass="entr" presetSubtype="16" fill="hold" grpId="2" nodeType="with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500" fill="hold"/>
                                        <p:tgtEl>
                                          <p:spTgt spid="2"/>
                                        </p:tgtEl>
                                        <p:attrNameLst>
                                          <p:attrName>ppt_w</p:attrName>
                                        </p:attrNameLst>
                                      </p:cBhvr>
                                      <p:tavLst>
                                        <p:tav tm="0">
                                          <p:val>
                                            <p:fltVal val="0"/>
                                          </p:val>
                                        </p:tav>
                                        <p:tav tm="100000">
                                          <p:val>
                                            <p:strVal val="#ppt_w"/>
                                          </p:val>
                                        </p:tav>
                                      </p:tavLst>
                                    </p:anim>
                                    <p:anim calcmode="lin" valueType="num">
                                      <p:cBhvr>
                                        <p:cTn id="26" dur="500" fill="hold"/>
                                        <p:tgtEl>
                                          <p:spTgt spid="2"/>
                                        </p:tgtEl>
                                        <p:attrNameLst>
                                          <p:attrName>ppt_h</p:attrName>
                                        </p:attrNameLst>
                                      </p:cBhvr>
                                      <p:tavLst>
                                        <p:tav tm="0">
                                          <p:val>
                                            <p:fltVal val="0"/>
                                          </p:val>
                                        </p:tav>
                                        <p:tav tm="100000">
                                          <p:val>
                                            <p:strVal val="#ppt_h"/>
                                          </p:val>
                                        </p:tav>
                                      </p:tavLst>
                                    </p:anim>
                                    <p:animEffect transition="in" filter="fade">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0"/>
          <p:cNvSpPr txBox="1">
            <a:spLocks noChangeArrowheads="1"/>
          </p:cNvSpPr>
          <p:nvPr/>
        </p:nvSpPr>
        <p:spPr bwMode="auto">
          <a:xfrm>
            <a:off x="2714293" y="2568460"/>
            <a:ext cx="6309671" cy="1200329"/>
          </a:xfrm>
          <a:prstGeom prst="rect">
            <a:avLst/>
          </a:prstGeom>
          <a:noFill/>
          <a:ln w="9525">
            <a:noFill/>
            <a:miter lim="800000"/>
            <a:headEnd/>
            <a:tailEnd/>
          </a:ln>
        </p:spPr>
        <p:txBody>
          <a:bodyPr wrap="square">
            <a:spAutoFit/>
          </a:bodyPr>
          <a:lstStyle/>
          <a:p>
            <a:pPr algn="ctr"/>
            <a:r>
              <a:rPr lang="zh-CN" altLang="en-US" sz="3600" b="1" dirty="0" smtClean="0">
                <a:solidFill>
                  <a:schemeClr val="bg1"/>
                </a:solidFill>
                <a:latin typeface="黑体" panose="02010609060101010101" pitchFamily="49" charset="-122"/>
                <a:ea typeface="黑体" panose="02010609060101010101" pitchFamily="49" charset="-122"/>
              </a:rPr>
              <a:t>第</a:t>
            </a:r>
            <a:r>
              <a:rPr lang="en-US" altLang="zh-CN" sz="3600" b="1" dirty="0" smtClean="0">
                <a:solidFill>
                  <a:schemeClr val="bg1"/>
                </a:solidFill>
                <a:latin typeface="黑体" panose="02010609060101010101" pitchFamily="49" charset="-122"/>
                <a:ea typeface="黑体" panose="02010609060101010101" pitchFamily="49" charset="-122"/>
              </a:rPr>
              <a:t>10</a:t>
            </a:r>
            <a:r>
              <a:rPr lang="zh-CN" altLang="en-US" sz="3600" b="1" dirty="0" smtClean="0">
                <a:solidFill>
                  <a:schemeClr val="bg1"/>
                </a:solidFill>
                <a:latin typeface="黑体" panose="02010609060101010101" pitchFamily="49" charset="-122"/>
                <a:ea typeface="黑体" panose="02010609060101010101" pitchFamily="49" charset="-122"/>
              </a:rPr>
              <a:t>章</a:t>
            </a:r>
            <a:endParaRPr lang="en-US" altLang="zh-CN" sz="3600" b="1" dirty="0" smtClean="0">
              <a:solidFill>
                <a:schemeClr val="bg1"/>
              </a:solidFill>
              <a:latin typeface="黑体" panose="02010609060101010101" pitchFamily="49" charset="-122"/>
              <a:ea typeface="黑体" panose="02010609060101010101" pitchFamily="49" charset="-122"/>
            </a:endParaRPr>
          </a:p>
          <a:p>
            <a:pPr algn="ctr"/>
            <a:r>
              <a:rPr lang="zh-CN" altLang="en-US" sz="3600" b="1" dirty="0" smtClean="0">
                <a:solidFill>
                  <a:schemeClr val="bg1"/>
                </a:solidFill>
                <a:latin typeface="黑体" panose="02010609060101010101" pitchFamily="49" charset="-122"/>
                <a:ea typeface="黑体" panose="02010609060101010101" pitchFamily="49" charset="-122"/>
              </a:rPr>
              <a:t>音频编辑</a:t>
            </a:r>
            <a:endParaRPr lang="zh-CN" altLang="en-US" sz="3600" b="1" dirty="0">
              <a:solidFill>
                <a:schemeClr val="bg1"/>
              </a:solidFill>
              <a:latin typeface="黑体" panose="02010609060101010101" pitchFamily="49" charset="-122"/>
              <a:ea typeface="黑体" panose="02010609060101010101" pitchFamily="49" charset="-122"/>
            </a:endParaRPr>
          </a:p>
        </p:txBody>
      </p:sp>
      <p:cxnSp>
        <p:nvCxnSpPr>
          <p:cNvPr id="4" name="直接连接符 3"/>
          <p:cNvCxnSpPr/>
          <p:nvPr/>
        </p:nvCxnSpPr>
        <p:spPr>
          <a:xfrm>
            <a:off x="2824450" y="2568460"/>
            <a:ext cx="5734516"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2824450" y="3904137"/>
            <a:ext cx="5734516"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33146" y="4210172"/>
            <a:ext cx="3802024" cy="3046441"/>
          </a:xfrm>
          <a:prstGeom prst="rect">
            <a:avLst/>
          </a:prstGeom>
        </p:spPr>
      </p:pic>
    </p:spTree>
    <p:extLst>
      <p:ext uri="{BB962C8B-B14F-4D97-AF65-F5344CB8AC3E}">
        <p14:creationId xmlns:p14="http://schemas.microsoft.com/office/powerpoint/2010/main" val="3208821912"/>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50" fill="hold"/>
                                        <p:tgtEl>
                                          <p:spTgt spid="4"/>
                                        </p:tgtEl>
                                        <p:attrNameLst>
                                          <p:attrName>ppt_x</p:attrName>
                                        </p:attrNameLst>
                                      </p:cBhvr>
                                      <p:tavLst>
                                        <p:tav tm="0">
                                          <p:val>
                                            <p:strVal val="0-#ppt_w/2"/>
                                          </p:val>
                                        </p:tav>
                                        <p:tav tm="100000">
                                          <p:val>
                                            <p:strVal val="#ppt_x"/>
                                          </p:val>
                                        </p:tav>
                                      </p:tavLst>
                                    </p:anim>
                                    <p:anim calcmode="lin" valueType="num">
                                      <p:cBhvr additive="base">
                                        <p:cTn id="8" dur="25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250" fill="hold"/>
                                        <p:tgtEl>
                                          <p:spTgt spid="5"/>
                                        </p:tgtEl>
                                        <p:attrNameLst>
                                          <p:attrName>ppt_x</p:attrName>
                                        </p:attrNameLst>
                                      </p:cBhvr>
                                      <p:tavLst>
                                        <p:tav tm="0">
                                          <p:val>
                                            <p:strVal val="1+#ppt_w/2"/>
                                          </p:val>
                                        </p:tav>
                                        <p:tav tm="100000">
                                          <p:val>
                                            <p:strVal val="#ppt_x"/>
                                          </p:val>
                                        </p:tav>
                                      </p:tavLst>
                                    </p:anim>
                                    <p:anim calcmode="lin" valueType="num">
                                      <p:cBhvr additive="base">
                                        <p:cTn id="12" dur="25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250"/>
                            </p:stCondLst>
                            <p:childTnLst>
                              <p:par>
                                <p:cTn id="14" presetID="10" presetClass="entr" presetSubtype="0"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par>
                                <p:cTn id="17" presetID="35" presetClass="entr" presetSubtype="0" fill="hold" grpId="1"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anim calcmode="lin" valueType="num">
                                      <p:cBhvr>
                                        <p:cTn id="20" dur="500" fill="hold"/>
                                        <p:tgtEl>
                                          <p:spTgt spid="2"/>
                                        </p:tgtEl>
                                        <p:attrNameLst>
                                          <p:attrName>style.rotation</p:attrName>
                                        </p:attrNameLst>
                                      </p:cBhvr>
                                      <p:tavLst>
                                        <p:tav tm="0">
                                          <p:val>
                                            <p:fltVal val="720"/>
                                          </p:val>
                                        </p:tav>
                                        <p:tav tm="100000">
                                          <p:val>
                                            <p:fltVal val="0"/>
                                          </p:val>
                                        </p:tav>
                                      </p:tavLst>
                                    </p:anim>
                                    <p:anim calcmode="lin" valueType="num">
                                      <p:cBhvr>
                                        <p:cTn id="21" dur="500" fill="hold"/>
                                        <p:tgtEl>
                                          <p:spTgt spid="2"/>
                                        </p:tgtEl>
                                        <p:attrNameLst>
                                          <p:attrName>ppt_h</p:attrName>
                                        </p:attrNameLst>
                                      </p:cBhvr>
                                      <p:tavLst>
                                        <p:tav tm="0">
                                          <p:val>
                                            <p:fltVal val="0"/>
                                          </p:val>
                                        </p:tav>
                                        <p:tav tm="100000">
                                          <p:val>
                                            <p:strVal val="#ppt_h"/>
                                          </p:val>
                                        </p:tav>
                                      </p:tavLst>
                                    </p:anim>
                                    <p:anim calcmode="lin" valueType="num">
                                      <p:cBhvr>
                                        <p:cTn id="22" dur="500" fill="hold"/>
                                        <p:tgtEl>
                                          <p:spTgt spid="2"/>
                                        </p:tgtEl>
                                        <p:attrNameLst>
                                          <p:attrName>ppt_w</p:attrName>
                                        </p:attrNameLst>
                                      </p:cBhvr>
                                      <p:tavLst>
                                        <p:tav tm="0">
                                          <p:val>
                                            <p:fltVal val="0"/>
                                          </p:val>
                                        </p:tav>
                                        <p:tav tm="100000">
                                          <p:val>
                                            <p:strVal val="#ppt_w"/>
                                          </p:val>
                                        </p:tav>
                                      </p:tavLst>
                                    </p:anim>
                                  </p:childTnLst>
                                </p:cTn>
                              </p:par>
                              <p:par>
                                <p:cTn id="23" presetID="53" presetClass="entr" presetSubtype="16" fill="hold" grpId="2" nodeType="with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500" fill="hold"/>
                                        <p:tgtEl>
                                          <p:spTgt spid="2"/>
                                        </p:tgtEl>
                                        <p:attrNameLst>
                                          <p:attrName>ppt_w</p:attrName>
                                        </p:attrNameLst>
                                      </p:cBhvr>
                                      <p:tavLst>
                                        <p:tav tm="0">
                                          <p:val>
                                            <p:fltVal val="0"/>
                                          </p:val>
                                        </p:tav>
                                        <p:tav tm="100000">
                                          <p:val>
                                            <p:strVal val="#ppt_w"/>
                                          </p:val>
                                        </p:tav>
                                      </p:tavLst>
                                    </p:anim>
                                    <p:anim calcmode="lin" valueType="num">
                                      <p:cBhvr>
                                        <p:cTn id="26" dur="500" fill="hold"/>
                                        <p:tgtEl>
                                          <p:spTgt spid="2"/>
                                        </p:tgtEl>
                                        <p:attrNameLst>
                                          <p:attrName>ppt_h</p:attrName>
                                        </p:attrNameLst>
                                      </p:cBhvr>
                                      <p:tavLst>
                                        <p:tav tm="0">
                                          <p:val>
                                            <p:fltVal val="0"/>
                                          </p:val>
                                        </p:tav>
                                        <p:tav tm="100000">
                                          <p:val>
                                            <p:strVal val="#ppt_h"/>
                                          </p:val>
                                        </p:tav>
                                      </p:tavLst>
                                    </p:anim>
                                    <p:animEffect transition="in" filter="fade">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en-US" sz="2400" b="1" dirty="0" smtClean="0">
                <a:latin typeface="黑体" panose="02010609060101010101" pitchFamily="49" charset="-122"/>
                <a:ea typeface="黑体" panose="02010609060101010101" pitchFamily="49" charset="-122"/>
              </a:rPr>
              <a:t>音频编辑</a:t>
            </a:r>
            <a:endParaRPr lang="zh-CN" altLang="en-US" sz="2400" dirty="0">
              <a:latin typeface="黑体" panose="02010609060101010101" pitchFamily="49" charset="-122"/>
              <a:ea typeface="黑体" panose="02010609060101010101" pitchFamily="49" charset="-122"/>
            </a:endParaRPr>
          </a:p>
        </p:txBody>
      </p:sp>
      <p:sp>
        <p:nvSpPr>
          <p:cNvPr id="4" name="TextBox 1"/>
          <p:cNvSpPr txBox="1"/>
          <p:nvPr/>
        </p:nvSpPr>
        <p:spPr>
          <a:xfrm>
            <a:off x="683084" y="1989844"/>
            <a:ext cx="5526647" cy="4570482"/>
          </a:xfrm>
          <a:prstGeom prst="rect">
            <a:avLst/>
          </a:prstGeom>
          <a:noFill/>
        </p:spPr>
        <p:txBody>
          <a:bodyPr wrap="square" lIns="0" tIns="0" rIns="0" bIns="0" rtlCol="0">
            <a:spAutoFit/>
          </a:bodyPr>
          <a:lstStyle/>
          <a:p>
            <a:pPr algn="just" fontAlgn="base">
              <a:lnSpc>
                <a:spcPct val="150000"/>
              </a:lnSpc>
              <a:spcBef>
                <a:spcPct val="0"/>
              </a:spcBef>
              <a:spcAft>
                <a:spcPct val="0"/>
              </a:spcAft>
            </a:pPr>
            <a:r>
              <a:rPr lang="zh-CN" altLang="zh-CN" sz="2000" dirty="0" smtClean="0">
                <a:latin typeface="微软雅黑" pitchFamily="34" charset="-122"/>
                <a:ea typeface="微软雅黑" pitchFamily="34" charset="-122"/>
              </a:rPr>
              <a:t>电视剧《山海情》描绘</a:t>
            </a:r>
            <a:r>
              <a:rPr lang="zh-CN" altLang="en-US" sz="2000" dirty="0" smtClean="0">
                <a:latin typeface="微软雅黑" pitchFamily="34" charset="-122"/>
                <a:ea typeface="微软雅黑" pitchFamily="34" charset="-122"/>
              </a:rPr>
              <a:t>了</a:t>
            </a:r>
            <a:r>
              <a:rPr lang="zh-CN" altLang="zh-CN" sz="2000" dirty="0" smtClean="0">
                <a:latin typeface="微软雅黑" pitchFamily="34" charset="-122"/>
                <a:ea typeface="微软雅黑" pitchFamily="34" charset="-122"/>
              </a:rPr>
              <a:t>扶贫</a:t>
            </a:r>
            <a:r>
              <a:rPr lang="zh-CN" altLang="zh-CN" sz="2000" dirty="0">
                <a:latin typeface="微软雅黑" pitchFamily="34" charset="-122"/>
                <a:ea typeface="微软雅黑" pitchFamily="34" charset="-122"/>
              </a:rPr>
              <a:t>路上一个个鲜活生动的故事和人物。画面中高度还原的人物造型，</a:t>
            </a:r>
            <a:r>
              <a:rPr lang="en-US" altLang="zh-CN" sz="2000" dirty="0">
                <a:latin typeface="微软雅黑" pitchFamily="34" charset="-122"/>
                <a:ea typeface="微软雅黑" pitchFamily="34" charset="-122"/>
              </a:rPr>
              <a:t>20</a:t>
            </a:r>
            <a:r>
              <a:rPr lang="zh-CN" altLang="zh-CN" sz="2000" dirty="0">
                <a:latin typeface="微软雅黑" pitchFamily="34" charset="-122"/>
                <a:ea typeface="微软雅黑" pitchFamily="34" charset="-122"/>
              </a:rPr>
              <a:t>世纪</a:t>
            </a:r>
            <a:r>
              <a:rPr lang="en-US" altLang="zh-CN" sz="2000" dirty="0">
                <a:latin typeface="微软雅黑" pitchFamily="34" charset="-122"/>
                <a:ea typeface="微软雅黑" pitchFamily="34" charset="-122"/>
              </a:rPr>
              <a:t>90</a:t>
            </a:r>
            <a:r>
              <a:rPr lang="zh-CN" altLang="zh-CN" sz="2000" dirty="0">
                <a:latin typeface="微软雅黑" pitchFamily="34" charset="-122"/>
                <a:ea typeface="微软雅黑" pitchFamily="34" charset="-122"/>
              </a:rPr>
              <a:t>年代贫困生活状态与自然地域特征的原生态展现，全面立体地再现故事所处的环境。剧中西北方言的使用更加突出了西北人淳朴勤劳、自强不息的特质，为剧中西北地域的生活质感带来了“灵魂”，不仅展现出浓郁的地域文化，也让观众感受到主流题材影视作品在创作细节上的精雕细琢。</a:t>
            </a:r>
          </a:p>
          <a:p>
            <a:pPr algn="just" fontAlgn="base">
              <a:lnSpc>
                <a:spcPct val="150000"/>
              </a:lnSpc>
              <a:spcBef>
                <a:spcPct val="0"/>
              </a:spcBef>
              <a:spcAft>
                <a:spcPct val="0"/>
              </a:spcAft>
            </a:pPr>
            <a:endParaRPr lang="en-US" altLang="zh-CN" dirty="0">
              <a:latin typeface="微软雅黑" pitchFamily="34" charset="-122"/>
              <a:ea typeface="微软雅黑"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10</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sp>
        <p:nvSpPr>
          <p:cNvPr id="3" name="矩形 2"/>
          <p:cNvSpPr/>
          <p:nvPr/>
        </p:nvSpPr>
        <p:spPr>
          <a:xfrm>
            <a:off x="585608" y="1341245"/>
            <a:ext cx="2744445"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章节导入</a:t>
            </a:r>
            <a:endParaRPr lang="en-US" altLang="zh-CN" sz="2000" dirty="0">
              <a:solidFill>
                <a:prstClr val="white"/>
              </a:solidFill>
              <a:ea typeface="微软雅黑" pitchFamily="34" charset="-122"/>
              <a:cs typeface="Arial Unicode MS" pitchFamily="34" charset="-122"/>
            </a:endParaRPr>
          </a:p>
        </p:txBody>
      </p:sp>
      <p:pic>
        <p:nvPicPr>
          <p:cNvPr id="7" name="图片 6"/>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72555" y="2453868"/>
            <a:ext cx="5719445" cy="2710180"/>
          </a:xfrm>
          <a:prstGeom prst="rect">
            <a:avLst/>
          </a:prstGeom>
          <a:noFill/>
          <a:ln>
            <a:noFill/>
          </a:ln>
        </p:spPr>
      </p:pic>
    </p:spTree>
    <p:extLst>
      <p:ext uri="{BB962C8B-B14F-4D97-AF65-F5344CB8AC3E}">
        <p14:creationId xmlns:p14="http://schemas.microsoft.com/office/powerpoint/2010/main" val="41846879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en-US" sz="2400" b="1" dirty="0" smtClean="0">
                <a:latin typeface="黑体" panose="02010609060101010101" pitchFamily="49" charset="-122"/>
                <a:ea typeface="黑体" panose="02010609060101010101" pitchFamily="49" charset="-122"/>
              </a:rPr>
              <a:t>音频编辑</a:t>
            </a:r>
            <a:endParaRPr lang="zh-CN" altLang="en-US" sz="2400" dirty="0">
              <a:latin typeface="黑体" panose="02010609060101010101" pitchFamily="49" charset="-122"/>
              <a:ea typeface="黑体" panose="02010609060101010101" pitchFamily="49" charset="-122"/>
            </a:endParaRPr>
          </a:p>
        </p:txBody>
      </p:sp>
      <p:sp>
        <p:nvSpPr>
          <p:cNvPr id="4" name="TextBox 1"/>
          <p:cNvSpPr txBox="1"/>
          <p:nvPr/>
        </p:nvSpPr>
        <p:spPr>
          <a:xfrm>
            <a:off x="683084" y="1989844"/>
            <a:ext cx="11067638" cy="4154984"/>
          </a:xfrm>
          <a:prstGeom prst="rect">
            <a:avLst/>
          </a:prstGeom>
          <a:noFill/>
        </p:spPr>
        <p:txBody>
          <a:bodyPr wrap="square" lIns="0" tIns="0" rIns="0" bIns="0" rtlCol="0">
            <a:spAutoFit/>
          </a:bodyPr>
          <a:lstStyle/>
          <a:p>
            <a:pPr algn="just" fontAlgn="base">
              <a:lnSpc>
                <a:spcPct val="150000"/>
              </a:lnSpc>
              <a:spcBef>
                <a:spcPct val="0"/>
              </a:spcBef>
              <a:spcAft>
                <a:spcPct val="0"/>
              </a:spcAft>
            </a:pPr>
            <a:r>
              <a:rPr lang="zh-CN" altLang="zh-CN" sz="2000" b="1" dirty="0">
                <a:latin typeface="微软雅黑" pitchFamily="34" charset="-122"/>
                <a:ea typeface="微软雅黑" pitchFamily="34" charset="-122"/>
              </a:rPr>
              <a:t>频率</a:t>
            </a:r>
            <a:r>
              <a:rPr lang="zh-CN" altLang="zh-CN" sz="2000" dirty="0">
                <a:latin typeface="微软雅黑" pitchFamily="34" charset="-122"/>
                <a:ea typeface="微软雅黑" pitchFamily="34" charset="-122"/>
              </a:rPr>
              <a:t>是声波在</a:t>
            </a:r>
            <a:r>
              <a:rPr lang="en-US" altLang="zh-CN" sz="2000" dirty="0">
                <a:latin typeface="微软雅黑" pitchFamily="34" charset="-122"/>
                <a:ea typeface="微软雅黑" pitchFamily="34" charset="-122"/>
              </a:rPr>
              <a:t>1</a:t>
            </a:r>
            <a:r>
              <a:rPr lang="zh-CN" altLang="zh-CN" sz="2000" dirty="0">
                <a:latin typeface="微软雅黑" pitchFamily="34" charset="-122"/>
                <a:ea typeface="微软雅黑" pitchFamily="34" charset="-122"/>
              </a:rPr>
              <a:t>秒内完成周期性振动变化的次数。比如，一个每秒钟振动</a:t>
            </a:r>
            <a:r>
              <a:rPr lang="en-US" altLang="zh-CN" sz="2000" dirty="0">
                <a:latin typeface="微软雅黑" pitchFamily="34" charset="-122"/>
                <a:ea typeface="微软雅黑" pitchFamily="34" charset="-122"/>
              </a:rPr>
              <a:t>100</a:t>
            </a:r>
            <a:r>
              <a:rPr lang="zh-CN" altLang="zh-CN" sz="2000" dirty="0">
                <a:latin typeface="微软雅黑" pitchFamily="34" charset="-122"/>
                <a:ea typeface="微软雅黑" pitchFamily="34" charset="-122"/>
              </a:rPr>
              <a:t>次的声音，它的频率就是</a:t>
            </a:r>
            <a:r>
              <a:rPr lang="en-US" altLang="zh-CN" sz="2000" dirty="0">
                <a:latin typeface="微软雅黑" pitchFamily="34" charset="-122"/>
                <a:ea typeface="微软雅黑" pitchFamily="34" charset="-122"/>
              </a:rPr>
              <a:t>100Hz</a:t>
            </a:r>
            <a:r>
              <a:rPr lang="zh-CN" altLang="zh-CN" sz="2000" dirty="0">
                <a:latin typeface="微软雅黑" pitchFamily="34" charset="-122"/>
                <a:ea typeface="微软雅黑" pitchFamily="34" charset="-122"/>
              </a:rPr>
              <a:t>。一般情况下，人耳听觉的频率范围约为</a:t>
            </a:r>
            <a:r>
              <a:rPr lang="en-US" altLang="zh-CN" sz="2000" dirty="0">
                <a:latin typeface="微软雅黑" pitchFamily="34" charset="-122"/>
                <a:ea typeface="微软雅黑" pitchFamily="34" charset="-122"/>
              </a:rPr>
              <a:t>20</a:t>
            </a:r>
            <a:r>
              <a:rPr lang="zh-CN" altLang="zh-CN" sz="2000" dirty="0">
                <a:latin typeface="微软雅黑" pitchFamily="34" charset="-122"/>
                <a:ea typeface="微软雅黑" pitchFamily="34" charset="-122"/>
              </a:rPr>
              <a:t>～</a:t>
            </a:r>
            <a:r>
              <a:rPr lang="en-US" altLang="zh-CN" sz="2000" dirty="0">
                <a:latin typeface="微软雅黑" pitchFamily="34" charset="-122"/>
                <a:ea typeface="微软雅黑" pitchFamily="34" charset="-122"/>
              </a:rPr>
              <a:t>20kHz</a:t>
            </a:r>
            <a:r>
              <a:rPr lang="zh-CN" altLang="zh-CN" sz="2000" dirty="0">
                <a:latin typeface="微软雅黑" pitchFamily="34" charset="-122"/>
                <a:ea typeface="微软雅黑" pitchFamily="34" charset="-122"/>
              </a:rPr>
              <a:t>，超出这个范围人的耳朵就无法察觉。其中，</a:t>
            </a:r>
            <a:r>
              <a:rPr lang="en-US" altLang="zh-CN" sz="2000" dirty="0">
                <a:latin typeface="微软雅黑" pitchFamily="34" charset="-122"/>
                <a:ea typeface="微软雅黑" pitchFamily="34" charset="-122"/>
              </a:rPr>
              <a:t>20Hz</a:t>
            </a:r>
            <a:r>
              <a:rPr lang="zh-CN" altLang="zh-CN" sz="2000" dirty="0">
                <a:latin typeface="微软雅黑" pitchFamily="34" charset="-122"/>
                <a:ea typeface="微软雅黑" pitchFamily="34" charset="-122"/>
              </a:rPr>
              <a:t>～</a:t>
            </a:r>
            <a:r>
              <a:rPr lang="en-US" altLang="zh-CN" sz="2000" dirty="0">
                <a:latin typeface="微软雅黑" pitchFamily="34" charset="-122"/>
                <a:ea typeface="微软雅黑" pitchFamily="34" charset="-122"/>
              </a:rPr>
              <a:t>200Hz</a:t>
            </a:r>
            <a:r>
              <a:rPr lang="zh-CN" altLang="zh-CN" sz="2000" dirty="0">
                <a:latin typeface="微软雅黑" pitchFamily="34" charset="-122"/>
                <a:ea typeface="微软雅黑" pitchFamily="34" charset="-122"/>
              </a:rPr>
              <a:t>为低频区，</a:t>
            </a:r>
            <a:r>
              <a:rPr lang="en-US" altLang="zh-CN" sz="2000" dirty="0">
                <a:latin typeface="微软雅黑" pitchFamily="34" charset="-122"/>
                <a:ea typeface="微软雅黑" pitchFamily="34" charset="-122"/>
              </a:rPr>
              <a:t>200Hz</a:t>
            </a:r>
            <a:r>
              <a:rPr lang="zh-CN" altLang="zh-CN" sz="2000" dirty="0">
                <a:latin typeface="微软雅黑" pitchFamily="34" charset="-122"/>
                <a:ea typeface="微软雅黑" pitchFamily="34" charset="-122"/>
              </a:rPr>
              <a:t>～</a:t>
            </a:r>
            <a:r>
              <a:rPr lang="en-US" altLang="zh-CN" sz="2000" dirty="0">
                <a:latin typeface="微软雅黑" pitchFamily="34" charset="-122"/>
                <a:ea typeface="微软雅黑" pitchFamily="34" charset="-122"/>
              </a:rPr>
              <a:t>5kHz</a:t>
            </a:r>
            <a:r>
              <a:rPr lang="zh-CN" altLang="zh-CN" sz="2000" dirty="0">
                <a:latin typeface="微软雅黑" pitchFamily="34" charset="-122"/>
                <a:ea typeface="微软雅黑" pitchFamily="34" charset="-122"/>
              </a:rPr>
              <a:t>为中频区，</a:t>
            </a:r>
            <a:r>
              <a:rPr lang="en-US" altLang="zh-CN" sz="2000" dirty="0">
                <a:latin typeface="微软雅黑" pitchFamily="34" charset="-122"/>
                <a:ea typeface="微软雅黑" pitchFamily="34" charset="-122"/>
              </a:rPr>
              <a:t>5kHz</a:t>
            </a:r>
            <a:r>
              <a:rPr lang="zh-CN" altLang="zh-CN" sz="2000" dirty="0">
                <a:latin typeface="微软雅黑" pitchFamily="34" charset="-122"/>
                <a:ea typeface="微软雅黑" pitchFamily="34" charset="-122"/>
              </a:rPr>
              <a:t>～</a:t>
            </a:r>
            <a:r>
              <a:rPr lang="en-US" altLang="zh-CN" sz="2000" dirty="0">
                <a:latin typeface="微软雅黑" pitchFamily="34" charset="-122"/>
                <a:ea typeface="微软雅黑" pitchFamily="34" charset="-122"/>
              </a:rPr>
              <a:t>20kHz</a:t>
            </a:r>
            <a:r>
              <a:rPr lang="zh-CN" altLang="zh-CN" sz="2000" dirty="0">
                <a:latin typeface="微软雅黑" pitchFamily="34" charset="-122"/>
                <a:ea typeface="微软雅黑" pitchFamily="34" charset="-122"/>
              </a:rPr>
              <a:t>为高频区。</a:t>
            </a:r>
            <a:endParaRPr lang="en-US" altLang="zh-CN" sz="2000" dirty="0">
              <a:latin typeface="微软雅黑" pitchFamily="34" charset="-122"/>
              <a:ea typeface="微软雅黑" pitchFamily="34" charset="-122"/>
            </a:endParaRPr>
          </a:p>
          <a:p>
            <a:pPr algn="just" fontAlgn="base">
              <a:lnSpc>
                <a:spcPct val="150000"/>
              </a:lnSpc>
              <a:spcBef>
                <a:spcPct val="0"/>
              </a:spcBef>
              <a:spcAft>
                <a:spcPct val="0"/>
              </a:spcAft>
            </a:pPr>
            <a:r>
              <a:rPr lang="zh-CN" altLang="zh-CN" sz="2000" b="1" dirty="0">
                <a:latin typeface="微软雅黑" pitchFamily="34" charset="-122"/>
                <a:ea typeface="微软雅黑" pitchFamily="34" charset="-122"/>
              </a:rPr>
              <a:t>振幅</a:t>
            </a:r>
            <a:r>
              <a:rPr lang="zh-CN" altLang="zh-CN" sz="2000" dirty="0">
                <a:latin typeface="微软雅黑" pitchFamily="34" charset="-122"/>
                <a:ea typeface="微软雅黑" pitchFamily="34" charset="-122"/>
              </a:rPr>
              <a:t>可以将其理解为波形离开零位线的距离，用来指示音量。波形距离零位线越远，音量越大，反之，音量越小，振幅在声波中的计量单位是</a:t>
            </a:r>
            <a:r>
              <a:rPr lang="en-US" altLang="zh-CN" sz="2000" dirty="0">
                <a:latin typeface="微软雅黑" pitchFamily="34" charset="-122"/>
                <a:ea typeface="微软雅黑" pitchFamily="34" charset="-122"/>
              </a:rPr>
              <a:t>“</a:t>
            </a:r>
            <a:r>
              <a:rPr lang="zh-CN" altLang="zh-CN" sz="2000" dirty="0">
                <a:latin typeface="微软雅黑" pitchFamily="34" charset="-122"/>
                <a:ea typeface="微软雅黑" pitchFamily="34" charset="-122"/>
              </a:rPr>
              <a:t>分贝</a:t>
            </a:r>
            <a:r>
              <a:rPr lang="en-US" altLang="zh-CN" sz="2000" dirty="0">
                <a:latin typeface="微软雅黑" pitchFamily="34" charset="-122"/>
                <a:ea typeface="微软雅黑" pitchFamily="34" charset="-122"/>
              </a:rPr>
              <a:t>”</a:t>
            </a:r>
            <a:r>
              <a:rPr lang="zh-CN" altLang="zh-CN" sz="2000" dirty="0">
                <a:latin typeface="微软雅黑" pitchFamily="34" charset="-122"/>
                <a:ea typeface="微软雅黑" pitchFamily="34" charset="-122"/>
              </a:rPr>
              <a:t>。</a:t>
            </a:r>
            <a:endParaRPr lang="en-US" altLang="zh-CN" sz="2000" dirty="0">
              <a:latin typeface="微软雅黑" pitchFamily="34" charset="-122"/>
              <a:ea typeface="微软雅黑" pitchFamily="34" charset="-122"/>
            </a:endParaRPr>
          </a:p>
          <a:p>
            <a:pPr algn="just" fontAlgn="base">
              <a:lnSpc>
                <a:spcPct val="150000"/>
              </a:lnSpc>
              <a:spcBef>
                <a:spcPct val="0"/>
              </a:spcBef>
              <a:spcAft>
                <a:spcPct val="0"/>
              </a:spcAft>
            </a:pPr>
            <a:r>
              <a:rPr lang="zh-CN" altLang="zh-CN" sz="2000" b="1" dirty="0">
                <a:latin typeface="微软雅黑" pitchFamily="34" charset="-122"/>
                <a:ea typeface="微软雅黑" pitchFamily="34" charset="-122"/>
              </a:rPr>
              <a:t>采样率</a:t>
            </a:r>
            <a:r>
              <a:rPr lang="zh-CN" altLang="zh-CN" sz="2000" dirty="0">
                <a:latin typeface="微软雅黑" pitchFamily="34" charset="-122"/>
                <a:ea typeface="微软雅黑" pitchFamily="34" charset="-122"/>
              </a:rPr>
              <a:t>是指录音设备在一秒钟内对声音信号的采样次数，单位为</a:t>
            </a:r>
            <a:r>
              <a:rPr lang="en-US" altLang="zh-CN" sz="2000" dirty="0">
                <a:latin typeface="微软雅黑" pitchFamily="34" charset="-122"/>
                <a:ea typeface="微软雅黑" pitchFamily="34" charset="-122"/>
              </a:rPr>
              <a:t>Hz</a:t>
            </a:r>
            <a:r>
              <a:rPr lang="zh-CN" altLang="zh-CN" sz="2000" dirty="0">
                <a:latin typeface="微软雅黑" pitchFamily="34" charset="-122"/>
                <a:ea typeface="微软雅黑" pitchFamily="34" charset="-122"/>
              </a:rPr>
              <a:t>（赫兹），采样频率越高，声音的还原就越真实自然，声音的播放效果越好</a:t>
            </a:r>
            <a:r>
              <a:rPr lang="zh-CN" altLang="zh-CN" sz="2000" dirty="0">
                <a:latin typeface="微软雅黑" pitchFamily="34" charset="-122"/>
                <a:ea typeface="微软雅黑" pitchFamily="34" charset="-122"/>
              </a:rPr>
              <a:t>。</a:t>
            </a:r>
            <a:endParaRPr lang="en-US" altLang="zh-CN" sz="2000" dirty="0">
              <a:latin typeface="微软雅黑" pitchFamily="34" charset="-122"/>
              <a:ea typeface="微软雅黑" pitchFamily="34" charset="-122"/>
            </a:endParaRPr>
          </a:p>
          <a:p>
            <a:pPr algn="just" fontAlgn="base">
              <a:lnSpc>
                <a:spcPct val="150000"/>
              </a:lnSpc>
              <a:spcBef>
                <a:spcPct val="0"/>
              </a:spcBef>
              <a:spcAft>
                <a:spcPct val="0"/>
              </a:spcAft>
            </a:pPr>
            <a:r>
              <a:rPr lang="zh-CN" altLang="zh-CN" sz="2000" b="1" dirty="0">
                <a:latin typeface="微软雅黑" pitchFamily="34" charset="-122"/>
                <a:ea typeface="微软雅黑" pitchFamily="34" charset="-122"/>
              </a:rPr>
              <a:t>比特率</a:t>
            </a:r>
            <a:r>
              <a:rPr lang="zh-CN" altLang="zh-CN" sz="2000" dirty="0">
                <a:latin typeface="微软雅黑" pitchFamily="34" charset="-122"/>
                <a:ea typeface="微软雅黑" pitchFamily="34" charset="-122"/>
              </a:rPr>
              <a:t>是指每秒传送的比特数，单位为</a:t>
            </a:r>
            <a:r>
              <a:rPr lang="en-US" altLang="zh-CN" sz="2000" dirty="0">
                <a:latin typeface="微软雅黑" pitchFamily="34" charset="-122"/>
                <a:ea typeface="微软雅黑" pitchFamily="34" charset="-122"/>
              </a:rPr>
              <a:t>bps</a:t>
            </a:r>
            <a:r>
              <a:rPr lang="zh-CN" altLang="zh-CN" sz="2000" dirty="0">
                <a:latin typeface="微软雅黑" pitchFamily="34" charset="-122"/>
                <a:ea typeface="微软雅黑" pitchFamily="34" charset="-122"/>
              </a:rPr>
              <a:t>。比特率越高，传送数据的速度越快，是衡量音频质量的一个指标。</a:t>
            </a:r>
            <a:endParaRPr lang="en-US" altLang="zh-CN" sz="2000" dirty="0">
              <a:latin typeface="微软雅黑" pitchFamily="34" charset="-122"/>
              <a:ea typeface="微软雅黑"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10</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sp>
        <p:nvSpPr>
          <p:cNvPr id="3" name="矩形 2"/>
          <p:cNvSpPr/>
          <p:nvPr/>
        </p:nvSpPr>
        <p:spPr>
          <a:xfrm>
            <a:off x="585608" y="1341245"/>
            <a:ext cx="2744445"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10.1</a:t>
            </a:r>
            <a:r>
              <a:rPr lang="zh-CN" altLang="en-US" sz="2000" b="1" dirty="0" smtClean="0"/>
              <a:t>音频基础知识</a:t>
            </a:r>
            <a:endParaRPr lang="en-US" altLang="zh-CN" sz="2000" dirty="0">
              <a:solidFill>
                <a:prstClr val="white"/>
              </a:solidFill>
              <a:ea typeface="微软雅黑" pitchFamily="34" charset="-122"/>
              <a:cs typeface="Arial Unicode MS" pitchFamily="34" charset="-122"/>
            </a:endParaRPr>
          </a:p>
        </p:txBody>
      </p:sp>
    </p:spTree>
    <p:extLst>
      <p:ext uri="{BB962C8B-B14F-4D97-AF65-F5344CB8AC3E}">
        <p14:creationId xmlns:p14="http://schemas.microsoft.com/office/powerpoint/2010/main" val="121330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en-US" sz="2400" b="1" dirty="0" smtClean="0">
                <a:latin typeface="黑体" panose="02010609060101010101" pitchFamily="49" charset="-122"/>
                <a:ea typeface="黑体" panose="02010609060101010101" pitchFamily="49" charset="-122"/>
              </a:rPr>
              <a:t>音频编辑</a:t>
            </a:r>
            <a:endParaRPr lang="zh-CN" altLang="en-US" sz="2400" dirty="0">
              <a:latin typeface="黑体" panose="02010609060101010101" pitchFamily="49" charset="-122"/>
              <a:ea typeface="黑体" panose="02010609060101010101" pitchFamily="49" charset="-122"/>
            </a:endParaRPr>
          </a:p>
        </p:txBody>
      </p:sp>
      <p:sp>
        <p:nvSpPr>
          <p:cNvPr id="4" name="TextBox 1"/>
          <p:cNvSpPr txBox="1"/>
          <p:nvPr/>
        </p:nvSpPr>
        <p:spPr>
          <a:xfrm>
            <a:off x="3508170" y="1064246"/>
            <a:ext cx="7996893" cy="1384995"/>
          </a:xfrm>
          <a:prstGeom prst="rect">
            <a:avLst/>
          </a:prstGeom>
          <a:noFill/>
        </p:spPr>
        <p:txBody>
          <a:bodyPr wrap="square" lIns="0" tIns="0" rIns="0" bIns="0" rtlCol="0">
            <a:spAutoFit/>
          </a:bodyPr>
          <a:lstStyle/>
          <a:p>
            <a:pPr algn="just" fontAlgn="base">
              <a:lnSpc>
                <a:spcPct val="150000"/>
              </a:lnSpc>
              <a:spcBef>
                <a:spcPct val="0"/>
              </a:spcBef>
              <a:spcAft>
                <a:spcPct val="0"/>
              </a:spcAft>
            </a:pPr>
            <a:r>
              <a:rPr lang="zh-CN" altLang="zh-CN" sz="2000" b="1" dirty="0">
                <a:latin typeface="微软雅黑" pitchFamily="34" charset="-122"/>
                <a:ea typeface="微软雅黑" pitchFamily="34" charset="-122"/>
              </a:rPr>
              <a:t>音频类型</a:t>
            </a:r>
          </a:p>
          <a:p>
            <a:pPr algn="just" fontAlgn="base">
              <a:lnSpc>
                <a:spcPct val="150000"/>
              </a:lnSpc>
              <a:spcBef>
                <a:spcPct val="0"/>
              </a:spcBef>
              <a:spcAft>
                <a:spcPct val="0"/>
              </a:spcAft>
            </a:pPr>
            <a:r>
              <a:rPr lang="zh-CN" altLang="zh-CN" sz="2000" dirty="0">
                <a:latin typeface="微软雅黑" pitchFamily="34" charset="-122"/>
                <a:ea typeface="微软雅黑" pitchFamily="34" charset="-122"/>
              </a:rPr>
              <a:t>在</a:t>
            </a:r>
            <a:r>
              <a:rPr lang="en-US" altLang="zh-CN" sz="2000" dirty="0">
                <a:latin typeface="微软雅黑" pitchFamily="34" charset="-122"/>
                <a:ea typeface="微软雅黑" pitchFamily="34" charset="-122"/>
              </a:rPr>
              <a:t>Premiere Pro CC</a:t>
            </a:r>
            <a:r>
              <a:rPr lang="zh-CN" altLang="zh-CN" sz="2000" dirty="0">
                <a:latin typeface="微软雅黑" pitchFamily="34" charset="-122"/>
                <a:ea typeface="微软雅黑" pitchFamily="34" charset="-122"/>
              </a:rPr>
              <a:t>的自定义设置中，用户可以根据需要新建</a:t>
            </a:r>
            <a:r>
              <a:rPr lang="en-US" altLang="zh-CN" sz="2000" dirty="0">
                <a:latin typeface="微软雅黑" pitchFamily="34" charset="-122"/>
                <a:ea typeface="微软雅黑" pitchFamily="34" charset="-122"/>
              </a:rPr>
              <a:t>4</a:t>
            </a:r>
            <a:r>
              <a:rPr lang="zh-CN" altLang="zh-CN" sz="2000" dirty="0">
                <a:latin typeface="微软雅黑" pitchFamily="34" charset="-122"/>
                <a:ea typeface="微软雅黑" pitchFamily="34" charset="-122"/>
              </a:rPr>
              <a:t>种类型的音频轨道</a:t>
            </a:r>
            <a:r>
              <a:rPr lang="zh-CN" altLang="zh-CN" sz="2000" dirty="0" smtClean="0">
                <a:latin typeface="微软雅黑" pitchFamily="34" charset="-122"/>
                <a:ea typeface="微软雅黑" pitchFamily="34" charset="-122"/>
              </a:rPr>
              <a:t>。</a:t>
            </a:r>
            <a:endParaRPr lang="en-US" altLang="zh-CN" sz="2000" dirty="0">
              <a:latin typeface="微软雅黑" pitchFamily="34" charset="-122"/>
              <a:ea typeface="微软雅黑"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10</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sp>
        <p:nvSpPr>
          <p:cNvPr id="3" name="矩形 2"/>
          <p:cNvSpPr/>
          <p:nvPr/>
        </p:nvSpPr>
        <p:spPr>
          <a:xfrm>
            <a:off x="585608" y="1341245"/>
            <a:ext cx="2744445"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10.1</a:t>
            </a:r>
            <a:r>
              <a:rPr lang="zh-CN" altLang="en-US" sz="2000" b="1" dirty="0" smtClean="0"/>
              <a:t>音频基础知识</a:t>
            </a:r>
            <a:endParaRPr lang="en-US" altLang="zh-CN" sz="2000" dirty="0">
              <a:solidFill>
                <a:prstClr val="white"/>
              </a:solidFill>
              <a:ea typeface="微软雅黑" pitchFamily="34" charset="-122"/>
              <a:cs typeface="Arial Unicode MS" pitchFamily="34" charset="-122"/>
            </a:endParaRPr>
          </a:p>
        </p:txBody>
      </p:sp>
      <p:pic>
        <p:nvPicPr>
          <p:cNvPr id="7" name="图片 6"/>
          <p:cNvPicPr/>
          <p:nvPr/>
        </p:nvPicPr>
        <p:blipFill>
          <a:blip r:embed="rId3">
            <a:extLst>
              <a:ext uri="{28A0092B-C50C-407E-A947-70E740481C1C}">
                <a14:useLocalDpi xmlns:a14="http://schemas.microsoft.com/office/drawing/2010/main" val="0"/>
              </a:ext>
            </a:extLst>
          </a:blip>
          <a:srcRect/>
          <a:stretch>
            <a:fillRect/>
          </a:stretch>
        </p:blipFill>
        <p:spPr bwMode="auto">
          <a:xfrm>
            <a:off x="1512365" y="2424738"/>
            <a:ext cx="8450501" cy="3877614"/>
          </a:xfrm>
          <a:prstGeom prst="rect">
            <a:avLst/>
          </a:prstGeom>
          <a:noFill/>
          <a:ln>
            <a:noFill/>
          </a:ln>
        </p:spPr>
      </p:pic>
    </p:spTree>
    <p:extLst>
      <p:ext uri="{BB962C8B-B14F-4D97-AF65-F5344CB8AC3E}">
        <p14:creationId xmlns:p14="http://schemas.microsoft.com/office/powerpoint/2010/main" val="19642650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en-US" sz="2400" b="1" dirty="0" smtClean="0">
                <a:latin typeface="黑体" panose="02010609060101010101" pitchFamily="49" charset="-122"/>
                <a:ea typeface="黑体" panose="02010609060101010101" pitchFamily="49" charset="-122"/>
              </a:rPr>
              <a:t>音频编辑</a:t>
            </a:r>
            <a:endParaRPr lang="zh-CN" altLang="en-US" sz="2400" dirty="0">
              <a:latin typeface="黑体" panose="02010609060101010101" pitchFamily="49" charset="-122"/>
              <a:ea typeface="黑体" panose="02010609060101010101" pitchFamily="49" charset="-122"/>
            </a:endParaRPr>
          </a:p>
        </p:txBody>
      </p:sp>
      <p:sp>
        <p:nvSpPr>
          <p:cNvPr id="4" name="TextBox 1"/>
          <p:cNvSpPr txBox="1"/>
          <p:nvPr/>
        </p:nvSpPr>
        <p:spPr>
          <a:xfrm>
            <a:off x="743648" y="2497261"/>
            <a:ext cx="4346968" cy="2308324"/>
          </a:xfrm>
          <a:prstGeom prst="rect">
            <a:avLst/>
          </a:prstGeom>
          <a:noFill/>
        </p:spPr>
        <p:txBody>
          <a:bodyPr wrap="square" lIns="0" tIns="0" rIns="0" bIns="0" rtlCol="0">
            <a:spAutoFit/>
          </a:bodyPr>
          <a:lstStyle/>
          <a:p>
            <a:pPr algn="just" fontAlgn="base">
              <a:lnSpc>
                <a:spcPct val="150000"/>
              </a:lnSpc>
              <a:spcBef>
                <a:spcPct val="0"/>
              </a:spcBef>
              <a:spcAft>
                <a:spcPct val="0"/>
              </a:spcAft>
            </a:pPr>
            <a:r>
              <a:rPr lang="zh-CN" altLang="zh-CN" sz="2000" b="1" dirty="0" smtClean="0">
                <a:latin typeface="微软雅黑" pitchFamily="34" charset="-122"/>
                <a:ea typeface="微软雅黑" pitchFamily="34" charset="-122"/>
              </a:rPr>
              <a:t>设置</a:t>
            </a:r>
            <a:r>
              <a:rPr lang="zh-CN" altLang="zh-CN" sz="2000" b="1" dirty="0">
                <a:latin typeface="微软雅黑" pitchFamily="34" charset="-122"/>
                <a:ea typeface="微软雅黑" pitchFamily="34" charset="-122"/>
              </a:rPr>
              <a:t>音频参数</a:t>
            </a:r>
          </a:p>
          <a:p>
            <a:pPr algn="just" fontAlgn="base">
              <a:lnSpc>
                <a:spcPct val="150000"/>
              </a:lnSpc>
              <a:spcBef>
                <a:spcPct val="0"/>
              </a:spcBef>
              <a:spcAft>
                <a:spcPct val="0"/>
              </a:spcAft>
            </a:pPr>
            <a:r>
              <a:rPr lang="zh-CN" altLang="zh-CN" sz="2000" dirty="0">
                <a:latin typeface="微软雅黑" pitchFamily="34" charset="-122"/>
                <a:ea typeface="微软雅黑" pitchFamily="34" charset="-122"/>
              </a:rPr>
              <a:t>选择菜单“编辑”</a:t>
            </a:r>
            <a:r>
              <a:rPr lang="en-US" altLang="zh-CN" sz="2000" dirty="0">
                <a:latin typeface="微软雅黑" pitchFamily="34" charset="-122"/>
                <a:ea typeface="微软雅黑" pitchFamily="34" charset="-122"/>
                <a:sym typeface="Wingdings" panose="05000000000000000000" pitchFamily="2" charset="2"/>
              </a:rPr>
              <a:t></a:t>
            </a:r>
            <a:r>
              <a:rPr lang="zh-CN" altLang="zh-CN" sz="2000" dirty="0">
                <a:latin typeface="微软雅黑" pitchFamily="34" charset="-122"/>
                <a:ea typeface="微软雅黑" pitchFamily="34" charset="-122"/>
              </a:rPr>
              <a:t>“首选项”</a:t>
            </a:r>
            <a:r>
              <a:rPr lang="en-US" altLang="zh-CN" sz="2000" dirty="0">
                <a:latin typeface="微软雅黑" pitchFamily="34" charset="-122"/>
                <a:ea typeface="微软雅黑" pitchFamily="34" charset="-122"/>
                <a:sym typeface="Wingdings" panose="05000000000000000000" pitchFamily="2" charset="2"/>
              </a:rPr>
              <a:t></a:t>
            </a:r>
            <a:r>
              <a:rPr lang="zh-CN" altLang="zh-CN" sz="2000" dirty="0">
                <a:latin typeface="微软雅黑" pitchFamily="34" charset="-122"/>
                <a:ea typeface="微软雅黑" pitchFamily="34" charset="-122"/>
              </a:rPr>
              <a:t>“音频”，在打开的音频选项对话框中可以对音频素材属性的使用进行一些初始</a:t>
            </a:r>
            <a:r>
              <a:rPr lang="zh-CN" altLang="zh-CN" sz="2000" dirty="0" smtClean="0">
                <a:latin typeface="微软雅黑" pitchFamily="34" charset="-122"/>
                <a:ea typeface="微软雅黑" pitchFamily="34" charset="-122"/>
              </a:rPr>
              <a:t>设置</a:t>
            </a:r>
            <a:r>
              <a:rPr lang="zh-CN" altLang="en-US" sz="2000" dirty="0" smtClean="0">
                <a:latin typeface="微软雅黑" pitchFamily="34" charset="-122"/>
                <a:ea typeface="微软雅黑" pitchFamily="34" charset="-122"/>
              </a:rPr>
              <a:t>。</a:t>
            </a:r>
            <a:endParaRPr lang="en-US" altLang="zh-CN" sz="2000" dirty="0">
              <a:latin typeface="微软雅黑" pitchFamily="34" charset="-122"/>
              <a:ea typeface="微软雅黑"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10</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sp>
        <p:nvSpPr>
          <p:cNvPr id="3" name="矩形 2"/>
          <p:cNvSpPr/>
          <p:nvPr/>
        </p:nvSpPr>
        <p:spPr>
          <a:xfrm>
            <a:off x="585608" y="1341245"/>
            <a:ext cx="2744445"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10.2</a:t>
            </a:r>
            <a:r>
              <a:rPr lang="zh-CN"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音频剪辑基本操作</a:t>
            </a:r>
            <a:endParaRPr lang="en-US"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pic>
        <p:nvPicPr>
          <p:cNvPr id="8" name="图片 7"/>
          <p:cNvPicPr/>
          <p:nvPr/>
        </p:nvPicPr>
        <p:blipFill>
          <a:blip r:embed="rId3">
            <a:extLst>
              <a:ext uri="{28A0092B-C50C-407E-A947-70E740481C1C}">
                <a14:useLocalDpi xmlns:a14="http://schemas.microsoft.com/office/drawing/2010/main" val="0"/>
              </a:ext>
            </a:extLst>
          </a:blip>
          <a:srcRect/>
          <a:stretch>
            <a:fillRect/>
          </a:stretch>
        </p:blipFill>
        <p:spPr bwMode="auto">
          <a:xfrm>
            <a:off x="5417824" y="916584"/>
            <a:ext cx="6346546" cy="5276223"/>
          </a:xfrm>
          <a:prstGeom prst="rect">
            <a:avLst/>
          </a:prstGeom>
          <a:noFill/>
          <a:ln>
            <a:noFill/>
          </a:ln>
        </p:spPr>
      </p:pic>
    </p:spTree>
    <p:extLst>
      <p:ext uri="{BB962C8B-B14F-4D97-AF65-F5344CB8AC3E}">
        <p14:creationId xmlns:p14="http://schemas.microsoft.com/office/powerpoint/2010/main" val="38973583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en-US" sz="2400" b="1" dirty="0" smtClean="0">
                <a:latin typeface="黑体" panose="02010609060101010101" pitchFamily="49" charset="-122"/>
                <a:ea typeface="黑体" panose="02010609060101010101" pitchFamily="49" charset="-122"/>
              </a:rPr>
              <a:t>音频编辑</a:t>
            </a:r>
            <a:endParaRPr lang="zh-CN" altLang="en-US" sz="2400" dirty="0">
              <a:latin typeface="黑体" panose="02010609060101010101" pitchFamily="49" charset="-122"/>
              <a:ea typeface="黑体" panose="02010609060101010101" pitchFamily="49" charset="-122"/>
            </a:endParaRPr>
          </a:p>
        </p:txBody>
      </p:sp>
      <p:sp>
        <p:nvSpPr>
          <p:cNvPr id="4" name="TextBox 1"/>
          <p:cNvSpPr txBox="1"/>
          <p:nvPr/>
        </p:nvSpPr>
        <p:spPr>
          <a:xfrm>
            <a:off x="743648" y="2497261"/>
            <a:ext cx="4346968" cy="2308324"/>
          </a:xfrm>
          <a:prstGeom prst="rect">
            <a:avLst/>
          </a:prstGeom>
          <a:noFill/>
        </p:spPr>
        <p:txBody>
          <a:bodyPr wrap="square" lIns="0" tIns="0" rIns="0" bIns="0" rtlCol="0">
            <a:spAutoFit/>
          </a:bodyPr>
          <a:lstStyle/>
          <a:p>
            <a:pPr algn="just" fontAlgn="base">
              <a:lnSpc>
                <a:spcPct val="150000"/>
              </a:lnSpc>
              <a:spcBef>
                <a:spcPct val="0"/>
              </a:spcBef>
              <a:spcAft>
                <a:spcPct val="0"/>
              </a:spcAft>
            </a:pPr>
            <a:r>
              <a:rPr lang="zh-CN" altLang="zh-CN" sz="2000" b="1" dirty="0" smtClean="0">
                <a:latin typeface="微软雅黑" pitchFamily="34" charset="-122"/>
                <a:ea typeface="微软雅黑" pitchFamily="34" charset="-122"/>
              </a:rPr>
              <a:t>选择</a:t>
            </a:r>
            <a:r>
              <a:rPr lang="zh-CN" altLang="zh-CN" sz="2000" b="1" dirty="0">
                <a:latin typeface="微软雅黑" pitchFamily="34" charset="-122"/>
                <a:ea typeface="微软雅黑" pitchFamily="34" charset="-122"/>
              </a:rPr>
              <a:t>音频声道</a:t>
            </a:r>
          </a:p>
          <a:p>
            <a:pPr algn="just" fontAlgn="base">
              <a:lnSpc>
                <a:spcPct val="150000"/>
              </a:lnSpc>
              <a:spcBef>
                <a:spcPct val="0"/>
              </a:spcBef>
              <a:spcAft>
                <a:spcPct val="0"/>
              </a:spcAft>
            </a:pPr>
            <a:r>
              <a:rPr lang="zh-CN" altLang="zh-CN" sz="2000" dirty="0">
                <a:latin typeface="微软雅黑" pitchFamily="34" charset="-122"/>
                <a:ea typeface="微软雅黑" pitchFamily="34" charset="-122"/>
              </a:rPr>
              <a:t>如果想要将立体声文件转换为其他声道，可以在“项目”面板中右键单击音频，选择“剪辑”</a:t>
            </a:r>
            <a:r>
              <a:rPr lang="en-US" altLang="zh-CN" sz="2000" dirty="0">
                <a:latin typeface="微软雅黑" pitchFamily="34" charset="-122"/>
                <a:ea typeface="微软雅黑" pitchFamily="34" charset="-122"/>
                <a:sym typeface="Wingdings" panose="05000000000000000000" pitchFamily="2" charset="2"/>
              </a:rPr>
              <a:t></a:t>
            </a:r>
            <a:r>
              <a:rPr lang="zh-CN" altLang="zh-CN" sz="2000" dirty="0">
                <a:latin typeface="微软雅黑" pitchFamily="34" charset="-122"/>
                <a:ea typeface="微软雅黑" pitchFamily="34" charset="-122"/>
              </a:rPr>
              <a:t>“修改”</a:t>
            </a:r>
            <a:r>
              <a:rPr lang="en-US" altLang="zh-CN" sz="2000" dirty="0">
                <a:latin typeface="微软雅黑" pitchFamily="34" charset="-122"/>
                <a:ea typeface="微软雅黑" pitchFamily="34" charset="-122"/>
                <a:sym typeface="Wingdings" panose="05000000000000000000" pitchFamily="2" charset="2"/>
              </a:rPr>
              <a:t></a:t>
            </a:r>
            <a:r>
              <a:rPr lang="zh-CN" altLang="zh-CN" sz="2000" dirty="0" smtClean="0">
                <a:latin typeface="微软雅黑" pitchFamily="34" charset="-122"/>
                <a:ea typeface="微软雅黑" pitchFamily="34" charset="-122"/>
              </a:rPr>
              <a:t>“声频声道”</a:t>
            </a:r>
            <a:r>
              <a:rPr lang="zh-CN" altLang="en-US" sz="2000" dirty="0" smtClean="0">
                <a:latin typeface="微软雅黑" pitchFamily="34" charset="-122"/>
                <a:ea typeface="微软雅黑" pitchFamily="34" charset="-122"/>
              </a:rPr>
              <a:t>。</a:t>
            </a:r>
            <a:endParaRPr lang="en-US" altLang="zh-CN" sz="2000" dirty="0">
              <a:latin typeface="微软雅黑" pitchFamily="34" charset="-122"/>
              <a:ea typeface="微软雅黑"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10</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sp>
        <p:nvSpPr>
          <p:cNvPr id="3" name="矩形 2"/>
          <p:cNvSpPr/>
          <p:nvPr/>
        </p:nvSpPr>
        <p:spPr>
          <a:xfrm>
            <a:off x="585608" y="1341245"/>
            <a:ext cx="2744445"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10.2</a:t>
            </a:r>
            <a:r>
              <a:rPr lang="zh-CN"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音频剪辑基本操作</a:t>
            </a:r>
            <a:endParaRPr lang="en-US"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pic>
        <p:nvPicPr>
          <p:cNvPr id="9" name="图片 8"/>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08798" y="1341245"/>
            <a:ext cx="6783202" cy="4022325"/>
          </a:xfrm>
          <a:prstGeom prst="rect">
            <a:avLst/>
          </a:prstGeom>
          <a:noFill/>
          <a:ln>
            <a:noFill/>
          </a:ln>
        </p:spPr>
      </p:pic>
    </p:spTree>
    <p:extLst>
      <p:ext uri="{BB962C8B-B14F-4D97-AF65-F5344CB8AC3E}">
        <p14:creationId xmlns:p14="http://schemas.microsoft.com/office/powerpoint/2010/main" val="1806359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en-US" sz="2400" b="1" dirty="0" smtClean="0">
                <a:latin typeface="黑体" panose="02010609060101010101" pitchFamily="49" charset="-122"/>
                <a:ea typeface="黑体" panose="02010609060101010101" pitchFamily="49" charset="-122"/>
              </a:rPr>
              <a:t>音频编辑</a:t>
            </a:r>
            <a:endParaRPr lang="zh-CN" altLang="en-US" sz="2400" dirty="0">
              <a:latin typeface="黑体" panose="02010609060101010101" pitchFamily="49" charset="-122"/>
              <a:ea typeface="黑体" panose="02010609060101010101" pitchFamily="49" charset="-122"/>
            </a:endParaRPr>
          </a:p>
        </p:txBody>
      </p:sp>
      <p:sp>
        <p:nvSpPr>
          <p:cNvPr id="4" name="TextBox 1"/>
          <p:cNvSpPr txBox="1"/>
          <p:nvPr/>
        </p:nvSpPr>
        <p:spPr>
          <a:xfrm>
            <a:off x="743648" y="2497261"/>
            <a:ext cx="2777474" cy="2308324"/>
          </a:xfrm>
          <a:prstGeom prst="rect">
            <a:avLst/>
          </a:prstGeom>
          <a:noFill/>
        </p:spPr>
        <p:txBody>
          <a:bodyPr wrap="square" lIns="0" tIns="0" rIns="0" bIns="0" rtlCol="0">
            <a:spAutoFit/>
          </a:bodyPr>
          <a:lstStyle/>
          <a:p>
            <a:pPr algn="just" fontAlgn="base">
              <a:lnSpc>
                <a:spcPct val="150000"/>
              </a:lnSpc>
              <a:spcBef>
                <a:spcPct val="0"/>
              </a:spcBef>
              <a:spcAft>
                <a:spcPct val="0"/>
              </a:spcAft>
            </a:pPr>
            <a:r>
              <a:rPr lang="zh-CN" altLang="zh-CN" sz="2000" b="1" dirty="0" smtClean="0">
                <a:latin typeface="微软雅黑" pitchFamily="34" charset="-122"/>
                <a:ea typeface="微软雅黑" pitchFamily="34" charset="-122"/>
              </a:rPr>
              <a:t>添加</a:t>
            </a:r>
            <a:r>
              <a:rPr lang="en-US" altLang="zh-CN" sz="2000" b="1" dirty="0">
                <a:latin typeface="微软雅黑" pitchFamily="34" charset="-122"/>
                <a:ea typeface="微软雅黑" pitchFamily="34" charset="-122"/>
              </a:rPr>
              <a:t>/</a:t>
            </a:r>
            <a:r>
              <a:rPr lang="zh-CN" altLang="zh-CN" sz="2000" b="1" dirty="0">
                <a:latin typeface="微软雅黑" pitchFamily="34" charset="-122"/>
                <a:ea typeface="微软雅黑" pitchFamily="34" charset="-122"/>
              </a:rPr>
              <a:t>删除音频轨道</a:t>
            </a:r>
          </a:p>
          <a:p>
            <a:pPr algn="just" fontAlgn="base">
              <a:lnSpc>
                <a:spcPct val="150000"/>
              </a:lnSpc>
              <a:spcBef>
                <a:spcPct val="0"/>
              </a:spcBef>
              <a:spcAft>
                <a:spcPct val="0"/>
              </a:spcAft>
            </a:pPr>
            <a:r>
              <a:rPr lang="zh-CN" altLang="zh-CN" sz="2000" dirty="0">
                <a:latin typeface="微软雅黑" pitchFamily="34" charset="-122"/>
                <a:ea typeface="微软雅黑" pitchFamily="34" charset="-122"/>
              </a:rPr>
              <a:t>音频轨道主要用于编辑音频文件。默认情况下，音频轨道由</a:t>
            </a:r>
            <a:r>
              <a:rPr lang="en-US" altLang="zh-CN" sz="2000" dirty="0">
                <a:latin typeface="微软雅黑" pitchFamily="34" charset="-122"/>
                <a:ea typeface="微软雅黑" pitchFamily="34" charset="-122"/>
              </a:rPr>
              <a:t>3</a:t>
            </a:r>
            <a:r>
              <a:rPr lang="zh-CN" altLang="zh-CN" sz="2000" dirty="0">
                <a:latin typeface="微软雅黑" pitchFamily="34" charset="-122"/>
                <a:ea typeface="微软雅黑" pitchFamily="34" charset="-122"/>
              </a:rPr>
              <a:t>条音频轨道和</a:t>
            </a:r>
            <a:r>
              <a:rPr lang="en-US" altLang="zh-CN" sz="2000" dirty="0">
                <a:latin typeface="微软雅黑" pitchFamily="34" charset="-122"/>
                <a:ea typeface="微软雅黑" pitchFamily="34" charset="-122"/>
              </a:rPr>
              <a:t>1</a:t>
            </a:r>
            <a:r>
              <a:rPr lang="zh-CN" altLang="zh-CN" sz="2000" dirty="0">
                <a:latin typeface="微软雅黑" pitchFamily="34" charset="-122"/>
                <a:ea typeface="微软雅黑" pitchFamily="34" charset="-122"/>
              </a:rPr>
              <a:t>条主声道</a:t>
            </a:r>
            <a:r>
              <a:rPr lang="zh-CN" altLang="zh-CN" sz="2000" dirty="0" smtClean="0">
                <a:latin typeface="微软雅黑" pitchFamily="34" charset="-122"/>
                <a:ea typeface="微软雅黑" pitchFamily="34" charset="-122"/>
              </a:rPr>
              <a:t>组成</a:t>
            </a:r>
            <a:r>
              <a:rPr lang="zh-CN" altLang="en-US" sz="2000" dirty="0" smtClean="0">
                <a:latin typeface="微软雅黑" pitchFamily="34" charset="-122"/>
                <a:ea typeface="微软雅黑" pitchFamily="34" charset="-122"/>
              </a:rPr>
              <a:t>。</a:t>
            </a:r>
            <a:endParaRPr lang="en-US" altLang="zh-CN" sz="2000" dirty="0">
              <a:latin typeface="微软雅黑" pitchFamily="34" charset="-122"/>
              <a:ea typeface="微软雅黑"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10</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sp>
        <p:nvSpPr>
          <p:cNvPr id="3" name="矩形 2"/>
          <p:cNvSpPr/>
          <p:nvPr/>
        </p:nvSpPr>
        <p:spPr>
          <a:xfrm>
            <a:off x="585608" y="1341245"/>
            <a:ext cx="2744445"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10.2</a:t>
            </a:r>
            <a:r>
              <a:rPr lang="zh-CN"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音频剪辑基本操作</a:t>
            </a:r>
            <a:endParaRPr lang="en-US"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pic>
        <p:nvPicPr>
          <p:cNvPr id="8" name="图片 7"/>
          <p:cNvPicPr/>
          <p:nvPr/>
        </p:nvPicPr>
        <p:blipFill>
          <a:blip r:embed="rId3">
            <a:extLst>
              <a:ext uri="{28A0092B-C50C-407E-A947-70E740481C1C}">
                <a14:useLocalDpi xmlns:a14="http://schemas.microsoft.com/office/drawing/2010/main" val="0"/>
              </a:ext>
            </a:extLst>
          </a:blip>
          <a:srcRect/>
          <a:stretch>
            <a:fillRect/>
          </a:stretch>
        </p:blipFill>
        <p:spPr bwMode="auto">
          <a:xfrm>
            <a:off x="3761902" y="1435813"/>
            <a:ext cx="8430098" cy="4337190"/>
          </a:xfrm>
          <a:prstGeom prst="rect">
            <a:avLst/>
          </a:prstGeom>
          <a:noFill/>
          <a:ln>
            <a:noFill/>
          </a:ln>
        </p:spPr>
      </p:pic>
    </p:spTree>
    <p:extLst>
      <p:ext uri="{BB962C8B-B14F-4D97-AF65-F5344CB8AC3E}">
        <p14:creationId xmlns:p14="http://schemas.microsoft.com/office/powerpoint/2010/main" val="19675742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en-US" sz="2400" b="1" dirty="0" smtClean="0">
                <a:latin typeface="黑体" panose="02010609060101010101" pitchFamily="49" charset="-122"/>
                <a:ea typeface="黑体" panose="02010609060101010101" pitchFamily="49" charset="-122"/>
              </a:rPr>
              <a:t>音频编辑</a:t>
            </a:r>
            <a:endParaRPr lang="zh-CN" altLang="en-US" sz="2400" dirty="0">
              <a:latin typeface="黑体" panose="02010609060101010101" pitchFamily="49" charset="-122"/>
              <a:ea typeface="黑体" panose="02010609060101010101" pitchFamily="49" charset="-122"/>
            </a:endParaRPr>
          </a:p>
        </p:txBody>
      </p:sp>
      <p:sp>
        <p:nvSpPr>
          <p:cNvPr id="4" name="TextBox 1"/>
          <p:cNvSpPr txBox="1"/>
          <p:nvPr/>
        </p:nvSpPr>
        <p:spPr>
          <a:xfrm>
            <a:off x="3612143" y="1105189"/>
            <a:ext cx="7756441" cy="1384995"/>
          </a:xfrm>
          <a:prstGeom prst="rect">
            <a:avLst/>
          </a:prstGeom>
          <a:noFill/>
        </p:spPr>
        <p:txBody>
          <a:bodyPr wrap="square" lIns="0" tIns="0" rIns="0" bIns="0" rtlCol="0">
            <a:spAutoFit/>
          </a:bodyPr>
          <a:lstStyle/>
          <a:p>
            <a:pPr algn="just" fontAlgn="base">
              <a:lnSpc>
                <a:spcPct val="150000"/>
              </a:lnSpc>
              <a:spcBef>
                <a:spcPct val="0"/>
              </a:spcBef>
              <a:spcAft>
                <a:spcPct val="0"/>
              </a:spcAft>
            </a:pPr>
            <a:r>
              <a:rPr lang="zh-CN" altLang="zh-CN" sz="2000" b="1" dirty="0" smtClean="0">
                <a:latin typeface="微软雅黑" pitchFamily="34" charset="-122"/>
                <a:ea typeface="微软雅黑" pitchFamily="34" charset="-122"/>
              </a:rPr>
              <a:t>添加</a:t>
            </a:r>
            <a:r>
              <a:rPr lang="zh-CN" altLang="zh-CN" sz="2000" b="1" dirty="0">
                <a:latin typeface="微软雅黑" pitchFamily="34" charset="-122"/>
                <a:ea typeface="微软雅黑" pitchFamily="34" charset="-122"/>
              </a:rPr>
              <a:t>剪辑音频素材</a:t>
            </a:r>
          </a:p>
          <a:p>
            <a:pPr algn="just" fontAlgn="base">
              <a:lnSpc>
                <a:spcPct val="150000"/>
              </a:lnSpc>
              <a:spcBef>
                <a:spcPct val="0"/>
              </a:spcBef>
              <a:spcAft>
                <a:spcPct val="0"/>
              </a:spcAft>
            </a:pPr>
            <a:r>
              <a:rPr lang="zh-CN" altLang="zh-CN" sz="2000" dirty="0">
                <a:latin typeface="微软雅黑" pitchFamily="34" charset="-122"/>
                <a:ea typeface="微软雅黑" pitchFamily="34" charset="-122"/>
              </a:rPr>
              <a:t>音频素材的添加剪辑与视频素材处理一样，可以直接将音频素材拖拽至时间轴序列的音频轨道上，所有的操作步骤都与视频剪辑</a:t>
            </a:r>
            <a:r>
              <a:rPr lang="zh-CN" altLang="zh-CN" sz="2000" dirty="0" smtClean="0">
                <a:latin typeface="微软雅黑" pitchFamily="34" charset="-122"/>
                <a:ea typeface="微软雅黑" pitchFamily="34" charset="-122"/>
              </a:rPr>
              <a:t>类似</a:t>
            </a:r>
            <a:r>
              <a:rPr lang="zh-CN" altLang="en-US" sz="2000" dirty="0" smtClean="0">
                <a:latin typeface="微软雅黑" pitchFamily="34" charset="-122"/>
                <a:ea typeface="微软雅黑" pitchFamily="34" charset="-122"/>
              </a:rPr>
              <a:t>。</a:t>
            </a:r>
            <a:endParaRPr lang="en-US" altLang="zh-CN" sz="2000" dirty="0">
              <a:latin typeface="微软雅黑" pitchFamily="34" charset="-122"/>
              <a:ea typeface="微软雅黑"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10</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sp>
        <p:nvSpPr>
          <p:cNvPr id="3" name="矩形 2"/>
          <p:cNvSpPr/>
          <p:nvPr/>
        </p:nvSpPr>
        <p:spPr>
          <a:xfrm>
            <a:off x="585608" y="1341245"/>
            <a:ext cx="2744445"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10.2</a:t>
            </a:r>
            <a:r>
              <a:rPr lang="zh-CN"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音频剪辑基本操作</a:t>
            </a:r>
            <a:endParaRPr lang="en-US"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pic>
        <p:nvPicPr>
          <p:cNvPr id="9" name="图片 8"/>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3084" y="2847167"/>
            <a:ext cx="10555500" cy="3362499"/>
          </a:xfrm>
          <a:prstGeom prst="rect">
            <a:avLst/>
          </a:prstGeom>
          <a:noFill/>
          <a:ln>
            <a:noFill/>
          </a:ln>
        </p:spPr>
      </p:pic>
    </p:spTree>
    <p:extLst>
      <p:ext uri="{BB962C8B-B14F-4D97-AF65-F5344CB8AC3E}">
        <p14:creationId xmlns:p14="http://schemas.microsoft.com/office/powerpoint/2010/main" val="18404970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theme/theme1.xml><?xml version="1.0" encoding="utf-8"?>
<a:theme xmlns:a="http://schemas.openxmlformats.org/drawingml/2006/main" name="1_Office 主题">
  <a:themeElements>
    <a:clrScheme name="自定义 3">
      <a:dk1>
        <a:sysClr val="windowText" lastClr="000000"/>
      </a:dk1>
      <a:lt1>
        <a:sysClr val="window" lastClr="FFFFFF"/>
      </a:lt1>
      <a:dk2>
        <a:srgbClr val="242852"/>
      </a:dk2>
      <a:lt2>
        <a:srgbClr val="ACCBF9"/>
      </a:lt2>
      <a:accent1>
        <a:srgbClr val="0070C0"/>
      </a:accent1>
      <a:accent2>
        <a:srgbClr val="00B0F0"/>
      </a:accent2>
      <a:accent3>
        <a:srgbClr val="297FD5"/>
      </a:accent3>
      <a:accent4>
        <a:srgbClr val="00B050"/>
      </a:accent4>
      <a:accent5>
        <a:srgbClr val="92D050"/>
      </a:accent5>
      <a:accent6>
        <a:srgbClr val="9D90A0"/>
      </a:accent6>
      <a:hlink>
        <a:srgbClr val="9454C3"/>
      </a:hlink>
      <a:folHlink>
        <a:srgbClr val="3EBBF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334</TotalTime>
  <Words>937</Words>
  <Application>Microsoft Office PowerPoint</Application>
  <PresentationFormat>宽屏</PresentationFormat>
  <Paragraphs>106</Paragraphs>
  <Slides>19</Slides>
  <Notes>19</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19</vt:i4>
      </vt:variant>
    </vt:vector>
  </HeadingPairs>
  <TitlesOfParts>
    <vt:vector size="27" baseType="lpstr">
      <vt:lpstr>Arial Unicode MS</vt:lpstr>
      <vt:lpstr>黑体</vt:lpstr>
      <vt:lpstr>宋体</vt:lpstr>
      <vt:lpstr>微软雅黑</vt:lpstr>
      <vt:lpstr>Arial</vt:lpstr>
      <vt:lpstr>Calibri</vt:lpstr>
      <vt:lpstr>Wingdings</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Hewlett-Packard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说课</dc:title>
  <dc:creator>hpp</dc:creator>
  <cp:lastModifiedBy>微软用户</cp:lastModifiedBy>
  <cp:revision>38</cp:revision>
  <dcterms:created xsi:type="dcterms:W3CDTF">2015-10-15T01:42:42Z</dcterms:created>
  <dcterms:modified xsi:type="dcterms:W3CDTF">2022-09-20T02:19:53Z</dcterms:modified>
</cp:coreProperties>
</file>