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257" r:id="rId2"/>
    <p:sldId id="294" r:id="rId3"/>
    <p:sldId id="260" r:id="rId4"/>
    <p:sldId id="295" r:id="rId5"/>
    <p:sldId id="296" r:id="rId6"/>
    <p:sldId id="297" r:id="rId7"/>
    <p:sldId id="298" r:id="rId8"/>
    <p:sldId id="299" r:id="rId9"/>
    <p:sldId id="300" r:id="rId10"/>
    <p:sldId id="301" r:id="rId11"/>
    <p:sldId id="302" r:id="rId12"/>
    <p:sldId id="303" r:id="rId13"/>
    <p:sldId id="304" r:id="rId14"/>
    <p:sldId id="305" r:id="rId15"/>
    <p:sldId id="306" r:id="rId16"/>
    <p:sldId id="307" r:id="rId17"/>
    <p:sldId id="308" r:id="rId18"/>
    <p:sldId id="309" r:id="rId19"/>
    <p:sldId id="310" r:id="rId20"/>
    <p:sldId id="311" r:id="rId21"/>
    <p:sldId id="312" r:id="rId22"/>
    <p:sldId id="313" r:id="rId23"/>
    <p:sldId id="314" r:id="rId24"/>
    <p:sldId id="315" r:id="rId25"/>
    <p:sldId id="316" r:id="rId26"/>
    <p:sldId id="317" r:id="rId27"/>
    <p:sldId id="318" r:id="rId28"/>
    <p:sldId id="319" r:id="rId29"/>
    <p:sldId id="320" r:id="rId30"/>
    <p:sldId id="292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9" autoAdjust="0"/>
    <p:restoredTop sz="94800" autoAdjust="0"/>
  </p:normalViewPr>
  <p:slideViewPr>
    <p:cSldViewPr snapToGrid="0">
      <p:cViewPr varScale="1">
        <p:scale>
          <a:sx n="70" d="100"/>
          <a:sy n="70" d="100"/>
        </p:scale>
        <p:origin x="61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5CD234-1A59-463F-8B12-F9DAA98A294F}" type="datetimeFigureOut">
              <a:rPr lang="zh-CN" altLang="en-US" smtClean="0"/>
              <a:pPr/>
              <a:t>2022/9/20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EBB733-DF6B-4801-AFF9-46967ACB99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2677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亮亮图文旗舰店</a:t>
            </a:r>
            <a:r>
              <a:rPr lang="en-US" altLang="zh-CN" dirty="0" smtClean="0"/>
              <a:t>https://liangliangtuwen.tmall.com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40110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0591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4962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2308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83786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5294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7639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738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2698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9879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16020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亮亮图文旗舰店</a:t>
            </a:r>
            <a:r>
              <a:rPr lang="en-US" altLang="zh-CN" dirty="0" smtClean="0"/>
              <a:t>https://liangliangtuwen.tmall.com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4594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93796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54235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22079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26330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091070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243605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209316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801684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05144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2232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16039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7385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9009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0551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6880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938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6105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5094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06"/>
          <p:cNvGrpSpPr>
            <a:grpSpLocks noChangeAspect="1"/>
          </p:cNvGrpSpPr>
          <p:nvPr userDrawn="1"/>
        </p:nvGrpSpPr>
        <p:grpSpPr bwMode="auto">
          <a:xfrm>
            <a:off x="0" y="-275"/>
            <a:ext cx="12192000" cy="4930268"/>
            <a:chOff x="1602" y="283"/>
            <a:chExt cx="5028" cy="2711"/>
          </a:xfrm>
        </p:grpSpPr>
        <p:sp>
          <p:nvSpPr>
            <p:cNvPr id="17" name="Freeform 107"/>
            <p:cNvSpPr>
              <a:spLocks/>
            </p:cNvSpPr>
            <p:nvPr/>
          </p:nvSpPr>
          <p:spPr bwMode="auto">
            <a:xfrm>
              <a:off x="1602" y="426"/>
              <a:ext cx="5028" cy="2568"/>
            </a:xfrm>
            <a:custGeom>
              <a:avLst/>
              <a:gdLst/>
              <a:ahLst/>
              <a:cxnLst>
                <a:cxn ang="0">
                  <a:pos x="2129" y="670"/>
                </a:cxn>
                <a:cxn ang="0">
                  <a:pos x="2129" y="640"/>
                </a:cxn>
                <a:cxn ang="0">
                  <a:pos x="0" y="0"/>
                </a:cxn>
                <a:cxn ang="0">
                  <a:pos x="0" y="688"/>
                </a:cxn>
                <a:cxn ang="0">
                  <a:pos x="1053" y="1054"/>
                </a:cxn>
                <a:cxn ang="0">
                  <a:pos x="2129" y="670"/>
                </a:cxn>
              </a:cxnLst>
              <a:rect l="0" t="0" r="r" b="b"/>
              <a:pathLst>
                <a:path w="2129" h="1054">
                  <a:moveTo>
                    <a:pt x="2129" y="670"/>
                  </a:moveTo>
                  <a:cubicBezTo>
                    <a:pt x="2129" y="640"/>
                    <a:pt x="2129" y="640"/>
                    <a:pt x="2129" y="640"/>
                  </a:cubicBezTo>
                  <a:cubicBezTo>
                    <a:pt x="1070" y="830"/>
                    <a:pt x="360" y="617"/>
                    <a:pt x="0" y="0"/>
                  </a:cubicBezTo>
                  <a:cubicBezTo>
                    <a:pt x="0" y="688"/>
                    <a:pt x="0" y="688"/>
                    <a:pt x="0" y="688"/>
                  </a:cubicBezTo>
                  <a:cubicBezTo>
                    <a:pt x="310" y="932"/>
                    <a:pt x="661" y="1054"/>
                    <a:pt x="1053" y="1054"/>
                  </a:cubicBezTo>
                  <a:cubicBezTo>
                    <a:pt x="1454" y="1054"/>
                    <a:pt x="1813" y="926"/>
                    <a:pt x="2129" y="6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B9BD3"/>
                </a:gs>
                <a:gs pos="31000">
                  <a:srgbClr val="21D6E0"/>
                </a:gs>
                <a:gs pos="77000">
                  <a:srgbClr val="0087E6"/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08"/>
            <p:cNvSpPr>
              <a:spLocks/>
            </p:cNvSpPr>
            <p:nvPr/>
          </p:nvSpPr>
          <p:spPr bwMode="auto">
            <a:xfrm>
              <a:off x="1602" y="283"/>
              <a:ext cx="5028" cy="2200"/>
            </a:xfrm>
            <a:custGeom>
              <a:avLst/>
              <a:gdLst/>
              <a:ahLst/>
              <a:cxnLst>
                <a:cxn ang="0">
                  <a:pos x="2129" y="697"/>
                </a:cxn>
                <a:cxn ang="0">
                  <a:pos x="2129" y="623"/>
                </a:cxn>
                <a:cxn ang="0">
                  <a:pos x="1181" y="0"/>
                </a:cxn>
                <a:cxn ang="0">
                  <a:pos x="0" y="0"/>
                </a:cxn>
                <a:cxn ang="0">
                  <a:pos x="0" y="57"/>
                </a:cxn>
                <a:cxn ang="0">
                  <a:pos x="2129" y="697"/>
                </a:cxn>
              </a:cxnLst>
              <a:rect l="0" t="0" r="r" b="b"/>
              <a:pathLst>
                <a:path w="2129" h="887">
                  <a:moveTo>
                    <a:pt x="2129" y="697"/>
                  </a:moveTo>
                  <a:cubicBezTo>
                    <a:pt x="2129" y="623"/>
                    <a:pt x="2129" y="623"/>
                    <a:pt x="2129" y="623"/>
                  </a:cubicBezTo>
                  <a:cubicBezTo>
                    <a:pt x="1448" y="642"/>
                    <a:pt x="1132" y="434"/>
                    <a:pt x="118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360" y="674"/>
                    <a:pt x="1070" y="887"/>
                    <a:pt x="2129" y="697"/>
                  </a:cubicBezTo>
                  <a:close/>
                </a:path>
              </a:pathLst>
            </a:custGeom>
            <a:gradFill flip="none" rotWithShape="1">
              <a:gsLst>
                <a:gs pos="27000">
                  <a:srgbClr val="0D7AB9"/>
                </a:gs>
                <a:gs pos="17000">
                  <a:srgbClr val="21D6E0"/>
                </a:gs>
                <a:gs pos="75000">
                  <a:srgbClr val="0087E6"/>
                </a:gs>
              </a:gsLst>
              <a:lin ang="7200000" scaled="0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09"/>
            <p:cNvSpPr>
              <a:spLocks/>
            </p:cNvSpPr>
            <p:nvPr/>
          </p:nvSpPr>
          <p:spPr bwMode="auto">
            <a:xfrm>
              <a:off x="4255" y="283"/>
              <a:ext cx="2375" cy="1650"/>
            </a:xfrm>
            <a:custGeom>
              <a:avLst/>
              <a:gdLst/>
              <a:ahLst/>
              <a:cxnLst>
                <a:cxn ang="0">
                  <a:pos x="997" y="623"/>
                </a:cxn>
                <a:cxn ang="0">
                  <a:pos x="997" y="0"/>
                </a:cxn>
                <a:cxn ang="0">
                  <a:pos x="49" y="0"/>
                </a:cxn>
                <a:cxn ang="0">
                  <a:pos x="997" y="623"/>
                </a:cxn>
              </a:cxnLst>
              <a:rect l="0" t="0" r="r" b="b"/>
              <a:pathLst>
                <a:path w="997" h="642">
                  <a:moveTo>
                    <a:pt x="997" y="623"/>
                  </a:moveTo>
                  <a:cubicBezTo>
                    <a:pt x="997" y="0"/>
                    <a:pt x="997" y="0"/>
                    <a:pt x="997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0" y="434"/>
                    <a:pt x="316" y="642"/>
                    <a:pt x="997" y="623"/>
                  </a:cubicBezTo>
                  <a:close/>
                </a:path>
              </a:pathLst>
            </a:custGeom>
            <a:gradFill flip="none" rotWithShape="1">
              <a:gsLst>
                <a:gs pos="18000">
                  <a:srgbClr val="4ABEEE"/>
                </a:gs>
                <a:gs pos="75000">
                  <a:srgbClr val="0D7AB9"/>
                </a:gs>
              </a:gsLst>
              <a:path path="circle">
                <a:fillToRect l="100000" b="100000"/>
              </a:path>
              <a:tileRect t="-100000" r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2" name="Freeform 26"/>
          <p:cNvSpPr>
            <a:spLocks/>
          </p:cNvSpPr>
          <p:nvPr userDrawn="1"/>
        </p:nvSpPr>
        <p:spPr bwMode="auto">
          <a:xfrm>
            <a:off x="0" y="3968740"/>
            <a:ext cx="12192000" cy="2889261"/>
          </a:xfrm>
          <a:custGeom>
            <a:avLst/>
            <a:gdLst/>
            <a:ahLst/>
            <a:cxnLst>
              <a:cxn ang="0">
                <a:pos x="2861" y="904"/>
              </a:cxn>
              <a:cxn ang="0">
                <a:pos x="2861" y="0"/>
              </a:cxn>
              <a:cxn ang="0">
                <a:pos x="1382" y="332"/>
              </a:cxn>
              <a:cxn ang="0">
                <a:pos x="0" y="46"/>
              </a:cxn>
              <a:cxn ang="0">
                <a:pos x="0" y="904"/>
              </a:cxn>
              <a:cxn ang="0">
                <a:pos x="2861" y="904"/>
              </a:cxn>
            </a:cxnLst>
            <a:rect l="0" t="0" r="r" b="b"/>
            <a:pathLst>
              <a:path w="2861" h="904">
                <a:moveTo>
                  <a:pt x="2861" y="904"/>
                </a:moveTo>
                <a:cubicBezTo>
                  <a:pt x="2861" y="0"/>
                  <a:pt x="2861" y="0"/>
                  <a:pt x="2861" y="0"/>
                </a:cubicBezTo>
                <a:cubicBezTo>
                  <a:pt x="2414" y="221"/>
                  <a:pt x="1921" y="332"/>
                  <a:pt x="1382" y="332"/>
                </a:cubicBezTo>
                <a:cubicBezTo>
                  <a:pt x="882" y="332"/>
                  <a:pt x="421" y="237"/>
                  <a:pt x="0" y="46"/>
                </a:cubicBezTo>
                <a:cubicBezTo>
                  <a:pt x="0" y="904"/>
                  <a:pt x="0" y="904"/>
                  <a:pt x="0" y="904"/>
                </a:cubicBezTo>
                <a:cubicBezTo>
                  <a:pt x="2861" y="904"/>
                  <a:pt x="2861" y="904"/>
                  <a:pt x="2861" y="904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75000"/>
                </a:schemeClr>
              </a:gs>
              <a:gs pos="59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Freeform 27"/>
          <p:cNvSpPr>
            <a:spLocks/>
          </p:cNvSpPr>
          <p:nvPr/>
        </p:nvSpPr>
        <p:spPr bwMode="auto">
          <a:xfrm>
            <a:off x="0" y="3148980"/>
            <a:ext cx="12192000" cy="1780219"/>
          </a:xfrm>
          <a:custGeom>
            <a:avLst/>
            <a:gdLst/>
            <a:ahLst/>
            <a:cxnLst>
              <a:cxn ang="0">
                <a:pos x="2861" y="225"/>
              </a:cxn>
              <a:cxn ang="0">
                <a:pos x="2861" y="0"/>
              </a:cxn>
              <a:cxn ang="0">
                <a:pos x="1415" y="516"/>
              </a:cxn>
              <a:cxn ang="0">
                <a:pos x="0" y="25"/>
              </a:cxn>
              <a:cxn ang="0">
                <a:pos x="0" y="271"/>
              </a:cxn>
              <a:cxn ang="0">
                <a:pos x="1382" y="557"/>
              </a:cxn>
              <a:cxn ang="0">
                <a:pos x="2861" y="225"/>
              </a:cxn>
            </a:cxnLst>
            <a:rect l="0" t="0" r="r" b="b"/>
            <a:pathLst>
              <a:path w="2861" h="557">
                <a:moveTo>
                  <a:pt x="2861" y="225"/>
                </a:moveTo>
                <a:cubicBezTo>
                  <a:pt x="2861" y="0"/>
                  <a:pt x="2861" y="0"/>
                  <a:pt x="2861" y="0"/>
                </a:cubicBezTo>
                <a:cubicBezTo>
                  <a:pt x="2436" y="344"/>
                  <a:pt x="1954" y="516"/>
                  <a:pt x="1415" y="516"/>
                </a:cubicBezTo>
                <a:cubicBezTo>
                  <a:pt x="889" y="516"/>
                  <a:pt x="417" y="352"/>
                  <a:pt x="0" y="25"/>
                </a:cubicBezTo>
                <a:cubicBezTo>
                  <a:pt x="0" y="271"/>
                  <a:pt x="0" y="271"/>
                  <a:pt x="0" y="271"/>
                </a:cubicBezTo>
                <a:cubicBezTo>
                  <a:pt x="421" y="462"/>
                  <a:pt x="882" y="557"/>
                  <a:pt x="1382" y="557"/>
                </a:cubicBezTo>
                <a:cubicBezTo>
                  <a:pt x="1921" y="557"/>
                  <a:pt x="2414" y="446"/>
                  <a:pt x="2861" y="225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Freeform 28"/>
          <p:cNvSpPr>
            <a:spLocks/>
          </p:cNvSpPr>
          <p:nvPr/>
        </p:nvSpPr>
        <p:spPr bwMode="auto">
          <a:xfrm>
            <a:off x="0" y="3840896"/>
            <a:ext cx="12192000" cy="1188944"/>
          </a:xfrm>
          <a:custGeom>
            <a:avLst/>
            <a:gdLst/>
            <a:ahLst/>
            <a:cxnLst>
              <a:cxn ang="0">
                <a:pos x="2861" y="40"/>
              </a:cxn>
              <a:cxn ang="0">
                <a:pos x="2861" y="0"/>
              </a:cxn>
              <a:cxn ang="0">
                <a:pos x="1382" y="332"/>
              </a:cxn>
              <a:cxn ang="0">
                <a:pos x="0" y="46"/>
              </a:cxn>
              <a:cxn ang="0">
                <a:pos x="0" y="86"/>
              </a:cxn>
              <a:cxn ang="0">
                <a:pos x="1382" y="372"/>
              </a:cxn>
              <a:cxn ang="0">
                <a:pos x="2861" y="40"/>
              </a:cxn>
            </a:cxnLst>
            <a:rect l="0" t="0" r="r" b="b"/>
            <a:pathLst>
              <a:path w="2861" h="372">
                <a:moveTo>
                  <a:pt x="2861" y="40"/>
                </a:moveTo>
                <a:cubicBezTo>
                  <a:pt x="2861" y="0"/>
                  <a:pt x="2861" y="0"/>
                  <a:pt x="2861" y="0"/>
                </a:cubicBezTo>
                <a:cubicBezTo>
                  <a:pt x="2414" y="221"/>
                  <a:pt x="1921" y="332"/>
                  <a:pt x="1382" y="332"/>
                </a:cubicBezTo>
                <a:cubicBezTo>
                  <a:pt x="882" y="332"/>
                  <a:pt x="421" y="237"/>
                  <a:pt x="0" y="46"/>
                </a:cubicBezTo>
                <a:cubicBezTo>
                  <a:pt x="0" y="86"/>
                  <a:pt x="0" y="86"/>
                  <a:pt x="0" y="86"/>
                </a:cubicBezTo>
                <a:cubicBezTo>
                  <a:pt x="421" y="277"/>
                  <a:pt x="882" y="372"/>
                  <a:pt x="1382" y="372"/>
                </a:cubicBezTo>
                <a:cubicBezTo>
                  <a:pt x="1921" y="372"/>
                  <a:pt x="2414" y="261"/>
                  <a:pt x="2861" y="40"/>
                </a:cubicBezTo>
                <a:close/>
              </a:path>
            </a:pathLst>
          </a:custGeom>
          <a:solidFill>
            <a:srgbClr val="97BD4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8463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8497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3"/>
          <p:cNvSpPr txBox="1"/>
          <p:nvPr userDrawn="1"/>
        </p:nvSpPr>
        <p:spPr>
          <a:xfrm>
            <a:off x="2280569" y="692254"/>
            <a:ext cx="14514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目录页</a:t>
            </a:r>
          </a:p>
        </p:txBody>
      </p:sp>
      <p:sp>
        <p:nvSpPr>
          <p:cNvPr id="11" name="矩形 24"/>
          <p:cNvSpPr>
            <a:spLocks noChangeArrowheads="1"/>
          </p:cNvSpPr>
          <p:nvPr userDrawn="1"/>
        </p:nvSpPr>
        <p:spPr bwMode="auto">
          <a:xfrm>
            <a:off x="1056752" y="704309"/>
            <a:ext cx="1079839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1600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CONTENTS</a:t>
            </a:r>
          </a:p>
          <a:p>
            <a:pPr algn="ctr"/>
            <a:r>
              <a:rPr lang="en-US" altLang="zh-CN" sz="1600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 PAGE</a:t>
            </a:r>
          </a:p>
        </p:txBody>
      </p:sp>
    </p:spTree>
    <p:extLst>
      <p:ext uri="{BB962C8B-B14F-4D97-AF65-F5344CB8AC3E}">
        <p14:creationId xmlns:p14="http://schemas.microsoft.com/office/powerpoint/2010/main" val="651953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3"/>
          <p:cNvSpPr txBox="1"/>
          <p:nvPr userDrawn="1"/>
        </p:nvSpPr>
        <p:spPr>
          <a:xfrm>
            <a:off x="2280569" y="692254"/>
            <a:ext cx="14514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过渡页</a:t>
            </a:r>
          </a:p>
        </p:txBody>
      </p:sp>
      <p:sp>
        <p:nvSpPr>
          <p:cNvPr id="11" name="矩形 24"/>
          <p:cNvSpPr>
            <a:spLocks noChangeArrowheads="1"/>
          </p:cNvSpPr>
          <p:nvPr userDrawn="1"/>
        </p:nvSpPr>
        <p:spPr bwMode="auto">
          <a:xfrm>
            <a:off x="1056752" y="704309"/>
            <a:ext cx="1079839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1600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TRANSITION PAGE</a:t>
            </a:r>
          </a:p>
        </p:txBody>
      </p:sp>
    </p:spTree>
    <p:extLst>
      <p:ext uri="{BB962C8B-B14F-4D97-AF65-F5344CB8AC3E}">
        <p14:creationId xmlns:p14="http://schemas.microsoft.com/office/powerpoint/2010/main" val="765536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371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第一章</a:t>
            </a:r>
            <a:endParaRPr lang="en-US" altLang="zh-CN" b="1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3989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过渡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371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第二章</a:t>
            </a:r>
            <a:endParaRPr lang="en-US" altLang="zh-CN" b="1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4197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3"/>
          <p:cNvSpPr txBox="1"/>
          <p:nvPr userDrawn="1"/>
        </p:nvSpPr>
        <p:spPr>
          <a:xfrm>
            <a:off x="2280569" y="692254"/>
            <a:ext cx="31675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人事管理与人力资源管理</a:t>
            </a:r>
          </a:p>
        </p:txBody>
      </p:sp>
      <p:sp>
        <p:nvSpPr>
          <p:cNvPr id="7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第二章</a:t>
            </a:r>
            <a:endParaRPr lang="en-US" altLang="zh-CN" b="1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  <a:p>
            <a:pPr algn="ctr"/>
            <a:r>
              <a:rPr lang="zh-CN" altLang="en-US" sz="1400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正文</a:t>
            </a:r>
            <a:endParaRPr lang="en-US" altLang="zh-CN" sz="1400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3027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371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第三章</a:t>
            </a:r>
            <a:endParaRPr lang="en-US" altLang="zh-CN" b="1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8410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371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第四章</a:t>
            </a:r>
            <a:endParaRPr lang="en-US" altLang="zh-CN" b="1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6919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371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第五章</a:t>
            </a:r>
            <a:endParaRPr lang="en-US" altLang="zh-CN" b="1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4492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18"/>
          <p:cNvSpPr/>
          <p:nvPr userDrawn="1"/>
        </p:nvSpPr>
        <p:spPr>
          <a:xfrm rot="5400000">
            <a:off x="1226035" y="502221"/>
            <a:ext cx="741272" cy="1079839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 userDrawn="1"/>
        </p:nvSpPr>
        <p:spPr>
          <a:xfrm>
            <a:off x="1056752" y="0"/>
            <a:ext cx="1079839" cy="67150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22" name="直接连接符 21"/>
          <p:cNvCxnSpPr/>
          <p:nvPr userDrawn="1"/>
        </p:nvCxnSpPr>
        <p:spPr>
          <a:xfrm>
            <a:off x="2264807" y="692696"/>
            <a:ext cx="0" cy="36004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 userDrawn="1"/>
        </p:nvSpPr>
        <p:spPr>
          <a:xfrm>
            <a:off x="0" y="6265681"/>
            <a:ext cx="11397485" cy="432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 userDrawn="1"/>
        </p:nvSpPr>
        <p:spPr>
          <a:xfrm>
            <a:off x="11518379" y="6265681"/>
            <a:ext cx="673622" cy="432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TextBox 15"/>
          <p:cNvSpPr txBox="1"/>
          <p:nvPr userDrawn="1"/>
        </p:nvSpPr>
        <p:spPr>
          <a:xfrm>
            <a:off x="11646102" y="6312404"/>
            <a:ext cx="4250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2EEF1883-7A0E-4F66-9932-E581691AD397}" type="slidenum">
              <a:rPr lang="zh-CN" altLang="en-US" sz="1600">
                <a:solidFill>
                  <a:prstClr val="white"/>
                </a:solidFill>
              </a:rPr>
              <a:pPr/>
              <a:t>‹#›</a:t>
            </a:fld>
            <a:endParaRPr lang="zh-CN" altLang="en-US" sz="16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6491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6" r:id="rId5"/>
    <p:sldLayoutId id="2147483668" r:id="rId6"/>
    <p:sldLayoutId id="2147483669" r:id="rId7"/>
    <p:sldLayoutId id="2147483670" r:id="rId8"/>
    <p:sldLayoutId id="2147483671" r:id="rId9"/>
    <p:sldLayoutId id="2147483673" r:id="rId10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 txBox="1">
            <a:spLocks noChangeArrowheads="1"/>
          </p:cNvSpPr>
          <p:nvPr/>
        </p:nvSpPr>
        <p:spPr bwMode="auto">
          <a:xfrm>
            <a:off x="407822" y="1056239"/>
            <a:ext cx="6309671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Adobe Premiere Pro CC</a:t>
            </a:r>
            <a:endParaRPr lang="zh-CN" altLang="zh-CN" sz="4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zh-CN" sz="4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数字视频编辑教程</a:t>
            </a:r>
            <a:endParaRPr lang="zh-CN" altLang="en-US" sz="4400" b="1" spc="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95400" y="1135445"/>
            <a:ext cx="5734516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95400" y="2471122"/>
            <a:ext cx="5734516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9916" y="1549088"/>
            <a:ext cx="7310471" cy="5857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393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综合案例操作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683084" y="1910796"/>
            <a:ext cx="5940613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：添加标记点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084" y="1336017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12.2 </a:t>
            </a: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添加标记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0956" y="628346"/>
            <a:ext cx="3474720" cy="55194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图片 9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667" y="2577908"/>
            <a:ext cx="7122034" cy="31268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62129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综合案例操作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683084" y="1910796"/>
            <a:ext cx="5940613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：完成标记点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084" y="1336017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12.2 </a:t>
            </a: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添加标记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9" name="图片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1624" y="1705349"/>
            <a:ext cx="8254257" cy="460687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916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综合案例操作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683084" y="1910796"/>
            <a:ext cx="5940613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：修改标记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084" y="1336017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12.2 </a:t>
            </a: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添加标记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5005" y="916584"/>
            <a:ext cx="7884523" cy="529428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32865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综合案例操作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683084" y="1910796"/>
            <a:ext cx="5940613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：字幕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TXT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084" y="1336017"/>
            <a:ext cx="4830612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12.3</a:t>
            </a:r>
            <a:r>
              <a:rPr lang="zh-CN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利用</a:t>
            </a:r>
            <a:r>
              <a:rPr lang="en-US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Photoshop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导出批量字幕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9" name="图片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9164" y="265616"/>
            <a:ext cx="4702693" cy="61590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68829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综合案例操作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683084" y="1910796"/>
            <a:ext cx="5940613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：导出帧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084" y="1336017"/>
            <a:ext cx="4830612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12.3</a:t>
            </a:r>
            <a:r>
              <a:rPr lang="zh-CN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利用</a:t>
            </a:r>
            <a:r>
              <a:rPr lang="en-US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Photoshop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导出批量字幕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2321" y="1705349"/>
            <a:ext cx="7660604" cy="46098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84656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综合案例操作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683084" y="1910796"/>
            <a:ext cx="5940613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PS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中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文字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084" y="1336017"/>
            <a:ext cx="4830612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12.3</a:t>
            </a:r>
            <a:r>
              <a:rPr lang="zh-CN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利用</a:t>
            </a:r>
            <a:r>
              <a:rPr lang="en-US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Photoshop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导出批量字幕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9" name="图片 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4849" y="1705349"/>
            <a:ext cx="8246565" cy="45686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81839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综合案例操作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683084" y="1910796"/>
            <a:ext cx="5940613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：设置文字效果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084" y="1336017"/>
            <a:ext cx="4830612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12.3</a:t>
            </a:r>
            <a:r>
              <a:rPr lang="zh-CN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利用</a:t>
            </a:r>
            <a:r>
              <a:rPr lang="en-US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Photoshop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导出批量字幕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1172" y="-43275"/>
            <a:ext cx="5375276" cy="64406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50390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综合案例操作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683084" y="1910796"/>
            <a:ext cx="5940613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：文字效果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084" y="1336017"/>
            <a:ext cx="4830612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12.3</a:t>
            </a:r>
            <a:r>
              <a:rPr lang="zh-CN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利用</a:t>
            </a:r>
            <a:r>
              <a:rPr lang="en-US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Photoshop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导出批量字幕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9" name="图片 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1624" y="1705349"/>
            <a:ext cx="8295200" cy="45569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13668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综合案例操作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683084" y="1910796"/>
            <a:ext cx="5940613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：导出变量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084" y="1336017"/>
            <a:ext cx="4830612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12.3</a:t>
            </a:r>
            <a:r>
              <a:rPr lang="zh-CN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利用</a:t>
            </a:r>
            <a:r>
              <a:rPr lang="en-US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Photoshop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导出批量字幕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3317" y="600502"/>
            <a:ext cx="6909662" cy="566382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6821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综合案例操作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683084" y="1910796"/>
            <a:ext cx="5940613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：导出字幕组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084" y="1336017"/>
            <a:ext cx="4830612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12.3</a:t>
            </a:r>
            <a:r>
              <a:rPr lang="zh-CN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利用</a:t>
            </a:r>
            <a:r>
              <a:rPr lang="en-US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Photoshop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导出批量字幕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9" name="图片 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8050" y="2314084"/>
            <a:ext cx="9975817" cy="450800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63216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 txBox="1">
            <a:spLocks noChangeArrowheads="1"/>
          </p:cNvSpPr>
          <p:nvPr/>
        </p:nvSpPr>
        <p:spPr bwMode="auto">
          <a:xfrm>
            <a:off x="2714293" y="2568460"/>
            <a:ext cx="630967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en-US" altLang="zh-CN" sz="36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综合案例操作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824450" y="2568460"/>
            <a:ext cx="5734516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2824450" y="3904137"/>
            <a:ext cx="5734516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3146" y="4210172"/>
            <a:ext cx="3802024" cy="3046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821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综合案例操作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683084" y="1910796"/>
            <a:ext cx="5940613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：字幕组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文件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084" y="1336017"/>
            <a:ext cx="4830612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12.3</a:t>
            </a:r>
            <a:r>
              <a:rPr lang="zh-CN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利用</a:t>
            </a:r>
            <a:r>
              <a:rPr lang="en-US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Photoshop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导出批量字幕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879" y="1705349"/>
            <a:ext cx="7318517" cy="48646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34497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综合案例操作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683084" y="1910796"/>
            <a:ext cx="5940613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：导入字幕组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084" y="1336017"/>
            <a:ext cx="2458540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12.4 </a:t>
            </a: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添加</a:t>
            </a:r>
            <a:r>
              <a:rPr lang="zh-CN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批量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字幕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9" name="图片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305" y="465672"/>
            <a:ext cx="5219425" cy="59014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95094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综合案例操作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683084" y="1910796"/>
            <a:ext cx="5940613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：添加字幕到轨道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084" y="1336017"/>
            <a:ext cx="2458540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12.4 </a:t>
            </a: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添加</a:t>
            </a:r>
            <a:r>
              <a:rPr lang="zh-CN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批量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字幕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692" y="2577908"/>
            <a:ext cx="10823285" cy="36181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06661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综合案例操作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683084" y="1910796"/>
            <a:ext cx="5940613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：调整字幕位置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084" y="1336017"/>
            <a:ext cx="2458540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12.4 </a:t>
            </a: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添加</a:t>
            </a:r>
            <a:r>
              <a:rPr lang="zh-CN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批量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字幕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9" name="图片 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9950" y="1910795"/>
            <a:ext cx="8910430" cy="406692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48402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综合案例操作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683084" y="1910796"/>
            <a:ext cx="5940613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：批量添加字幕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084" y="1336017"/>
            <a:ext cx="2458540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12.4 </a:t>
            </a: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添加</a:t>
            </a:r>
            <a:r>
              <a:rPr lang="zh-CN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批量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字幕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4987" y="2577908"/>
            <a:ext cx="8227503" cy="37305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46392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综合案例操作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683084" y="1910796"/>
            <a:ext cx="5940613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：字幕对齐标记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084" y="1336017"/>
            <a:ext cx="2458540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12.4 </a:t>
            </a: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添加</a:t>
            </a:r>
            <a:r>
              <a:rPr lang="zh-CN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批量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字幕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9" name="图片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2641" y="2314084"/>
            <a:ext cx="8720225" cy="396585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56841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综合案例操作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683084" y="1910796"/>
            <a:ext cx="5940613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：声画对位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084" y="1336017"/>
            <a:ext cx="2458540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12.4 </a:t>
            </a: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添加</a:t>
            </a:r>
            <a:r>
              <a:rPr lang="zh-CN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批量</a:t>
            </a:r>
            <a:r>
              <a:rPr lang="zh-CN" altLang="zh-CN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字幕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0693" y="2577908"/>
            <a:ext cx="8180728" cy="37093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18791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综合案例操作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683084" y="1910796"/>
            <a:ext cx="5940613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：导出媒体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084" y="1336017"/>
            <a:ext cx="2458540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12.5 </a:t>
            </a: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渲染输出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9" name="图片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2873" y="727282"/>
            <a:ext cx="7528984" cy="56030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50972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综合案例操作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683084" y="1910796"/>
            <a:ext cx="5940613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：最终效果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084" y="1336017"/>
            <a:ext cx="2458540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12.5 </a:t>
            </a: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渲染输出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40" y="2888863"/>
            <a:ext cx="12026186" cy="22017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77690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综合案例操作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1269938" y="2524945"/>
            <a:ext cx="9320725" cy="22539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本章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通过创作具体案例的形式，对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Premiere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数字视频编辑知识进行巩固和综合运用，从创建序列、素材导入与管理、编辑点选择、添加标记点、批量添加字幕等方式，演示案例的具体操作步骤，帮助用户掌握具体的视频编辑技巧，在实际工作中达到举一反三的效果。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084" y="1336017"/>
            <a:ext cx="2458540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本章小结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6757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综合案例操作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337356" y="1925356"/>
            <a:ext cx="5940613" cy="41549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我和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我的祖国，一刻也不能分割，无论我走到哪里，都流出一首赞歌……每当这熟悉的旋律响起，每位中国人心中都会涌动着豪情！这首歌曲的主题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MV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，串联起普通人的合唱，将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优美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动人的旋律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与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朴实真挚的歌词巧妙结合起来，表达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了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人们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对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伟大祖国的衷心依恋和真诚歌颂。能够综合运用所学视频编辑知识，创作这种类型的视频作品，就是将家国情怀融入到创作过程中，在实践中得到心灵的熏陶，树立起民族自尊心和自豪感，激发创作者的爱国主义情怀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084" y="1336017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章节</a:t>
            </a:r>
            <a:r>
              <a:rPr lang="zh-CN" altLang="en-US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导入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2555" y="2048429"/>
            <a:ext cx="5719445" cy="32251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1330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 txBox="1">
            <a:spLocks noChangeArrowheads="1"/>
          </p:cNvSpPr>
          <p:nvPr/>
        </p:nvSpPr>
        <p:spPr bwMode="auto">
          <a:xfrm>
            <a:off x="1674961" y="1341619"/>
            <a:ext cx="3775393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5400" b="1" spc="2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谢谢观看！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695400" y="1135445"/>
            <a:ext cx="5734516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95400" y="2471122"/>
            <a:ext cx="5734516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1361" y="3193641"/>
            <a:ext cx="5087708" cy="4076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797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综合案例操作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683084" y="2124782"/>
            <a:ext cx="5940613" cy="4072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：导入素材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084" y="1336017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12.1</a:t>
            </a: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创建多机位剪辑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5423" y="1336017"/>
            <a:ext cx="6665240" cy="49134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0612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综合案例操作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683084" y="2124782"/>
            <a:ext cx="5940613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：创建多机位源序列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084" y="1336017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12.1</a:t>
            </a: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创建多机位剪辑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9" name="图片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8232" y="1505923"/>
            <a:ext cx="8001798" cy="46987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7492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综合案例操作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683084" y="2124782"/>
            <a:ext cx="5940613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：设置多机位源序列参数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084" y="1336017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12.1</a:t>
            </a: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创建多机位剪辑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7744" y="-621"/>
            <a:ext cx="4115122" cy="64060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27455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综合案例操作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683084" y="2124782"/>
            <a:ext cx="5940613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：添加录制按钮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084" y="1336017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12.1</a:t>
            </a: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创建多机位剪辑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9" name="图片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6086" y="916584"/>
            <a:ext cx="6685645" cy="54415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06153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综合案例操作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683084" y="2124782"/>
            <a:ext cx="5940613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：录制多机位剪辑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084" y="1336017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12.1</a:t>
            </a: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创建多机位剪辑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3390" y="1237103"/>
            <a:ext cx="7783434" cy="49999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16579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综合案例操作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683084" y="1910796"/>
            <a:ext cx="5940613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步骤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完成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多机位录制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084" y="1336017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12.1</a:t>
            </a: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创建多机位剪辑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9" name="图片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812" y="2372461"/>
            <a:ext cx="9839340" cy="38616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30175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theme/theme1.xml><?xml version="1.0" encoding="utf-8"?>
<a:theme xmlns:a="http://schemas.openxmlformats.org/drawingml/2006/main" name="1_Office 主题">
  <a:themeElements>
    <a:clrScheme name="自定义 3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0070C0"/>
      </a:accent1>
      <a:accent2>
        <a:srgbClr val="00B0F0"/>
      </a:accent2>
      <a:accent3>
        <a:srgbClr val="297FD5"/>
      </a:accent3>
      <a:accent4>
        <a:srgbClr val="00B050"/>
      </a:accent4>
      <a:accent5>
        <a:srgbClr val="92D050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350</TotalTime>
  <Words>668</Words>
  <Application>Microsoft Office PowerPoint</Application>
  <PresentationFormat>宽屏</PresentationFormat>
  <Paragraphs>145</Paragraphs>
  <Slides>30</Slides>
  <Notes>30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 Unicode MS</vt:lpstr>
      <vt:lpstr>黑体</vt:lpstr>
      <vt:lpstr>宋体</vt:lpstr>
      <vt:lpstr>微软雅黑</vt:lpstr>
      <vt:lpstr>Arial</vt:lpstr>
      <vt:lpstr>Calibri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说课</dc:title>
  <dc:creator>hpp</dc:creator>
  <cp:lastModifiedBy>微软用户</cp:lastModifiedBy>
  <cp:revision>37</cp:revision>
  <dcterms:created xsi:type="dcterms:W3CDTF">2015-10-15T01:42:42Z</dcterms:created>
  <dcterms:modified xsi:type="dcterms:W3CDTF">2022-09-20T03:26:36Z</dcterms:modified>
</cp:coreProperties>
</file>