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94" r:id="rId3"/>
    <p:sldId id="315" r:id="rId4"/>
    <p:sldId id="260" r:id="rId5"/>
    <p:sldId id="296" r:id="rId6"/>
    <p:sldId id="295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6" r:id="rId26"/>
    <p:sldId id="29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551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94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123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7296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78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8569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04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361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56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048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465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46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75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4618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3257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0423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63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57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42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575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955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599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195164"/>
            <a:ext cx="4477711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导入文件夹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选择“导入文件”命令，调出导入对话框，选择需要导入的文件夹，然后单击“导入文件夹”按钮（注意不能单击“打开”按钮）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385" y="1321257"/>
            <a:ext cx="6867615" cy="47656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054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195164"/>
            <a:ext cx="4477711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导入带有图层的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PSD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文件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可导入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Photoshop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生成的含有图层的“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psd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”文件，而且可以保留文件中的所有信息，如图层、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Alpha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通道、蒙板层等。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684" y="1293688"/>
            <a:ext cx="6910316" cy="4781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75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871446" y="973359"/>
            <a:ext cx="781103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素材信息显示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在项目窗口中能够直接显示素材的详细信息，包括素材类型，视频帧速率、帧尺寸、像素宽高比，以及音频采样率等基本的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信息内容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0" y="2591905"/>
            <a:ext cx="10235821" cy="36860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637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195164"/>
            <a:ext cx="4477711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工具按钮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在“项目”面板的底部有一排工具按钮，用户可以直接单击这些按钮来方便地完成一些基本操作。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388" y="1505923"/>
            <a:ext cx="6811275" cy="4556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793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3.3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74467" y="1116991"/>
            <a:ext cx="779411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监视器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监视器窗口包括源监视器窗口和节目监视器窗口两部分。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47" y="2297635"/>
            <a:ext cx="9774332" cy="3939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422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3.3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74467" y="1116991"/>
            <a:ext cx="816260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“时间轴”面板</a:t>
            </a:r>
          </a:p>
          <a:p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“时间轴”面板是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中的主要编辑窗口。对于视音频素材的排序、剪辑、设置各种特效、添加字幕效果等均在时间轴面板中完成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67" y="2237841"/>
            <a:ext cx="9379974" cy="4338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668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3.3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792831" y="1334218"/>
            <a:ext cx="81626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选择编辑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74" y="2010799"/>
            <a:ext cx="6022564" cy="1237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30" y="3376489"/>
            <a:ext cx="6303509" cy="1045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74" y="4754915"/>
            <a:ext cx="7132719" cy="12773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直接箭头连接符 3"/>
          <p:cNvCxnSpPr/>
          <p:nvPr/>
        </p:nvCxnSpPr>
        <p:spPr>
          <a:xfrm flipH="1">
            <a:off x="2756848" y="3248166"/>
            <a:ext cx="1473958" cy="150674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6469919" y="4421875"/>
            <a:ext cx="3069866" cy="48458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11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3.3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574467" y="1116991"/>
            <a:ext cx="81626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直接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从项目窗口导入素材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71" y="2006217"/>
            <a:ext cx="11738319" cy="4176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826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3.3 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615410" y="1311997"/>
            <a:ext cx="81626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源监视器添加素材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446" y="2095262"/>
            <a:ext cx="7028270" cy="42372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121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3615410" y="1311997"/>
            <a:ext cx="81626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素材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148" y="2024447"/>
            <a:ext cx="7523868" cy="42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858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795588" y="2568460"/>
            <a:ext cx="63096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视频编辑基本操作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684896" y="2568460"/>
            <a:ext cx="4599295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671248" y="3904137"/>
            <a:ext cx="4558352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645089"/>
            <a:ext cx="4777963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对象群组与解除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右键点击选中的多个素材，从弹出的菜单中选择“编组”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命令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47" y="1505923"/>
            <a:ext cx="5466952" cy="4227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917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03971" y="2508612"/>
            <a:ext cx="4000041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链接和解除视音频链接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用户在实践操作中，可以根据自己的需要，对序列中的任何视频和音频素材随意地进行链接和解除链接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752" y="1505923"/>
            <a:ext cx="5622877" cy="4475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281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03971" y="2508612"/>
            <a:ext cx="4000041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链接和解除视音频链接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用户在实践操作中，可以根据自己的需要，对序列中的任何视频和音频素材随意地进行链接和解除链接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752" y="1505923"/>
            <a:ext cx="5622877" cy="44756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90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803971" y="2508612"/>
            <a:ext cx="4000041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嵌套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允许对多个素材进行合成嵌套，嵌套后的素材成为一个完整的序列图标，而且允许嵌套序列作为一个独立的素材导入到另一个序列中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252" y="2393784"/>
            <a:ext cx="6250182" cy="2884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803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3.4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实用剪辑技巧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1758700"/>
            <a:ext cx="4436768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速度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持续时间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更改“速度”文本框中的百分数，比如由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100%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调到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200%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时，表示该素材的播放速度以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倍正常速度播放，即快镜头，同时持续的时间也将自动缩短为一半；如果把速度调成是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，持续时间就会增长一倍，表示该素材的播放速度以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0.5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倍正常速度播放，即慢镜头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173" y="1037683"/>
            <a:ext cx="6359857" cy="5198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525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954098" y="2095262"/>
            <a:ext cx="9800338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本章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主要讲解数字视频编辑软件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的基本编辑操作，在序列设置中，除了讲解常见序列预设外，增加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VR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视频序列设置的内容，同时对素材导入与管理、视频素材剪辑以及常用实用编辑技巧进行详细讲解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本章的学习过程中，重点掌握序列设置知识，因为创建序列是视频编辑操作的第一步，而精确选择编辑入点和出点，通过不同的镜头组接，是视频编辑实现蒙太奇艺术效果的基础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881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93773" y="1817066"/>
            <a:ext cx="5593127" cy="5032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纪录片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《天山脚下》分别以“家园”“成长”“生活”“传承”“寻路”为专题，讲述新疆人的生活故事，通过普通人的生活，去诠释人与自然的和谐与默契，反映新疆各族人民热爱家园、延续传统、追求梦想、拥抱现代文明、多民族和谐共居的主题。片头航拍镜头、运动镜头的画面组接，使观众领略到明信片般的新疆风光集锦，多角度展现了新疆地域之美。纪录片《天山脚下》刻画了新疆各族人民的日常生活，从民族、文化的角度观察、解读新疆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957" y="130169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章节导入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2117317"/>
            <a:ext cx="5702300" cy="31419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241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02957" y="3063204"/>
            <a:ext cx="4678728" cy="1338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新建序列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“新建”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“序列”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68" y="752961"/>
            <a:ext cx="5719445" cy="55365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02957" y="130169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序列设置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85608" y="1936158"/>
            <a:ext cx="11247001" cy="4108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序列预设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DV—PAL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制式包括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个选项，如图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3-2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所示。其中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32khz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48khz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分别表示的是音频的采样频率；标准则为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屏幕显示，宽屏则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的宽银幕显示。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DV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NTSC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制式包括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个选项，其选项内容和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DV—PAL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制式一样，不同的是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NTSC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PAL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制式有不同的帧尺寸和帧速率。由于技术原因，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NTSC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制式实际使用的是掉帧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(Drop-Frame)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格式，帧速率是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29.97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秒，而不是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秒。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HDV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是高清格式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1080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表示视频垂直分辨率为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1080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像素；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指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隔行扫描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代表逐行扫描，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表示帧速率是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秒，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表示帧速率是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秒，由于技术原因，实际帧速率是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29.97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秒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序列设置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77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585608" y="2048539"/>
            <a:ext cx="11247001" cy="318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序列预设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R3D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RAW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一样，都属于无压缩格式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，相比起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RAW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R3D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有着极其明显的优势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3R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优势：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Resolution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（分辨率），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RAW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格式，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REDCODE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压缩比。高分辨率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最直观的感受就是画面更细腻、更清晰，更富有震撼力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VR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是将实景或三维虚拟空间以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360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度视角全景展现的一种模拟环境，通过专用设备使用户投入到此环境中，实现用户与虚拟环境的自然交互，在视觉、听觉、触觉等方面产生沉浸式体验效果。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序列设置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85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896568" y="2550181"/>
            <a:ext cx="245854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序列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设置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序列设置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197" y="916584"/>
            <a:ext cx="6801068" cy="582541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4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195164"/>
            <a:ext cx="5910726" cy="36471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素材的导入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“导入”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“文件”命令，从弹出的导入对话框中找到所需的素材，单击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确定。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“项目”面板的空白区域右击点击鼠标，从弹出的菜单中选择“导入”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“文件” 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“项目”面板的空白区域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双击。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直接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在键盘上点击快捷键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Ctrl+I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813" y="1828800"/>
            <a:ext cx="5559188" cy="4067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442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32125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素材导入与管理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78143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视频编辑基本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操作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585608" y="2195164"/>
            <a:ext cx="4477711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导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入序列文件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在选中序列图片的第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张后，勾选“图像序列”复选项，单击“打开”按钮把素材导入项目窗口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64" y="1097180"/>
            <a:ext cx="6551513" cy="49624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200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</TotalTime>
  <Words>1361</Words>
  <Application>Microsoft Office PowerPoint</Application>
  <PresentationFormat>宽屏</PresentationFormat>
  <Paragraphs>149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46</cp:revision>
  <dcterms:created xsi:type="dcterms:W3CDTF">2015-10-15T01:42:42Z</dcterms:created>
  <dcterms:modified xsi:type="dcterms:W3CDTF">2022-09-19T10:59:28Z</dcterms:modified>
</cp:coreProperties>
</file>