
<file path=[Content_Types].xml><?xml version="1.0" encoding="utf-8"?>
<Types xmlns="http://schemas.openxmlformats.org/package/2006/content-types">
  <Default Extension="xml" ContentType="application/xml"/>
  <Default Extension="jpeg" ContentType="image/jpeg"/>
  <Default Extension="JPG" ContentType="image/.jpg"/>
  <Default Extension="png" ContentType="image/png"/>
  <Default Extension="rels" ContentType="application/vnd.openxmlformats-package.relationships+xml"/>
  <Override PartName="/customXml/itemProps283.xml" ContentType="application/vnd.openxmlformats-officedocument.customXmlProperties+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media/image13.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4.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notesMasterIdLst>
    <p:notesMasterId r:id="rId8"/>
  </p:notesMasterIdLst>
  <p:handoutMasterIdLst>
    <p:handoutMasterId r:id="rId41"/>
  </p:handoutMasterIdLst>
  <p:sldIdLst>
    <p:sldId id="257" r:id="rId4"/>
    <p:sldId id="258" r:id="rId5"/>
    <p:sldId id="260" r:id="rId6"/>
    <p:sldId id="265" r:id="rId7"/>
    <p:sldId id="261" r:id="rId9"/>
    <p:sldId id="266" r:id="rId10"/>
    <p:sldId id="340" r:id="rId11"/>
    <p:sldId id="341" r:id="rId12"/>
    <p:sldId id="342" r:id="rId13"/>
    <p:sldId id="343" r:id="rId14"/>
    <p:sldId id="490" r:id="rId15"/>
    <p:sldId id="491" r:id="rId16"/>
    <p:sldId id="492" r:id="rId17"/>
    <p:sldId id="493" r:id="rId18"/>
    <p:sldId id="494" r:id="rId19"/>
    <p:sldId id="270" r:id="rId20"/>
    <p:sldId id="495" r:id="rId21"/>
    <p:sldId id="271" r:id="rId22"/>
    <p:sldId id="297" r:id="rId23"/>
    <p:sldId id="290" r:id="rId24"/>
    <p:sldId id="291" r:id="rId25"/>
    <p:sldId id="496" r:id="rId26"/>
    <p:sldId id="292" r:id="rId27"/>
    <p:sldId id="497" r:id="rId28"/>
    <p:sldId id="293" r:id="rId29"/>
    <p:sldId id="498" r:id="rId30"/>
    <p:sldId id="499" r:id="rId31"/>
    <p:sldId id="298" r:id="rId32"/>
    <p:sldId id="299" r:id="rId33"/>
    <p:sldId id="300" r:id="rId34"/>
    <p:sldId id="301" r:id="rId35"/>
    <p:sldId id="500" r:id="rId36"/>
    <p:sldId id="501" r:id="rId37"/>
    <p:sldId id="331" r:id="rId38"/>
    <p:sldId id="332" r:id="rId39"/>
    <p:sldId id="333" r:id="rId40"/>
  </p:sldIdLst>
  <p:sldSz cx="12192000" cy="6858000"/>
  <p:notesSz cx="6858000" cy="9144000"/>
  <p:custDataLst>
    <p:tags r:id="rId4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enovo" initials="l"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1F307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notesMaster" Target="notesMasters/notesMaster1.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8" Type="http://schemas.openxmlformats.org/officeDocument/2006/relationships/tags" Target="tags/tag284.xml"/><Relationship Id="rId47" Type="http://schemas.openxmlformats.org/officeDocument/2006/relationships/customXml" Target="../customXml/item1.xml"/><Relationship Id="rId46" Type="http://schemas.openxmlformats.org/officeDocument/2006/relationships/customXmlProps" Target="../customXml/itemProps283.xml"/><Relationship Id="rId45" Type="http://schemas.openxmlformats.org/officeDocument/2006/relationships/commentAuthors" Target="commentAuthors.xml"/><Relationship Id="rId44" Type="http://schemas.openxmlformats.org/officeDocument/2006/relationships/tableStyles" Target="tableStyles.xml"/><Relationship Id="rId43" Type="http://schemas.openxmlformats.org/officeDocument/2006/relationships/viewProps" Target="viewProps.xml"/><Relationship Id="rId42" Type="http://schemas.openxmlformats.org/officeDocument/2006/relationships/presProps" Target="presProps.xml"/><Relationship Id="rId41" Type="http://schemas.openxmlformats.org/officeDocument/2006/relationships/handoutMaster" Target="handoutMasters/handoutMaster1.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微软雅黑" panose="020B0503020204020204" charset="-122"/>
              <a:cs typeface="微软雅黑" panose="020B0503020204020204"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latin typeface="微软雅黑" panose="020B0503020204020204" charset="-122"/>
                <a:cs typeface="微软雅黑" panose="020B0503020204020204" charset="-122"/>
              </a:rPr>
            </a:fld>
            <a:endParaRPr lang="zh-CN" altLang="en-US">
              <a:latin typeface="微软雅黑" panose="020B0503020204020204" charset="-122"/>
              <a:cs typeface="微软雅黑" panose="020B0503020204020204"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微软雅黑" panose="020B0503020204020204" charset="-122"/>
              <a:cs typeface="微软雅黑" panose="020B0503020204020204"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latin typeface="微软雅黑" panose="020B0503020204020204" charset="-122"/>
                <a:cs typeface="微软雅黑" panose="020B0503020204020204" charset="-122"/>
              </a:rPr>
            </a:fld>
            <a:endParaRPr lang="zh-CN" altLang="en-US">
              <a:latin typeface="微软雅黑" panose="020B0503020204020204" charset="-122"/>
              <a:cs typeface="微软雅黑" panose="020B0503020204020204"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微软雅黑" panose="020B0503020204020204" charset="-122"/>
                <a:cs typeface="微软雅黑" panose="020B0503020204020204"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微软雅黑" panose="020B0503020204020204" charset="-122"/>
                <a:cs typeface="微软雅黑" panose="020B0503020204020204" charset="-122"/>
              </a:defRPr>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微软雅黑" panose="020B0503020204020204" charset="-122"/>
                <a:cs typeface="微软雅黑" panose="020B0503020204020204"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微软雅黑" panose="020B0503020204020204" charset="-122"/>
                <a:cs typeface="微软雅黑" panose="020B0503020204020204" charset="-122"/>
              </a:defRPr>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微软雅黑" panose="020B0503020204020204" charset="-122"/>
        <a:ea typeface="+mn-ea"/>
        <a:cs typeface="微软雅黑" panose="020B0503020204020204" charset="-122"/>
      </a:defRPr>
    </a:lvl1pPr>
    <a:lvl2pPr marL="457200" algn="l" defTabSz="914400" rtl="0" eaLnBrk="1" latinLnBrk="0" hangingPunct="1">
      <a:defRPr sz="1200" kern="1200">
        <a:solidFill>
          <a:schemeClr val="tx1"/>
        </a:solidFill>
        <a:latin typeface="微软雅黑" panose="020B0503020204020204" charset="-122"/>
        <a:ea typeface="+mn-ea"/>
        <a:cs typeface="微软雅黑" panose="020B0503020204020204" charset="-122"/>
      </a:defRPr>
    </a:lvl2pPr>
    <a:lvl3pPr marL="914400" algn="l" defTabSz="914400" rtl="0" eaLnBrk="1" latinLnBrk="0" hangingPunct="1">
      <a:defRPr sz="1200" kern="1200">
        <a:solidFill>
          <a:schemeClr val="tx1"/>
        </a:solidFill>
        <a:latin typeface="微软雅黑" panose="020B0503020204020204" charset="-122"/>
        <a:ea typeface="+mn-ea"/>
        <a:cs typeface="微软雅黑" panose="020B0503020204020204" charset="-122"/>
      </a:defRPr>
    </a:lvl3pPr>
    <a:lvl4pPr marL="1371600" algn="l" defTabSz="914400" rtl="0" eaLnBrk="1" latinLnBrk="0" hangingPunct="1">
      <a:defRPr sz="1200" kern="1200">
        <a:solidFill>
          <a:schemeClr val="tx1"/>
        </a:solidFill>
        <a:latin typeface="微软雅黑" panose="020B0503020204020204" charset="-122"/>
        <a:ea typeface="+mn-ea"/>
        <a:cs typeface="微软雅黑" panose="020B0503020204020204" charset="-122"/>
      </a:defRPr>
    </a:lvl4pPr>
    <a:lvl5pPr marL="1828800" algn="l" defTabSz="914400" rtl="0" eaLnBrk="1" latinLnBrk="0" hangingPunct="1">
      <a:defRPr sz="1200" kern="1200">
        <a:solidFill>
          <a:schemeClr val="tx1"/>
        </a:solidFill>
        <a:latin typeface="微软雅黑" panose="020B0503020204020204" charset="-122"/>
        <a:ea typeface="+mn-ea"/>
        <a:cs typeface="微软雅黑" panose="020B0503020204020204" charset="-122"/>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9" Type="http://schemas.openxmlformats.org/officeDocument/2006/relationships/tags" Target="../tags/tag5.xml"/><Relationship Id="rId8" Type="http://schemas.openxmlformats.org/officeDocument/2006/relationships/image" Target="../media/image2.png"/><Relationship Id="rId7" Type="http://schemas.openxmlformats.org/officeDocument/2006/relationships/tags" Target="../tags/tag4.xml"/><Relationship Id="rId6" Type="http://schemas.openxmlformats.org/officeDocument/2006/relationships/tags" Target="../tags/tag3.xml"/><Relationship Id="rId5" Type="http://schemas.openxmlformats.org/officeDocument/2006/relationships/tags" Target="../tags/tag2.xml"/><Relationship Id="rId4" Type="http://schemas.openxmlformats.org/officeDocument/2006/relationships/image" Target="NULL" TargetMode="External"/><Relationship Id="rId3" Type="http://schemas.openxmlformats.org/officeDocument/2006/relationships/image" Target="../media/image1.png"/><Relationship Id="rId2" Type="http://schemas.openxmlformats.org/officeDocument/2006/relationships/tags" Target="../tags/tag1.xml"/><Relationship Id="rId13" Type="http://schemas.openxmlformats.org/officeDocument/2006/relationships/tags" Target="../tags/tag9.xml"/><Relationship Id="rId12" Type="http://schemas.openxmlformats.org/officeDocument/2006/relationships/tags" Target="../tags/tag8.xml"/><Relationship Id="rId11" Type="http://schemas.openxmlformats.org/officeDocument/2006/relationships/tags" Target="../tags/tag7.xml"/><Relationship Id="rId10" Type="http://schemas.openxmlformats.org/officeDocument/2006/relationships/tags" Target="../tags/tag6.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6" Type="http://schemas.openxmlformats.org/officeDocument/2006/relationships/tags" Target="../tags/tag59.xml"/><Relationship Id="rId5" Type="http://schemas.openxmlformats.org/officeDocument/2006/relationships/tags" Target="../tags/tag58.xml"/><Relationship Id="rId4" Type="http://schemas.openxmlformats.org/officeDocument/2006/relationships/tags" Target="../tags/tag57.xml"/><Relationship Id="rId3" Type="http://schemas.openxmlformats.org/officeDocument/2006/relationships/tags" Target="../tags/tag56.xml"/><Relationship Id="rId2" Type="http://schemas.openxmlformats.org/officeDocument/2006/relationships/tags" Target="../tags/tag55.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9" Type="http://schemas.openxmlformats.org/officeDocument/2006/relationships/tags" Target="../tags/tag64.xml"/><Relationship Id="rId8" Type="http://schemas.openxmlformats.org/officeDocument/2006/relationships/image" Target="../media/image2.png"/><Relationship Id="rId7" Type="http://schemas.openxmlformats.org/officeDocument/2006/relationships/tags" Target="../tags/tag63.xml"/><Relationship Id="rId6" Type="http://schemas.openxmlformats.org/officeDocument/2006/relationships/tags" Target="../tags/tag62.xml"/><Relationship Id="rId5" Type="http://schemas.openxmlformats.org/officeDocument/2006/relationships/tags" Target="../tags/tag61.xml"/><Relationship Id="rId4" Type="http://schemas.openxmlformats.org/officeDocument/2006/relationships/image" Target="NULL" TargetMode="External"/><Relationship Id="rId3" Type="http://schemas.openxmlformats.org/officeDocument/2006/relationships/image" Target="../media/image1.png"/><Relationship Id="rId2" Type="http://schemas.openxmlformats.org/officeDocument/2006/relationships/tags" Target="../tags/tag60.xml"/><Relationship Id="rId13" Type="http://schemas.openxmlformats.org/officeDocument/2006/relationships/tags" Target="../tags/tag68.xml"/><Relationship Id="rId12" Type="http://schemas.openxmlformats.org/officeDocument/2006/relationships/tags" Target="../tags/tag67.xml"/><Relationship Id="rId11" Type="http://schemas.openxmlformats.org/officeDocument/2006/relationships/tags" Target="../tags/tag66.xml"/><Relationship Id="rId10" Type="http://schemas.openxmlformats.org/officeDocument/2006/relationships/tags" Target="../tags/tag65.xm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9" Type="http://schemas.openxmlformats.org/officeDocument/2006/relationships/tags" Target="../tags/tag80.xml"/><Relationship Id="rId8" Type="http://schemas.openxmlformats.org/officeDocument/2006/relationships/image" Target="../media/image2.png"/><Relationship Id="rId7" Type="http://schemas.openxmlformats.org/officeDocument/2006/relationships/tags" Target="../tags/tag79.xml"/><Relationship Id="rId6" Type="http://schemas.openxmlformats.org/officeDocument/2006/relationships/tags" Target="../tags/tag78.xml"/><Relationship Id="rId5" Type="http://schemas.openxmlformats.org/officeDocument/2006/relationships/tags" Target="../tags/tag77.xml"/><Relationship Id="rId4" Type="http://schemas.openxmlformats.org/officeDocument/2006/relationships/image" Target="NULL" TargetMode="External"/><Relationship Id="rId3" Type="http://schemas.openxmlformats.org/officeDocument/2006/relationships/image" Target="../media/image1.png"/><Relationship Id="rId2" Type="http://schemas.openxmlformats.org/officeDocument/2006/relationships/tags" Target="../tags/tag76.xml"/><Relationship Id="rId13" Type="http://schemas.openxmlformats.org/officeDocument/2006/relationships/tags" Target="../tags/tag84.xml"/><Relationship Id="rId12" Type="http://schemas.openxmlformats.org/officeDocument/2006/relationships/tags" Target="../tags/tag83.xml"/><Relationship Id="rId11" Type="http://schemas.openxmlformats.org/officeDocument/2006/relationships/tags" Target="../tags/tag82.xml"/><Relationship Id="rId10" Type="http://schemas.openxmlformats.org/officeDocument/2006/relationships/tags" Target="../tags/tag81.xml"/><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6" Type="http://schemas.openxmlformats.org/officeDocument/2006/relationships/tags" Target="../tags/tag89.xml"/><Relationship Id="rId5" Type="http://schemas.openxmlformats.org/officeDocument/2006/relationships/tags" Target="../tags/tag88.xml"/><Relationship Id="rId4" Type="http://schemas.openxmlformats.org/officeDocument/2006/relationships/tags" Target="../tags/tag87.xml"/><Relationship Id="rId3" Type="http://schemas.openxmlformats.org/officeDocument/2006/relationships/tags" Target="../tags/tag86.xml"/><Relationship Id="rId2" Type="http://schemas.openxmlformats.org/officeDocument/2006/relationships/tags" Target="../tags/tag85.xml"/><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9" Type="http://schemas.openxmlformats.org/officeDocument/2006/relationships/tags" Target="../tags/tag95.xml"/><Relationship Id="rId8" Type="http://schemas.openxmlformats.org/officeDocument/2006/relationships/tags" Target="../tags/tag94.xml"/><Relationship Id="rId7" Type="http://schemas.openxmlformats.org/officeDocument/2006/relationships/tags" Target="../tags/tag93.xml"/><Relationship Id="rId6" Type="http://schemas.openxmlformats.org/officeDocument/2006/relationships/tags" Target="../tags/tag92.xml"/><Relationship Id="rId5" Type="http://schemas.openxmlformats.org/officeDocument/2006/relationships/tags" Target="../tags/tag91.xml"/><Relationship Id="rId4" Type="http://schemas.openxmlformats.org/officeDocument/2006/relationships/image" Target="NULL" TargetMode="External"/><Relationship Id="rId3" Type="http://schemas.openxmlformats.org/officeDocument/2006/relationships/image" Target="../media/image3.png"/><Relationship Id="rId2" Type="http://schemas.openxmlformats.org/officeDocument/2006/relationships/tags" Target="../tags/tag90.xml"/><Relationship Id="rId10" Type="http://schemas.openxmlformats.org/officeDocument/2006/relationships/tags" Target="../tags/tag96.xml"/><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9" Type="http://schemas.openxmlformats.org/officeDocument/2006/relationships/tags" Target="../tags/tag102.xml"/><Relationship Id="rId8" Type="http://schemas.openxmlformats.org/officeDocument/2006/relationships/tags" Target="../tags/tag101.xml"/><Relationship Id="rId7" Type="http://schemas.openxmlformats.org/officeDocument/2006/relationships/tags" Target="../tags/tag100.xml"/><Relationship Id="rId6" Type="http://schemas.openxmlformats.org/officeDocument/2006/relationships/tags" Target="../tags/tag99.xml"/><Relationship Id="rId5" Type="http://schemas.openxmlformats.org/officeDocument/2006/relationships/tags" Target="../tags/tag98.xml"/><Relationship Id="rId4" Type="http://schemas.openxmlformats.org/officeDocument/2006/relationships/image" Target="NULL" TargetMode="External"/><Relationship Id="rId3" Type="http://schemas.openxmlformats.org/officeDocument/2006/relationships/image" Target="../media/image3.png"/><Relationship Id="rId2" Type="http://schemas.openxmlformats.org/officeDocument/2006/relationships/tags" Target="../tags/tag97.xml"/><Relationship Id="rId11" Type="http://schemas.openxmlformats.org/officeDocument/2006/relationships/tags" Target="../tags/tag104.xml"/><Relationship Id="rId10" Type="http://schemas.openxmlformats.org/officeDocument/2006/relationships/tags" Target="../tags/tag103.xml"/><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7" Type="http://schemas.openxmlformats.org/officeDocument/2006/relationships/tags" Target="../tags/tag110.xml"/><Relationship Id="rId6" Type="http://schemas.openxmlformats.org/officeDocument/2006/relationships/tags" Target="../tags/tag109.xml"/><Relationship Id="rId5" Type="http://schemas.openxmlformats.org/officeDocument/2006/relationships/tags" Target="../tags/tag108.xml"/><Relationship Id="rId4" Type="http://schemas.openxmlformats.org/officeDocument/2006/relationships/tags" Target="../tags/tag107.xml"/><Relationship Id="rId3" Type="http://schemas.openxmlformats.org/officeDocument/2006/relationships/tags" Target="../tags/tag106.xml"/><Relationship Id="rId2" Type="http://schemas.openxmlformats.org/officeDocument/2006/relationships/tags" Target="../tags/tag105.xml"/><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9" Type="http://schemas.openxmlformats.org/officeDocument/2006/relationships/tags" Target="../tags/tag118.xml"/><Relationship Id="rId8" Type="http://schemas.openxmlformats.org/officeDocument/2006/relationships/tags" Target="../tags/tag117.xml"/><Relationship Id="rId7" Type="http://schemas.openxmlformats.org/officeDocument/2006/relationships/tags" Target="../tags/tag116.xml"/><Relationship Id="rId6" Type="http://schemas.openxmlformats.org/officeDocument/2006/relationships/tags" Target="../tags/tag115.xml"/><Relationship Id="rId5" Type="http://schemas.openxmlformats.org/officeDocument/2006/relationships/tags" Target="../tags/tag114.xml"/><Relationship Id="rId4" Type="http://schemas.openxmlformats.org/officeDocument/2006/relationships/tags" Target="../tags/tag113.xml"/><Relationship Id="rId3" Type="http://schemas.openxmlformats.org/officeDocument/2006/relationships/tags" Target="../tags/tag112.xml"/><Relationship Id="rId2" Type="http://schemas.openxmlformats.org/officeDocument/2006/relationships/tags" Target="../tags/tag111.xm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5" Type="http://schemas.openxmlformats.org/officeDocument/2006/relationships/tags" Target="../tags/tag122.xml"/><Relationship Id="rId4" Type="http://schemas.openxmlformats.org/officeDocument/2006/relationships/tags" Target="../tags/tag121.xml"/><Relationship Id="rId3" Type="http://schemas.openxmlformats.org/officeDocument/2006/relationships/tags" Target="../tags/tag120.xml"/><Relationship Id="rId2" Type="http://schemas.openxmlformats.org/officeDocument/2006/relationships/tags" Target="../tags/tag119.xml"/><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4" Type="http://schemas.openxmlformats.org/officeDocument/2006/relationships/tags" Target="../tags/tag125.xml"/><Relationship Id="rId3" Type="http://schemas.openxmlformats.org/officeDocument/2006/relationships/tags" Target="../tags/tag124.xml"/><Relationship Id="rId2" Type="http://schemas.openxmlformats.org/officeDocument/2006/relationships/tags" Target="../tags/tag123.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4.xml"/><Relationship Id="rId5" Type="http://schemas.openxmlformats.org/officeDocument/2006/relationships/tags" Target="../tags/tag13.xml"/><Relationship Id="rId4" Type="http://schemas.openxmlformats.org/officeDocument/2006/relationships/tags" Target="../tags/tag12.xml"/><Relationship Id="rId3" Type="http://schemas.openxmlformats.org/officeDocument/2006/relationships/tags" Target="../tags/tag11.xml"/><Relationship Id="rId2" Type="http://schemas.openxmlformats.org/officeDocument/2006/relationships/tags" Target="../tags/tag10.xml"/><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5" Type="http://schemas.openxmlformats.org/officeDocument/2006/relationships/tags" Target="../tags/tag129.xml"/><Relationship Id="rId4" Type="http://schemas.openxmlformats.org/officeDocument/2006/relationships/tags" Target="../tags/tag128.xml"/><Relationship Id="rId3" Type="http://schemas.openxmlformats.org/officeDocument/2006/relationships/tags" Target="../tags/tag127.xml"/><Relationship Id="rId2" Type="http://schemas.openxmlformats.org/officeDocument/2006/relationships/tags" Target="../tags/tag126.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6" Type="http://schemas.openxmlformats.org/officeDocument/2006/relationships/tags" Target="../tags/tag134.xml"/><Relationship Id="rId5" Type="http://schemas.openxmlformats.org/officeDocument/2006/relationships/tags" Target="../tags/tag133.xml"/><Relationship Id="rId4" Type="http://schemas.openxmlformats.org/officeDocument/2006/relationships/tags" Target="../tags/tag132.xml"/><Relationship Id="rId3" Type="http://schemas.openxmlformats.org/officeDocument/2006/relationships/tags" Target="../tags/tag131.xml"/><Relationship Id="rId2" Type="http://schemas.openxmlformats.org/officeDocument/2006/relationships/tags" Target="../tags/tag130.xml"/><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9" Type="http://schemas.openxmlformats.org/officeDocument/2006/relationships/tags" Target="../tags/tag139.xml"/><Relationship Id="rId8" Type="http://schemas.openxmlformats.org/officeDocument/2006/relationships/image" Target="../media/image2.png"/><Relationship Id="rId7" Type="http://schemas.openxmlformats.org/officeDocument/2006/relationships/tags" Target="../tags/tag138.xml"/><Relationship Id="rId6" Type="http://schemas.openxmlformats.org/officeDocument/2006/relationships/tags" Target="../tags/tag137.xml"/><Relationship Id="rId5" Type="http://schemas.openxmlformats.org/officeDocument/2006/relationships/tags" Target="../tags/tag136.xml"/><Relationship Id="rId4" Type="http://schemas.openxmlformats.org/officeDocument/2006/relationships/image" Target="NULL" TargetMode="External"/><Relationship Id="rId3" Type="http://schemas.openxmlformats.org/officeDocument/2006/relationships/image" Target="../media/image1.png"/><Relationship Id="rId2" Type="http://schemas.openxmlformats.org/officeDocument/2006/relationships/tags" Target="../tags/tag135.xml"/><Relationship Id="rId13" Type="http://schemas.openxmlformats.org/officeDocument/2006/relationships/tags" Target="../tags/tag143.xml"/><Relationship Id="rId12" Type="http://schemas.openxmlformats.org/officeDocument/2006/relationships/tags" Target="../tags/tag142.xml"/><Relationship Id="rId11" Type="http://schemas.openxmlformats.org/officeDocument/2006/relationships/tags" Target="../tags/tag141.xml"/><Relationship Id="rId10" Type="http://schemas.openxmlformats.org/officeDocument/2006/relationships/tags" Target="../tags/tag140.xml"/><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5" Type="http://schemas.openxmlformats.org/officeDocument/2006/relationships/tags" Target="../tags/tag147.xml"/><Relationship Id="rId4" Type="http://schemas.openxmlformats.org/officeDocument/2006/relationships/tags" Target="../tags/tag146.xml"/><Relationship Id="rId3" Type="http://schemas.openxmlformats.org/officeDocument/2006/relationships/tags" Target="../tags/tag145.xml"/><Relationship Id="rId2" Type="http://schemas.openxmlformats.org/officeDocument/2006/relationships/tags" Target="../tags/tag144.xml"/><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9" Type="http://schemas.openxmlformats.org/officeDocument/2006/relationships/tags" Target="../tags/tag20.xml"/><Relationship Id="rId8" Type="http://schemas.openxmlformats.org/officeDocument/2006/relationships/tags" Target="../tags/tag19.xml"/><Relationship Id="rId7" Type="http://schemas.openxmlformats.org/officeDocument/2006/relationships/tags" Target="../tags/tag18.xml"/><Relationship Id="rId6" Type="http://schemas.openxmlformats.org/officeDocument/2006/relationships/tags" Target="../tags/tag17.xml"/><Relationship Id="rId5" Type="http://schemas.openxmlformats.org/officeDocument/2006/relationships/tags" Target="../tags/tag16.xml"/><Relationship Id="rId4" Type="http://schemas.openxmlformats.org/officeDocument/2006/relationships/image" Target="NULL" TargetMode="External"/><Relationship Id="rId3" Type="http://schemas.openxmlformats.org/officeDocument/2006/relationships/image" Target="../media/image3.png"/><Relationship Id="rId2" Type="http://schemas.openxmlformats.org/officeDocument/2006/relationships/tags" Target="../tags/tag15.xml"/><Relationship Id="rId10" Type="http://schemas.openxmlformats.org/officeDocument/2006/relationships/tags" Target="../tags/tag2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9" Type="http://schemas.openxmlformats.org/officeDocument/2006/relationships/tags" Target="../tags/tag27.xml"/><Relationship Id="rId8" Type="http://schemas.openxmlformats.org/officeDocument/2006/relationships/tags" Target="../tags/tag26.xml"/><Relationship Id="rId7" Type="http://schemas.openxmlformats.org/officeDocument/2006/relationships/tags" Target="../tags/tag25.xml"/><Relationship Id="rId6" Type="http://schemas.openxmlformats.org/officeDocument/2006/relationships/tags" Target="../tags/tag24.xml"/><Relationship Id="rId5" Type="http://schemas.openxmlformats.org/officeDocument/2006/relationships/tags" Target="../tags/tag23.xml"/><Relationship Id="rId4" Type="http://schemas.openxmlformats.org/officeDocument/2006/relationships/image" Target="NULL" TargetMode="External"/><Relationship Id="rId3" Type="http://schemas.openxmlformats.org/officeDocument/2006/relationships/image" Target="../media/image3.png"/><Relationship Id="rId2" Type="http://schemas.openxmlformats.org/officeDocument/2006/relationships/tags" Target="../tags/tag22.xml"/><Relationship Id="rId11" Type="http://schemas.openxmlformats.org/officeDocument/2006/relationships/tags" Target="../tags/tag29.xml"/><Relationship Id="rId10" Type="http://schemas.openxmlformats.org/officeDocument/2006/relationships/tags" Target="../tags/tag28.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7" Type="http://schemas.openxmlformats.org/officeDocument/2006/relationships/tags" Target="../tags/tag35.xml"/><Relationship Id="rId6" Type="http://schemas.openxmlformats.org/officeDocument/2006/relationships/tags" Target="../tags/tag34.xml"/><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9" Type="http://schemas.openxmlformats.org/officeDocument/2006/relationships/tags" Target="../tags/tag43.xml"/><Relationship Id="rId8" Type="http://schemas.openxmlformats.org/officeDocument/2006/relationships/tags" Target="../tags/tag42.xml"/><Relationship Id="rId7" Type="http://schemas.openxmlformats.org/officeDocument/2006/relationships/tags" Target="../tags/tag41.xml"/><Relationship Id="rId6" Type="http://schemas.openxmlformats.org/officeDocument/2006/relationships/tags" Target="../tags/tag40.xml"/><Relationship Id="rId5" Type="http://schemas.openxmlformats.org/officeDocument/2006/relationships/tags" Target="../tags/tag39.xml"/><Relationship Id="rId4" Type="http://schemas.openxmlformats.org/officeDocument/2006/relationships/tags" Target="../tags/tag38.xml"/><Relationship Id="rId3" Type="http://schemas.openxmlformats.org/officeDocument/2006/relationships/tags" Target="../tags/tag37.xml"/><Relationship Id="rId2" Type="http://schemas.openxmlformats.org/officeDocument/2006/relationships/tags" Target="../tags/tag36.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5" Type="http://schemas.openxmlformats.org/officeDocument/2006/relationships/tags" Target="../tags/tag47.xml"/><Relationship Id="rId4" Type="http://schemas.openxmlformats.org/officeDocument/2006/relationships/tags" Target="../tags/tag46.xml"/><Relationship Id="rId3" Type="http://schemas.openxmlformats.org/officeDocument/2006/relationships/tags" Target="../tags/tag45.xml"/><Relationship Id="rId2" Type="http://schemas.openxmlformats.org/officeDocument/2006/relationships/tags" Target="../tags/tag4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5" Type="http://schemas.openxmlformats.org/officeDocument/2006/relationships/tags" Target="../tags/tag54.xml"/><Relationship Id="rId4" Type="http://schemas.openxmlformats.org/officeDocument/2006/relationships/tags" Target="../tags/tag53.xml"/><Relationship Id="rId3" Type="http://schemas.openxmlformats.org/officeDocument/2006/relationships/tags" Target="../tags/tag52.xml"/><Relationship Id="rId2" Type="http://schemas.openxmlformats.org/officeDocument/2006/relationships/tags" Target="../tags/tag51.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showMasterSp="0" userDrawn="1">
  <p:cSld name="标题幻灯片">
    <p:spTree>
      <p:nvGrpSpPr>
        <p:cNvPr id="1" name=""/>
        <p:cNvGrpSpPr/>
        <p:nvPr/>
      </p:nvGrpSpPr>
      <p:grpSpPr>
        <a:xfrm>
          <a:off x="0" y="0"/>
          <a:ext cx="0" cy="0"/>
          <a:chOff x="0" y="0"/>
          <a:chExt cx="0" cy="0"/>
        </a:xfrm>
      </p:grpSpPr>
      <p:pic>
        <p:nvPicPr>
          <p:cNvPr id="8" name="图片 7" descr="C:/Users/ADMIN/AppData/Local/Temp/fig2wpp/@png2x_bg-2583&amp;3791.png"/>
          <p:cNvPicPr>
            <a:picLocks noChangeAspect="1"/>
          </p:cNvPicPr>
          <p:nvPr userDrawn="1">
            <p:custDataLst>
              <p:tags r:id="rId2"/>
            </p:custDataLst>
          </p:nvPr>
        </p:nvPicPr>
        <p:blipFill>
          <a:blip r:embed="rId3" r:link="rId4"/>
          <a:stretch>
            <a:fillRect/>
          </a:stretch>
        </p:blipFill>
        <p:spPr>
          <a:xfrm>
            <a:off x="0" y="0"/>
            <a:ext cx="12192000" cy="6858000"/>
          </a:xfrm>
          <a:prstGeom prst="rect">
            <a:avLst/>
          </a:prstGeom>
        </p:spPr>
      </p:pic>
      <p:sp>
        <p:nvSpPr>
          <p:cNvPr id="9" name="矩形 8"/>
          <p:cNvSpPr/>
          <p:nvPr userDrawn="1">
            <p:custDataLst>
              <p:tags r:id="rId5"/>
            </p:custDataLst>
          </p:nvPr>
        </p:nvSpPr>
        <p:spPr>
          <a:xfrm>
            <a:off x="318" y="1562100"/>
            <a:ext cx="12191365" cy="3238500"/>
          </a:xfrm>
          <a:prstGeom prst="rect">
            <a:avLst/>
          </a:prstGeom>
          <a:gradFill>
            <a:gsLst>
              <a:gs pos="0">
                <a:schemeClr val="accent1">
                  <a:lumMod val="75000"/>
                  <a:alpha val="100000"/>
                </a:schemeClr>
              </a:gs>
              <a:gs pos="100000">
                <a:schemeClr val="accent1">
                  <a:lumMod val="50000"/>
                </a:schemeClr>
              </a:gs>
            </a:gsLst>
            <a:lin ang="10800000" scaled="0"/>
          </a:gradFill>
          <a:ln w="25400">
            <a:noFill/>
          </a:ln>
          <a:effectLst>
            <a:outerShdw blurRad="254000" dist="50800" dir="5399997" algn="ctr" rotWithShape="0">
              <a:schemeClr val="accent1">
                <a:alpha val="30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cs typeface="微软雅黑" panose="020B0503020204020204" charset="-122"/>
            </a:endParaRPr>
          </a:p>
        </p:txBody>
      </p:sp>
      <p:sp>
        <p:nvSpPr>
          <p:cNvPr id="7" name="Freeform 10"/>
          <p:cNvSpPr/>
          <p:nvPr userDrawn="1">
            <p:custDataLst>
              <p:tags r:id="rId6"/>
            </p:custDataLst>
          </p:nvPr>
        </p:nvSpPr>
        <p:spPr bwMode="auto">
          <a:xfrm>
            <a:off x="625287" y="2461446"/>
            <a:ext cx="10941426" cy="1439808"/>
          </a:xfrm>
          <a:custGeom>
            <a:avLst/>
            <a:gdLst>
              <a:gd name="T0" fmla="*/ 12960 w 23822"/>
              <a:gd name="T1" fmla="*/ 1770 h 3115"/>
              <a:gd name="T2" fmla="*/ 3135 w 23822"/>
              <a:gd name="T3" fmla="*/ 682 h 3115"/>
              <a:gd name="T4" fmla="*/ 4187 w 23822"/>
              <a:gd name="T5" fmla="*/ 2207 h 3115"/>
              <a:gd name="T6" fmla="*/ 3518 w 23822"/>
              <a:gd name="T7" fmla="*/ 682 h 3115"/>
              <a:gd name="T8" fmla="*/ 18941 w 23822"/>
              <a:gd name="T9" fmla="*/ 873 h 3115"/>
              <a:gd name="T10" fmla="*/ 19478 w 23822"/>
              <a:gd name="T11" fmla="*/ 2487 h 3115"/>
              <a:gd name="T12" fmla="*/ 20012 w 23822"/>
              <a:gd name="T13" fmla="*/ 873 h 3115"/>
              <a:gd name="T14" fmla="*/ 21929 w 23822"/>
              <a:gd name="T15" fmla="*/ 53 h 3115"/>
              <a:gd name="T16" fmla="*/ 23152 w 23822"/>
              <a:gd name="T17" fmla="*/ 53 h 3115"/>
              <a:gd name="T18" fmla="*/ 23240 w 23822"/>
              <a:gd name="T19" fmla="*/ 3061 h 3115"/>
              <a:gd name="T20" fmla="*/ 21983 w 23822"/>
              <a:gd name="T21" fmla="*/ 3061 h 3115"/>
              <a:gd name="T22" fmla="*/ 16972 w 23822"/>
              <a:gd name="T23" fmla="*/ 53 h 3115"/>
              <a:gd name="T24" fmla="*/ 16972 w 23822"/>
              <a:gd name="T25" fmla="*/ 3061 h 3115"/>
              <a:gd name="T26" fmla="*/ 16616 w 23822"/>
              <a:gd name="T27" fmla="*/ 53 h 3115"/>
              <a:gd name="T28" fmla="*/ 15777 w 23822"/>
              <a:gd name="T29" fmla="*/ 3061 h 3115"/>
              <a:gd name="T30" fmla="*/ 14263 w 23822"/>
              <a:gd name="T31" fmla="*/ 682 h 3115"/>
              <a:gd name="T32" fmla="*/ 12994 w 23822"/>
              <a:gd name="T33" fmla="*/ 53 h 3115"/>
              <a:gd name="T34" fmla="*/ 13182 w 23822"/>
              <a:gd name="T35" fmla="*/ 2398 h 3115"/>
              <a:gd name="T36" fmla="*/ 11178 w 23822"/>
              <a:gd name="T37" fmla="*/ 3061 h 3115"/>
              <a:gd name="T38" fmla="*/ 6207 w 23822"/>
              <a:gd name="T39" fmla="*/ 53 h 3115"/>
              <a:gd name="T40" fmla="*/ 6763 w 23822"/>
              <a:gd name="T41" fmla="*/ 2487 h 3115"/>
              <a:gd name="T42" fmla="*/ 7318 w 23822"/>
              <a:gd name="T43" fmla="*/ 53 h 3115"/>
              <a:gd name="T44" fmla="*/ 7839 w 23822"/>
              <a:gd name="T45" fmla="*/ 2533 h 3115"/>
              <a:gd name="T46" fmla="*/ 6111 w 23822"/>
              <a:gd name="T47" fmla="*/ 2966 h 3115"/>
              <a:gd name="T48" fmla="*/ 5536 w 23822"/>
              <a:gd name="T49" fmla="*/ 53 h 3115"/>
              <a:gd name="T50" fmla="*/ 4396 w 23822"/>
              <a:gd name="T51" fmla="*/ 231 h 3115"/>
              <a:gd name="T52" fmla="*/ 4925 w 23822"/>
              <a:gd name="T53" fmla="*/ 2368 h 3115"/>
              <a:gd name="T54" fmla="*/ 2464 w 23822"/>
              <a:gd name="T55" fmla="*/ 3061 h 3115"/>
              <a:gd name="T56" fmla="*/ 2024 w 23822"/>
              <a:gd name="T57" fmla="*/ 53 h 3115"/>
              <a:gd name="T58" fmla="*/ 671 w 23822"/>
              <a:gd name="T59" fmla="*/ 1230 h 3115"/>
              <a:gd name="T60" fmla="*/ 671 w 23822"/>
              <a:gd name="T61" fmla="*/ 1839 h 3115"/>
              <a:gd name="T62" fmla="*/ 2070 w 23822"/>
              <a:gd name="T63" fmla="*/ 3061 h 3115"/>
              <a:gd name="T64" fmla="*/ 19478 w 23822"/>
              <a:gd name="T65" fmla="*/ 0 h 3115"/>
              <a:gd name="T66" fmla="*/ 20892 w 23822"/>
              <a:gd name="T67" fmla="*/ 1559 h 3115"/>
              <a:gd name="T68" fmla="*/ 19478 w 23822"/>
              <a:gd name="T69" fmla="*/ 3115 h 3115"/>
              <a:gd name="T70" fmla="*/ 18060 w 23822"/>
              <a:gd name="T71" fmla="*/ 1559 h 3115"/>
              <a:gd name="T72" fmla="*/ 19478 w 23822"/>
              <a:gd name="T73" fmla="*/ 0 h 3115"/>
              <a:gd name="T74" fmla="*/ 11010 w 23822"/>
              <a:gd name="T75" fmla="*/ 743 h 3115"/>
              <a:gd name="T76" fmla="*/ 9841 w 23822"/>
              <a:gd name="T77" fmla="*/ 628 h 3115"/>
              <a:gd name="T78" fmla="*/ 9102 w 23822"/>
              <a:gd name="T79" fmla="*/ 1544 h 3115"/>
              <a:gd name="T80" fmla="*/ 9841 w 23822"/>
              <a:gd name="T81" fmla="*/ 2487 h 3115"/>
              <a:gd name="T82" fmla="*/ 11018 w 23822"/>
              <a:gd name="T83" fmla="*/ 2372 h 3115"/>
              <a:gd name="T84" fmla="*/ 9102 w 23822"/>
              <a:gd name="T85" fmla="*/ 2920 h 3115"/>
              <a:gd name="T86" fmla="*/ 8596 w 23822"/>
              <a:gd name="T87" fmla="*/ 733 h 3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822" h="3115">
                <a:moveTo>
                  <a:pt x="12642" y="935"/>
                </a:moveTo>
                <a:lnTo>
                  <a:pt x="12347" y="1770"/>
                </a:lnTo>
                <a:lnTo>
                  <a:pt x="12960" y="1770"/>
                </a:lnTo>
                <a:lnTo>
                  <a:pt x="12665" y="935"/>
                </a:lnTo>
                <a:lnTo>
                  <a:pt x="12642" y="935"/>
                </a:lnTo>
                <a:close/>
                <a:moveTo>
                  <a:pt x="3135" y="682"/>
                </a:moveTo>
                <a:lnTo>
                  <a:pt x="3135" y="2433"/>
                </a:lnTo>
                <a:lnTo>
                  <a:pt x="3488" y="2433"/>
                </a:lnTo>
                <a:cubicBezTo>
                  <a:pt x="3792" y="2433"/>
                  <a:pt x="4025" y="2358"/>
                  <a:pt x="4187" y="2207"/>
                </a:cubicBezTo>
                <a:cubicBezTo>
                  <a:pt x="4349" y="2056"/>
                  <a:pt x="4430" y="1840"/>
                  <a:pt x="4430" y="1559"/>
                </a:cubicBezTo>
                <a:cubicBezTo>
                  <a:pt x="4430" y="1276"/>
                  <a:pt x="4352" y="1059"/>
                  <a:pt x="4195" y="908"/>
                </a:cubicBezTo>
                <a:cubicBezTo>
                  <a:pt x="4037" y="757"/>
                  <a:pt x="3812" y="682"/>
                  <a:pt x="3518" y="682"/>
                </a:cubicBezTo>
                <a:lnTo>
                  <a:pt x="3135" y="682"/>
                </a:lnTo>
                <a:close/>
                <a:moveTo>
                  <a:pt x="19478" y="628"/>
                </a:moveTo>
                <a:cubicBezTo>
                  <a:pt x="19251" y="628"/>
                  <a:pt x="19072" y="710"/>
                  <a:pt x="18941" y="873"/>
                </a:cubicBezTo>
                <a:cubicBezTo>
                  <a:pt x="18811" y="1037"/>
                  <a:pt x="18746" y="1265"/>
                  <a:pt x="18746" y="1559"/>
                </a:cubicBezTo>
                <a:cubicBezTo>
                  <a:pt x="18746" y="1853"/>
                  <a:pt x="18811" y="2081"/>
                  <a:pt x="18941" y="2243"/>
                </a:cubicBezTo>
                <a:cubicBezTo>
                  <a:pt x="19072" y="2405"/>
                  <a:pt x="19251" y="2487"/>
                  <a:pt x="19478" y="2487"/>
                </a:cubicBezTo>
                <a:cubicBezTo>
                  <a:pt x="19703" y="2487"/>
                  <a:pt x="19880" y="2405"/>
                  <a:pt x="20011" y="2243"/>
                </a:cubicBezTo>
                <a:cubicBezTo>
                  <a:pt x="20141" y="2081"/>
                  <a:pt x="20206" y="1853"/>
                  <a:pt x="20206" y="1559"/>
                </a:cubicBezTo>
                <a:cubicBezTo>
                  <a:pt x="20206" y="1265"/>
                  <a:pt x="20141" y="1037"/>
                  <a:pt x="20012" y="873"/>
                </a:cubicBezTo>
                <a:cubicBezTo>
                  <a:pt x="19883" y="710"/>
                  <a:pt x="19705" y="628"/>
                  <a:pt x="19478" y="628"/>
                </a:cubicBezTo>
                <a:close/>
                <a:moveTo>
                  <a:pt x="21312" y="53"/>
                </a:moveTo>
                <a:lnTo>
                  <a:pt x="21929" y="53"/>
                </a:lnTo>
                <a:lnTo>
                  <a:pt x="23129" y="1827"/>
                </a:lnTo>
                <a:lnTo>
                  <a:pt x="23152" y="1827"/>
                </a:lnTo>
                <a:lnTo>
                  <a:pt x="23152" y="53"/>
                </a:lnTo>
                <a:lnTo>
                  <a:pt x="23822" y="53"/>
                </a:lnTo>
                <a:lnTo>
                  <a:pt x="23822" y="3061"/>
                </a:lnTo>
                <a:lnTo>
                  <a:pt x="23240" y="3061"/>
                </a:lnTo>
                <a:lnTo>
                  <a:pt x="22006" y="1287"/>
                </a:lnTo>
                <a:lnTo>
                  <a:pt x="21983" y="1287"/>
                </a:lnTo>
                <a:lnTo>
                  <a:pt x="21983" y="3061"/>
                </a:lnTo>
                <a:lnTo>
                  <a:pt x="21312" y="3061"/>
                </a:lnTo>
                <a:lnTo>
                  <a:pt x="21312" y="53"/>
                </a:lnTo>
                <a:close/>
                <a:moveTo>
                  <a:pt x="16972" y="53"/>
                </a:moveTo>
                <a:lnTo>
                  <a:pt x="17643" y="53"/>
                </a:lnTo>
                <a:lnTo>
                  <a:pt x="17643" y="3061"/>
                </a:lnTo>
                <a:lnTo>
                  <a:pt x="16972" y="3061"/>
                </a:lnTo>
                <a:lnTo>
                  <a:pt x="16972" y="53"/>
                </a:lnTo>
                <a:close/>
                <a:moveTo>
                  <a:pt x="14263" y="53"/>
                </a:moveTo>
                <a:lnTo>
                  <a:pt x="16616" y="53"/>
                </a:lnTo>
                <a:lnTo>
                  <a:pt x="16616" y="682"/>
                </a:lnTo>
                <a:lnTo>
                  <a:pt x="15777" y="682"/>
                </a:lnTo>
                <a:lnTo>
                  <a:pt x="15777" y="3061"/>
                </a:lnTo>
                <a:lnTo>
                  <a:pt x="15106" y="3061"/>
                </a:lnTo>
                <a:lnTo>
                  <a:pt x="15106" y="682"/>
                </a:lnTo>
                <a:lnTo>
                  <a:pt x="14263" y="682"/>
                </a:lnTo>
                <a:lnTo>
                  <a:pt x="14263" y="53"/>
                </a:lnTo>
                <a:close/>
                <a:moveTo>
                  <a:pt x="12308" y="53"/>
                </a:moveTo>
                <a:lnTo>
                  <a:pt x="12994" y="53"/>
                </a:lnTo>
                <a:lnTo>
                  <a:pt x="14129" y="3061"/>
                </a:lnTo>
                <a:lnTo>
                  <a:pt x="13416" y="3061"/>
                </a:lnTo>
                <a:lnTo>
                  <a:pt x="13182" y="2398"/>
                </a:lnTo>
                <a:lnTo>
                  <a:pt x="12121" y="2398"/>
                </a:lnTo>
                <a:lnTo>
                  <a:pt x="11887" y="3061"/>
                </a:lnTo>
                <a:lnTo>
                  <a:pt x="11178" y="3061"/>
                </a:lnTo>
                <a:lnTo>
                  <a:pt x="12308" y="53"/>
                </a:lnTo>
                <a:close/>
                <a:moveTo>
                  <a:pt x="5536" y="53"/>
                </a:moveTo>
                <a:lnTo>
                  <a:pt x="6207" y="53"/>
                </a:lnTo>
                <a:lnTo>
                  <a:pt x="6207" y="1824"/>
                </a:lnTo>
                <a:cubicBezTo>
                  <a:pt x="6207" y="2028"/>
                  <a:pt x="6257" y="2190"/>
                  <a:pt x="6356" y="2308"/>
                </a:cubicBezTo>
                <a:cubicBezTo>
                  <a:pt x="6456" y="2427"/>
                  <a:pt x="6591" y="2487"/>
                  <a:pt x="6763" y="2487"/>
                </a:cubicBezTo>
                <a:cubicBezTo>
                  <a:pt x="6934" y="2487"/>
                  <a:pt x="7069" y="2428"/>
                  <a:pt x="7169" y="2312"/>
                </a:cubicBezTo>
                <a:cubicBezTo>
                  <a:pt x="7268" y="2196"/>
                  <a:pt x="7318" y="2038"/>
                  <a:pt x="7318" y="1839"/>
                </a:cubicBezTo>
                <a:lnTo>
                  <a:pt x="7318" y="53"/>
                </a:lnTo>
                <a:lnTo>
                  <a:pt x="7989" y="53"/>
                </a:lnTo>
                <a:lnTo>
                  <a:pt x="7989" y="1866"/>
                </a:lnTo>
                <a:cubicBezTo>
                  <a:pt x="7989" y="2121"/>
                  <a:pt x="7939" y="2344"/>
                  <a:pt x="7839" y="2533"/>
                </a:cubicBezTo>
                <a:cubicBezTo>
                  <a:pt x="7740" y="2722"/>
                  <a:pt x="7597" y="2866"/>
                  <a:pt x="7412" y="2966"/>
                </a:cubicBezTo>
                <a:cubicBezTo>
                  <a:pt x="7227" y="3065"/>
                  <a:pt x="7010" y="3115"/>
                  <a:pt x="6763" y="3115"/>
                </a:cubicBezTo>
                <a:cubicBezTo>
                  <a:pt x="6512" y="3115"/>
                  <a:pt x="6295" y="3065"/>
                  <a:pt x="6111" y="2966"/>
                </a:cubicBezTo>
                <a:cubicBezTo>
                  <a:pt x="5927" y="2866"/>
                  <a:pt x="5785" y="2722"/>
                  <a:pt x="5686" y="2534"/>
                </a:cubicBezTo>
                <a:cubicBezTo>
                  <a:pt x="5586" y="2347"/>
                  <a:pt x="5536" y="2124"/>
                  <a:pt x="5536" y="1866"/>
                </a:cubicBezTo>
                <a:lnTo>
                  <a:pt x="5536" y="53"/>
                </a:lnTo>
                <a:close/>
                <a:moveTo>
                  <a:pt x="2464" y="53"/>
                </a:moveTo>
                <a:lnTo>
                  <a:pt x="3549" y="53"/>
                </a:lnTo>
                <a:cubicBezTo>
                  <a:pt x="3878" y="53"/>
                  <a:pt x="4161" y="113"/>
                  <a:pt x="4396" y="231"/>
                </a:cubicBezTo>
                <a:cubicBezTo>
                  <a:pt x="4631" y="350"/>
                  <a:pt x="4810" y="523"/>
                  <a:pt x="4932" y="749"/>
                </a:cubicBezTo>
                <a:cubicBezTo>
                  <a:pt x="5055" y="975"/>
                  <a:pt x="5116" y="1245"/>
                  <a:pt x="5116" y="1559"/>
                </a:cubicBezTo>
                <a:cubicBezTo>
                  <a:pt x="5116" y="1873"/>
                  <a:pt x="5052" y="2143"/>
                  <a:pt x="4925" y="2368"/>
                </a:cubicBezTo>
                <a:cubicBezTo>
                  <a:pt x="4797" y="2593"/>
                  <a:pt x="4611" y="2764"/>
                  <a:pt x="4367" y="2883"/>
                </a:cubicBezTo>
                <a:cubicBezTo>
                  <a:pt x="4123" y="3002"/>
                  <a:pt x="3829" y="3061"/>
                  <a:pt x="3484" y="3061"/>
                </a:cubicBezTo>
                <a:lnTo>
                  <a:pt x="2464" y="3061"/>
                </a:lnTo>
                <a:lnTo>
                  <a:pt x="2464" y="53"/>
                </a:lnTo>
                <a:close/>
                <a:moveTo>
                  <a:pt x="0" y="53"/>
                </a:moveTo>
                <a:lnTo>
                  <a:pt x="2024" y="53"/>
                </a:lnTo>
                <a:lnTo>
                  <a:pt x="2024" y="663"/>
                </a:lnTo>
                <a:lnTo>
                  <a:pt x="671" y="663"/>
                </a:lnTo>
                <a:lnTo>
                  <a:pt x="671" y="1230"/>
                </a:lnTo>
                <a:lnTo>
                  <a:pt x="1951" y="1230"/>
                </a:lnTo>
                <a:lnTo>
                  <a:pt x="1951" y="1839"/>
                </a:lnTo>
                <a:lnTo>
                  <a:pt x="671" y="1839"/>
                </a:lnTo>
                <a:lnTo>
                  <a:pt x="671" y="2452"/>
                </a:lnTo>
                <a:lnTo>
                  <a:pt x="2070" y="2452"/>
                </a:lnTo>
                <a:lnTo>
                  <a:pt x="2070" y="3061"/>
                </a:lnTo>
                <a:lnTo>
                  <a:pt x="0" y="3061"/>
                </a:lnTo>
                <a:lnTo>
                  <a:pt x="0" y="53"/>
                </a:lnTo>
                <a:close/>
                <a:moveTo>
                  <a:pt x="19478" y="0"/>
                </a:moveTo>
                <a:cubicBezTo>
                  <a:pt x="19767" y="0"/>
                  <a:pt x="20017" y="62"/>
                  <a:pt x="20229" y="185"/>
                </a:cubicBezTo>
                <a:cubicBezTo>
                  <a:pt x="20441" y="309"/>
                  <a:pt x="20605" y="488"/>
                  <a:pt x="20719" y="722"/>
                </a:cubicBezTo>
                <a:cubicBezTo>
                  <a:pt x="20834" y="956"/>
                  <a:pt x="20892" y="1235"/>
                  <a:pt x="20892" y="1559"/>
                </a:cubicBezTo>
                <a:cubicBezTo>
                  <a:pt x="20892" y="1881"/>
                  <a:pt x="20834" y="2159"/>
                  <a:pt x="20719" y="2393"/>
                </a:cubicBezTo>
                <a:cubicBezTo>
                  <a:pt x="20605" y="2626"/>
                  <a:pt x="20441" y="2805"/>
                  <a:pt x="20229" y="2929"/>
                </a:cubicBezTo>
                <a:cubicBezTo>
                  <a:pt x="20017" y="3053"/>
                  <a:pt x="19767" y="3115"/>
                  <a:pt x="19478" y="3115"/>
                </a:cubicBezTo>
                <a:cubicBezTo>
                  <a:pt x="19187" y="3115"/>
                  <a:pt x="18935" y="3053"/>
                  <a:pt x="18723" y="2929"/>
                </a:cubicBezTo>
                <a:cubicBezTo>
                  <a:pt x="18511" y="2805"/>
                  <a:pt x="18347" y="2626"/>
                  <a:pt x="18233" y="2393"/>
                </a:cubicBezTo>
                <a:cubicBezTo>
                  <a:pt x="18118" y="2159"/>
                  <a:pt x="18060" y="1881"/>
                  <a:pt x="18060" y="1559"/>
                </a:cubicBezTo>
                <a:cubicBezTo>
                  <a:pt x="18060" y="1235"/>
                  <a:pt x="18118" y="956"/>
                  <a:pt x="18233" y="722"/>
                </a:cubicBezTo>
                <a:cubicBezTo>
                  <a:pt x="18347" y="488"/>
                  <a:pt x="18511" y="309"/>
                  <a:pt x="18723" y="185"/>
                </a:cubicBezTo>
                <a:cubicBezTo>
                  <a:pt x="18935" y="62"/>
                  <a:pt x="19187" y="0"/>
                  <a:pt x="19478" y="0"/>
                </a:cubicBezTo>
                <a:close/>
                <a:moveTo>
                  <a:pt x="9880" y="0"/>
                </a:moveTo>
                <a:cubicBezTo>
                  <a:pt x="10145" y="0"/>
                  <a:pt x="10373" y="65"/>
                  <a:pt x="10562" y="197"/>
                </a:cubicBezTo>
                <a:cubicBezTo>
                  <a:pt x="10751" y="329"/>
                  <a:pt x="10900" y="511"/>
                  <a:pt x="11010" y="743"/>
                </a:cubicBezTo>
                <a:lnTo>
                  <a:pt x="10416" y="1007"/>
                </a:lnTo>
                <a:cubicBezTo>
                  <a:pt x="10363" y="882"/>
                  <a:pt x="10285" y="788"/>
                  <a:pt x="10184" y="724"/>
                </a:cubicBezTo>
                <a:cubicBezTo>
                  <a:pt x="10083" y="660"/>
                  <a:pt x="9969" y="628"/>
                  <a:pt x="9841" y="628"/>
                </a:cubicBezTo>
                <a:cubicBezTo>
                  <a:pt x="9696" y="628"/>
                  <a:pt x="9567" y="666"/>
                  <a:pt x="9456" y="741"/>
                </a:cubicBezTo>
                <a:cubicBezTo>
                  <a:pt x="9345" y="816"/>
                  <a:pt x="9258" y="923"/>
                  <a:pt x="9196" y="1061"/>
                </a:cubicBezTo>
                <a:cubicBezTo>
                  <a:pt x="9133" y="1199"/>
                  <a:pt x="9102" y="1360"/>
                  <a:pt x="9102" y="1544"/>
                </a:cubicBezTo>
                <a:cubicBezTo>
                  <a:pt x="9102" y="1733"/>
                  <a:pt x="9133" y="1898"/>
                  <a:pt x="9196" y="2040"/>
                </a:cubicBezTo>
                <a:cubicBezTo>
                  <a:pt x="9258" y="2182"/>
                  <a:pt x="9345" y="2292"/>
                  <a:pt x="9456" y="2370"/>
                </a:cubicBezTo>
                <a:cubicBezTo>
                  <a:pt x="9567" y="2448"/>
                  <a:pt x="9696" y="2487"/>
                  <a:pt x="9841" y="2487"/>
                </a:cubicBezTo>
                <a:cubicBezTo>
                  <a:pt x="9964" y="2487"/>
                  <a:pt x="10075" y="2454"/>
                  <a:pt x="10173" y="2389"/>
                </a:cubicBezTo>
                <a:cubicBezTo>
                  <a:pt x="10271" y="2324"/>
                  <a:pt x="10355" y="2230"/>
                  <a:pt x="10424" y="2107"/>
                </a:cubicBezTo>
                <a:lnTo>
                  <a:pt x="11018" y="2372"/>
                </a:lnTo>
                <a:cubicBezTo>
                  <a:pt x="10905" y="2609"/>
                  <a:pt x="10748" y="2792"/>
                  <a:pt x="10545" y="2922"/>
                </a:cubicBezTo>
                <a:cubicBezTo>
                  <a:pt x="10341" y="3051"/>
                  <a:pt x="10108" y="3115"/>
                  <a:pt x="9845" y="3115"/>
                </a:cubicBezTo>
                <a:cubicBezTo>
                  <a:pt x="9567" y="3115"/>
                  <a:pt x="9319" y="3050"/>
                  <a:pt x="9102" y="2920"/>
                </a:cubicBezTo>
                <a:cubicBezTo>
                  <a:pt x="8885" y="2789"/>
                  <a:pt x="8715" y="2605"/>
                  <a:pt x="8594" y="2366"/>
                </a:cubicBezTo>
                <a:cubicBezTo>
                  <a:pt x="8473" y="2127"/>
                  <a:pt x="8412" y="1853"/>
                  <a:pt x="8412" y="1544"/>
                </a:cubicBezTo>
                <a:cubicBezTo>
                  <a:pt x="8412" y="1237"/>
                  <a:pt x="8473" y="967"/>
                  <a:pt x="8596" y="733"/>
                </a:cubicBezTo>
                <a:cubicBezTo>
                  <a:pt x="8719" y="500"/>
                  <a:pt x="8891" y="319"/>
                  <a:pt x="9113" y="191"/>
                </a:cubicBezTo>
                <a:cubicBezTo>
                  <a:pt x="9336" y="63"/>
                  <a:pt x="9591" y="0"/>
                  <a:pt x="9880" y="0"/>
                </a:cubicBezTo>
                <a:close/>
              </a:path>
            </a:pathLst>
          </a:custGeom>
          <a:noFill/>
          <a:ln w="19050" cap="flat">
            <a:gradFill>
              <a:gsLst>
                <a:gs pos="0">
                  <a:srgbClr val="FFFFFF">
                    <a:alpha val="11765"/>
                  </a:srgbClr>
                </a:gs>
                <a:gs pos="100000">
                  <a:srgbClr val="FFFFFF">
                    <a:alpha val="0"/>
                  </a:srgbClr>
                </a:gs>
              </a:gsLst>
              <a:lin ang="5400000" scaled="1"/>
            </a:gradFill>
            <a:prstDash val="solid"/>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微软雅黑" panose="020B0503020204020204" charset="-122"/>
            </a:endParaRPr>
          </a:p>
        </p:txBody>
      </p:sp>
      <p:pic>
        <p:nvPicPr>
          <p:cNvPr id="15" name="图片 14" descr="C:/Users/ADMIN/AppData/Local/Temp/fig2wpp/@png2x-2574&amp;2537.png"/>
          <p:cNvPicPr>
            <a:picLocks noChangeAspect="1"/>
          </p:cNvPicPr>
          <p:nvPr userDrawn="1">
            <p:custDataLst>
              <p:tags r:id="rId7"/>
            </p:custDataLst>
          </p:nvPr>
        </p:nvPicPr>
        <p:blipFill>
          <a:blip r:embed="rId8" r:link="rId4"/>
          <a:srcRect b="11680"/>
          <a:stretch>
            <a:fillRect/>
          </a:stretch>
        </p:blipFill>
        <p:spPr>
          <a:xfrm>
            <a:off x="4352925" y="673100"/>
            <a:ext cx="3486150" cy="1574800"/>
          </a:xfrm>
          <a:prstGeom prst="rect">
            <a:avLst/>
          </a:prstGeom>
          <a:effectLst>
            <a:outerShdw blurRad="279400" dist="50800" dir="2640000" algn="t" rotWithShape="0">
              <a:schemeClr val="accent1">
                <a:lumMod val="50000"/>
                <a:alpha val="56000"/>
              </a:schemeClr>
            </a:outerShdw>
          </a:effectLst>
        </p:spPr>
      </p:pic>
      <p:sp>
        <p:nvSpPr>
          <p:cNvPr id="2" name="标题 1"/>
          <p:cNvSpPr>
            <a:spLocks noGrp="1"/>
          </p:cNvSpPr>
          <p:nvPr>
            <p:ph type="ctrTitle"/>
            <p:custDataLst>
              <p:tags r:id="rId9"/>
            </p:custDataLst>
          </p:nvPr>
        </p:nvSpPr>
        <p:spPr>
          <a:xfrm>
            <a:off x="838200" y="2145664"/>
            <a:ext cx="10515600" cy="1540715"/>
          </a:xfrm>
        </p:spPr>
        <p:txBody>
          <a:bodyPr wrap="square" anchor="b">
            <a:normAutofit/>
          </a:bodyPr>
          <a:lstStyle>
            <a:lvl1pPr algn="ctr">
              <a:lnSpc>
                <a:spcPct val="100000"/>
              </a:lnSpc>
              <a:defRPr sz="6200">
                <a:solidFill>
                  <a:schemeClr val="lt1">
                    <a:lumMod val="100000"/>
                  </a:schemeClr>
                </a:solidFill>
                <a:latin typeface="+mj-ea"/>
                <a:ea typeface="+mj-ea"/>
              </a:defRPr>
            </a:lvl1pPr>
          </a:lstStyle>
          <a:p>
            <a:r>
              <a:rPr lang="zh-CN" altLang="en-US" dirty="0"/>
              <a:t>单击此处编辑母版标题样式</a:t>
            </a:r>
            <a:endParaRPr lang="zh-CN" altLang="en-US" dirty="0"/>
          </a:p>
        </p:txBody>
      </p:sp>
      <p:sp>
        <p:nvSpPr>
          <p:cNvPr id="4" name="日期占位符 3"/>
          <p:cNvSpPr>
            <a:spLocks noGrp="1"/>
          </p:cNvSpPr>
          <p:nvPr>
            <p:ph type="dt" sz="half" idx="10"/>
            <p:custDataLst>
              <p:tags r:id="rId10"/>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4"/>
          <p:cNvSpPr>
            <a:spLocks noGrp="1"/>
          </p:cNvSpPr>
          <p:nvPr>
            <p:ph type="ftr" sz="quarter" idx="11"/>
            <p:custDataLst>
              <p:tags r:id="rId11"/>
            </p:custDataLst>
          </p:nvPr>
        </p:nvSpPr>
        <p:spPr/>
        <p:txBody>
          <a:bodyPr>
            <a:normAutofit/>
          </a:bodyPr>
          <a:lstStyle/>
          <a:p>
            <a:endParaRPr lang="zh-CN" altLang="en-US" dirty="0"/>
          </a:p>
        </p:txBody>
      </p:sp>
      <p:sp>
        <p:nvSpPr>
          <p:cNvPr id="6" name="灯片编号占位符 5"/>
          <p:cNvSpPr>
            <a:spLocks noGrp="1"/>
          </p:cNvSpPr>
          <p:nvPr>
            <p:ph type="sldNum" sz="quarter" idx="12"/>
            <p:custDataLst>
              <p:tags r:id="rId12"/>
            </p:custDataLst>
          </p:nvPr>
        </p:nvSpPr>
        <p:spPr>
          <a:xfrm>
            <a:off x="8610600" y="6356350"/>
            <a:ext cx="2743200" cy="365125"/>
          </a:xfrm>
        </p:spPr>
        <p:txBody>
          <a:bodyPr wrap="square">
            <a:normAutofit/>
          </a:bodyPr>
          <a:lstStyle/>
          <a:p>
            <a:fld id="{BE5F26B5-172A-4DC2-B0B7-181CFC56B87C}" type="slidenum">
              <a:rPr lang="zh-CN" altLang="en-US" smtClean="0"/>
            </a:fld>
            <a:endParaRPr lang="zh-CN" altLang="en-US"/>
          </a:p>
        </p:txBody>
      </p:sp>
      <p:sp>
        <p:nvSpPr>
          <p:cNvPr id="24" name="署名占位符 10"/>
          <p:cNvSpPr>
            <a:spLocks noGrp="1"/>
          </p:cNvSpPr>
          <p:nvPr>
            <p:ph type="body" sz="quarter" idx="17" hasCustomPrompt="1"/>
            <p:custDataLst>
              <p:tags r:id="rId13"/>
            </p:custDataLst>
          </p:nvPr>
        </p:nvSpPr>
        <p:spPr>
          <a:xfrm>
            <a:off x="838200" y="4314825"/>
            <a:ext cx="10515600" cy="485776"/>
          </a:xfrm>
        </p:spPr>
        <p:txBody>
          <a:bodyPr wrap="square" anchor="t">
            <a:normAutofit/>
          </a:bodyPr>
          <a:lstStyle>
            <a:lvl1pPr marL="0" indent="0" algn="ctr">
              <a:lnSpc>
                <a:spcPct val="100000"/>
              </a:lnSpc>
              <a:buNone/>
              <a:defRPr sz="1800">
                <a:solidFill>
                  <a:schemeClr val="lt1">
                    <a:lumMod val="100000"/>
                  </a:schemeClr>
                </a:solidFill>
              </a:defRPr>
            </a:lvl1pPr>
          </a:lstStyle>
          <a:p>
            <a:pPr lvl="0"/>
            <a:r>
              <a:rPr lang="zh-CN" altLang="en-US" dirty="0"/>
              <a:t>署名</a:t>
            </a:r>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标题和副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839788" y="360000"/>
            <a:ext cx="10515600" cy="864000"/>
          </a:xfrm>
        </p:spPr>
        <p:txBody>
          <a:bodyPr wrap="square">
            <a:normAutofit/>
          </a:bodyPr>
          <a:lstStyle>
            <a:lvl1pPr>
              <a:defRPr>
                <a:latin typeface="+mj-ea"/>
                <a:ea typeface="+mj-ea"/>
              </a:defRPr>
            </a:lvl1pPr>
          </a:lstStyle>
          <a:p>
            <a:r>
              <a:rPr lang="zh-CN" altLang="en-US" dirty="0"/>
              <a:t>单击此处编辑母版标题样式</a:t>
            </a:r>
            <a:endParaRPr lang="zh-CN" altLang="en-US" dirty="0"/>
          </a:p>
        </p:txBody>
      </p:sp>
      <p:sp>
        <p:nvSpPr>
          <p:cNvPr id="3" name="文本占位符 2"/>
          <p:cNvSpPr>
            <a:spLocks noGrp="1"/>
          </p:cNvSpPr>
          <p:nvPr>
            <p:ph type="body" idx="1" hasCustomPrompt="1"/>
            <p:custDataLst>
              <p:tags r:id="rId3"/>
            </p:custDataLst>
          </p:nvPr>
        </p:nvSpPr>
        <p:spPr>
          <a:xfrm>
            <a:off x="695960" y="1301750"/>
            <a:ext cx="10799088" cy="405553"/>
          </a:xfrm>
        </p:spPr>
        <p:txBody>
          <a:bodyPr wrap="square" anchor="t">
            <a:normAutofit/>
          </a:bodyPr>
          <a:lstStyle>
            <a:lvl1pPr marL="0" indent="0">
              <a:buNone/>
              <a:defRPr sz="2800" b="0">
                <a:latin typeface="+mj-ea"/>
                <a:ea typeface="+mj-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r>
              <a:rPr lang="zh-CN" altLang="en-US" dirty="0"/>
              <a:t>单击此处编辑副标题</a:t>
            </a:r>
            <a:endParaRPr lang="zh-CN" altLang="en-US" dirty="0"/>
          </a:p>
        </p:txBody>
      </p:sp>
      <p:sp>
        <p:nvSpPr>
          <p:cNvPr id="7" name="日期占位符 3"/>
          <p:cNvSpPr>
            <a:spLocks noGrp="1"/>
          </p:cNvSpPr>
          <p:nvPr>
            <p:ph type="dt" sz="half" idx="10"/>
            <p:custDataLst>
              <p:tags r:id="rId4"/>
            </p:custDataLst>
          </p:nvPr>
        </p:nvSpPr>
        <p:spPr/>
        <p:txBody>
          <a:bodyPr wrap="square">
            <a:normAutofit/>
          </a:bodyPr>
          <a:lstStyle/>
          <a:p>
            <a:fld id="{5592522B-0F24-4480-B9DD-A9474A6880D6}" type="datetimeFigureOut">
              <a:rPr lang="zh-CN" altLang="en-US" smtClean="0"/>
            </a:fld>
            <a:endParaRPr lang="zh-CN" altLang="en-US"/>
          </a:p>
        </p:txBody>
      </p:sp>
      <p:sp>
        <p:nvSpPr>
          <p:cNvPr id="8" name="页脚占位符 4"/>
          <p:cNvSpPr>
            <a:spLocks noGrp="1"/>
          </p:cNvSpPr>
          <p:nvPr>
            <p:ph type="ftr" sz="quarter" idx="11"/>
            <p:custDataLst>
              <p:tags r:id="rId5"/>
            </p:custDataLst>
          </p:nvPr>
        </p:nvSpPr>
        <p:spPr/>
        <p:txBody>
          <a:bodyPr/>
          <a:lstStyle/>
          <a:p>
            <a:endParaRPr lang="zh-CN" altLang="en-US"/>
          </a:p>
        </p:txBody>
      </p:sp>
      <p:sp>
        <p:nvSpPr>
          <p:cNvPr id="9" name="灯片编号占位符 5"/>
          <p:cNvSpPr>
            <a:spLocks noGrp="1"/>
          </p:cNvSpPr>
          <p:nvPr>
            <p:ph type="sldNum" sz="quarter" idx="12"/>
            <p:custDataLst>
              <p:tags r:id="rId6"/>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showMasterSp="0" userDrawn="1">
  <p:cSld name="末尾幻灯片">
    <p:spTree>
      <p:nvGrpSpPr>
        <p:cNvPr id="1" name=""/>
        <p:cNvGrpSpPr/>
        <p:nvPr/>
      </p:nvGrpSpPr>
      <p:grpSpPr>
        <a:xfrm>
          <a:off x="0" y="0"/>
          <a:ext cx="0" cy="0"/>
          <a:chOff x="0" y="0"/>
          <a:chExt cx="0" cy="0"/>
        </a:xfrm>
      </p:grpSpPr>
      <p:pic>
        <p:nvPicPr>
          <p:cNvPr id="8" name="图片 7" descr="C:/Users/ADMIN/AppData/Local/Temp/fig2wpp/@png2x_bg-2603&amp;1175.png"/>
          <p:cNvPicPr>
            <a:picLocks noChangeAspect="1"/>
          </p:cNvPicPr>
          <p:nvPr userDrawn="1">
            <p:custDataLst>
              <p:tags r:id="rId2"/>
            </p:custDataLst>
          </p:nvPr>
        </p:nvPicPr>
        <p:blipFill>
          <a:blip r:embed="rId3" r:link="rId4"/>
          <a:stretch>
            <a:fillRect/>
          </a:stretch>
        </p:blipFill>
        <p:spPr>
          <a:xfrm>
            <a:off x="0" y="0"/>
            <a:ext cx="12192000" cy="6858000"/>
          </a:xfrm>
          <a:prstGeom prst="rect">
            <a:avLst/>
          </a:prstGeom>
        </p:spPr>
      </p:pic>
      <p:sp>
        <p:nvSpPr>
          <p:cNvPr id="11" name="矩形 10"/>
          <p:cNvSpPr/>
          <p:nvPr userDrawn="1">
            <p:custDataLst>
              <p:tags r:id="rId5"/>
            </p:custDataLst>
          </p:nvPr>
        </p:nvSpPr>
        <p:spPr>
          <a:xfrm>
            <a:off x="0" y="1562100"/>
            <a:ext cx="12191365" cy="3238500"/>
          </a:xfrm>
          <a:prstGeom prst="rect">
            <a:avLst/>
          </a:prstGeom>
          <a:gradFill>
            <a:gsLst>
              <a:gs pos="0">
                <a:schemeClr val="accent1">
                  <a:lumMod val="75000"/>
                  <a:alpha val="100000"/>
                </a:schemeClr>
              </a:gs>
              <a:gs pos="100000">
                <a:schemeClr val="accent1">
                  <a:lumMod val="50000"/>
                  <a:alpha val="100000"/>
                </a:schemeClr>
              </a:gs>
            </a:gsLst>
            <a:lin ang="10800000" scaled="0"/>
          </a:gradFill>
          <a:ln w="25400">
            <a:noFill/>
          </a:ln>
          <a:effectLst>
            <a:outerShdw blurRad="254000" dist="50800" dir="5399997" algn="ctr" rotWithShape="0">
              <a:schemeClr val="accent1">
                <a:alpha val="30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dirty="0">
              <a:cs typeface="微软雅黑" panose="020B0503020204020204" charset="-122"/>
            </a:endParaRPr>
          </a:p>
        </p:txBody>
      </p:sp>
      <p:sp>
        <p:nvSpPr>
          <p:cNvPr id="3" name="Freeform 10"/>
          <p:cNvSpPr/>
          <p:nvPr userDrawn="1">
            <p:custDataLst>
              <p:tags r:id="rId6"/>
            </p:custDataLst>
          </p:nvPr>
        </p:nvSpPr>
        <p:spPr bwMode="auto">
          <a:xfrm>
            <a:off x="625287" y="2461446"/>
            <a:ext cx="10941426" cy="1439808"/>
          </a:xfrm>
          <a:custGeom>
            <a:avLst/>
            <a:gdLst>
              <a:gd name="T0" fmla="*/ 12960 w 23822"/>
              <a:gd name="T1" fmla="*/ 1770 h 3115"/>
              <a:gd name="T2" fmla="*/ 3135 w 23822"/>
              <a:gd name="T3" fmla="*/ 682 h 3115"/>
              <a:gd name="T4" fmla="*/ 4187 w 23822"/>
              <a:gd name="T5" fmla="*/ 2207 h 3115"/>
              <a:gd name="T6" fmla="*/ 3518 w 23822"/>
              <a:gd name="T7" fmla="*/ 682 h 3115"/>
              <a:gd name="T8" fmla="*/ 18941 w 23822"/>
              <a:gd name="T9" fmla="*/ 873 h 3115"/>
              <a:gd name="T10" fmla="*/ 19478 w 23822"/>
              <a:gd name="T11" fmla="*/ 2487 h 3115"/>
              <a:gd name="T12" fmla="*/ 20012 w 23822"/>
              <a:gd name="T13" fmla="*/ 873 h 3115"/>
              <a:gd name="T14" fmla="*/ 21929 w 23822"/>
              <a:gd name="T15" fmla="*/ 53 h 3115"/>
              <a:gd name="T16" fmla="*/ 23152 w 23822"/>
              <a:gd name="T17" fmla="*/ 53 h 3115"/>
              <a:gd name="T18" fmla="*/ 23240 w 23822"/>
              <a:gd name="T19" fmla="*/ 3061 h 3115"/>
              <a:gd name="T20" fmla="*/ 21983 w 23822"/>
              <a:gd name="T21" fmla="*/ 3061 h 3115"/>
              <a:gd name="T22" fmla="*/ 16972 w 23822"/>
              <a:gd name="T23" fmla="*/ 53 h 3115"/>
              <a:gd name="T24" fmla="*/ 16972 w 23822"/>
              <a:gd name="T25" fmla="*/ 3061 h 3115"/>
              <a:gd name="T26" fmla="*/ 16616 w 23822"/>
              <a:gd name="T27" fmla="*/ 53 h 3115"/>
              <a:gd name="T28" fmla="*/ 15777 w 23822"/>
              <a:gd name="T29" fmla="*/ 3061 h 3115"/>
              <a:gd name="T30" fmla="*/ 14263 w 23822"/>
              <a:gd name="T31" fmla="*/ 682 h 3115"/>
              <a:gd name="T32" fmla="*/ 12994 w 23822"/>
              <a:gd name="T33" fmla="*/ 53 h 3115"/>
              <a:gd name="T34" fmla="*/ 13182 w 23822"/>
              <a:gd name="T35" fmla="*/ 2398 h 3115"/>
              <a:gd name="T36" fmla="*/ 11178 w 23822"/>
              <a:gd name="T37" fmla="*/ 3061 h 3115"/>
              <a:gd name="T38" fmla="*/ 6207 w 23822"/>
              <a:gd name="T39" fmla="*/ 53 h 3115"/>
              <a:gd name="T40" fmla="*/ 6763 w 23822"/>
              <a:gd name="T41" fmla="*/ 2487 h 3115"/>
              <a:gd name="T42" fmla="*/ 7318 w 23822"/>
              <a:gd name="T43" fmla="*/ 53 h 3115"/>
              <a:gd name="T44" fmla="*/ 7839 w 23822"/>
              <a:gd name="T45" fmla="*/ 2533 h 3115"/>
              <a:gd name="T46" fmla="*/ 6111 w 23822"/>
              <a:gd name="T47" fmla="*/ 2966 h 3115"/>
              <a:gd name="T48" fmla="*/ 5536 w 23822"/>
              <a:gd name="T49" fmla="*/ 53 h 3115"/>
              <a:gd name="T50" fmla="*/ 4396 w 23822"/>
              <a:gd name="T51" fmla="*/ 231 h 3115"/>
              <a:gd name="T52" fmla="*/ 4925 w 23822"/>
              <a:gd name="T53" fmla="*/ 2368 h 3115"/>
              <a:gd name="T54" fmla="*/ 2464 w 23822"/>
              <a:gd name="T55" fmla="*/ 3061 h 3115"/>
              <a:gd name="T56" fmla="*/ 2024 w 23822"/>
              <a:gd name="T57" fmla="*/ 53 h 3115"/>
              <a:gd name="T58" fmla="*/ 671 w 23822"/>
              <a:gd name="T59" fmla="*/ 1230 h 3115"/>
              <a:gd name="T60" fmla="*/ 671 w 23822"/>
              <a:gd name="T61" fmla="*/ 1839 h 3115"/>
              <a:gd name="T62" fmla="*/ 2070 w 23822"/>
              <a:gd name="T63" fmla="*/ 3061 h 3115"/>
              <a:gd name="T64" fmla="*/ 19478 w 23822"/>
              <a:gd name="T65" fmla="*/ 0 h 3115"/>
              <a:gd name="T66" fmla="*/ 20892 w 23822"/>
              <a:gd name="T67" fmla="*/ 1559 h 3115"/>
              <a:gd name="T68" fmla="*/ 19478 w 23822"/>
              <a:gd name="T69" fmla="*/ 3115 h 3115"/>
              <a:gd name="T70" fmla="*/ 18060 w 23822"/>
              <a:gd name="T71" fmla="*/ 1559 h 3115"/>
              <a:gd name="T72" fmla="*/ 19478 w 23822"/>
              <a:gd name="T73" fmla="*/ 0 h 3115"/>
              <a:gd name="T74" fmla="*/ 11010 w 23822"/>
              <a:gd name="T75" fmla="*/ 743 h 3115"/>
              <a:gd name="T76" fmla="*/ 9841 w 23822"/>
              <a:gd name="T77" fmla="*/ 628 h 3115"/>
              <a:gd name="T78" fmla="*/ 9102 w 23822"/>
              <a:gd name="T79" fmla="*/ 1544 h 3115"/>
              <a:gd name="T80" fmla="*/ 9841 w 23822"/>
              <a:gd name="T81" fmla="*/ 2487 h 3115"/>
              <a:gd name="T82" fmla="*/ 11018 w 23822"/>
              <a:gd name="T83" fmla="*/ 2372 h 3115"/>
              <a:gd name="T84" fmla="*/ 9102 w 23822"/>
              <a:gd name="T85" fmla="*/ 2920 h 3115"/>
              <a:gd name="T86" fmla="*/ 8596 w 23822"/>
              <a:gd name="T87" fmla="*/ 733 h 3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822" h="3115">
                <a:moveTo>
                  <a:pt x="12642" y="935"/>
                </a:moveTo>
                <a:lnTo>
                  <a:pt x="12347" y="1770"/>
                </a:lnTo>
                <a:lnTo>
                  <a:pt x="12960" y="1770"/>
                </a:lnTo>
                <a:lnTo>
                  <a:pt x="12665" y="935"/>
                </a:lnTo>
                <a:lnTo>
                  <a:pt x="12642" y="935"/>
                </a:lnTo>
                <a:close/>
                <a:moveTo>
                  <a:pt x="3135" y="682"/>
                </a:moveTo>
                <a:lnTo>
                  <a:pt x="3135" y="2433"/>
                </a:lnTo>
                <a:lnTo>
                  <a:pt x="3488" y="2433"/>
                </a:lnTo>
                <a:cubicBezTo>
                  <a:pt x="3792" y="2433"/>
                  <a:pt x="4025" y="2358"/>
                  <a:pt x="4187" y="2207"/>
                </a:cubicBezTo>
                <a:cubicBezTo>
                  <a:pt x="4349" y="2056"/>
                  <a:pt x="4430" y="1840"/>
                  <a:pt x="4430" y="1559"/>
                </a:cubicBezTo>
                <a:cubicBezTo>
                  <a:pt x="4430" y="1276"/>
                  <a:pt x="4352" y="1059"/>
                  <a:pt x="4195" y="908"/>
                </a:cubicBezTo>
                <a:cubicBezTo>
                  <a:pt x="4037" y="757"/>
                  <a:pt x="3812" y="682"/>
                  <a:pt x="3518" y="682"/>
                </a:cubicBezTo>
                <a:lnTo>
                  <a:pt x="3135" y="682"/>
                </a:lnTo>
                <a:close/>
                <a:moveTo>
                  <a:pt x="19478" y="628"/>
                </a:moveTo>
                <a:cubicBezTo>
                  <a:pt x="19251" y="628"/>
                  <a:pt x="19072" y="710"/>
                  <a:pt x="18941" y="873"/>
                </a:cubicBezTo>
                <a:cubicBezTo>
                  <a:pt x="18811" y="1037"/>
                  <a:pt x="18746" y="1265"/>
                  <a:pt x="18746" y="1559"/>
                </a:cubicBezTo>
                <a:cubicBezTo>
                  <a:pt x="18746" y="1853"/>
                  <a:pt x="18811" y="2081"/>
                  <a:pt x="18941" y="2243"/>
                </a:cubicBezTo>
                <a:cubicBezTo>
                  <a:pt x="19072" y="2405"/>
                  <a:pt x="19251" y="2487"/>
                  <a:pt x="19478" y="2487"/>
                </a:cubicBezTo>
                <a:cubicBezTo>
                  <a:pt x="19703" y="2487"/>
                  <a:pt x="19880" y="2405"/>
                  <a:pt x="20011" y="2243"/>
                </a:cubicBezTo>
                <a:cubicBezTo>
                  <a:pt x="20141" y="2081"/>
                  <a:pt x="20206" y="1853"/>
                  <a:pt x="20206" y="1559"/>
                </a:cubicBezTo>
                <a:cubicBezTo>
                  <a:pt x="20206" y="1265"/>
                  <a:pt x="20141" y="1037"/>
                  <a:pt x="20012" y="873"/>
                </a:cubicBezTo>
                <a:cubicBezTo>
                  <a:pt x="19883" y="710"/>
                  <a:pt x="19705" y="628"/>
                  <a:pt x="19478" y="628"/>
                </a:cubicBezTo>
                <a:close/>
                <a:moveTo>
                  <a:pt x="21312" y="53"/>
                </a:moveTo>
                <a:lnTo>
                  <a:pt x="21929" y="53"/>
                </a:lnTo>
                <a:lnTo>
                  <a:pt x="23129" y="1827"/>
                </a:lnTo>
                <a:lnTo>
                  <a:pt x="23152" y="1827"/>
                </a:lnTo>
                <a:lnTo>
                  <a:pt x="23152" y="53"/>
                </a:lnTo>
                <a:lnTo>
                  <a:pt x="23822" y="53"/>
                </a:lnTo>
                <a:lnTo>
                  <a:pt x="23822" y="3061"/>
                </a:lnTo>
                <a:lnTo>
                  <a:pt x="23240" y="3061"/>
                </a:lnTo>
                <a:lnTo>
                  <a:pt x="22006" y="1287"/>
                </a:lnTo>
                <a:lnTo>
                  <a:pt x="21983" y="1287"/>
                </a:lnTo>
                <a:lnTo>
                  <a:pt x="21983" y="3061"/>
                </a:lnTo>
                <a:lnTo>
                  <a:pt x="21312" y="3061"/>
                </a:lnTo>
                <a:lnTo>
                  <a:pt x="21312" y="53"/>
                </a:lnTo>
                <a:close/>
                <a:moveTo>
                  <a:pt x="16972" y="53"/>
                </a:moveTo>
                <a:lnTo>
                  <a:pt x="17643" y="53"/>
                </a:lnTo>
                <a:lnTo>
                  <a:pt x="17643" y="3061"/>
                </a:lnTo>
                <a:lnTo>
                  <a:pt x="16972" y="3061"/>
                </a:lnTo>
                <a:lnTo>
                  <a:pt x="16972" y="53"/>
                </a:lnTo>
                <a:close/>
                <a:moveTo>
                  <a:pt x="14263" y="53"/>
                </a:moveTo>
                <a:lnTo>
                  <a:pt x="16616" y="53"/>
                </a:lnTo>
                <a:lnTo>
                  <a:pt x="16616" y="682"/>
                </a:lnTo>
                <a:lnTo>
                  <a:pt x="15777" y="682"/>
                </a:lnTo>
                <a:lnTo>
                  <a:pt x="15777" y="3061"/>
                </a:lnTo>
                <a:lnTo>
                  <a:pt x="15106" y="3061"/>
                </a:lnTo>
                <a:lnTo>
                  <a:pt x="15106" y="682"/>
                </a:lnTo>
                <a:lnTo>
                  <a:pt x="14263" y="682"/>
                </a:lnTo>
                <a:lnTo>
                  <a:pt x="14263" y="53"/>
                </a:lnTo>
                <a:close/>
                <a:moveTo>
                  <a:pt x="12308" y="53"/>
                </a:moveTo>
                <a:lnTo>
                  <a:pt x="12994" y="53"/>
                </a:lnTo>
                <a:lnTo>
                  <a:pt x="14129" y="3061"/>
                </a:lnTo>
                <a:lnTo>
                  <a:pt x="13416" y="3061"/>
                </a:lnTo>
                <a:lnTo>
                  <a:pt x="13182" y="2398"/>
                </a:lnTo>
                <a:lnTo>
                  <a:pt x="12121" y="2398"/>
                </a:lnTo>
                <a:lnTo>
                  <a:pt x="11887" y="3061"/>
                </a:lnTo>
                <a:lnTo>
                  <a:pt x="11178" y="3061"/>
                </a:lnTo>
                <a:lnTo>
                  <a:pt x="12308" y="53"/>
                </a:lnTo>
                <a:close/>
                <a:moveTo>
                  <a:pt x="5536" y="53"/>
                </a:moveTo>
                <a:lnTo>
                  <a:pt x="6207" y="53"/>
                </a:lnTo>
                <a:lnTo>
                  <a:pt x="6207" y="1824"/>
                </a:lnTo>
                <a:cubicBezTo>
                  <a:pt x="6207" y="2028"/>
                  <a:pt x="6257" y="2190"/>
                  <a:pt x="6356" y="2308"/>
                </a:cubicBezTo>
                <a:cubicBezTo>
                  <a:pt x="6456" y="2427"/>
                  <a:pt x="6591" y="2487"/>
                  <a:pt x="6763" y="2487"/>
                </a:cubicBezTo>
                <a:cubicBezTo>
                  <a:pt x="6934" y="2487"/>
                  <a:pt x="7069" y="2428"/>
                  <a:pt x="7169" y="2312"/>
                </a:cubicBezTo>
                <a:cubicBezTo>
                  <a:pt x="7268" y="2196"/>
                  <a:pt x="7318" y="2038"/>
                  <a:pt x="7318" y="1839"/>
                </a:cubicBezTo>
                <a:lnTo>
                  <a:pt x="7318" y="53"/>
                </a:lnTo>
                <a:lnTo>
                  <a:pt x="7989" y="53"/>
                </a:lnTo>
                <a:lnTo>
                  <a:pt x="7989" y="1866"/>
                </a:lnTo>
                <a:cubicBezTo>
                  <a:pt x="7989" y="2121"/>
                  <a:pt x="7939" y="2344"/>
                  <a:pt x="7839" y="2533"/>
                </a:cubicBezTo>
                <a:cubicBezTo>
                  <a:pt x="7740" y="2722"/>
                  <a:pt x="7597" y="2866"/>
                  <a:pt x="7412" y="2966"/>
                </a:cubicBezTo>
                <a:cubicBezTo>
                  <a:pt x="7227" y="3065"/>
                  <a:pt x="7010" y="3115"/>
                  <a:pt x="6763" y="3115"/>
                </a:cubicBezTo>
                <a:cubicBezTo>
                  <a:pt x="6512" y="3115"/>
                  <a:pt x="6295" y="3065"/>
                  <a:pt x="6111" y="2966"/>
                </a:cubicBezTo>
                <a:cubicBezTo>
                  <a:pt x="5927" y="2866"/>
                  <a:pt x="5785" y="2722"/>
                  <a:pt x="5686" y="2534"/>
                </a:cubicBezTo>
                <a:cubicBezTo>
                  <a:pt x="5586" y="2347"/>
                  <a:pt x="5536" y="2124"/>
                  <a:pt x="5536" y="1866"/>
                </a:cubicBezTo>
                <a:lnTo>
                  <a:pt x="5536" y="53"/>
                </a:lnTo>
                <a:close/>
                <a:moveTo>
                  <a:pt x="2464" y="53"/>
                </a:moveTo>
                <a:lnTo>
                  <a:pt x="3549" y="53"/>
                </a:lnTo>
                <a:cubicBezTo>
                  <a:pt x="3878" y="53"/>
                  <a:pt x="4161" y="113"/>
                  <a:pt x="4396" y="231"/>
                </a:cubicBezTo>
                <a:cubicBezTo>
                  <a:pt x="4631" y="350"/>
                  <a:pt x="4810" y="523"/>
                  <a:pt x="4932" y="749"/>
                </a:cubicBezTo>
                <a:cubicBezTo>
                  <a:pt x="5055" y="975"/>
                  <a:pt x="5116" y="1245"/>
                  <a:pt x="5116" y="1559"/>
                </a:cubicBezTo>
                <a:cubicBezTo>
                  <a:pt x="5116" y="1873"/>
                  <a:pt x="5052" y="2143"/>
                  <a:pt x="4925" y="2368"/>
                </a:cubicBezTo>
                <a:cubicBezTo>
                  <a:pt x="4797" y="2593"/>
                  <a:pt x="4611" y="2764"/>
                  <a:pt x="4367" y="2883"/>
                </a:cubicBezTo>
                <a:cubicBezTo>
                  <a:pt x="4123" y="3002"/>
                  <a:pt x="3829" y="3061"/>
                  <a:pt x="3484" y="3061"/>
                </a:cubicBezTo>
                <a:lnTo>
                  <a:pt x="2464" y="3061"/>
                </a:lnTo>
                <a:lnTo>
                  <a:pt x="2464" y="53"/>
                </a:lnTo>
                <a:close/>
                <a:moveTo>
                  <a:pt x="0" y="53"/>
                </a:moveTo>
                <a:lnTo>
                  <a:pt x="2024" y="53"/>
                </a:lnTo>
                <a:lnTo>
                  <a:pt x="2024" y="663"/>
                </a:lnTo>
                <a:lnTo>
                  <a:pt x="671" y="663"/>
                </a:lnTo>
                <a:lnTo>
                  <a:pt x="671" y="1230"/>
                </a:lnTo>
                <a:lnTo>
                  <a:pt x="1951" y="1230"/>
                </a:lnTo>
                <a:lnTo>
                  <a:pt x="1951" y="1839"/>
                </a:lnTo>
                <a:lnTo>
                  <a:pt x="671" y="1839"/>
                </a:lnTo>
                <a:lnTo>
                  <a:pt x="671" y="2452"/>
                </a:lnTo>
                <a:lnTo>
                  <a:pt x="2070" y="2452"/>
                </a:lnTo>
                <a:lnTo>
                  <a:pt x="2070" y="3061"/>
                </a:lnTo>
                <a:lnTo>
                  <a:pt x="0" y="3061"/>
                </a:lnTo>
                <a:lnTo>
                  <a:pt x="0" y="53"/>
                </a:lnTo>
                <a:close/>
                <a:moveTo>
                  <a:pt x="19478" y="0"/>
                </a:moveTo>
                <a:cubicBezTo>
                  <a:pt x="19767" y="0"/>
                  <a:pt x="20017" y="62"/>
                  <a:pt x="20229" y="185"/>
                </a:cubicBezTo>
                <a:cubicBezTo>
                  <a:pt x="20441" y="309"/>
                  <a:pt x="20605" y="488"/>
                  <a:pt x="20719" y="722"/>
                </a:cubicBezTo>
                <a:cubicBezTo>
                  <a:pt x="20834" y="956"/>
                  <a:pt x="20892" y="1235"/>
                  <a:pt x="20892" y="1559"/>
                </a:cubicBezTo>
                <a:cubicBezTo>
                  <a:pt x="20892" y="1881"/>
                  <a:pt x="20834" y="2159"/>
                  <a:pt x="20719" y="2393"/>
                </a:cubicBezTo>
                <a:cubicBezTo>
                  <a:pt x="20605" y="2626"/>
                  <a:pt x="20441" y="2805"/>
                  <a:pt x="20229" y="2929"/>
                </a:cubicBezTo>
                <a:cubicBezTo>
                  <a:pt x="20017" y="3053"/>
                  <a:pt x="19767" y="3115"/>
                  <a:pt x="19478" y="3115"/>
                </a:cubicBezTo>
                <a:cubicBezTo>
                  <a:pt x="19187" y="3115"/>
                  <a:pt x="18935" y="3053"/>
                  <a:pt x="18723" y="2929"/>
                </a:cubicBezTo>
                <a:cubicBezTo>
                  <a:pt x="18511" y="2805"/>
                  <a:pt x="18347" y="2626"/>
                  <a:pt x="18233" y="2393"/>
                </a:cubicBezTo>
                <a:cubicBezTo>
                  <a:pt x="18118" y="2159"/>
                  <a:pt x="18060" y="1881"/>
                  <a:pt x="18060" y="1559"/>
                </a:cubicBezTo>
                <a:cubicBezTo>
                  <a:pt x="18060" y="1235"/>
                  <a:pt x="18118" y="956"/>
                  <a:pt x="18233" y="722"/>
                </a:cubicBezTo>
                <a:cubicBezTo>
                  <a:pt x="18347" y="488"/>
                  <a:pt x="18511" y="309"/>
                  <a:pt x="18723" y="185"/>
                </a:cubicBezTo>
                <a:cubicBezTo>
                  <a:pt x="18935" y="62"/>
                  <a:pt x="19187" y="0"/>
                  <a:pt x="19478" y="0"/>
                </a:cubicBezTo>
                <a:close/>
                <a:moveTo>
                  <a:pt x="9880" y="0"/>
                </a:moveTo>
                <a:cubicBezTo>
                  <a:pt x="10145" y="0"/>
                  <a:pt x="10373" y="65"/>
                  <a:pt x="10562" y="197"/>
                </a:cubicBezTo>
                <a:cubicBezTo>
                  <a:pt x="10751" y="329"/>
                  <a:pt x="10900" y="511"/>
                  <a:pt x="11010" y="743"/>
                </a:cubicBezTo>
                <a:lnTo>
                  <a:pt x="10416" y="1007"/>
                </a:lnTo>
                <a:cubicBezTo>
                  <a:pt x="10363" y="882"/>
                  <a:pt x="10285" y="788"/>
                  <a:pt x="10184" y="724"/>
                </a:cubicBezTo>
                <a:cubicBezTo>
                  <a:pt x="10083" y="660"/>
                  <a:pt x="9969" y="628"/>
                  <a:pt x="9841" y="628"/>
                </a:cubicBezTo>
                <a:cubicBezTo>
                  <a:pt x="9696" y="628"/>
                  <a:pt x="9567" y="666"/>
                  <a:pt x="9456" y="741"/>
                </a:cubicBezTo>
                <a:cubicBezTo>
                  <a:pt x="9345" y="816"/>
                  <a:pt x="9258" y="923"/>
                  <a:pt x="9196" y="1061"/>
                </a:cubicBezTo>
                <a:cubicBezTo>
                  <a:pt x="9133" y="1199"/>
                  <a:pt x="9102" y="1360"/>
                  <a:pt x="9102" y="1544"/>
                </a:cubicBezTo>
                <a:cubicBezTo>
                  <a:pt x="9102" y="1733"/>
                  <a:pt x="9133" y="1898"/>
                  <a:pt x="9196" y="2040"/>
                </a:cubicBezTo>
                <a:cubicBezTo>
                  <a:pt x="9258" y="2182"/>
                  <a:pt x="9345" y="2292"/>
                  <a:pt x="9456" y="2370"/>
                </a:cubicBezTo>
                <a:cubicBezTo>
                  <a:pt x="9567" y="2448"/>
                  <a:pt x="9696" y="2487"/>
                  <a:pt x="9841" y="2487"/>
                </a:cubicBezTo>
                <a:cubicBezTo>
                  <a:pt x="9964" y="2487"/>
                  <a:pt x="10075" y="2454"/>
                  <a:pt x="10173" y="2389"/>
                </a:cubicBezTo>
                <a:cubicBezTo>
                  <a:pt x="10271" y="2324"/>
                  <a:pt x="10355" y="2230"/>
                  <a:pt x="10424" y="2107"/>
                </a:cubicBezTo>
                <a:lnTo>
                  <a:pt x="11018" y="2372"/>
                </a:lnTo>
                <a:cubicBezTo>
                  <a:pt x="10905" y="2609"/>
                  <a:pt x="10748" y="2792"/>
                  <a:pt x="10545" y="2922"/>
                </a:cubicBezTo>
                <a:cubicBezTo>
                  <a:pt x="10341" y="3051"/>
                  <a:pt x="10108" y="3115"/>
                  <a:pt x="9845" y="3115"/>
                </a:cubicBezTo>
                <a:cubicBezTo>
                  <a:pt x="9567" y="3115"/>
                  <a:pt x="9319" y="3050"/>
                  <a:pt x="9102" y="2920"/>
                </a:cubicBezTo>
                <a:cubicBezTo>
                  <a:pt x="8885" y="2789"/>
                  <a:pt x="8715" y="2605"/>
                  <a:pt x="8594" y="2366"/>
                </a:cubicBezTo>
                <a:cubicBezTo>
                  <a:pt x="8473" y="2127"/>
                  <a:pt x="8412" y="1853"/>
                  <a:pt x="8412" y="1544"/>
                </a:cubicBezTo>
                <a:cubicBezTo>
                  <a:pt x="8412" y="1237"/>
                  <a:pt x="8473" y="967"/>
                  <a:pt x="8596" y="733"/>
                </a:cubicBezTo>
                <a:cubicBezTo>
                  <a:pt x="8719" y="500"/>
                  <a:pt x="8891" y="319"/>
                  <a:pt x="9113" y="191"/>
                </a:cubicBezTo>
                <a:cubicBezTo>
                  <a:pt x="9336" y="63"/>
                  <a:pt x="9591" y="0"/>
                  <a:pt x="9880" y="0"/>
                </a:cubicBezTo>
                <a:close/>
              </a:path>
            </a:pathLst>
          </a:custGeom>
          <a:noFill/>
          <a:ln w="19050" cap="flat">
            <a:gradFill>
              <a:gsLst>
                <a:gs pos="0">
                  <a:srgbClr val="FFFFFF">
                    <a:alpha val="11765"/>
                  </a:srgbClr>
                </a:gs>
                <a:gs pos="100000">
                  <a:srgbClr val="FFFFFF">
                    <a:alpha val="0"/>
                  </a:srgbClr>
                </a:gs>
              </a:gsLst>
              <a:lin ang="5400000" scaled="1"/>
            </a:gradFill>
            <a:prstDash val="solid"/>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微软雅黑" panose="020B0503020204020204" charset="-122"/>
            </a:endParaRPr>
          </a:p>
        </p:txBody>
      </p:sp>
      <p:pic>
        <p:nvPicPr>
          <p:cNvPr id="15" name="图片 14" descr="C:/Users/ADMIN/AppData/Local/Temp/fig2wpp/@png2x-2574&amp;2537.png"/>
          <p:cNvPicPr>
            <a:picLocks noChangeAspect="1"/>
          </p:cNvPicPr>
          <p:nvPr userDrawn="1">
            <p:custDataLst>
              <p:tags r:id="rId7"/>
            </p:custDataLst>
          </p:nvPr>
        </p:nvPicPr>
        <p:blipFill>
          <a:blip r:embed="rId8" r:link="rId4"/>
          <a:srcRect b="11680"/>
          <a:stretch>
            <a:fillRect/>
          </a:stretch>
        </p:blipFill>
        <p:spPr>
          <a:xfrm>
            <a:off x="4352925" y="673100"/>
            <a:ext cx="3486150" cy="1574800"/>
          </a:xfrm>
          <a:prstGeom prst="rect">
            <a:avLst/>
          </a:prstGeom>
          <a:effectLst>
            <a:outerShdw blurRad="279400" dist="50800" dir="2640000" algn="t" rotWithShape="0">
              <a:schemeClr val="accent1">
                <a:lumMod val="50000"/>
                <a:alpha val="56000"/>
              </a:schemeClr>
            </a:outerShdw>
          </a:effectLst>
        </p:spPr>
      </p:pic>
      <p:sp>
        <p:nvSpPr>
          <p:cNvPr id="2" name="标题 1"/>
          <p:cNvSpPr>
            <a:spLocks noGrp="1"/>
          </p:cNvSpPr>
          <p:nvPr>
            <p:ph type="ctrTitle"/>
            <p:custDataLst>
              <p:tags r:id="rId9"/>
            </p:custDataLst>
          </p:nvPr>
        </p:nvSpPr>
        <p:spPr>
          <a:xfrm>
            <a:off x="838200" y="2075440"/>
            <a:ext cx="10515000" cy="1630880"/>
          </a:xfrm>
        </p:spPr>
        <p:txBody>
          <a:bodyPr wrap="square" anchor="b">
            <a:normAutofit/>
          </a:bodyPr>
          <a:lstStyle>
            <a:lvl1pPr algn="ctr">
              <a:lnSpc>
                <a:spcPct val="100000"/>
              </a:lnSpc>
              <a:defRPr sz="6200">
                <a:solidFill>
                  <a:schemeClr val="lt1">
                    <a:lumMod val="100000"/>
                  </a:schemeClr>
                </a:solidFill>
                <a:latin typeface="+mj-ea"/>
                <a:ea typeface="+mj-ea"/>
              </a:defRPr>
            </a:lvl1pPr>
          </a:lstStyle>
          <a:p>
            <a:r>
              <a:rPr lang="zh-CN" altLang="en-US" dirty="0"/>
              <a:t>单击此处编辑母版标题样式</a:t>
            </a:r>
            <a:endParaRPr lang="zh-CN" altLang="en-US" dirty="0"/>
          </a:p>
        </p:txBody>
      </p:sp>
      <p:sp>
        <p:nvSpPr>
          <p:cNvPr id="4" name="日期占位符 3"/>
          <p:cNvSpPr>
            <a:spLocks noGrp="1"/>
          </p:cNvSpPr>
          <p:nvPr>
            <p:ph type="dt" sz="half" idx="10"/>
            <p:custDataLst>
              <p:tags r:id="rId10"/>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4"/>
          <p:cNvSpPr>
            <a:spLocks noGrp="1"/>
          </p:cNvSpPr>
          <p:nvPr>
            <p:ph type="ftr" sz="quarter" idx="11"/>
            <p:custDataLst>
              <p:tags r:id="rId11"/>
            </p:custDataLst>
          </p:nvPr>
        </p:nvSpPr>
        <p:spPr/>
        <p:txBody>
          <a:bodyPr/>
          <a:lstStyle/>
          <a:p>
            <a:endParaRPr lang="zh-CN" altLang="en-US"/>
          </a:p>
        </p:txBody>
      </p:sp>
      <p:sp>
        <p:nvSpPr>
          <p:cNvPr id="6" name="灯片编号占位符 5"/>
          <p:cNvSpPr>
            <a:spLocks noGrp="1"/>
          </p:cNvSpPr>
          <p:nvPr>
            <p:ph type="sldNum" sz="quarter" idx="12"/>
            <p:custDataLst>
              <p:tags r:id="rId12"/>
            </p:custDataLst>
          </p:nvPr>
        </p:nvSpPr>
        <p:spPr>
          <a:xfrm>
            <a:off x="8610600" y="6356350"/>
            <a:ext cx="2743200" cy="365125"/>
          </a:xfrm>
        </p:spPr>
        <p:txBody>
          <a:bodyPr wrap="square">
            <a:normAutofit/>
          </a:bodyPr>
          <a:lstStyle/>
          <a:p>
            <a:fld id="{BE5F26B5-172A-4DC2-B0B7-181CFC56B87C}" type="slidenum">
              <a:rPr lang="zh-CN" altLang="en-US" smtClean="0"/>
            </a:fld>
            <a:endParaRPr lang="zh-CN" altLang="en-US"/>
          </a:p>
        </p:txBody>
      </p:sp>
      <p:sp>
        <p:nvSpPr>
          <p:cNvPr id="24" name="署名占位符 10"/>
          <p:cNvSpPr>
            <a:spLocks noGrp="1"/>
          </p:cNvSpPr>
          <p:nvPr>
            <p:ph type="body" sz="quarter" idx="17" hasCustomPrompt="1"/>
            <p:custDataLst>
              <p:tags r:id="rId13"/>
            </p:custDataLst>
          </p:nvPr>
        </p:nvSpPr>
        <p:spPr>
          <a:xfrm>
            <a:off x="838200" y="4312253"/>
            <a:ext cx="10515000" cy="488348"/>
          </a:xfrm>
        </p:spPr>
        <p:txBody>
          <a:bodyPr wrap="square" anchor="t">
            <a:normAutofit/>
          </a:bodyPr>
          <a:lstStyle>
            <a:lvl1pPr marL="0" indent="0" algn="ctr">
              <a:lnSpc>
                <a:spcPct val="100000"/>
              </a:lnSpc>
              <a:buNone/>
              <a:defRPr sz="1800">
                <a:solidFill>
                  <a:schemeClr val="lt1">
                    <a:lumMod val="100000"/>
                  </a:schemeClr>
                </a:solidFill>
              </a:defRPr>
            </a:lvl1pPr>
          </a:lstStyle>
          <a:p>
            <a:pPr lvl="0"/>
            <a:r>
              <a:rPr lang="zh-CN" altLang="en-US" dirty="0"/>
              <a:t>署名</a:t>
            </a:r>
            <a:endParaRPr lang="zh-CN" alt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showMasterSp="0" userDrawn="1">
  <p:cSld name="标题幻灯片">
    <p:spTree>
      <p:nvGrpSpPr>
        <p:cNvPr id="1" name=""/>
        <p:cNvGrpSpPr/>
        <p:nvPr/>
      </p:nvGrpSpPr>
      <p:grpSpPr>
        <a:xfrm>
          <a:off x="0" y="0"/>
          <a:ext cx="0" cy="0"/>
          <a:chOff x="0" y="0"/>
          <a:chExt cx="0" cy="0"/>
        </a:xfrm>
      </p:grpSpPr>
      <p:pic>
        <p:nvPicPr>
          <p:cNvPr id="8" name="图片 7" descr="C:/Users/ADMIN/AppData/Local/Temp/fig2wpp/@png2x_bg-2583&amp;3791.png"/>
          <p:cNvPicPr>
            <a:picLocks noChangeAspect="1"/>
          </p:cNvPicPr>
          <p:nvPr userDrawn="1">
            <p:custDataLst>
              <p:tags r:id="rId2"/>
            </p:custDataLst>
          </p:nvPr>
        </p:nvPicPr>
        <p:blipFill>
          <a:blip r:embed="rId3" r:link="rId4"/>
          <a:stretch>
            <a:fillRect/>
          </a:stretch>
        </p:blipFill>
        <p:spPr>
          <a:xfrm>
            <a:off x="0" y="0"/>
            <a:ext cx="12192000" cy="6858000"/>
          </a:xfrm>
          <a:prstGeom prst="rect">
            <a:avLst/>
          </a:prstGeom>
        </p:spPr>
      </p:pic>
      <p:sp>
        <p:nvSpPr>
          <p:cNvPr id="9" name="矩形 8"/>
          <p:cNvSpPr/>
          <p:nvPr userDrawn="1">
            <p:custDataLst>
              <p:tags r:id="rId5"/>
            </p:custDataLst>
          </p:nvPr>
        </p:nvSpPr>
        <p:spPr>
          <a:xfrm>
            <a:off x="318" y="1562100"/>
            <a:ext cx="12191365" cy="3238500"/>
          </a:xfrm>
          <a:prstGeom prst="rect">
            <a:avLst/>
          </a:prstGeom>
          <a:gradFill>
            <a:gsLst>
              <a:gs pos="0">
                <a:schemeClr val="accent1">
                  <a:lumMod val="75000"/>
                  <a:alpha val="100000"/>
                </a:schemeClr>
              </a:gs>
              <a:gs pos="100000">
                <a:schemeClr val="accent1">
                  <a:lumMod val="50000"/>
                </a:schemeClr>
              </a:gs>
            </a:gsLst>
            <a:lin ang="10800000" scaled="0"/>
          </a:gradFill>
          <a:ln w="25400">
            <a:noFill/>
          </a:ln>
          <a:effectLst>
            <a:outerShdw blurRad="254000" dist="50800" dir="5399997" algn="ctr" rotWithShape="0">
              <a:schemeClr val="accent1">
                <a:alpha val="30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ea typeface="微软雅黑" panose="020B0503020204020204" charset="-122"/>
              <a:cs typeface="微软雅黑" panose="020B0503020204020204" charset="-122"/>
            </a:endParaRPr>
          </a:p>
        </p:txBody>
      </p:sp>
      <p:sp>
        <p:nvSpPr>
          <p:cNvPr id="7" name="Freeform 10"/>
          <p:cNvSpPr/>
          <p:nvPr userDrawn="1">
            <p:custDataLst>
              <p:tags r:id="rId6"/>
            </p:custDataLst>
          </p:nvPr>
        </p:nvSpPr>
        <p:spPr bwMode="auto">
          <a:xfrm>
            <a:off x="625287" y="2461446"/>
            <a:ext cx="10941426" cy="1439808"/>
          </a:xfrm>
          <a:custGeom>
            <a:avLst/>
            <a:gdLst>
              <a:gd name="T0" fmla="*/ 12960 w 23822"/>
              <a:gd name="T1" fmla="*/ 1770 h 3115"/>
              <a:gd name="T2" fmla="*/ 3135 w 23822"/>
              <a:gd name="T3" fmla="*/ 682 h 3115"/>
              <a:gd name="T4" fmla="*/ 4187 w 23822"/>
              <a:gd name="T5" fmla="*/ 2207 h 3115"/>
              <a:gd name="T6" fmla="*/ 3518 w 23822"/>
              <a:gd name="T7" fmla="*/ 682 h 3115"/>
              <a:gd name="T8" fmla="*/ 18941 w 23822"/>
              <a:gd name="T9" fmla="*/ 873 h 3115"/>
              <a:gd name="T10" fmla="*/ 19478 w 23822"/>
              <a:gd name="T11" fmla="*/ 2487 h 3115"/>
              <a:gd name="T12" fmla="*/ 20012 w 23822"/>
              <a:gd name="T13" fmla="*/ 873 h 3115"/>
              <a:gd name="T14" fmla="*/ 21929 w 23822"/>
              <a:gd name="T15" fmla="*/ 53 h 3115"/>
              <a:gd name="T16" fmla="*/ 23152 w 23822"/>
              <a:gd name="T17" fmla="*/ 53 h 3115"/>
              <a:gd name="T18" fmla="*/ 23240 w 23822"/>
              <a:gd name="T19" fmla="*/ 3061 h 3115"/>
              <a:gd name="T20" fmla="*/ 21983 w 23822"/>
              <a:gd name="T21" fmla="*/ 3061 h 3115"/>
              <a:gd name="T22" fmla="*/ 16972 w 23822"/>
              <a:gd name="T23" fmla="*/ 53 h 3115"/>
              <a:gd name="T24" fmla="*/ 16972 w 23822"/>
              <a:gd name="T25" fmla="*/ 3061 h 3115"/>
              <a:gd name="T26" fmla="*/ 16616 w 23822"/>
              <a:gd name="T27" fmla="*/ 53 h 3115"/>
              <a:gd name="T28" fmla="*/ 15777 w 23822"/>
              <a:gd name="T29" fmla="*/ 3061 h 3115"/>
              <a:gd name="T30" fmla="*/ 14263 w 23822"/>
              <a:gd name="T31" fmla="*/ 682 h 3115"/>
              <a:gd name="T32" fmla="*/ 12994 w 23822"/>
              <a:gd name="T33" fmla="*/ 53 h 3115"/>
              <a:gd name="T34" fmla="*/ 13182 w 23822"/>
              <a:gd name="T35" fmla="*/ 2398 h 3115"/>
              <a:gd name="T36" fmla="*/ 11178 w 23822"/>
              <a:gd name="T37" fmla="*/ 3061 h 3115"/>
              <a:gd name="T38" fmla="*/ 6207 w 23822"/>
              <a:gd name="T39" fmla="*/ 53 h 3115"/>
              <a:gd name="T40" fmla="*/ 6763 w 23822"/>
              <a:gd name="T41" fmla="*/ 2487 h 3115"/>
              <a:gd name="T42" fmla="*/ 7318 w 23822"/>
              <a:gd name="T43" fmla="*/ 53 h 3115"/>
              <a:gd name="T44" fmla="*/ 7839 w 23822"/>
              <a:gd name="T45" fmla="*/ 2533 h 3115"/>
              <a:gd name="T46" fmla="*/ 6111 w 23822"/>
              <a:gd name="T47" fmla="*/ 2966 h 3115"/>
              <a:gd name="T48" fmla="*/ 5536 w 23822"/>
              <a:gd name="T49" fmla="*/ 53 h 3115"/>
              <a:gd name="T50" fmla="*/ 4396 w 23822"/>
              <a:gd name="T51" fmla="*/ 231 h 3115"/>
              <a:gd name="T52" fmla="*/ 4925 w 23822"/>
              <a:gd name="T53" fmla="*/ 2368 h 3115"/>
              <a:gd name="T54" fmla="*/ 2464 w 23822"/>
              <a:gd name="T55" fmla="*/ 3061 h 3115"/>
              <a:gd name="T56" fmla="*/ 2024 w 23822"/>
              <a:gd name="T57" fmla="*/ 53 h 3115"/>
              <a:gd name="T58" fmla="*/ 671 w 23822"/>
              <a:gd name="T59" fmla="*/ 1230 h 3115"/>
              <a:gd name="T60" fmla="*/ 671 w 23822"/>
              <a:gd name="T61" fmla="*/ 1839 h 3115"/>
              <a:gd name="T62" fmla="*/ 2070 w 23822"/>
              <a:gd name="T63" fmla="*/ 3061 h 3115"/>
              <a:gd name="T64" fmla="*/ 19478 w 23822"/>
              <a:gd name="T65" fmla="*/ 0 h 3115"/>
              <a:gd name="T66" fmla="*/ 20892 w 23822"/>
              <a:gd name="T67" fmla="*/ 1559 h 3115"/>
              <a:gd name="T68" fmla="*/ 19478 w 23822"/>
              <a:gd name="T69" fmla="*/ 3115 h 3115"/>
              <a:gd name="T70" fmla="*/ 18060 w 23822"/>
              <a:gd name="T71" fmla="*/ 1559 h 3115"/>
              <a:gd name="T72" fmla="*/ 19478 w 23822"/>
              <a:gd name="T73" fmla="*/ 0 h 3115"/>
              <a:gd name="T74" fmla="*/ 11010 w 23822"/>
              <a:gd name="T75" fmla="*/ 743 h 3115"/>
              <a:gd name="T76" fmla="*/ 9841 w 23822"/>
              <a:gd name="T77" fmla="*/ 628 h 3115"/>
              <a:gd name="T78" fmla="*/ 9102 w 23822"/>
              <a:gd name="T79" fmla="*/ 1544 h 3115"/>
              <a:gd name="T80" fmla="*/ 9841 w 23822"/>
              <a:gd name="T81" fmla="*/ 2487 h 3115"/>
              <a:gd name="T82" fmla="*/ 11018 w 23822"/>
              <a:gd name="T83" fmla="*/ 2372 h 3115"/>
              <a:gd name="T84" fmla="*/ 9102 w 23822"/>
              <a:gd name="T85" fmla="*/ 2920 h 3115"/>
              <a:gd name="T86" fmla="*/ 8596 w 23822"/>
              <a:gd name="T87" fmla="*/ 733 h 3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822" h="3115">
                <a:moveTo>
                  <a:pt x="12642" y="935"/>
                </a:moveTo>
                <a:lnTo>
                  <a:pt x="12347" y="1770"/>
                </a:lnTo>
                <a:lnTo>
                  <a:pt x="12960" y="1770"/>
                </a:lnTo>
                <a:lnTo>
                  <a:pt x="12665" y="935"/>
                </a:lnTo>
                <a:lnTo>
                  <a:pt x="12642" y="935"/>
                </a:lnTo>
                <a:close/>
                <a:moveTo>
                  <a:pt x="3135" y="682"/>
                </a:moveTo>
                <a:lnTo>
                  <a:pt x="3135" y="2433"/>
                </a:lnTo>
                <a:lnTo>
                  <a:pt x="3488" y="2433"/>
                </a:lnTo>
                <a:cubicBezTo>
                  <a:pt x="3792" y="2433"/>
                  <a:pt x="4025" y="2358"/>
                  <a:pt x="4187" y="2207"/>
                </a:cubicBezTo>
                <a:cubicBezTo>
                  <a:pt x="4349" y="2056"/>
                  <a:pt x="4430" y="1840"/>
                  <a:pt x="4430" y="1559"/>
                </a:cubicBezTo>
                <a:cubicBezTo>
                  <a:pt x="4430" y="1276"/>
                  <a:pt x="4352" y="1059"/>
                  <a:pt x="4195" y="908"/>
                </a:cubicBezTo>
                <a:cubicBezTo>
                  <a:pt x="4037" y="757"/>
                  <a:pt x="3812" y="682"/>
                  <a:pt x="3518" y="682"/>
                </a:cubicBezTo>
                <a:lnTo>
                  <a:pt x="3135" y="682"/>
                </a:lnTo>
                <a:close/>
                <a:moveTo>
                  <a:pt x="19478" y="628"/>
                </a:moveTo>
                <a:cubicBezTo>
                  <a:pt x="19251" y="628"/>
                  <a:pt x="19072" y="710"/>
                  <a:pt x="18941" y="873"/>
                </a:cubicBezTo>
                <a:cubicBezTo>
                  <a:pt x="18811" y="1037"/>
                  <a:pt x="18746" y="1265"/>
                  <a:pt x="18746" y="1559"/>
                </a:cubicBezTo>
                <a:cubicBezTo>
                  <a:pt x="18746" y="1853"/>
                  <a:pt x="18811" y="2081"/>
                  <a:pt x="18941" y="2243"/>
                </a:cubicBezTo>
                <a:cubicBezTo>
                  <a:pt x="19072" y="2405"/>
                  <a:pt x="19251" y="2487"/>
                  <a:pt x="19478" y="2487"/>
                </a:cubicBezTo>
                <a:cubicBezTo>
                  <a:pt x="19703" y="2487"/>
                  <a:pt x="19880" y="2405"/>
                  <a:pt x="20011" y="2243"/>
                </a:cubicBezTo>
                <a:cubicBezTo>
                  <a:pt x="20141" y="2081"/>
                  <a:pt x="20206" y="1853"/>
                  <a:pt x="20206" y="1559"/>
                </a:cubicBezTo>
                <a:cubicBezTo>
                  <a:pt x="20206" y="1265"/>
                  <a:pt x="20141" y="1037"/>
                  <a:pt x="20012" y="873"/>
                </a:cubicBezTo>
                <a:cubicBezTo>
                  <a:pt x="19883" y="710"/>
                  <a:pt x="19705" y="628"/>
                  <a:pt x="19478" y="628"/>
                </a:cubicBezTo>
                <a:close/>
                <a:moveTo>
                  <a:pt x="21312" y="53"/>
                </a:moveTo>
                <a:lnTo>
                  <a:pt x="21929" y="53"/>
                </a:lnTo>
                <a:lnTo>
                  <a:pt x="23129" y="1827"/>
                </a:lnTo>
                <a:lnTo>
                  <a:pt x="23152" y="1827"/>
                </a:lnTo>
                <a:lnTo>
                  <a:pt x="23152" y="53"/>
                </a:lnTo>
                <a:lnTo>
                  <a:pt x="23822" y="53"/>
                </a:lnTo>
                <a:lnTo>
                  <a:pt x="23822" y="3061"/>
                </a:lnTo>
                <a:lnTo>
                  <a:pt x="23240" y="3061"/>
                </a:lnTo>
                <a:lnTo>
                  <a:pt x="22006" y="1287"/>
                </a:lnTo>
                <a:lnTo>
                  <a:pt x="21983" y="1287"/>
                </a:lnTo>
                <a:lnTo>
                  <a:pt x="21983" y="3061"/>
                </a:lnTo>
                <a:lnTo>
                  <a:pt x="21312" y="3061"/>
                </a:lnTo>
                <a:lnTo>
                  <a:pt x="21312" y="53"/>
                </a:lnTo>
                <a:close/>
                <a:moveTo>
                  <a:pt x="16972" y="53"/>
                </a:moveTo>
                <a:lnTo>
                  <a:pt x="17643" y="53"/>
                </a:lnTo>
                <a:lnTo>
                  <a:pt x="17643" y="3061"/>
                </a:lnTo>
                <a:lnTo>
                  <a:pt x="16972" y="3061"/>
                </a:lnTo>
                <a:lnTo>
                  <a:pt x="16972" y="53"/>
                </a:lnTo>
                <a:close/>
                <a:moveTo>
                  <a:pt x="14263" y="53"/>
                </a:moveTo>
                <a:lnTo>
                  <a:pt x="16616" y="53"/>
                </a:lnTo>
                <a:lnTo>
                  <a:pt x="16616" y="682"/>
                </a:lnTo>
                <a:lnTo>
                  <a:pt x="15777" y="682"/>
                </a:lnTo>
                <a:lnTo>
                  <a:pt x="15777" y="3061"/>
                </a:lnTo>
                <a:lnTo>
                  <a:pt x="15106" y="3061"/>
                </a:lnTo>
                <a:lnTo>
                  <a:pt x="15106" y="682"/>
                </a:lnTo>
                <a:lnTo>
                  <a:pt x="14263" y="682"/>
                </a:lnTo>
                <a:lnTo>
                  <a:pt x="14263" y="53"/>
                </a:lnTo>
                <a:close/>
                <a:moveTo>
                  <a:pt x="12308" y="53"/>
                </a:moveTo>
                <a:lnTo>
                  <a:pt x="12994" y="53"/>
                </a:lnTo>
                <a:lnTo>
                  <a:pt x="14129" y="3061"/>
                </a:lnTo>
                <a:lnTo>
                  <a:pt x="13416" y="3061"/>
                </a:lnTo>
                <a:lnTo>
                  <a:pt x="13182" y="2398"/>
                </a:lnTo>
                <a:lnTo>
                  <a:pt x="12121" y="2398"/>
                </a:lnTo>
                <a:lnTo>
                  <a:pt x="11887" y="3061"/>
                </a:lnTo>
                <a:lnTo>
                  <a:pt x="11178" y="3061"/>
                </a:lnTo>
                <a:lnTo>
                  <a:pt x="12308" y="53"/>
                </a:lnTo>
                <a:close/>
                <a:moveTo>
                  <a:pt x="5536" y="53"/>
                </a:moveTo>
                <a:lnTo>
                  <a:pt x="6207" y="53"/>
                </a:lnTo>
                <a:lnTo>
                  <a:pt x="6207" y="1824"/>
                </a:lnTo>
                <a:cubicBezTo>
                  <a:pt x="6207" y="2028"/>
                  <a:pt x="6257" y="2190"/>
                  <a:pt x="6356" y="2308"/>
                </a:cubicBezTo>
                <a:cubicBezTo>
                  <a:pt x="6456" y="2427"/>
                  <a:pt x="6591" y="2487"/>
                  <a:pt x="6763" y="2487"/>
                </a:cubicBezTo>
                <a:cubicBezTo>
                  <a:pt x="6934" y="2487"/>
                  <a:pt x="7069" y="2428"/>
                  <a:pt x="7169" y="2312"/>
                </a:cubicBezTo>
                <a:cubicBezTo>
                  <a:pt x="7268" y="2196"/>
                  <a:pt x="7318" y="2038"/>
                  <a:pt x="7318" y="1839"/>
                </a:cubicBezTo>
                <a:lnTo>
                  <a:pt x="7318" y="53"/>
                </a:lnTo>
                <a:lnTo>
                  <a:pt x="7989" y="53"/>
                </a:lnTo>
                <a:lnTo>
                  <a:pt x="7989" y="1866"/>
                </a:lnTo>
                <a:cubicBezTo>
                  <a:pt x="7989" y="2121"/>
                  <a:pt x="7939" y="2344"/>
                  <a:pt x="7839" y="2533"/>
                </a:cubicBezTo>
                <a:cubicBezTo>
                  <a:pt x="7740" y="2722"/>
                  <a:pt x="7597" y="2866"/>
                  <a:pt x="7412" y="2966"/>
                </a:cubicBezTo>
                <a:cubicBezTo>
                  <a:pt x="7227" y="3065"/>
                  <a:pt x="7010" y="3115"/>
                  <a:pt x="6763" y="3115"/>
                </a:cubicBezTo>
                <a:cubicBezTo>
                  <a:pt x="6512" y="3115"/>
                  <a:pt x="6295" y="3065"/>
                  <a:pt x="6111" y="2966"/>
                </a:cubicBezTo>
                <a:cubicBezTo>
                  <a:pt x="5927" y="2866"/>
                  <a:pt x="5785" y="2722"/>
                  <a:pt x="5686" y="2534"/>
                </a:cubicBezTo>
                <a:cubicBezTo>
                  <a:pt x="5586" y="2347"/>
                  <a:pt x="5536" y="2124"/>
                  <a:pt x="5536" y="1866"/>
                </a:cubicBezTo>
                <a:lnTo>
                  <a:pt x="5536" y="53"/>
                </a:lnTo>
                <a:close/>
                <a:moveTo>
                  <a:pt x="2464" y="53"/>
                </a:moveTo>
                <a:lnTo>
                  <a:pt x="3549" y="53"/>
                </a:lnTo>
                <a:cubicBezTo>
                  <a:pt x="3878" y="53"/>
                  <a:pt x="4161" y="113"/>
                  <a:pt x="4396" y="231"/>
                </a:cubicBezTo>
                <a:cubicBezTo>
                  <a:pt x="4631" y="350"/>
                  <a:pt x="4810" y="523"/>
                  <a:pt x="4932" y="749"/>
                </a:cubicBezTo>
                <a:cubicBezTo>
                  <a:pt x="5055" y="975"/>
                  <a:pt x="5116" y="1245"/>
                  <a:pt x="5116" y="1559"/>
                </a:cubicBezTo>
                <a:cubicBezTo>
                  <a:pt x="5116" y="1873"/>
                  <a:pt x="5052" y="2143"/>
                  <a:pt x="4925" y="2368"/>
                </a:cubicBezTo>
                <a:cubicBezTo>
                  <a:pt x="4797" y="2593"/>
                  <a:pt x="4611" y="2764"/>
                  <a:pt x="4367" y="2883"/>
                </a:cubicBezTo>
                <a:cubicBezTo>
                  <a:pt x="4123" y="3002"/>
                  <a:pt x="3829" y="3061"/>
                  <a:pt x="3484" y="3061"/>
                </a:cubicBezTo>
                <a:lnTo>
                  <a:pt x="2464" y="3061"/>
                </a:lnTo>
                <a:lnTo>
                  <a:pt x="2464" y="53"/>
                </a:lnTo>
                <a:close/>
                <a:moveTo>
                  <a:pt x="0" y="53"/>
                </a:moveTo>
                <a:lnTo>
                  <a:pt x="2024" y="53"/>
                </a:lnTo>
                <a:lnTo>
                  <a:pt x="2024" y="663"/>
                </a:lnTo>
                <a:lnTo>
                  <a:pt x="671" y="663"/>
                </a:lnTo>
                <a:lnTo>
                  <a:pt x="671" y="1230"/>
                </a:lnTo>
                <a:lnTo>
                  <a:pt x="1951" y="1230"/>
                </a:lnTo>
                <a:lnTo>
                  <a:pt x="1951" y="1839"/>
                </a:lnTo>
                <a:lnTo>
                  <a:pt x="671" y="1839"/>
                </a:lnTo>
                <a:lnTo>
                  <a:pt x="671" y="2452"/>
                </a:lnTo>
                <a:lnTo>
                  <a:pt x="2070" y="2452"/>
                </a:lnTo>
                <a:lnTo>
                  <a:pt x="2070" y="3061"/>
                </a:lnTo>
                <a:lnTo>
                  <a:pt x="0" y="3061"/>
                </a:lnTo>
                <a:lnTo>
                  <a:pt x="0" y="53"/>
                </a:lnTo>
                <a:close/>
                <a:moveTo>
                  <a:pt x="19478" y="0"/>
                </a:moveTo>
                <a:cubicBezTo>
                  <a:pt x="19767" y="0"/>
                  <a:pt x="20017" y="62"/>
                  <a:pt x="20229" y="185"/>
                </a:cubicBezTo>
                <a:cubicBezTo>
                  <a:pt x="20441" y="309"/>
                  <a:pt x="20605" y="488"/>
                  <a:pt x="20719" y="722"/>
                </a:cubicBezTo>
                <a:cubicBezTo>
                  <a:pt x="20834" y="956"/>
                  <a:pt x="20892" y="1235"/>
                  <a:pt x="20892" y="1559"/>
                </a:cubicBezTo>
                <a:cubicBezTo>
                  <a:pt x="20892" y="1881"/>
                  <a:pt x="20834" y="2159"/>
                  <a:pt x="20719" y="2393"/>
                </a:cubicBezTo>
                <a:cubicBezTo>
                  <a:pt x="20605" y="2626"/>
                  <a:pt x="20441" y="2805"/>
                  <a:pt x="20229" y="2929"/>
                </a:cubicBezTo>
                <a:cubicBezTo>
                  <a:pt x="20017" y="3053"/>
                  <a:pt x="19767" y="3115"/>
                  <a:pt x="19478" y="3115"/>
                </a:cubicBezTo>
                <a:cubicBezTo>
                  <a:pt x="19187" y="3115"/>
                  <a:pt x="18935" y="3053"/>
                  <a:pt x="18723" y="2929"/>
                </a:cubicBezTo>
                <a:cubicBezTo>
                  <a:pt x="18511" y="2805"/>
                  <a:pt x="18347" y="2626"/>
                  <a:pt x="18233" y="2393"/>
                </a:cubicBezTo>
                <a:cubicBezTo>
                  <a:pt x="18118" y="2159"/>
                  <a:pt x="18060" y="1881"/>
                  <a:pt x="18060" y="1559"/>
                </a:cubicBezTo>
                <a:cubicBezTo>
                  <a:pt x="18060" y="1235"/>
                  <a:pt x="18118" y="956"/>
                  <a:pt x="18233" y="722"/>
                </a:cubicBezTo>
                <a:cubicBezTo>
                  <a:pt x="18347" y="488"/>
                  <a:pt x="18511" y="309"/>
                  <a:pt x="18723" y="185"/>
                </a:cubicBezTo>
                <a:cubicBezTo>
                  <a:pt x="18935" y="62"/>
                  <a:pt x="19187" y="0"/>
                  <a:pt x="19478" y="0"/>
                </a:cubicBezTo>
                <a:close/>
                <a:moveTo>
                  <a:pt x="9880" y="0"/>
                </a:moveTo>
                <a:cubicBezTo>
                  <a:pt x="10145" y="0"/>
                  <a:pt x="10373" y="65"/>
                  <a:pt x="10562" y="197"/>
                </a:cubicBezTo>
                <a:cubicBezTo>
                  <a:pt x="10751" y="329"/>
                  <a:pt x="10900" y="511"/>
                  <a:pt x="11010" y="743"/>
                </a:cubicBezTo>
                <a:lnTo>
                  <a:pt x="10416" y="1007"/>
                </a:lnTo>
                <a:cubicBezTo>
                  <a:pt x="10363" y="882"/>
                  <a:pt x="10285" y="788"/>
                  <a:pt x="10184" y="724"/>
                </a:cubicBezTo>
                <a:cubicBezTo>
                  <a:pt x="10083" y="660"/>
                  <a:pt x="9969" y="628"/>
                  <a:pt x="9841" y="628"/>
                </a:cubicBezTo>
                <a:cubicBezTo>
                  <a:pt x="9696" y="628"/>
                  <a:pt x="9567" y="666"/>
                  <a:pt x="9456" y="741"/>
                </a:cubicBezTo>
                <a:cubicBezTo>
                  <a:pt x="9345" y="816"/>
                  <a:pt x="9258" y="923"/>
                  <a:pt x="9196" y="1061"/>
                </a:cubicBezTo>
                <a:cubicBezTo>
                  <a:pt x="9133" y="1199"/>
                  <a:pt x="9102" y="1360"/>
                  <a:pt x="9102" y="1544"/>
                </a:cubicBezTo>
                <a:cubicBezTo>
                  <a:pt x="9102" y="1733"/>
                  <a:pt x="9133" y="1898"/>
                  <a:pt x="9196" y="2040"/>
                </a:cubicBezTo>
                <a:cubicBezTo>
                  <a:pt x="9258" y="2182"/>
                  <a:pt x="9345" y="2292"/>
                  <a:pt x="9456" y="2370"/>
                </a:cubicBezTo>
                <a:cubicBezTo>
                  <a:pt x="9567" y="2448"/>
                  <a:pt x="9696" y="2487"/>
                  <a:pt x="9841" y="2487"/>
                </a:cubicBezTo>
                <a:cubicBezTo>
                  <a:pt x="9964" y="2487"/>
                  <a:pt x="10075" y="2454"/>
                  <a:pt x="10173" y="2389"/>
                </a:cubicBezTo>
                <a:cubicBezTo>
                  <a:pt x="10271" y="2324"/>
                  <a:pt x="10355" y="2230"/>
                  <a:pt x="10424" y="2107"/>
                </a:cubicBezTo>
                <a:lnTo>
                  <a:pt x="11018" y="2372"/>
                </a:lnTo>
                <a:cubicBezTo>
                  <a:pt x="10905" y="2609"/>
                  <a:pt x="10748" y="2792"/>
                  <a:pt x="10545" y="2922"/>
                </a:cubicBezTo>
                <a:cubicBezTo>
                  <a:pt x="10341" y="3051"/>
                  <a:pt x="10108" y="3115"/>
                  <a:pt x="9845" y="3115"/>
                </a:cubicBezTo>
                <a:cubicBezTo>
                  <a:pt x="9567" y="3115"/>
                  <a:pt x="9319" y="3050"/>
                  <a:pt x="9102" y="2920"/>
                </a:cubicBezTo>
                <a:cubicBezTo>
                  <a:pt x="8885" y="2789"/>
                  <a:pt x="8715" y="2605"/>
                  <a:pt x="8594" y="2366"/>
                </a:cubicBezTo>
                <a:cubicBezTo>
                  <a:pt x="8473" y="2127"/>
                  <a:pt x="8412" y="1853"/>
                  <a:pt x="8412" y="1544"/>
                </a:cubicBezTo>
                <a:cubicBezTo>
                  <a:pt x="8412" y="1237"/>
                  <a:pt x="8473" y="967"/>
                  <a:pt x="8596" y="733"/>
                </a:cubicBezTo>
                <a:cubicBezTo>
                  <a:pt x="8719" y="500"/>
                  <a:pt x="8891" y="319"/>
                  <a:pt x="9113" y="191"/>
                </a:cubicBezTo>
                <a:cubicBezTo>
                  <a:pt x="9336" y="63"/>
                  <a:pt x="9591" y="0"/>
                  <a:pt x="9880" y="0"/>
                </a:cubicBezTo>
                <a:close/>
              </a:path>
            </a:pathLst>
          </a:custGeom>
          <a:noFill/>
          <a:ln w="19050" cap="flat">
            <a:gradFill>
              <a:gsLst>
                <a:gs pos="0">
                  <a:srgbClr val="FFFFFF">
                    <a:alpha val="11765"/>
                  </a:srgbClr>
                </a:gs>
                <a:gs pos="100000">
                  <a:srgbClr val="FFFFFF">
                    <a:alpha val="0"/>
                  </a:srgbClr>
                </a:gs>
              </a:gsLst>
              <a:lin ang="5400000" scaled="1"/>
            </a:gradFill>
            <a:prstDash val="solid"/>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ea typeface="微软雅黑" panose="020B0503020204020204" charset="-122"/>
              <a:cs typeface="微软雅黑" panose="020B0503020204020204" charset="-122"/>
            </a:endParaRPr>
          </a:p>
        </p:txBody>
      </p:sp>
      <p:pic>
        <p:nvPicPr>
          <p:cNvPr id="15" name="图片 14" descr="C:/Users/ADMIN/AppData/Local/Temp/fig2wpp/@png2x-2574&amp;2537.png"/>
          <p:cNvPicPr>
            <a:picLocks noChangeAspect="1"/>
          </p:cNvPicPr>
          <p:nvPr userDrawn="1">
            <p:custDataLst>
              <p:tags r:id="rId7"/>
            </p:custDataLst>
          </p:nvPr>
        </p:nvPicPr>
        <p:blipFill>
          <a:blip r:embed="rId8" r:link="rId4"/>
          <a:srcRect b="11680"/>
          <a:stretch>
            <a:fillRect/>
          </a:stretch>
        </p:blipFill>
        <p:spPr>
          <a:xfrm>
            <a:off x="4352925" y="673100"/>
            <a:ext cx="3486150" cy="1574800"/>
          </a:xfrm>
          <a:prstGeom prst="rect">
            <a:avLst/>
          </a:prstGeom>
          <a:effectLst>
            <a:outerShdw blurRad="279400" dist="50800" dir="2640000" algn="t" rotWithShape="0">
              <a:schemeClr val="accent1">
                <a:lumMod val="50000"/>
                <a:alpha val="56000"/>
              </a:schemeClr>
            </a:outerShdw>
          </a:effectLst>
        </p:spPr>
      </p:pic>
      <p:sp>
        <p:nvSpPr>
          <p:cNvPr id="2" name="标题 1"/>
          <p:cNvSpPr>
            <a:spLocks noGrp="1"/>
          </p:cNvSpPr>
          <p:nvPr>
            <p:ph type="ctrTitle"/>
            <p:custDataLst>
              <p:tags r:id="rId9"/>
            </p:custDataLst>
          </p:nvPr>
        </p:nvSpPr>
        <p:spPr>
          <a:xfrm>
            <a:off x="838200" y="2145664"/>
            <a:ext cx="10515600" cy="1540715"/>
          </a:xfrm>
        </p:spPr>
        <p:txBody>
          <a:bodyPr wrap="square" anchor="b">
            <a:normAutofit/>
          </a:bodyPr>
          <a:lstStyle>
            <a:lvl1pPr algn="ctr">
              <a:lnSpc>
                <a:spcPct val="100000"/>
              </a:lnSpc>
              <a:defRPr sz="6200">
                <a:solidFill>
                  <a:schemeClr val="lt1">
                    <a:lumMod val="100000"/>
                  </a:schemeClr>
                </a:solidFill>
                <a:latin typeface="微软雅黑" panose="020B0503020204020204" charset="-122"/>
                <a:ea typeface="微软雅黑" panose="020B0503020204020204" charset="-122"/>
              </a:defRPr>
            </a:lvl1pPr>
          </a:lstStyle>
          <a:p>
            <a:r>
              <a:rPr lang="zh-CN" altLang="en-US" dirty="0"/>
              <a:t>单击此处编辑母版标题样式</a:t>
            </a:r>
            <a:endParaRPr lang="zh-CN" altLang="en-US" dirty="0"/>
          </a:p>
        </p:txBody>
      </p:sp>
      <p:sp>
        <p:nvSpPr>
          <p:cNvPr id="4" name="日期占位符 3"/>
          <p:cNvSpPr>
            <a:spLocks noGrp="1"/>
          </p:cNvSpPr>
          <p:nvPr>
            <p:ph type="dt" sz="half" idx="10"/>
            <p:custDataLst>
              <p:tags r:id="rId10"/>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4"/>
          <p:cNvSpPr>
            <a:spLocks noGrp="1"/>
          </p:cNvSpPr>
          <p:nvPr>
            <p:ph type="ftr" sz="quarter" idx="11"/>
            <p:custDataLst>
              <p:tags r:id="rId11"/>
            </p:custDataLst>
          </p:nvPr>
        </p:nvSpPr>
        <p:spPr/>
        <p:txBody>
          <a:bodyPr>
            <a:normAutofit/>
          </a:bodyPr>
          <a:lstStyle/>
          <a:p>
            <a:endParaRPr lang="zh-CN" altLang="en-US" dirty="0"/>
          </a:p>
        </p:txBody>
      </p:sp>
      <p:sp>
        <p:nvSpPr>
          <p:cNvPr id="6" name="灯片编号占位符 5"/>
          <p:cNvSpPr>
            <a:spLocks noGrp="1"/>
          </p:cNvSpPr>
          <p:nvPr>
            <p:ph type="sldNum" sz="quarter" idx="12"/>
            <p:custDataLst>
              <p:tags r:id="rId12"/>
            </p:custDataLst>
          </p:nvPr>
        </p:nvSpPr>
        <p:spPr>
          <a:xfrm>
            <a:off x="8610600" y="6356350"/>
            <a:ext cx="2743200" cy="365125"/>
          </a:xfrm>
        </p:spPr>
        <p:txBody>
          <a:bodyPr wrap="square">
            <a:normAutofit/>
          </a:bodyPr>
          <a:lstStyle/>
          <a:p>
            <a:fld id="{BE5F26B5-172A-4DC2-B0B7-181CFC56B87C}" type="slidenum">
              <a:rPr lang="zh-CN" altLang="en-US" smtClean="0"/>
            </a:fld>
            <a:endParaRPr lang="zh-CN" altLang="en-US"/>
          </a:p>
        </p:txBody>
      </p:sp>
      <p:sp>
        <p:nvSpPr>
          <p:cNvPr id="24" name="署名占位符 10"/>
          <p:cNvSpPr>
            <a:spLocks noGrp="1"/>
          </p:cNvSpPr>
          <p:nvPr>
            <p:ph type="body" sz="quarter" idx="17" hasCustomPrompt="1"/>
            <p:custDataLst>
              <p:tags r:id="rId13"/>
            </p:custDataLst>
          </p:nvPr>
        </p:nvSpPr>
        <p:spPr>
          <a:xfrm>
            <a:off x="838200" y="4314825"/>
            <a:ext cx="10515600" cy="485776"/>
          </a:xfrm>
        </p:spPr>
        <p:txBody>
          <a:bodyPr wrap="square" anchor="t">
            <a:normAutofit/>
          </a:bodyPr>
          <a:lstStyle>
            <a:lvl1pPr marL="0" indent="0" algn="ctr">
              <a:lnSpc>
                <a:spcPct val="100000"/>
              </a:lnSpc>
              <a:buNone/>
              <a:defRPr sz="1800">
                <a:solidFill>
                  <a:schemeClr val="lt1">
                    <a:lumMod val="100000"/>
                  </a:schemeClr>
                </a:solidFill>
              </a:defRPr>
            </a:lvl1pPr>
          </a:lstStyle>
          <a:p>
            <a:pPr lvl="0"/>
            <a:r>
              <a:rPr lang="zh-CN" altLang="en-US" dirty="0"/>
              <a:t>署名</a:t>
            </a:r>
            <a:endParaRPr lang="zh-CN" alt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wrap="square">
            <a:normAutofit/>
          </a:bodyPr>
          <a:lstStyle/>
          <a:p>
            <a:r>
              <a:rPr lang="zh-CN" altLang="en-US" dirty="0"/>
              <a:t>单击此处编辑母版标题样式</a:t>
            </a:r>
            <a:endParaRPr lang="zh-CN" altLang="en-US" dirty="0"/>
          </a:p>
        </p:txBody>
      </p:sp>
      <p:sp>
        <p:nvSpPr>
          <p:cNvPr id="3" name="内容占位符 2"/>
          <p:cNvSpPr>
            <a:spLocks noGrp="1"/>
          </p:cNvSpPr>
          <p:nvPr>
            <p:ph idx="1"/>
            <p:custDataLst>
              <p:tags r:id="rId3"/>
            </p:custDataLst>
          </p:nvPr>
        </p:nvSpPr>
        <p:spPr/>
        <p:txBody>
          <a:bodyPr wrap="square">
            <a:normAutofit/>
          </a:bodyPr>
          <a:lstStyle>
            <a:lvl3pPr>
              <a:defRPr>
                <a:sym typeface="微软雅黑" panose="020B0503020204020204" charset="-122"/>
              </a:defRPr>
            </a:lvl3pPr>
            <a:lvl4pPr>
              <a:defRPr>
                <a:sym typeface="微软雅黑" panose="020B0503020204020204" charset="-122"/>
              </a:defRPr>
            </a:lvl4pPr>
            <a:lvl5pPr>
              <a:defRPr>
                <a:sym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10"/>
            <p:custDataLst>
              <p:tags r:id="rId4"/>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showMasterSp="0" userDrawn="1">
  <p:cSld name="目录">
    <p:spTree>
      <p:nvGrpSpPr>
        <p:cNvPr id="1" name=""/>
        <p:cNvGrpSpPr/>
        <p:nvPr/>
      </p:nvGrpSpPr>
      <p:grpSpPr>
        <a:xfrm>
          <a:off x="0" y="0"/>
          <a:ext cx="0" cy="0"/>
          <a:chOff x="0" y="0"/>
          <a:chExt cx="0" cy="0"/>
        </a:xfrm>
      </p:grpSpPr>
      <p:pic>
        <p:nvPicPr>
          <p:cNvPr id="6" name="图片 5" descr="C:/Users/ADMIN/AppData/Local/Temp/fig2wpp/@png2x_bg-2558&amp;1200.png"/>
          <p:cNvPicPr>
            <a:picLocks noChangeAspect="1"/>
          </p:cNvPicPr>
          <p:nvPr userDrawn="1">
            <p:custDataLst>
              <p:tags r:id="rId2"/>
            </p:custDataLst>
          </p:nvPr>
        </p:nvPicPr>
        <p:blipFill>
          <a:blip r:embed="rId3" r:link="rId4"/>
          <a:stretch>
            <a:fillRect/>
          </a:stretch>
        </p:blipFill>
        <p:spPr>
          <a:xfrm>
            <a:off x="0" y="0"/>
            <a:ext cx="12192000" cy="6858000"/>
          </a:xfrm>
          <a:prstGeom prst="rect">
            <a:avLst/>
          </a:prstGeom>
        </p:spPr>
      </p:pic>
      <p:sp>
        <p:nvSpPr>
          <p:cNvPr id="4" name="矩形 3"/>
          <p:cNvSpPr/>
          <p:nvPr userDrawn="1">
            <p:custDataLst>
              <p:tags r:id="rId5"/>
            </p:custDataLst>
          </p:nvPr>
        </p:nvSpPr>
        <p:spPr>
          <a:xfrm>
            <a:off x="318" y="0"/>
            <a:ext cx="12191365" cy="2590165"/>
          </a:xfrm>
          <a:prstGeom prst="rect">
            <a:avLst/>
          </a:prstGeom>
          <a:gradFill>
            <a:gsLst>
              <a:gs pos="0">
                <a:schemeClr val="accent1">
                  <a:lumMod val="75000"/>
                  <a:alpha val="100000"/>
                </a:schemeClr>
              </a:gs>
              <a:gs pos="100000">
                <a:schemeClr val="accent1">
                  <a:lumMod val="50000"/>
                  <a:alpha val="100000"/>
                </a:schemeClr>
              </a:gs>
            </a:gsLst>
            <a:lin ang="10800000" scaled="0"/>
          </a:gradFill>
          <a:ln w="25400">
            <a:noFill/>
          </a:ln>
          <a:effectLst>
            <a:outerShdw blurRad="254000" dist="50800" dir="5399997" algn="ctr" rotWithShape="0">
              <a:schemeClr val="accent1">
                <a:alpha val="30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dirty="0">
              <a:ea typeface="微软雅黑" panose="020B0503020204020204" charset="-122"/>
              <a:cs typeface="微软雅黑" panose="020B0503020204020204" charset="-122"/>
            </a:endParaRPr>
          </a:p>
        </p:txBody>
      </p:sp>
      <p:sp>
        <p:nvSpPr>
          <p:cNvPr id="11" name="Freeform 14"/>
          <p:cNvSpPr/>
          <p:nvPr userDrawn="1">
            <p:custDataLst>
              <p:tags r:id="rId6"/>
            </p:custDataLst>
          </p:nvPr>
        </p:nvSpPr>
        <p:spPr bwMode="auto">
          <a:xfrm>
            <a:off x="1067228" y="583261"/>
            <a:ext cx="10057544" cy="1423642"/>
          </a:xfrm>
          <a:custGeom>
            <a:avLst/>
            <a:gdLst>
              <a:gd name="T0" fmla="*/ 4307 w 26397"/>
              <a:gd name="T1" fmla="*/ 1872 h 3739"/>
              <a:gd name="T2" fmla="*/ 5825 w 26397"/>
              <a:gd name="T3" fmla="*/ 2693 h 3739"/>
              <a:gd name="T4" fmla="*/ 5186 w 26397"/>
              <a:gd name="T5" fmla="*/ 754 h 3739"/>
              <a:gd name="T6" fmla="*/ 23302 w 26397"/>
              <a:gd name="T7" fmla="*/ 818 h 3739"/>
              <a:gd name="T8" fmla="*/ 21490 w 26397"/>
              <a:gd name="T9" fmla="*/ 3675 h 3739"/>
              <a:gd name="T10" fmla="*/ 20478 w 26397"/>
              <a:gd name="T11" fmla="*/ 64 h 3739"/>
              <a:gd name="T12" fmla="*/ 19218 w 26397"/>
              <a:gd name="T13" fmla="*/ 2194 h 3739"/>
              <a:gd name="T14" fmla="*/ 20050 w 26397"/>
              <a:gd name="T15" fmla="*/ 64 h 3739"/>
              <a:gd name="T16" fmla="*/ 17870 w 26397"/>
              <a:gd name="T17" fmla="*/ 1545 h 3739"/>
              <a:gd name="T18" fmla="*/ 17037 w 26397"/>
              <a:gd name="T19" fmla="*/ 3675 h 3739"/>
              <a:gd name="T20" fmla="*/ 16510 w 26397"/>
              <a:gd name="T21" fmla="*/ 64 h 3739"/>
              <a:gd name="T22" fmla="*/ 14886 w 26397"/>
              <a:gd name="T23" fmla="*/ 1476 h 3739"/>
              <a:gd name="T24" fmla="*/ 14886 w 26397"/>
              <a:gd name="T25" fmla="*/ 2208 h 3739"/>
              <a:gd name="T26" fmla="*/ 16565 w 26397"/>
              <a:gd name="T27" fmla="*/ 3675 h 3739"/>
              <a:gd name="T28" fmla="*/ 10830 w 26397"/>
              <a:gd name="T29" fmla="*/ 64 h 3739"/>
              <a:gd name="T30" fmla="*/ 12647 w 26397"/>
              <a:gd name="T31" fmla="*/ 818 h 3739"/>
              <a:gd name="T32" fmla="*/ 11842 w 26397"/>
              <a:gd name="T33" fmla="*/ 818 h 3739"/>
              <a:gd name="T34" fmla="*/ 7389 w 26397"/>
              <a:gd name="T35" fmla="*/ 64 h 3739"/>
              <a:gd name="T36" fmla="*/ 9597 w 26397"/>
              <a:gd name="T37" fmla="*/ 2194 h 3739"/>
              <a:gd name="T38" fmla="*/ 10402 w 26397"/>
              <a:gd name="T39" fmla="*/ 3675 h 3739"/>
              <a:gd name="T40" fmla="*/ 8194 w 26397"/>
              <a:gd name="T41" fmla="*/ 1545 h 3739"/>
              <a:gd name="T42" fmla="*/ 7389 w 26397"/>
              <a:gd name="T43" fmla="*/ 64 h 3739"/>
              <a:gd name="T44" fmla="*/ 25707 w 26397"/>
              <a:gd name="T45" fmla="*/ 1177 h 3739"/>
              <a:gd name="T46" fmla="*/ 24619 w 26397"/>
              <a:gd name="T47" fmla="*/ 828 h 3739"/>
              <a:gd name="T48" fmla="*/ 24737 w 26397"/>
              <a:gd name="T49" fmla="*/ 1389 h 3739"/>
              <a:gd name="T50" fmla="*/ 26199 w 26397"/>
              <a:gd name="T51" fmla="*/ 2042 h 3739"/>
              <a:gd name="T52" fmla="*/ 25698 w 26397"/>
              <a:gd name="T53" fmla="*/ 3597 h 3739"/>
              <a:gd name="T54" fmla="*/ 23513 w 26397"/>
              <a:gd name="T55" fmla="*/ 2847 h 3739"/>
              <a:gd name="T56" fmla="*/ 24967 w 26397"/>
              <a:gd name="T57" fmla="*/ 3008 h 3739"/>
              <a:gd name="T58" fmla="*/ 25500 w 26397"/>
              <a:gd name="T59" fmla="*/ 2479 h 3739"/>
              <a:gd name="T60" fmla="*/ 24251 w 26397"/>
              <a:gd name="T61" fmla="*/ 1996 h 3739"/>
              <a:gd name="T62" fmla="*/ 23819 w 26397"/>
              <a:gd name="T63" fmla="*/ 531 h 3739"/>
              <a:gd name="T64" fmla="*/ 5186 w 26397"/>
              <a:gd name="T65" fmla="*/ 0 h 3739"/>
              <a:gd name="T66" fmla="*/ 6883 w 26397"/>
              <a:gd name="T67" fmla="*/ 1872 h 3739"/>
              <a:gd name="T68" fmla="*/ 5186 w 26397"/>
              <a:gd name="T69" fmla="*/ 3739 h 3739"/>
              <a:gd name="T70" fmla="*/ 3484 w 26397"/>
              <a:gd name="T71" fmla="*/ 1872 h 3739"/>
              <a:gd name="T72" fmla="*/ 5186 w 26397"/>
              <a:gd name="T73" fmla="*/ 0 h 3739"/>
              <a:gd name="T74" fmla="*/ 3119 w 26397"/>
              <a:gd name="T75" fmla="*/ 892 h 3739"/>
              <a:gd name="T76" fmla="*/ 1716 w 26397"/>
              <a:gd name="T77" fmla="*/ 754 h 3739"/>
              <a:gd name="T78" fmla="*/ 828 w 26397"/>
              <a:gd name="T79" fmla="*/ 1853 h 3739"/>
              <a:gd name="T80" fmla="*/ 1716 w 26397"/>
              <a:gd name="T81" fmla="*/ 2985 h 3739"/>
              <a:gd name="T82" fmla="*/ 3128 w 26397"/>
              <a:gd name="T83" fmla="*/ 2847 h 3739"/>
              <a:gd name="T84" fmla="*/ 828 w 26397"/>
              <a:gd name="T85" fmla="*/ 3505 h 3739"/>
              <a:gd name="T86" fmla="*/ 221 w 26397"/>
              <a:gd name="T87" fmla="*/ 881 h 37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6397" h="3739">
                <a:moveTo>
                  <a:pt x="5186" y="754"/>
                </a:moveTo>
                <a:cubicBezTo>
                  <a:pt x="4913" y="754"/>
                  <a:pt x="4698" y="852"/>
                  <a:pt x="4542" y="1048"/>
                </a:cubicBezTo>
                <a:cubicBezTo>
                  <a:pt x="4386" y="1245"/>
                  <a:pt x="4307" y="1519"/>
                  <a:pt x="4307" y="1872"/>
                </a:cubicBezTo>
                <a:cubicBezTo>
                  <a:pt x="4307" y="2224"/>
                  <a:pt x="4386" y="2498"/>
                  <a:pt x="4542" y="2693"/>
                </a:cubicBezTo>
                <a:cubicBezTo>
                  <a:pt x="4698" y="2888"/>
                  <a:pt x="4913" y="2985"/>
                  <a:pt x="5186" y="2985"/>
                </a:cubicBezTo>
                <a:cubicBezTo>
                  <a:pt x="5456" y="2985"/>
                  <a:pt x="5669" y="2888"/>
                  <a:pt x="5825" y="2693"/>
                </a:cubicBezTo>
                <a:cubicBezTo>
                  <a:pt x="5982" y="2498"/>
                  <a:pt x="6060" y="2224"/>
                  <a:pt x="6060" y="1872"/>
                </a:cubicBezTo>
                <a:cubicBezTo>
                  <a:pt x="6060" y="1519"/>
                  <a:pt x="5983" y="1245"/>
                  <a:pt x="5828" y="1048"/>
                </a:cubicBezTo>
                <a:cubicBezTo>
                  <a:pt x="5673" y="852"/>
                  <a:pt x="5459" y="754"/>
                  <a:pt x="5186" y="754"/>
                </a:cubicBezTo>
                <a:close/>
                <a:moveTo>
                  <a:pt x="20478" y="64"/>
                </a:moveTo>
                <a:lnTo>
                  <a:pt x="23302" y="64"/>
                </a:lnTo>
                <a:lnTo>
                  <a:pt x="23302" y="818"/>
                </a:lnTo>
                <a:lnTo>
                  <a:pt x="22295" y="818"/>
                </a:lnTo>
                <a:lnTo>
                  <a:pt x="22295" y="3675"/>
                </a:lnTo>
                <a:lnTo>
                  <a:pt x="21490" y="3675"/>
                </a:lnTo>
                <a:lnTo>
                  <a:pt x="21490" y="818"/>
                </a:lnTo>
                <a:lnTo>
                  <a:pt x="20478" y="818"/>
                </a:lnTo>
                <a:lnTo>
                  <a:pt x="20478" y="64"/>
                </a:lnTo>
                <a:close/>
                <a:moveTo>
                  <a:pt x="17037" y="64"/>
                </a:moveTo>
                <a:lnTo>
                  <a:pt x="17778" y="64"/>
                </a:lnTo>
                <a:lnTo>
                  <a:pt x="19218" y="2194"/>
                </a:lnTo>
                <a:lnTo>
                  <a:pt x="19245" y="2194"/>
                </a:lnTo>
                <a:lnTo>
                  <a:pt x="19245" y="64"/>
                </a:lnTo>
                <a:lnTo>
                  <a:pt x="20050" y="64"/>
                </a:lnTo>
                <a:lnTo>
                  <a:pt x="20050" y="3675"/>
                </a:lnTo>
                <a:lnTo>
                  <a:pt x="19351" y="3675"/>
                </a:lnTo>
                <a:lnTo>
                  <a:pt x="17870" y="1545"/>
                </a:lnTo>
                <a:lnTo>
                  <a:pt x="17842" y="1545"/>
                </a:lnTo>
                <a:lnTo>
                  <a:pt x="17842" y="3675"/>
                </a:lnTo>
                <a:lnTo>
                  <a:pt x="17037" y="3675"/>
                </a:lnTo>
                <a:lnTo>
                  <a:pt x="17037" y="64"/>
                </a:lnTo>
                <a:close/>
                <a:moveTo>
                  <a:pt x="14081" y="64"/>
                </a:moveTo>
                <a:lnTo>
                  <a:pt x="16510" y="64"/>
                </a:lnTo>
                <a:lnTo>
                  <a:pt x="16510" y="795"/>
                </a:lnTo>
                <a:lnTo>
                  <a:pt x="14886" y="795"/>
                </a:lnTo>
                <a:lnTo>
                  <a:pt x="14886" y="1476"/>
                </a:lnTo>
                <a:lnTo>
                  <a:pt x="16423" y="1476"/>
                </a:lnTo>
                <a:lnTo>
                  <a:pt x="16423" y="2208"/>
                </a:lnTo>
                <a:lnTo>
                  <a:pt x="14886" y="2208"/>
                </a:lnTo>
                <a:lnTo>
                  <a:pt x="14886" y="2944"/>
                </a:lnTo>
                <a:lnTo>
                  <a:pt x="16565" y="2944"/>
                </a:lnTo>
                <a:lnTo>
                  <a:pt x="16565" y="3675"/>
                </a:lnTo>
                <a:lnTo>
                  <a:pt x="14081" y="3675"/>
                </a:lnTo>
                <a:lnTo>
                  <a:pt x="14081" y="64"/>
                </a:lnTo>
                <a:close/>
                <a:moveTo>
                  <a:pt x="10830" y="64"/>
                </a:moveTo>
                <a:lnTo>
                  <a:pt x="13654" y="64"/>
                </a:lnTo>
                <a:lnTo>
                  <a:pt x="13654" y="818"/>
                </a:lnTo>
                <a:lnTo>
                  <a:pt x="12647" y="818"/>
                </a:lnTo>
                <a:lnTo>
                  <a:pt x="12647" y="3675"/>
                </a:lnTo>
                <a:lnTo>
                  <a:pt x="11842" y="3675"/>
                </a:lnTo>
                <a:lnTo>
                  <a:pt x="11842" y="818"/>
                </a:lnTo>
                <a:lnTo>
                  <a:pt x="10830" y="818"/>
                </a:lnTo>
                <a:lnTo>
                  <a:pt x="10830" y="64"/>
                </a:lnTo>
                <a:close/>
                <a:moveTo>
                  <a:pt x="7389" y="64"/>
                </a:moveTo>
                <a:lnTo>
                  <a:pt x="8130" y="64"/>
                </a:lnTo>
                <a:lnTo>
                  <a:pt x="9570" y="2194"/>
                </a:lnTo>
                <a:lnTo>
                  <a:pt x="9597" y="2194"/>
                </a:lnTo>
                <a:lnTo>
                  <a:pt x="9597" y="64"/>
                </a:lnTo>
                <a:lnTo>
                  <a:pt x="10402" y="64"/>
                </a:lnTo>
                <a:lnTo>
                  <a:pt x="10402" y="3675"/>
                </a:lnTo>
                <a:lnTo>
                  <a:pt x="9703" y="3675"/>
                </a:lnTo>
                <a:lnTo>
                  <a:pt x="8222" y="1545"/>
                </a:lnTo>
                <a:lnTo>
                  <a:pt x="8194" y="1545"/>
                </a:lnTo>
                <a:lnTo>
                  <a:pt x="8194" y="3675"/>
                </a:lnTo>
                <a:lnTo>
                  <a:pt x="7389" y="3675"/>
                </a:lnTo>
                <a:lnTo>
                  <a:pt x="7389" y="64"/>
                </a:lnTo>
                <a:close/>
                <a:moveTo>
                  <a:pt x="25013" y="0"/>
                </a:moveTo>
                <a:cubicBezTo>
                  <a:pt x="25657" y="0"/>
                  <a:pt x="26118" y="283"/>
                  <a:pt x="26397" y="851"/>
                </a:cubicBezTo>
                <a:lnTo>
                  <a:pt x="25707" y="1177"/>
                </a:lnTo>
                <a:cubicBezTo>
                  <a:pt x="25628" y="1018"/>
                  <a:pt x="25530" y="903"/>
                  <a:pt x="25415" y="832"/>
                </a:cubicBezTo>
                <a:cubicBezTo>
                  <a:pt x="25300" y="762"/>
                  <a:pt x="25163" y="726"/>
                  <a:pt x="25003" y="726"/>
                </a:cubicBezTo>
                <a:cubicBezTo>
                  <a:pt x="24853" y="726"/>
                  <a:pt x="24725" y="760"/>
                  <a:pt x="24619" y="828"/>
                </a:cubicBezTo>
                <a:cubicBezTo>
                  <a:pt x="24514" y="895"/>
                  <a:pt x="24461" y="979"/>
                  <a:pt x="24461" y="1081"/>
                </a:cubicBezTo>
                <a:cubicBezTo>
                  <a:pt x="24461" y="1151"/>
                  <a:pt x="24482" y="1210"/>
                  <a:pt x="24525" y="1258"/>
                </a:cubicBezTo>
                <a:cubicBezTo>
                  <a:pt x="24568" y="1305"/>
                  <a:pt x="24639" y="1349"/>
                  <a:pt x="24737" y="1389"/>
                </a:cubicBezTo>
                <a:cubicBezTo>
                  <a:pt x="24835" y="1429"/>
                  <a:pt x="24977" y="1473"/>
                  <a:pt x="25164" y="1522"/>
                </a:cubicBezTo>
                <a:cubicBezTo>
                  <a:pt x="25407" y="1587"/>
                  <a:pt x="25609" y="1653"/>
                  <a:pt x="25772" y="1720"/>
                </a:cubicBezTo>
                <a:cubicBezTo>
                  <a:pt x="25934" y="1787"/>
                  <a:pt x="26077" y="1895"/>
                  <a:pt x="26199" y="2042"/>
                </a:cubicBezTo>
                <a:cubicBezTo>
                  <a:pt x="26322" y="2189"/>
                  <a:pt x="26383" y="2382"/>
                  <a:pt x="26383" y="2622"/>
                </a:cubicBezTo>
                <a:cubicBezTo>
                  <a:pt x="26383" y="2842"/>
                  <a:pt x="26323" y="3037"/>
                  <a:pt x="26202" y="3206"/>
                </a:cubicBezTo>
                <a:cubicBezTo>
                  <a:pt x="26081" y="3374"/>
                  <a:pt x="25913" y="3505"/>
                  <a:pt x="25698" y="3597"/>
                </a:cubicBezTo>
                <a:cubicBezTo>
                  <a:pt x="25483" y="3689"/>
                  <a:pt x="25238" y="3735"/>
                  <a:pt x="24962" y="3735"/>
                </a:cubicBezTo>
                <a:cubicBezTo>
                  <a:pt x="24625" y="3735"/>
                  <a:pt x="24330" y="3654"/>
                  <a:pt x="24079" y="3491"/>
                </a:cubicBezTo>
                <a:cubicBezTo>
                  <a:pt x="23827" y="3328"/>
                  <a:pt x="23639" y="3114"/>
                  <a:pt x="23513" y="2847"/>
                </a:cubicBezTo>
                <a:lnTo>
                  <a:pt x="24212" y="2525"/>
                </a:lnTo>
                <a:cubicBezTo>
                  <a:pt x="24277" y="2684"/>
                  <a:pt x="24375" y="2805"/>
                  <a:pt x="24507" y="2886"/>
                </a:cubicBezTo>
                <a:cubicBezTo>
                  <a:pt x="24639" y="2967"/>
                  <a:pt x="24792" y="3008"/>
                  <a:pt x="24967" y="3008"/>
                </a:cubicBezTo>
                <a:cubicBezTo>
                  <a:pt x="25148" y="3008"/>
                  <a:pt x="25292" y="2977"/>
                  <a:pt x="25399" y="2914"/>
                </a:cubicBezTo>
                <a:cubicBezTo>
                  <a:pt x="25506" y="2851"/>
                  <a:pt x="25560" y="2767"/>
                  <a:pt x="25560" y="2663"/>
                </a:cubicBezTo>
                <a:cubicBezTo>
                  <a:pt x="25560" y="2589"/>
                  <a:pt x="25540" y="2528"/>
                  <a:pt x="25500" y="2479"/>
                </a:cubicBezTo>
                <a:cubicBezTo>
                  <a:pt x="25460" y="2430"/>
                  <a:pt x="25391" y="2384"/>
                  <a:pt x="25293" y="2341"/>
                </a:cubicBezTo>
                <a:cubicBezTo>
                  <a:pt x="25195" y="2298"/>
                  <a:pt x="25053" y="2251"/>
                  <a:pt x="24865" y="2198"/>
                </a:cubicBezTo>
                <a:cubicBezTo>
                  <a:pt x="24617" y="2131"/>
                  <a:pt x="24412" y="2063"/>
                  <a:pt x="24251" y="1996"/>
                </a:cubicBezTo>
                <a:cubicBezTo>
                  <a:pt x="24090" y="1929"/>
                  <a:pt x="23948" y="1822"/>
                  <a:pt x="23824" y="1676"/>
                </a:cubicBezTo>
                <a:cubicBezTo>
                  <a:pt x="23699" y="1531"/>
                  <a:pt x="23637" y="1338"/>
                  <a:pt x="23637" y="1099"/>
                </a:cubicBezTo>
                <a:cubicBezTo>
                  <a:pt x="23637" y="887"/>
                  <a:pt x="23698" y="698"/>
                  <a:pt x="23819" y="531"/>
                </a:cubicBezTo>
                <a:cubicBezTo>
                  <a:pt x="23940" y="364"/>
                  <a:pt x="24106" y="233"/>
                  <a:pt x="24316" y="140"/>
                </a:cubicBezTo>
                <a:cubicBezTo>
                  <a:pt x="24526" y="46"/>
                  <a:pt x="24758" y="0"/>
                  <a:pt x="25013" y="0"/>
                </a:cubicBezTo>
                <a:close/>
                <a:moveTo>
                  <a:pt x="5186" y="0"/>
                </a:moveTo>
                <a:cubicBezTo>
                  <a:pt x="5533" y="0"/>
                  <a:pt x="5833" y="74"/>
                  <a:pt x="6088" y="223"/>
                </a:cubicBezTo>
                <a:cubicBezTo>
                  <a:pt x="6342" y="371"/>
                  <a:pt x="6538" y="586"/>
                  <a:pt x="6676" y="867"/>
                </a:cubicBezTo>
                <a:cubicBezTo>
                  <a:pt x="6814" y="1147"/>
                  <a:pt x="6883" y="1482"/>
                  <a:pt x="6883" y="1872"/>
                </a:cubicBezTo>
                <a:cubicBezTo>
                  <a:pt x="6883" y="2258"/>
                  <a:pt x="6814" y="2592"/>
                  <a:pt x="6676" y="2872"/>
                </a:cubicBezTo>
                <a:cubicBezTo>
                  <a:pt x="6538" y="3153"/>
                  <a:pt x="6342" y="3368"/>
                  <a:pt x="6088" y="3516"/>
                </a:cubicBezTo>
                <a:cubicBezTo>
                  <a:pt x="5833" y="3665"/>
                  <a:pt x="5533" y="3739"/>
                  <a:pt x="5186" y="3739"/>
                </a:cubicBezTo>
                <a:cubicBezTo>
                  <a:pt x="4836" y="3739"/>
                  <a:pt x="4534" y="3665"/>
                  <a:pt x="4280" y="3516"/>
                </a:cubicBezTo>
                <a:cubicBezTo>
                  <a:pt x="4025" y="3368"/>
                  <a:pt x="3829" y="3153"/>
                  <a:pt x="3691" y="2872"/>
                </a:cubicBezTo>
                <a:cubicBezTo>
                  <a:pt x="3553" y="2592"/>
                  <a:pt x="3484" y="2258"/>
                  <a:pt x="3484" y="1872"/>
                </a:cubicBezTo>
                <a:cubicBezTo>
                  <a:pt x="3484" y="1482"/>
                  <a:pt x="3553" y="1147"/>
                  <a:pt x="3691" y="867"/>
                </a:cubicBezTo>
                <a:cubicBezTo>
                  <a:pt x="3829" y="586"/>
                  <a:pt x="4025" y="371"/>
                  <a:pt x="4280" y="223"/>
                </a:cubicBezTo>
                <a:cubicBezTo>
                  <a:pt x="4534" y="74"/>
                  <a:pt x="4836" y="0"/>
                  <a:pt x="5186" y="0"/>
                </a:cubicBezTo>
                <a:close/>
                <a:moveTo>
                  <a:pt x="1762" y="0"/>
                </a:moveTo>
                <a:cubicBezTo>
                  <a:pt x="2081" y="0"/>
                  <a:pt x="2354" y="79"/>
                  <a:pt x="2581" y="237"/>
                </a:cubicBezTo>
                <a:cubicBezTo>
                  <a:pt x="2808" y="394"/>
                  <a:pt x="2987" y="613"/>
                  <a:pt x="3119" y="892"/>
                </a:cubicBezTo>
                <a:lnTo>
                  <a:pt x="2406" y="1209"/>
                </a:lnTo>
                <a:cubicBezTo>
                  <a:pt x="2341" y="1059"/>
                  <a:pt x="2249" y="946"/>
                  <a:pt x="2128" y="869"/>
                </a:cubicBezTo>
                <a:cubicBezTo>
                  <a:pt x="2006" y="792"/>
                  <a:pt x="1869" y="754"/>
                  <a:pt x="1716" y="754"/>
                </a:cubicBezTo>
                <a:cubicBezTo>
                  <a:pt x="1541" y="754"/>
                  <a:pt x="1387" y="799"/>
                  <a:pt x="1254" y="890"/>
                </a:cubicBezTo>
                <a:cubicBezTo>
                  <a:pt x="1120" y="980"/>
                  <a:pt x="1016" y="1108"/>
                  <a:pt x="941" y="1274"/>
                </a:cubicBezTo>
                <a:cubicBezTo>
                  <a:pt x="866" y="1439"/>
                  <a:pt x="828" y="1633"/>
                  <a:pt x="828" y="1853"/>
                </a:cubicBezTo>
                <a:cubicBezTo>
                  <a:pt x="828" y="2080"/>
                  <a:pt x="866" y="2279"/>
                  <a:pt x="941" y="2449"/>
                </a:cubicBezTo>
                <a:cubicBezTo>
                  <a:pt x="1016" y="2619"/>
                  <a:pt x="1120" y="2751"/>
                  <a:pt x="1254" y="2845"/>
                </a:cubicBezTo>
                <a:cubicBezTo>
                  <a:pt x="1387" y="2938"/>
                  <a:pt x="1541" y="2985"/>
                  <a:pt x="1716" y="2985"/>
                </a:cubicBezTo>
                <a:cubicBezTo>
                  <a:pt x="1863" y="2985"/>
                  <a:pt x="1996" y="2946"/>
                  <a:pt x="2114" y="2868"/>
                </a:cubicBezTo>
                <a:cubicBezTo>
                  <a:pt x="2232" y="2790"/>
                  <a:pt x="2332" y="2677"/>
                  <a:pt x="2415" y="2530"/>
                </a:cubicBezTo>
                <a:lnTo>
                  <a:pt x="3128" y="2847"/>
                </a:lnTo>
                <a:cubicBezTo>
                  <a:pt x="2993" y="3132"/>
                  <a:pt x="2804" y="3352"/>
                  <a:pt x="2560" y="3507"/>
                </a:cubicBezTo>
                <a:cubicBezTo>
                  <a:pt x="2316" y="3662"/>
                  <a:pt x="2036" y="3739"/>
                  <a:pt x="1720" y="3739"/>
                </a:cubicBezTo>
                <a:cubicBezTo>
                  <a:pt x="1386" y="3739"/>
                  <a:pt x="1089" y="3661"/>
                  <a:pt x="828" y="3505"/>
                </a:cubicBezTo>
                <a:cubicBezTo>
                  <a:pt x="567" y="3348"/>
                  <a:pt x="364" y="3127"/>
                  <a:pt x="219" y="2840"/>
                </a:cubicBezTo>
                <a:cubicBezTo>
                  <a:pt x="73" y="2553"/>
                  <a:pt x="0" y="2224"/>
                  <a:pt x="0" y="1853"/>
                </a:cubicBezTo>
                <a:cubicBezTo>
                  <a:pt x="0" y="1485"/>
                  <a:pt x="74" y="1161"/>
                  <a:pt x="221" y="881"/>
                </a:cubicBezTo>
                <a:cubicBezTo>
                  <a:pt x="368" y="600"/>
                  <a:pt x="575" y="383"/>
                  <a:pt x="842" y="230"/>
                </a:cubicBezTo>
                <a:cubicBezTo>
                  <a:pt x="1109" y="76"/>
                  <a:pt x="1415" y="0"/>
                  <a:pt x="1762" y="0"/>
                </a:cubicBezTo>
                <a:close/>
              </a:path>
            </a:pathLst>
          </a:custGeom>
          <a:noFill/>
          <a:ln w="19050" cap="flat">
            <a:gradFill>
              <a:gsLst>
                <a:gs pos="0">
                  <a:srgbClr val="FFFFFF">
                    <a:alpha val="11765"/>
                  </a:srgbClr>
                </a:gs>
                <a:gs pos="100000">
                  <a:srgbClr val="FFFFFF">
                    <a:alpha val="0"/>
                  </a:srgbClr>
                </a:gs>
              </a:gsLst>
              <a:lin ang="5400000" scaled="1"/>
            </a:gradFill>
            <a:prstDash val="solid"/>
            <a:round/>
          </a:ln>
        </p:spPr>
        <p:txBody>
          <a:bodyPr vert="horz" wrap="square" lIns="91440" tIns="45720" rIns="91440" bIns="45720" numCol="1" anchor="t" anchorCtr="0" compatLnSpc="1"/>
          <a:lstStyle/>
          <a:p>
            <a:pPr lvl="0"/>
            <a:endParaRPr lang="zh-CN" altLang="en-US">
              <a:ea typeface="微软雅黑" panose="020B0503020204020204" charset="-122"/>
              <a:cs typeface="微软雅黑" panose="020B0503020204020204" charset="-122"/>
            </a:endParaRPr>
          </a:p>
        </p:txBody>
      </p:sp>
      <p:sp>
        <p:nvSpPr>
          <p:cNvPr id="2" name="标题 1"/>
          <p:cNvSpPr>
            <a:spLocks noGrp="1"/>
          </p:cNvSpPr>
          <p:nvPr>
            <p:ph type="title" hasCustomPrompt="1"/>
            <p:custDataLst>
              <p:tags r:id="rId7"/>
            </p:custDataLst>
          </p:nvPr>
        </p:nvSpPr>
        <p:spPr>
          <a:xfrm>
            <a:off x="978853" y="678421"/>
            <a:ext cx="10252709" cy="1194589"/>
          </a:xfrm>
        </p:spPr>
        <p:txBody>
          <a:bodyPr wrap="square" anchor="ctr">
            <a:normAutofit/>
          </a:bodyPr>
          <a:lstStyle>
            <a:lvl1pPr algn="ctr">
              <a:defRPr sz="6000">
                <a:solidFill>
                  <a:schemeClr val="lt1">
                    <a:lumMod val="100000"/>
                  </a:schemeClr>
                </a:solidFill>
                <a:latin typeface="微软雅黑" panose="020B0503020204020204" charset="-122"/>
                <a:ea typeface="微软雅黑" panose="020B0503020204020204" charset="-122"/>
              </a:defRPr>
            </a:lvl1pPr>
          </a:lstStyle>
          <a:p>
            <a:r>
              <a:rPr lang="zh-CN" altLang="en-US" dirty="0"/>
              <a:t>标题</a:t>
            </a:r>
            <a:endParaRPr lang="zh-CN" altLang="en-US" dirty="0"/>
          </a:p>
        </p:txBody>
      </p:sp>
      <p:sp>
        <p:nvSpPr>
          <p:cNvPr id="7" name="日期占位符 3"/>
          <p:cNvSpPr>
            <a:spLocks noGrp="1"/>
          </p:cNvSpPr>
          <p:nvPr>
            <p:ph type="dt" sz="half" idx="10"/>
            <p:custDataLst>
              <p:tags r:id="rId8"/>
            </p:custDataLst>
          </p:nvPr>
        </p:nvSpPr>
        <p:spPr/>
        <p:txBody>
          <a:bodyPr wrap="square">
            <a:normAutofit/>
          </a:bodyPr>
          <a:lstStyle/>
          <a:p>
            <a:fld id="{5592522B-0F24-4480-B9DD-A9474A6880D6}" type="datetimeFigureOut">
              <a:rPr lang="zh-CN" altLang="en-US" smtClean="0"/>
            </a:fld>
            <a:endParaRPr lang="zh-CN" altLang="en-US"/>
          </a:p>
        </p:txBody>
      </p:sp>
      <p:sp>
        <p:nvSpPr>
          <p:cNvPr id="8" name="页脚占位符 4"/>
          <p:cNvSpPr>
            <a:spLocks noGrp="1"/>
          </p:cNvSpPr>
          <p:nvPr>
            <p:ph type="ftr" sz="quarter" idx="11"/>
            <p:custDataLst>
              <p:tags r:id="rId9"/>
            </p:custDataLst>
          </p:nvPr>
        </p:nvSpPr>
        <p:spPr/>
        <p:txBody>
          <a:bodyPr/>
          <a:lstStyle/>
          <a:p>
            <a:endParaRPr lang="zh-CN" altLang="en-US"/>
          </a:p>
        </p:txBody>
      </p:sp>
      <p:sp>
        <p:nvSpPr>
          <p:cNvPr id="9" name="灯片编号占位符 5"/>
          <p:cNvSpPr>
            <a:spLocks noGrp="1"/>
          </p:cNvSpPr>
          <p:nvPr>
            <p:ph type="sldNum" sz="quarter" idx="12"/>
            <p:custDataLst>
              <p:tags r:id="rId10"/>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showMasterSp="0" userDrawn="1">
  <p:cSld name="节标题">
    <p:spTree>
      <p:nvGrpSpPr>
        <p:cNvPr id="1" name=""/>
        <p:cNvGrpSpPr/>
        <p:nvPr/>
      </p:nvGrpSpPr>
      <p:grpSpPr>
        <a:xfrm>
          <a:off x="0" y="0"/>
          <a:ext cx="0" cy="0"/>
          <a:chOff x="0" y="0"/>
          <a:chExt cx="0" cy="0"/>
        </a:xfrm>
      </p:grpSpPr>
      <p:pic>
        <p:nvPicPr>
          <p:cNvPr id="9" name="图片 8" descr="C:/Users/ADMIN/AppData/Local/Temp/fig2wpp/@png2x_bg-2558&amp;1227.png"/>
          <p:cNvPicPr>
            <a:picLocks noChangeAspect="1"/>
          </p:cNvPicPr>
          <p:nvPr userDrawn="1">
            <p:custDataLst>
              <p:tags r:id="rId2"/>
            </p:custDataLst>
          </p:nvPr>
        </p:nvPicPr>
        <p:blipFill>
          <a:blip r:embed="rId3" r:link="rId4"/>
          <a:stretch>
            <a:fillRect/>
          </a:stretch>
        </p:blipFill>
        <p:spPr>
          <a:xfrm>
            <a:off x="0" y="0"/>
            <a:ext cx="12192000" cy="6858000"/>
          </a:xfrm>
          <a:prstGeom prst="rect">
            <a:avLst/>
          </a:prstGeom>
        </p:spPr>
      </p:pic>
      <p:sp>
        <p:nvSpPr>
          <p:cNvPr id="10" name="矩形 9"/>
          <p:cNvSpPr/>
          <p:nvPr userDrawn="1">
            <p:custDataLst>
              <p:tags r:id="rId5"/>
            </p:custDataLst>
          </p:nvPr>
        </p:nvSpPr>
        <p:spPr>
          <a:xfrm>
            <a:off x="0" y="2540"/>
            <a:ext cx="2819400" cy="6852920"/>
          </a:xfrm>
          <a:prstGeom prst="rect">
            <a:avLst/>
          </a:prstGeom>
          <a:gradFill>
            <a:gsLst>
              <a:gs pos="0">
                <a:schemeClr val="accent1">
                  <a:lumMod val="75000"/>
                  <a:alpha val="100000"/>
                </a:schemeClr>
              </a:gs>
              <a:gs pos="100000">
                <a:schemeClr val="accent1">
                  <a:lumMod val="50000"/>
                  <a:alpha val="100000"/>
                </a:schemeClr>
              </a:gs>
            </a:gsLst>
            <a:lin ang="5400000" scaled="0"/>
          </a:gradFill>
          <a:ln w="25400">
            <a:noFill/>
          </a:ln>
          <a:effectLst>
            <a:outerShdw blurRad="254000" dist="50800" dir="5399997" algn="ctr" rotWithShape="0">
              <a:schemeClr val="accent1">
                <a:alpha val="30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dirty="0">
              <a:ea typeface="微软雅黑" panose="020B0503020204020204" charset="-122"/>
              <a:cs typeface="微软雅黑" panose="020B0503020204020204" charset="-122"/>
            </a:endParaRPr>
          </a:p>
        </p:txBody>
      </p:sp>
      <p:sp>
        <p:nvSpPr>
          <p:cNvPr id="7" name="Freeform 19"/>
          <p:cNvSpPr/>
          <p:nvPr userDrawn="1">
            <p:custDataLst>
              <p:tags r:id="rId6"/>
            </p:custDataLst>
          </p:nvPr>
        </p:nvSpPr>
        <p:spPr bwMode="auto">
          <a:xfrm>
            <a:off x="894252" y="777558"/>
            <a:ext cx="1030896" cy="5302884"/>
          </a:xfrm>
          <a:custGeom>
            <a:avLst/>
            <a:gdLst>
              <a:gd name="T0" fmla="*/ 1873 w 4338"/>
              <a:gd name="T1" fmla="*/ 5116 h 22329"/>
              <a:gd name="T2" fmla="*/ 3036 w 4338"/>
              <a:gd name="T3" fmla="*/ 5559 h 22329"/>
              <a:gd name="T4" fmla="*/ 3415 w 4338"/>
              <a:gd name="T5" fmla="*/ 8926 h 22329"/>
              <a:gd name="T6" fmla="*/ 2369 w 4338"/>
              <a:gd name="T7" fmla="*/ 9353 h 22329"/>
              <a:gd name="T8" fmla="*/ 3285 w 4338"/>
              <a:gd name="T9" fmla="*/ 9996 h 22329"/>
              <a:gd name="T10" fmla="*/ 3415 w 4338"/>
              <a:gd name="T11" fmla="*/ 8926 h 22329"/>
              <a:gd name="T12" fmla="*/ 2225 w 4338"/>
              <a:gd name="T13" fmla="*/ 934 h 22329"/>
              <a:gd name="T14" fmla="*/ 2380 w 4338"/>
              <a:gd name="T15" fmla="*/ 2047 h 22329"/>
              <a:gd name="T16" fmla="*/ 3261 w 4338"/>
              <a:gd name="T17" fmla="*/ 2047 h 22329"/>
              <a:gd name="T18" fmla="*/ 3415 w 4338"/>
              <a:gd name="T19" fmla="*/ 934 h 22329"/>
              <a:gd name="T20" fmla="*/ 3135 w 4338"/>
              <a:gd name="T21" fmla="*/ 17937 h 22329"/>
              <a:gd name="T22" fmla="*/ 1201 w 4338"/>
              <a:gd name="T23" fmla="*/ 17937 h 22329"/>
              <a:gd name="T24" fmla="*/ 1201 w 4338"/>
              <a:gd name="T25" fmla="*/ 18863 h 22329"/>
              <a:gd name="T26" fmla="*/ 3135 w 4338"/>
              <a:gd name="T27" fmla="*/ 18863 h 22329"/>
              <a:gd name="T28" fmla="*/ 4264 w 4338"/>
              <a:gd name="T29" fmla="*/ 21545 h 22329"/>
              <a:gd name="T30" fmla="*/ 75 w 4338"/>
              <a:gd name="T31" fmla="*/ 22329 h 22329"/>
              <a:gd name="T32" fmla="*/ 3218 w 4338"/>
              <a:gd name="T33" fmla="*/ 21395 h 22329"/>
              <a:gd name="T34" fmla="*/ 3703 w 4338"/>
              <a:gd name="T35" fmla="*/ 20456 h 22329"/>
              <a:gd name="T36" fmla="*/ 4264 w 4338"/>
              <a:gd name="T37" fmla="*/ 11576 h 22329"/>
              <a:gd name="T38" fmla="*/ 3389 w 4338"/>
              <a:gd name="T39" fmla="*/ 14853 h 22329"/>
              <a:gd name="T40" fmla="*/ 75 w 4338"/>
              <a:gd name="T41" fmla="*/ 13684 h 22329"/>
              <a:gd name="T42" fmla="*/ 3389 w 4338"/>
              <a:gd name="T43" fmla="*/ 12750 h 22329"/>
              <a:gd name="T44" fmla="*/ 4264 w 4338"/>
              <a:gd name="T45" fmla="*/ 11576 h 22329"/>
              <a:gd name="T46" fmla="*/ 4264 w 4338"/>
              <a:gd name="T47" fmla="*/ 9486 h 22329"/>
              <a:gd name="T48" fmla="*/ 2892 w 4338"/>
              <a:gd name="T49" fmla="*/ 11173 h 22329"/>
              <a:gd name="T50" fmla="*/ 1686 w 4338"/>
              <a:gd name="T51" fmla="*/ 10442 h 22329"/>
              <a:gd name="T52" fmla="*/ 75 w 4338"/>
              <a:gd name="T53" fmla="*/ 10292 h 22329"/>
              <a:gd name="T54" fmla="*/ 1516 w 4338"/>
              <a:gd name="T55" fmla="*/ 8926 h 22329"/>
              <a:gd name="T56" fmla="*/ 75 w 4338"/>
              <a:gd name="T57" fmla="*/ 7992 h 22329"/>
              <a:gd name="T58" fmla="*/ 4264 w 4338"/>
              <a:gd name="T59" fmla="*/ 5062 h 22329"/>
              <a:gd name="T60" fmla="*/ 75 w 4338"/>
              <a:gd name="T61" fmla="*/ 7597 h 22329"/>
              <a:gd name="T62" fmla="*/ 998 w 4338"/>
              <a:gd name="T63" fmla="*/ 6279 h 22329"/>
              <a:gd name="T64" fmla="*/ 75 w 4338"/>
              <a:gd name="T65" fmla="*/ 4475 h 22329"/>
              <a:gd name="T66" fmla="*/ 4264 w 4338"/>
              <a:gd name="T67" fmla="*/ 5062 h 22329"/>
              <a:gd name="T68" fmla="*/ 4264 w 4338"/>
              <a:gd name="T69" fmla="*/ 1553 h 22329"/>
              <a:gd name="T70" fmla="*/ 3591 w 4338"/>
              <a:gd name="T71" fmla="*/ 3026 h 22329"/>
              <a:gd name="T72" fmla="*/ 1758 w 4338"/>
              <a:gd name="T73" fmla="*/ 2794 h 22329"/>
              <a:gd name="T74" fmla="*/ 1377 w 4338"/>
              <a:gd name="T75" fmla="*/ 934 h 22329"/>
              <a:gd name="T76" fmla="*/ 75 w 4338"/>
              <a:gd name="T77" fmla="*/ 0 h 22329"/>
              <a:gd name="T78" fmla="*/ 4338 w 4338"/>
              <a:gd name="T79" fmla="*/ 18398 h 22329"/>
              <a:gd name="T80" fmla="*/ 2167 w 4338"/>
              <a:gd name="T81" fmla="*/ 19978 h 22329"/>
              <a:gd name="T82" fmla="*/ 0 w 4338"/>
              <a:gd name="T83" fmla="*/ 18398 h 22329"/>
              <a:gd name="T84" fmla="*/ 2167 w 4338"/>
              <a:gd name="T85" fmla="*/ 16819 h 22329"/>
              <a:gd name="T86" fmla="*/ 4338 w 4338"/>
              <a:gd name="T87" fmla="*/ 18398 h 22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338" h="22329">
                <a:moveTo>
                  <a:pt x="3036" y="5527"/>
                </a:moveTo>
                <a:lnTo>
                  <a:pt x="1873" y="5116"/>
                </a:lnTo>
                <a:lnTo>
                  <a:pt x="1873" y="5969"/>
                </a:lnTo>
                <a:lnTo>
                  <a:pt x="3036" y="5559"/>
                </a:lnTo>
                <a:lnTo>
                  <a:pt x="3036" y="5527"/>
                </a:lnTo>
                <a:close/>
                <a:moveTo>
                  <a:pt x="3415" y="8926"/>
                </a:moveTo>
                <a:lnTo>
                  <a:pt x="2369" y="8926"/>
                </a:lnTo>
                <a:lnTo>
                  <a:pt x="2369" y="9353"/>
                </a:lnTo>
                <a:cubicBezTo>
                  <a:pt x="2369" y="9929"/>
                  <a:pt x="2544" y="10217"/>
                  <a:pt x="2892" y="10217"/>
                </a:cubicBezTo>
                <a:cubicBezTo>
                  <a:pt x="3067" y="10217"/>
                  <a:pt x="3197" y="10144"/>
                  <a:pt x="3285" y="9996"/>
                </a:cubicBezTo>
                <a:cubicBezTo>
                  <a:pt x="3372" y="9848"/>
                  <a:pt x="3415" y="9634"/>
                  <a:pt x="3415" y="9353"/>
                </a:cubicBezTo>
                <a:lnTo>
                  <a:pt x="3415" y="8926"/>
                </a:lnTo>
                <a:close/>
                <a:moveTo>
                  <a:pt x="3415" y="934"/>
                </a:moveTo>
                <a:lnTo>
                  <a:pt x="2225" y="934"/>
                </a:lnTo>
                <a:lnTo>
                  <a:pt x="2225" y="1414"/>
                </a:lnTo>
                <a:cubicBezTo>
                  <a:pt x="2225" y="1685"/>
                  <a:pt x="2277" y="1895"/>
                  <a:pt x="2380" y="2047"/>
                </a:cubicBezTo>
                <a:cubicBezTo>
                  <a:pt x="2483" y="2198"/>
                  <a:pt x="2629" y="2273"/>
                  <a:pt x="2818" y="2273"/>
                </a:cubicBezTo>
                <a:cubicBezTo>
                  <a:pt x="3010" y="2273"/>
                  <a:pt x="3157" y="2198"/>
                  <a:pt x="3261" y="2047"/>
                </a:cubicBezTo>
                <a:cubicBezTo>
                  <a:pt x="3364" y="1895"/>
                  <a:pt x="3415" y="1685"/>
                  <a:pt x="3415" y="1414"/>
                </a:cubicBezTo>
                <a:lnTo>
                  <a:pt x="3415" y="934"/>
                </a:lnTo>
                <a:close/>
                <a:moveTo>
                  <a:pt x="3463" y="18398"/>
                </a:moveTo>
                <a:cubicBezTo>
                  <a:pt x="3463" y="18199"/>
                  <a:pt x="3354" y="18045"/>
                  <a:pt x="3135" y="17937"/>
                </a:cubicBezTo>
                <a:cubicBezTo>
                  <a:pt x="2916" y="17828"/>
                  <a:pt x="2594" y="17774"/>
                  <a:pt x="2167" y="17774"/>
                </a:cubicBezTo>
                <a:cubicBezTo>
                  <a:pt x="1740" y="17774"/>
                  <a:pt x="1418" y="17828"/>
                  <a:pt x="1201" y="17937"/>
                </a:cubicBezTo>
                <a:cubicBezTo>
                  <a:pt x="984" y="18045"/>
                  <a:pt x="875" y="18199"/>
                  <a:pt x="875" y="18398"/>
                </a:cubicBezTo>
                <a:cubicBezTo>
                  <a:pt x="875" y="18601"/>
                  <a:pt x="984" y="18756"/>
                  <a:pt x="1201" y="18863"/>
                </a:cubicBezTo>
                <a:cubicBezTo>
                  <a:pt x="1418" y="18969"/>
                  <a:pt x="1740" y="19023"/>
                  <a:pt x="2167" y="19023"/>
                </a:cubicBezTo>
                <a:cubicBezTo>
                  <a:pt x="2594" y="19023"/>
                  <a:pt x="2916" y="18969"/>
                  <a:pt x="3135" y="18863"/>
                </a:cubicBezTo>
                <a:cubicBezTo>
                  <a:pt x="3354" y="18756"/>
                  <a:pt x="3463" y="18601"/>
                  <a:pt x="3463" y="18398"/>
                </a:cubicBezTo>
                <a:close/>
                <a:moveTo>
                  <a:pt x="4264" y="21545"/>
                </a:moveTo>
                <a:lnTo>
                  <a:pt x="4264" y="22329"/>
                </a:lnTo>
                <a:lnTo>
                  <a:pt x="75" y="22329"/>
                </a:lnTo>
                <a:lnTo>
                  <a:pt x="75" y="21395"/>
                </a:lnTo>
                <a:lnTo>
                  <a:pt x="3218" y="21395"/>
                </a:lnTo>
                <a:lnTo>
                  <a:pt x="2732" y="20456"/>
                </a:lnTo>
                <a:lnTo>
                  <a:pt x="3703" y="20456"/>
                </a:lnTo>
                <a:lnTo>
                  <a:pt x="4264" y="21545"/>
                </a:lnTo>
                <a:close/>
                <a:moveTo>
                  <a:pt x="4264" y="11576"/>
                </a:moveTo>
                <a:lnTo>
                  <a:pt x="4264" y="14853"/>
                </a:lnTo>
                <a:lnTo>
                  <a:pt x="3389" y="14853"/>
                </a:lnTo>
                <a:lnTo>
                  <a:pt x="3389" y="13684"/>
                </a:lnTo>
                <a:lnTo>
                  <a:pt x="75" y="13684"/>
                </a:lnTo>
                <a:lnTo>
                  <a:pt x="75" y="12750"/>
                </a:lnTo>
                <a:lnTo>
                  <a:pt x="3389" y="12750"/>
                </a:lnTo>
                <a:lnTo>
                  <a:pt x="3389" y="11576"/>
                </a:lnTo>
                <a:lnTo>
                  <a:pt x="4264" y="11576"/>
                </a:lnTo>
                <a:close/>
                <a:moveTo>
                  <a:pt x="4264" y="7992"/>
                </a:moveTo>
                <a:lnTo>
                  <a:pt x="4264" y="9486"/>
                </a:lnTo>
                <a:cubicBezTo>
                  <a:pt x="4264" y="10020"/>
                  <a:pt x="4143" y="10434"/>
                  <a:pt x="3901" y="10730"/>
                </a:cubicBezTo>
                <a:cubicBezTo>
                  <a:pt x="3659" y="11025"/>
                  <a:pt x="3323" y="11173"/>
                  <a:pt x="2892" y="11173"/>
                </a:cubicBezTo>
                <a:cubicBezTo>
                  <a:pt x="2608" y="11173"/>
                  <a:pt x="2363" y="11109"/>
                  <a:pt x="2159" y="10983"/>
                </a:cubicBezTo>
                <a:cubicBezTo>
                  <a:pt x="1954" y="10857"/>
                  <a:pt x="1797" y="10676"/>
                  <a:pt x="1686" y="10442"/>
                </a:cubicBezTo>
                <a:lnTo>
                  <a:pt x="75" y="11386"/>
                </a:lnTo>
                <a:lnTo>
                  <a:pt x="75" y="10292"/>
                </a:lnTo>
                <a:lnTo>
                  <a:pt x="1516" y="9524"/>
                </a:lnTo>
                <a:lnTo>
                  <a:pt x="1516" y="8926"/>
                </a:lnTo>
                <a:lnTo>
                  <a:pt x="75" y="8926"/>
                </a:lnTo>
                <a:lnTo>
                  <a:pt x="75" y="7992"/>
                </a:lnTo>
                <a:lnTo>
                  <a:pt x="4264" y="7992"/>
                </a:lnTo>
                <a:close/>
                <a:moveTo>
                  <a:pt x="4264" y="5062"/>
                </a:moveTo>
                <a:lnTo>
                  <a:pt x="4264" y="6017"/>
                </a:lnTo>
                <a:lnTo>
                  <a:pt x="75" y="7597"/>
                </a:lnTo>
                <a:lnTo>
                  <a:pt x="75" y="6604"/>
                </a:lnTo>
                <a:lnTo>
                  <a:pt x="998" y="6279"/>
                </a:lnTo>
                <a:lnTo>
                  <a:pt x="998" y="4801"/>
                </a:lnTo>
                <a:lnTo>
                  <a:pt x="75" y="4475"/>
                </a:lnTo>
                <a:lnTo>
                  <a:pt x="75" y="3488"/>
                </a:lnTo>
                <a:lnTo>
                  <a:pt x="4264" y="5062"/>
                </a:lnTo>
                <a:close/>
                <a:moveTo>
                  <a:pt x="4264" y="0"/>
                </a:moveTo>
                <a:lnTo>
                  <a:pt x="4264" y="1553"/>
                </a:lnTo>
                <a:cubicBezTo>
                  <a:pt x="4264" y="1898"/>
                  <a:pt x="4206" y="2196"/>
                  <a:pt x="4090" y="2447"/>
                </a:cubicBezTo>
                <a:cubicBezTo>
                  <a:pt x="3975" y="2698"/>
                  <a:pt x="3808" y="2891"/>
                  <a:pt x="3591" y="3026"/>
                </a:cubicBezTo>
                <a:cubicBezTo>
                  <a:pt x="3374" y="3161"/>
                  <a:pt x="3116" y="3229"/>
                  <a:pt x="2818" y="3229"/>
                </a:cubicBezTo>
                <a:cubicBezTo>
                  <a:pt x="2366" y="3229"/>
                  <a:pt x="2013" y="3084"/>
                  <a:pt x="1758" y="2794"/>
                </a:cubicBezTo>
                <a:cubicBezTo>
                  <a:pt x="1504" y="2504"/>
                  <a:pt x="1377" y="2108"/>
                  <a:pt x="1377" y="1606"/>
                </a:cubicBezTo>
                <a:lnTo>
                  <a:pt x="1377" y="934"/>
                </a:lnTo>
                <a:lnTo>
                  <a:pt x="75" y="934"/>
                </a:lnTo>
                <a:lnTo>
                  <a:pt x="75" y="0"/>
                </a:lnTo>
                <a:lnTo>
                  <a:pt x="4264" y="0"/>
                </a:lnTo>
                <a:close/>
                <a:moveTo>
                  <a:pt x="4338" y="18398"/>
                </a:moveTo>
                <a:cubicBezTo>
                  <a:pt x="4338" y="18907"/>
                  <a:pt x="4154" y="19297"/>
                  <a:pt x="3786" y="19570"/>
                </a:cubicBezTo>
                <a:cubicBezTo>
                  <a:pt x="3418" y="19842"/>
                  <a:pt x="2878" y="19978"/>
                  <a:pt x="2167" y="19978"/>
                </a:cubicBezTo>
                <a:cubicBezTo>
                  <a:pt x="1455" y="19978"/>
                  <a:pt x="916" y="19843"/>
                  <a:pt x="550" y="19572"/>
                </a:cubicBezTo>
                <a:cubicBezTo>
                  <a:pt x="183" y="19302"/>
                  <a:pt x="0" y="18911"/>
                  <a:pt x="0" y="18398"/>
                </a:cubicBezTo>
                <a:cubicBezTo>
                  <a:pt x="0" y="17890"/>
                  <a:pt x="184" y="17499"/>
                  <a:pt x="552" y="17227"/>
                </a:cubicBezTo>
                <a:cubicBezTo>
                  <a:pt x="921" y="16955"/>
                  <a:pt x="1459" y="16819"/>
                  <a:pt x="2167" y="16819"/>
                </a:cubicBezTo>
                <a:cubicBezTo>
                  <a:pt x="2878" y="16819"/>
                  <a:pt x="3418" y="16955"/>
                  <a:pt x="3786" y="17227"/>
                </a:cubicBezTo>
                <a:cubicBezTo>
                  <a:pt x="4154" y="17499"/>
                  <a:pt x="4338" y="17890"/>
                  <a:pt x="4338" y="18398"/>
                </a:cubicBezTo>
                <a:close/>
              </a:path>
            </a:pathLst>
          </a:custGeom>
          <a:noFill/>
          <a:ln w="19050" cap="flat">
            <a:gradFill>
              <a:gsLst>
                <a:gs pos="0">
                  <a:srgbClr val="FFFFFF">
                    <a:alpha val="11765"/>
                  </a:srgbClr>
                </a:gs>
                <a:gs pos="100000">
                  <a:srgbClr val="FFFFFF">
                    <a:alpha val="0"/>
                  </a:srgbClr>
                </a:gs>
              </a:gsLst>
              <a:lin ang="5400000" scaled="1"/>
            </a:gradFill>
            <a:prstDash val="solid"/>
            <a:round/>
          </a:ln>
        </p:spPr>
        <p:txBody>
          <a:bodyPr vert="horz" wrap="square" lIns="91440" tIns="45720" rIns="91440" bIns="45720" numCol="1" anchor="t" anchorCtr="0" compatLnSpc="1"/>
          <a:lstStyle/>
          <a:p>
            <a:pPr lvl="0"/>
            <a:endParaRPr lang="zh-CN" altLang="en-US">
              <a:ea typeface="微软雅黑" panose="020B0503020204020204" charset="-122"/>
              <a:cs typeface="微软雅黑" panose="020B0503020204020204" charset="-122"/>
            </a:endParaRPr>
          </a:p>
        </p:txBody>
      </p:sp>
      <p:sp>
        <p:nvSpPr>
          <p:cNvPr id="2" name="标题 1"/>
          <p:cNvSpPr>
            <a:spLocks noGrp="1"/>
          </p:cNvSpPr>
          <p:nvPr>
            <p:ph type="title"/>
            <p:custDataLst>
              <p:tags r:id="rId7"/>
            </p:custDataLst>
          </p:nvPr>
        </p:nvSpPr>
        <p:spPr>
          <a:xfrm>
            <a:off x="4038600" y="777558"/>
            <a:ext cx="7810500" cy="5302884"/>
          </a:xfrm>
        </p:spPr>
        <p:txBody>
          <a:bodyPr wrap="square" anchor="ctr">
            <a:normAutofit/>
          </a:bodyPr>
          <a:lstStyle>
            <a:lvl1pPr algn="l">
              <a:defRPr sz="5000">
                <a:latin typeface="微软雅黑" panose="020B0503020204020204" charset="-122"/>
                <a:ea typeface="微软雅黑" panose="020B0503020204020204" charset="-122"/>
              </a:defRPr>
            </a:lvl1pPr>
          </a:lstStyle>
          <a:p>
            <a:r>
              <a:rPr lang="zh-CN" altLang="en-US" dirty="0"/>
              <a:t>单击此处编辑母版标题样式</a:t>
            </a:r>
            <a:endParaRPr lang="zh-CN" altLang="en-US" dirty="0"/>
          </a:p>
        </p:txBody>
      </p:sp>
      <p:sp>
        <p:nvSpPr>
          <p:cNvPr id="8" name="节编号 3"/>
          <p:cNvSpPr>
            <a:spLocks noGrp="1"/>
          </p:cNvSpPr>
          <p:nvPr>
            <p:ph type="body" sz="quarter" idx="13" hasCustomPrompt="1"/>
            <p:custDataLst>
              <p:tags r:id="rId8"/>
            </p:custDataLst>
          </p:nvPr>
        </p:nvSpPr>
        <p:spPr>
          <a:xfrm>
            <a:off x="571501" y="780098"/>
            <a:ext cx="2031999" cy="5302884"/>
          </a:xfrm>
        </p:spPr>
        <p:txBody>
          <a:bodyPr vert="eaVert" wrap="none" anchor="ctr">
            <a:normAutofit/>
          </a:bodyPr>
          <a:lstStyle>
            <a:lvl1pPr marL="0" indent="0" algn="ctr">
              <a:buNone/>
              <a:defRPr sz="6000" b="1">
                <a:solidFill>
                  <a:schemeClr val="lt1">
                    <a:lumMod val="100000"/>
                  </a:schemeClr>
                </a:solidFill>
                <a:latin typeface="微软雅黑" panose="020B0503020204020204" charset="-122"/>
                <a:ea typeface="微软雅黑" panose="020B0503020204020204" charset="-122"/>
              </a:defRPr>
            </a:lvl1pPr>
          </a:lstStyle>
          <a:p>
            <a:pPr lvl="0"/>
            <a:r>
              <a:rPr lang="zh-CN" altLang="en-US" dirty="0"/>
              <a:t>节编号</a:t>
            </a:r>
            <a:endParaRPr lang="zh-CN" altLang="en-US" dirty="0"/>
          </a:p>
        </p:txBody>
      </p:sp>
      <p:sp>
        <p:nvSpPr>
          <p:cNvPr id="4" name="日期占位符 4"/>
          <p:cNvSpPr>
            <a:spLocks noGrp="1"/>
          </p:cNvSpPr>
          <p:nvPr>
            <p:ph type="dt" sz="half" idx="10"/>
            <p:custDataLst>
              <p:tags r:id="rId9"/>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5"/>
          <p:cNvSpPr>
            <a:spLocks noGrp="1"/>
          </p:cNvSpPr>
          <p:nvPr>
            <p:ph type="ftr" sz="quarter" idx="11"/>
            <p:custDataLst>
              <p:tags r:id="rId10"/>
            </p:custDataLst>
          </p:nvPr>
        </p:nvSpPr>
        <p:spPr/>
        <p:txBody>
          <a:bodyPr/>
          <a:lstStyle/>
          <a:p>
            <a:endParaRPr lang="zh-CN" altLang="en-US"/>
          </a:p>
        </p:txBody>
      </p:sp>
      <p:sp>
        <p:nvSpPr>
          <p:cNvPr id="6" name="灯片编号占位符 6"/>
          <p:cNvSpPr>
            <a:spLocks noGrp="1"/>
          </p:cNvSpPr>
          <p:nvPr>
            <p:ph type="sldNum" sz="quarter" idx="12"/>
            <p:custDataLst>
              <p:tags r:id="rId11"/>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vert="horz" wrap="square" lIns="0" tIns="0" rIns="0" bIns="0" rtlCol="0" anchor="b">
            <a:normAutofit/>
          </a:bodyPr>
          <a:lstStyle>
            <a:lvl1pPr>
              <a:defRPr lang="zh-CN" altLang="en-US" dirty="0"/>
            </a:lvl1pPr>
          </a:lstStyle>
          <a:p>
            <a:pPr lvl="0"/>
            <a:r>
              <a:rPr lang="zh-CN" altLang="en-US" dirty="0"/>
              <a:t>单击此处编辑母版标题样式</a:t>
            </a:r>
            <a:endParaRPr lang="zh-CN" altLang="en-US" dirty="0"/>
          </a:p>
        </p:txBody>
      </p:sp>
      <p:sp>
        <p:nvSpPr>
          <p:cNvPr id="3" name="内容占位符 2"/>
          <p:cNvSpPr>
            <a:spLocks noGrp="1"/>
          </p:cNvSpPr>
          <p:nvPr>
            <p:ph sz="half" idx="1"/>
            <p:custDataLst>
              <p:tags r:id="rId3"/>
            </p:custDataLst>
          </p:nvPr>
        </p:nvSpPr>
        <p:spPr>
          <a:xfrm>
            <a:off x="695960" y="1301750"/>
            <a:ext cx="5323840" cy="4875850"/>
          </a:xfrm>
        </p:spPr>
        <p:txBody>
          <a:bodyPr wrap="square">
            <a:normAutofit/>
          </a:bodyPr>
          <a:lstStyle>
            <a:lvl2pPr>
              <a:defRPr>
                <a:sym typeface="微软雅黑" panose="020B0503020204020204" charset="-122"/>
              </a:defRPr>
            </a:lvl2pPr>
            <a:lvl3pPr>
              <a:defRPr>
                <a:sym typeface="微软雅黑" panose="020B0503020204020204" charset="-122"/>
              </a:defRPr>
            </a:lvl3pPr>
            <a:lvl4pPr>
              <a:defRPr>
                <a:sym typeface="微软雅黑" panose="020B0503020204020204" charset="-122"/>
              </a:defRPr>
            </a:lvl4pPr>
            <a:lvl5pPr>
              <a:defRPr>
                <a:sym typeface="微软雅黑" panose="020B0503020204020204" charset="-122"/>
              </a:defRPr>
            </a:lvl5p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内容占位符 3"/>
          <p:cNvSpPr>
            <a:spLocks noGrp="1"/>
          </p:cNvSpPr>
          <p:nvPr>
            <p:ph sz="half" idx="2"/>
            <p:custDataLst>
              <p:tags r:id="rId4"/>
            </p:custDataLst>
          </p:nvPr>
        </p:nvSpPr>
        <p:spPr>
          <a:xfrm>
            <a:off x="6172200" y="1301750"/>
            <a:ext cx="5323840" cy="4875850"/>
          </a:xfrm>
        </p:spPr>
        <p:txBody>
          <a:bodyPr wrap="square">
            <a:normAutofit/>
          </a:bodyPr>
          <a:lstStyle>
            <a:lvl2pPr>
              <a:defRPr>
                <a:sym typeface="微软雅黑" panose="020B0503020204020204" charset="-122"/>
              </a:defRPr>
            </a:lvl2pPr>
            <a:lvl3pPr>
              <a:defRPr>
                <a:sym typeface="微软雅黑" panose="020B0503020204020204" charset="-122"/>
              </a:defRPr>
            </a:lvl3pPr>
            <a:lvl4pPr>
              <a:defRPr>
                <a:sym typeface="微软雅黑" panose="020B0503020204020204" charset="-122"/>
              </a:defRPr>
            </a:lvl4pPr>
            <a:lvl5pPr>
              <a:defRPr>
                <a:sym typeface="微软雅黑" panose="020B0503020204020204" charset="-122"/>
              </a:defRPr>
            </a:lvl5p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5" name="日期占位符 4"/>
          <p:cNvSpPr>
            <a:spLocks noGrp="1"/>
          </p:cNvSpPr>
          <p:nvPr>
            <p:ph type="dt" sz="half" idx="10"/>
            <p:custDataLst>
              <p:tags r:id="rId5"/>
            </p:custDataLst>
          </p:nvPr>
        </p:nvSpPr>
        <p:spPr/>
        <p:txBody>
          <a:bodyPr wrap="square">
            <a:normAutofit/>
          </a:bodyPr>
          <a:lstStyle/>
          <a:p>
            <a:fld id="{5592522B-0F24-4480-B9DD-A9474A6880D6}"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839788" y="360000"/>
            <a:ext cx="10515600" cy="864000"/>
          </a:xfrm>
        </p:spPr>
        <p:txBody>
          <a:bodyPr vert="horz" wrap="square" lIns="0" tIns="0" rIns="0" bIns="0" rtlCol="0" anchor="b">
            <a:normAutofit/>
          </a:bodyPr>
          <a:lstStyle>
            <a:lvl1pPr>
              <a:defRPr lang="zh-CN" altLang="en-US" dirty="0"/>
            </a:lvl1pPr>
          </a:lstStyle>
          <a:p>
            <a:pPr lvl="0"/>
            <a:r>
              <a:rPr lang="zh-CN" altLang="en-US" dirty="0"/>
              <a:t>单击此处编辑母版标题样式</a:t>
            </a:r>
            <a:endParaRPr lang="zh-CN" altLang="en-US" dirty="0"/>
          </a:p>
        </p:txBody>
      </p:sp>
      <p:sp>
        <p:nvSpPr>
          <p:cNvPr id="3" name="文本占位符 2"/>
          <p:cNvSpPr>
            <a:spLocks noGrp="1"/>
          </p:cNvSpPr>
          <p:nvPr>
            <p:ph type="body" idx="1"/>
            <p:custDataLst>
              <p:tags r:id="rId3"/>
            </p:custDataLst>
          </p:nvPr>
        </p:nvSpPr>
        <p:spPr>
          <a:xfrm>
            <a:off x="695960" y="1301750"/>
            <a:ext cx="5323840" cy="411303"/>
          </a:xfrm>
        </p:spPr>
        <p:txBody>
          <a:bodyPr wrap="square" anchor="b">
            <a:normAutofit/>
          </a:bodyPr>
          <a:lstStyle>
            <a:lvl1pPr marL="0" indent="0">
              <a:buNone/>
              <a:defRPr sz="2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4" name="内容占位符 3"/>
          <p:cNvSpPr>
            <a:spLocks noGrp="1"/>
          </p:cNvSpPr>
          <p:nvPr>
            <p:ph sz="half" idx="2"/>
            <p:custDataLst>
              <p:tags r:id="rId4"/>
            </p:custDataLst>
          </p:nvPr>
        </p:nvSpPr>
        <p:spPr>
          <a:xfrm>
            <a:off x="695960" y="1875099"/>
            <a:ext cx="5323840" cy="4300276"/>
          </a:xfrm>
        </p:spPr>
        <p:txBody>
          <a:bodyPr wrap="square">
            <a:normAutofit/>
          </a:bodyPr>
          <a:lstStyle>
            <a:lvl2pPr>
              <a:defRPr>
                <a:sym typeface="微软雅黑" panose="020B0503020204020204" charset="-122"/>
              </a:defRPr>
            </a:lvl2pPr>
            <a:lvl3pPr>
              <a:defRPr>
                <a:sym typeface="微软雅黑" panose="020B0503020204020204" charset="-122"/>
              </a:defRPr>
            </a:lvl3pPr>
            <a:lvl4pPr>
              <a:defRPr>
                <a:sym typeface="微软雅黑" panose="020B0503020204020204" charset="-122"/>
              </a:defRPr>
            </a:lvl4pPr>
            <a:lvl5pPr>
              <a:defRPr>
                <a:sym typeface="微软雅黑" panose="020B0503020204020204" charset="-122"/>
              </a:defRPr>
            </a:lvl5p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5" name="文本占位符 4"/>
          <p:cNvSpPr>
            <a:spLocks noGrp="1"/>
          </p:cNvSpPr>
          <p:nvPr>
            <p:ph type="body" sz="quarter" idx="3"/>
            <p:custDataLst>
              <p:tags r:id="rId5"/>
            </p:custDataLst>
          </p:nvPr>
        </p:nvSpPr>
        <p:spPr>
          <a:xfrm>
            <a:off x="6172200" y="1301750"/>
            <a:ext cx="5323840" cy="411303"/>
          </a:xfrm>
        </p:spPr>
        <p:txBody>
          <a:bodyPr wrap="square" anchor="b">
            <a:normAutofit/>
          </a:bodyPr>
          <a:lstStyle>
            <a:lvl1pPr marL="0" indent="0">
              <a:buNone/>
              <a:defRPr sz="2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6" name="内容占位符 5"/>
          <p:cNvSpPr>
            <a:spLocks noGrp="1"/>
          </p:cNvSpPr>
          <p:nvPr>
            <p:ph sz="quarter" idx="4"/>
            <p:custDataLst>
              <p:tags r:id="rId6"/>
            </p:custDataLst>
          </p:nvPr>
        </p:nvSpPr>
        <p:spPr>
          <a:xfrm>
            <a:off x="6172200" y="1875099"/>
            <a:ext cx="5323840" cy="4300276"/>
          </a:xfrm>
        </p:spPr>
        <p:txBody>
          <a:bodyPr wrap="square">
            <a:normAutofit/>
          </a:bodyPr>
          <a:lstStyle>
            <a:lvl2pPr>
              <a:defRPr>
                <a:sym typeface="微软雅黑" panose="020B0503020204020204" charset="-122"/>
              </a:defRPr>
            </a:lvl2pPr>
            <a:lvl3pPr>
              <a:defRPr>
                <a:sym typeface="微软雅黑" panose="020B0503020204020204" charset="-122"/>
              </a:defRPr>
            </a:lvl3pPr>
            <a:lvl4pPr>
              <a:defRPr>
                <a:sym typeface="微软雅黑" panose="020B0503020204020204" charset="-122"/>
              </a:defRPr>
            </a:lvl4pPr>
            <a:lvl5pPr>
              <a:defRPr>
                <a:sym typeface="微软雅黑" panose="020B0503020204020204" charset="-122"/>
              </a:defRPr>
            </a:lvl5p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7" name="日期占位符 6"/>
          <p:cNvSpPr>
            <a:spLocks noGrp="1"/>
          </p:cNvSpPr>
          <p:nvPr>
            <p:ph type="dt" sz="half" idx="10"/>
            <p:custDataLst>
              <p:tags r:id="rId7"/>
            </p:custDataLst>
          </p:nvPr>
        </p:nvSpPr>
        <p:spPr/>
        <p:txBody>
          <a:bodyPr wrap="square">
            <a:normAutofit/>
          </a:bodyPr>
          <a:lstStyle/>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wrap="square">
            <a:normAutofit/>
          </a:body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3"/>
            </p:custDataLst>
          </p:nvPr>
        </p:nvSpPr>
        <p:spPr/>
        <p:txBody>
          <a:bodyPr wrap="square">
            <a:normAutofit/>
          </a:bodyPr>
          <a:lstStyle/>
          <a:p>
            <a:fld id="{5592522B-0F24-4480-B9DD-A9474A6880D6}"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wrap="square">
            <a:normAutofit/>
          </a:bodyPr>
          <a:lstStyle/>
          <a:p>
            <a:fld id="{5592522B-0F24-4480-B9DD-A9474A6880D6}" type="datetimeFigureOut">
              <a:rPr lang="zh-CN" altLang="en-US" smtClean="0"/>
            </a:fld>
            <a:endParaRPr lang="zh-CN" altLang="en-US" dirty="0"/>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wrap="square">
            <a:normAutofit/>
          </a:bodyPr>
          <a:lstStyle/>
          <a:p>
            <a:r>
              <a:rPr lang="zh-CN" altLang="en-US" dirty="0"/>
              <a:t>单击此处编辑母版标题样式</a:t>
            </a:r>
            <a:endParaRPr lang="zh-CN" altLang="en-US" dirty="0"/>
          </a:p>
        </p:txBody>
      </p:sp>
      <p:sp>
        <p:nvSpPr>
          <p:cNvPr id="3" name="内容占位符 2"/>
          <p:cNvSpPr>
            <a:spLocks noGrp="1"/>
          </p:cNvSpPr>
          <p:nvPr>
            <p:ph idx="1"/>
            <p:custDataLst>
              <p:tags r:id="rId3"/>
            </p:custDataLst>
          </p:nvPr>
        </p:nvSpPr>
        <p:spPr/>
        <p:txBody>
          <a:bodyPr wrap="square">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10"/>
            <p:custDataLst>
              <p:tags r:id="rId4"/>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仅内容">
    <p:spTree>
      <p:nvGrpSpPr>
        <p:cNvPr id="1" name=""/>
        <p:cNvGrpSpPr/>
        <p:nvPr/>
      </p:nvGrpSpPr>
      <p:grpSpPr>
        <a:xfrm>
          <a:off x="0" y="0"/>
          <a:ext cx="0" cy="0"/>
          <a:chOff x="0" y="0"/>
          <a:chExt cx="0" cy="0"/>
        </a:xfrm>
      </p:grpSpPr>
      <p:sp>
        <p:nvSpPr>
          <p:cNvPr id="3" name="内容占位符 1"/>
          <p:cNvSpPr>
            <a:spLocks noGrp="1"/>
          </p:cNvSpPr>
          <p:nvPr>
            <p:ph idx="1"/>
            <p:custDataLst>
              <p:tags r:id="rId2"/>
            </p:custDataLst>
          </p:nvPr>
        </p:nvSpPr>
        <p:spPr>
          <a:xfrm>
            <a:off x="695960" y="360045"/>
            <a:ext cx="10801985" cy="5817870"/>
          </a:xfrm>
        </p:spPr>
        <p:txBody>
          <a:bodyPr wrap="square">
            <a:normAutofit/>
          </a:bodyPr>
          <a:lstStyle>
            <a:lvl2pPr>
              <a:defRPr>
                <a:sym typeface="微软雅黑" panose="020B0503020204020204" charset="-122"/>
              </a:defRPr>
            </a:lvl2pPr>
            <a:lvl3pPr>
              <a:defRPr>
                <a:sym typeface="微软雅黑" panose="020B0503020204020204" charset="-122"/>
              </a:defRPr>
            </a:lvl3pPr>
            <a:lvl4pPr>
              <a:defRPr>
                <a:sym typeface="微软雅黑" panose="020B0503020204020204" charset="-122"/>
              </a:defRPr>
            </a:lvl4pPr>
            <a:lvl5pPr>
              <a:defRPr>
                <a:sym typeface="微软雅黑" panose="020B0503020204020204" charset="-122"/>
              </a:defRPr>
            </a:lvl5p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2"/>
          <p:cNvSpPr>
            <a:spLocks noGrp="1"/>
          </p:cNvSpPr>
          <p:nvPr>
            <p:ph type="dt" sz="half" idx="10"/>
            <p:custDataLst>
              <p:tags r:id="rId3"/>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3"/>
          <p:cNvSpPr>
            <a:spLocks noGrp="1"/>
          </p:cNvSpPr>
          <p:nvPr>
            <p:ph type="ftr" sz="quarter" idx="11"/>
            <p:custDataLst>
              <p:tags r:id="rId4"/>
            </p:custDataLst>
          </p:nvPr>
        </p:nvSpPr>
        <p:spPr/>
        <p:txBody>
          <a:bodyPr/>
          <a:lstStyle/>
          <a:p>
            <a:endParaRPr lang="zh-CN" altLang="en-US"/>
          </a:p>
        </p:txBody>
      </p:sp>
      <p:sp>
        <p:nvSpPr>
          <p:cNvPr id="6" name="灯片编号占位符 4"/>
          <p:cNvSpPr>
            <a:spLocks noGrp="1"/>
          </p:cNvSpPr>
          <p:nvPr>
            <p:ph type="sldNum" sz="quarter" idx="12"/>
            <p:custDataLst>
              <p:tags r:id="rId5"/>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标题和副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839788" y="360000"/>
            <a:ext cx="10515600" cy="864000"/>
          </a:xfrm>
        </p:spPr>
        <p:txBody>
          <a:bodyPr wrap="square">
            <a:normAutofit/>
          </a:bodyPr>
          <a:lstStyle>
            <a:lvl1pPr>
              <a:defRPr>
                <a:latin typeface="微软雅黑" panose="020B0503020204020204" charset="-122"/>
                <a:ea typeface="微软雅黑" panose="020B0503020204020204" charset="-122"/>
              </a:defRPr>
            </a:lvl1pPr>
          </a:lstStyle>
          <a:p>
            <a:r>
              <a:rPr lang="zh-CN" altLang="en-US" dirty="0"/>
              <a:t>单击此处编辑母版标题样式</a:t>
            </a:r>
            <a:endParaRPr lang="zh-CN" altLang="en-US" dirty="0"/>
          </a:p>
        </p:txBody>
      </p:sp>
      <p:sp>
        <p:nvSpPr>
          <p:cNvPr id="3" name="文本占位符 2"/>
          <p:cNvSpPr>
            <a:spLocks noGrp="1"/>
          </p:cNvSpPr>
          <p:nvPr>
            <p:ph type="body" idx="1" hasCustomPrompt="1"/>
            <p:custDataLst>
              <p:tags r:id="rId3"/>
            </p:custDataLst>
          </p:nvPr>
        </p:nvSpPr>
        <p:spPr>
          <a:xfrm>
            <a:off x="695960" y="1301750"/>
            <a:ext cx="10799088" cy="405553"/>
          </a:xfrm>
        </p:spPr>
        <p:txBody>
          <a:bodyPr wrap="square" anchor="t">
            <a:normAutofit/>
          </a:bodyPr>
          <a:lstStyle>
            <a:lvl1pPr marL="0" indent="0">
              <a:buNone/>
              <a:defRPr sz="2800" b="0">
                <a:latin typeface="微软雅黑" panose="020B0503020204020204" charset="-122"/>
                <a:ea typeface="微软雅黑" panose="020B050302020402020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r>
              <a:rPr lang="zh-CN" altLang="en-US" dirty="0"/>
              <a:t>单击此处编辑副标题</a:t>
            </a:r>
            <a:endParaRPr lang="zh-CN" altLang="en-US" dirty="0"/>
          </a:p>
        </p:txBody>
      </p:sp>
      <p:sp>
        <p:nvSpPr>
          <p:cNvPr id="7" name="日期占位符 3"/>
          <p:cNvSpPr>
            <a:spLocks noGrp="1"/>
          </p:cNvSpPr>
          <p:nvPr>
            <p:ph type="dt" sz="half" idx="10"/>
            <p:custDataLst>
              <p:tags r:id="rId4"/>
            </p:custDataLst>
          </p:nvPr>
        </p:nvSpPr>
        <p:spPr/>
        <p:txBody>
          <a:bodyPr wrap="square">
            <a:normAutofit/>
          </a:bodyPr>
          <a:lstStyle/>
          <a:p>
            <a:fld id="{5592522B-0F24-4480-B9DD-A9474A6880D6}" type="datetimeFigureOut">
              <a:rPr lang="zh-CN" altLang="en-US" smtClean="0"/>
            </a:fld>
            <a:endParaRPr lang="zh-CN" altLang="en-US"/>
          </a:p>
        </p:txBody>
      </p:sp>
      <p:sp>
        <p:nvSpPr>
          <p:cNvPr id="8" name="页脚占位符 4"/>
          <p:cNvSpPr>
            <a:spLocks noGrp="1"/>
          </p:cNvSpPr>
          <p:nvPr>
            <p:ph type="ftr" sz="quarter" idx="11"/>
            <p:custDataLst>
              <p:tags r:id="rId5"/>
            </p:custDataLst>
          </p:nvPr>
        </p:nvSpPr>
        <p:spPr/>
        <p:txBody>
          <a:bodyPr/>
          <a:lstStyle/>
          <a:p>
            <a:endParaRPr lang="zh-CN" altLang="en-US"/>
          </a:p>
        </p:txBody>
      </p:sp>
      <p:sp>
        <p:nvSpPr>
          <p:cNvPr id="9" name="灯片编号占位符 5"/>
          <p:cNvSpPr>
            <a:spLocks noGrp="1"/>
          </p:cNvSpPr>
          <p:nvPr>
            <p:ph type="sldNum" sz="quarter" idx="12"/>
            <p:custDataLst>
              <p:tags r:id="rId6"/>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showMasterSp="0" userDrawn="1">
  <p:cSld name="末尾幻灯片">
    <p:spTree>
      <p:nvGrpSpPr>
        <p:cNvPr id="1" name=""/>
        <p:cNvGrpSpPr/>
        <p:nvPr/>
      </p:nvGrpSpPr>
      <p:grpSpPr>
        <a:xfrm>
          <a:off x="0" y="0"/>
          <a:ext cx="0" cy="0"/>
          <a:chOff x="0" y="0"/>
          <a:chExt cx="0" cy="0"/>
        </a:xfrm>
      </p:grpSpPr>
      <p:pic>
        <p:nvPicPr>
          <p:cNvPr id="8" name="图片 7" descr="C:/Users/ADMIN/AppData/Local/Temp/fig2wpp/@png2x_bg-2603&amp;1175.png"/>
          <p:cNvPicPr>
            <a:picLocks noChangeAspect="1"/>
          </p:cNvPicPr>
          <p:nvPr userDrawn="1">
            <p:custDataLst>
              <p:tags r:id="rId2"/>
            </p:custDataLst>
          </p:nvPr>
        </p:nvPicPr>
        <p:blipFill>
          <a:blip r:embed="rId3" r:link="rId4"/>
          <a:stretch>
            <a:fillRect/>
          </a:stretch>
        </p:blipFill>
        <p:spPr>
          <a:xfrm>
            <a:off x="0" y="0"/>
            <a:ext cx="12192000" cy="6858000"/>
          </a:xfrm>
          <a:prstGeom prst="rect">
            <a:avLst/>
          </a:prstGeom>
        </p:spPr>
      </p:pic>
      <p:sp>
        <p:nvSpPr>
          <p:cNvPr id="11" name="矩形 10"/>
          <p:cNvSpPr/>
          <p:nvPr userDrawn="1">
            <p:custDataLst>
              <p:tags r:id="rId5"/>
            </p:custDataLst>
          </p:nvPr>
        </p:nvSpPr>
        <p:spPr>
          <a:xfrm>
            <a:off x="0" y="1562100"/>
            <a:ext cx="12191365" cy="3238500"/>
          </a:xfrm>
          <a:prstGeom prst="rect">
            <a:avLst/>
          </a:prstGeom>
          <a:gradFill>
            <a:gsLst>
              <a:gs pos="0">
                <a:schemeClr val="accent1">
                  <a:lumMod val="75000"/>
                  <a:alpha val="100000"/>
                </a:schemeClr>
              </a:gs>
              <a:gs pos="100000">
                <a:schemeClr val="accent1">
                  <a:lumMod val="50000"/>
                  <a:alpha val="100000"/>
                </a:schemeClr>
              </a:gs>
            </a:gsLst>
            <a:lin ang="10800000" scaled="0"/>
          </a:gradFill>
          <a:ln w="25400">
            <a:noFill/>
          </a:ln>
          <a:effectLst>
            <a:outerShdw blurRad="254000" dist="50800" dir="5399997" algn="ctr" rotWithShape="0">
              <a:schemeClr val="accent1">
                <a:alpha val="30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dirty="0">
              <a:ea typeface="微软雅黑" panose="020B0503020204020204" charset="-122"/>
              <a:cs typeface="微软雅黑" panose="020B0503020204020204" charset="-122"/>
            </a:endParaRPr>
          </a:p>
        </p:txBody>
      </p:sp>
      <p:sp>
        <p:nvSpPr>
          <p:cNvPr id="3" name="Freeform 10"/>
          <p:cNvSpPr/>
          <p:nvPr userDrawn="1">
            <p:custDataLst>
              <p:tags r:id="rId6"/>
            </p:custDataLst>
          </p:nvPr>
        </p:nvSpPr>
        <p:spPr bwMode="auto">
          <a:xfrm>
            <a:off x="625287" y="2461446"/>
            <a:ext cx="10941426" cy="1439808"/>
          </a:xfrm>
          <a:custGeom>
            <a:avLst/>
            <a:gdLst>
              <a:gd name="T0" fmla="*/ 12960 w 23822"/>
              <a:gd name="T1" fmla="*/ 1770 h 3115"/>
              <a:gd name="T2" fmla="*/ 3135 w 23822"/>
              <a:gd name="T3" fmla="*/ 682 h 3115"/>
              <a:gd name="T4" fmla="*/ 4187 w 23822"/>
              <a:gd name="T5" fmla="*/ 2207 h 3115"/>
              <a:gd name="T6" fmla="*/ 3518 w 23822"/>
              <a:gd name="T7" fmla="*/ 682 h 3115"/>
              <a:gd name="T8" fmla="*/ 18941 w 23822"/>
              <a:gd name="T9" fmla="*/ 873 h 3115"/>
              <a:gd name="T10" fmla="*/ 19478 w 23822"/>
              <a:gd name="T11" fmla="*/ 2487 h 3115"/>
              <a:gd name="T12" fmla="*/ 20012 w 23822"/>
              <a:gd name="T13" fmla="*/ 873 h 3115"/>
              <a:gd name="T14" fmla="*/ 21929 w 23822"/>
              <a:gd name="T15" fmla="*/ 53 h 3115"/>
              <a:gd name="T16" fmla="*/ 23152 w 23822"/>
              <a:gd name="T17" fmla="*/ 53 h 3115"/>
              <a:gd name="T18" fmla="*/ 23240 w 23822"/>
              <a:gd name="T19" fmla="*/ 3061 h 3115"/>
              <a:gd name="T20" fmla="*/ 21983 w 23822"/>
              <a:gd name="T21" fmla="*/ 3061 h 3115"/>
              <a:gd name="T22" fmla="*/ 16972 w 23822"/>
              <a:gd name="T23" fmla="*/ 53 h 3115"/>
              <a:gd name="T24" fmla="*/ 16972 w 23822"/>
              <a:gd name="T25" fmla="*/ 3061 h 3115"/>
              <a:gd name="T26" fmla="*/ 16616 w 23822"/>
              <a:gd name="T27" fmla="*/ 53 h 3115"/>
              <a:gd name="T28" fmla="*/ 15777 w 23822"/>
              <a:gd name="T29" fmla="*/ 3061 h 3115"/>
              <a:gd name="T30" fmla="*/ 14263 w 23822"/>
              <a:gd name="T31" fmla="*/ 682 h 3115"/>
              <a:gd name="T32" fmla="*/ 12994 w 23822"/>
              <a:gd name="T33" fmla="*/ 53 h 3115"/>
              <a:gd name="T34" fmla="*/ 13182 w 23822"/>
              <a:gd name="T35" fmla="*/ 2398 h 3115"/>
              <a:gd name="T36" fmla="*/ 11178 w 23822"/>
              <a:gd name="T37" fmla="*/ 3061 h 3115"/>
              <a:gd name="T38" fmla="*/ 6207 w 23822"/>
              <a:gd name="T39" fmla="*/ 53 h 3115"/>
              <a:gd name="T40" fmla="*/ 6763 w 23822"/>
              <a:gd name="T41" fmla="*/ 2487 h 3115"/>
              <a:gd name="T42" fmla="*/ 7318 w 23822"/>
              <a:gd name="T43" fmla="*/ 53 h 3115"/>
              <a:gd name="T44" fmla="*/ 7839 w 23822"/>
              <a:gd name="T45" fmla="*/ 2533 h 3115"/>
              <a:gd name="T46" fmla="*/ 6111 w 23822"/>
              <a:gd name="T47" fmla="*/ 2966 h 3115"/>
              <a:gd name="T48" fmla="*/ 5536 w 23822"/>
              <a:gd name="T49" fmla="*/ 53 h 3115"/>
              <a:gd name="T50" fmla="*/ 4396 w 23822"/>
              <a:gd name="T51" fmla="*/ 231 h 3115"/>
              <a:gd name="T52" fmla="*/ 4925 w 23822"/>
              <a:gd name="T53" fmla="*/ 2368 h 3115"/>
              <a:gd name="T54" fmla="*/ 2464 w 23822"/>
              <a:gd name="T55" fmla="*/ 3061 h 3115"/>
              <a:gd name="T56" fmla="*/ 2024 w 23822"/>
              <a:gd name="T57" fmla="*/ 53 h 3115"/>
              <a:gd name="T58" fmla="*/ 671 w 23822"/>
              <a:gd name="T59" fmla="*/ 1230 h 3115"/>
              <a:gd name="T60" fmla="*/ 671 w 23822"/>
              <a:gd name="T61" fmla="*/ 1839 h 3115"/>
              <a:gd name="T62" fmla="*/ 2070 w 23822"/>
              <a:gd name="T63" fmla="*/ 3061 h 3115"/>
              <a:gd name="T64" fmla="*/ 19478 w 23822"/>
              <a:gd name="T65" fmla="*/ 0 h 3115"/>
              <a:gd name="T66" fmla="*/ 20892 w 23822"/>
              <a:gd name="T67" fmla="*/ 1559 h 3115"/>
              <a:gd name="T68" fmla="*/ 19478 w 23822"/>
              <a:gd name="T69" fmla="*/ 3115 h 3115"/>
              <a:gd name="T70" fmla="*/ 18060 w 23822"/>
              <a:gd name="T71" fmla="*/ 1559 h 3115"/>
              <a:gd name="T72" fmla="*/ 19478 w 23822"/>
              <a:gd name="T73" fmla="*/ 0 h 3115"/>
              <a:gd name="T74" fmla="*/ 11010 w 23822"/>
              <a:gd name="T75" fmla="*/ 743 h 3115"/>
              <a:gd name="T76" fmla="*/ 9841 w 23822"/>
              <a:gd name="T77" fmla="*/ 628 h 3115"/>
              <a:gd name="T78" fmla="*/ 9102 w 23822"/>
              <a:gd name="T79" fmla="*/ 1544 h 3115"/>
              <a:gd name="T80" fmla="*/ 9841 w 23822"/>
              <a:gd name="T81" fmla="*/ 2487 h 3115"/>
              <a:gd name="T82" fmla="*/ 11018 w 23822"/>
              <a:gd name="T83" fmla="*/ 2372 h 3115"/>
              <a:gd name="T84" fmla="*/ 9102 w 23822"/>
              <a:gd name="T85" fmla="*/ 2920 h 3115"/>
              <a:gd name="T86" fmla="*/ 8596 w 23822"/>
              <a:gd name="T87" fmla="*/ 733 h 3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822" h="3115">
                <a:moveTo>
                  <a:pt x="12642" y="935"/>
                </a:moveTo>
                <a:lnTo>
                  <a:pt x="12347" y="1770"/>
                </a:lnTo>
                <a:lnTo>
                  <a:pt x="12960" y="1770"/>
                </a:lnTo>
                <a:lnTo>
                  <a:pt x="12665" y="935"/>
                </a:lnTo>
                <a:lnTo>
                  <a:pt x="12642" y="935"/>
                </a:lnTo>
                <a:close/>
                <a:moveTo>
                  <a:pt x="3135" y="682"/>
                </a:moveTo>
                <a:lnTo>
                  <a:pt x="3135" y="2433"/>
                </a:lnTo>
                <a:lnTo>
                  <a:pt x="3488" y="2433"/>
                </a:lnTo>
                <a:cubicBezTo>
                  <a:pt x="3792" y="2433"/>
                  <a:pt x="4025" y="2358"/>
                  <a:pt x="4187" y="2207"/>
                </a:cubicBezTo>
                <a:cubicBezTo>
                  <a:pt x="4349" y="2056"/>
                  <a:pt x="4430" y="1840"/>
                  <a:pt x="4430" y="1559"/>
                </a:cubicBezTo>
                <a:cubicBezTo>
                  <a:pt x="4430" y="1276"/>
                  <a:pt x="4352" y="1059"/>
                  <a:pt x="4195" y="908"/>
                </a:cubicBezTo>
                <a:cubicBezTo>
                  <a:pt x="4037" y="757"/>
                  <a:pt x="3812" y="682"/>
                  <a:pt x="3518" y="682"/>
                </a:cubicBezTo>
                <a:lnTo>
                  <a:pt x="3135" y="682"/>
                </a:lnTo>
                <a:close/>
                <a:moveTo>
                  <a:pt x="19478" y="628"/>
                </a:moveTo>
                <a:cubicBezTo>
                  <a:pt x="19251" y="628"/>
                  <a:pt x="19072" y="710"/>
                  <a:pt x="18941" y="873"/>
                </a:cubicBezTo>
                <a:cubicBezTo>
                  <a:pt x="18811" y="1037"/>
                  <a:pt x="18746" y="1265"/>
                  <a:pt x="18746" y="1559"/>
                </a:cubicBezTo>
                <a:cubicBezTo>
                  <a:pt x="18746" y="1853"/>
                  <a:pt x="18811" y="2081"/>
                  <a:pt x="18941" y="2243"/>
                </a:cubicBezTo>
                <a:cubicBezTo>
                  <a:pt x="19072" y="2405"/>
                  <a:pt x="19251" y="2487"/>
                  <a:pt x="19478" y="2487"/>
                </a:cubicBezTo>
                <a:cubicBezTo>
                  <a:pt x="19703" y="2487"/>
                  <a:pt x="19880" y="2405"/>
                  <a:pt x="20011" y="2243"/>
                </a:cubicBezTo>
                <a:cubicBezTo>
                  <a:pt x="20141" y="2081"/>
                  <a:pt x="20206" y="1853"/>
                  <a:pt x="20206" y="1559"/>
                </a:cubicBezTo>
                <a:cubicBezTo>
                  <a:pt x="20206" y="1265"/>
                  <a:pt x="20141" y="1037"/>
                  <a:pt x="20012" y="873"/>
                </a:cubicBezTo>
                <a:cubicBezTo>
                  <a:pt x="19883" y="710"/>
                  <a:pt x="19705" y="628"/>
                  <a:pt x="19478" y="628"/>
                </a:cubicBezTo>
                <a:close/>
                <a:moveTo>
                  <a:pt x="21312" y="53"/>
                </a:moveTo>
                <a:lnTo>
                  <a:pt x="21929" y="53"/>
                </a:lnTo>
                <a:lnTo>
                  <a:pt x="23129" y="1827"/>
                </a:lnTo>
                <a:lnTo>
                  <a:pt x="23152" y="1827"/>
                </a:lnTo>
                <a:lnTo>
                  <a:pt x="23152" y="53"/>
                </a:lnTo>
                <a:lnTo>
                  <a:pt x="23822" y="53"/>
                </a:lnTo>
                <a:lnTo>
                  <a:pt x="23822" y="3061"/>
                </a:lnTo>
                <a:lnTo>
                  <a:pt x="23240" y="3061"/>
                </a:lnTo>
                <a:lnTo>
                  <a:pt x="22006" y="1287"/>
                </a:lnTo>
                <a:lnTo>
                  <a:pt x="21983" y="1287"/>
                </a:lnTo>
                <a:lnTo>
                  <a:pt x="21983" y="3061"/>
                </a:lnTo>
                <a:lnTo>
                  <a:pt x="21312" y="3061"/>
                </a:lnTo>
                <a:lnTo>
                  <a:pt x="21312" y="53"/>
                </a:lnTo>
                <a:close/>
                <a:moveTo>
                  <a:pt x="16972" y="53"/>
                </a:moveTo>
                <a:lnTo>
                  <a:pt x="17643" y="53"/>
                </a:lnTo>
                <a:lnTo>
                  <a:pt x="17643" y="3061"/>
                </a:lnTo>
                <a:lnTo>
                  <a:pt x="16972" y="3061"/>
                </a:lnTo>
                <a:lnTo>
                  <a:pt x="16972" y="53"/>
                </a:lnTo>
                <a:close/>
                <a:moveTo>
                  <a:pt x="14263" y="53"/>
                </a:moveTo>
                <a:lnTo>
                  <a:pt x="16616" y="53"/>
                </a:lnTo>
                <a:lnTo>
                  <a:pt x="16616" y="682"/>
                </a:lnTo>
                <a:lnTo>
                  <a:pt x="15777" y="682"/>
                </a:lnTo>
                <a:lnTo>
                  <a:pt x="15777" y="3061"/>
                </a:lnTo>
                <a:lnTo>
                  <a:pt x="15106" y="3061"/>
                </a:lnTo>
                <a:lnTo>
                  <a:pt x="15106" y="682"/>
                </a:lnTo>
                <a:lnTo>
                  <a:pt x="14263" y="682"/>
                </a:lnTo>
                <a:lnTo>
                  <a:pt x="14263" y="53"/>
                </a:lnTo>
                <a:close/>
                <a:moveTo>
                  <a:pt x="12308" y="53"/>
                </a:moveTo>
                <a:lnTo>
                  <a:pt x="12994" y="53"/>
                </a:lnTo>
                <a:lnTo>
                  <a:pt x="14129" y="3061"/>
                </a:lnTo>
                <a:lnTo>
                  <a:pt x="13416" y="3061"/>
                </a:lnTo>
                <a:lnTo>
                  <a:pt x="13182" y="2398"/>
                </a:lnTo>
                <a:lnTo>
                  <a:pt x="12121" y="2398"/>
                </a:lnTo>
                <a:lnTo>
                  <a:pt x="11887" y="3061"/>
                </a:lnTo>
                <a:lnTo>
                  <a:pt x="11178" y="3061"/>
                </a:lnTo>
                <a:lnTo>
                  <a:pt x="12308" y="53"/>
                </a:lnTo>
                <a:close/>
                <a:moveTo>
                  <a:pt x="5536" y="53"/>
                </a:moveTo>
                <a:lnTo>
                  <a:pt x="6207" y="53"/>
                </a:lnTo>
                <a:lnTo>
                  <a:pt x="6207" y="1824"/>
                </a:lnTo>
                <a:cubicBezTo>
                  <a:pt x="6207" y="2028"/>
                  <a:pt x="6257" y="2190"/>
                  <a:pt x="6356" y="2308"/>
                </a:cubicBezTo>
                <a:cubicBezTo>
                  <a:pt x="6456" y="2427"/>
                  <a:pt x="6591" y="2487"/>
                  <a:pt x="6763" y="2487"/>
                </a:cubicBezTo>
                <a:cubicBezTo>
                  <a:pt x="6934" y="2487"/>
                  <a:pt x="7069" y="2428"/>
                  <a:pt x="7169" y="2312"/>
                </a:cubicBezTo>
                <a:cubicBezTo>
                  <a:pt x="7268" y="2196"/>
                  <a:pt x="7318" y="2038"/>
                  <a:pt x="7318" y="1839"/>
                </a:cubicBezTo>
                <a:lnTo>
                  <a:pt x="7318" y="53"/>
                </a:lnTo>
                <a:lnTo>
                  <a:pt x="7989" y="53"/>
                </a:lnTo>
                <a:lnTo>
                  <a:pt x="7989" y="1866"/>
                </a:lnTo>
                <a:cubicBezTo>
                  <a:pt x="7989" y="2121"/>
                  <a:pt x="7939" y="2344"/>
                  <a:pt x="7839" y="2533"/>
                </a:cubicBezTo>
                <a:cubicBezTo>
                  <a:pt x="7740" y="2722"/>
                  <a:pt x="7597" y="2866"/>
                  <a:pt x="7412" y="2966"/>
                </a:cubicBezTo>
                <a:cubicBezTo>
                  <a:pt x="7227" y="3065"/>
                  <a:pt x="7010" y="3115"/>
                  <a:pt x="6763" y="3115"/>
                </a:cubicBezTo>
                <a:cubicBezTo>
                  <a:pt x="6512" y="3115"/>
                  <a:pt x="6295" y="3065"/>
                  <a:pt x="6111" y="2966"/>
                </a:cubicBezTo>
                <a:cubicBezTo>
                  <a:pt x="5927" y="2866"/>
                  <a:pt x="5785" y="2722"/>
                  <a:pt x="5686" y="2534"/>
                </a:cubicBezTo>
                <a:cubicBezTo>
                  <a:pt x="5586" y="2347"/>
                  <a:pt x="5536" y="2124"/>
                  <a:pt x="5536" y="1866"/>
                </a:cubicBezTo>
                <a:lnTo>
                  <a:pt x="5536" y="53"/>
                </a:lnTo>
                <a:close/>
                <a:moveTo>
                  <a:pt x="2464" y="53"/>
                </a:moveTo>
                <a:lnTo>
                  <a:pt x="3549" y="53"/>
                </a:lnTo>
                <a:cubicBezTo>
                  <a:pt x="3878" y="53"/>
                  <a:pt x="4161" y="113"/>
                  <a:pt x="4396" y="231"/>
                </a:cubicBezTo>
                <a:cubicBezTo>
                  <a:pt x="4631" y="350"/>
                  <a:pt x="4810" y="523"/>
                  <a:pt x="4932" y="749"/>
                </a:cubicBezTo>
                <a:cubicBezTo>
                  <a:pt x="5055" y="975"/>
                  <a:pt x="5116" y="1245"/>
                  <a:pt x="5116" y="1559"/>
                </a:cubicBezTo>
                <a:cubicBezTo>
                  <a:pt x="5116" y="1873"/>
                  <a:pt x="5052" y="2143"/>
                  <a:pt x="4925" y="2368"/>
                </a:cubicBezTo>
                <a:cubicBezTo>
                  <a:pt x="4797" y="2593"/>
                  <a:pt x="4611" y="2764"/>
                  <a:pt x="4367" y="2883"/>
                </a:cubicBezTo>
                <a:cubicBezTo>
                  <a:pt x="4123" y="3002"/>
                  <a:pt x="3829" y="3061"/>
                  <a:pt x="3484" y="3061"/>
                </a:cubicBezTo>
                <a:lnTo>
                  <a:pt x="2464" y="3061"/>
                </a:lnTo>
                <a:lnTo>
                  <a:pt x="2464" y="53"/>
                </a:lnTo>
                <a:close/>
                <a:moveTo>
                  <a:pt x="0" y="53"/>
                </a:moveTo>
                <a:lnTo>
                  <a:pt x="2024" y="53"/>
                </a:lnTo>
                <a:lnTo>
                  <a:pt x="2024" y="663"/>
                </a:lnTo>
                <a:lnTo>
                  <a:pt x="671" y="663"/>
                </a:lnTo>
                <a:lnTo>
                  <a:pt x="671" y="1230"/>
                </a:lnTo>
                <a:lnTo>
                  <a:pt x="1951" y="1230"/>
                </a:lnTo>
                <a:lnTo>
                  <a:pt x="1951" y="1839"/>
                </a:lnTo>
                <a:lnTo>
                  <a:pt x="671" y="1839"/>
                </a:lnTo>
                <a:lnTo>
                  <a:pt x="671" y="2452"/>
                </a:lnTo>
                <a:lnTo>
                  <a:pt x="2070" y="2452"/>
                </a:lnTo>
                <a:lnTo>
                  <a:pt x="2070" y="3061"/>
                </a:lnTo>
                <a:lnTo>
                  <a:pt x="0" y="3061"/>
                </a:lnTo>
                <a:lnTo>
                  <a:pt x="0" y="53"/>
                </a:lnTo>
                <a:close/>
                <a:moveTo>
                  <a:pt x="19478" y="0"/>
                </a:moveTo>
                <a:cubicBezTo>
                  <a:pt x="19767" y="0"/>
                  <a:pt x="20017" y="62"/>
                  <a:pt x="20229" y="185"/>
                </a:cubicBezTo>
                <a:cubicBezTo>
                  <a:pt x="20441" y="309"/>
                  <a:pt x="20605" y="488"/>
                  <a:pt x="20719" y="722"/>
                </a:cubicBezTo>
                <a:cubicBezTo>
                  <a:pt x="20834" y="956"/>
                  <a:pt x="20892" y="1235"/>
                  <a:pt x="20892" y="1559"/>
                </a:cubicBezTo>
                <a:cubicBezTo>
                  <a:pt x="20892" y="1881"/>
                  <a:pt x="20834" y="2159"/>
                  <a:pt x="20719" y="2393"/>
                </a:cubicBezTo>
                <a:cubicBezTo>
                  <a:pt x="20605" y="2626"/>
                  <a:pt x="20441" y="2805"/>
                  <a:pt x="20229" y="2929"/>
                </a:cubicBezTo>
                <a:cubicBezTo>
                  <a:pt x="20017" y="3053"/>
                  <a:pt x="19767" y="3115"/>
                  <a:pt x="19478" y="3115"/>
                </a:cubicBezTo>
                <a:cubicBezTo>
                  <a:pt x="19187" y="3115"/>
                  <a:pt x="18935" y="3053"/>
                  <a:pt x="18723" y="2929"/>
                </a:cubicBezTo>
                <a:cubicBezTo>
                  <a:pt x="18511" y="2805"/>
                  <a:pt x="18347" y="2626"/>
                  <a:pt x="18233" y="2393"/>
                </a:cubicBezTo>
                <a:cubicBezTo>
                  <a:pt x="18118" y="2159"/>
                  <a:pt x="18060" y="1881"/>
                  <a:pt x="18060" y="1559"/>
                </a:cubicBezTo>
                <a:cubicBezTo>
                  <a:pt x="18060" y="1235"/>
                  <a:pt x="18118" y="956"/>
                  <a:pt x="18233" y="722"/>
                </a:cubicBezTo>
                <a:cubicBezTo>
                  <a:pt x="18347" y="488"/>
                  <a:pt x="18511" y="309"/>
                  <a:pt x="18723" y="185"/>
                </a:cubicBezTo>
                <a:cubicBezTo>
                  <a:pt x="18935" y="62"/>
                  <a:pt x="19187" y="0"/>
                  <a:pt x="19478" y="0"/>
                </a:cubicBezTo>
                <a:close/>
                <a:moveTo>
                  <a:pt x="9880" y="0"/>
                </a:moveTo>
                <a:cubicBezTo>
                  <a:pt x="10145" y="0"/>
                  <a:pt x="10373" y="65"/>
                  <a:pt x="10562" y="197"/>
                </a:cubicBezTo>
                <a:cubicBezTo>
                  <a:pt x="10751" y="329"/>
                  <a:pt x="10900" y="511"/>
                  <a:pt x="11010" y="743"/>
                </a:cubicBezTo>
                <a:lnTo>
                  <a:pt x="10416" y="1007"/>
                </a:lnTo>
                <a:cubicBezTo>
                  <a:pt x="10363" y="882"/>
                  <a:pt x="10285" y="788"/>
                  <a:pt x="10184" y="724"/>
                </a:cubicBezTo>
                <a:cubicBezTo>
                  <a:pt x="10083" y="660"/>
                  <a:pt x="9969" y="628"/>
                  <a:pt x="9841" y="628"/>
                </a:cubicBezTo>
                <a:cubicBezTo>
                  <a:pt x="9696" y="628"/>
                  <a:pt x="9567" y="666"/>
                  <a:pt x="9456" y="741"/>
                </a:cubicBezTo>
                <a:cubicBezTo>
                  <a:pt x="9345" y="816"/>
                  <a:pt x="9258" y="923"/>
                  <a:pt x="9196" y="1061"/>
                </a:cubicBezTo>
                <a:cubicBezTo>
                  <a:pt x="9133" y="1199"/>
                  <a:pt x="9102" y="1360"/>
                  <a:pt x="9102" y="1544"/>
                </a:cubicBezTo>
                <a:cubicBezTo>
                  <a:pt x="9102" y="1733"/>
                  <a:pt x="9133" y="1898"/>
                  <a:pt x="9196" y="2040"/>
                </a:cubicBezTo>
                <a:cubicBezTo>
                  <a:pt x="9258" y="2182"/>
                  <a:pt x="9345" y="2292"/>
                  <a:pt x="9456" y="2370"/>
                </a:cubicBezTo>
                <a:cubicBezTo>
                  <a:pt x="9567" y="2448"/>
                  <a:pt x="9696" y="2487"/>
                  <a:pt x="9841" y="2487"/>
                </a:cubicBezTo>
                <a:cubicBezTo>
                  <a:pt x="9964" y="2487"/>
                  <a:pt x="10075" y="2454"/>
                  <a:pt x="10173" y="2389"/>
                </a:cubicBezTo>
                <a:cubicBezTo>
                  <a:pt x="10271" y="2324"/>
                  <a:pt x="10355" y="2230"/>
                  <a:pt x="10424" y="2107"/>
                </a:cubicBezTo>
                <a:lnTo>
                  <a:pt x="11018" y="2372"/>
                </a:lnTo>
                <a:cubicBezTo>
                  <a:pt x="10905" y="2609"/>
                  <a:pt x="10748" y="2792"/>
                  <a:pt x="10545" y="2922"/>
                </a:cubicBezTo>
                <a:cubicBezTo>
                  <a:pt x="10341" y="3051"/>
                  <a:pt x="10108" y="3115"/>
                  <a:pt x="9845" y="3115"/>
                </a:cubicBezTo>
                <a:cubicBezTo>
                  <a:pt x="9567" y="3115"/>
                  <a:pt x="9319" y="3050"/>
                  <a:pt x="9102" y="2920"/>
                </a:cubicBezTo>
                <a:cubicBezTo>
                  <a:pt x="8885" y="2789"/>
                  <a:pt x="8715" y="2605"/>
                  <a:pt x="8594" y="2366"/>
                </a:cubicBezTo>
                <a:cubicBezTo>
                  <a:pt x="8473" y="2127"/>
                  <a:pt x="8412" y="1853"/>
                  <a:pt x="8412" y="1544"/>
                </a:cubicBezTo>
                <a:cubicBezTo>
                  <a:pt x="8412" y="1237"/>
                  <a:pt x="8473" y="967"/>
                  <a:pt x="8596" y="733"/>
                </a:cubicBezTo>
                <a:cubicBezTo>
                  <a:pt x="8719" y="500"/>
                  <a:pt x="8891" y="319"/>
                  <a:pt x="9113" y="191"/>
                </a:cubicBezTo>
                <a:cubicBezTo>
                  <a:pt x="9336" y="63"/>
                  <a:pt x="9591" y="0"/>
                  <a:pt x="9880" y="0"/>
                </a:cubicBezTo>
                <a:close/>
              </a:path>
            </a:pathLst>
          </a:custGeom>
          <a:noFill/>
          <a:ln w="19050" cap="flat">
            <a:gradFill>
              <a:gsLst>
                <a:gs pos="0">
                  <a:srgbClr val="FFFFFF">
                    <a:alpha val="11765"/>
                  </a:srgbClr>
                </a:gs>
                <a:gs pos="100000">
                  <a:srgbClr val="FFFFFF">
                    <a:alpha val="0"/>
                  </a:srgbClr>
                </a:gs>
              </a:gsLst>
              <a:lin ang="5400000" scaled="1"/>
            </a:gradFill>
            <a:prstDash val="solid"/>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ea typeface="微软雅黑" panose="020B0503020204020204" charset="-122"/>
              <a:cs typeface="微软雅黑" panose="020B0503020204020204" charset="-122"/>
            </a:endParaRPr>
          </a:p>
        </p:txBody>
      </p:sp>
      <p:pic>
        <p:nvPicPr>
          <p:cNvPr id="15" name="图片 14" descr="C:/Users/ADMIN/AppData/Local/Temp/fig2wpp/@png2x-2574&amp;2537.png"/>
          <p:cNvPicPr>
            <a:picLocks noChangeAspect="1"/>
          </p:cNvPicPr>
          <p:nvPr userDrawn="1">
            <p:custDataLst>
              <p:tags r:id="rId7"/>
            </p:custDataLst>
          </p:nvPr>
        </p:nvPicPr>
        <p:blipFill>
          <a:blip r:embed="rId8" r:link="rId4"/>
          <a:srcRect b="11680"/>
          <a:stretch>
            <a:fillRect/>
          </a:stretch>
        </p:blipFill>
        <p:spPr>
          <a:xfrm>
            <a:off x="4352925" y="673100"/>
            <a:ext cx="3486150" cy="1574800"/>
          </a:xfrm>
          <a:prstGeom prst="rect">
            <a:avLst/>
          </a:prstGeom>
          <a:effectLst>
            <a:outerShdw blurRad="279400" dist="50800" dir="2640000" algn="t" rotWithShape="0">
              <a:schemeClr val="accent1">
                <a:lumMod val="50000"/>
                <a:alpha val="56000"/>
              </a:schemeClr>
            </a:outerShdw>
          </a:effectLst>
        </p:spPr>
      </p:pic>
      <p:sp>
        <p:nvSpPr>
          <p:cNvPr id="2" name="标题 1"/>
          <p:cNvSpPr>
            <a:spLocks noGrp="1"/>
          </p:cNvSpPr>
          <p:nvPr>
            <p:ph type="ctrTitle"/>
            <p:custDataLst>
              <p:tags r:id="rId9"/>
            </p:custDataLst>
          </p:nvPr>
        </p:nvSpPr>
        <p:spPr>
          <a:xfrm>
            <a:off x="838200" y="2075440"/>
            <a:ext cx="10515000" cy="1630880"/>
          </a:xfrm>
        </p:spPr>
        <p:txBody>
          <a:bodyPr wrap="square" anchor="b">
            <a:normAutofit/>
          </a:bodyPr>
          <a:lstStyle>
            <a:lvl1pPr algn="ctr">
              <a:lnSpc>
                <a:spcPct val="100000"/>
              </a:lnSpc>
              <a:defRPr sz="6200">
                <a:solidFill>
                  <a:schemeClr val="lt1">
                    <a:lumMod val="100000"/>
                  </a:schemeClr>
                </a:solidFill>
                <a:latin typeface="微软雅黑" panose="020B0503020204020204" charset="-122"/>
                <a:ea typeface="微软雅黑" panose="020B0503020204020204" charset="-122"/>
              </a:defRPr>
            </a:lvl1pPr>
          </a:lstStyle>
          <a:p>
            <a:r>
              <a:rPr lang="zh-CN" altLang="en-US" dirty="0"/>
              <a:t>单击此处编辑母版标题样式</a:t>
            </a:r>
            <a:endParaRPr lang="zh-CN" altLang="en-US" dirty="0"/>
          </a:p>
        </p:txBody>
      </p:sp>
      <p:sp>
        <p:nvSpPr>
          <p:cNvPr id="4" name="日期占位符 3"/>
          <p:cNvSpPr>
            <a:spLocks noGrp="1"/>
          </p:cNvSpPr>
          <p:nvPr>
            <p:ph type="dt" sz="half" idx="10"/>
            <p:custDataLst>
              <p:tags r:id="rId10"/>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4"/>
          <p:cNvSpPr>
            <a:spLocks noGrp="1"/>
          </p:cNvSpPr>
          <p:nvPr>
            <p:ph type="ftr" sz="quarter" idx="11"/>
            <p:custDataLst>
              <p:tags r:id="rId11"/>
            </p:custDataLst>
          </p:nvPr>
        </p:nvSpPr>
        <p:spPr/>
        <p:txBody>
          <a:bodyPr/>
          <a:lstStyle/>
          <a:p>
            <a:endParaRPr lang="zh-CN" altLang="en-US"/>
          </a:p>
        </p:txBody>
      </p:sp>
      <p:sp>
        <p:nvSpPr>
          <p:cNvPr id="6" name="灯片编号占位符 5"/>
          <p:cNvSpPr>
            <a:spLocks noGrp="1"/>
          </p:cNvSpPr>
          <p:nvPr>
            <p:ph type="sldNum" sz="quarter" idx="12"/>
            <p:custDataLst>
              <p:tags r:id="rId12"/>
            </p:custDataLst>
          </p:nvPr>
        </p:nvSpPr>
        <p:spPr>
          <a:xfrm>
            <a:off x="8610600" y="6356350"/>
            <a:ext cx="2743200" cy="365125"/>
          </a:xfrm>
        </p:spPr>
        <p:txBody>
          <a:bodyPr wrap="square">
            <a:normAutofit/>
          </a:bodyPr>
          <a:lstStyle/>
          <a:p>
            <a:fld id="{BE5F26B5-172A-4DC2-B0B7-181CFC56B87C}" type="slidenum">
              <a:rPr lang="zh-CN" altLang="en-US" smtClean="0"/>
            </a:fld>
            <a:endParaRPr lang="zh-CN" altLang="en-US"/>
          </a:p>
        </p:txBody>
      </p:sp>
      <p:sp>
        <p:nvSpPr>
          <p:cNvPr id="24" name="署名占位符 10"/>
          <p:cNvSpPr>
            <a:spLocks noGrp="1"/>
          </p:cNvSpPr>
          <p:nvPr>
            <p:ph type="body" sz="quarter" idx="17" hasCustomPrompt="1"/>
            <p:custDataLst>
              <p:tags r:id="rId13"/>
            </p:custDataLst>
          </p:nvPr>
        </p:nvSpPr>
        <p:spPr>
          <a:xfrm>
            <a:off x="838200" y="4312253"/>
            <a:ext cx="10515000" cy="488348"/>
          </a:xfrm>
        </p:spPr>
        <p:txBody>
          <a:bodyPr wrap="square" anchor="t">
            <a:normAutofit/>
          </a:bodyPr>
          <a:lstStyle>
            <a:lvl1pPr marL="0" indent="0" algn="ctr">
              <a:lnSpc>
                <a:spcPct val="100000"/>
              </a:lnSpc>
              <a:buNone/>
              <a:defRPr sz="1800">
                <a:solidFill>
                  <a:schemeClr val="lt1">
                    <a:lumMod val="100000"/>
                  </a:schemeClr>
                </a:solidFill>
              </a:defRPr>
            </a:lvl1pPr>
          </a:lstStyle>
          <a:p>
            <a:pPr lvl="0"/>
            <a:r>
              <a:rPr lang="zh-CN" altLang="en-US" dirty="0"/>
              <a:t>署名</a:t>
            </a:r>
            <a:endParaRPr lang="zh-CN" altLang="en-US" dirty="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仅标题版式">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wrap="square">
            <a:normAutofit/>
          </a:bodyPr>
          <a:lstStyle>
            <a:lvl1pPr algn="ctr">
              <a:defRPr sz="3200">
                <a:solidFill>
                  <a:srgbClr val="333333"/>
                </a:solidFill>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3"/>
            </p:custDataLst>
          </p:nvPr>
        </p:nvSpPr>
        <p:spPr/>
        <p:txBody>
          <a:bodyPr wrap="square">
            <a:normAutofit/>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dirty="0"/>
          </a:p>
        </p:txBody>
      </p:sp>
      <p:sp>
        <p:nvSpPr>
          <p:cNvPr id="5" name="灯片编号占位符 4"/>
          <p:cNvSpPr>
            <a:spLocks noGrp="1"/>
          </p:cNvSpPr>
          <p:nvPr>
            <p:ph type="sldNum" sz="quarter" idx="12"/>
            <p:custDataLst>
              <p:tags r:id="rId5"/>
            </p:custDataLst>
          </p:nvPr>
        </p:nvSpPr>
        <p:spPr/>
        <p:txBody>
          <a:bodyPr wrap="square">
            <a:normAutofit/>
          </a:bodyPr>
          <a:lstStyle/>
          <a:p>
            <a:fld id="{49AE70B2-8BF9-45C0-BB95-33D1B9D3A854}" type="slidenum">
              <a:rPr lang="zh-CN" altLang="en-US" smtClean="0"/>
            </a:fld>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showMasterSp="0" userDrawn="1">
  <p:cSld name="目录">
    <p:spTree>
      <p:nvGrpSpPr>
        <p:cNvPr id="1" name=""/>
        <p:cNvGrpSpPr/>
        <p:nvPr/>
      </p:nvGrpSpPr>
      <p:grpSpPr>
        <a:xfrm>
          <a:off x="0" y="0"/>
          <a:ext cx="0" cy="0"/>
          <a:chOff x="0" y="0"/>
          <a:chExt cx="0" cy="0"/>
        </a:xfrm>
      </p:grpSpPr>
      <p:pic>
        <p:nvPicPr>
          <p:cNvPr id="6" name="图片 5" descr="C:/Users/ADMIN/AppData/Local/Temp/fig2wpp/@png2x_bg-2558&amp;1200.png"/>
          <p:cNvPicPr>
            <a:picLocks noChangeAspect="1"/>
          </p:cNvPicPr>
          <p:nvPr userDrawn="1">
            <p:custDataLst>
              <p:tags r:id="rId2"/>
            </p:custDataLst>
          </p:nvPr>
        </p:nvPicPr>
        <p:blipFill>
          <a:blip r:embed="rId3" r:link="rId4"/>
          <a:stretch>
            <a:fillRect/>
          </a:stretch>
        </p:blipFill>
        <p:spPr>
          <a:xfrm>
            <a:off x="0" y="0"/>
            <a:ext cx="12192000" cy="6858000"/>
          </a:xfrm>
          <a:prstGeom prst="rect">
            <a:avLst/>
          </a:prstGeom>
        </p:spPr>
      </p:pic>
      <p:sp>
        <p:nvSpPr>
          <p:cNvPr id="4" name="矩形 3"/>
          <p:cNvSpPr/>
          <p:nvPr userDrawn="1">
            <p:custDataLst>
              <p:tags r:id="rId5"/>
            </p:custDataLst>
          </p:nvPr>
        </p:nvSpPr>
        <p:spPr>
          <a:xfrm>
            <a:off x="318" y="0"/>
            <a:ext cx="12191365" cy="2590165"/>
          </a:xfrm>
          <a:prstGeom prst="rect">
            <a:avLst/>
          </a:prstGeom>
          <a:gradFill>
            <a:gsLst>
              <a:gs pos="0">
                <a:schemeClr val="accent1">
                  <a:lumMod val="75000"/>
                  <a:alpha val="100000"/>
                </a:schemeClr>
              </a:gs>
              <a:gs pos="100000">
                <a:schemeClr val="accent1">
                  <a:lumMod val="50000"/>
                  <a:alpha val="100000"/>
                </a:schemeClr>
              </a:gs>
            </a:gsLst>
            <a:lin ang="10800000" scaled="0"/>
          </a:gradFill>
          <a:ln w="25400">
            <a:noFill/>
          </a:ln>
          <a:effectLst>
            <a:outerShdw blurRad="254000" dist="50800" dir="5399997" algn="ctr" rotWithShape="0">
              <a:schemeClr val="accent1">
                <a:alpha val="30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dirty="0">
              <a:cs typeface="微软雅黑" panose="020B0503020204020204" charset="-122"/>
            </a:endParaRPr>
          </a:p>
        </p:txBody>
      </p:sp>
      <p:sp>
        <p:nvSpPr>
          <p:cNvPr id="11" name="Freeform 14"/>
          <p:cNvSpPr/>
          <p:nvPr userDrawn="1">
            <p:custDataLst>
              <p:tags r:id="rId6"/>
            </p:custDataLst>
          </p:nvPr>
        </p:nvSpPr>
        <p:spPr bwMode="auto">
          <a:xfrm>
            <a:off x="1067228" y="583261"/>
            <a:ext cx="10057544" cy="1423642"/>
          </a:xfrm>
          <a:custGeom>
            <a:avLst/>
            <a:gdLst>
              <a:gd name="T0" fmla="*/ 4307 w 26397"/>
              <a:gd name="T1" fmla="*/ 1872 h 3739"/>
              <a:gd name="T2" fmla="*/ 5825 w 26397"/>
              <a:gd name="T3" fmla="*/ 2693 h 3739"/>
              <a:gd name="T4" fmla="*/ 5186 w 26397"/>
              <a:gd name="T5" fmla="*/ 754 h 3739"/>
              <a:gd name="T6" fmla="*/ 23302 w 26397"/>
              <a:gd name="T7" fmla="*/ 818 h 3739"/>
              <a:gd name="T8" fmla="*/ 21490 w 26397"/>
              <a:gd name="T9" fmla="*/ 3675 h 3739"/>
              <a:gd name="T10" fmla="*/ 20478 w 26397"/>
              <a:gd name="T11" fmla="*/ 64 h 3739"/>
              <a:gd name="T12" fmla="*/ 19218 w 26397"/>
              <a:gd name="T13" fmla="*/ 2194 h 3739"/>
              <a:gd name="T14" fmla="*/ 20050 w 26397"/>
              <a:gd name="T15" fmla="*/ 64 h 3739"/>
              <a:gd name="T16" fmla="*/ 17870 w 26397"/>
              <a:gd name="T17" fmla="*/ 1545 h 3739"/>
              <a:gd name="T18" fmla="*/ 17037 w 26397"/>
              <a:gd name="T19" fmla="*/ 3675 h 3739"/>
              <a:gd name="T20" fmla="*/ 16510 w 26397"/>
              <a:gd name="T21" fmla="*/ 64 h 3739"/>
              <a:gd name="T22" fmla="*/ 14886 w 26397"/>
              <a:gd name="T23" fmla="*/ 1476 h 3739"/>
              <a:gd name="T24" fmla="*/ 14886 w 26397"/>
              <a:gd name="T25" fmla="*/ 2208 h 3739"/>
              <a:gd name="T26" fmla="*/ 16565 w 26397"/>
              <a:gd name="T27" fmla="*/ 3675 h 3739"/>
              <a:gd name="T28" fmla="*/ 10830 w 26397"/>
              <a:gd name="T29" fmla="*/ 64 h 3739"/>
              <a:gd name="T30" fmla="*/ 12647 w 26397"/>
              <a:gd name="T31" fmla="*/ 818 h 3739"/>
              <a:gd name="T32" fmla="*/ 11842 w 26397"/>
              <a:gd name="T33" fmla="*/ 818 h 3739"/>
              <a:gd name="T34" fmla="*/ 7389 w 26397"/>
              <a:gd name="T35" fmla="*/ 64 h 3739"/>
              <a:gd name="T36" fmla="*/ 9597 w 26397"/>
              <a:gd name="T37" fmla="*/ 2194 h 3739"/>
              <a:gd name="T38" fmla="*/ 10402 w 26397"/>
              <a:gd name="T39" fmla="*/ 3675 h 3739"/>
              <a:gd name="T40" fmla="*/ 8194 w 26397"/>
              <a:gd name="T41" fmla="*/ 1545 h 3739"/>
              <a:gd name="T42" fmla="*/ 7389 w 26397"/>
              <a:gd name="T43" fmla="*/ 64 h 3739"/>
              <a:gd name="T44" fmla="*/ 25707 w 26397"/>
              <a:gd name="T45" fmla="*/ 1177 h 3739"/>
              <a:gd name="T46" fmla="*/ 24619 w 26397"/>
              <a:gd name="T47" fmla="*/ 828 h 3739"/>
              <a:gd name="T48" fmla="*/ 24737 w 26397"/>
              <a:gd name="T49" fmla="*/ 1389 h 3739"/>
              <a:gd name="T50" fmla="*/ 26199 w 26397"/>
              <a:gd name="T51" fmla="*/ 2042 h 3739"/>
              <a:gd name="T52" fmla="*/ 25698 w 26397"/>
              <a:gd name="T53" fmla="*/ 3597 h 3739"/>
              <a:gd name="T54" fmla="*/ 23513 w 26397"/>
              <a:gd name="T55" fmla="*/ 2847 h 3739"/>
              <a:gd name="T56" fmla="*/ 24967 w 26397"/>
              <a:gd name="T57" fmla="*/ 3008 h 3739"/>
              <a:gd name="T58" fmla="*/ 25500 w 26397"/>
              <a:gd name="T59" fmla="*/ 2479 h 3739"/>
              <a:gd name="T60" fmla="*/ 24251 w 26397"/>
              <a:gd name="T61" fmla="*/ 1996 h 3739"/>
              <a:gd name="T62" fmla="*/ 23819 w 26397"/>
              <a:gd name="T63" fmla="*/ 531 h 3739"/>
              <a:gd name="T64" fmla="*/ 5186 w 26397"/>
              <a:gd name="T65" fmla="*/ 0 h 3739"/>
              <a:gd name="T66" fmla="*/ 6883 w 26397"/>
              <a:gd name="T67" fmla="*/ 1872 h 3739"/>
              <a:gd name="T68" fmla="*/ 5186 w 26397"/>
              <a:gd name="T69" fmla="*/ 3739 h 3739"/>
              <a:gd name="T70" fmla="*/ 3484 w 26397"/>
              <a:gd name="T71" fmla="*/ 1872 h 3739"/>
              <a:gd name="T72" fmla="*/ 5186 w 26397"/>
              <a:gd name="T73" fmla="*/ 0 h 3739"/>
              <a:gd name="T74" fmla="*/ 3119 w 26397"/>
              <a:gd name="T75" fmla="*/ 892 h 3739"/>
              <a:gd name="T76" fmla="*/ 1716 w 26397"/>
              <a:gd name="T77" fmla="*/ 754 h 3739"/>
              <a:gd name="T78" fmla="*/ 828 w 26397"/>
              <a:gd name="T79" fmla="*/ 1853 h 3739"/>
              <a:gd name="T80" fmla="*/ 1716 w 26397"/>
              <a:gd name="T81" fmla="*/ 2985 h 3739"/>
              <a:gd name="T82" fmla="*/ 3128 w 26397"/>
              <a:gd name="T83" fmla="*/ 2847 h 3739"/>
              <a:gd name="T84" fmla="*/ 828 w 26397"/>
              <a:gd name="T85" fmla="*/ 3505 h 3739"/>
              <a:gd name="T86" fmla="*/ 221 w 26397"/>
              <a:gd name="T87" fmla="*/ 881 h 37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6397" h="3739">
                <a:moveTo>
                  <a:pt x="5186" y="754"/>
                </a:moveTo>
                <a:cubicBezTo>
                  <a:pt x="4913" y="754"/>
                  <a:pt x="4698" y="852"/>
                  <a:pt x="4542" y="1048"/>
                </a:cubicBezTo>
                <a:cubicBezTo>
                  <a:pt x="4386" y="1245"/>
                  <a:pt x="4307" y="1519"/>
                  <a:pt x="4307" y="1872"/>
                </a:cubicBezTo>
                <a:cubicBezTo>
                  <a:pt x="4307" y="2224"/>
                  <a:pt x="4386" y="2498"/>
                  <a:pt x="4542" y="2693"/>
                </a:cubicBezTo>
                <a:cubicBezTo>
                  <a:pt x="4698" y="2888"/>
                  <a:pt x="4913" y="2985"/>
                  <a:pt x="5186" y="2985"/>
                </a:cubicBezTo>
                <a:cubicBezTo>
                  <a:pt x="5456" y="2985"/>
                  <a:pt x="5669" y="2888"/>
                  <a:pt x="5825" y="2693"/>
                </a:cubicBezTo>
                <a:cubicBezTo>
                  <a:pt x="5982" y="2498"/>
                  <a:pt x="6060" y="2224"/>
                  <a:pt x="6060" y="1872"/>
                </a:cubicBezTo>
                <a:cubicBezTo>
                  <a:pt x="6060" y="1519"/>
                  <a:pt x="5983" y="1245"/>
                  <a:pt x="5828" y="1048"/>
                </a:cubicBezTo>
                <a:cubicBezTo>
                  <a:pt x="5673" y="852"/>
                  <a:pt x="5459" y="754"/>
                  <a:pt x="5186" y="754"/>
                </a:cubicBezTo>
                <a:close/>
                <a:moveTo>
                  <a:pt x="20478" y="64"/>
                </a:moveTo>
                <a:lnTo>
                  <a:pt x="23302" y="64"/>
                </a:lnTo>
                <a:lnTo>
                  <a:pt x="23302" y="818"/>
                </a:lnTo>
                <a:lnTo>
                  <a:pt x="22295" y="818"/>
                </a:lnTo>
                <a:lnTo>
                  <a:pt x="22295" y="3675"/>
                </a:lnTo>
                <a:lnTo>
                  <a:pt x="21490" y="3675"/>
                </a:lnTo>
                <a:lnTo>
                  <a:pt x="21490" y="818"/>
                </a:lnTo>
                <a:lnTo>
                  <a:pt x="20478" y="818"/>
                </a:lnTo>
                <a:lnTo>
                  <a:pt x="20478" y="64"/>
                </a:lnTo>
                <a:close/>
                <a:moveTo>
                  <a:pt x="17037" y="64"/>
                </a:moveTo>
                <a:lnTo>
                  <a:pt x="17778" y="64"/>
                </a:lnTo>
                <a:lnTo>
                  <a:pt x="19218" y="2194"/>
                </a:lnTo>
                <a:lnTo>
                  <a:pt x="19245" y="2194"/>
                </a:lnTo>
                <a:lnTo>
                  <a:pt x="19245" y="64"/>
                </a:lnTo>
                <a:lnTo>
                  <a:pt x="20050" y="64"/>
                </a:lnTo>
                <a:lnTo>
                  <a:pt x="20050" y="3675"/>
                </a:lnTo>
                <a:lnTo>
                  <a:pt x="19351" y="3675"/>
                </a:lnTo>
                <a:lnTo>
                  <a:pt x="17870" y="1545"/>
                </a:lnTo>
                <a:lnTo>
                  <a:pt x="17842" y="1545"/>
                </a:lnTo>
                <a:lnTo>
                  <a:pt x="17842" y="3675"/>
                </a:lnTo>
                <a:lnTo>
                  <a:pt x="17037" y="3675"/>
                </a:lnTo>
                <a:lnTo>
                  <a:pt x="17037" y="64"/>
                </a:lnTo>
                <a:close/>
                <a:moveTo>
                  <a:pt x="14081" y="64"/>
                </a:moveTo>
                <a:lnTo>
                  <a:pt x="16510" y="64"/>
                </a:lnTo>
                <a:lnTo>
                  <a:pt x="16510" y="795"/>
                </a:lnTo>
                <a:lnTo>
                  <a:pt x="14886" y="795"/>
                </a:lnTo>
                <a:lnTo>
                  <a:pt x="14886" y="1476"/>
                </a:lnTo>
                <a:lnTo>
                  <a:pt x="16423" y="1476"/>
                </a:lnTo>
                <a:lnTo>
                  <a:pt x="16423" y="2208"/>
                </a:lnTo>
                <a:lnTo>
                  <a:pt x="14886" y="2208"/>
                </a:lnTo>
                <a:lnTo>
                  <a:pt x="14886" y="2944"/>
                </a:lnTo>
                <a:lnTo>
                  <a:pt x="16565" y="2944"/>
                </a:lnTo>
                <a:lnTo>
                  <a:pt x="16565" y="3675"/>
                </a:lnTo>
                <a:lnTo>
                  <a:pt x="14081" y="3675"/>
                </a:lnTo>
                <a:lnTo>
                  <a:pt x="14081" y="64"/>
                </a:lnTo>
                <a:close/>
                <a:moveTo>
                  <a:pt x="10830" y="64"/>
                </a:moveTo>
                <a:lnTo>
                  <a:pt x="13654" y="64"/>
                </a:lnTo>
                <a:lnTo>
                  <a:pt x="13654" y="818"/>
                </a:lnTo>
                <a:lnTo>
                  <a:pt x="12647" y="818"/>
                </a:lnTo>
                <a:lnTo>
                  <a:pt x="12647" y="3675"/>
                </a:lnTo>
                <a:lnTo>
                  <a:pt x="11842" y="3675"/>
                </a:lnTo>
                <a:lnTo>
                  <a:pt x="11842" y="818"/>
                </a:lnTo>
                <a:lnTo>
                  <a:pt x="10830" y="818"/>
                </a:lnTo>
                <a:lnTo>
                  <a:pt x="10830" y="64"/>
                </a:lnTo>
                <a:close/>
                <a:moveTo>
                  <a:pt x="7389" y="64"/>
                </a:moveTo>
                <a:lnTo>
                  <a:pt x="8130" y="64"/>
                </a:lnTo>
                <a:lnTo>
                  <a:pt x="9570" y="2194"/>
                </a:lnTo>
                <a:lnTo>
                  <a:pt x="9597" y="2194"/>
                </a:lnTo>
                <a:lnTo>
                  <a:pt x="9597" y="64"/>
                </a:lnTo>
                <a:lnTo>
                  <a:pt x="10402" y="64"/>
                </a:lnTo>
                <a:lnTo>
                  <a:pt x="10402" y="3675"/>
                </a:lnTo>
                <a:lnTo>
                  <a:pt x="9703" y="3675"/>
                </a:lnTo>
                <a:lnTo>
                  <a:pt x="8222" y="1545"/>
                </a:lnTo>
                <a:lnTo>
                  <a:pt x="8194" y="1545"/>
                </a:lnTo>
                <a:lnTo>
                  <a:pt x="8194" y="3675"/>
                </a:lnTo>
                <a:lnTo>
                  <a:pt x="7389" y="3675"/>
                </a:lnTo>
                <a:lnTo>
                  <a:pt x="7389" y="64"/>
                </a:lnTo>
                <a:close/>
                <a:moveTo>
                  <a:pt x="25013" y="0"/>
                </a:moveTo>
                <a:cubicBezTo>
                  <a:pt x="25657" y="0"/>
                  <a:pt x="26118" y="283"/>
                  <a:pt x="26397" y="851"/>
                </a:cubicBezTo>
                <a:lnTo>
                  <a:pt x="25707" y="1177"/>
                </a:lnTo>
                <a:cubicBezTo>
                  <a:pt x="25628" y="1018"/>
                  <a:pt x="25530" y="903"/>
                  <a:pt x="25415" y="832"/>
                </a:cubicBezTo>
                <a:cubicBezTo>
                  <a:pt x="25300" y="762"/>
                  <a:pt x="25163" y="726"/>
                  <a:pt x="25003" y="726"/>
                </a:cubicBezTo>
                <a:cubicBezTo>
                  <a:pt x="24853" y="726"/>
                  <a:pt x="24725" y="760"/>
                  <a:pt x="24619" y="828"/>
                </a:cubicBezTo>
                <a:cubicBezTo>
                  <a:pt x="24514" y="895"/>
                  <a:pt x="24461" y="979"/>
                  <a:pt x="24461" y="1081"/>
                </a:cubicBezTo>
                <a:cubicBezTo>
                  <a:pt x="24461" y="1151"/>
                  <a:pt x="24482" y="1210"/>
                  <a:pt x="24525" y="1258"/>
                </a:cubicBezTo>
                <a:cubicBezTo>
                  <a:pt x="24568" y="1305"/>
                  <a:pt x="24639" y="1349"/>
                  <a:pt x="24737" y="1389"/>
                </a:cubicBezTo>
                <a:cubicBezTo>
                  <a:pt x="24835" y="1429"/>
                  <a:pt x="24977" y="1473"/>
                  <a:pt x="25164" y="1522"/>
                </a:cubicBezTo>
                <a:cubicBezTo>
                  <a:pt x="25407" y="1587"/>
                  <a:pt x="25609" y="1653"/>
                  <a:pt x="25772" y="1720"/>
                </a:cubicBezTo>
                <a:cubicBezTo>
                  <a:pt x="25934" y="1787"/>
                  <a:pt x="26077" y="1895"/>
                  <a:pt x="26199" y="2042"/>
                </a:cubicBezTo>
                <a:cubicBezTo>
                  <a:pt x="26322" y="2189"/>
                  <a:pt x="26383" y="2382"/>
                  <a:pt x="26383" y="2622"/>
                </a:cubicBezTo>
                <a:cubicBezTo>
                  <a:pt x="26383" y="2842"/>
                  <a:pt x="26323" y="3037"/>
                  <a:pt x="26202" y="3206"/>
                </a:cubicBezTo>
                <a:cubicBezTo>
                  <a:pt x="26081" y="3374"/>
                  <a:pt x="25913" y="3505"/>
                  <a:pt x="25698" y="3597"/>
                </a:cubicBezTo>
                <a:cubicBezTo>
                  <a:pt x="25483" y="3689"/>
                  <a:pt x="25238" y="3735"/>
                  <a:pt x="24962" y="3735"/>
                </a:cubicBezTo>
                <a:cubicBezTo>
                  <a:pt x="24625" y="3735"/>
                  <a:pt x="24330" y="3654"/>
                  <a:pt x="24079" y="3491"/>
                </a:cubicBezTo>
                <a:cubicBezTo>
                  <a:pt x="23827" y="3328"/>
                  <a:pt x="23639" y="3114"/>
                  <a:pt x="23513" y="2847"/>
                </a:cubicBezTo>
                <a:lnTo>
                  <a:pt x="24212" y="2525"/>
                </a:lnTo>
                <a:cubicBezTo>
                  <a:pt x="24277" y="2684"/>
                  <a:pt x="24375" y="2805"/>
                  <a:pt x="24507" y="2886"/>
                </a:cubicBezTo>
                <a:cubicBezTo>
                  <a:pt x="24639" y="2967"/>
                  <a:pt x="24792" y="3008"/>
                  <a:pt x="24967" y="3008"/>
                </a:cubicBezTo>
                <a:cubicBezTo>
                  <a:pt x="25148" y="3008"/>
                  <a:pt x="25292" y="2977"/>
                  <a:pt x="25399" y="2914"/>
                </a:cubicBezTo>
                <a:cubicBezTo>
                  <a:pt x="25506" y="2851"/>
                  <a:pt x="25560" y="2767"/>
                  <a:pt x="25560" y="2663"/>
                </a:cubicBezTo>
                <a:cubicBezTo>
                  <a:pt x="25560" y="2589"/>
                  <a:pt x="25540" y="2528"/>
                  <a:pt x="25500" y="2479"/>
                </a:cubicBezTo>
                <a:cubicBezTo>
                  <a:pt x="25460" y="2430"/>
                  <a:pt x="25391" y="2384"/>
                  <a:pt x="25293" y="2341"/>
                </a:cubicBezTo>
                <a:cubicBezTo>
                  <a:pt x="25195" y="2298"/>
                  <a:pt x="25053" y="2251"/>
                  <a:pt x="24865" y="2198"/>
                </a:cubicBezTo>
                <a:cubicBezTo>
                  <a:pt x="24617" y="2131"/>
                  <a:pt x="24412" y="2063"/>
                  <a:pt x="24251" y="1996"/>
                </a:cubicBezTo>
                <a:cubicBezTo>
                  <a:pt x="24090" y="1929"/>
                  <a:pt x="23948" y="1822"/>
                  <a:pt x="23824" y="1676"/>
                </a:cubicBezTo>
                <a:cubicBezTo>
                  <a:pt x="23699" y="1531"/>
                  <a:pt x="23637" y="1338"/>
                  <a:pt x="23637" y="1099"/>
                </a:cubicBezTo>
                <a:cubicBezTo>
                  <a:pt x="23637" y="887"/>
                  <a:pt x="23698" y="698"/>
                  <a:pt x="23819" y="531"/>
                </a:cubicBezTo>
                <a:cubicBezTo>
                  <a:pt x="23940" y="364"/>
                  <a:pt x="24106" y="233"/>
                  <a:pt x="24316" y="140"/>
                </a:cubicBezTo>
                <a:cubicBezTo>
                  <a:pt x="24526" y="46"/>
                  <a:pt x="24758" y="0"/>
                  <a:pt x="25013" y="0"/>
                </a:cubicBezTo>
                <a:close/>
                <a:moveTo>
                  <a:pt x="5186" y="0"/>
                </a:moveTo>
                <a:cubicBezTo>
                  <a:pt x="5533" y="0"/>
                  <a:pt x="5833" y="74"/>
                  <a:pt x="6088" y="223"/>
                </a:cubicBezTo>
                <a:cubicBezTo>
                  <a:pt x="6342" y="371"/>
                  <a:pt x="6538" y="586"/>
                  <a:pt x="6676" y="867"/>
                </a:cubicBezTo>
                <a:cubicBezTo>
                  <a:pt x="6814" y="1147"/>
                  <a:pt x="6883" y="1482"/>
                  <a:pt x="6883" y="1872"/>
                </a:cubicBezTo>
                <a:cubicBezTo>
                  <a:pt x="6883" y="2258"/>
                  <a:pt x="6814" y="2592"/>
                  <a:pt x="6676" y="2872"/>
                </a:cubicBezTo>
                <a:cubicBezTo>
                  <a:pt x="6538" y="3153"/>
                  <a:pt x="6342" y="3368"/>
                  <a:pt x="6088" y="3516"/>
                </a:cubicBezTo>
                <a:cubicBezTo>
                  <a:pt x="5833" y="3665"/>
                  <a:pt x="5533" y="3739"/>
                  <a:pt x="5186" y="3739"/>
                </a:cubicBezTo>
                <a:cubicBezTo>
                  <a:pt x="4836" y="3739"/>
                  <a:pt x="4534" y="3665"/>
                  <a:pt x="4280" y="3516"/>
                </a:cubicBezTo>
                <a:cubicBezTo>
                  <a:pt x="4025" y="3368"/>
                  <a:pt x="3829" y="3153"/>
                  <a:pt x="3691" y="2872"/>
                </a:cubicBezTo>
                <a:cubicBezTo>
                  <a:pt x="3553" y="2592"/>
                  <a:pt x="3484" y="2258"/>
                  <a:pt x="3484" y="1872"/>
                </a:cubicBezTo>
                <a:cubicBezTo>
                  <a:pt x="3484" y="1482"/>
                  <a:pt x="3553" y="1147"/>
                  <a:pt x="3691" y="867"/>
                </a:cubicBezTo>
                <a:cubicBezTo>
                  <a:pt x="3829" y="586"/>
                  <a:pt x="4025" y="371"/>
                  <a:pt x="4280" y="223"/>
                </a:cubicBezTo>
                <a:cubicBezTo>
                  <a:pt x="4534" y="74"/>
                  <a:pt x="4836" y="0"/>
                  <a:pt x="5186" y="0"/>
                </a:cubicBezTo>
                <a:close/>
                <a:moveTo>
                  <a:pt x="1762" y="0"/>
                </a:moveTo>
                <a:cubicBezTo>
                  <a:pt x="2081" y="0"/>
                  <a:pt x="2354" y="79"/>
                  <a:pt x="2581" y="237"/>
                </a:cubicBezTo>
                <a:cubicBezTo>
                  <a:pt x="2808" y="394"/>
                  <a:pt x="2987" y="613"/>
                  <a:pt x="3119" y="892"/>
                </a:cubicBezTo>
                <a:lnTo>
                  <a:pt x="2406" y="1209"/>
                </a:lnTo>
                <a:cubicBezTo>
                  <a:pt x="2341" y="1059"/>
                  <a:pt x="2249" y="946"/>
                  <a:pt x="2128" y="869"/>
                </a:cubicBezTo>
                <a:cubicBezTo>
                  <a:pt x="2006" y="792"/>
                  <a:pt x="1869" y="754"/>
                  <a:pt x="1716" y="754"/>
                </a:cubicBezTo>
                <a:cubicBezTo>
                  <a:pt x="1541" y="754"/>
                  <a:pt x="1387" y="799"/>
                  <a:pt x="1254" y="890"/>
                </a:cubicBezTo>
                <a:cubicBezTo>
                  <a:pt x="1120" y="980"/>
                  <a:pt x="1016" y="1108"/>
                  <a:pt x="941" y="1274"/>
                </a:cubicBezTo>
                <a:cubicBezTo>
                  <a:pt x="866" y="1439"/>
                  <a:pt x="828" y="1633"/>
                  <a:pt x="828" y="1853"/>
                </a:cubicBezTo>
                <a:cubicBezTo>
                  <a:pt x="828" y="2080"/>
                  <a:pt x="866" y="2279"/>
                  <a:pt x="941" y="2449"/>
                </a:cubicBezTo>
                <a:cubicBezTo>
                  <a:pt x="1016" y="2619"/>
                  <a:pt x="1120" y="2751"/>
                  <a:pt x="1254" y="2845"/>
                </a:cubicBezTo>
                <a:cubicBezTo>
                  <a:pt x="1387" y="2938"/>
                  <a:pt x="1541" y="2985"/>
                  <a:pt x="1716" y="2985"/>
                </a:cubicBezTo>
                <a:cubicBezTo>
                  <a:pt x="1863" y="2985"/>
                  <a:pt x="1996" y="2946"/>
                  <a:pt x="2114" y="2868"/>
                </a:cubicBezTo>
                <a:cubicBezTo>
                  <a:pt x="2232" y="2790"/>
                  <a:pt x="2332" y="2677"/>
                  <a:pt x="2415" y="2530"/>
                </a:cubicBezTo>
                <a:lnTo>
                  <a:pt x="3128" y="2847"/>
                </a:lnTo>
                <a:cubicBezTo>
                  <a:pt x="2993" y="3132"/>
                  <a:pt x="2804" y="3352"/>
                  <a:pt x="2560" y="3507"/>
                </a:cubicBezTo>
                <a:cubicBezTo>
                  <a:pt x="2316" y="3662"/>
                  <a:pt x="2036" y="3739"/>
                  <a:pt x="1720" y="3739"/>
                </a:cubicBezTo>
                <a:cubicBezTo>
                  <a:pt x="1386" y="3739"/>
                  <a:pt x="1089" y="3661"/>
                  <a:pt x="828" y="3505"/>
                </a:cubicBezTo>
                <a:cubicBezTo>
                  <a:pt x="567" y="3348"/>
                  <a:pt x="364" y="3127"/>
                  <a:pt x="219" y="2840"/>
                </a:cubicBezTo>
                <a:cubicBezTo>
                  <a:pt x="73" y="2553"/>
                  <a:pt x="0" y="2224"/>
                  <a:pt x="0" y="1853"/>
                </a:cubicBezTo>
                <a:cubicBezTo>
                  <a:pt x="0" y="1485"/>
                  <a:pt x="74" y="1161"/>
                  <a:pt x="221" y="881"/>
                </a:cubicBezTo>
                <a:cubicBezTo>
                  <a:pt x="368" y="600"/>
                  <a:pt x="575" y="383"/>
                  <a:pt x="842" y="230"/>
                </a:cubicBezTo>
                <a:cubicBezTo>
                  <a:pt x="1109" y="76"/>
                  <a:pt x="1415" y="0"/>
                  <a:pt x="1762" y="0"/>
                </a:cubicBezTo>
                <a:close/>
              </a:path>
            </a:pathLst>
          </a:custGeom>
          <a:noFill/>
          <a:ln w="19050" cap="flat">
            <a:gradFill>
              <a:gsLst>
                <a:gs pos="0">
                  <a:srgbClr val="FFFFFF">
                    <a:alpha val="11765"/>
                  </a:srgbClr>
                </a:gs>
                <a:gs pos="100000">
                  <a:srgbClr val="FFFFFF">
                    <a:alpha val="0"/>
                  </a:srgbClr>
                </a:gs>
              </a:gsLst>
              <a:lin ang="5400000" scaled="1"/>
            </a:gradFill>
            <a:prstDash val="solid"/>
            <a:round/>
          </a:ln>
        </p:spPr>
        <p:txBody>
          <a:bodyPr vert="horz" wrap="square" lIns="91440" tIns="45720" rIns="91440" bIns="45720" numCol="1" anchor="t" anchorCtr="0" compatLnSpc="1"/>
          <a:lstStyle/>
          <a:p>
            <a:pPr lvl="0"/>
            <a:endParaRPr lang="zh-CN" altLang="en-US">
              <a:cs typeface="微软雅黑" panose="020B0503020204020204" charset="-122"/>
            </a:endParaRPr>
          </a:p>
        </p:txBody>
      </p:sp>
      <p:sp>
        <p:nvSpPr>
          <p:cNvPr id="2" name="标题 1"/>
          <p:cNvSpPr>
            <a:spLocks noGrp="1"/>
          </p:cNvSpPr>
          <p:nvPr>
            <p:ph type="title" hasCustomPrompt="1"/>
            <p:custDataLst>
              <p:tags r:id="rId7"/>
            </p:custDataLst>
          </p:nvPr>
        </p:nvSpPr>
        <p:spPr>
          <a:xfrm>
            <a:off x="978853" y="678421"/>
            <a:ext cx="10252709" cy="1194589"/>
          </a:xfrm>
        </p:spPr>
        <p:txBody>
          <a:bodyPr wrap="square" anchor="ctr">
            <a:normAutofit/>
          </a:bodyPr>
          <a:lstStyle>
            <a:lvl1pPr algn="ctr">
              <a:defRPr sz="6000">
                <a:solidFill>
                  <a:schemeClr val="lt1">
                    <a:lumMod val="100000"/>
                  </a:schemeClr>
                </a:solidFill>
                <a:latin typeface="+mj-ea"/>
                <a:ea typeface="+mj-ea"/>
              </a:defRPr>
            </a:lvl1pPr>
          </a:lstStyle>
          <a:p>
            <a:r>
              <a:rPr lang="zh-CN" altLang="en-US" dirty="0"/>
              <a:t>标题</a:t>
            </a:r>
            <a:endParaRPr lang="zh-CN" altLang="en-US" dirty="0"/>
          </a:p>
        </p:txBody>
      </p:sp>
      <p:sp>
        <p:nvSpPr>
          <p:cNvPr id="7" name="日期占位符 3"/>
          <p:cNvSpPr>
            <a:spLocks noGrp="1"/>
          </p:cNvSpPr>
          <p:nvPr>
            <p:ph type="dt" sz="half" idx="10"/>
            <p:custDataLst>
              <p:tags r:id="rId8"/>
            </p:custDataLst>
          </p:nvPr>
        </p:nvSpPr>
        <p:spPr/>
        <p:txBody>
          <a:bodyPr wrap="square">
            <a:normAutofit/>
          </a:bodyPr>
          <a:lstStyle/>
          <a:p>
            <a:fld id="{5592522B-0F24-4480-B9DD-A9474A6880D6}" type="datetimeFigureOut">
              <a:rPr lang="zh-CN" altLang="en-US" smtClean="0"/>
            </a:fld>
            <a:endParaRPr lang="zh-CN" altLang="en-US"/>
          </a:p>
        </p:txBody>
      </p:sp>
      <p:sp>
        <p:nvSpPr>
          <p:cNvPr id="8" name="页脚占位符 4"/>
          <p:cNvSpPr>
            <a:spLocks noGrp="1"/>
          </p:cNvSpPr>
          <p:nvPr>
            <p:ph type="ftr" sz="quarter" idx="11"/>
            <p:custDataLst>
              <p:tags r:id="rId9"/>
            </p:custDataLst>
          </p:nvPr>
        </p:nvSpPr>
        <p:spPr/>
        <p:txBody>
          <a:bodyPr/>
          <a:lstStyle/>
          <a:p>
            <a:endParaRPr lang="zh-CN" altLang="en-US"/>
          </a:p>
        </p:txBody>
      </p:sp>
      <p:sp>
        <p:nvSpPr>
          <p:cNvPr id="9" name="灯片编号占位符 5"/>
          <p:cNvSpPr>
            <a:spLocks noGrp="1"/>
          </p:cNvSpPr>
          <p:nvPr>
            <p:ph type="sldNum" sz="quarter" idx="12"/>
            <p:custDataLst>
              <p:tags r:id="rId10"/>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showMasterSp="0" userDrawn="1">
  <p:cSld name="节标题">
    <p:spTree>
      <p:nvGrpSpPr>
        <p:cNvPr id="1" name=""/>
        <p:cNvGrpSpPr/>
        <p:nvPr/>
      </p:nvGrpSpPr>
      <p:grpSpPr>
        <a:xfrm>
          <a:off x="0" y="0"/>
          <a:ext cx="0" cy="0"/>
          <a:chOff x="0" y="0"/>
          <a:chExt cx="0" cy="0"/>
        </a:xfrm>
      </p:grpSpPr>
      <p:pic>
        <p:nvPicPr>
          <p:cNvPr id="9" name="图片 8" descr="C:/Users/ADMIN/AppData/Local/Temp/fig2wpp/@png2x_bg-2558&amp;1227.png"/>
          <p:cNvPicPr>
            <a:picLocks noChangeAspect="1"/>
          </p:cNvPicPr>
          <p:nvPr userDrawn="1">
            <p:custDataLst>
              <p:tags r:id="rId2"/>
            </p:custDataLst>
          </p:nvPr>
        </p:nvPicPr>
        <p:blipFill>
          <a:blip r:embed="rId3" r:link="rId4"/>
          <a:stretch>
            <a:fillRect/>
          </a:stretch>
        </p:blipFill>
        <p:spPr>
          <a:xfrm>
            <a:off x="0" y="0"/>
            <a:ext cx="12192000" cy="6858000"/>
          </a:xfrm>
          <a:prstGeom prst="rect">
            <a:avLst/>
          </a:prstGeom>
        </p:spPr>
      </p:pic>
      <p:sp>
        <p:nvSpPr>
          <p:cNvPr id="10" name="矩形 9"/>
          <p:cNvSpPr/>
          <p:nvPr userDrawn="1">
            <p:custDataLst>
              <p:tags r:id="rId5"/>
            </p:custDataLst>
          </p:nvPr>
        </p:nvSpPr>
        <p:spPr>
          <a:xfrm>
            <a:off x="0" y="2540"/>
            <a:ext cx="2819400" cy="6852920"/>
          </a:xfrm>
          <a:prstGeom prst="rect">
            <a:avLst/>
          </a:prstGeom>
          <a:gradFill>
            <a:gsLst>
              <a:gs pos="0">
                <a:schemeClr val="accent1">
                  <a:lumMod val="75000"/>
                  <a:alpha val="100000"/>
                </a:schemeClr>
              </a:gs>
              <a:gs pos="100000">
                <a:schemeClr val="accent1">
                  <a:lumMod val="50000"/>
                  <a:alpha val="100000"/>
                </a:schemeClr>
              </a:gs>
            </a:gsLst>
            <a:lin ang="5400000" scaled="0"/>
          </a:gradFill>
          <a:ln w="25400">
            <a:noFill/>
          </a:ln>
          <a:effectLst>
            <a:outerShdw blurRad="254000" dist="50800" dir="5399997" algn="ctr" rotWithShape="0">
              <a:schemeClr val="accent1">
                <a:alpha val="30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dirty="0">
              <a:cs typeface="微软雅黑" panose="020B0503020204020204" charset="-122"/>
            </a:endParaRPr>
          </a:p>
        </p:txBody>
      </p:sp>
      <p:sp>
        <p:nvSpPr>
          <p:cNvPr id="7" name="Freeform 19"/>
          <p:cNvSpPr/>
          <p:nvPr userDrawn="1">
            <p:custDataLst>
              <p:tags r:id="rId6"/>
            </p:custDataLst>
          </p:nvPr>
        </p:nvSpPr>
        <p:spPr bwMode="auto">
          <a:xfrm>
            <a:off x="894252" y="777558"/>
            <a:ext cx="1030896" cy="5302884"/>
          </a:xfrm>
          <a:custGeom>
            <a:avLst/>
            <a:gdLst>
              <a:gd name="T0" fmla="*/ 1873 w 4338"/>
              <a:gd name="T1" fmla="*/ 5116 h 22329"/>
              <a:gd name="T2" fmla="*/ 3036 w 4338"/>
              <a:gd name="T3" fmla="*/ 5559 h 22329"/>
              <a:gd name="T4" fmla="*/ 3415 w 4338"/>
              <a:gd name="T5" fmla="*/ 8926 h 22329"/>
              <a:gd name="T6" fmla="*/ 2369 w 4338"/>
              <a:gd name="T7" fmla="*/ 9353 h 22329"/>
              <a:gd name="T8" fmla="*/ 3285 w 4338"/>
              <a:gd name="T9" fmla="*/ 9996 h 22329"/>
              <a:gd name="T10" fmla="*/ 3415 w 4338"/>
              <a:gd name="T11" fmla="*/ 8926 h 22329"/>
              <a:gd name="T12" fmla="*/ 2225 w 4338"/>
              <a:gd name="T13" fmla="*/ 934 h 22329"/>
              <a:gd name="T14" fmla="*/ 2380 w 4338"/>
              <a:gd name="T15" fmla="*/ 2047 h 22329"/>
              <a:gd name="T16" fmla="*/ 3261 w 4338"/>
              <a:gd name="T17" fmla="*/ 2047 h 22329"/>
              <a:gd name="T18" fmla="*/ 3415 w 4338"/>
              <a:gd name="T19" fmla="*/ 934 h 22329"/>
              <a:gd name="T20" fmla="*/ 3135 w 4338"/>
              <a:gd name="T21" fmla="*/ 17937 h 22329"/>
              <a:gd name="T22" fmla="*/ 1201 w 4338"/>
              <a:gd name="T23" fmla="*/ 17937 h 22329"/>
              <a:gd name="T24" fmla="*/ 1201 w 4338"/>
              <a:gd name="T25" fmla="*/ 18863 h 22329"/>
              <a:gd name="T26" fmla="*/ 3135 w 4338"/>
              <a:gd name="T27" fmla="*/ 18863 h 22329"/>
              <a:gd name="T28" fmla="*/ 4264 w 4338"/>
              <a:gd name="T29" fmla="*/ 21545 h 22329"/>
              <a:gd name="T30" fmla="*/ 75 w 4338"/>
              <a:gd name="T31" fmla="*/ 22329 h 22329"/>
              <a:gd name="T32" fmla="*/ 3218 w 4338"/>
              <a:gd name="T33" fmla="*/ 21395 h 22329"/>
              <a:gd name="T34" fmla="*/ 3703 w 4338"/>
              <a:gd name="T35" fmla="*/ 20456 h 22329"/>
              <a:gd name="T36" fmla="*/ 4264 w 4338"/>
              <a:gd name="T37" fmla="*/ 11576 h 22329"/>
              <a:gd name="T38" fmla="*/ 3389 w 4338"/>
              <a:gd name="T39" fmla="*/ 14853 h 22329"/>
              <a:gd name="T40" fmla="*/ 75 w 4338"/>
              <a:gd name="T41" fmla="*/ 13684 h 22329"/>
              <a:gd name="T42" fmla="*/ 3389 w 4338"/>
              <a:gd name="T43" fmla="*/ 12750 h 22329"/>
              <a:gd name="T44" fmla="*/ 4264 w 4338"/>
              <a:gd name="T45" fmla="*/ 11576 h 22329"/>
              <a:gd name="T46" fmla="*/ 4264 w 4338"/>
              <a:gd name="T47" fmla="*/ 9486 h 22329"/>
              <a:gd name="T48" fmla="*/ 2892 w 4338"/>
              <a:gd name="T49" fmla="*/ 11173 h 22329"/>
              <a:gd name="T50" fmla="*/ 1686 w 4338"/>
              <a:gd name="T51" fmla="*/ 10442 h 22329"/>
              <a:gd name="T52" fmla="*/ 75 w 4338"/>
              <a:gd name="T53" fmla="*/ 10292 h 22329"/>
              <a:gd name="T54" fmla="*/ 1516 w 4338"/>
              <a:gd name="T55" fmla="*/ 8926 h 22329"/>
              <a:gd name="T56" fmla="*/ 75 w 4338"/>
              <a:gd name="T57" fmla="*/ 7992 h 22329"/>
              <a:gd name="T58" fmla="*/ 4264 w 4338"/>
              <a:gd name="T59" fmla="*/ 5062 h 22329"/>
              <a:gd name="T60" fmla="*/ 75 w 4338"/>
              <a:gd name="T61" fmla="*/ 7597 h 22329"/>
              <a:gd name="T62" fmla="*/ 998 w 4338"/>
              <a:gd name="T63" fmla="*/ 6279 h 22329"/>
              <a:gd name="T64" fmla="*/ 75 w 4338"/>
              <a:gd name="T65" fmla="*/ 4475 h 22329"/>
              <a:gd name="T66" fmla="*/ 4264 w 4338"/>
              <a:gd name="T67" fmla="*/ 5062 h 22329"/>
              <a:gd name="T68" fmla="*/ 4264 w 4338"/>
              <a:gd name="T69" fmla="*/ 1553 h 22329"/>
              <a:gd name="T70" fmla="*/ 3591 w 4338"/>
              <a:gd name="T71" fmla="*/ 3026 h 22329"/>
              <a:gd name="T72" fmla="*/ 1758 w 4338"/>
              <a:gd name="T73" fmla="*/ 2794 h 22329"/>
              <a:gd name="T74" fmla="*/ 1377 w 4338"/>
              <a:gd name="T75" fmla="*/ 934 h 22329"/>
              <a:gd name="T76" fmla="*/ 75 w 4338"/>
              <a:gd name="T77" fmla="*/ 0 h 22329"/>
              <a:gd name="T78" fmla="*/ 4338 w 4338"/>
              <a:gd name="T79" fmla="*/ 18398 h 22329"/>
              <a:gd name="T80" fmla="*/ 2167 w 4338"/>
              <a:gd name="T81" fmla="*/ 19978 h 22329"/>
              <a:gd name="T82" fmla="*/ 0 w 4338"/>
              <a:gd name="T83" fmla="*/ 18398 h 22329"/>
              <a:gd name="T84" fmla="*/ 2167 w 4338"/>
              <a:gd name="T85" fmla="*/ 16819 h 22329"/>
              <a:gd name="T86" fmla="*/ 4338 w 4338"/>
              <a:gd name="T87" fmla="*/ 18398 h 22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338" h="22329">
                <a:moveTo>
                  <a:pt x="3036" y="5527"/>
                </a:moveTo>
                <a:lnTo>
                  <a:pt x="1873" y="5116"/>
                </a:lnTo>
                <a:lnTo>
                  <a:pt x="1873" y="5969"/>
                </a:lnTo>
                <a:lnTo>
                  <a:pt x="3036" y="5559"/>
                </a:lnTo>
                <a:lnTo>
                  <a:pt x="3036" y="5527"/>
                </a:lnTo>
                <a:close/>
                <a:moveTo>
                  <a:pt x="3415" y="8926"/>
                </a:moveTo>
                <a:lnTo>
                  <a:pt x="2369" y="8926"/>
                </a:lnTo>
                <a:lnTo>
                  <a:pt x="2369" y="9353"/>
                </a:lnTo>
                <a:cubicBezTo>
                  <a:pt x="2369" y="9929"/>
                  <a:pt x="2544" y="10217"/>
                  <a:pt x="2892" y="10217"/>
                </a:cubicBezTo>
                <a:cubicBezTo>
                  <a:pt x="3067" y="10217"/>
                  <a:pt x="3197" y="10144"/>
                  <a:pt x="3285" y="9996"/>
                </a:cubicBezTo>
                <a:cubicBezTo>
                  <a:pt x="3372" y="9848"/>
                  <a:pt x="3415" y="9634"/>
                  <a:pt x="3415" y="9353"/>
                </a:cubicBezTo>
                <a:lnTo>
                  <a:pt x="3415" y="8926"/>
                </a:lnTo>
                <a:close/>
                <a:moveTo>
                  <a:pt x="3415" y="934"/>
                </a:moveTo>
                <a:lnTo>
                  <a:pt x="2225" y="934"/>
                </a:lnTo>
                <a:lnTo>
                  <a:pt x="2225" y="1414"/>
                </a:lnTo>
                <a:cubicBezTo>
                  <a:pt x="2225" y="1685"/>
                  <a:pt x="2277" y="1895"/>
                  <a:pt x="2380" y="2047"/>
                </a:cubicBezTo>
                <a:cubicBezTo>
                  <a:pt x="2483" y="2198"/>
                  <a:pt x="2629" y="2273"/>
                  <a:pt x="2818" y="2273"/>
                </a:cubicBezTo>
                <a:cubicBezTo>
                  <a:pt x="3010" y="2273"/>
                  <a:pt x="3157" y="2198"/>
                  <a:pt x="3261" y="2047"/>
                </a:cubicBezTo>
                <a:cubicBezTo>
                  <a:pt x="3364" y="1895"/>
                  <a:pt x="3415" y="1685"/>
                  <a:pt x="3415" y="1414"/>
                </a:cubicBezTo>
                <a:lnTo>
                  <a:pt x="3415" y="934"/>
                </a:lnTo>
                <a:close/>
                <a:moveTo>
                  <a:pt x="3463" y="18398"/>
                </a:moveTo>
                <a:cubicBezTo>
                  <a:pt x="3463" y="18199"/>
                  <a:pt x="3354" y="18045"/>
                  <a:pt x="3135" y="17937"/>
                </a:cubicBezTo>
                <a:cubicBezTo>
                  <a:pt x="2916" y="17828"/>
                  <a:pt x="2594" y="17774"/>
                  <a:pt x="2167" y="17774"/>
                </a:cubicBezTo>
                <a:cubicBezTo>
                  <a:pt x="1740" y="17774"/>
                  <a:pt x="1418" y="17828"/>
                  <a:pt x="1201" y="17937"/>
                </a:cubicBezTo>
                <a:cubicBezTo>
                  <a:pt x="984" y="18045"/>
                  <a:pt x="875" y="18199"/>
                  <a:pt x="875" y="18398"/>
                </a:cubicBezTo>
                <a:cubicBezTo>
                  <a:pt x="875" y="18601"/>
                  <a:pt x="984" y="18756"/>
                  <a:pt x="1201" y="18863"/>
                </a:cubicBezTo>
                <a:cubicBezTo>
                  <a:pt x="1418" y="18969"/>
                  <a:pt x="1740" y="19023"/>
                  <a:pt x="2167" y="19023"/>
                </a:cubicBezTo>
                <a:cubicBezTo>
                  <a:pt x="2594" y="19023"/>
                  <a:pt x="2916" y="18969"/>
                  <a:pt x="3135" y="18863"/>
                </a:cubicBezTo>
                <a:cubicBezTo>
                  <a:pt x="3354" y="18756"/>
                  <a:pt x="3463" y="18601"/>
                  <a:pt x="3463" y="18398"/>
                </a:cubicBezTo>
                <a:close/>
                <a:moveTo>
                  <a:pt x="4264" y="21545"/>
                </a:moveTo>
                <a:lnTo>
                  <a:pt x="4264" y="22329"/>
                </a:lnTo>
                <a:lnTo>
                  <a:pt x="75" y="22329"/>
                </a:lnTo>
                <a:lnTo>
                  <a:pt x="75" y="21395"/>
                </a:lnTo>
                <a:lnTo>
                  <a:pt x="3218" y="21395"/>
                </a:lnTo>
                <a:lnTo>
                  <a:pt x="2732" y="20456"/>
                </a:lnTo>
                <a:lnTo>
                  <a:pt x="3703" y="20456"/>
                </a:lnTo>
                <a:lnTo>
                  <a:pt x="4264" y="21545"/>
                </a:lnTo>
                <a:close/>
                <a:moveTo>
                  <a:pt x="4264" y="11576"/>
                </a:moveTo>
                <a:lnTo>
                  <a:pt x="4264" y="14853"/>
                </a:lnTo>
                <a:lnTo>
                  <a:pt x="3389" y="14853"/>
                </a:lnTo>
                <a:lnTo>
                  <a:pt x="3389" y="13684"/>
                </a:lnTo>
                <a:lnTo>
                  <a:pt x="75" y="13684"/>
                </a:lnTo>
                <a:lnTo>
                  <a:pt x="75" y="12750"/>
                </a:lnTo>
                <a:lnTo>
                  <a:pt x="3389" y="12750"/>
                </a:lnTo>
                <a:lnTo>
                  <a:pt x="3389" y="11576"/>
                </a:lnTo>
                <a:lnTo>
                  <a:pt x="4264" y="11576"/>
                </a:lnTo>
                <a:close/>
                <a:moveTo>
                  <a:pt x="4264" y="7992"/>
                </a:moveTo>
                <a:lnTo>
                  <a:pt x="4264" y="9486"/>
                </a:lnTo>
                <a:cubicBezTo>
                  <a:pt x="4264" y="10020"/>
                  <a:pt x="4143" y="10434"/>
                  <a:pt x="3901" y="10730"/>
                </a:cubicBezTo>
                <a:cubicBezTo>
                  <a:pt x="3659" y="11025"/>
                  <a:pt x="3323" y="11173"/>
                  <a:pt x="2892" y="11173"/>
                </a:cubicBezTo>
                <a:cubicBezTo>
                  <a:pt x="2608" y="11173"/>
                  <a:pt x="2363" y="11109"/>
                  <a:pt x="2159" y="10983"/>
                </a:cubicBezTo>
                <a:cubicBezTo>
                  <a:pt x="1954" y="10857"/>
                  <a:pt x="1797" y="10676"/>
                  <a:pt x="1686" y="10442"/>
                </a:cubicBezTo>
                <a:lnTo>
                  <a:pt x="75" y="11386"/>
                </a:lnTo>
                <a:lnTo>
                  <a:pt x="75" y="10292"/>
                </a:lnTo>
                <a:lnTo>
                  <a:pt x="1516" y="9524"/>
                </a:lnTo>
                <a:lnTo>
                  <a:pt x="1516" y="8926"/>
                </a:lnTo>
                <a:lnTo>
                  <a:pt x="75" y="8926"/>
                </a:lnTo>
                <a:lnTo>
                  <a:pt x="75" y="7992"/>
                </a:lnTo>
                <a:lnTo>
                  <a:pt x="4264" y="7992"/>
                </a:lnTo>
                <a:close/>
                <a:moveTo>
                  <a:pt x="4264" y="5062"/>
                </a:moveTo>
                <a:lnTo>
                  <a:pt x="4264" y="6017"/>
                </a:lnTo>
                <a:lnTo>
                  <a:pt x="75" y="7597"/>
                </a:lnTo>
                <a:lnTo>
                  <a:pt x="75" y="6604"/>
                </a:lnTo>
                <a:lnTo>
                  <a:pt x="998" y="6279"/>
                </a:lnTo>
                <a:lnTo>
                  <a:pt x="998" y="4801"/>
                </a:lnTo>
                <a:lnTo>
                  <a:pt x="75" y="4475"/>
                </a:lnTo>
                <a:lnTo>
                  <a:pt x="75" y="3488"/>
                </a:lnTo>
                <a:lnTo>
                  <a:pt x="4264" y="5062"/>
                </a:lnTo>
                <a:close/>
                <a:moveTo>
                  <a:pt x="4264" y="0"/>
                </a:moveTo>
                <a:lnTo>
                  <a:pt x="4264" y="1553"/>
                </a:lnTo>
                <a:cubicBezTo>
                  <a:pt x="4264" y="1898"/>
                  <a:pt x="4206" y="2196"/>
                  <a:pt x="4090" y="2447"/>
                </a:cubicBezTo>
                <a:cubicBezTo>
                  <a:pt x="3975" y="2698"/>
                  <a:pt x="3808" y="2891"/>
                  <a:pt x="3591" y="3026"/>
                </a:cubicBezTo>
                <a:cubicBezTo>
                  <a:pt x="3374" y="3161"/>
                  <a:pt x="3116" y="3229"/>
                  <a:pt x="2818" y="3229"/>
                </a:cubicBezTo>
                <a:cubicBezTo>
                  <a:pt x="2366" y="3229"/>
                  <a:pt x="2013" y="3084"/>
                  <a:pt x="1758" y="2794"/>
                </a:cubicBezTo>
                <a:cubicBezTo>
                  <a:pt x="1504" y="2504"/>
                  <a:pt x="1377" y="2108"/>
                  <a:pt x="1377" y="1606"/>
                </a:cubicBezTo>
                <a:lnTo>
                  <a:pt x="1377" y="934"/>
                </a:lnTo>
                <a:lnTo>
                  <a:pt x="75" y="934"/>
                </a:lnTo>
                <a:lnTo>
                  <a:pt x="75" y="0"/>
                </a:lnTo>
                <a:lnTo>
                  <a:pt x="4264" y="0"/>
                </a:lnTo>
                <a:close/>
                <a:moveTo>
                  <a:pt x="4338" y="18398"/>
                </a:moveTo>
                <a:cubicBezTo>
                  <a:pt x="4338" y="18907"/>
                  <a:pt x="4154" y="19297"/>
                  <a:pt x="3786" y="19570"/>
                </a:cubicBezTo>
                <a:cubicBezTo>
                  <a:pt x="3418" y="19842"/>
                  <a:pt x="2878" y="19978"/>
                  <a:pt x="2167" y="19978"/>
                </a:cubicBezTo>
                <a:cubicBezTo>
                  <a:pt x="1455" y="19978"/>
                  <a:pt x="916" y="19843"/>
                  <a:pt x="550" y="19572"/>
                </a:cubicBezTo>
                <a:cubicBezTo>
                  <a:pt x="183" y="19302"/>
                  <a:pt x="0" y="18911"/>
                  <a:pt x="0" y="18398"/>
                </a:cubicBezTo>
                <a:cubicBezTo>
                  <a:pt x="0" y="17890"/>
                  <a:pt x="184" y="17499"/>
                  <a:pt x="552" y="17227"/>
                </a:cubicBezTo>
                <a:cubicBezTo>
                  <a:pt x="921" y="16955"/>
                  <a:pt x="1459" y="16819"/>
                  <a:pt x="2167" y="16819"/>
                </a:cubicBezTo>
                <a:cubicBezTo>
                  <a:pt x="2878" y="16819"/>
                  <a:pt x="3418" y="16955"/>
                  <a:pt x="3786" y="17227"/>
                </a:cubicBezTo>
                <a:cubicBezTo>
                  <a:pt x="4154" y="17499"/>
                  <a:pt x="4338" y="17890"/>
                  <a:pt x="4338" y="18398"/>
                </a:cubicBezTo>
                <a:close/>
              </a:path>
            </a:pathLst>
          </a:custGeom>
          <a:noFill/>
          <a:ln w="19050" cap="flat">
            <a:gradFill>
              <a:gsLst>
                <a:gs pos="0">
                  <a:srgbClr val="FFFFFF">
                    <a:alpha val="11765"/>
                  </a:srgbClr>
                </a:gs>
                <a:gs pos="100000">
                  <a:srgbClr val="FFFFFF">
                    <a:alpha val="0"/>
                  </a:srgbClr>
                </a:gs>
              </a:gsLst>
              <a:lin ang="5400000" scaled="1"/>
            </a:gradFill>
            <a:prstDash val="solid"/>
            <a:round/>
          </a:ln>
        </p:spPr>
        <p:txBody>
          <a:bodyPr vert="horz" wrap="square" lIns="91440" tIns="45720" rIns="91440" bIns="45720" numCol="1" anchor="t" anchorCtr="0" compatLnSpc="1"/>
          <a:lstStyle/>
          <a:p>
            <a:pPr lvl="0"/>
            <a:endParaRPr lang="zh-CN" altLang="en-US">
              <a:cs typeface="微软雅黑" panose="020B0503020204020204" charset="-122"/>
            </a:endParaRPr>
          </a:p>
        </p:txBody>
      </p:sp>
      <p:sp>
        <p:nvSpPr>
          <p:cNvPr id="2" name="标题 1"/>
          <p:cNvSpPr>
            <a:spLocks noGrp="1"/>
          </p:cNvSpPr>
          <p:nvPr>
            <p:ph type="title"/>
            <p:custDataLst>
              <p:tags r:id="rId7"/>
            </p:custDataLst>
          </p:nvPr>
        </p:nvSpPr>
        <p:spPr>
          <a:xfrm>
            <a:off x="4038600" y="777558"/>
            <a:ext cx="7810500" cy="5302884"/>
          </a:xfrm>
        </p:spPr>
        <p:txBody>
          <a:bodyPr wrap="square" anchor="ctr">
            <a:normAutofit/>
          </a:bodyPr>
          <a:lstStyle>
            <a:lvl1pPr algn="l">
              <a:defRPr sz="5000">
                <a:latin typeface="+mj-ea"/>
                <a:ea typeface="+mj-ea"/>
              </a:defRPr>
            </a:lvl1pPr>
          </a:lstStyle>
          <a:p>
            <a:r>
              <a:rPr lang="zh-CN" altLang="en-US" dirty="0"/>
              <a:t>单击此处编辑母版标题样式</a:t>
            </a:r>
            <a:endParaRPr lang="zh-CN" altLang="en-US" dirty="0"/>
          </a:p>
        </p:txBody>
      </p:sp>
      <p:sp>
        <p:nvSpPr>
          <p:cNvPr id="8" name="节编号 3"/>
          <p:cNvSpPr>
            <a:spLocks noGrp="1"/>
          </p:cNvSpPr>
          <p:nvPr>
            <p:ph type="body" sz="quarter" idx="13" hasCustomPrompt="1"/>
            <p:custDataLst>
              <p:tags r:id="rId8"/>
            </p:custDataLst>
          </p:nvPr>
        </p:nvSpPr>
        <p:spPr>
          <a:xfrm>
            <a:off x="571501" y="780098"/>
            <a:ext cx="2031999" cy="5302884"/>
          </a:xfrm>
        </p:spPr>
        <p:txBody>
          <a:bodyPr vert="eaVert" wrap="none" anchor="ctr">
            <a:normAutofit/>
          </a:bodyPr>
          <a:lstStyle>
            <a:lvl1pPr marL="0" indent="0" algn="ctr">
              <a:buNone/>
              <a:defRPr sz="6000" b="1">
                <a:solidFill>
                  <a:schemeClr val="lt1">
                    <a:lumMod val="100000"/>
                  </a:schemeClr>
                </a:solidFill>
                <a:latin typeface="+mj-ea"/>
                <a:ea typeface="+mj-ea"/>
              </a:defRPr>
            </a:lvl1pPr>
          </a:lstStyle>
          <a:p>
            <a:pPr lvl="0"/>
            <a:r>
              <a:rPr lang="zh-CN" altLang="en-US" dirty="0"/>
              <a:t>节编号</a:t>
            </a:r>
            <a:endParaRPr lang="zh-CN" altLang="en-US" dirty="0"/>
          </a:p>
        </p:txBody>
      </p:sp>
      <p:sp>
        <p:nvSpPr>
          <p:cNvPr id="4" name="日期占位符 4"/>
          <p:cNvSpPr>
            <a:spLocks noGrp="1"/>
          </p:cNvSpPr>
          <p:nvPr>
            <p:ph type="dt" sz="half" idx="10"/>
            <p:custDataLst>
              <p:tags r:id="rId9"/>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5"/>
          <p:cNvSpPr>
            <a:spLocks noGrp="1"/>
          </p:cNvSpPr>
          <p:nvPr>
            <p:ph type="ftr" sz="quarter" idx="11"/>
            <p:custDataLst>
              <p:tags r:id="rId10"/>
            </p:custDataLst>
          </p:nvPr>
        </p:nvSpPr>
        <p:spPr/>
        <p:txBody>
          <a:bodyPr/>
          <a:lstStyle/>
          <a:p>
            <a:endParaRPr lang="zh-CN" altLang="en-US"/>
          </a:p>
        </p:txBody>
      </p:sp>
      <p:sp>
        <p:nvSpPr>
          <p:cNvPr id="6" name="灯片编号占位符 6"/>
          <p:cNvSpPr>
            <a:spLocks noGrp="1"/>
          </p:cNvSpPr>
          <p:nvPr>
            <p:ph type="sldNum" sz="quarter" idx="12"/>
            <p:custDataLst>
              <p:tags r:id="rId11"/>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vert="horz" wrap="square" lIns="0" tIns="0" rIns="0" bIns="0" rtlCol="0" anchor="b">
            <a:normAutofit/>
          </a:bodyPr>
          <a:lstStyle>
            <a:lvl1pPr>
              <a:defRPr lang="zh-CN" altLang="en-US" dirty="0"/>
            </a:lvl1pPr>
          </a:lstStyle>
          <a:p>
            <a:pPr lvl="0"/>
            <a:r>
              <a:rPr lang="zh-CN" altLang="en-US" dirty="0"/>
              <a:t>单击此处编辑母版标题样式</a:t>
            </a:r>
            <a:endParaRPr lang="zh-CN" altLang="en-US" dirty="0"/>
          </a:p>
        </p:txBody>
      </p:sp>
      <p:sp>
        <p:nvSpPr>
          <p:cNvPr id="3" name="内容占位符 2"/>
          <p:cNvSpPr>
            <a:spLocks noGrp="1"/>
          </p:cNvSpPr>
          <p:nvPr>
            <p:ph sz="half" idx="1"/>
            <p:custDataLst>
              <p:tags r:id="rId3"/>
            </p:custDataLst>
          </p:nvPr>
        </p:nvSpPr>
        <p:spPr>
          <a:xfrm>
            <a:off x="695960" y="1301750"/>
            <a:ext cx="5323840" cy="4875850"/>
          </a:xfrm>
        </p:spPr>
        <p:txBody>
          <a:bodyPr wrap="square">
            <a:normAutofit/>
          </a:body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内容占位符 3"/>
          <p:cNvSpPr>
            <a:spLocks noGrp="1"/>
          </p:cNvSpPr>
          <p:nvPr>
            <p:ph sz="half" idx="2"/>
            <p:custDataLst>
              <p:tags r:id="rId4"/>
            </p:custDataLst>
          </p:nvPr>
        </p:nvSpPr>
        <p:spPr>
          <a:xfrm>
            <a:off x="6172200" y="1301750"/>
            <a:ext cx="5323840" cy="4875850"/>
          </a:xfrm>
        </p:spPr>
        <p:txBody>
          <a:bodyPr wrap="square">
            <a:normAutofit/>
          </a:body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5" name="日期占位符 4"/>
          <p:cNvSpPr>
            <a:spLocks noGrp="1"/>
          </p:cNvSpPr>
          <p:nvPr>
            <p:ph type="dt" sz="half" idx="10"/>
            <p:custDataLst>
              <p:tags r:id="rId5"/>
            </p:custDataLst>
          </p:nvPr>
        </p:nvSpPr>
        <p:spPr/>
        <p:txBody>
          <a:bodyPr wrap="square">
            <a:normAutofit/>
          </a:bodyPr>
          <a:lstStyle/>
          <a:p>
            <a:fld id="{5592522B-0F24-4480-B9DD-A9474A6880D6}"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839788" y="360000"/>
            <a:ext cx="10515600" cy="864000"/>
          </a:xfrm>
        </p:spPr>
        <p:txBody>
          <a:bodyPr vert="horz" wrap="square" lIns="0" tIns="0" rIns="0" bIns="0" rtlCol="0" anchor="b">
            <a:normAutofit/>
          </a:bodyPr>
          <a:lstStyle>
            <a:lvl1pPr>
              <a:defRPr lang="zh-CN" altLang="en-US" dirty="0"/>
            </a:lvl1pPr>
          </a:lstStyle>
          <a:p>
            <a:pPr lvl="0"/>
            <a:r>
              <a:rPr lang="zh-CN" altLang="en-US" dirty="0"/>
              <a:t>单击此处编辑母版标题样式</a:t>
            </a:r>
            <a:endParaRPr lang="zh-CN" altLang="en-US" dirty="0"/>
          </a:p>
        </p:txBody>
      </p:sp>
      <p:sp>
        <p:nvSpPr>
          <p:cNvPr id="3" name="文本占位符 2"/>
          <p:cNvSpPr>
            <a:spLocks noGrp="1"/>
          </p:cNvSpPr>
          <p:nvPr>
            <p:ph type="body" idx="1"/>
            <p:custDataLst>
              <p:tags r:id="rId3"/>
            </p:custDataLst>
          </p:nvPr>
        </p:nvSpPr>
        <p:spPr>
          <a:xfrm>
            <a:off x="695960" y="1301750"/>
            <a:ext cx="5323840" cy="411303"/>
          </a:xfrm>
        </p:spPr>
        <p:txBody>
          <a:bodyPr wrap="square" anchor="b">
            <a:normAutofit/>
          </a:bodyPr>
          <a:lstStyle>
            <a:lvl1pPr marL="0" indent="0">
              <a:buNone/>
              <a:defRPr sz="2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4" name="内容占位符 3"/>
          <p:cNvSpPr>
            <a:spLocks noGrp="1"/>
          </p:cNvSpPr>
          <p:nvPr>
            <p:ph sz="half" idx="2"/>
            <p:custDataLst>
              <p:tags r:id="rId4"/>
            </p:custDataLst>
          </p:nvPr>
        </p:nvSpPr>
        <p:spPr>
          <a:xfrm>
            <a:off x="695960" y="1875099"/>
            <a:ext cx="5323840" cy="4300276"/>
          </a:xfrm>
        </p:spPr>
        <p:txBody>
          <a:bodyPr wrap="square">
            <a:normAutofit/>
          </a:body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5" name="文本占位符 4"/>
          <p:cNvSpPr>
            <a:spLocks noGrp="1"/>
          </p:cNvSpPr>
          <p:nvPr>
            <p:ph type="body" sz="quarter" idx="3"/>
            <p:custDataLst>
              <p:tags r:id="rId5"/>
            </p:custDataLst>
          </p:nvPr>
        </p:nvSpPr>
        <p:spPr>
          <a:xfrm>
            <a:off x="6172200" y="1301750"/>
            <a:ext cx="5323840" cy="411303"/>
          </a:xfrm>
        </p:spPr>
        <p:txBody>
          <a:bodyPr wrap="square" anchor="b">
            <a:normAutofit/>
          </a:bodyPr>
          <a:lstStyle>
            <a:lvl1pPr marL="0" indent="0">
              <a:buNone/>
              <a:defRPr sz="2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6" name="内容占位符 5"/>
          <p:cNvSpPr>
            <a:spLocks noGrp="1"/>
          </p:cNvSpPr>
          <p:nvPr>
            <p:ph sz="quarter" idx="4"/>
            <p:custDataLst>
              <p:tags r:id="rId6"/>
            </p:custDataLst>
          </p:nvPr>
        </p:nvSpPr>
        <p:spPr>
          <a:xfrm>
            <a:off x="6172200" y="1875099"/>
            <a:ext cx="5323840" cy="4300276"/>
          </a:xfrm>
        </p:spPr>
        <p:txBody>
          <a:bodyPr wrap="square">
            <a:normAutofit/>
          </a:body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7" name="日期占位符 6"/>
          <p:cNvSpPr>
            <a:spLocks noGrp="1"/>
          </p:cNvSpPr>
          <p:nvPr>
            <p:ph type="dt" sz="half" idx="10"/>
            <p:custDataLst>
              <p:tags r:id="rId7"/>
            </p:custDataLst>
          </p:nvPr>
        </p:nvSpPr>
        <p:spPr/>
        <p:txBody>
          <a:bodyPr wrap="square">
            <a:normAutofit/>
          </a:bodyPr>
          <a:lstStyle/>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wrap="square">
            <a:normAutofit/>
          </a:body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3"/>
            </p:custDataLst>
          </p:nvPr>
        </p:nvSpPr>
        <p:spPr/>
        <p:txBody>
          <a:bodyPr wrap="square">
            <a:normAutofit/>
          </a:bodyPr>
          <a:lstStyle/>
          <a:p>
            <a:fld id="{5592522B-0F24-4480-B9DD-A9474A6880D6}"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wrap="square">
            <a:normAutofit/>
          </a:bodyPr>
          <a:lstStyle/>
          <a:p>
            <a:fld id="{5592522B-0F24-4480-B9DD-A9474A6880D6}" type="datetimeFigureOut">
              <a:rPr lang="zh-CN" altLang="en-US" smtClean="0"/>
            </a:fld>
            <a:endParaRPr lang="zh-CN" altLang="en-US" dirty="0"/>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仅内容">
    <p:spTree>
      <p:nvGrpSpPr>
        <p:cNvPr id="1" name=""/>
        <p:cNvGrpSpPr/>
        <p:nvPr/>
      </p:nvGrpSpPr>
      <p:grpSpPr>
        <a:xfrm>
          <a:off x="0" y="0"/>
          <a:ext cx="0" cy="0"/>
          <a:chOff x="0" y="0"/>
          <a:chExt cx="0" cy="0"/>
        </a:xfrm>
      </p:grpSpPr>
      <p:sp>
        <p:nvSpPr>
          <p:cNvPr id="3" name="内容占位符 1"/>
          <p:cNvSpPr>
            <a:spLocks noGrp="1"/>
          </p:cNvSpPr>
          <p:nvPr>
            <p:ph idx="1"/>
            <p:custDataLst>
              <p:tags r:id="rId2"/>
            </p:custDataLst>
          </p:nvPr>
        </p:nvSpPr>
        <p:spPr>
          <a:xfrm>
            <a:off x="695960" y="360045"/>
            <a:ext cx="10801985" cy="5817870"/>
          </a:xfrm>
        </p:spPr>
        <p:txBody>
          <a:bodyPr wrap="square">
            <a:normAutofit/>
          </a:body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2"/>
          <p:cNvSpPr>
            <a:spLocks noGrp="1"/>
          </p:cNvSpPr>
          <p:nvPr>
            <p:ph type="dt" sz="half" idx="10"/>
            <p:custDataLst>
              <p:tags r:id="rId3"/>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3"/>
          <p:cNvSpPr>
            <a:spLocks noGrp="1"/>
          </p:cNvSpPr>
          <p:nvPr>
            <p:ph type="ftr" sz="quarter" idx="11"/>
            <p:custDataLst>
              <p:tags r:id="rId4"/>
            </p:custDataLst>
          </p:nvPr>
        </p:nvSpPr>
        <p:spPr/>
        <p:txBody>
          <a:bodyPr/>
          <a:lstStyle/>
          <a:p>
            <a:endParaRPr lang="zh-CN" altLang="en-US"/>
          </a:p>
        </p:txBody>
      </p:sp>
      <p:sp>
        <p:nvSpPr>
          <p:cNvPr id="6" name="灯片编号占位符 4"/>
          <p:cNvSpPr>
            <a:spLocks noGrp="1"/>
          </p:cNvSpPr>
          <p:nvPr>
            <p:ph type="sldNum" sz="quarter" idx="12"/>
            <p:custDataLst>
              <p:tags r:id="rId5"/>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1" Type="http://schemas.openxmlformats.org/officeDocument/2006/relationships/theme" Target="../theme/theme1.xml"/><Relationship Id="rId20" Type="http://schemas.openxmlformats.org/officeDocument/2006/relationships/tags" Target="../tags/tag75.xml"/><Relationship Id="rId2" Type="http://schemas.openxmlformats.org/officeDocument/2006/relationships/slideLayout" Target="../slideLayouts/slideLayout2.xml"/><Relationship Id="rId19" Type="http://schemas.openxmlformats.org/officeDocument/2006/relationships/tags" Target="../tags/tag74.xml"/><Relationship Id="rId18" Type="http://schemas.openxmlformats.org/officeDocument/2006/relationships/tags" Target="../tags/tag73.xml"/><Relationship Id="rId17" Type="http://schemas.openxmlformats.org/officeDocument/2006/relationships/tags" Target="../tags/tag72.xml"/><Relationship Id="rId16" Type="http://schemas.openxmlformats.org/officeDocument/2006/relationships/tags" Target="../tags/tag71.xml"/><Relationship Id="rId15" Type="http://schemas.openxmlformats.org/officeDocument/2006/relationships/tags" Target="../tags/tag70.xml"/><Relationship Id="rId14" Type="http://schemas.openxmlformats.org/officeDocument/2006/relationships/image" Target="NULL" TargetMode="External"/><Relationship Id="rId13" Type="http://schemas.openxmlformats.org/officeDocument/2006/relationships/image" Target="../media/image4.png"/><Relationship Id="rId12" Type="http://schemas.openxmlformats.org/officeDocument/2006/relationships/tags" Target="../tags/tag69.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2" Type="http://schemas.openxmlformats.org/officeDocument/2006/relationships/theme" Target="../theme/theme2.xml"/><Relationship Id="rId21" Type="http://schemas.openxmlformats.org/officeDocument/2006/relationships/tags" Target="../tags/tag154.xml"/><Relationship Id="rId20" Type="http://schemas.openxmlformats.org/officeDocument/2006/relationships/tags" Target="../tags/tag153.xml"/><Relationship Id="rId2" Type="http://schemas.openxmlformats.org/officeDocument/2006/relationships/slideLayout" Target="../slideLayouts/slideLayout13.xml"/><Relationship Id="rId19" Type="http://schemas.openxmlformats.org/officeDocument/2006/relationships/tags" Target="../tags/tag152.xml"/><Relationship Id="rId18" Type="http://schemas.openxmlformats.org/officeDocument/2006/relationships/tags" Target="../tags/tag151.xml"/><Relationship Id="rId17" Type="http://schemas.openxmlformats.org/officeDocument/2006/relationships/tags" Target="../tags/tag150.xml"/><Relationship Id="rId16" Type="http://schemas.openxmlformats.org/officeDocument/2006/relationships/tags" Target="../tags/tag149.xml"/><Relationship Id="rId15" Type="http://schemas.openxmlformats.org/officeDocument/2006/relationships/image" Target="NULL" TargetMode="External"/><Relationship Id="rId14" Type="http://schemas.openxmlformats.org/officeDocument/2006/relationships/image" Target="../media/image4.png"/><Relationship Id="rId13" Type="http://schemas.openxmlformats.org/officeDocument/2006/relationships/tags" Target="../tags/tag148.xml"/><Relationship Id="rId12" Type="http://schemas.openxmlformats.org/officeDocument/2006/relationships/slideLayout" Target="../slideLayouts/slideLayout23.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9" name="图片 8" descr="C:/Users/ADMIN/AppData/Local/Temp/fig2wpp/@png2x_bg-2558&amp;1235.png"/>
          <p:cNvPicPr>
            <a:picLocks noChangeAspect="1"/>
          </p:cNvPicPr>
          <p:nvPr userDrawn="1">
            <p:custDataLst>
              <p:tags r:id="rId12"/>
            </p:custDataLst>
          </p:nvPr>
        </p:nvPicPr>
        <p:blipFill>
          <a:blip r:embed="rId13" r:link="rId14"/>
          <a:stretch>
            <a:fillRect/>
          </a:stretch>
        </p:blipFill>
        <p:spPr>
          <a:xfrm>
            <a:off x="0" y="0"/>
            <a:ext cx="12192000" cy="6858000"/>
          </a:xfrm>
          <a:prstGeom prst="rect">
            <a:avLst/>
          </a:prstGeom>
        </p:spPr>
      </p:pic>
      <p:sp>
        <p:nvSpPr>
          <p:cNvPr id="2" name="标题占位符 1"/>
          <p:cNvSpPr>
            <a:spLocks noGrp="1"/>
          </p:cNvSpPr>
          <p:nvPr>
            <p:ph type="title"/>
            <p:custDataLst>
              <p:tags r:id="rId15"/>
            </p:custDataLst>
          </p:nvPr>
        </p:nvSpPr>
        <p:spPr>
          <a:xfrm>
            <a:off x="695960" y="360000"/>
            <a:ext cx="10800000" cy="720000"/>
          </a:xfrm>
          <a:prstGeom prst="rect">
            <a:avLst/>
          </a:prstGeom>
        </p:spPr>
        <p:txBody>
          <a:bodyPr vert="horz" wrap="square" lIns="0" tIns="0" rIns="0" bIns="0" rtlCol="0" anchor="b">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6"/>
            </p:custDataLst>
          </p:nvPr>
        </p:nvSpPr>
        <p:spPr>
          <a:xfrm>
            <a:off x="695960" y="1301749"/>
            <a:ext cx="10800000" cy="4873625"/>
          </a:xfrm>
          <a:prstGeom prst="rect">
            <a:avLst/>
          </a:prstGeom>
        </p:spPr>
        <p:txBody>
          <a:bodyPr vert="horz" wrap="square" lIns="0" tIns="0" rIns="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2"/>
            <p:custDataLst>
              <p:tags r:id="rId17"/>
            </p:custDataLst>
          </p:nvPr>
        </p:nvSpPr>
        <p:spPr>
          <a:xfrm>
            <a:off x="695960" y="6356350"/>
            <a:ext cx="2743200" cy="365125"/>
          </a:xfrm>
          <a:prstGeom prst="rect">
            <a:avLst/>
          </a:prstGeom>
        </p:spPr>
        <p:txBody>
          <a:bodyPr vert="horz" wrap="square" lIns="91440" tIns="45720" rIns="91440" bIns="45720" rtlCol="0" anchor="ctr">
            <a:normAutofit/>
          </a:bodyPr>
          <a:lstStyle>
            <a:lvl1pPr algn="l">
              <a:defRPr sz="1200">
                <a:solidFill>
                  <a:schemeClr val="tx1">
                    <a:tint val="75000"/>
                  </a:schemeClr>
                </a:solidFill>
                <a:latin typeface="微软雅黑" panose="020B0503020204020204" charset="-122"/>
                <a:cs typeface="微软雅黑" panose="020B0503020204020204" charset="-122"/>
              </a:defRPr>
            </a:lvl1pPr>
          </a:lstStyle>
          <a:p>
            <a:fld id="{5592522B-0F24-4480-B9DD-A9474A6880D6}" type="datetimeFigureOut">
              <a:rPr lang="zh-CN" altLang="en-US" smtClean="0"/>
            </a:fld>
            <a:endParaRPr lang="zh-CN" altLang="en-US"/>
          </a:p>
        </p:txBody>
      </p:sp>
      <p:sp>
        <p:nvSpPr>
          <p:cNvPr id="5" name="页脚占位符 4"/>
          <p:cNvSpPr>
            <a:spLocks noGrp="1"/>
          </p:cNvSpPr>
          <p:nvPr>
            <p:ph type="ftr" sz="quarter" idx="3"/>
            <p:custDataLst>
              <p:tags r:id="rId18"/>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latin typeface="微软雅黑" panose="020B0503020204020204" charset="-122"/>
                <a:cs typeface="微软雅黑" panose="020B0503020204020204" charset="-122"/>
              </a:defRPr>
            </a:lvl1pPr>
          </a:lstStyle>
          <a:p>
            <a:endParaRPr lang="zh-CN" altLang="en-US" dirty="0"/>
          </a:p>
        </p:txBody>
      </p:sp>
      <p:sp>
        <p:nvSpPr>
          <p:cNvPr id="6" name="灯片编号占位符 5"/>
          <p:cNvSpPr>
            <a:spLocks noGrp="1"/>
          </p:cNvSpPr>
          <p:nvPr>
            <p:ph type="sldNum" sz="quarter" idx="4"/>
            <p:custDataLst>
              <p:tags r:id="rId19"/>
            </p:custDataLst>
          </p:nvPr>
        </p:nvSpPr>
        <p:spPr>
          <a:xfrm>
            <a:off x="8753983" y="6356350"/>
            <a:ext cx="2743200" cy="365125"/>
          </a:xfrm>
          <a:prstGeom prst="rect">
            <a:avLst/>
          </a:prstGeom>
        </p:spPr>
        <p:txBody>
          <a:bodyPr vert="horz" wrap="square" lIns="91440" tIns="45720" rIns="91440" bIns="45720" rtlCol="0" anchor="ctr">
            <a:normAutofit/>
          </a:bodyPr>
          <a:lstStyle>
            <a:lvl1pPr algn="r">
              <a:defRPr sz="1200">
                <a:solidFill>
                  <a:schemeClr val="tx1">
                    <a:tint val="75000"/>
                  </a:schemeClr>
                </a:solidFill>
                <a:latin typeface="微软雅黑" panose="020B0503020204020204" charset="-122"/>
                <a:cs typeface="微软雅黑" panose="020B0503020204020204" charset="-122"/>
              </a:defRPr>
            </a:lvl1pPr>
          </a:lstStyle>
          <a:p>
            <a:fld id="{BE5F26B5-172A-4DC2-B0B7-181CFC56B87C}" type="slidenum">
              <a:rPr lang="zh-CN" altLang="en-US" smtClean="0"/>
            </a:fld>
            <a:endParaRPr lang="zh-CN" altLang="en-US"/>
          </a:p>
        </p:txBody>
      </p:sp>
      <p:sp>
        <p:nvSpPr>
          <p:cNvPr id="8" name="KSO_TEMPLATE" hidden="1"/>
          <p:cNvSpPr/>
          <p:nvPr userDrawn="1">
            <p:custDataLst>
              <p:tags r:id="rId20"/>
            </p:custDataLst>
          </p:nvPr>
        </p:nvSpPr>
        <p:spPr>
          <a:xfrm>
            <a:off x="0" y="0"/>
            <a:ext cx="0" cy="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cs typeface="微软雅黑" panose="020B0503020204020204" charset="-122"/>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100000"/>
        </a:lnSpc>
        <a:spcBef>
          <a:spcPct val="0"/>
        </a:spcBef>
        <a:buNone/>
        <a:defRPr sz="3200" b="1" kern="1200">
          <a:solidFill>
            <a:schemeClr val="tx1"/>
          </a:solidFill>
          <a:latin typeface="微软雅黑" panose="020B0503020204020204" charset="-122"/>
          <a:ea typeface="+mj-ea"/>
          <a:cs typeface="微软雅黑" panose="020B0503020204020204" charset="-122"/>
        </a:defRPr>
      </a:lvl1pPr>
    </p:titleStyle>
    <p:body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微软雅黑" panose="020B0503020204020204" charset="-122"/>
          <a:ea typeface="+mn-ea"/>
          <a:cs typeface="微软雅黑" panose="020B0503020204020204" charset="-122"/>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微软雅黑" panose="020B0503020204020204" charset="-122"/>
          <a:ea typeface="+mn-ea"/>
          <a:cs typeface="微软雅黑" panose="020B0503020204020204" charset="-122"/>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微软雅黑" panose="020B0503020204020204" charset="-122"/>
          <a:ea typeface="+mn-ea"/>
          <a:cs typeface="微软雅黑" panose="020B0503020204020204" charset="-122"/>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微软雅黑" panose="020B0503020204020204" charset="-122"/>
          <a:ea typeface="+mn-ea"/>
          <a:cs typeface="微软雅黑" panose="020B0503020204020204" charset="-122"/>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微软雅黑" panose="020B0503020204020204" charset="-122"/>
          <a:ea typeface="+mn-ea"/>
          <a:cs typeface="微软雅黑" panose="020B0503020204020204"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9" name="图片 8" descr="C:/Users/ADMIN/AppData/Local/Temp/fig2wpp/@png2x_bg-2558&amp;1235.png"/>
          <p:cNvPicPr>
            <a:picLocks noChangeAspect="1"/>
          </p:cNvPicPr>
          <p:nvPr userDrawn="1">
            <p:custDataLst>
              <p:tags r:id="rId13"/>
            </p:custDataLst>
          </p:nvPr>
        </p:nvPicPr>
        <p:blipFill>
          <a:blip r:embed="rId14" r:link="rId15"/>
          <a:stretch>
            <a:fillRect/>
          </a:stretch>
        </p:blipFill>
        <p:spPr>
          <a:xfrm>
            <a:off x="0" y="0"/>
            <a:ext cx="12192000" cy="6858000"/>
          </a:xfrm>
          <a:prstGeom prst="rect">
            <a:avLst/>
          </a:prstGeom>
        </p:spPr>
      </p:pic>
      <p:sp>
        <p:nvSpPr>
          <p:cNvPr id="2" name="标题占位符 1"/>
          <p:cNvSpPr>
            <a:spLocks noGrp="1"/>
          </p:cNvSpPr>
          <p:nvPr>
            <p:ph type="title"/>
            <p:custDataLst>
              <p:tags r:id="rId16"/>
            </p:custDataLst>
          </p:nvPr>
        </p:nvSpPr>
        <p:spPr>
          <a:xfrm>
            <a:off x="695960" y="360000"/>
            <a:ext cx="10800000" cy="720000"/>
          </a:xfrm>
          <a:prstGeom prst="rect">
            <a:avLst/>
          </a:prstGeom>
        </p:spPr>
        <p:txBody>
          <a:bodyPr vert="horz" wrap="square" lIns="0" tIns="0" rIns="0" bIns="0" rtlCol="0" anchor="b">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7"/>
            </p:custDataLst>
          </p:nvPr>
        </p:nvSpPr>
        <p:spPr>
          <a:xfrm>
            <a:off x="695960" y="1301749"/>
            <a:ext cx="10800000" cy="4873625"/>
          </a:xfrm>
          <a:prstGeom prst="rect">
            <a:avLst/>
          </a:prstGeom>
        </p:spPr>
        <p:txBody>
          <a:bodyPr vert="horz" wrap="square" lIns="0" tIns="0" rIns="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2"/>
            <p:custDataLst>
              <p:tags r:id="rId18"/>
            </p:custDataLst>
          </p:nvPr>
        </p:nvSpPr>
        <p:spPr>
          <a:xfrm>
            <a:off x="695960" y="6356350"/>
            <a:ext cx="2743200" cy="365125"/>
          </a:xfrm>
          <a:prstGeom prst="rect">
            <a:avLst/>
          </a:prstGeom>
        </p:spPr>
        <p:txBody>
          <a:bodyPr vert="horz" wrap="square" lIns="91440" tIns="45720" rIns="91440" bIns="45720" rtlCol="0" anchor="ctr">
            <a:normAutofit/>
          </a:bodyPr>
          <a:lstStyle>
            <a:lvl1pPr algn="l">
              <a:defRPr sz="1200">
                <a:solidFill>
                  <a:schemeClr val="tx1">
                    <a:tint val="75000"/>
                  </a:schemeClr>
                </a:solidFill>
                <a:latin typeface="微软雅黑" panose="020B0503020204020204" charset="-122"/>
                <a:ea typeface="微软雅黑" panose="020B0503020204020204" charset="-122"/>
                <a:cs typeface="微软雅黑" panose="020B0503020204020204" charset="-122"/>
              </a:defRPr>
            </a:lvl1pPr>
          </a:lstStyle>
          <a:p>
            <a:fld id="{5592522B-0F24-4480-B9DD-A9474A6880D6}" type="datetimeFigureOut">
              <a:rPr lang="zh-CN" altLang="en-US" smtClean="0"/>
            </a:fld>
            <a:endParaRPr lang="zh-CN" altLang="en-US"/>
          </a:p>
        </p:txBody>
      </p:sp>
      <p:sp>
        <p:nvSpPr>
          <p:cNvPr id="5" name="页脚占位符 4"/>
          <p:cNvSpPr>
            <a:spLocks noGrp="1"/>
          </p:cNvSpPr>
          <p:nvPr>
            <p:ph type="ftr" sz="quarter" idx="3"/>
            <p:custDataLst>
              <p:tags r:id="rId19"/>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latin typeface="微软雅黑" panose="020B0503020204020204" charset="-122"/>
                <a:ea typeface="微软雅黑" panose="020B0503020204020204" charset="-122"/>
                <a:cs typeface="微软雅黑" panose="020B0503020204020204" charset="-122"/>
              </a:defRPr>
            </a:lvl1pPr>
          </a:lstStyle>
          <a:p>
            <a:endParaRPr lang="zh-CN" altLang="en-US" dirty="0"/>
          </a:p>
        </p:txBody>
      </p:sp>
      <p:sp>
        <p:nvSpPr>
          <p:cNvPr id="6" name="灯片编号占位符 5"/>
          <p:cNvSpPr>
            <a:spLocks noGrp="1"/>
          </p:cNvSpPr>
          <p:nvPr>
            <p:ph type="sldNum" sz="quarter" idx="4"/>
            <p:custDataLst>
              <p:tags r:id="rId20"/>
            </p:custDataLst>
          </p:nvPr>
        </p:nvSpPr>
        <p:spPr>
          <a:xfrm>
            <a:off x="8753983" y="6356350"/>
            <a:ext cx="2743200" cy="365125"/>
          </a:xfrm>
          <a:prstGeom prst="rect">
            <a:avLst/>
          </a:prstGeom>
        </p:spPr>
        <p:txBody>
          <a:bodyPr vert="horz" wrap="square" lIns="91440" tIns="45720" rIns="91440" bIns="45720" rtlCol="0" anchor="ctr">
            <a:normAutofit/>
          </a:bodyPr>
          <a:lstStyle>
            <a:lvl1pPr algn="r">
              <a:defRPr sz="1200">
                <a:solidFill>
                  <a:schemeClr val="tx1">
                    <a:tint val="75000"/>
                  </a:schemeClr>
                </a:solidFill>
                <a:latin typeface="微软雅黑" panose="020B0503020204020204" charset="-122"/>
                <a:ea typeface="微软雅黑" panose="020B0503020204020204" charset="-122"/>
                <a:cs typeface="微软雅黑" panose="020B0503020204020204" charset="-122"/>
              </a:defRPr>
            </a:lvl1pPr>
          </a:lstStyle>
          <a:p>
            <a:fld id="{BE5F26B5-172A-4DC2-B0B7-181CFC56B87C}" type="slidenum">
              <a:rPr lang="zh-CN" altLang="en-US" smtClean="0"/>
            </a:fld>
            <a:endParaRPr lang="zh-CN" altLang="en-US"/>
          </a:p>
        </p:txBody>
      </p:sp>
      <p:sp>
        <p:nvSpPr>
          <p:cNvPr id="8" name="KSO_TEMPLATE" hidden="1"/>
          <p:cNvSpPr/>
          <p:nvPr userDrawn="1">
            <p:custDataLst>
              <p:tags r:id="rId21"/>
            </p:custDataLst>
          </p:nvPr>
        </p:nvSpPr>
        <p:spPr>
          <a:xfrm>
            <a:off x="0" y="0"/>
            <a:ext cx="0" cy="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cs typeface="微软雅黑" panose="020B0503020204020204" charset="-122"/>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l" defTabSz="914400" rtl="0" eaLnBrk="1" latinLnBrk="0" hangingPunct="1">
        <a:lnSpc>
          <a:spcPct val="100000"/>
        </a:lnSpc>
        <a:spcBef>
          <a:spcPct val="0"/>
        </a:spcBef>
        <a:buNone/>
        <a:defRPr sz="3200" b="1" kern="1200">
          <a:solidFill>
            <a:schemeClr val="tx1"/>
          </a:solidFill>
          <a:latin typeface="微软雅黑" panose="020B0503020204020204" charset="-122"/>
          <a:ea typeface="微软雅黑" panose="020B0503020204020204" charset="-122"/>
          <a:cs typeface="微软雅黑" panose="020B0503020204020204" charset="-122"/>
        </a:defRPr>
      </a:lvl1pPr>
    </p:titleStyle>
    <p:body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微软雅黑" panose="020B0503020204020204" charset="-122"/>
          <a:ea typeface="微软雅黑" panose="020B0503020204020204" charset="-122"/>
          <a:cs typeface="微软雅黑" panose="020B0503020204020204" charset="-122"/>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159.xml"/><Relationship Id="rId4" Type="http://schemas.openxmlformats.org/officeDocument/2006/relationships/tags" Target="../tags/tag158.xml"/><Relationship Id="rId3" Type="http://schemas.openxmlformats.org/officeDocument/2006/relationships/tags" Target="../tags/tag157.xml"/><Relationship Id="rId2" Type="http://schemas.openxmlformats.org/officeDocument/2006/relationships/tags" Target="../tags/tag156.xml"/><Relationship Id="rId1" Type="http://schemas.openxmlformats.org/officeDocument/2006/relationships/tags" Target="../tags/tag155.xml"/></Relationships>
</file>

<file path=ppt/slides/_rels/slide10.xml.rels><?xml version="1.0" encoding="UTF-8" standalone="yes"?>
<Relationships xmlns="http://schemas.openxmlformats.org/package/2006/relationships"><Relationship Id="rId5" Type="http://schemas.openxmlformats.org/officeDocument/2006/relationships/slideLayout" Target="../slideLayouts/slideLayout18.xml"/><Relationship Id="rId4" Type="http://schemas.openxmlformats.org/officeDocument/2006/relationships/tags" Target="../tags/tag198.xml"/><Relationship Id="rId3"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tags" Target="../tags/tag197.xml"/></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18.xml"/><Relationship Id="rId3" Type="http://schemas.openxmlformats.org/officeDocument/2006/relationships/tags" Target="../tags/tag200.xml"/><Relationship Id="rId2" Type="http://schemas.openxmlformats.org/officeDocument/2006/relationships/image" Target="../media/image5.png"/><Relationship Id="rId1" Type="http://schemas.openxmlformats.org/officeDocument/2006/relationships/tags" Target="../tags/tag199.xml"/></Relationships>
</file>

<file path=ppt/slides/_rels/slide12.xml.rels><?xml version="1.0" encoding="UTF-8" standalone="yes"?>
<Relationships xmlns="http://schemas.openxmlformats.org/package/2006/relationships"><Relationship Id="rId4" Type="http://schemas.openxmlformats.org/officeDocument/2006/relationships/slideLayout" Target="../slideLayouts/slideLayout18.xml"/><Relationship Id="rId3" Type="http://schemas.openxmlformats.org/officeDocument/2006/relationships/tags" Target="../tags/tag202.xml"/><Relationship Id="rId2" Type="http://schemas.openxmlformats.org/officeDocument/2006/relationships/image" Target="../media/image5.png"/><Relationship Id="rId1" Type="http://schemas.openxmlformats.org/officeDocument/2006/relationships/tags" Target="../tags/tag201.xml"/></Relationships>
</file>

<file path=ppt/slides/_rels/slide13.xml.rels><?xml version="1.0" encoding="UTF-8" standalone="yes"?>
<Relationships xmlns="http://schemas.openxmlformats.org/package/2006/relationships"><Relationship Id="rId5" Type="http://schemas.openxmlformats.org/officeDocument/2006/relationships/slideLayout" Target="../slideLayouts/slideLayout18.xml"/><Relationship Id="rId4" Type="http://schemas.openxmlformats.org/officeDocument/2006/relationships/tags" Target="../tags/tag204.xml"/><Relationship Id="rId3" Type="http://schemas.openxmlformats.org/officeDocument/2006/relationships/image" Target="../media/image8.png"/><Relationship Id="rId2" Type="http://schemas.openxmlformats.org/officeDocument/2006/relationships/image" Target="../media/image5.png"/><Relationship Id="rId1" Type="http://schemas.openxmlformats.org/officeDocument/2006/relationships/tags" Target="../tags/tag203.xml"/></Relationships>
</file>

<file path=ppt/slides/_rels/slide14.xml.rels><?xml version="1.0" encoding="UTF-8" standalone="yes"?>
<Relationships xmlns="http://schemas.openxmlformats.org/package/2006/relationships"><Relationship Id="rId7" Type="http://schemas.openxmlformats.org/officeDocument/2006/relationships/slideLayout" Target="../slideLayouts/slideLayout18.xml"/><Relationship Id="rId6" Type="http://schemas.openxmlformats.org/officeDocument/2006/relationships/tags" Target="../tags/tag206.xml"/><Relationship Id="rId5" Type="http://schemas.openxmlformats.org/officeDocument/2006/relationships/image" Target="../media/image11.png"/><Relationship Id="rId4" Type="http://schemas.openxmlformats.org/officeDocument/2006/relationships/image" Target="../media/image10.png"/><Relationship Id="rId3" Type="http://schemas.openxmlformats.org/officeDocument/2006/relationships/image" Target="../media/image9.png"/><Relationship Id="rId2" Type="http://schemas.openxmlformats.org/officeDocument/2006/relationships/image" Target="../media/image5.png"/><Relationship Id="rId1" Type="http://schemas.openxmlformats.org/officeDocument/2006/relationships/tags" Target="../tags/tag205.xml"/></Relationships>
</file>

<file path=ppt/slides/_rels/slide15.xml.rels><?xml version="1.0" encoding="UTF-8" standalone="yes"?>
<Relationships xmlns="http://schemas.openxmlformats.org/package/2006/relationships"><Relationship Id="rId4" Type="http://schemas.openxmlformats.org/officeDocument/2006/relationships/slideLayout" Target="../slideLayouts/slideLayout18.xml"/><Relationship Id="rId3" Type="http://schemas.openxmlformats.org/officeDocument/2006/relationships/tags" Target="../tags/tag208.xml"/><Relationship Id="rId2" Type="http://schemas.openxmlformats.org/officeDocument/2006/relationships/image" Target="../media/image5.png"/><Relationship Id="rId1" Type="http://schemas.openxmlformats.org/officeDocument/2006/relationships/tags" Target="../tags/tag207.xml"/></Relationships>
</file>

<file path=ppt/slides/_rels/slide16.xml.rels><?xml version="1.0" encoding="UTF-8" standalone="yes"?>
<Relationships xmlns="http://schemas.openxmlformats.org/package/2006/relationships"><Relationship Id="rId9" Type="http://schemas.openxmlformats.org/officeDocument/2006/relationships/slideLayout" Target="../slideLayouts/slideLayout18.xml"/><Relationship Id="rId8" Type="http://schemas.openxmlformats.org/officeDocument/2006/relationships/tags" Target="../tags/tag213.xml"/><Relationship Id="rId7" Type="http://schemas.openxmlformats.org/officeDocument/2006/relationships/image" Target="../media/image14.png"/><Relationship Id="rId6" Type="http://schemas.openxmlformats.org/officeDocument/2006/relationships/image" Target="../media/image13.svg"/><Relationship Id="rId5" Type="http://schemas.openxmlformats.org/officeDocument/2006/relationships/image" Target="../media/image12.png"/><Relationship Id="rId4" Type="http://schemas.openxmlformats.org/officeDocument/2006/relationships/tags" Target="../tags/tag212.xml"/><Relationship Id="rId3" Type="http://schemas.openxmlformats.org/officeDocument/2006/relationships/tags" Target="../tags/tag211.xml"/><Relationship Id="rId2" Type="http://schemas.openxmlformats.org/officeDocument/2006/relationships/tags" Target="../tags/tag210.xml"/><Relationship Id="rId1" Type="http://schemas.openxmlformats.org/officeDocument/2006/relationships/tags" Target="../tags/tag209.xml"/></Relationships>
</file>

<file path=ppt/slides/_rels/slide17.xml.rels><?xml version="1.0" encoding="UTF-8" standalone="yes"?>
<Relationships xmlns="http://schemas.openxmlformats.org/package/2006/relationships"><Relationship Id="rId9" Type="http://schemas.openxmlformats.org/officeDocument/2006/relationships/tags" Target="../tags/tag217.xml"/><Relationship Id="rId8" Type="http://schemas.openxmlformats.org/officeDocument/2006/relationships/image" Target="../media/image17.png"/><Relationship Id="rId7" Type="http://schemas.openxmlformats.org/officeDocument/2006/relationships/image" Target="../media/image16.png"/><Relationship Id="rId6" Type="http://schemas.openxmlformats.org/officeDocument/2006/relationships/image" Target="../media/image15.png"/><Relationship Id="rId5" Type="http://schemas.openxmlformats.org/officeDocument/2006/relationships/image" Target="../media/image13.svg"/><Relationship Id="rId4" Type="http://schemas.openxmlformats.org/officeDocument/2006/relationships/image" Target="../media/image12.png"/><Relationship Id="rId3" Type="http://schemas.openxmlformats.org/officeDocument/2006/relationships/tags" Target="../tags/tag216.xml"/><Relationship Id="rId2" Type="http://schemas.openxmlformats.org/officeDocument/2006/relationships/tags" Target="../tags/tag215.xml"/><Relationship Id="rId10" Type="http://schemas.openxmlformats.org/officeDocument/2006/relationships/slideLayout" Target="../slideLayouts/slideLayout18.xml"/><Relationship Id="rId1" Type="http://schemas.openxmlformats.org/officeDocument/2006/relationships/tags" Target="../tags/tag214.xml"/></Relationships>
</file>

<file path=ppt/slides/_rels/slide18.xml.rels><?xml version="1.0" encoding="UTF-8" standalone="yes"?>
<Relationships xmlns="http://schemas.openxmlformats.org/package/2006/relationships"><Relationship Id="rId7" Type="http://schemas.openxmlformats.org/officeDocument/2006/relationships/slideLayout" Target="../slideLayouts/slideLayout18.xml"/><Relationship Id="rId6" Type="http://schemas.openxmlformats.org/officeDocument/2006/relationships/tags" Target="../tags/tag221.xml"/><Relationship Id="rId5" Type="http://schemas.openxmlformats.org/officeDocument/2006/relationships/image" Target="../media/image5.png"/><Relationship Id="rId4" Type="http://schemas.openxmlformats.org/officeDocument/2006/relationships/image" Target="../media/image12.png"/><Relationship Id="rId3" Type="http://schemas.openxmlformats.org/officeDocument/2006/relationships/tags" Target="../tags/tag220.xml"/><Relationship Id="rId2" Type="http://schemas.openxmlformats.org/officeDocument/2006/relationships/tags" Target="../tags/tag219.xml"/><Relationship Id="rId1" Type="http://schemas.openxmlformats.org/officeDocument/2006/relationships/tags" Target="../tags/tag218.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tags" Target="../tags/tag223.xml"/><Relationship Id="rId1" Type="http://schemas.openxmlformats.org/officeDocument/2006/relationships/tags" Target="../tags/tag222.xml"/></Relationships>
</file>

<file path=ppt/slides/_rels/slide2.xml.rels><?xml version="1.0" encoding="UTF-8" standalone="yes"?>
<Relationships xmlns="http://schemas.openxmlformats.org/package/2006/relationships"><Relationship Id="rId9" Type="http://schemas.openxmlformats.org/officeDocument/2006/relationships/tags" Target="../tags/tag168.xml"/><Relationship Id="rId8" Type="http://schemas.openxmlformats.org/officeDocument/2006/relationships/tags" Target="../tags/tag167.xml"/><Relationship Id="rId7" Type="http://schemas.openxmlformats.org/officeDocument/2006/relationships/tags" Target="../tags/tag166.xml"/><Relationship Id="rId6" Type="http://schemas.openxmlformats.org/officeDocument/2006/relationships/tags" Target="../tags/tag165.xml"/><Relationship Id="rId5" Type="http://schemas.openxmlformats.org/officeDocument/2006/relationships/tags" Target="../tags/tag164.xml"/><Relationship Id="rId4" Type="http://schemas.openxmlformats.org/officeDocument/2006/relationships/tags" Target="../tags/tag163.xml"/><Relationship Id="rId3" Type="http://schemas.openxmlformats.org/officeDocument/2006/relationships/tags" Target="../tags/tag162.xml"/><Relationship Id="rId2" Type="http://schemas.openxmlformats.org/officeDocument/2006/relationships/tags" Target="../tags/tag161.xml"/><Relationship Id="rId15" Type="http://schemas.openxmlformats.org/officeDocument/2006/relationships/slideLayout" Target="../slideLayouts/slideLayout14.xml"/><Relationship Id="rId14" Type="http://schemas.openxmlformats.org/officeDocument/2006/relationships/tags" Target="../tags/tag173.xml"/><Relationship Id="rId13" Type="http://schemas.openxmlformats.org/officeDocument/2006/relationships/tags" Target="../tags/tag172.xml"/><Relationship Id="rId12" Type="http://schemas.openxmlformats.org/officeDocument/2006/relationships/tags" Target="../tags/tag171.xml"/><Relationship Id="rId11" Type="http://schemas.openxmlformats.org/officeDocument/2006/relationships/tags" Target="../tags/tag170.xml"/><Relationship Id="rId10" Type="http://schemas.openxmlformats.org/officeDocument/2006/relationships/tags" Target="../tags/tag169.xml"/><Relationship Id="rId1" Type="http://schemas.openxmlformats.org/officeDocument/2006/relationships/tags" Target="../tags/tag160.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tags" Target="../tags/tag225.xml"/><Relationship Id="rId1" Type="http://schemas.openxmlformats.org/officeDocument/2006/relationships/tags" Target="../tags/tag224.xml"/></Relationships>
</file>

<file path=ppt/slides/_rels/slide21.xml.rels><?xml version="1.0" encoding="UTF-8" standalone="yes"?>
<Relationships xmlns="http://schemas.openxmlformats.org/package/2006/relationships"><Relationship Id="rId8" Type="http://schemas.openxmlformats.org/officeDocument/2006/relationships/slideLayout" Target="../slideLayouts/slideLayout18.xml"/><Relationship Id="rId7" Type="http://schemas.openxmlformats.org/officeDocument/2006/relationships/tags" Target="../tags/tag230.xml"/><Relationship Id="rId6" Type="http://schemas.openxmlformats.org/officeDocument/2006/relationships/image" Target="../media/image5.png"/><Relationship Id="rId5" Type="http://schemas.openxmlformats.org/officeDocument/2006/relationships/image" Target="../media/image12.png"/><Relationship Id="rId4" Type="http://schemas.openxmlformats.org/officeDocument/2006/relationships/tags" Target="../tags/tag229.xml"/><Relationship Id="rId3" Type="http://schemas.openxmlformats.org/officeDocument/2006/relationships/tags" Target="../tags/tag228.xml"/><Relationship Id="rId2" Type="http://schemas.openxmlformats.org/officeDocument/2006/relationships/tags" Target="../tags/tag227.xml"/><Relationship Id="rId1" Type="http://schemas.openxmlformats.org/officeDocument/2006/relationships/tags" Target="../tags/tag226.xml"/></Relationships>
</file>

<file path=ppt/slides/_rels/slide22.xml.rels><?xml version="1.0" encoding="UTF-8" standalone="yes"?>
<Relationships xmlns="http://schemas.openxmlformats.org/package/2006/relationships"><Relationship Id="rId8" Type="http://schemas.openxmlformats.org/officeDocument/2006/relationships/slideLayout" Target="../slideLayouts/slideLayout18.xml"/><Relationship Id="rId7" Type="http://schemas.openxmlformats.org/officeDocument/2006/relationships/tags" Target="../tags/tag235.xml"/><Relationship Id="rId6" Type="http://schemas.openxmlformats.org/officeDocument/2006/relationships/image" Target="../media/image5.png"/><Relationship Id="rId5" Type="http://schemas.openxmlformats.org/officeDocument/2006/relationships/image" Target="../media/image12.png"/><Relationship Id="rId4" Type="http://schemas.openxmlformats.org/officeDocument/2006/relationships/tags" Target="../tags/tag234.xml"/><Relationship Id="rId3" Type="http://schemas.openxmlformats.org/officeDocument/2006/relationships/tags" Target="../tags/tag233.xml"/><Relationship Id="rId2" Type="http://schemas.openxmlformats.org/officeDocument/2006/relationships/tags" Target="../tags/tag232.xml"/><Relationship Id="rId1" Type="http://schemas.openxmlformats.org/officeDocument/2006/relationships/tags" Target="../tags/tag231.xml"/></Relationships>
</file>

<file path=ppt/slides/_rels/slide23.xml.rels><?xml version="1.0" encoding="UTF-8" standalone="yes"?>
<Relationships xmlns="http://schemas.openxmlformats.org/package/2006/relationships"><Relationship Id="rId6" Type="http://schemas.openxmlformats.org/officeDocument/2006/relationships/slideLayout" Target="../slideLayouts/slideLayout18.xml"/><Relationship Id="rId5" Type="http://schemas.openxmlformats.org/officeDocument/2006/relationships/tags" Target="../tags/tag238.xml"/><Relationship Id="rId4" Type="http://schemas.openxmlformats.org/officeDocument/2006/relationships/image" Target="../media/image5.png"/><Relationship Id="rId3" Type="http://schemas.openxmlformats.org/officeDocument/2006/relationships/image" Target="../media/image12.png"/><Relationship Id="rId2" Type="http://schemas.openxmlformats.org/officeDocument/2006/relationships/tags" Target="../tags/tag237.xml"/><Relationship Id="rId1" Type="http://schemas.openxmlformats.org/officeDocument/2006/relationships/tags" Target="../tags/tag236.xml"/></Relationships>
</file>

<file path=ppt/slides/_rels/slide24.xml.rels><?xml version="1.0" encoding="UTF-8" standalone="yes"?>
<Relationships xmlns="http://schemas.openxmlformats.org/package/2006/relationships"><Relationship Id="rId6" Type="http://schemas.openxmlformats.org/officeDocument/2006/relationships/slideLayout" Target="../slideLayouts/slideLayout18.xml"/><Relationship Id="rId5" Type="http://schemas.openxmlformats.org/officeDocument/2006/relationships/tags" Target="../tags/tag241.xml"/><Relationship Id="rId4" Type="http://schemas.openxmlformats.org/officeDocument/2006/relationships/image" Target="../media/image5.png"/><Relationship Id="rId3" Type="http://schemas.openxmlformats.org/officeDocument/2006/relationships/image" Target="../media/image12.png"/><Relationship Id="rId2" Type="http://schemas.openxmlformats.org/officeDocument/2006/relationships/tags" Target="../tags/tag240.xml"/><Relationship Id="rId1" Type="http://schemas.openxmlformats.org/officeDocument/2006/relationships/tags" Target="../tags/tag239.xml"/></Relationships>
</file>

<file path=ppt/slides/_rels/slide25.xml.rels><?xml version="1.0" encoding="UTF-8" standalone="yes"?>
<Relationships xmlns="http://schemas.openxmlformats.org/package/2006/relationships"><Relationship Id="rId4" Type="http://schemas.openxmlformats.org/officeDocument/2006/relationships/slideLayout" Target="../slideLayouts/slideLayout18.xml"/><Relationship Id="rId3" Type="http://schemas.openxmlformats.org/officeDocument/2006/relationships/tags" Target="../tags/tag243.xml"/><Relationship Id="rId2" Type="http://schemas.openxmlformats.org/officeDocument/2006/relationships/image" Target="../media/image5.png"/><Relationship Id="rId1" Type="http://schemas.openxmlformats.org/officeDocument/2006/relationships/tags" Target="../tags/tag242.xml"/></Relationships>
</file>

<file path=ppt/slides/_rels/slide26.xml.rels><?xml version="1.0" encoding="UTF-8" standalone="yes"?>
<Relationships xmlns="http://schemas.openxmlformats.org/package/2006/relationships"><Relationship Id="rId4" Type="http://schemas.openxmlformats.org/officeDocument/2006/relationships/slideLayout" Target="../slideLayouts/slideLayout18.xml"/><Relationship Id="rId3" Type="http://schemas.openxmlformats.org/officeDocument/2006/relationships/tags" Target="../tags/tag245.xml"/><Relationship Id="rId2" Type="http://schemas.openxmlformats.org/officeDocument/2006/relationships/image" Target="../media/image5.png"/><Relationship Id="rId1" Type="http://schemas.openxmlformats.org/officeDocument/2006/relationships/tags" Target="../tags/tag244.xml"/></Relationships>
</file>

<file path=ppt/slides/_rels/slide27.xml.rels><?xml version="1.0" encoding="UTF-8" standalone="yes"?>
<Relationships xmlns="http://schemas.openxmlformats.org/package/2006/relationships"><Relationship Id="rId4" Type="http://schemas.openxmlformats.org/officeDocument/2006/relationships/slideLayout" Target="../slideLayouts/slideLayout18.xml"/><Relationship Id="rId3" Type="http://schemas.openxmlformats.org/officeDocument/2006/relationships/tags" Target="../tags/tag247.xml"/><Relationship Id="rId2" Type="http://schemas.openxmlformats.org/officeDocument/2006/relationships/image" Target="../media/image5.png"/><Relationship Id="rId1" Type="http://schemas.openxmlformats.org/officeDocument/2006/relationships/tags" Target="../tags/tag246.xml"/></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tags" Target="../tags/tag249.xml"/><Relationship Id="rId1" Type="http://schemas.openxmlformats.org/officeDocument/2006/relationships/tags" Target="../tags/tag248.xml"/></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tags" Target="../tags/tag251.xml"/><Relationship Id="rId1" Type="http://schemas.openxmlformats.org/officeDocument/2006/relationships/tags" Target="../tags/tag250.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tags" Target="../tags/tag175.xml"/><Relationship Id="rId1" Type="http://schemas.openxmlformats.org/officeDocument/2006/relationships/tags" Target="../tags/tag174.xml"/></Relationships>
</file>

<file path=ppt/slides/_rels/slide30.xml.rels><?xml version="1.0" encoding="UTF-8" standalone="yes"?>
<Relationships xmlns="http://schemas.openxmlformats.org/package/2006/relationships"><Relationship Id="rId9" Type="http://schemas.openxmlformats.org/officeDocument/2006/relationships/slideLayout" Target="../slideLayouts/slideLayout18.xml"/><Relationship Id="rId8" Type="http://schemas.openxmlformats.org/officeDocument/2006/relationships/tags" Target="../tags/tag256.xml"/><Relationship Id="rId7" Type="http://schemas.openxmlformats.org/officeDocument/2006/relationships/image" Target="../media/image18.png"/><Relationship Id="rId6" Type="http://schemas.openxmlformats.org/officeDocument/2006/relationships/image" Target="../media/image5.png"/><Relationship Id="rId5" Type="http://schemas.openxmlformats.org/officeDocument/2006/relationships/image" Target="../media/image12.png"/><Relationship Id="rId4" Type="http://schemas.openxmlformats.org/officeDocument/2006/relationships/tags" Target="../tags/tag255.xml"/><Relationship Id="rId3" Type="http://schemas.openxmlformats.org/officeDocument/2006/relationships/tags" Target="../tags/tag254.xml"/><Relationship Id="rId2" Type="http://schemas.openxmlformats.org/officeDocument/2006/relationships/tags" Target="../tags/tag253.xml"/><Relationship Id="rId1" Type="http://schemas.openxmlformats.org/officeDocument/2006/relationships/tags" Target="../tags/tag252.xml"/></Relationships>
</file>

<file path=ppt/slides/_rels/slide31.xml.rels><?xml version="1.0" encoding="UTF-8" standalone="yes"?>
<Relationships xmlns="http://schemas.openxmlformats.org/package/2006/relationships"><Relationship Id="rId8" Type="http://schemas.openxmlformats.org/officeDocument/2006/relationships/slideLayout" Target="../slideLayouts/slideLayout18.xml"/><Relationship Id="rId7" Type="http://schemas.openxmlformats.org/officeDocument/2006/relationships/tags" Target="../tags/tag261.xml"/><Relationship Id="rId6" Type="http://schemas.openxmlformats.org/officeDocument/2006/relationships/image" Target="../media/image5.png"/><Relationship Id="rId5" Type="http://schemas.openxmlformats.org/officeDocument/2006/relationships/image" Target="../media/image12.png"/><Relationship Id="rId4" Type="http://schemas.openxmlformats.org/officeDocument/2006/relationships/tags" Target="../tags/tag260.xml"/><Relationship Id="rId3" Type="http://schemas.openxmlformats.org/officeDocument/2006/relationships/tags" Target="../tags/tag259.xml"/><Relationship Id="rId2" Type="http://schemas.openxmlformats.org/officeDocument/2006/relationships/tags" Target="../tags/tag258.xml"/><Relationship Id="rId1" Type="http://schemas.openxmlformats.org/officeDocument/2006/relationships/tags" Target="../tags/tag257.xml"/></Relationships>
</file>

<file path=ppt/slides/_rels/slide32.xml.rels><?xml version="1.0" encoding="UTF-8" standalone="yes"?>
<Relationships xmlns="http://schemas.openxmlformats.org/package/2006/relationships"><Relationship Id="rId8" Type="http://schemas.openxmlformats.org/officeDocument/2006/relationships/slideLayout" Target="../slideLayouts/slideLayout18.xml"/><Relationship Id="rId7" Type="http://schemas.openxmlformats.org/officeDocument/2006/relationships/tags" Target="../tags/tag266.xml"/><Relationship Id="rId6" Type="http://schemas.openxmlformats.org/officeDocument/2006/relationships/image" Target="../media/image5.png"/><Relationship Id="rId5" Type="http://schemas.openxmlformats.org/officeDocument/2006/relationships/image" Target="../media/image12.png"/><Relationship Id="rId4" Type="http://schemas.openxmlformats.org/officeDocument/2006/relationships/tags" Target="../tags/tag265.xml"/><Relationship Id="rId3" Type="http://schemas.openxmlformats.org/officeDocument/2006/relationships/tags" Target="../tags/tag264.xml"/><Relationship Id="rId2" Type="http://schemas.openxmlformats.org/officeDocument/2006/relationships/tags" Target="../tags/tag263.xml"/><Relationship Id="rId1" Type="http://schemas.openxmlformats.org/officeDocument/2006/relationships/tags" Target="../tags/tag262.xml"/></Relationships>
</file>

<file path=ppt/slides/_rels/slide33.xml.rels><?xml version="1.0" encoding="UTF-8" standalone="yes"?>
<Relationships xmlns="http://schemas.openxmlformats.org/package/2006/relationships"><Relationship Id="rId8" Type="http://schemas.openxmlformats.org/officeDocument/2006/relationships/slideLayout" Target="../slideLayouts/slideLayout18.xml"/><Relationship Id="rId7" Type="http://schemas.openxmlformats.org/officeDocument/2006/relationships/tags" Target="../tags/tag271.xml"/><Relationship Id="rId6" Type="http://schemas.openxmlformats.org/officeDocument/2006/relationships/image" Target="../media/image5.png"/><Relationship Id="rId5" Type="http://schemas.openxmlformats.org/officeDocument/2006/relationships/image" Target="../media/image12.png"/><Relationship Id="rId4" Type="http://schemas.openxmlformats.org/officeDocument/2006/relationships/tags" Target="../tags/tag270.xml"/><Relationship Id="rId3" Type="http://schemas.openxmlformats.org/officeDocument/2006/relationships/tags" Target="../tags/tag269.xml"/><Relationship Id="rId2" Type="http://schemas.openxmlformats.org/officeDocument/2006/relationships/tags" Target="../tags/tag268.xml"/><Relationship Id="rId1" Type="http://schemas.openxmlformats.org/officeDocument/2006/relationships/tags" Target="../tags/tag267.xml"/></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tags" Target="../tags/tag273.xml"/><Relationship Id="rId1" Type="http://schemas.openxmlformats.org/officeDocument/2006/relationships/tags" Target="../tags/tag272.xml"/></Relationships>
</file>

<file path=ppt/slides/_rels/slide35.xml.rels><?xml version="1.0" encoding="UTF-8" standalone="yes"?>
<Relationships xmlns="http://schemas.openxmlformats.org/package/2006/relationships"><Relationship Id="rId8" Type="http://schemas.openxmlformats.org/officeDocument/2006/relationships/slideLayout" Target="../slideLayouts/slideLayout18.xml"/><Relationship Id="rId7" Type="http://schemas.openxmlformats.org/officeDocument/2006/relationships/tags" Target="../tags/tag278.xml"/><Relationship Id="rId6" Type="http://schemas.openxmlformats.org/officeDocument/2006/relationships/image" Target="../media/image5.png"/><Relationship Id="rId5" Type="http://schemas.openxmlformats.org/officeDocument/2006/relationships/image" Target="../media/image12.png"/><Relationship Id="rId4" Type="http://schemas.openxmlformats.org/officeDocument/2006/relationships/tags" Target="../tags/tag277.xml"/><Relationship Id="rId3" Type="http://schemas.openxmlformats.org/officeDocument/2006/relationships/tags" Target="../tags/tag276.xml"/><Relationship Id="rId2" Type="http://schemas.openxmlformats.org/officeDocument/2006/relationships/tags" Target="../tags/tag275.xml"/><Relationship Id="rId1" Type="http://schemas.openxmlformats.org/officeDocument/2006/relationships/tags" Target="../tags/tag274.xml"/></Relationships>
</file>

<file path=ppt/slides/_rels/slide36.xml.rels><?xml version="1.0" encoding="UTF-8" standalone="yes"?>
<Relationships xmlns="http://schemas.openxmlformats.org/package/2006/relationships"><Relationship Id="rId5" Type="http://schemas.openxmlformats.org/officeDocument/2006/relationships/slideLayout" Target="../slideLayouts/slideLayout22.xml"/><Relationship Id="rId4" Type="http://schemas.openxmlformats.org/officeDocument/2006/relationships/tags" Target="../tags/tag282.xml"/><Relationship Id="rId3" Type="http://schemas.openxmlformats.org/officeDocument/2006/relationships/tags" Target="../tags/tag281.xml"/><Relationship Id="rId2" Type="http://schemas.openxmlformats.org/officeDocument/2006/relationships/tags" Target="../tags/tag280.xml"/><Relationship Id="rId1" Type="http://schemas.openxmlformats.org/officeDocument/2006/relationships/tags" Target="../tags/tag279.xml"/></Relationships>
</file>

<file path=ppt/slides/_rels/slide4.xml.rels><?xml version="1.0" encoding="UTF-8" standalone="yes"?>
<Relationships xmlns="http://schemas.openxmlformats.org/package/2006/relationships"><Relationship Id="rId9" Type="http://schemas.openxmlformats.org/officeDocument/2006/relationships/tags" Target="../tags/tag184.xml"/><Relationship Id="rId8" Type="http://schemas.openxmlformats.org/officeDocument/2006/relationships/tags" Target="../tags/tag183.xml"/><Relationship Id="rId7" Type="http://schemas.openxmlformats.org/officeDocument/2006/relationships/tags" Target="../tags/tag182.xml"/><Relationship Id="rId6" Type="http://schemas.openxmlformats.org/officeDocument/2006/relationships/tags" Target="../tags/tag181.xml"/><Relationship Id="rId5" Type="http://schemas.openxmlformats.org/officeDocument/2006/relationships/tags" Target="../tags/tag180.xml"/><Relationship Id="rId4" Type="http://schemas.openxmlformats.org/officeDocument/2006/relationships/tags" Target="../tags/tag179.xml"/><Relationship Id="rId3" Type="http://schemas.openxmlformats.org/officeDocument/2006/relationships/tags" Target="../tags/tag178.xml"/><Relationship Id="rId2" Type="http://schemas.openxmlformats.org/officeDocument/2006/relationships/tags" Target="../tags/tag177.xml"/><Relationship Id="rId13" Type="http://schemas.openxmlformats.org/officeDocument/2006/relationships/notesSlide" Target="../notesSlides/notesSlide1.xml"/><Relationship Id="rId12" Type="http://schemas.openxmlformats.org/officeDocument/2006/relationships/slideLayout" Target="../slideLayouts/slideLayout23.xml"/><Relationship Id="rId11" Type="http://schemas.openxmlformats.org/officeDocument/2006/relationships/tags" Target="../tags/tag186.xml"/><Relationship Id="rId10" Type="http://schemas.openxmlformats.org/officeDocument/2006/relationships/tags" Target="../tags/tag185.xml"/><Relationship Id="rId1" Type="http://schemas.openxmlformats.org/officeDocument/2006/relationships/tags" Target="../tags/tag176.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tags" Target="../tags/tag188.xml"/><Relationship Id="rId1" Type="http://schemas.openxmlformats.org/officeDocument/2006/relationships/tags" Target="../tags/tag187.xml"/></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18.xml"/><Relationship Id="rId3" Type="http://schemas.openxmlformats.org/officeDocument/2006/relationships/tags" Target="../tags/tag190.xml"/><Relationship Id="rId2" Type="http://schemas.openxmlformats.org/officeDocument/2006/relationships/image" Target="../media/image5.png"/><Relationship Id="rId1" Type="http://schemas.openxmlformats.org/officeDocument/2006/relationships/tags" Target="../tags/tag189.xml"/></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18.xml"/><Relationship Id="rId3" Type="http://schemas.openxmlformats.org/officeDocument/2006/relationships/tags" Target="../tags/tag192.xml"/><Relationship Id="rId2" Type="http://schemas.openxmlformats.org/officeDocument/2006/relationships/image" Target="../media/image5.png"/><Relationship Id="rId1" Type="http://schemas.openxmlformats.org/officeDocument/2006/relationships/tags" Target="../tags/tag191.xml"/></Relationships>
</file>

<file path=ppt/slides/_rels/slide8.xml.rels><?xml version="1.0" encoding="UTF-8" standalone="yes"?>
<Relationships xmlns="http://schemas.openxmlformats.org/package/2006/relationships"><Relationship Id="rId5" Type="http://schemas.openxmlformats.org/officeDocument/2006/relationships/slideLayout" Target="../slideLayouts/slideLayout18.xml"/><Relationship Id="rId4" Type="http://schemas.openxmlformats.org/officeDocument/2006/relationships/tags" Target="../tags/tag194.xml"/><Relationship Id="rId3" Type="http://schemas.openxmlformats.org/officeDocument/2006/relationships/image" Target="../media/image5.png"/><Relationship Id="rId2" Type="http://schemas.openxmlformats.org/officeDocument/2006/relationships/tags" Target="../tags/tag193.xml"/><Relationship Id="rId1" Type="http://schemas.openxmlformats.org/officeDocument/2006/relationships/image" Target="../media/image6.png"/></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18.xml"/><Relationship Id="rId3" Type="http://schemas.openxmlformats.org/officeDocument/2006/relationships/tags" Target="../tags/tag196.xml"/><Relationship Id="rId2" Type="http://schemas.openxmlformats.org/officeDocument/2006/relationships/image" Target="../media/image5.png"/><Relationship Id="rId1" Type="http://schemas.openxmlformats.org/officeDocument/2006/relationships/tags" Target="../tags/tag195.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4" name="标题"/>
          <p:cNvSpPr>
            <a:spLocks noGrp="1"/>
          </p:cNvSpPr>
          <p:nvPr>
            <p:ph type="ctrTitle"/>
            <p:custDataLst>
              <p:tags r:id="rId1"/>
            </p:custDataLst>
          </p:nvPr>
        </p:nvSpPr>
        <p:spPr>
          <a:xfrm>
            <a:off x="777240" y="2145664"/>
            <a:ext cx="10515600" cy="1540715"/>
          </a:xfrm>
        </p:spPr>
        <p:txBody>
          <a:bodyPr/>
          <a:lstStyle/>
          <a:p>
            <a:r>
              <a:rPr lang="zh-CN" altLang="en-US"/>
              <a:t>大学计算机基础</a:t>
            </a:r>
            <a:endParaRPr lang="zh-CN" altLang="en-US"/>
          </a:p>
        </p:txBody>
      </p:sp>
      <p:pic>
        <p:nvPicPr>
          <p:cNvPr id="12" name="图片 11" descr="C:/Users/ADMIN/AppData/Local/Temp/fig2wpp/@svg_logo-2574&amp;2496.svg"/>
          <p:cNvPicPr>
            <a:picLocks noChangeAspect="1"/>
          </p:cNvPicPr>
          <p:nvPr userDrawn="1">
            <p:custDataLst>
              <p:tags r:id="rId2"/>
            </p:custDataLst>
          </p:nvPr>
        </p:nvPicPr>
        <p:blipFill>
          <a:blip/>
          <a:stretch>
            <a:fillRect/>
          </a:stretch>
        </p:blipFill>
        <p:spPr>
          <a:xfrm>
            <a:off x="4686300" y="5626100"/>
            <a:ext cx="2820670" cy="694690"/>
          </a:xfrm>
          <a:prstGeom prst="rect">
            <a:avLst/>
          </a:prstGeom>
        </p:spPr>
      </p:pic>
      <p:pic>
        <p:nvPicPr>
          <p:cNvPr id="13" name="图片 12" descr="C:/Users/ADMIN/AppData/Local/Temp/fig2wpp/@svg_book-2599&amp;365.svg"/>
          <p:cNvPicPr>
            <a:picLocks noChangeAspect="1"/>
          </p:cNvPicPr>
          <p:nvPr userDrawn="1">
            <p:custDataLst>
              <p:tags r:id="rId3"/>
            </p:custDataLst>
          </p:nvPr>
        </p:nvPicPr>
        <p:blipFill>
          <a:blip/>
          <a:stretch>
            <a:fillRect/>
          </a:stretch>
        </p:blipFill>
        <p:spPr>
          <a:xfrm>
            <a:off x="4888865" y="5854700"/>
            <a:ext cx="282575" cy="227965"/>
          </a:xfrm>
          <a:prstGeom prst="rect">
            <a:avLst/>
          </a:prstGeom>
        </p:spPr>
      </p:pic>
      <p:sp>
        <p:nvSpPr>
          <p:cNvPr id="10" name="署名"/>
          <p:cNvSpPr>
            <a:spLocks noGrp="1"/>
          </p:cNvSpPr>
          <p:nvPr>
            <p:ph type="body" sz="quarter" idx="17"/>
            <p:custDataLst>
              <p:tags r:id="rId4"/>
            </p:custDataLst>
          </p:nvPr>
        </p:nvSpPr>
        <p:spPr>
          <a:xfrm>
            <a:off x="9194800" y="5782945"/>
            <a:ext cx="2586355" cy="743585"/>
          </a:xfrm>
        </p:spPr>
        <p:txBody>
          <a:bodyPr wrap="square">
            <a:spAutoFit/>
          </a:bodyPr>
          <a:lstStyle/>
          <a:p>
            <a:pPr algn="l"/>
            <a:r>
              <a:rPr lang="zh-CN" altLang="en-US" sz="2000" b="1">
                <a:solidFill>
                  <a:srgbClr val="1F307D"/>
                </a:solidFill>
              </a:rPr>
              <a:t>主讲教师：</a:t>
            </a:r>
            <a:endParaRPr lang="zh-CN" altLang="en-US" sz="2000" b="1">
              <a:solidFill>
                <a:srgbClr val="1F307D"/>
              </a:solidFill>
            </a:endParaRPr>
          </a:p>
          <a:p>
            <a:pPr algn="l"/>
            <a:r>
              <a:rPr lang="zh-CN" altLang="en-US" sz="2000" b="1">
                <a:solidFill>
                  <a:srgbClr val="1F307D"/>
                </a:solidFill>
              </a:rPr>
              <a:t>时间：</a:t>
            </a:r>
            <a:endParaRPr lang="zh-CN" altLang="en-US" sz="2000" b="1">
              <a:solidFill>
                <a:srgbClr val="1F307D"/>
              </a:solidFill>
            </a:endParaRPr>
          </a:p>
        </p:txBody>
      </p:sp>
    </p:spTree>
    <p:custDataLst>
      <p:tags r:id="rId5"/>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426085" y="262255"/>
            <a:ext cx="6542405" cy="492125"/>
          </a:xfrm>
        </p:spPr>
        <p:txBody>
          <a:bodyPr anchor="t" anchorCtr="0">
            <a:spAutoFit/>
          </a:bodyPr>
          <a:lstStyle/>
          <a:p>
            <a:pPr>
              <a:lnSpc>
                <a:spcPct val="100000"/>
              </a:lnSpc>
            </a:pPr>
            <a:r>
              <a:rPr>
                <a:sym typeface="+mn-ea"/>
              </a:rPr>
              <a:t>4.1.3 计算机中的变量</a:t>
            </a:r>
            <a:endParaRPr>
              <a:sym typeface="+mn-ea"/>
            </a:endParaRPr>
          </a:p>
        </p:txBody>
      </p:sp>
      <p:pic>
        <p:nvPicPr>
          <p:cNvPr id="3" name="图片 2" descr="QQ截图20240613143524"/>
          <p:cNvPicPr>
            <a:picLocks noChangeAspect="1"/>
          </p:cNvPicPr>
          <p:nvPr/>
        </p:nvPicPr>
        <p:blipFill>
          <a:blip r:embed="rId2"/>
          <a:stretch>
            <a:fillRect/>
          </a:stretch>
        </p:blipFill>
        <p:spPr>
          <a:xfrm>
            <a:off x="10467975" y="204470"/>
            <a:ext cx="1461135" cy="925195"/>
          </a:xfrm>
          <a:prstGeom prst="rect">
            <a:avLst/>
          </a:prstGeom>
          <a:solidFill>
            <a:schemeClr val="accent1"/>
          </a:solidFill>
        </p:spPr>
      </p:pic>
      <p:sp>
        <p:nvSpPr>
          <p:cNvPr id="7" name="文本框 6"/>
          <p:cNvSpPr txBox="1"/>
          <p:nvPr/>
        </p:nvSpPr>
        <p:spPr>
          <a:xfrm>
            <a:off x="1395095" y="1129665"/>
            <a:ext cx="9401175" cy="460375"/>
          </a:xfrm>
          <a:prstGeom prst="rect">
            <a:avLst/>
          </a:prstGeom>
          <a:noFill/>
        </p:spPr>
        <p:txBody>
          <a:bodyPr wrap="square" rtlCol="0">
            <a:spAutoFit/>
          </a:bodyPr>
          <a:p>
            <a:pPr algn="l"/>
            <a:r>
              <a:rPr lang="zh-CN" altLang="en-US" sz="2400" dirty="0">
                <a:solidFill>
                  <a:schemeClr val="tx1"/>
                </a:solidFill>
                <a:ea typeface="微软雅黑" panose="020B0503020204020204" charset="-122"/>
                <a:cs typeface="微软雅黑" panose="020B0503020204020204" charset="-122"/>
                <a:sym typeface="微软雅黑" panose="020B0503020204020204" charset="-122"/>
              </a:rPr>
              <a:t>变量的特定含义</a:t>
            </a:r>
            <a:endParaRPr lang="zh-CN" altLang="en-US" sz="2400" dirty="0">
              <a:solidFill>
                <a:schemeClr val="tx1"/>
              </a:solidFill>
              <a:ea typeface="微软雅黑" panose="020B0503020204020204" charset="-122"/>
              <a:cs typeface="微软雅黑" panose="020B0503020204020204" charset="-122"/>
              <a:sym typeface="微软雅黑" panose="020B0503020204020204" charset="-122"/>
            </a:endParaRPr>
          </a:p>
        </p:txBody>
      </p:sp>
      <p:sp>
        <p:nvSpPr>
          <p:cNvPr id="17" name="单圆角矩形 16"/>
          <p:cNvSpPr/>
          <p:nvPr/>
        </p:nvSpPr>
        <p:spPr>
          <a:xfrm>
            <a:off x="817880" y="1827530"/>
            <a:ext cx="8585835" cy="3929380"/>
          </a:xfrm>
          <a:prstGeom prst="round1Rect">
            <a:avLst/>
          </a:prstGeom>
          <a:gradFill>
            <a:gsLst>
              <a:gs pos="50000">
                <a:schemeClr val="accent1"/>
              </a:gs>
              <a:gs pos="0">
                <a:schemeClr val="accent1">
                  <a:lumMod val="25000"/>
                  <a:lumOff val="75000"/>
                </a:schemeClr>
              </a:gs>
              <a:gs pos="100000">
                <a:schemeClr val="accent1">
                  <a:lumMod val="85000"/>
                </a:schemeClr>
              </a:gs>
            </a:gsLst>
            <a:lin ang="5400000" scaled="0"/>
          </a:gradFill>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文本框 3"/>
          <p:cNvSpPr txBox="1"/>
          <p:nvPr/>
        </p:nvSpPr>
        <p:spPr>
          <a:xfrm>
            <a:off x="999490" y="1948815"/>
            <a:ext cx="8484870" cy="3476625"/>
          </a:xfrm>
          <a:prstGeom prst="rect">
            <a:avLst/>
          </a:prstGeom>
          <a:noFill/>
        </p:spPr>
        <p:txBody>
          <a:bodyPr wrap="square" rtlCol="0">
            <a:spAutoFit/>
          </a:bodyPr>
          <a:p>
            <a:pPr algn="l"/>
            <a:r>
              <a:rPr lang="zh-CN" altLang="en-US" sz="2000" dirty="0">
                <a:solidFill>
                  <a:schemeClr val="bg1"/>
                </a:solidFill>
              </a:rPr>
              <a:t>程序中的变量确有其特殊的含义。</a:t>
            </a:r>
            <a:endParaRPr lang="zh-CN" altLang="en-US" sz="2000" dirty="0">
              <a:solidFill>
                <a:schemeClr val="bg1"/>
              </a:solidFill>
            </a:endParaRPr>
          </a:p>
          <a:p>
            <a:pPr algn="l"/>
            <a:r>
              <a:rPr lang="zh-CN" altLang="en-US" sz="2000" dirty="0">
                <a:solidFill>
                  <a:schemeClr val="bg1"/>
                </a:solidFill>
              </a:rPr>
              <a:t>（1）变量是内存空间里的、某一段连续的存储空间，短则 1 个字节，长则若干个字节，具体取决于变量的类型</a:t>
            </a:r>
            <a:endParaRPr lang="zh-CN" altLang="en-US" sz="2000" dirty="0">
              <a:solidFill>
                <a:schemeClr val="bg1"/>
              </a:solidFill>
            </a:endParaRPr>
          </a:p>
          <a:p>
            <a:pPr algn="l"/>
            <a:r>
              <a:rPr lang="zh-CN" altLang="en-US" sz="2000" dirty="0">
                <a:solidFill>
                  <a:schemeClr val="bg1"/>
                </a:solidFill>
              </a:rPr>
              <a:t>（2）变量有唯一的一个名字</a:t>
            </a:r>
            <a:endParaRPr lang="zh-CN" altLang="en-US" sz="2000" dirty="0">
              <a:solidFill>
                <a:schemeClr val="bg1"/>
              </a:solidFill>
            </a:endParaRPr>
          </a:p>
          <a:p>
            <a:pPr algn="l"/>
            <a:r>
              <a:rPr lang="zh-CN" altLang="en-US" sz="2000" dirty="0">
                <a:solidFill>
                  <a:schemeClr val="bg1"/>
                </a:solidFill>
              </a:rPr>
              <a:t>（3）变量就像一个“容器”，里面可以存放相应的数据值</a:t>
            </a:r>
            <a:endParaRPr lang="zh-CN" altLang="en-US" sz="2000" dirty="0">
              <a:solidFill>
                <a:schemeClr val="bg1"/>
              </a:solidFill>
            </a:endParaRPr>
          </a:p>
          <a:p>
            <a:pPr algn="l"/>
            <a:r>
              <a:rPr lang="zh-CN" altLang="en-US" sz="2000" dirty="0">
                <a:solidFill>
                  <a:schemeClr val="bg1"/>
                </a:solidFill>
              </a:rPr>
              <a:t>（4）变量具有特定的类型，里面只能存放与变量类型相匹配的数据值</a:t>
            </a:r>
            <a:endParaRPr lang="zh-CN" altLang="en-US" sz="2000" dirty="0">
              <a:solidFill>
                <a:schemeClr val="bg1"/>
              </a:solidFill>
            </a:endParaRPr>
          </a:p>
          <a:p>
            <a:pPr algn="l"/>
            <a:r>
              <a:rPr lang="zh-CN" altLang="en-US" sz="2000" dirty="0">
                <a:solidFill>
                  <a:schemeClr val="bg1"/>
                </a:solidFill>
              </a:rPr>
              <a:t>（5）可以根据需要改变变量的值（通过赋值语句实现）</a:t>
            </a:r>
            <a:endParaRPr lang="zh-CN" altLang="en-US" sz="2000" dirty="0">
              <a:solidFill>
                <a:schemeClr val="bg1"/>
              </a:solidFill>
            </a:endParaRPr>
          </a:p>
          <a:p>
            <a:pPr algn="l"/>
            <a:r>
              <a:rPr lang="zh-CN" altLang="en-US" sz="2000" dirty="0">
                <a:solidFill>
                  <a:schemeClr val="bg1"/>
                </a:solidFill>
              </a:rPr>
              <a:t>（6）可以利用变量所保存的数据值参与相应的运算</a:t>
            </a:r>
            <a:endParaRPr lang="zh-CN" altLang="en-US" sz="2000" dirty="0">
              <a:solidFill>
                <a:schemeClr val="bg1"/>
              </a:solidFill>
            </a:endParaRPr>
          </a:p>
          <a:p>
            <a:pPr algn="l"/>
            <a:r>
              <a:rPr lang="zh-CN" altLang="en-US" sz="2000" dirty="0">
                <a:solidFill>
                  <a:schemeClr val="bg1"/>
                </a:solidFill>
              </a:rPr>
              <a:t>（7）变量里面的值可能随时发生变化，但它只能记住当前这一刻的值</a:t>
            </a:r>
            <a:endParaRPr lang="zh-CN" altLang="en-US" sz="2000" dirty="0">
              <a:solidFill>
                <a:schemeClr val="bg1"/>
              </a:solidFill>
            </a:endParaRPr>
          </a:p>
          <a:p>
            <a:pPr algn="l"/>
            <a:r>
              <a:rPr lang="zh-CN" altLang="en-US" sz="2000" dirty="0">
                <a:solidFill>
                  <a:schemeClr val="bg1"/>
                </a:solidFill>
              </a:rPr>
              <a:t>（8）变量有自己的生命期</a:t>
            </a:r>
            <a:endParaRPr lang="zh-CN" altLang="en-US" sz="2000" dirty="0">
              <a:solidFill>
                <a:schemeClr val="bg1"/>
              </a:solidFill>
            </a:endParaRPr>
          </a:p>
          <a:p>
            <a:pPr algn="l"/>
            <a:r>
              <a:rPr lang="zh-CN" altLang="en-US" sz="2000" dirty="0">
                <a:solidFill>
                  <a:schemeClr val="bg1"/>
                </a:solidFill>
              </a:rPr>
              <a:t>（9）变量有自己的作用域（也就是在什么范围内起作用）</a:t>
            </a:r>
            <a:endParaRPr lang="zh-CN" altLang="en-US" sz="2000" dirty="0">
              <a:solidFill>
                <a:schemeClr val="bg1"/>
              </a:solidFill>
            </a:endParaRPr>
          </a:p>
        </p:txBody>
      </p:sp>
      <p:pic>
        <p:nvPicPr>
          <p:cNvPr id="5" name="图片 4" descr="变量的内涵"/>
          <p:cNvPicPr>
            <a:picLocks noChangeAspect="1"/>
          </p:cNvPicPr>
          <p:nvPr/>
        </p:nvPicPr>
        <p:blipFill>
          <a:blip r:embed="rId3"/>
          <a:stretch>
            <a:fillRect/>
          </a:stretch>
        </p:blipFill>
        <p:spPr>
          <a:xfrm>
            <a:off x="9625965" y="2103755"/>
            <a:ext cx="2132965" cy="3166745"/>
          </a:xfrm>
          <a:prstGeom prst="rect">
            <a:avLst/>
          </a:prstGeom>
        </p:spPr>
      </p:pic>
      <p:sp>
        <p:nvSpPr>
          <p:cNvPr id="6" name="文本框 5"/>
          <p:cNvSpPr txBox="1"/>
          <p:nvPr/>
        </p:nvSpPr>
        <p:spPr>
          <a:xfrm>
            <a:off x="9836150" y="5578475"/>
            <a:ext cx="6096000" cy="398780"/>
          </a:xfrm>
          <a:prstGeom prst="rect">
            <a:avLst/>
          </a:prstGeom>
          <a:noFill/>
        </p:spPr>
        <p:txBody>
          <a:bodyPr wrap="square" rtlCol="0" anchor="t">
            <a:spAutoFit/>
          </a:bodyPr>
          <a:p>
            <a:pPr algn="l"/>
            <a:r>
              <a:rPr lang="zh-CN" altLang="en-US" sz="2000" dirty="0"/>
              <a:t>变量的内涵</a:t>
            </a:r>
            <a:endParaRPr lang="zh-CN" altLang="en-US" sz="2000" dirty="0"/>
          </a:p>
        </p:txBody>
      </p:sp>
    </p:spTree>
    <p:custDataLst>
      <p:tags r:id="rId4"/>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426085" y="262255"/>
            <a:ext cx="6542405" cy="492125"/>
          </a:xfrm>
        </p:spPr>
        <p:txBody>
          <a:bodyPr anchor="t" anchorCtr="0">
            <a:spAutoFit/>
          </a:bodyPr>
          <a:lstStyle/>
          <a:p>
            <a:pPr>
              <a:lnSpc>
                <a:spcPct val="100000"/>
              </a:lnSpc>
            </a:pPr>
            <a:r>
              <a:rPr>
                <a:sym typeface="+mn-ea"/>
              </a:rPr>
              <a:t>4.1.3 计算机中的变量</a:t>
            </a:r>
            <a:endParaRPr>
              <a:sym typeface="+mn-ea"/>
            </a:endParaRPr>
          </a:p>
        </p:txBody>
      </p:sp>
      <p:pic>
        <p:nvPicPr>
          <p:cNvPr id="3" name="图片 2" descr="QQ截图20240613143524"/>
          <p:cNvPicPr>
            <a:picLocks noChangeAspect="1"/>
          </p:cNvPicPr>
          <p:nvPr/>
        </p:nvPicPr>
        <p:blipFill>
          <a:blip r:embed="rId2"/>
          <a:stretch>
            <a:fillRect/>
          </a:stretch>
        </p:blipFill>
        <p:spPr>
          <a:xfrm>
            <a:off x="10467975" y="204470"/>
            <a:ext cx="1461135" cy="925195"/>
          </a:xfrm>
          <a:prstGeom prst="rect">
            <a:avLst/>
          </a:prstGeom>
          <a:solidFill>
            <a:schemeClr val="accent1"/>
          </a:solidFill>
        </p:spPr>
      </p:pic>
      <p:sp>
        <p:nvSpPr>
          <p:cNvPr id="7" name="文本框 6"/>
          <p:cNvSpPr txBox="1"/>
          <p:nvPr/>
        </p:nvSpPr>
        <p:spPr>
          <a:xfrm>
            <a:off x="1395095" y="1129665"/>
            <a:ext cx="9401175" cy="460375"/>
          </a:xfrm>
          <a:prstGeom prst="rect">
            <a:avLst/>
          </a:prstGeom>
          <a:noFill/>
        </p:spPr>
        <p:txBody>
          <a:bodyPr wrap="square" rtlCol="0">
            <a:spAutoFit/>
          </a:bodyPr>
          <a:p>
            <a:pPr algn="l"/>
            <a:r>
              <a:rPr lang="zh-CN" altLang="en-US" sz="2400" dirty="0">
                <a:solidFill>
                  <a:schemeClr val="tx1"/>
                </a:solidFill>
                <a:ea typeface="微软雅黑" panose="020B0503020204020204" charset="-122"/>
                <a:cs typeface="微软雅黑" panose="020B0503020204020204" charset="-122"/>
                <a:sym typeface="微软雅黑" panose="020B0503020204020204" charset="-122"/>
              </a:rPr>
              <a:t>“先定义，后使用”规则</a:t>
            </a:r>
            <a:endParaRPr lang="zh-CN" altLang="en-US" sz="2400" dirty="0">
              <a:solidFill>
                <a:schemeClr val="tx1"/>
              </a:solidFill>
              <a:ea typeface="微软雅黑" panose="020B0503020204020204" charset="-122"/>
              <a:cs typeface="微软雅黑" panose="020B0503020204020204" charset="-122"/>
              <a:sym typeface="微软雅黑" panose="020B0503020204020204" charset="-122"/>
            </a:endParaRPr>
          </a:p>
        </p:txBody>
      </p:sp>
      <p:sp>
        <p:nvSpPr>
          <p:cNvPr id="17" name="单圆角矩形 16"/>
          <p:cNvSpPr/>
          <p:nvPr/>
        </p:nvSpPr>
        <p:spPr>
          <a:xfrm>
            <a:off x="817880" y="1827530"/>
            <a:ext cx="10453370" cy="3929380"/>
          </a:xfrm>
          <a:prstGeom prst="round1Rect">
            <a:avLst/>
          </a:prstGeom>
          <a:gradFill>
            <a:gsLst>
              <a:gs pos="50000">
                <a:schemeClr val="accent1"/>
              </a:gs>
              <a:gs pos="0">
                <a:schemeClr val="accent1">
                  <a:lumMod val="25000"/>
                  <a:lumOff val="75000"/>
                </a:schemeClr>
              </a:gs>
              <a:gs pos="100000">
                <a:schemeClr val="accent1">
                  <a:lumMod val="85000"/>
                </a:schemeClr>
              </a:gs>
            </a:gsLst>
            <a:lin ang="5400000" scaled="0"/>
          </a:gradFill>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文本框 3"/>
          <p:cNvSpPr txBox="1"/>
          <p:nvPr/>
        </p:nvSpPr>
        <p:spPr>
          <a:xfrm>
            <a:off x="1262380" y="2197735"/>
            <a:ext cx="9384030" cy="2553335"/>
          </a:xfrm>
          <a:prstGeom prst="rect">
            <a:avLst/>
          </a:prstGeom>
          <a:noFill/>
        </p:spPr>
        <p:txBody>
          <a:bodyPr wrap="square" rtlCol="0">
            <a:spAutoFit/>
          </a:bodyPr>
          <a:p>
            <a:pPr algn="l"/>
            <a:r>
              <a:rPr lang="zh-CN" altLang="en-US" sz="2000" dirty="0">
                <a:solidFill>
                  <a:schemeClr val="bg1"/>
                </a:solidFill>
              </a:rPr>
              <a:t>通常，当我们在程序设计过程中，需要用到变量时，必须先定义变量，然后才能使用变量。程序设计中的“变量定义”有其特定的含义，它实际上就是为变量分配存储空间，以便后续过程中使用变量来存放相应的数据值。如果不定义，变量自然就不存在，也就不可能有相应的存储空间来存放数据</a:t>
            </a:r>
            <a:endParaRPr lang="zh-CN" altLang="en-US" sz="2000" dirty="0">
              <a:solidFill>
                <a:schemeClr val="bg1"/>
              </a:solidFill>
            </a:endParaRPr>
          </a:p>
          <a:p>
            <a:pPr algn="l"/>
            <a:endParaRPr lang="zh-CN" altLang="en-US" sz="2000" dirty="0">
              <a:solidFill>
                <a:schemeClr val="bg1"/>
              </a:solidFill>
            </a:endParaRPr>
          </a:p>
          <a:p>
            <a:pPr algn="l"/>
            <a:r>
              <a:rPr lang="zh-CN" altLang="en-US" sz="2000" dirty="0">
                <a:solidFill>
                  <a:schemeClr val="bg1"/>
                </a:solidFill>
              </a:rPr>
              <a:t>确切地说，定义变量（或者称之为变量声明）就是事先告诉编译器在程序中使用了哪些变量，以及这些变量的数据类型。这样一来，编译程序在产生程序执行代码时就知道如何给变量分配存储区了，甚至可以优化程序的执行效率</a:t>
            </a:r>
            <a:endParaRPr lang="zh-CN" altLang="en-US" sz="2000" dirty="0">
              <a:solidFill>
                <a:schemeClr val="bg1"/>
              </a:solidFill>
            </a:endParaRPr>
          </a:p>
        </p:txBody>
      </p:sp>
    </p:spTree>
    <p:custDataLst>
      <p:tags r:id="rId3"/>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426085" y="262255"/>
            <a:ext cx="6542405" cy="492125"/>
          </a:xfrm>
        </p:spPr>
        <p:txBody>
          <a:bodyPr anchor="t" anchorCtr="0">
            <a:spAutoFit/>
          </a:bodyPr>
          <a:lstStyle/>
          <a:p>
            <a:pPr>
              <a:lnSpc>
                <a:spcPct val="100000"/>
              </a:lnSpc>
            </a:pPr>
            <a:r>
              <a:rPr>
                <a:sym typeface="+mn-ea"/>
              </a:rPr>
              <a:t>4.1.3 计算机中的变量</a:t>
            </a:r>
            <a:endParaRPr>
              <a:sym typeface="+mn-ea"/>
            </a:endParaRPr>
          </a:p>
        </p:txBody>
      </p:sp>
      <p:pic>
        <p:nvPicPr>
          <p:cNvPr id="3" name="图片 2" descr="QQ截图20240613143524"/>
          <p:cNvPicPr>
            <a:picLocks noChangeAspect="1"/>
          </p:cNvPicPr>
          <p:nvPr/>
        </p:nvPicPr>
        <p:blipFill>
          <a:blip r:embed="rId2"/>
          <a:stretch>
            <a:fillRect/>
          </a:stretch>
        </p:blipFill>
        <p:spPr>
          <a:xfrm>
            <a:off x="10467975" y="204470"/>
            <a:ext cx="1461135" cy="925195"/>
          </a:xfrm>
          <a:prstGeom prst="rect">
            <a:avLst/>
          </a:prstGeom>
          <a:solidFill>
            <a:schemeClr val="accent1"/>
          </a:solidFill>
        </p:spPr>
      </p:pic>
      <p:sp>
        <p:nvSpPr>
          <p:cNvPr id="7" name="文本框 6"/>
          <p:cNvSpPr txBox="1"/>
          <p:nvPr/>
        </p:nvSpPr>
        <p:spPr>
          <a:xfrm>
            <a:off x="1395095" y="1129665"/>
            <a:ext cx="9401175" cy="460375"/>
          </a:xfrm>
          <a:prstGeom prst="rect">
            <a:avLst/>
          </a:prstGeom>
          <a:noFill/>
        </p:spPr>
        <p:txBody>
          <a:bodyPr wrap="square" rtlCol="0">
            <a:spAutoFit/>
          </a:bodyPr>
          <a:p>
            <a:pPr algn="l"/>
            <a:r>
              <a:rPr lang="zh-CN" altLang="en-US" sz="2400" dirty="0">
                <a:solidFill>
                  <a:schemeClr val="tx1"/>
                </a:solidFill>
                <a:ea typeface="微软雅黑" panose="020B0503020204020204" charset="-122"/>
                <a:cs typeface="微软雅黑" panose="020B0503020204020204" charset="-122"/>
                <a:sym typeface="微软雅黑" panose="020B0503020204020204" charset="-122"/>
              </a:rPr>
              <a:t>变量的命名规则</a:t>
            </a:r>
            <a:endParaRPr lang="zh-CN" altLang="en-US" sz="2400" dirty="0">
              <a:solidFill>
                <a:schemeClr val="tx1"/>
              </a:solidFill>
              <a:ea typeface="微软雅黑" panose="020B0503020204020204" charset="-122"/>
              <a:cs typeface="微软雅黑" panose="020B0503020204020204" charset="-122"/>
              <a:sym typeface="微软雅黑" panose="020B0503020204020204" charset="-122"/>
            </a:endParaRPr>
          </a:p>
        </p:txBody>
      </p:sp>
      <p:sp>
        <p:nvSpPr>
          <p:cNvPr id="17" name="单圆角矩形 16"/>
          <p:cNvSpPr/>
          <p:nvPr/>
        </p:nvSpPr>
        <p:spPr>
          <a:xfrm>
            <a:off x="817880" y="1827530"/>
            <a:ext cx="10453370" cy="3929380"/>
          </a:xfrm>
          <a:prstGeom prst="round1Rect">
            <a:avLst/>
          </a:prstGeom>
          <a:gradFill>
            <a:gsLst>
              <a:gs pos="50000">
                <a:schemeClr val="accent1"/>
              </a:gs>
              <a:gs pos="0">
                <a:schemeClr val="accent1">
                  <a:lumMod val="25000"/>
                  <a:lumOff val="75000"/>
                </a:schemeClr>
              </a:gs>
              <a:gs pos="100000">
                <a:schemeClr val="accent1">
                  <a:lumMod val="85000"/>
                </a:schemeClr>
              </a:gs>
            </a:gsLst>
            <a:lin ang="5400000" scaled="0"/>
          </a:gradFill>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文本框 3"/>
          <p:cNvSpPr txBox="1"/>
          <p:nvPr/>
        </p:nvSpPr>
        <p:spPr>
          <a:xfrm>
            <a:off x="1262380" y="2197735"/>
            <a:ext cx="9384030" cy="2245360"/>
          </a:xfrm>
          <a:prstGeom prst="rect">
            <a:avLst/>
          </a:prstGeom>
          <a:noFill/>
        </p:spPr>
        <p:txBody>
          <a:bodyPr wrap="square" rtlCol="0">
            <a:spAutoFit/>
          </a:bodyPr>
          <a:p>
            <a:pPr algn="l"/>
            <a:r>
              <a:rPr lang="zh-CN" altLang="en-US" sz="2000" dirty="0">
                <a:solidFill>
                  <a:schemeClr val="bg1"/>
                </a:solidFill>
              </a:rPr>
              <a:t>当用户定义变量时，首先要对变量进行命名。变量的命名规则本书不做详细介绍，学习使用具体的计算机语言时会有具体明确的要求：</a:t>
            </a:r>
            <a:endParaRPr lang="zh-CN" altLang="en-US" sz="2000" dirty="0">
              <a:solidFill>
                <a:schemeClr val="bg1"/>
              </a:solidFill>
            </a:endParaRPr>
          </a:p>
          <a:p>
            <a:pPr algn="l"/>
            <a:endParaRPr lang="zh-CN" altLang="en-US" sz="2000" dirty="0">
              <a:solidFill>
                <a:schemeClr val="bg1"/>
              </a:solidFill>
            </a:endParaRPr>
          </a:p>
          <a:p>
            <a:pPr algn="l"/>
            <a:r>
              <a:rPr lang="zh-CN" altLang="en-US" sz="2000" dirty="0">
                <a:solidFill>
                  <a:schemeClr val="bg1"/>
                </a:solidFill>
              </a:rPr>
              <a:t>首先，给变量命名应遵循的基本准则是“见名知义”，能够让编写代码的程序员明白其大概的用途</a:t>
            </a:r>
            <a:endParaRPr lang="zh-CN" altLang="en-US" sz="2000" dirty="0">
              <a:solidFill>
                <a:schemeClr val="bg1"/>
              </a:solidFill>
            </a:endParaRPr>
          </a:p>
          <a:p>
            <a:pPr algn="l"/>
            <a:r>
              <a:rPr lang="zh-CN" altLang="en-US" sz="2000" dirty="0">
                <a:solidFill>
                  <a:schemeClr val="bg1"/>
                </a:solidFill>
              </a:rPr>
              <a:t>另外，对变量命名时应当避开所用的程序设计语言的关键字，否则会引起歧义，导致程序无法正常运行</a:t>
            </a:r>
            <a:endParaRPr lang="zh-CN" altLang="en-US" sz="2000" dirty="0">
              <a:solidFill>
                <a:schemeClr val="bg1"/>
              </a:solidFill>
            </a:endParaRPr>
          </a:p>
        </p:txBody>
      </p:sp>
      <p:sp>
        <p:nvSpPr>
          <p:cNvPr id="6" name="文本框 5"/>
          <p:cNvSpPr txBox="1"/>
          <p:nvPr/>
        </p:nvSpPr>
        <p:spPr>
          <a:xfrm>
            <a:off x="9836150" y="5578475"/>
            <a:ext cx="6096000" cy="398780"/>
          </a:xfrm>
          <a:prstGeom prst="rect">
            <a:avLst/>
          </a:prstGeom>
          <a:noFill/>
        </p:spPr>
        <p:txBody>
          <a:bodyPr wrap="square" rtlCol="0" anchor="t">
            <a:spAutoFit/>
          </a:bodyPr>
          <a:p>
            <a:pPr algn="l"/>
            <a:r>
              <a:rPr lang="zh-CN" altLang="en-US" sz="2000" dirty="0"/>
              <a:t>变量的内涵</a:t>
            </a:r>
            <a:endParaRPr lang="zh-CN" altLang="en-US" sz="2000" dirty="0"/>
          </a:p>
        </p:txBody>
      </p:sp>
    </p:spTree>
    <p:custDataLst>
      <p:tags r:id="rId3"/>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426085" y="262255"/>
            <a:ext cx="6542405" cy="492125"/>
          </a:xfrm>
        </p:spPr>
        <p:txBody>
          <a:bodyPr anchor="t" anchorCtr="0">
            <a:spAutoFit/>
          </a:bodyPr>
          <a:lstStyle/>
          <a:p>
            <a:pPr>
              <a:lnSpc>
                <a:spcPct val="100000"/>
              </a:lnSpc>
            </a:pPr>
            <a:r>
              <a:rPr>
                <a:sym typeface="+mn-ea"/>
              </a:rPr>
              <a:t>4.1.3 计算机中的变量</a:t>
            </a:r>
            <a:endParaRPr>
              <a:sym typeface="+mn-ea"/>
            </a:endParaRPr>
          </a:p>
        </p:txBody>
      </p:sp>
      <p:pic>
        <p:nvPicPr>
          <p:cNvPr id="3" name="图片 2" descr="QQ截图20240613143524"/>
          <p:cNvPicPr>
            <a:picLocks noChangeAspect="1"/>
          </p:cNvPicPr>
          <p:nvPr/>
        </p:nvPicPr>
        <p:blipFill>
          <a:blip r:embed="rId2"/>
          <a:stretch>
            <a:fillRect/>
          </a:stretch>
        </p:blipFill>
        <p:spPr>
          <a:xfrm>
            <a:off x="10467975" y="204470"/>
            <a:ext cx="1461135" cy="925195"/>
          </a:xfrm>
          <a:prstGeom prst="rect">
            <a:avLst/>
          </a:prstGeom>
          <a:solidFill>
            <a:schemeClr val="accent1"/>
          </a:solidFill>
        </p:spPr>
      </p:pic>
      <p:sp>
        <p:nvSpPr>
          <p:cNvPr id="7" name="文本框 6"/>
          <p:cNvSpPr txBox="1"/>
          <p:nvPr/>
        </p:nvSpPr>
        <p:spPr>
          <a:xfrm>
            <a:off x="1395095" y="1129665"/>
            <a:ext cx="9401175" cy="460375"/>
          </a:xfrm>
          <a:prstGeom prst="rect">
            <a:avLst/>
          </a:prstGeom>
          <a:noFill/>
        </p:spPr>
        <p:txBody>
          <a:bodyPr wrap="square" rtlCol="0">
            <a:spAutoFit/>
          </a:bodyPr>
          <a:p>
            <a:pPr algn="l"/>
            <a:r>
              <a:rPr lang="zh-CN" altLang="en-US" sz="2400" dirty="0">
                <a:solidFill>
                  <a:schemeClr val="tx1"/>
                </a:solidFill>
                <a:ea typeface="微软雅黑" panose="020B0503020204020204" charset="-122"/>
                <a:cs typeface="微软雅黑" panose="020B0503020204020204" charset="-122"/>
                <a:sym typeface="微软雅黑" panose="020B0503020204020204" charset="-122"/>
              </a:rPr>
              <a:t>变量的类型</a:t>
            </a:r>
            <a:endParaRPr lang="zh-CN" altLang="en-US" sz="2400" dirty="0">
              <a:solidFill>
                <a:schemeClr val="tx1"/>
              </a:solidFill>
              <a:ea typeface="微软雅黑" panose="020B0503020204020204" charset="-122"/>
              <a:cs typeface="微软雅黑" panose="020B0503020204020204" charset="-122"/>
              <a:sym typeface="微软雅黑" panose="020B0503020204020204" charset="-122"/>
            </a:endParaRPr>
          </a:p>
        </p:txBody>
      </p:sp>
      <p:sp>
        <p:nvSpPr>
          <p:cNvPr id="4" name="文本框 3"/>
          <p:cNvSpPr txBox="1"/>
          <p:nvPr/>
        </p:nvSpPr>
        <p:spPr>
          <a:xfrm>
            <a:off x="1262380" y="2197735"/>
            <a:ext cx="9384030" cy="706755"/>
          </a:xfrm>
          <a:prstGeom prst="rect">
            <a:avLst/>
          </a:prstGeom>
          <a:noFill/>
        </p:spPr>
        <p:txBody>
          <a:bodyPr wrap="square" rtlCol="0">
            <a:spAutoFit/>
          </a:bodyPr>
          <a:p>
            <a:pPr algn="l"/>
            <a:r>
              <a:rPr lang="zh-CN" altLang="en-US" sz="2000" dirty="0">
                <a:solidFill>
                  <a:schemeClr val="tx1"/>
                </a:solidFill>
              </a:rPr>
              <a:t>数据有类型之分，变量也一样有类型之分。赋值语句是所有命令式语言中最重要的语句之一</a:t>
            </a:r>
            <a:endParaRPr lang="zh-CN" altLang="en-US" sz="2000" dirty="0">
              <a:solidFill>
                <a:schemeClr val="tx1"/>
              </a:solidFill>
            </a:endParaRPr>
          </a:p>
        </p:txBody>
      </p:sp>
      <p:pic>
        <p:nvPicPr>
          <p:cNvPr id="5" name="图片 4" descr="C语言赋值语句"/>
          <p:cNvPicPr>
            <a:picLocks noChangeAspect="1"/>
          </p:cNvPicPr>
          <p:nvPr/>
        </p:nvPicPr>
        <p:blipFill>
          <a:blip r:embed="rId3"/>
          <a:stretch>
            <a:fillRect/>
          </a:stretch>
        </p:blipFill>
        <p:spPr>
          <a:xfrm>
            <a:off x="4662170" y="3202305"/>
            <a:ext cx="2585085" cy="1551305"/>
          </a:xfrm>
          <a:prstGeom prst="rect">
            <a:avLst/>
          </a:prstGeom>
        </p:spPr>
      </p:pic>
      <p:sp>
        <p:nvSpPr>
          <p:cNvPr id="8" name="云形 7"/>
          <p:cNvSpPr/>
          <p:nvPr/>
        </p:nvSpPr>
        <p:spPr>
          <a:xfrm>
            <a:off x="2211705" y="3594735"/>
            <a:ext cx="2000250" cy="1596390"/>
          </a:xfrm>
          <a:prstGeom prst="cloud">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p>
            <a:pPr algn="ctr"/>
            <a:r>
              <a:rPr lang="zh-CN" altLang="en-US" sz="2000"/>
              <a:t>以 C 语言为例</a:t>
            </a:r>
            <a:endParaRPr lang="zh-CN" altLang="en-US" sz="2000"/>
          </a:p>
        </p:txBody>
      </p:sp>
    </p:spTree>
    <p:custDataLst>
      <p:tags r:id="rId4"/>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426085" y="262255"/>
            <a:ext cx="6542405" cy="492125"/>
          </a:xfrm>
        </p:spPr>
        <p:txBody>
          <a:bodyPr anchor="t" anchorCtr="0">
            <a:spAutoFit/>
          </a:bodyPr>
          <a:lstStyle/>
          <a:p>
            <a:pPr>
              <a:lnSpc>
                <a:spcPct val="100000"/>
              </a:lnSpc>
            </a:pPr>
            <a:r>
              <a:rPr>
                <a:sym typeface="+mn-ea"/>
              </a:rPr>
              <a:t>4.1.3 计算机中的变量</a:t>
            </a:r>
            <a:endParaRPr>
              <a:sym typeface="+mn-ea"/>
            </a:endParaRPr>
          </a:p>
        </p:txBody>
      </p:sp>
      <p:pic>
        <p:nvPicPr>
          <p:cNvPr id="3" name="图片 2" descr="QQ截图20240613143524"/>
          <p:cNvPicPr>
            <a:picLocks noChangeAspect="1"/>
          </p:cNvPicPr>
          <p:nvPr/>
        </p:nvPicPr>
        <p:blipFill>
          <a:blip r:embed="rId2"/>
          <a:stretch>
            <a:fillRect/>
          </a:stretch>
        </p:blipFill>
        <p:spPr>
          <a:xfrm>
            <a:off x="10467975" y="204470"/>
            <a:ext cx="1461135" cy="925195"/>
          </a:xfrm>
          <a:prstGeom prst="rect">
            <a:avLst/>
          </a:prstGeom>
          <a:solidFill>
            <a:schemeClr val="accent1"/>
          </a:solidFill>
        </p:spPr>
      </p:pic>
      <p:sp>
        <p:nvSpPr>
          <p:cNvPr id="7" name="文本框 6"/>
          <p:cNvSpPr txBox="1"/>
          <p:nvPr/>
        </p:nvSpPr>
        <p:spPr>
          <a:xfrm>
            <a:off x="1395095" y="1129665"/>
            <a:ext cx="9401175" cy="460375"/>
          </a:xfrm>
          <a:prstGeom prst="rect">
            <a:avLst/>
          </a:prstGeom>
          <a:noFill/>
        </p:spPr>
        <p:txBody>
          <a:bodyPr wrap="square" rtlCol="0">
            <a:spAutoFit/>
          </a:bodyPr>
          <a:p>
            <a:pPr algn="l"/>
            <a:r>
              <a:rPr lang="zh-CN" altLang="en-US" sz="2400" dirty="0">
                <a:solidFill>
                  <a:schemeClr val="tx1"/>
                </a:solidFill>
                <a:ea typeface="微软雅黑" panose="020B0503020204020204" charset="-122"/>
                <a:cs typeface="微软雅黑" panose="020B0503020204020204" charset="-122"/>
                <a:sym typeface="微软雅黑" panose="020B0503020204020204" charset="-122"/>
              </a:rPr>
              <a:t> 变量的作用域</a:t>
            </a:r>
            <a:endParaRPr lang="zh-CN" altLang="en-US" sz="2400" dirty="0">
              <a:solidFill>
                <a:schemeClr val="tx1"/>
              </a:solidFill>
              <a:ea typeface="微软雅黑" panose="020B0503020204020204" charset="-122"/>
              <a:cs typeface="微软雅黑" panose="020B0503020204020204" charset="-122"/>
              <a:sym typeface="微软雅黑" panose="020B0503020204020204" charset="-122"/>
            </a:endParaRPr>
          </a:p>
        </p:txBody>
      </p:sp>
      <p:sp>
        <p:nvSpPr>
          <p:cNvPr id="4" name="文本框 3"/>
          <p:cNvSpPr txBox="1"/>
          <p:nvPr/>
        </p:nvSpPr>
        <p:spPr>
          <a:xfrm>
            <a:off x="1262380" y="2197735"/>
            <a:ext cx="6463030" cy="3037840"/>
          </a:xfrm>
          <a:prstGeom prst="rect">
            <a:avLst/>
          </a:prstGeom>
          <a:noFill/>
        </p:spPr>
        <p:txBody>
          <a:bodyPr wrap="square" rtlCol="0">
            <a:noAutofit/>
          </a:bodyPr>
          <a:p>
            <a:pPr algn="l"/>
            <a:r>
              <a:rPr lang="zh-CN" altLang="en-US" sz="2000" dirty="0">
                <a:solidFill>
                  <a:schemeClr val="tx1"/>
                </a:solidFill>
              </a:rPr>
              <a:t>变量的作用域也就是变量起作用的范围（可操作，有意义），超出这个范围变量就没有意义了，即无法对其进行操作。作用域也可以说是变量的可见范围，也就是程序的哪些部分可以“看见”并使用该变量</a:t>
            </a:r>
            <a:endParaRPr lang="zh-CN" altLang="en-US" sz="2000" dirty="0">
              <a:solidFill>
                <a:schemeClr val="tx1"/>
              </a:solidFill>
            </a:endParaRPr>
          </a:p>
          <a:p>
            <a:pPr algn="l"/>
            <a:endParaRPr lang="zh-CN" altLang="en-US" sz="2000" dirty="0">
              <a:solidFill>
                <a:schemeClr val="tx1"/>
              </a:solidFill>
            </a:endParaRPr>
          </a:p>
          <a:p>
            <a:pPr algn="l"/>
            <a:r>
              <a:rPr lang="zh-CN" altLang="en-US" sz="2000" dirty="0">
                <a:solidFill>
                  <a:schemeClr val="tx1"/>
                </a:solidFill>
              </a:rPr>
              <a:t>变量的作用域可大可小，关键看用户如何定义。通常情况下，变量的作用域有全局与局部之分，对应的变量分别称为全局变量和局部变量</a:t>
            </a:r>
            <a:endParaRPr lang="zh-CN" altLang="en-US" sz="2000" dirty="0">
              <a:solidFill>
                <a:schemeClr val="tx1"/>
              </a:solidFill>
            </a:endParaRPr>
          </a:p>
        </p:txBody>
      </p:sp>
      <p:pic>
        <p:nvPicPr>
          <p:cNvPr id="6" name="图片 5" descr="变量的作用域"/>
          <p:cNvPicPr>
            <a:picLocks noChangeAspect="1"/>
          </p:cNvPicPr>
          <p:nvPr/>
        </p:nvPicPr>
        <p:blipFill>
          <a:blip r:embed="rId3"/>
          <a:stretch>
            <a:fillRect/>
          </a:stretch>
        </p:blipFill>
        <p:spPr>
          <a:xfrm>
            <a:off x="8355330" y="1438910"/>
            <a:ext cx="2325370" cy="3093085"/>
          </a:xfrm>
          <a:prstGeom prst="rect">
            <a:avLst/>
          </a:prstGeom>
        </p:spPr>
      </p:pic>
      <p:sp>
        <p:nvSpPr>
          <p:cNvPr id="9" name="文本框 8"/>
          <p:cNvSpPr txBox="1"/>
          <p:nvPr/>
        </p:nvSpPr>
        <p:spPr>
          <a:xfrm>
            <a:off x="8663940" y="4531995"/>
            <a:ext cx="6096000" cy="398780"/>
          </a:xfrm>
          <a:prstGeom prst="rect">
            <a:avLst/>
          </a:prstGeom>
          <a:noFill/>
        </p:spPr>
        <p:txBody>
          <a:bodyPr wrap="square" rtlCol="0" anchor="t">
            <a:spAutoFit/>
          </a:bodyPr>
          <a:p>
            <a:pPr algn="l"/>
            <a:r>
              <a:rPr lang="zh-CN" altLang="en-US" sz="2000" dirty="0"/>
              <a:t>变量的作用域</a:t>
            </a:r>
            <a:endParaRPr lang="zh-CN" altLang="en-US" sz="2000" dirty="0"/>
          </a:p>
        </p:txBody>
      </p:sp>
      <p:pic>
        <p:nvPicPr>
          <p:cNvPr id="12" name="图片 11" descr="变量作用域的相互覆盖"/>
          <p:cNvPicPr>
            <a:picLocks noChangeAspect="1"/>
          </p:cNvPicPr>
          <p:nvPr/>
        </p:nvPicPr>
        <p:blipFill>
          <a:blip r:embed="rId4"/>
          <a:stretch>
            <a:fillRect/>
          </a:stretch>
        </p:blipFill>
        <p:spPr>
          <a:xfrm>
            <a:off x="6309995" y="4531995"/>
            <a:ext cx="2257425" cy="2295525"/>
          </a:xfrm>
          <a:prstGeom prst="rect">
            <a:avLst/>
          </a:prstGeom>
        </p:spPr>
      </p:pic>
      <p:pic>
        <p:nvPicPr>
          <p:cNvPr id="13" name="图片 12" descr="全局变量的副作用"/>
          <p:cNvPicPr>
            <a:picLocks noChangeAspect="1"/>
          </p:cNvPicPr>
          <p:nvPr/>
        </p:nvPicPr>
        <p:blipFill>
          <a:blip r:embed="rId5"/>
          <a:stretch>
            <a:fillRect/>
          </a:stretch>
        </p:blipFill>
        <p:spPr>
          <a:xfrm>
            <a:off x="426085" y="4791710"/>
            <a:ext cx="3620770" cy="1642745"/>
          </a:xfrm>
          <a:prstGeom prst="rect">
            <a:avLst/>
          </a:prstGeom>
        </p:spPr>
      </p:pic>
      <p:sp>
        <p:nvSpPr>
          <p:cNvPr id="16" name="云形标注 15"/>
          <p:cNvSpPr/>
          <p:nvPr/>
        </p:nvSpPr>
        <p:spPr>
          <a:xfrm>
            <a:off x="3959225" y="5049520"/>
            <a:ext cx="2060575" cy="1272540"/>
          </a:xfrm>
          <a:prstGeom prst="cloudCallout">
            <a:avLst>
              <a:gd name="adj1" fmla="val -76255"/>
              <a:gd name="adj2" fmla="val 2994"/>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p>
            <a:pPr algn="ctr"/>
            <a:r>
              <a:rPr lang="zh-CN" altLang="en-US" sz="2000"/>
              <a:t>全局变量的副作用</a:t>
            </a:r>
            <a:endParaRPr lang="zh-CN" altLang="en-US" sz="2000"/>
          </a:p>
        </p:txBody>
      </p:sp>
      <p:sp>
        <p:nvSpPr>
          <p:cNvPr id="17" name="云形标注 16"/>
          <p:cNvSpPr/>
          <p:nvPr/>
        </p:nvSpPr>
        <p:spPr>
          <a:xfrm>
            <a:off x="8817610" y="5080000"/>
            <a:ext cx="2285365" cy="1252220"/>
          </a:xfrm>
          <a:prstGeom prst="cloudCallout">
            <a:avLst>
              <a:gd name="adj1" fmla="val -67227"/>
              <a:gd name="adj2" fmla="val 21399"/>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p>
            <a:pPr algn="ctr"/>
            <a:r>
              <a:rPr lang="zh-CN" altLang="en-US" sz="2000"/>
              <a:t>变量的作用域相互覆盖</a:t>
            </a:r>
            <a:endParaRPr lang="zh-CN" altLang="en-US" sz="2000"/>
          </a:p>
        </p:txBody>
      </p:sp>
    </p:spTree>
    <p:custDataLst>
      <p:tags r:id="rId6"/>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426085" y="262255"/>
            <a:ext cx="6542405" cy="492125"/>
          </a:xfrm>
        </p:spPr>
        <p:txBody>
          <a:bodyPr anchor="t" anchorCtr="0">
            <a:spAutoFit/>
          </a:bodyPr>
          <a:lstStyle/>
          <a:p>
            <a:pPr>
              <a:lnSpc>
                <a:spcPct val="100000"/>
              </a:lnSpc>
            </a:pPr>
            <a:r>
              <a:rPr>
                <a:sym typeface="+mn-ea"/>
              </a:rPr>
              <a:t>4.1.3 计算机中的变量</a:t>
            </a:r>
            <a:endParaRPr>
              <a:sym typeface="+mn-ea"/>
            </a:endParaRPr>
          </a:p>
        </p:txBody>
      </p:sp>
      <p:pic>
        <p:nvPicPr>
          <p:cNvPr id="3" name="图片 2" descr="QQ截图20240613143524"/>
          <p:cNvPicPr>
            <a:picLocks noChangeAspect="1"/>
          </p:cNvPicPr>
          <p:nvPr/>
        </p:nvPicPr>
        <p:blipFill>
          <a:blip r:embed="rId2"/>
          <a:stretch>
            <a:fillRect/>
          </a:stretch>
        </p:blipFill>
        <p:spPr>
          <a:xfrm>
            <a:off x="10467975" y="204470"/>
            <a:ext cx="1461135" cy="925195"/>
          </a:xfrm>
          <a:prstGeom prst="rect">
            <a:avLst/>
          </a:prstGeom>
          <a:solidFill>
            <a:schemeClr val="accent1"/>
          </a:solidFill>
        </p:spPr>
      </p:pic>
      <p:sp>
        <p:nvSpPr>
          <p:cNvPr id="7" name="文本框 6"/>
          <p:cNvSpPr txBox="1"/>
          <p:nvPr/>
        </p:nvSpPr>
        <p:spPr>
          <a:xfrm>
            <a:off x="1395095" y="1129665"/>
            <a:ext cx="9401175" cy="460375"/>
          </a:xfrm>
          <a:prstGeom prst="rect">
            <a:avLst/>
          </a:prstGeom>
          <a:noFill/>
        </p:spPr>
        <p:txBody>
          <a:bodyPr wrap="square" rtlCol="0">
            <a:spAutoFit/>
          </a:bodyPr>
          <a:p>
            <a:pPr algn="l"/>
            <a:r>
              <a:rPr lang="zh-CN" altLang="en-US" sz="2400" dirty="0">
                <a:solidFill>
                  <a:schemeClr val="tx1"/>
                </a:solidFill>
                <a:ea typeface="微软雅黑" panose="020B0503020204020204" charset="-122"/>
                <a:cs typeface="微软雅黑" panose="020B0503020204020204" charset="-122"/>
                <a:sym typeface="微软雅黑" panose="020B0503020204020204" charset="-122"/>
              </a:rPr>
              <a:t>变量的生命周期</a:t>
            </a:r>
            <a:endParaRPr lang="zh-CN" altLang="en-US" sz="2400" dirty="0">
              <a:solidFill>
                <a:schemeClr val="tx1"/>
              </a:solidFill>
              <a:ea typeface="微软雅黑" panose="020B0503020204020204" charset="-122"/>
              <a:cs typeface="微软雅黑" panose="020B0503020204020204" charset="-122"/>
              <a:sym typeface="微软雅黑" panose="020B0503020204020204" charset="-122"/>
            </a:endParaRPr>
          </a:p>
        </p:txBody>
      </p:sp>
      <p:sp>
        <p:nvSpPr>
          <p:cNvPr id="5" name="单圆角矩形 4"/>
          <p:cNvSpPr/>
          <p:nvPr/>
        </p:nvSpPr>
        <p:spPr>
          <a:xfrm>
            <a:off x="1292225" y="2352675"/>
            <a:ext cx="9616440" cy="2656205"/>
          </a:xfrm>
          <a:prstGeom prst="round1Rect">
            <a:avLst/>
          </a:prstGeom>
          <a:gradFill>
            <a:gsLst>
              <a:gs pos="50000">
                <a:schemeClr val="accent1"/>
              </a:gs>
              <a:gs pos="0">
                <a:schemeClr val="accent1">
                  <a:lumMod val="25000"/>
                  <a:lumOff val="75000"/>
                </a:schemeClr>
              </a:gs>
              <a:gs pos="100000">
                <a:schemeClr val="accent1">
                  <a:lumMod val="85000"/>
                </a:schemeClr>
              </a:gs>
            </a:gsLst>
            <a:lin ang="5400000" scaled="0"/>
          </a:gradFill>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文本框 3"/>
          <p:cNvSpPr txBox="1"/>
          <p:nvPr/>
        </p:nvSpPr>
        <p:spPr>
          <a:xfrm>
            <a:off x="1524635" y="2743200"/>
            <a:ext cx="9008110" cy="3037840"/>
          </a:xfrm>
          <a:prstGeom prst="rect">
            <a:avLst/>
          </a:prstGeom>
          <a:noFill/>
        </p:spPr>
        <p:txBody>
          <a:bodyPr wrap="square" rtlCol="0">
            <a:noAutofit/>
          </a:bodyPr>
          <a:p>
            <a:pPr algn="l"/>
            <a:r>
              <a:rPr lang="zh-CN" altLang="en-US" sz="2000" dirty="0">
                <a:solidFill>
                  <a:schemeClr val="bg1"/>
                </a:solidFill>
              </a:rPr>
              <a:t>变量的生命周期是指变量从创建到销毁的整个过程，它的本质是指变量在程序执行过程中存在的时间段。这其实是一个拟人化的概念，一个变量“诞生”（创建）以后，在其“管辖范围”（作用域）内起作用，直至其“死亡”（销毁）。实际上，变量的“死亡”，即该变量原来所占的存储空间被重新分配用来存储其他信息</a:t>
            </a:r>
            <a:endParaRPr lang="zh-CN" altLang="en-US" sz="2000" dirty="0">
              <a:solidFill>
                <a:schemeClr val="bg1"/>
              </a:solidFill>
            </a:endParaRPr>
          </a:p>
        </p:txBody>
      </p:sp>
    </p:spTree>
    <p:custDataLst>
      <p:tags r:id="rId3"/>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798830" y="852805"/>
            <a:ext cx="6542405" cy="705485"/>
          </a:xfrm>
        </p:spPr>
        <p:txBody>
          <a:bodyPr/>
          <a:lstStyle/>
          <a:p>
            <a:r>
              <a:t>4.1.4 程序的基本控制结构</a:t>
            </a:r>
          </a:p>
        </p:txBody>
      </p:sp>
      <p:sp>
        <p:nvSpPr>
          <p:cNvPr id="7" name="矩形: 对角圆角 6"/>
          <p:cNvSpPr/>
          <p:nvPr>
            <p:custDataLst>
              <p:tags r:id="rId2"/>
            </p:custDataLst>
          </p:nvPr>
        </p:nvSpPr>
        <p:spPr>
          <a:xfrm flipV="1">
            <a:off x="7822896" y="873423"/>
            <a:ext cx="2739767" cy="2730254"/>
          </a:xfrm>
          <a:prstGeom prst="round2DiagRect">
            <a:avLst>
              <a:gd name="adj1" fmla="val 33070"/>
              <a:gd name="adj2" fmla="val 0"/>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ea typeface="微软雅黑" panose="020B0503020204020204" charset="-122"/>
              <a:cs typeface="微软雅黑" panose="020B0503020204020204" charset="-122"/>
            </a:endParaRPr>
          </a:p>
        </p:txBody>
      </p:sp>
      <p:sp>
        <p:nvSpPr>
          <p:cNvPr id="14" name="图形 38" descr="343439383331313b343532303033313bd3a6d3c3c9ccb3c7"/>
          <p:cNvSpPr/>
          <p:nvPr>
            <p:custDataLst>
              <p:tags r:id="rId3"/>
            </p:custDataLst>
          </p:nvPr>
        </p:nvSpPr>
        <p:spPr>
          <a:xfrm>
            <a:off x="1058755" y="2288986"/>
            <a:ext cx="308730" cy="333128"/>
          </a:xfrm>
          <a:custGeom>
            <a:avLst/>
            <a:gdLst>
              <a:gd name="connsiteX0" fmla="*/ 688654 w 847432"/>
              <a:gd name="connsiteY0" fmla="*/ 914514 h 914400"/>
              <a:gd name="connsiteX1" fmla="*/ 159008 w 847432"/>
              <a:gd name="connsiteY1" fmla="*/ 914514 h 914400"/>
              <a:gd name="connsiteX2" fmla="*/ 115 w 847432"/>
              <a:gd name="connsiteY2" fmla="*/ 762113 h 914400"/>
              <a:gd name="connsiteX3" fmla="*/ 115 w 847432"/>
              <a:gd name="connsiteY3" fmla="*/ 152514 h 914400"/>
              <a:gd name="connsiteX4" fmla="*/ 159008 w 847432"/>
              <a:gd name="connsiteY4" fmla="*/ 114 h 914400"/>
              <a:gd name="connsiteX5" fmla="*/ 688654 w 847432"/>
              <a:gd name="connsiteY5" fmla="*/ 114 h 914400"/>
              <a:gd name="connsiteX6" fmla="*/ 847547 w 847432"/>
              <a:gd name="connsiteY6" fmla="*/ 152514 h 914400"/>
              <a:gd name="connsiteX7" fmla="*/ 847547 w 847432"/>
              <a:gd name="connsiteY7" fmla="*/ 762113 h 914400"/>
              <a:gd name="connsiteX8" fmla="*/ 688654 w 847432"/>
              <a:gd name="connsiteY8" fmla="*/ 914514 h 914400"/>
              <a:gd name="connsiteX9" fmla="*/ 423830 w 847432"/>
              <a:gd name="connsiteY9" fmla="*/ 421029 h 914400"/>
              <a:gd name="connsiteX10" fmla="*/ 635687 w 847432"/>
              <a:gd name="connsiteY10" fmla="*/ 210571 h 914400"/>
              <a:gd name="connsiteX11" fmla="*/ 582724 w 847432"/>
              <a:gd name="connsiteY11" fmla="*/ 157957 h 914400"/>
              <a:gd name="connsiteX12" fmla="*/ 529760 w 847432"/>
              <a:gd name="connsiteY12" fmla="*/ 210571 h 914400"/>
              <a:gd name="connsiteX13" fmla="*/ 423830 w 847432"/>
              <a:gd name="connsiteY13" fmla="*/ 315800 h 914400"/>
              <a:gd name="connsiteX14" fmla="*/ 317902 w 847432"/>
              <a:gd name="connsiteY14" fmla="*/ 210571 h 914400"/>
              <a:gd name="connsiteX15" fmla="*/ 264937 w 847432"/>
              <a:gd name="connsiteY15" fmla="*/ 157957 h 914400"/>
              <a:gd name="connsiteX16" fmla="*/ 211973 w 847432"/>
              <a:gd name="connsiteY16" fmla="*/ 210571 h 914400"/>
              <a:gd name="connsiteX17" fmla="*/ 423830 w 847432"/>
              <a:gd name="connsiteY17" fmla="*/ 421029 h 914400"/>
              <a:gd name="connsiteX18" fmla="*/ 529760 w 847432"/>
              <a:gd name="connsiteY18" fmla="*/ 736716 h 914400"/>
              <a:gd name="connsiteX19" fmla="*/ 582724 w 847432"/>
              <a:gd name="connsiteY19" fmla="*/ 684099 h 914400"/>
              <a:gd name="connsiteX20" fmla="*/ 529760 w 847432"/>
              <a:gd name="connsiteY20" fmla="*/ 631485 h 914400"/>
              <a:gd name="connsiteX21" fmla="*/ 317902 w 847432"/>
              <a:gd name="connsiteY21" fmla="*/ 631485 h 914400"/>
              <a:gd name="connsiteX22" fmla="*/ 264937 w 847432"/>
              <a:gd name="connsiteY22" fmla="*/ 684099 h 914400"/>
              <a:gd name="connsiteX23" fmla="*/ 317902 w 847432"/>
              <a:gd name="connsiteY23" fmla="*/ 736716 h 914400"/>
              <a:gd name="connsiteX24" fmla="*/ 529760 w 847432"/>
              <a:gd name="connsiteY24" fmla="*/ 736716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847432" h="914400">
                <a:moveTo>
                  <a:pt x="688654" y="914514"/>
                </a:moveTo>
                <a:lnTo>
                  <a:pt x="159008" y="914514"/>
                </a:lnTo>
                <a:cubicBezTo>
                  <a:pt x="68969" y="914514"/>
                  <a:pt x="115" y="848475"/>
                  <a:pt x="115" y="762113"/>
                </a:cubicBezTo>
                <a:lnTo>
                  <a:pt x="115" y="152514"/>
                </a:lnTo>
                <a:cubicBezTo>
                  <a:pt x="115" y="66154"/>
                  <a:pt x="68969" y="114"/>
                  <a:pt x="159008" y="114"/>
                </a:cubicBezTo>
                <a:lnTo>
                  <a:pt x="688654" y="114"/>
                </a:lnTo>
                <a:cubicBezTo>
                  <a:pt x="778693" y="114"/>
                  <a:pt x="847547" y="66154"/>
                  <a:pt x="847547" y="152514"/>
                </a:cubicBezTo>
                <a:lnTo>
                  <a:pt x="847547" y="762113"/>
                </a:lnTo>
                <a:cubicBezTo>
                  <a:pt x="847547" y="848475"/>
                  <a:pt x="778693" y="914514"/>
                  <a:pt x="688654" y="914514"/>
                </a:cubicBezTo>
                <a:moveTo>
                  <a:pt x="423830" y="421029"/>
                </a:moveTo>
                <a:cubicBezTo>
                  <a:pt x="540351" y="421029"/>
                  <a:pt x="635687" y="326323"/>
                  <a:pt x="635687" y="210571"/>
                </a:cubicBezTo>
                <a:cubicBezTo>
                  <a:pt x="635687" y="179003"/>
                  <a:pt x="614503" y="157957"/>
                  <a:pt x="582724" y="157957"/>
                </a:cubicBezTo>
                <a:cubicBezTo>
                  <a:pt x="550945" y="157957"/>
                  <a:pt x="529760" y="179003"/>
                  <a:pt x="529760" y="210571"/>
                </a:cubicBezTo>
                <a:cubicBezTo>
                  <a:pt x="529760" y="268447"/>
                  <a:pt x="482091" y="315800"/>
                  <a:pt x="423830" y="315800"/>
                </a:cubicBezTo>
                <a:cubicBezTo>
                  <a:pt x="365570" y="315800"/>
                  <a:pt x="317902" y="268447"/>
                  <a:pt x="317902" y="210571"/>
                </a:cubicBezTo>
                <a:cubicBezTo>
                  <a:pt x="317902" y="179003"/>
                  <a:pt x="296716" y="157957"/>
                  <a:pt x="264937" y="157957"/>
                </a:cubicBezTo>
                <a:cubicBezTo>
                  <a:pt x="233158" y="157957"/>
                  <a:pt x="211973" y="179003"/>
                  <a:pt x="211973" y="210571"/>
                </a:cubicBezTo>
                <a:cubicBezTo>
                  <a:pt x="211973" y="326323"/>
                  <a:pt x="307309" y="421029"/>
                  <a:pt x="423830" y="421029"/>
                </a:cubicBezTo>
                <a:moveTo>
                  <a:pt x="529760" y="736716"/>
                </a:moveTo>
                <a:cubicBezTo>
                  <a:pt x="561539" y="736716"/>
                  <a:pt x="582724" y="715668"/>
                  <a:pt x="582724" y="684099"/>
                </a:cubicBezTo>
                <a:cubicBezTo>
                  <a:pt x="582724" y="652532"/>
                  <a:pt x="561539" y="631485"/>
                  <a:pt x="529760" y="631485"/>
                </a:cubicBezTo>
                <a:lnTo>
                  <a:pt x="317902" y="631485"/>
                </a:lnTo>
                <a:cubicBezTo>
                  <a:pt x="286123" y="631485"/>
                  <a:pt x="264937" y="652532"/>
                  <a:pt x="264937" y="684099"/>
                </a:cubicBezTo>
                <a:cubicBezTo>
                  <a:pt x="264937" y="715668"/>
                  <a:pt x="286123" y="736716"/>
                  <a:pt x="317902" y="736716"/>
                </a:cubicBezTo>
                <a:lnTo>
                  <a:pt x="529760" y="736716"/>
                </a:lnTo>
              </a:path>
            </a:pathLst>
          </a:custGeom>
          <a:solidFill>
            <a:srgbClr val="FFFFFF"/>
          </a:solidFill>
          <a:ln w="32658"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ea typeface="微软雅黑" panose="020B0503020204020204" charset="-122"/>
              <a:cs typeface="微软雅黑" panose="020B0503020204020204" charset="-122"/>
            </a:endParaRPr>
          </a:p>
        </p:txBody>
      </p:sp>
      <p:pic>
        <p:nvPicPr>
          <p:cNvPr id="16" name="图形 36" descr="333639373138363b343435303739393bbbe1bcc6cafdbedd"/>
          <p:cNvPicPr>
            <a:picLocks noChangeAspect="1"/>
          </p:cNvPicPr>
          <p:nvPr>
            <p:custDataLst>
              <p:tags r:id="rId4"/>
            </p:custDataLst>
          </p:nvPr>
        </p:nvPicPr>
        <p:blipFill>
          <a:blip r:embed="rId5">
            <a:extLst>
              <a:ext uri="{96DAC541-7B7A-43D3-8B79-37D633B846F1}">
                <asvg:svgBlip xmlns:asvg="http://schemas.microsoft.com/office/drawing/2016/SVG/main" r:embed="rId6"/>
              </a:ext>
            </a:extLst>
          </a:blip>
          <a:stretch>
            <a:fillRect/>
          </a:stretch>
        </p:blipFill>
        <p:spPr>
          <a:xfrm>
            <a:off x="1041485" y="5672857"/>
            <a:ext cx="332523" cy="332523"/>
          </a:xfrm>
          <a:prstGeom prst="rect">
            <a:avLst/>
          </a:prstGeom>
        </p:spPr>
      </p:pic>
      <p:sp>
        <p:nvSpPr>
          <p:cNvPr id="6" name="文本框 5"/>
          <p:cNvSpPr txBox="1"/>
          <p:nvPr/>
        </p:nvSpPr>
        <p:spPr>
          <a:xfrm>
            <a:off x="1058545" y="1796415"/>
            <a:ext cx="5868035" cy="429895"/>
          </a:xfrm>
          <a:prstGeom prst="rect">
            <a:avLst/>
          </a:prstGeom>
          <a:noFill/>
        </p:spPr>
        <p:txBody>
          <a:bodyPr wrap="square" rtlCol="0">
            <a:spAutoFit/>
          </a:bodyPr>
          <a:p>
            <a:pPr algn="l"/>
            <a:r>
              <a:rPr lang="zh-CN" altLang="en-US" sz="2200" dirty="0">
                <a:solidFill>
                  <a:schemeClr val="tx1"/>
                </a:solidFill>
                <a:ea typeface="微软雅黑" panose="020B0503020204020204" charset="-122"/>
                <a:cs typeface="微软雅黑" panose="020B0503020204020204" charset="-122"/>
              </a:rPr>
              <a:t>程序流程图</a:t>
            </a:r>
            <a:endParaRPr lang="zh-CN" altLang="en-US" sz="2200" dirty="0">
              <a:solidFill>
                <a:schemeClr val="tx1"/>
              </a:solidFill>
              <a:ea typeface="微软雅黑" panose="020B0503020204020204" charset="-122"/>
              <a:cs typeface="微软雅黑" panose="020B0503020204020204" charset="-122"/>
            </a:endParaRPr>
          </a:p>
        </p:txBody>
      </p:sp>
      <p:sp>
        <p:nvSpPr>
          <p:cNvPr id="11" name="文本框 10"/>
          <p:cNvSpPr txBox="1"/>
          <p:nvPr/>
        </p:nvSpPr>
        <p:spPr>
          <a:xfrm>
            <a:off x="1367790" y="2464435"/>
            <a:ext cx="9267190" cy="706755"/>
          </a:xfrm>
          <a:prstGeom prst="rect">
            <a:avLst/>
          </a:prstGeom>
          <a:noFill/>
        </p:spPr>
        <p:txBody>
          <a:bodyPr wrap="square" rtlCol="0" anchor="t">
            <a:spAutoFit/>
          </a:bodyPr>
          <a:p>
            <a:pPr algn="l"/>
            <a:r>
              <a:rPr lang="zh-CN" altLang="en-US" sz="2000" dirty="0"/>
              <a:t>程序流程图是一种表达程序控制结构的方式，主要用于关键部分的程序分析和过程描述，由一系列图形、流程线和文字说明等组成</a:t>
            </a:r>
            <a:endParaRPr lang="zh-CN" altLang="en-US" sz="2000" dirty="0"/>
          </a:p>
        </p:txBody>
      </p:sp>
      <p:pic>
        <p:nvPicPr>
          <p:cNvPr id="12" name="图片 11" descr="程序流程图的表格"/>
          <p:cNvPicPr>
            <a:picLocks noChangeAspect="1"/>
          </p:cNvPicPr>
          <p:nvPr/>
        </p:nvPicPr>
        <p:blipFill>
          <a:blip r:embed="rId7"/>
          <a:stretch>
            <a:fillRect/>
          </a:stretch>
        </p:blipFill>
        <p:spPr>
          <a:xfrm>
            <a:off x="2980055" y="3171190"/>
            <a:ext cx="6232525" cy="2905760"/>
          </a:xfrm>
          <a:prstGeom prst="rect">
            <a:avLst/>
          </a:prstGeom>
        </p:spPr>
      </p:pic>
      <p:sp>
        <p:nvSpPr>
          <p:cNvPr id="18" name="文本框 17"/>
          <p:cNvSpPr txBox="1"/>
          <p:nvPr/>
        </p:nvSpPr>
        <p:spPr>
          <a:xfrm>
            <a:off x="4229735" y="6315710"/>
            <a:ext cx="6096000" cy="398780"/>
          </a:xfrm>
          <a:prstGeom prst="rect">
            <a:avLst/>
          </a:prstGeom>
          <a:noFill/>
        </p:spPr>
        <p:txBody>
          <a:bodyPr wrap="square" rtlCol="0" anchor="t">
            <a:spAutoFit/>
          </a:bodyPr>
          <a:p>
            <a:pPr algn="l"/>
            <a:r>
              <a:rPr lang="zh-CN" altLang="en-US" sz="2000" dirty="0"/>
              <a:t>流程图的 7 种基本元素</a:t>
            </a:r>
            <a:endParaRPr lang="zh-CN" altLang="en-US" sz="2000" dirty="0"/>
          </a:p>
        </p:txBody>
      </p:sp>
    </p:spTree>
    <p:custDataLst>
      <p:tags r:id="rId8"/>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798830" y="852805"/>
            <a:ext cx="6542405" cy="705485"/>
          </a:xfrm>
        </p:spPr>
        <p:txBody>
          <a:bodyPr/>
          <a:lstStyle/>
          <a:p>
            <a:r>
              <a:t>4.1.4 程序的基本控制结构</a:t>
            </a:r>
          </a:p>
        </p:txBody>
      </p:sp>
      <p:sp>
        <p:nvSpPr>
          <p:cNvPr id="14" name="图形 38" descr="343439383331313b343532303033313bd3a6d3c3c9ccb3c7"/>
          <p:cNvSpPr/>
          <p:nvPr>
            <p:custDataLst>
              <p:tags r:id="rId2"/>
            </p:custDataLst>
          </p:nvPr>
        </p:nvSpPr>
        <p:spPr>
          <a:xfrm>
            <a:off x="1058755" y="2288986"/>
            <a:ext cx="308730" cy="333128"/>
          </a:xfrm>
          <a:custGeom>
            <a:avLst/>
            <a:gdLst>
              <a:gd name="connsiteX0" fmla="*/ 688654 w 847432"/>
              <a:gd name="connsiteY0" fmla="*/ 914514 h 914400"/>
              <a:gd name="connsiteX1" fmla="*/ 159008 w 847432"/>
              <a:gd name="connsiteY1" fmla="*/ 914514 h 914400"/>
              <a:gd name="connsiteX2" fmla="*/ 115 w 847432"/>
              <a:gd name="connsiteY2" fmla="*/ 762113 h 914400"/>
              <a:gd name="connsiteX3" fmla="*/ 115 w 847432"/>
              <a:gd name="connsiteY3" fmla="*/ 152514 h 914400"/>
              <a:gd name="connsiteX4" fmla="*/ 159008 w 847432"/>
              <a:gd name="connsiteY4" fmla="*/ 114 h 914400"/>
              <a:gd name="connsiteX5" fmla="*/ 688654 w 847432"/>
              <a:gd name="connsiteY5" fmla="*/ 114 h 914400"/>
              <a:gd name="connsiteX6" fmla="*/ 847547 w 847432"/>
              <a:gd name="connsiteY6" fmla="*/ 152514 h 914400"/>
              <a:gd name="connsiteX7" fmla="*/ 847547 w 847432"/>
              <a:gd name="connsiteY7" fmla="*/ 762113 h 914400"/>
              <a:gd name="connsiteX8" fmla="*/ 688654 w 847432"/>
              <a:gd name="connsiteY8" fmla="*/ 914514 h 914400"/>
              <a:gd name="connsiteX9" fmla="*/ 423830 w 847432"/>
              <a:gd name="connsiteY9" fmla="*/ 421029 h 914400"/>
              <a:gd name="connsiteX10" fmla="*/ 635687 w 847432"/>
              <a:gd name="connsiteY10" fmla="*/ 210571 h 914400"/>
              <a:gd name="connsiteX11" fmla="*/ 582724 w 847432"/>
              <a:gd name="connsiteY11" fmla="*/ 157957 h 914400"/>
              <a:gd name="connsiteX12" fmla="*/ 529760 w 847432"/>
              <a:gd name="connsiteY12" fmla="*/ 210571 h 914400"/>
              <a:gd name="connsiteX13" fmla="*/ 423830 w 847432"/>
              <a:gd name="connsiteY13" fmla="*/ 315800 h 914400"/>
              <a:gd name="connsiteX14" fmla="*/ 317902 w 847432"/>
              <a:gd name="connsiteY14" fmla="*/ 210571 h 914400"/>
              <a:gd name="connsiteX15" fmla="*/ 264937 w 847432"/>
              <a:gd name="connsiteY15" fmla="*/ 157957 h 914400"/>
              <a:gd name="connsiteX16" fmla="*/ 211973 w 847432"/>
              <a:gd name="connsiteY16" fmla="*/ 210571 h 914400"/>
              <a:gd name="connsiteX17" fmla="*/ 423830 w 847432"/>
              <a:gd name="connsiteY17" fmla="*/ 421029 h 914400"/>
              <a:gd name="connsiteX18" fmla="*/ 529760 w 847432"/>
              <a:gd name="connsiteY18" fmla="*/ 736716 h 914400"/>
              <a:gd name="connsiteX19" fmla="*/ 582724 w 847432"/>
              <a:gd name="connsiteY19" fmla="*/ 684099 h 914400"/>
              <a:gd name="connsiteX20" fmla="*/ 529760 w 847432"/>
              <a:gd name="connsiteY20" fmla="*/ 631485 h 914400"/>
              <a:gd name="connsiteX21" fmla="*/ 317902 w 847432"/>
              <a:gd name="connsiteY21" fmla="*/ 631485 h 914400"/>
              <a:gd name="connsiteX22" fmla="*/ 264937 w 847432"/>
              <a:gd name="connsiteY22" fmla="*/ 684099 h 914400"/>
              <a:gd name="connsiteX23" fmla="*/ 317902 w 847432"/>
              <a:gd name="connsiteY23" fmla="*/ 736716 h 914400"/>
              <a:gd name="connsiteX24" fmla="*/ 529760 w 847432"/>
              <a:gd name="connsiteY24" fmla="*/ 736716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847432" h="914400">
                <a:moveTo>
                  <a:pt x="688654" y="914514"/>
                </a:moveTo>
                <a:lnTo>
                  <a:pt x="159008" y="914514"/>
                </a:lnTo>
                <a:cubicBezTo>
                  <a:pt x="68969" y="914514"/>
                  <a:pt x="115" y="848475"/>
                  <a:pt x="115" y="762113"/>
                </a:cubicBezTo>
                <a:lnTo>
                  <a:pt x="115" y="152514"/>
                </a:lnTo>
                <a:cubicBezTo>
                  <a:pt x="115" y="66154"/>
                  <a:pt x="68969" y="114"/>
                  <a:pt x="159008" y="114"/>
                </a:cubicBezTo>
                <a:lnTo>
                  <a:pt x="688654" y="114"/>
                </a:lnTo>
                <a:cubicBezTo>
                  <a:pt x="778693" y="114"/>
                  <a:pt x="847547" y="66154"/>
                  <a:pt x="847547" y="152514"/>
                </a:cubicBezTo>
                <a:lnTo>
                  <a:pt x="847547" y="762113"/>
                </a:lnTo>
                <a:cubicBezTo>
                  <a:pt x="847547" y="848475"/>
                  <a:pt x="778693" y="914514"/>
                  <a:pt x="688654" y="914514"/>
                </a:cubicBezTo>
                <a:moveTo>
                  <a:pt x="423830" y="421029"/>
                </a:moveTo>
                <a:cubicBezTo>
                  <a:pt x="540351" y="421029"/>
                  <a:pt x="635687" y="326323"/>
                  <a:pt x="635687" y="210571"/>
                </a:cubicBezTo>
                <a:cubicBezTo>
                  <a:pt x="635687" y="179003"/>
                  <a:pt x="614503" y="157957"/>
                  <a:pt x="582724" y="157957"/>
                </a:cubicBezTo>
                <a:cubicBezTo>
                  <a:pt x="550945" y="157957"/>
                  <a:pt x="529760" y="179003"/>
                  <a:pt x="529760" y="210571"/>
                </a:cubicBezTo>
                <a:cubicBezTo>
                  <a:pt x="529760" y="268447"/>
                  <a:pt x="482091" y="315800"/>
                  <a:pt x="423830" y="315800"/>
                </a:cubicBezTo>
                <a:cubicBezTo>
                  <a:pt x="365570" y="315800"/>
                  <a:pt x="317902" y="268447"/>
                  <a:pt x="317902" y="210571"/>
                </a:cubicBezTo>
                <a:cubicBezTo>
                  <a:pt x="317902" y="179003"/>
                  <a:pt x="296716" y="157957"/>
                  <a:pt x="264937" y="157957"/>
                </a:cubicBezTo>
                <a:cubicBezTo>
                  <a:pt x="233158" y="157957"/>
                  <a:pt x="211973" y="179003"/>
                  <a:pt x="211973" y="210571"/>
                </a:cubicBezTo>
                <a:cubicBezTo>
                  <a:pt x="211973" y="326323"/>
                  <a:pt x="307309" y="421029"/>
                  <a:pt x="423830" y="421029"/>
                </a:cubicBezTo>
                <a:moveTo>
                  <a:pt x="529760" y="736716"/>
                </a:moveTo>
                <a:cubicBezTo>
                  <a:pt x="561539" y="736716"/>
                  <a:pt x="582724" y="715668"/>
                  <a:pt x="582724" y="684099"/>
                </a:cubicBezTo>
                <a:cubicBezTo>
                  <a:pt x="582724" y="652532"/>
                  <a:pt x="561539" y="631485"/>
                  <a:pt x="529760" y="631485"/>
                </a:cubicBezTo>
                <a:lnTo>
                  <a:pt x="317902" y="631485"/>
                </a:lnTo>
                <a:cubicBezTo>
                  <a:pt x="286123" y="631485"/>
                  <a:pt x="264937" y="652532"/>
                  <a:pt x="264937" y="684099"/>
                </a:cubicBezTo>
                <a:cubicBezTo>
                  <a:pt x="264937" y="715668"/>
                  <a:pt x="286123" y="736716"/>
                  <a:pt x="317902" y="736716"/>
                </a:cubicBezTo>
                <a:lnTo>
                  <a:pt x="529760" y="736716"/>
                </a:lnTo>
              </a:path>
            </a:pathLst>
          </a:custGeom>
          <a:solidFill>
            <a:srgbClr val="FFFFFF"/>
          </a:solidFill>
          <a:ln w="32658"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ea typeface="微软雅黑" panose="020B0503020204020204" charset="-122"/>
              <a:cs typeface="微软雅黑" panose="020B0503020204020204" charset="-122"/>
            </a:endParaRPr>
          </a:p>
        </p:txBody>
      </p:sp>
      <p:pic>
        <p:nvPicPr>
          <p:cNvPr id="16" name="图形 36" descr="333639373138363b343435303739393bbbe1bcc6cafdbedd"/>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1041485" y="5672857"/>
            <a:ext cx="332523" cy="332523"/>
          </a:xfrm>
          <a:prstGeom prst="rect">
            <a:avLst/>
          </a:prstGeom>
        </p:spPr>
      </p:pic>
      <p:sp>
        <p:nvSpPr>
          <p:cNvPr id="6" name="文本框 5"/>
          <p:cNvSpPr txBox="1"/>
          <p:nvPr/>
        </p:nvSpPr>
        <p:spPr>
          <a:xfrm>
            <a:off x="1058545" y="1796415"/>
            <a:ext cx="5868035" cy="429895"/>
          </a:xfrm>
          <a:prstGeom prst="rect">
            <a:avLst/>
          </a:prstGeom>
          <a:noFill/>
        </p:spPr>
        <p:txBody>
          <a:bodyPr wrap="square" rtlCol="0">
            <a:spAutoFit/>
          </a:bodyPr>
          <a:p>
            <a:pPr algn="l"/>
            <a:r>
              <a:rPr lang="zh-CN" altLang="en-US" sz="2200" dirty="0">
                <a:solidFill>
                  <a:schemeClr val="tx1"/>
                </a:solidFill>
                <a:ea typeface="微软雅黑" panose="020B0503020204020204" charset="-122"/>
                <a:cs typeface="微软雅黑" panose="020B0503020204020204" charset="-122"/>
              </a:rPr>
              <a:t>控制结构基础</a:t>
            </a:r>
            <a:endParaRPr lang="zh-CN" altLang="en-US" sz="2200" dirty="0">
              <a:solidFill>
                <a:schemeClr val="tx1"/>
              </a:solidFill>
              <a:ea typeface="微软雅黑" panose="020B0503020204020204" charset="-122"/>
              <a:cs typeface="微软雅黑" panose="020B0503020204020204" charset="-122"/>
            </a:endParaRPr>
          </a:p>
        </p:txBody>
      </p:sp>
      <p:sp>
        <p:nvSpPr>
          <p:cNvPr id="3" name="圆角矩形 2"/>
          <p:cNvSpPr/>
          <p:nvPr/>
        </p:nvSpPr>
        <p:spPr>
          <a:xfrm>
            <a:off x="979170" y="2352675"/>
            <a:ext cx="1676400" cy="767715"/>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p>
            <a:pPr algn="ctr"/>
            <a:r>
              <a:rPr lang="zh-CN" altLang="en-US"/>
              <a:t>顺序控制结构</a:t>
            </a:r>
            <a:endParaRPr lang="zh-CN" altLang="en-US"/>
          </a:p>
        </p:txBody>
      </p:sp>
      <p:sp>
        <p:nvSpPr>
          <p:cNvPr id="4" name="圆角矩形 3"/>
          <p:cNvSpPr/>
          <p:nvPr/>
        </p:nvSpPr>
        <p:spPr>
          <a:xfrm>
            <a:off x="5217160" y="2352675"/>
            <a:ext cx="1676400" cy="767715"/>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p>
            <a:pPr algn="ctr"/>
            <a:r>
              <a:rPr lang="zh-CN" altLang="en-US"/>
              <a:t>条件选择结构</a:t>
            </a:r>
            <a:endParaRPr lang="zh-CN" altLang="en-US"/>
          </a:p>
        </p:txBody>
      </p:sp>
      <p:sp>
        <p:nvSpPr>
          <p:cNvPr id="5" name="圆角矩形 4"/>
          <p:cNvSpPr/>
          <p:nvPr/>
        </p:nvSpPr>
        <p:spPr>
          <a:xfrm>
            <a:off x="9455150" y="2352675"/>
            <a:ext cx="1676400" cy="767715"/>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p>
            <a:pPr algn="ctr"/>
            <a:r>
              <a:rPr lang="zh-CN" altLang="en-US"/>
              <a:t>循环控制结构</a:t>
            </a:r>
            <a:endParaRPr lang="zh-CN" altLang="en-US"/>
          </a:p>
        </p:txBody>
      </p:sp>
      <p:pic>
        <p:nvPicPr>
          <p:cNvPr id="8" name="图片 7" descr="顺序"/>
          <p:cNvPicPr>
            <a:picLocks noChangeAspect="1"/>
          </p:cNvPicPr>
          <p:nvPr/>
        </p:nvPicPr>
        <p:blipFill>
          <a:blip r:embed="rId6"/>
          <a:stretch>
            <a:fillRect/>
          </a:stretch>
        </p:blipFill>
        <p:spPr>
          <a:xfrm>
            <a:off x="1245870" y="3352800"/>
            <a:ext cx="1409700" cy="3009900"/>
          </a:xfrm>
          <a:prstGeom prst="rect">
            <a:avLst/>
          </a:prstGeom>
        </p:spPr>
      </p:pic>
      <p:pic>
        <p:nvPicPr>
          <p:cNvPr id="9" name="图片 8" descr="多选择结构"/>
          <p:cNvPicPr>
            <a:picLocks noChangeAspect="1"/>
          </p:cNvPicPr>
          <p:nvPr/>
        </p:nvPicPr>
        <p:blipFill>
          <a:blip r:embed="rId7"/>
          <a:stretch>
            <a:fillRect/>
          </a:stretch>
        </p:blipFill>
        <p:spPr>
          <a:xfrm>
            <a:off x="3728720" y="3603625"/>
            <a:ext cx="4946015" cy="2485390"/>
          </a:xfrm>
          <a:prstGeom prst="rect">
            <a:avLst/>
          </a:prstGeom>
        </p:spPr>
      </p:pic>
      <p:pic>
        <p:nvPicPr>
          <p:cNvPr id="10" name="图片 9" descr="循环结构"/>
          <p:cNvPicPr>
            <a:picLocks noChangeAspect="1"/>
          </p:cNvPicPr>
          <p:nvPr/>
        </p:nvPicPr>
        <p:blipFill>
          <a:blip r:embed="rId8"/>
          <a:stretch>
            <a:fillRect/>
          </a:stretch>
        </p:blipFill>
        <p:spPr>
          <a:xfrm>
            <a:off x="9309100" y="3352800"/>
            <a:ext cx="2362200" cy="3276600"/>
          </a:xfrm>
          <a:prstGeom prst="rect">
            <a:avLst/>
          </a:prstGeom>
        </p:spPr>
      </p:pic>
    </p:spTree>
    <p:custDataLst>
      <p:tags r:id="rId9"/>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798830" y="852805"/>
            <a:ext cx="6542405" cy="705485"/>
          </a:xfrm>
        </p:spPr>
        <p:txBody>
          <a:bodyPr/>
          <a:lstStyle/>
          <a:p>
            <a:r>
              <a:t>4.1.5 区别于人类思维的程序特性</a:t>
            </a:r>
          </a:p>
        </p:txBody>
      </p:sp>
      <p:sp>
        <p:nvSpPr>
          <p:cNvPr id="14" name="图形 38" descr="343439383331313b343532303033313bd3a6d3c3c9ccb3c7"/>
          <p:cNvSpPr/>
          <p:nvPr>
            <p:custDataLst>
              <p:tags r:id="rId2"/>
            </p:custDataLst>
          </p:nvPr>
        </p:nvSpPr>
        <p:spPr>
          <a:xfrm>
            <a:off x="1058755" y="2288986"/>
            <a:ext cx="308730" cy="333128"/>
          </a:xfrm>
          <a:custGeom>
            <a:avLst/>
            <a:gdLst>
              <a:gd name="connsiteX0" fmla="*/ 688654 w 847432"/>
              <a:gd name="connsiteY0" fmla="*/ 914514 h 914400"/>
              <a:gd name="connsiteX1" fmla="*/ 159008 w 847432"/>
              <a:gd name="connsiteY1" fmla="*/ 914514 h 914400"/>
              <a:gd name="connsiteX2" fmla="*/ 115 w 847432"/>
              <a:gd name="connsiteY2" fmla="*/ 762113 h 914400"/>
              <a:gd name="connsiteX3" fmla="*/ 115 w 847432"/>
              <a:gd name="connsiteY3" fmla="*/ 152514 h 914400"/>
              <a:gd name="connsiteX4" fmla="*/ 159008 w 847432"/>
              <a:gd name="connsiteY4" fmla="*/ 114 h 914400"/>
              <a:gd name="connsiteX5" fmla="*/ 688654 w 847432"/>
              <a:gd name="connsiteY5" fmla="*/ 114 h 914400"/>
              <a:gd name="connsiteX6" fmla="*/ 847547 w 847432"/>
              <a:gd name="connsiteY6" fmla="*/ 152514 h 914400"/>
              <a:gd name="connsiteX7" fmla="*/ 847547 w 847432"/>
              <a:gd name="connsiteY7" fmla="*/ 762113 h 914400"/>
              <a:gd name="connsiteX8" fmla="*/ 688654 w 847432"/>
              <a:gd name="connsiteY8" fmla="*/ 914514 h 914400"/>
              <a:gd name="connsiteX9" fmla="*/ 423830 w 847432"/>
              <a:gd name="connsiteY9" fmla="*/ 421029 h 914400"/>
              <a:gd name="connsiteX10" fmla="*/ 635687 w 847432"/>
              <a:gd name="connsiteY10" fmla="*/ 210571 h 914400"/>
              <a:gd name="connsiteX11" fmla="*/ 582724 w 847432"/>
              <a:gd name="connsiteY11" fmla="*/ 157957 h 914400"/>
              <a:gd name="connsiteX12" fmla="*/ 529760 w 847432"/>
              <a:gd name="connsiteY12" fmla="*/ 210571 h 914400"/>
              <a:gd name="connsiteX13" fmla="*/ 423830 w 847432"/>
              <a:gd name="connsiteY13" fmla="*/ 315800 h 914400"/>
              <a:gd name="connsiteX14" fmla="*/ 317902 w 847432"/>
              <a:gd name="connsiteY14" fmla="*/ 210571 h 914400"/>
              <a:gd name="connsiteX15" fmla="*/ 264937 w 847432"/>
              <a:gd name="connsiteY15" fmla="*/ 157957 h 914400"/>
              <a:gd name="connsiteX16" fmla="*/ 211973 w 847432"/>
              <a:gd name="connsiteY16" fmla="*/ 210571 h 914400"/>
              <a:gd name="connsiteX17" fmla="*/ 423830 w 847432"/>
              <a:gd name="connsiteY17" fmla="*/ 421029 h 914400"/>
              <a:gd name="connsiteX18" fmla="*/ 529760 w 847432"/>
              <a:gd name="connsiteY18" fmla="*/ 736716 h 914400"/>
              <a:gd name="connsiteX19" fmla="*/ 582724 w 847432"/>
              <a:gd name="connsiteY19" fmla="*/ 684099 h 914400"/>
              <a:gd name="connsiteX20" fmla="*/ 529760 w 847432"/>
              <a:gd name="connsiteY20" fmla="*/ 631485 h 914400"/>
              <a:gd name="connsiteX21" fmla="*/ 317902 w 847432"/>
              <a:gd name="connsiteY21" fmla="*/ 631485 h 914400"/>
              <a:gd name="connsiteX22" fmla="*/ 264937 w 847432"/>
              <a:gd name="connsiteY22" fmla="*/ 684099 h 914400"/>
              <a:gd name="connsiteX23" fmla="*/ 317902 w 847432"/>
              <a:gd name="connsiteY23" fmla="*/ 736716 h 914400"/>
              <a:gd name="connsiteX24" fmla="*/ 529760 w 847432"/>
              <a:gd name="connsiteY24" fmla="*/ 736716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847432" h="914400">
                <a:moveTo>
                  <a:pt x="688654" y="914514"/>
                </a:moveTo>
                <a:lnTo>
                  <a:pt x="159008" y="914514"/>
                </a:lnTo>
                <a:cubicBezTo>
                  <a:pt x="68969" y="914514"/>
                  <a:pt x="115" y="848475"/>
                  <a:pt x="115" y="762113"/>
                </a:cubicBezTo>
                <a:lnTo>
                  <a:pt x="115" y="152514"/>
                </a:lnTo>
                <a:cubicBezTo>
                  <a:pt x="115" y="66154"/>
                  <a:pt x="68969" y="114"/>
                  <a:pt x="159008" y="114"/>
                </a:cubicBezTo>
                <a:lnTo>
                  <a:pt x="688654" y="114"/>
                </a:lnTo>
                <a:cubicBezTo>
                  <a:pt x="778693" y="114"/>
                  <a:pt x="847547" y="66154"/>
                  <a:pt x="847547" y="152514"/>
                </a:cubicBezTo>
                <a:lnTo>
                  <a:pt x="847547" y="762113"/>
                </a:lnTo>
                <a:cubicBezTo>
                  <a:pt x="847547" y="848475"/>
                  <a:pt x="778693" y="914514"/>
                  <a:pt x="688654" y="914514"/>
                </a:cubicBezTo>
                <a:moveTo>
                  <a:pt x="423830" y="421029"/>
                </a:moveTo>
                <a:cubicBezTo>
                  <a:pt x="540351" y="421029"/>
                  <a:pt x="635687" y="326323"/>
                  <a:pt x="635687" y="210571"/>
                </a:cubicBezTo>
                <a:cubicBezTo>
                  <a:pt x="635687" y="179003"/>
                  <a:pt x="614503" y="157957"/>
                  <a:pt x="582724" y="157957"/>
                </a:cubicBezTo>
                <a:cubicBezTo>
                  <a:pt x="550945" y="157957"/>
                  <a:pt x="529760" y="179003"/>
                  <a:pt x="529760" y="210571"/>
                </a:cubicBezTo>
                <a:cubicBezTo>
                  <a:pt x="529760" y="268447"/>
                  <a:pt x="482091" y="315800"/>
                  <a:pt x="423830" y="315800"/>
                </a:cubicBezTo>
                <a:cubicBezTo>
                  <a:pt x="365570" y="315800"/>
                  <a:pt x="317902" y="268447"/>
                  <a:pt x="317902" y="210571"/>
                </a:cubicBezTo>
                <a:cubicBezTo>
                  <a:pt x="317902" y="179003"/>
                  <a:pt x="296716" y="157957"/>
                  <a:pt x="264937" y="157957"/>
                </a:cubicBezTo>
                <a:cubicBezTo>
                  <a:pt x="233158" y="157957"/>
                  <a:pt x="211973" y="179003"/>
                  <a:pt x="211973" y="210571"/>
                </a:cubicBezTo>
                <a:cubicBezTo>
                  <a:pt x="211973" y="326323"/>
                  <a:pt x="307309" y="421029"/>
                  <a:pt x="423830" y="421029"/>
                </a:cubicBezTo>
                <a:moveTo>
                  <a:pt x="529760" y="736716"/>
                </a:moveTo>
                <a:cubicBezTo>
                  <a:pt x="561539" y="736716"/>
                  <a:pt x="582724" y="715668"/>
                  <a:pt x="582724" y="684099"/>
                </a:cubicBezTo>
                <a:cubicBezTo>
                  <a:pt x="582724" y="652532"/>
                  <a:pt x="561539" y="631485"/>
                  <a:pt x="529760" y="631485"/>
                </a:cubicBezTo>
                <a:lnTo>
                  <a:pt x="317902" y="631485"/>
                </a:lnTo>
                <a:cubicBezTo>
                  <a:pt x="286123" y="631485"/>
                  <a:pt x="264937" y="652532"/>
                  <a:pt x="264937" y="684099"/>
                </a:cubicBezTo>
                <a:cubicBezTo>
                  <a:pt x="264937" y="715668"/>
                  <a:pt x="286123" y="736716"/>
                  <a:pt x="317902" y="736716"/>
                </a:cubicBezTo>
                <a:lnTo>
                  <a:pt x="529760" y="736716"/>
                </a:lnTo>
              </a:path>
            </a:pathLst>
          </a:custGeom>
          <a:solidFill>
            <a:srgbClr val="FFFFFF"/>
          </a:solidFill>
          <a:ln w="32658"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ea typeface="微软雅黑" panose="020B0503020204020204" charset="-122"/>
              <a:cs typeface="微软雅黑" panose="020B0503020204020204" charset="-122"/>
            </a:endParaRPr>
          </a:p>
        </p:txBody>
      </p:sp>
      <p:pic>
        <p:nvPicPr>
          <p:cNvPr id="16" name="图形 36" descr="333639373138363b343435303739393bbbe1bcc6cafdbedd"/>
          <p:cNvPicPr>
            <a:picLocks noChangeAspect="1"/>
          </p:cNvPicPr>
          <p:nvPr>
            <p:custDataLst>
              <p:tags r:id="rId3"/>
            </p:custDataLst>
          </p:nvPr>
        </p:nvPicPr>
        <p:blipFill>
          <a:blip r:embed="rId4"/>
          <a:stretch>
            <a:fillRect/>
          </a:stretch>
        </p:blipFill>
        <p:spPr>
          <a:xfrm>
            <a:off x="1041485" y="5672857"/>
            <a:ext cx="332523" cy="332523"/>
          </a:xfrm>
          <a:prstGeom prst="rect">
            <a:avLst/>
          </a:prstGeom>
        </p:spPr>
      </p:pic>
      <p:pic>
        <p:nvPicPr>
          <p:cNvPr id="3" name="图片 2" descr="QQ截图20240613143524"/>
          <p:cNvPicPr>
            <a:picLocks noChangeAspect="1"/>
          </p:cNvPicPr>
          <p:nvPr/>
        </p:nvPicPr>
        <p:blipFill>
          <a:blip r:embed="rId5"/>
          <a:stretch>
            <a:fillRect/>
          </a:stretch>
        </p:blipFill>
        <p:spPr>
          <a:xfrm>
            <a:off x="10366375" y="219710"/>
            <a:ext cx="1461600" cy="925051"/>
          </a:xfrm>
          <a:prstGeom prst="rect">
            <a:avLst/>
          </a:prstGeom>
          <a:solidFill>
            <a:schemeClr val="accent1"/>
          </a:solidFill>
        </p:spPr>
      </p:pic>
      <p:sp>
        <p:nvSpPr>
          <p:cNvPr id="5" name="圆角矩形 4"/>
          <p:cNvSpPr/>
          <p:nvPr/>
        </p:nvSpPr>
        <p:spPr>
          <a:xfrm>
            <a:off x="1374140" y="2393315"/>
            <a:ext cx="2727325" cy="1303020"/>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p>
            <a:pPr algn="ctr"/>
            <a:r>
              <a:rPr lang="zh-CN" altLang="en-US" sz="2000"/>
              <a:t>上下文无关文法</a:t>
            </a:r>
            <a:endParaRPr lang="zh-CN" altLang="en-US" sz="2000"/>
          </a:p>
        </p:txBody>
      </p:sp>
      <p:sp>
        <p:nvSpPr>
          <p:cNvPr id="9" name="圆角矩形 8"/>
          <p:cNvSpPr/>
          <p:nvPr/>
        </p:nvSpPr>
        <p:spPr>
          <a:xfrm>
            <a:off x="4937125" y="2393315"/>
            <a:ext cx="2727325" cy="1303020"/>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p>
            <a:pPr algn="ctr"/>
            <a:r>
              <a:rPr lang="zh-CN" altLang="en-US" sz="2000"/>
              <a:t>二义性</a:t>
            </a:r>
            <a:endParaRPr lang="zh-CN" altLang="en-US" sz="2000"/>
          </a:p>
        </p:txBody>
      </p:sp>
      <p:sp>
        <p:nvSpPr>
          <p:cNvPr id="10" name="圆角矩形 9"/>
          <p:cNvSpPr/>
          <p:nvPr/>
        </p:nvSpPr>
        <p:spPr>
          <a:xfrm>
            <a:off x="8303895" y="2393315"/>
            <a:ext cx="2727325" cy="1303020"/>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p>
            <a:pPr algn="ctr"/>
            <a:r>
              <a:rPr lang="zh-CN" altLang="en-US" sz="2000"/>
              <a:t>严谨性</a:t>
            </a:r>
            <a:endParaRPr lang="zh-CN" altLang="en-US" sz="2000"/>
          </a:p>
        </p:txBody>
      </p:sp>
      <p:sp>
        <p:nvSpPr>
          <p:cNvPr id="11" name="文本框 10"/>
          <p:cNvSpPr txBox="1"/>
          <p:nvPr/>
        </p:nvSpPr>
        <p:spPr>
          <a:xfrm>
            <a:off x="1021715" y="3923030"/>
            <a:ext cx="3449320" cy="2553335"/>
          </a:xfrm>
          <a:prstGeom prst="rect">
            <a:avLst/>
          </a:prstGeom>
          <a:noFill/>
        </p:spPr>
        <p:txBody>
          <a:bodyPr wrap="square" rtlCol="0" anchor="t">
            <a:spAutoFit/>
          </a:bodyPr>
          <a:p>
            <a:pPr algn="l"/>
            <a:r>
              <a:rPr lang="zh-CN" altLang="en-US" sz="2000" dirty="0"/>
              <a:t>于目前计算机使用的语言系统多半是上下文无关文法形式的语言系统。它无法补充缺损信息，无法去掉冗余信息，也无法将暂时不能理解的信息搁置起来，待下文出现或经过推理后予以理解和补充</a:t>
            </a:r>
            <a:endParaRPr lang="zh-CN" altLang="en-US" sz="2000" dirty="0"/>
          </a:p>
        </p:txBody>
      </p:sp>
      <p:sp>
        <p:nvSpPr>
          <p:cNvPr id="12" name="文本框 11"/>
          <p:cNvSpPr txBox="1"/>
          <p:nvPr/>
        </p:nvSpPr>
        <p:spPr>
          <a:xfrm>
            <a:off x="4575810" y="3923030"/>
            <a:ext cx="3449320" cy="2553335"/>
          </a:xfrm>
          <a:prstGeom prst="rect">
            <a:avLst/>
          </a:prstGeom>
          <a:noFill/>
        </p:spPr>
        <p:txBody>
          <a:bodyPr wrap="square" rtlCol="0" anchor="t">
            <a:spAutoFit/>
          </a:bodyPr>
          <a:p>
            <a:pPr algn="l"/>
            <a:r>
              <a:rPr lang="zh-CN" altLang="en-US" sz="2000" dirty="0"/>
              <a:t>二义性通常指的是一个句子、符号或规则具有两种或多种不同的解释或含义。在日常的交流中，二义性经常会发生，尤其是双方的言语能力不够强、水平有所差异的情况下，更容易出现语用不当，形成了二义性</a:t>
            </a:r>
            <a:endParaRPr lang="zh-CN" altLang="en-US" sz="2000" dirty="0"/>
          </a:p>
        </p:txBody>
      </p:sp>
      <p:sp>
        <p:nvSpPr>
          <p:cNvPr id="13" name="文本框 12"/>
          <p:cNvSpPr txBox="1"/>
          <p:nvPr/>
        </p:nvSpPr>
        <p:spPr>
          <a:xfrm>
            <a:off x="8235315" y="3923030"/>
            <a:ext cx="3449320" cy="2861310"/>
          </a:xfrm>
          <a:prstGeom prst="rect">
            <a:avLst/>
          </a:prstGeom>
          <a:noFill/>
        </p:spPr>
        <p:txBody>
          <a:bodyPr wrap="square" rtlCol="0" anchor="t">
            <a:spAutoFit/>
          </a:bodyPr>
          <a:p>
            <a:pPr algn="l"/>
            <a:r>
              <a:rPr lang="zh-CN" altLang="en-US" sz="2000" dirty="0"/>
              <a:t>由于计算机语言是一种人工语言（非自然语言），且计算机又是一种“呆板”的机器，因此程序不能有任何语法或语义错误，否则就会导致无法执行或结果错误。这就是程序设计的严谨性，也体现了机器语言与自然语言的巨大差异</a:t>
            </a:r>
            <a:endParaRPr lang="zh-CN" altLang="en-US" sz="2000" dirty="0"/>
          </a:p>
        </p:txBody>
      </p:sp>
    </p:spTree>
    <p:custDataLst>
      <p:tags r:id="rId6"/>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6" name="节编号"/>
          <p:cNvSpPr>
            <a:spLocks noGrp="1"/>
          </p:cNvSpPr>
          <p:nvPr>
            <p:ph type="body" sz="quarter" idx="13"/>
            <p:custDataLst>
              <p:tags r:id="rId1"/>
            </p:custDataLst>
          </p:nvPr>
        </p:nvSpPr>
        <p:spPr>
          <a:xfrm rot="16200000">
            <a:off x="615950" y="1539240"/>
            <a:ext cx="1553210" cy="2478405"/>
          </a:xfrm>
        </p:spPr>
        <p:txBody>
          <a:bodyPr/>
          <a:lstStyle/>
          <a:p>
            <a:r>
              <a:rPr lang="en-US" altLang="zh-CN"/>
              <a:t>04</a:t>
            </a:r>
            <a:endParaRPr lang="en-US" altLang="zh-CN"/>
          </a:p>
        </p:txBody>
      </p:sp>
      <p:sp>
        <p:nvSpPr>
          <p:cNvPr id="2" name="文本框 1"/>
          <p:cNvSpPr txBox="1"/>
          <p:nvPr/>
        </p:nvSpPr>
        <p:spPr>
          <a:xfrm>
            <a:off x="4356735" y="2215515"/>
            <a:ext cx="4062095" cy="2426335"/>
          </a:xfrm>
          <a:prstGeom prst="rect">
            <a:avLst/>
          </a:prstGeom>
          <a:noFill/>
        </p:spPr>
        <p:txBody>
          <a:bodyPr wrap="square" rtlCol="0">
            <a:noAutofit/>
          </a:bodyPr>
          <a:p>
            <a:pPr indent="0" algn="l">
              <a:lnSpc>
                <a:spcPct val="150000"/>
              </a:lnSpc>
              <a:buNone/>
            </a:pPr>
            <a:r>
              <a:rPr sz="2400" b="1" dirty="0">
                <a:ea typeface="微软雅黑" panose="020B0503020204020204" charset="-122"/>
                <a:cs typeface="微软雅黑" panose="020B0503020204020204" charset="-122"/>
                <a:sym typeface="+mn-ea"/>
              </a:rPr>
              <a:t>4.1</a:t>
            </a:r>
            <a:r>
              <a:rPr sz="2400" b="1" dirty="0">
                <a:solidFill>
                  <a:schemeClr val="tx1"/>
                </a:solidFill>
                <a:ea typeface="微软雅黑" panose="020B0503020204020204" charset="-122"/>
                <a:cs typeface="微软雅黑" panose="020B0503020204020204" charset="-122"/>
                <a:sym typeface="+mn-ea"/>
              </a:rPr>
              <a:t>计算思维下的语言与程序</a:t>
            </a:r>
            <a:r>
              <a:rPr sz="2400" b="1" dirty="0">
                <a:ea typeface="微软雅黑" panose="020B0503020204020204" charset="-122"/>
                <a:cs typeface="微软雅黑" panose="020B0503020204020204" charset="-122"/>
                <a:sym typeface="+mn-ea"/>
              </a:rPr>
              <a:t> </a:t>
            </a:r>
            <a:endParaRPr sz="2400" b="1" dirty="0">
              <a:ea typeface="微软雅黑" panose="020B0503020204020204" charset="-122"/>
              <a:cs typeface="微软雅黑" panose="020B0503020204020204" charset="-122"/>
            </a:endParaRPr>
          </a:p>
          <a:p>
            <a:pPr indent="0" algn="l">
              <a:lnSpc>
                <a:spcPct val="150000"/>
              </a:lnSpc>
              <a:buNone/>
            </a:pPr>
            <a:r>
              <a:rPr sz="2400" b="1" dirty="0">
                <a:ea typeface="微软雅黑" panose="020B0503020204020204" charset="-122"/>
                <a:cs typeface="微软雅黑" panose="020B0503020204020204" charset="-122"/>
                <a:sym typeface="+mn-ea"/>
              </a:rPr>
              <a:t>4.2 </a:t>
            </a:r>
            <a:r>
              <a:rPr sz="2400" b="1" dirty="0">
                <a:solidFill>
                  <a:srgbClr val="FF0000"/>
                </a:solidFill>
                <a:ea typeface="微软雅黑" panose="020B0503020204020204" charset="-122"/>
                <a:cs typeface="微软雅黑" panose="020B0503020204020204" charset="-122"/>
                <a:sym typeface="+mn-ea"/>
              </a:rPr>
              <a:t>计算思维下的算法逻辑</a:t>
            </a:r>
            <a:endParaRPr sz="2400" b="1" dirty="0">
              <a:ea typeface="微软雅黑" panose="020B0503020204020204" charset="-122"/>
              <a:cs typeface="微软雅黑" panose="020B0503020204020204" charset="-122"/>
            </a:endParaRPr>
          </a:p>
          <a:p>
            <a:pPr indent="0" algn="l">
              <a:lnSpc>
                <a:spcPct val="150000"/>
              </a:lnSpc>
              <a:buNone/>
            </a:pPr>
            <a:r>
              <a:rPr sz="2400" b="1" dirty="0">
                <a:ea typeface="微软雅黑" panose="020B0503020204020204" charset="-122"/>
                <a:cs typeface="微软雅黑" panose="020B0503020204020204" charset="-122"/>
                <a:sym typeface="+mn-ea"/>
              </a:rPr>
              <a:t>4.3 软件开发与过程管理 </a:t>
            </a:r>
            <a:endParaRPr lang="zh-CN" altLang="en-US" sz="2400" b="1" dirty="0">
              <a:ea typeface="微软雅黑" panose="020B0503020204020204" charset="-122"/>
              <a:cs typeface="微软雅黑" panose="020B0503020204020204" charset="-122"/>
            </a:endParaRPr>
          </a:p>
        </p:txBody>
      </p:sp>
      <p:sp>
        <p:nvSpPr>
          <p:cNvPr id="3" name="文本框 2"/>
          <p:cNvSpPr txBox="1"/>
          <p:nvPr/>
        </p:nvSpPr>
        <p:spPr>
          <a:xfrm>
            <a:off x="3902710" y="568325"/>
            <a:ext cx="5981700" cy="892810"/>
          </a:xfrm>
          <a:prstGeom prst="rect">
            <a:avLst/>
          </a:prstGeom>
          <a:noFill/>
        </p:spPr>
        <p:txBody>
          <a:bodyPr wrap="square" rtlCol="0">
            <a:noAutofit/>
          </a:bodyPr>
          <a:p>
            <a:pPr algn="l"/>
            <a:r>
              <a:rPr lang="zh-CN" altLang="en-US" sz="5000" b="1" dirty="0">
                <a:ea typeface="微软雅黑" panose="020B0503020204020204" charset="-122"/>
                <a:cs typeface="微软雅黑" panose="020B0503020204020204" charset="-122"/>
                <a:sym typeface="+mn-ea"/>
              </a:rPr>
              <a:t>探索程序与算法</a:t>
            </a:r>
            <a:endParaRPr lang="zh-CN" altLang="en-US" sz="5000" b="1" dirty="0">
              <a:ea typeface="微软雅黑" panose="020B0503020204020204" charset="-122"/>
              <a:cs typeface="微软雅黑" panose="020B0503020204020204" charset="-122"/>
            </a:endParaRPr>
          </a:p>
          <a:p>
            <a:pPr algn="l"/>
            <a:endParaRPr lang="zh-CN" altLang="en-US" sz="5000" b="1" dirty="0">
              <a:ea typeface="微软雅黑" panose="020B0503020204020204" charset="-122"/>
              <a:cs typeface="微软雅黑" panose="020B0503020204020204" charset="-122"/>
            </a:endParaRPr>
          </a:p>
        </p:txBody>
      </p:sp>
    </p:spTree>
    <p:custDataLst>
      <p:tags r:id="rId2"/>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4" name="标题"/>
          <p:cNvSpPr>
            <a:spLocks noGrp="1"/>
          </p:cNvSpPr>
          <p:nvPr>
            <p:ph type="title"/>
            <p:custDataLst>
              <p:tags r:id="rId1"/>
            </p:custDataLst>
          </p:nvPr>
        </p:nvSpPr>
        <p:spPr/>
        <p:txBody>
          <a:bodyPr/>
          <a:lstStyle/>
          <a:p>
            <a:r>
              <a:rPr lang="zh-CN" altLang="en-US"/>
              <a:t>目录</a:t>
            </a:r>
            <a:endParaRPr lang="zh-CN" altLang="en-US"/>
          </a:p>
        </p:txBody>
      </p:sp>
      <p:sp>
        <p:nvSpPr>
          <p:cNvPr id="36" name="序号"/>
          <p:cNvSpPr txBox="1"/>
          <p:nvPr>
            <p:custDataLst>
              <p:tags r:id="rId2"/>
            </p:custDataLst>
          </p:nvPr>
        </p:nvSpPr>
        <p:spPr>
          <a:xfrm>
            <a:off x="1715338" y="3269085"/>
            <a:ext cx="687600" cy="687600"/>
          </a:xfrm>
          <a:prstGeom prst="ellipse">
            <a:avLst/>
          </a:prstGeom>
          <a:gradFill>
            <a:gsLst>
              <a:gs pos="0">
                <a:schemeClr val="accent1">
                  <a:lumMod val="75000"/>
                  <a:alpha val="100000"/>
                </a:schemeClr>
              </a:gs>
              <a:gs pos="100000">
                <a:schemeClr val="accent1">
                  <a:lumMod val="50000"/>
                  <a:alpha val="100000"/>
                </a:schemeClr>
              </a:gs>
            </a:gsLst>
            <a:lin ang="7936421" scaled="0"/>
          </a:gradFill>
          <a:effectLst>
            <a:outerShdw blurRad="254000" dist="50800" dir="5400000" algn="ctr" rotWithShape="0">
              <a:schemeClr val="accent1">
                <a:alpha val="30000"/>
              </a:schemeClr>
            </a:outerShdw>
          </a:effectLst>
        </p:spPr>
        <p:txBody>
          <a:bodyPr wrap="none" lIns="0" tIns="53975" rIns="0" bIns="0" rtlCol="0" anchor="ctr" anchorCtr="0">
            <a:noAutofit/>
          </a:bodyPr>
          <a:lstStyle/>
          <a:p>
            <a:pPr lvl="0" algn="ctr">
              <a:buClrTx/>
              <a:buSzTx/>
              <a:buFontTx/>
            </a:pPr>
            <a:r>
              <a:rPr lang="en-US" sz="2600" dirty="0">
                <a:solidFill>
                  <a:schemeClr val="lt1">
                    <a:lumMod val="100000"/>
                  </a:schemeClr>
                </a:solidFill>
                <a:latin typeface="+mj-lt"/>
                <a:ea typeface="微软雅黑" panose="020B0503020204020204" charset="-122"/>
                <a:cs typeface="微软雅黑" panose="020B0503020204020204" charset="-122"/>
                <a:sym typeface="微软雅黑" panose="020B0503020204020204" charset="-122"/>
              </a:rPr>
              <a:t>01</a:t>
            </a:r>
            <a:endParaRPr lang="en-US" sz="2600" dirty="0">
              <a:solidFill>
                <a:schemeClr val="lt1">
                  <a:lumMod val="100000"/>
                </a:schemeClr>
              </a:solidFill>
              <a:latin typeface="+mj-lt"/>
              <a:ea typeface="微软雅黑" panose="020B0503020204020204" charset="-122"/>
              <a:cs typeface="微软雅黑" panose="020B0503020204020204" charset="-122"/>
              <a:sym typeface="微软雅黑" panose="020B0503020204020204" charset="-122"/>
            </a:endParaRPr>
          </a:p>
        </p:txBody>
      </p:sp>
      <p:sp>
        <p:nvSpPr>
          <p:cNvPr id="37" name="项标题"/>
          <p:cNvSpPr txBox="1"/>
          <p:nvPr>
            <p:custDataLst>
              <p:tags r:id="rId3"/>
            </p:custDataLst>
          </p:nvPr>
        </p:nvSpPr>
        <p:spPr>
          <a:xfrm>
            <a:off x="2733040" y="3361055"/>
            <a:ext cx="2849880" cy="504190"/>
          </a:xfrm>
          <a:prstGeom prst="rect">
            <a:avLst/>
          </a:prstGeom>
          <a:noFill/>
        </p:spPr>
        <p:txBody>
          <a:bodyPr wrap="square" lIns="0" tIns="0" rIns="0" bIns="0" rtlCol="0" anchor="ctr">
            <a:noAutofit/>
          </a:bodyPr>
          <a:lstStyle/>
          <a:p>
            <a:pPr>
              <a:lnSpc>
                <a:spcPct val="100000"/>
              </a:lnSpc>
            </a:pPr>
            <a:r>
              <a:rPr lang="zh-CN" altLang="en-US" sz="2600" b="1" spc="300" dirty="0">
                <a:solidFill>
                  <a:schemeClr val="tx1"/>
                </a:solidFill>
                <a:latin typeface="微软雅黑" panose="020B0503020204020204" charset="-122"/>
                <a:ea typeface="微软雅黑" panose="020B0503020204020204" charset="-122"/>
                <a:cs typeface="微软雅黑" panose="020B0503020204020204" charset="-122"/>
              </a:rPr>
              <a:t>走进信息时代</a:t>
            </a:r>
            <a:endParaRPr lang="zh-CN" altLang="en-US" sz="2600" b="1" spc="300" dirty="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39" name="序号"/>
          <p:cNvSpPr txBox="1"/>
          <p:nvPr>
            <p:custDataLst>
              <p:tags r:id="rId4"/>
            </p:custDataLst>
          </p:nvPr>
        </p:nvSpPr>
        <p:spPr>
          <a:xfrm>
            <a:off x="1715338" y="4246245"/>
            <a:ext cx="687600" cy="687070"/>
          </a:xfrm>
          <a:prstGeom prst="ellipse">
            <a:avLst/>
          </a:prstGeom>
          <a:gradFill>
            <a:gsLst>
              <a:gs pos="0">
                <a:schemeClr val="accent1">
                  <a:lumMod val="75000"/>
                  <a:alpha val="100000"/>
                </a:schemeClr>
              </a:gs>
              <a:gs pos="100000">
                <a:schemeClr val="accent1">
                  <a:lumMod val="50000"/>
                  <a:alpha val="100000"/>
                </a:schemeClr>
              </a:gs>
            </a:gsLst>
            <a:lin ang="7936421" scaled="0"/>
          </a:gradFill>
          <a:effectLst>
            <a:outerShdw blurRad="254000" dist="50800" dir="5400000" algn="ctr" rotWithShape="0">
              <a:schemeClr val="accent1">
                <a:alpha val="30000"/>
              </a:schemeClr>
            </a:outerShdw>
          </a:effectLst>
        </p:spPr>
        <p:txBody>
          <a:bodyPr wrap="none" lIns="0" tIns="53975" rIns="0" bIns="0" rtlCol="0" anchor="ctr" anchorCtr="0">
            <a:noAutofit/>
          </a:bodyPr>
          <a:lstStyle/>
          <a:p>
            <a:pPr lvl="0" algn="ctr">
              <a:buClrTx/>
              <a:buSzTx/>
              <a:buFontTx/>
            </a:pPr>
            <a:r>
              <a:rPr lang="en-US" sz="2600" dirty="0">
                <a:solidFill>
                  <a:schemeClr val="lt1">
                    <a:lumMod val="100000"/>
                  </a:schemeClr>
                </a:solidFill>
                <a:latin typeface="+mj-lt"/>
                <a:ea typeface="微软雅黑" panose="020B0503020204020204" charset="-122"/>
                <a:cs typeface="微软雅黑" panose="020B0503020204020204" charset="-122"/>
                <a:sym typeface="微软雅黑" panose="020B0503020204020204" charset="-122"/>
              </a:rPr>
              <a:t>03</a:t>
            </a:r>
            <a:endParaRPr lang="en-US" sz="2600" dirty="0">
              <a:solidFill>
                <a:schemeClr val="lt1">
                  <a:lumMod val="100000"/>
                </a:schemeClr>
              </a:solidFill>
              <a:latin typeface="+mj-lt"/>
              <a:ea typeface="微软雅黑" panose="020B0503020204020204" charset="-122"/>
              <a:cs typeface="微软雅黑" panose="020B0503020204020204" charset="-122"/>
              <a:sym typeface="微软雅黑" panose="020B0503020204020204" charset="-122"/>
            </a:endParaRPr>
          </a:p>
        </p:txBody>
      </p:sp>
      <p:sp>
        <p:nvSpPr>
          <p:cNvPr id="40" name="项标题"/>
          <p:cNvSpPr txBox="1"/>
          <p:nvPr>
            <p:custDataLst>
              <p:tags r:id="rId5"/>
            </p:custDataLst>
          </p:nvPr>
        </p:nvSpPr>
        <p:spPr>
          <a:xfrm>
            <a:off x="2733040" y="4367530"/>
            <a:ext cx="2849880" cy="504190"/>
          </a:xfrm>
          <a:prstGeom prst="rect">
            <a:avLst/>
          </a:prstGeom>
          <a:noFill/>
        </p:spPr>
        <p:txBody>
          <a:bodyPr wrap="square" lIns="0" tIns="0" rIns="0" bIns="0" rtlCol="0" anchor="ctr">
            <a:noAutofit/>
          </a:bodyPr>
          <a:lstStyle/>
          <a:p>
            <a:pPr>
              <a:lnSpc>
                <a:spcPct val="100000"/>
              </a:lnSpc>
            </a:pPr>
            <a:r>
              <a:rPr lang="zh-CN" altLang="en-US" sz="2600" b="1" spc="300" dirty="0">
                <a:solidFill>
                  <a:schemeClr val="tx2"/>
                </a:solidFill>
                <a:latin typeface="微软雅黑" panose="020B0503020204020204" charset="-122"/>
                <a:ea typeface="微软雅黑" panose="020B0503020204020204" charset="-122"/>
                <a:cs typeface="微软雅黑" panose="020B0503020204020204" charset="-122"/>
              </a:rPr>
              <a:t>打开网络世界</a:t>
            </a:r>
            <a:endParaRPr lang="zh-CN" altLang="en-US" sz="2600" b="1" spc="300" dirty="0">
              <a:solidFill>
                <a:schemeClr val="tx2"/>
              </a:solidFill>
              <a:latin typeface="微软雅黑" panose="020B0503020204020204" charset="-122"/>
              <a:ea typeface="微软雅黑" panose="020B0503020204020204" charset="-122"/>
              <a:cs typeface="微软雅黑" panose="020B0503020204020204" charset="-122"/>
            </a:endParaRPr>
          </a:p>
        </p:txBody>
      </p:sp>
      <p:sp>
        <p:nvSpPr>
          <p:cNvPr id="42" name="序号"/>
          <p:cNvSpPr txBox="1"/>
          <p:nvPr>
            <p:custDataLst>
              <p:tags r:id="rId6"/>
            </p:custDataLst>
          </p:nvPr>
        </p:nvSpPr>
        <p:spPr>
          <a:xfrm>
            <a:off x="6447726" y="3269085"/>
            <a:ext cx="687600" cy="687600"/>
          </a:xfrm>
          <a:prstGeom prst="ellipse">
            <a:avLst/>
          </a:prstGeom>
          <a:gradFill>
            <a:gsLst>
              <a:gs pos="0">
                <a:schemeClr val="accent1">
                  <a:lumMod val="75000"/>
                  <a:alpha val="100000"/>
                </a:schemeClr>
              </a:gs>
              <a:gs pos="100000">
                <a:schemeClr val="accent1">
                  <a:lumMod val="50000"/>
                  <a:alpha val="100000"/>
                </a:schemeClr>
              </a:gs>
            </a:gsLst>
            <a:lin ang="7936421" scaled="0"/>
          </a:gradFill>
          <a:effectLst>
            <a:outerShdw blurRad="254000" dist="50800" dir="5400000" algn="ctr" rotWithShape="0">
              <a:schemeClr val="accent1">
                <a:alpha val="30000"/>
              </a:schemeClr>
            </a:outerShdw>
          </a:effectLst>
        </p:spPr>
        <p:txBody>
          <a:bodyPr wrap="none" lIns="0" tIns="53975" rIns="0" bIns="0" rtlCol="0" anchor="ctr" anchorCtr="0">
            <a:noAutofit/>
          </a:bodyPr>
          <a:lstStyle/>
          <a:p>
            <a:pPr lvl="0" algn="ctr">
              <a:buClrTx/>
              <a:buSzTx/>
              <a:buFontTx/>
            </a:pPr>
            <a:r>
              <a:rPr lang="en-US" sz="2600" dirty="0">
                <a:solidFill>
                  <a:schemeClr val="lt1">
                    <a:lumMod val="100000"/>
                  </a:schemeClr>
                </a:solidFill>
                <a:latin typeface="+mj-lt"/>
                <a:ea typeface="微软雅黑" panose="020B0503020204020204" charset="-122"/>
                <a:cs typeface="微软雅黑" panose="020B0503020204020204" charset="-122"/>
                <a:sym typeface="微软雅黑" panose="020B0503020204020204" charset="-122"/>
              </a:rPr>
              <a:t>02</a:t>
            </a:r>
            <a:endParaRPr lang="en-US" sz="2600" dirty="0">
              <a:solidFill>
                <a:schemeClr val="lt1">
                  <a:lumMod val="100000"/>
                </a:schemeClr>
              </a:solidFill>
              <a:latin typeface="+mj-lt"/>
              <a:ea typeface="微软雅黑" panose="020B0503020204020204" charset="-122"/>
              <a:cs typeface="微软雅黑" panose="020B0503020204020204" charset="-122"/>
              <a:sym typeface="微软雅黑" panose="020B0503020204020204" charset="-122"/>
            </a:endParaRPr>
          </a:p>
        </p:txBody>
      </p:sp>
      <p:sp>
        <p:nvSpPr>
          <p:cNvPr id="43" name="项标题"/>
          <p:cNvSpPr txBox="1"/>
          <p:nvPr>
            <p:custDataLst>
              <p:tags r:id="rId7"/>
            </p:custDataLst>
          </p:nvPr>
        </p:nvSpPr>
        <p:spPr>
          <a:xfrm>
            <a:off x="7465060" y="3361055"/>
            <a:ext cx="3140710" cy="504190"/>
          </a:xfrm>
          <a:prstGeom prst="rect">
            <a:avLst/>
          </a:prstGeom>
          <a:noFill/>
        </p:spPr>
        <p:txBody>
          <a:bodyPr wrap="square" lIns="0" tIns="0" rIns="0" bIns="0" rtlCol="0" anchor="ctr">
            <a:noAutofit/>
          </a:bodyPr>
          <a:lstStyle/>
          <a:p>
            <a:pPr>
              <a:lnSpc>
                <a:spcPct val="100000"/>
              </a:lnSpc>
            </a:pPr>
            <a:r>
              <a:rPr lang="zh-CN" altLang="en-US" sz="2600" b="1" spc="300" dirty="0">
                <a:solidFill>
                  <a:schemeClr val="tx2"/>
                </a:solidFill>
                <a:latin typeface="微软雅黑" panose="020B0503020204020204" charset="-122"/>
                <a:ea typeface="微软雅黑" panose="020B0503020204020204" charset="-122"/>
                <a:cs typeface="微软雅黑" panose="020B0503020204020204" charset="-122"/>
              </a:rPr>
              <a:t>探秘计算机</a:t>
            </a:r>
            <a:endParaRPr lang="zh-CN" altLang="en-US" sz="2600" b="1" spc="300" dirty="0">
              <a:solidFill>
                <a:schemeClr val="tx2"/>
              </a:solidFill>
              <a:latin typeface="微软雅黑" panose="020B0503020204020204" charset="-122"/>
              <a:ea typeface="微软雅黑" panose="020B0503020204020204" charset="-122"/>
              <a:cs typeface="微软雅黑" panose="020B0503020204020204" charset="-122"/>
            </a:endParaRPr>
          </a:p>
        </p:txBody>
      </p:sp>
      <p:sp>
        <p:nvSpPr>
          <p:cNvPr id="45" name="序号"/>
          <p:cNvSpPr txBox="1"/>
          <p:nvPr>
            <p:custDataLst>
              <p:tags r:id="rId8"/>
            </p:custDataLst>
          </p:nvPr>
        </p:nvSpPr>
        <p:spPr>
          <a:xfrm>
            <a:off x="6447726" y="4246245"/>
            <a:ext cx="687600" cy="687070"/>
          </a:xfrm>
          <a:prstGeom prst="ellipse">
            <a:avLst/>
          </a:prstGeom>
          <a:gradFill>
            <a:gsLst>
              <a:gs pos="0">
                <a:schemeClr val="accent1">
                  <a:lumMod val="75000"/>
                  <a:alpha val="100000"/>
                </a:schemeClr>
              </a:gs>
              <a:gs pos="100000">
                <a:schemeClr val="accent1">
                  <a:lumMod val="50000"/>
                  <a:alpha val="100000"/>
                </a:schemeClr>
              </a:gs>
            </a:gsLst>
            <a:lin ang="7936421" scaled="0"/>
          </a:gradFill>
          <a:effectLst>
            <a:outerShdw blurRad="254000" dist="50800" dir="5400000" algn="ctr" rotWithShape="0">
              <a:schemeClr val="accent1">
                <a:alpha val="30000"/>
              </a:schemeClr>
            </a:outerShdw>
          </a:effectLst>
        </p:spPr>
        <p:txBody>
          <a:bodyPr wrap="none" lIns="0" tIns="53975" rIns="0" bIns="0" rtlCol="0" anchor="ctr" anchorCtr="0">
            <a:noAutofit/>
          </a:bodyPr>
          <a:lstStyle/>
          <a:p>
            <a:pPr lvl="0" algn="ctr">
              <a:buClrTx/>
              <a:buSzTx/>
              <a:buFontTx/>
            </a:pPr>
            <a:r>
              <a:rPr lang="en-US" sz="2600" dirty="0">
                <a:solidFill>
                  <a:schemeClr val="lt1">
                    <a:lumMod val="100000"/>
                  </a:schemeClr>
                </a:solidFill>
                <a:latin typeface="+mj-lt"/>
                <a:ea typeface="微软雅黑" panose="020B0503020204020204" charset="-122"/>
                <a:cs typeface="微软雅黑" panose="020B0503020204020204" charset="-122"/>
                <a:sym typeface="微软雅黑" panose="020B0503020204020204" charset="-122"/>
              </a:rPr>
              <a:t>04</a:t>
            </a:r>
            <a:endParaRPr lang="en-US" sz="2600" dirty="0">
              <a:solidFill>
                <a:schemeClr val="lt1">
                  <a:lumMod val="100000"/>
                </a:schemeClr>
              </a:solidFill>
              <a:latin typeface="+mj-lt"/>
              <a:ea typeface="微软雅黑" panose="020B0503020204020204" charset="-122"/>
              <a:cs typeface="微软雅黑" panose="020B0503020204020204" charset="-122"/>
              <a:sym typeface="微软雅黑" panose="020B0503020204020204" charset="-122"/>
            </a:endParaRPr>
          </a:p>
        </p:txBody>
      </p:sp>
      <p:sp>
        <p:nvSpPr>
          <p:cNvPr id="46" name="项标题"/>
          <p:cNvSpPr txBox="1"/>
          <p:nvPr>
            <p:custDataLst>
              <p:tags r:id="rId9"/>
            </p:custDataLst>
          </p:nvPr>
        </p:nvSpPr>
        <p:spPr>
          <a:xfrm>
            <a:off x="7465060" y="4337685"/>
            <a:ext cx="3140710" cy="504190"/>
          </a:xfrm>
          <a:prstGeom prst="rect">
            <a:avLst/>
          </a:prstGeom>
          <a:noFill/>
        </p:spPr>
        <p:txBody>
          <a:bodyPr wrap="square" lIns="0" tIns="0" rIns="0" bIns="0" rtlCol="0" anchor="ctr">
            <a:noAutofit/>
          </a:bodyPr>
          <a:lstStyle/>
          <a:p>
            <a:pPr>
              <a:lnSpc>
                <a:spcPct val="100000"/>
              </a:lnSpc>
            </a:pPr>
            <a:r>
              <a:rPr lang="zh-CN" altLang="en-US" sz="2600" b="1" spc="300" dirty="0">
                <a:solidFill>
                  <a:srgbClr val="FF0000"/>
                </a:solidFill>
                <a:latin typeface="微软雅黑" panose="020B0503020204020204" charset="-122"/>
                <a:ea typeface="微软雅黑" panose="020B0503020204020204" charset="-122"/>
                <a:cs typeface="微软雅黑" panose="020B0503020204020204" charset="-122"/>
              </a:rPr>
              <a:t>探索程序与算法</a:t>
            </a:r>
            <a:endParaRPr lang="zh-CN" altLang="en-US" sz="2600" b="1" spc="300" dirty="0">
              <a:solidFill>
                <a:srgbClr val="FF0000"/>
              </a:solidFill>
              <a:latin typeface="微软雅黑" panose="020B0503020204020204" charset="-122"/>
              <a:ea typeface="微软雅黑" panose="020B0503020204020204" charset="-122"/>
              <a:cs typeface="微软雅黑" panose="020B0503020204020204" charset="-122"/>
            </a:endParaRPr>
          </a:p>
        </p:txBody>
      </p:sp>
      <p:sp>
        <p:nvSpPr>
          <p:cNvPr id="2" name="序号"/>
          <p:cNvSpPr txBox="1"/>
          <p:nvPr>
            <p:custDataLst>
              <p:tags r:id="rId10"/>
            </p:custDataLst>
          </p:nvPr>
        </p:nvSpPr>
        <p:spPr>
          <a:xfrm>
            <a:off x="1715338" y="5222875"/>
            <a:ext cx="687600" cy="687070"/>
          </a:xfrm>
          <a:prstGeom prst="ellipse">
            <a:avLst/>
          </a:prstGeom>
          <a:gradFill>
            <a:gsLst>
              <a:gs pos="0">
                <a:schemeClr val="accent1">
                  <a:lumMod val="75000"/>
                  <a:alpha val="100000"/>
                </a:schemeClr>
              </a:gs>
              <a:gs pos="100000">
                <a:schemeClr val="accent1">
                  <a:lumMod val="50000"/>
                  <a:alpha val="100000"/>
                </a:schemeClr>
              </a:gs>
            </a:gsLst>
            <a:lin ang="7936421" scaled="0"/>
          </a:gradFill>
          <a:effectLst>
            <a:outerShdw blurRad="254000" dist="50800" dir="5400000" algn="ctr" rotWithShape="0">
              <a:schemeClr val="accent1">
                <a:alpha val="30000"/>
              </a:schemeClr>
            </a:outerShdw>
          </a:effectLst>
        </p:spPr>
        <p:txBody>
          <a:bodyPr wrap="none" lIns="0" tIns="53975" rIns="0" bIns="0" rtlCol="0" anchor="ctr" anchorCtr="0">
            <a:noAutofit/>
          </a:bodyPr>
          <a:p>
            <a:pPr lvl="0" algn="ctr">
              <a:buClrTx/>
              <a:buSzTx/>
              <a:buFontTx/>
            </a:pPr>
            <a:r>
              <a:rPr lang="en-US" sz="2600" dirty="0">
                <a:solidFill>
                  <a:schemeClr val="lt1">
                    <a:lumMod val="100000"/>
                  </a:schemeClr>
                </a:solidFill>
                <a:latin typeface="+mj-lt"/>
                <a:ea typeface="微软雅黑" panose="020B0503020204020204" charset="-122"/>
                <a:cs typeface="微软雅黑" panose="020B0503020204020204" charset="-122"/>
                <a:sym typeface="微软雅黑" panose="020B0503020204020204" charset="-122"/>
              </a:rPr>
              <a:t>05</a:t>
            </a:r>
            <a:endParaRPr lang="en-US" sz="2600" dirty="0">
              <a:solidFill>
                <a:schemeClr val="lt1">
                  <a:lumMod val="100000"/>
                </a:schemeClr>
              </a:solidFill>
              <a:latin typeface="+mj-lt"/>
              <a:ea typeface="微软雅黑" panose="020B0503020204020204" charset="-122"/>
              <a:cs typeface="微软雅黑" panose="020B0503020204020204" charset="-122"/>
              <a:sym typeface="微软雅黑" panose="020B0503020204020204" charset="-122"/>
            </a:endParaRPr>
          </a:p>
        </p:txBody>
      </p:sp>
      <p:sp>
        <p:nvSpPr>
          <p:cNvPr id="3" name="项标题"/>
          <p:cNvSpPr txBox="1"/>
          <p:nvPr>
            <p:custDataLst>
              <p:tags r:id="rId11"/>
            </p:custDataLst>
          </p:nvPr>
        </p:nvSpPr>
        <p:spPr>
          <a:xfrm>
            <a:off x="2733040" y="5312410"/>
            <a:ext cx="2849880" cy="504190"/>
          </a:xfrm>
          <a:prstGeom prst="rect">
            <a:avLst/>
          </a:prstGeom>
          <a:noFill/>
        </p:spPr>
        <p:txBody>
          <a:bodyPr wrap="square" lIns="0" tIns="0" rIns="0" bIns="0" rtlCol="0" anchor="ctr">
            <a:noAutofit/>
          </a:bodyPr>
          <a:p>
            <a:pPr>
              <a:lnSpc>
                <a:spcPct val="100000"/>
              </a:lnSpc>
            </a:pPr>
            <a:r>
              <a:rPr lang="zh-CN" altLang="en-US" sz="2600" b="1" spc="300" dirty="0">
                <a:solidFill>
                  <a:schemeClr val="tx2"/>
                </a:solidFill>
                <a:latin typeface="微软雅黑" panose="020B0503020204020204" charset="-122"/>
                <a:ea typeface="微软雅黑" panose="020B0503020204020204" charset="-122"/>
                <a:cs typeface="微软雅黑" panose="020B0503020204020204" charset="-122"/>
              </a:rPr>
              <a:t>畅游数据海洋</a:t>
            </a:r>
            <a:endParaRPr lang="zh-CN" altLang="en-US" sz="2600" b="1" spc="300" dirty="0">
              <a:solidFill>
                <a:schemeClr val="tx2"/>
              </a:solidFill>
              <a:latin typeface="微软雅黑" panose="020B0503020204020204" charset="-122"/>
              <a:ea typeface="微软雅黑" panose="020B0503020204020204" charset="-122"/>
              <a:cs typeface="微软雅黑" panose="020B0503020204020204" charset="-122"/>
            </a:endParaRPr>
          </a:p>
        </p:txBody>
      </p:sp>
      <p:sp>
        <p:nvSpPr>
          <p:cNvPr id="5" name="序号"/>
          <p:cNvSpPr txBox="1"/>
          <p:nvPr>
            <p:custDataLst>
              <p:tags r:id="rId12"/>
            </p:custDataLst>
          </p:nvPr>
        </p:nvSpPr>
        <p:spPr>
          <a:xfrm>
            <a:off x="6447726" y="5222875"/>
            <a:ext cx="687600" cy="687070"/>
          </a:xfrm>
          <a:prstGeom prst="ellipse">
            <a:avLst/>
          </a:prstGeom>
          <a:gradFill>
            <a:gsLst>
              <a:gs pos="0">
                <a:schemeClr val="accent1">
                  <a:lumMod val="75000"/>
                  <a:alpha val="100000"/>
                </a:schemeClr>
              </a:gs>
              <a:gs pos="100000">
                <a:schemeClr val="accent1">
                  <a:lumMod val="50000"/>
                  <a:alpha val="100000"/>
                </a:schemeClr>
              </a:gs>
            </a:gsLst>
            <a:lin ang="7936421" scaled="0"/>
          </a:gradFill>
          <a:effectLst>
            <a:outerShdw blurRad="254000" dist="50800" dir="5400000" algn="ctr" rotWithShape="0">
              <a:schemeClr val="accent1">
                <a:alpha val="30000"/>
              </a:schemeClr>
            </a:outerShdw>
          </a:effectLst>
        </p:spPr>
        <p:txBody>
          <a:bodyPr wrap="none" lIns="0" tIns="53975" rIns="0" bIns="0" rtlCol="0" anchor="ctr" anchorCtr="0">
            <a:noAutofit/>
          </a:bodyPr>
          <a:p>
            <a:pPr lvl="0" algn="ctr">
              <a:buClrTx/>
              <a:buSzTx/>
              <a:buFontTx/>
            </a:pPr>
            <a:r>
              <a:rPr lang="en-US" sz="2600" dirty="0">
                <a:solidFill>
                  <a:schemeClr val="lt1">
                    <a:lumMod val="100000"/>
                  </a:schemeClr>
                </a:solidFill>
                <a:latin typeface="+mj-lt"/>
                <a:ea typeface="微软雅黑" panose="020B0503020204020204" charset="-122"/>
                <a:cs typeface="微软雅黑" panose="020B0503020204020204" charset="-122"/>
                <a:sym typeface="微软雅黑" panose="020B0503020204020204" charset="-122"/>
              </a:rPr>
              <a:t>06</a:t>
            </a:r>
            <a:endParaRPr lang="en-US" sz="2600" dirty="0">
              <a:solidFill>
                <a:schemeClr val="lt1">
                  <a:lumMod val="100000"/>
                </a:schemeClr>
              </a:solidFill>
              <a:latin typeface="+mj-lt"/>
              <a:ea typeface="微软雅黑" panose="020B0503020204020204" charset="-122"/>
              <a:cs typeface="微软雅黑" panose="020B0503020204020204" charset="-122"/>
              <a:sym typeface="微软雅黑" panose="020B0503020204020204" charset="-122"/>
            </a:endParaRPr>
          </a:p>
        </p:txBody>
      </p:sp>
      <p:sp>
        <p:nvSpPr>
          <p:cNvPr id="6" name="项标题"/>
          <p:cNvSpPr txBox="1"/>
          <p:nvPr>
            <p:custDataLst>
              <p:tags r:id="rId13"/>
            </p:custDataLst>
          </p:nvPr>
        </p:nvSpPr>
        <p:spPr>
          <a:xfrm>
            <a:off x="7465060" y="5312410"/>
            <a:ext cx="3140710" cy="504190"/>
          </a:xfrm>
          <a:prstGeom prst="rect">
            <a:avLst/>
          </a:prstGeom>
          <a:noFill/>
        </p:spPr>
        <p:txBody>
          <a:bodyPr wrap="square" lIns="0" tIns="0" rIns="0" bIns="0" rtlCol="0" anchor="ctr">
            <a:noAutofit/>
          </a:bodyPr>
          <a:p>
            <a:pPr>
              <a:lnSpc>
                <a:spcPct val="100000"/>
              </a:lnSpc>
            </a:pPr>
            <a:r>
              <a:rPr lang="zh-CN" altLang="en-US" sz="2600" b="1" spc="300" dirty="0">
                <a:solidFill>
                  <a:schemeClr val="tx2"/>
                </a:solidFill>
                <a:latin typeface="微软雅黑" panose="020B0503020204020204" charset="-122"/>
                <a:ea typeface="微软雅黑" panose="020B0503020204020204" charset="-122"/>
                <a:cs typeface="微软雅黑" panose="020B0503020204020204" charset="-122"/>
              </a:rPr>
              <a:t>深入办公软件</a:t>
            </a:r>
            <a:endParaRPr lang="zh-CN" altLang="en-US" sz="2600" b="1" spc="300" dirty="0">
              <a:solidFill>
                <a:schemeClr val="tx2"/>
              </a:solidFill>
              <a:latin typeface="微软雅黑" panose="020B0503020204020204" charset="-122"/>
              <a:ea typeface="微软雅黑" panose="020B0503020204020204" charset="-122"/>
              <a:cs typeface="微软雅黑" panose="020B0503020204020204" charset="-122"/>
            </a:endParaRPr>
          </a:p>
        </p:txBody>
      </p:sp>
    </p:spTree>
    <p:custDataLst>
      <p:tags r:id="rId14"/>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6" name="节编号"/>
          <p:cNvSpPr>
            <a:spLocks noGrp="1"/>
          </p:cNvSpPr>
          <p:nvPr>
            <p:ph type="body" sz="quarter" idx="13"/>
            <p:custDataLst>
              <p:tags r:id="rId1"/>
            </p:custDataLst>
          </p:nvPr>
        </p:nvSpPr>
        <p:spPr>
          <a:xfrm rot="16200000">
            <a:off x="1102360" y="1776095"/>
            <a:ext cx="931545" cy="2711450"/>
          </a:xfrm>
        </p:spPr>
        <p:txBody>
          <a:bodyPr>
            <a:noAutofit/>
          </a:bodyPr>
          <a:lstStyle/>
          <a:p>
            <a:r>
              <a:rPr lang="en-US" altLang="zh-CN" sz="5900"/>
              <a:t>4.2</a:t>
            </a:r>
            <a:endParaRPr lang="en-US" altLang="zh-CN" sz="5900"/>
          </a:p>
        </p:txBody>
      </p:sp>
      <p:sp>
        <p:nvSpPr>
          <p:cNvPr id="2" name="文本框 1"/>
          <p:cNvSpPr txBox="1"/>
          <p:nvPr/>
        </p:nvSpPr>
        <p:spPr>
          <a:xfrm>
            <a:off x="3662680" y="699135"/>
            <a:ext cx="7079615" cy="860425"/>
          </a:xfrm>
          <a:prstGeom prst="rect">
            <a:avLst/>
          </a:prstGeom>
          <a:noFill/>
        </p:spPr>
        <p:txBody>
          <a:bodyPr wrap="square" rtlCol="0">
            <a:spAutoFit/>
          </a:bodyPr>
          <a:p>
            <a:pPr algn="l"/>
            <a:r>
              <a:rPr lang="zh-CN" altLang="en-US" sz="5000" b="1" dirty="0">
                <a:ea typeface="微软雅黑" panose="020B0503020204020204" charset="-122"/>
                <a:cs typeface="微软雅黑" panose="020B0503020204020204" charset="-122"/>
              </a:rPr>
              <a:t>计算思维下的算法逻辑</a:t>
            </a:r>
            <a:endParaRPr lang="zh-CN" altLang="en-US" sz="5000" b="1" dirty="0">
              <a:ea typeface="微软雅黑" panose="020B0503020204020204" charset="-122"/>
              <a:cs typeface="微软雅黑" panose="020B0503020204020204" charset="-122"/>
            </a:endParaRPr>
          </a:p>
        </p:txBody>
      </p:sp>
      <p:sp>
        <p:nvSpPr>
          <p:cNvPr id="5" name="文本框 4"/>
          <p:cNvSpPr txBox="1"/>
          <p:nvPr/>
        </p:nvSpPr>
        <p:spPr>
          <a:xfrm>
            <a:off x="4274185" y="2414270"/>
            <a:ext cx="4982845" cy="2292350"/>
          </a:xfrm>
          <a:prstGeom prst="rect">
            <a:avLst/>
          </a:prstGeom>
          <a:noFill/>
        </p:spPr>
        <p:txBody>
          <a:bodyPr wrap="square" rtlCol="0">
            <a:noAutofit/>
          </a:bodyPr>
          <a:p>
            <a:pPr indent="0" algn="l">
              <a:buFont typeface="微软雅黑" panose="020B0503020204020204" charset="-122"/>
              <a:buNone/>
            </a:pPr>
            <a:r>
              <a:rPr sz="2400" b="1">
                <a:ea typeface="微软雅黑" panose="020B0503020204020204" charset="-122"/>
                <a:cs typeface="微软雅黑" panose="020B0503020204020204" charset="-122"/>
                <a:sym typeface="微软雅黑" panose="020B0503020204020204" charset="-122"/>
              </a:rPr>
              <a:t>4.2.1　算法的认识</a:t>
            </a:r>
            <a:endParaRPr sz="2400" b="1">
              <a:ea typeface="微软雅黑" panose="020B0503020204020204" charset="-122"/>
              <a:cs typeface="微软雅黑" panose="020B0503020204020204" charset="-122"/>
              <a:sym typeface="微软雅黑" panose="020B0503020204020204" charset="-122"/>
            </a:endParaRPr>
          </a:p>
          <a:p>
            <a:pPr indent="0" algn="l">
              <a:buFont typeface="微软雅黑" panose="020B0503020204020204" charset="-122"/>
              <a:buNone/>
            </a:pPr>
            <a:r>
              <a:rPr lang="zh-CN" altLang="en-US" sz="2400" b="1">
                <a:ea typeface="微软雅黑" panose="020B0503020204020204" charset="-122"/>
                <a:cs typeface="微软雅黑" panose="020B0503020204020204" charset="-122"/>
                <a:sym typeface="微软雅黑" panose="020B0503020204020204" charset="-122"/>
              </a:rPr>
              <a:t>4.2.2　算法设计的准则 </a:t>
            </a:r>
            <a:endParaRPr lang="zh-CN" altLang="en-US" sz="2400" b="1">
              <a:ea typeface="微软雅黑" panose="020B0503020204020204" charset="-122"/>
              <a:cs typeface="微软雅黑" panose="020B0503020204020204" charset="-122"/>
              <a:sym typeface="微软雅黑" panose="020B0503020204020204" charset="-122"/>
            </a:endParaRPr>
          </a:p>
          <a:p>
            <a:pPr indent="0" algn="l">
              <a:buFont typeface="微软雅黑" panose="020B0503020204020204" charset="-122"/>
              <a:buNone/>
            </a:pPr>
            <a:r>
              <a:rPr lang="zh-CN" altLang="en-US" sz="2400" b="1">
                <a:ea typeface="微软雅黑" panose="020B0503020204020204" charset="-122"/>
                <a:cs typeface="微软雅黑" panose="020B0503020204020204" charset="-122"/>
                <a:sym typeface="微软雅黑" panose="020B0503020204020204" charset="-122"/>
              </a:rPr>
              <a:t>4.2.3　算法的比较与分析 </a:t>
            </a:r>
            <a:endParaRPr lang="zh-CN" altLang="en-US" sz="2400" b="1">
              <a:ea typeface="微软雅黑" panose="020B0503020204020204" charset="-122"/>
              <a:cs typeface="微软雅黑" panose="020B0503020204020204" charset="-122"/>
              <a:sym typeface="微软雅黑" panose="020B0503020204020204" charset="-122"/>
            </a:endParaRPr>
          </a:p>
          <a:p>
            <a:pPr indent="0" algn="l">
              <a:buFont typeface="微软雅黑" panose="020B0503020204020204" charset="-122"/>
              <a:buNone/>
            </a:pPr>
            <a:r>
              <a:rPr lang="zh-CN" altLang="en-US" sz="2400" b="1">
                <a:ea typeface="微软雅黑" panose="020B0503020204020204" charset="-122"/>
                <a:cs typeface="微软雅黑" panose="020B0503020204020204" charset="-122"/>
                <a:sym typeface="微软雅黑" panose="020B0503020204020204" charset="-122"/>
              </a:rPr>
              <a:t>4.2.4　算法设计的基本思想与方法</a:t>
            </a:r>
            <a:br>
              <a:rPr lang="zh-CN" altLang="en-US" sz="2400" b="1">
                <a:ea typeface="微软雅黑" panose="020B0503020204020204" charset="-122"/>
                <a:cs typeface="微软雅黑" panose="020B0503020204020204" charset="-122"/>
                <a:sym typeface="微软雅黑" panose="020B0503020204020204" charset="-122"/>
              </a:rPr>
            </a:br>
            <a:endParaRPr lang="zh-CN" altLang="en-US" sz="2400" b="1">
              <a:ea typeface="微软雅黑" panose="020B0503020204020204" charset="-122"/>
              <a:cs typeface="微软雅黑" panose="020B0503020204020204" charset="-122"/>
            </a:endParaRPr>
          </a:p>
          <a:p>
            <a:pPr algn="l"/>
            <a:endParaRPr lang="zh-CN" altLang="en-US" sz="2400" b="1" dirty="0">
              <a:ea typeface="微软雅黑" panose="020B0503020204020204" charset="-122"/>
              <a:cs typeface="微软雅黑" panose="020B0503020204020204" charset="-122"/>
            </a:endParaRPr>
          </a:p>
        </p:txBody>
      </p:sp>
    </p:spTree>
    <p:custDataLst>
      <p:tags r:id="rId2"/>
    </p:custData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798830" y="852805"/>
            <a:ext cx="6542405" cy="705485"/>
          </a:xfrm>
        </p:spPr>
        <p:txBody>
          <a:bodyPr>
            <a:normAutofit/>
          </a:bodyPr>
          <a:lstStyle/>
          <a:p>
            <a:r>
              <a:t>4.2.1 算法的认识</a:t>
            </a:r>
          </a:p>
        </p:txBody>
      </p:sp>
      <p:sp>
        <p:nvSpPr>
          <p:cNvPr id="14" name="图形 38" descr="343439383331313b343532303033313bd3a6d3c3c9ccb3c7"/>
          <p:cNvSpPr/>
          <p:nvPr>
            <p:custDataLst>
              <p:tags r:id="rId2"/>
            </p:custDataLst>
          </p:nvPr>
        </p:nvSpPr>
        <p:spPr>
          <a:xfrm>
            <a:off x="1058076" y="2275039"/>
            <a:ext cx="296567" cy="320003"/>
          </a:xfrm>
          <a:custGeom>
            <a:avLst/>
            <a:gdLst>
              <a:gd name="connsiteX0" fmla="*/ 688654 w 847432"/>
              <a:gd name="connsiteY0" fmla="*/ 914514 h 914400"/>
              <a:gd name="connsiteX1" fmla="*/ 159008 w 847432"/>
              <a:gd name="connsiteY1" fmla="*/ 914514 h 914400"/>
              <a:gd name="connsiteX2" fmla="*/ 115 w 847432"/>
              <a:gd name="connsiteY2" fmla="*/ 762113 h 914400"/>
              <a:gd name="connsiteX3" fmla="*/ 115 w 847432"/>
              <a:gd name="connsiteY3" fmla="*/ 152514 h 914400"/>
              <a:gd name="connsiteX4" fmla="*/ 159008 w 847432"/>
              <a:gd name="connsiteY4" fmla="*/ 114 h 914400"/>
              <a:gd name="connsiteX5" fmla="*/ 688654 w 847432"/>
              <a:gd name="connsiteY5" fmla="*/ 114 h 914400"/>
              <a:gd name="connsiteX6" fmla="*/ 847547 w 847432"/>
              <a:gd name="connsiteY6" fmla="*/ 152514 h 914400"/>
              <a:gd name="connsiteX7" fmla="*/ 847547 w 847432"/>
              <a:gd name="connsiteY7" fmla="*/ 762113 h 914400"/>
              <a:gd name="connsiteX8" fmla="*/ 688654 w 847432"/>
              <a:gd name="connsiteY8" fmla="*/ 914514 h 914400"/>
              <a:gd name="connsiteX9" fmla="*/ 423830 w 847432"/>
              <a:gd name="connsiteY9" fmla="*/ 421029 h 914400"/>
              <a:gd name="connsiteX10" fmla="*/ 635687 w 847432"/>
              <a:gd name="connsiteY10" fmla="*/ 210571 h 914400"/>
              <a:gd name="connsiteX11" fmla="*/ 582724 w 847432"/>
              <a:gd name="connsiteY11" fmla="*/ 157957 h 914400"/>
              <a:gd name="connsiteX12" fmla="*/ 529760 w 847432"/>
              <a:gd name="connsiteY12" fmla="*/ 210571 h 914400"/>
              <a:gd name="connsiteX13" fmla="*/ 423830 w 847432"/>
              <a:gd name="connsiteY13" fmla="*/ 315800 h 914400"/>
              <a:gd name="connsiteX14" fmla="*/ 317902 w 847432"/>
              <a:gd name="connsiteY14" fmla="*/ 210571 h 914400"/>
              <a:gd name="connsiteX15" fmla="*/ 264937 w 847432"/>
              <a:gd name="connsiteY15" fmla="*/ 157957 h 914400"/>
              <a:gd name="connsiteX16" fmla="*/ 211973 w 847432"/>
              <a:gd name="connsiteY16" fmla="*/ 210571 h 914400"/>
              <a:gd name="connsiteX17" fmla="*/ 423830 w 847432"/>
              <a:gd name="connsiteY17" fmla="*/ 421029 h 914400"/>
              <a:gd name="connsiteX18" fmla="*/ 529760 w 847432"/>
              <a:gd name="connsiteY18" fmla="*/ 736716 h 914400"/>
              <a:gd name="connsiteX19" fmla="*/ 582724 w 847432"/>
              <a:gd name="connsiteY19" fmla="*/ 684099 h 914400"/>
              <a:gd name="connsiteX20" fmla="*/ 529760 w 847432"/>
              <a:gd name="connsiteY20" fmla="*/ 631485 h 914400"/>
              <a:gd name="connsiteX21" fmla="*/ 317902 w 847432"/>
              <a:gd name="connsiteY21" fmla="*/ 631485 h 914400"/>
              <a:gd name="connsiteX22" fmla="*/ 264937 w 847432"/>
              <a:gd name="connsiteY22" fmla="*/ 684099 h 914400"/>
              <a:gd name="connsiteX23" fmla="*/ 317902 w 847432"/>
              <a:gd name="connsiteY23" fmla="*/ 736716 h 914400"/>
              <a:gd name="connsiteX24" fmla="*/ 529760 w 847432"/>
              <a:gd name="connsiteY24" fmla="*/ 736716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847432" h="914400">
                <a:moveTo>
                  <a:pt x="688654" y="914514"/>
                </a:moveTo>
                <a:lnTo>
                  <a:pt x="159008" y="914514"/>
                </a:lnTo>
                <a:cubicBezTo>
                  <a:pt x="68969" y="914514"/>
                  <a:pt x="115" y="848475"/>
                  <a:pt x="115" y="762113"/>
                </a:cubicBezTo>
                <a:lnTo>
                  <a:pt x="115" y="152514"/>
                </a:lnTo>
                <a:cubicBezTo>
                  <a:pt x="115" y="66154"/>
                  <a:pt x="68969" y="114"/>
                  <a:pt x="159008" y="114"/>
                </a:cubicBezTo>
                <a:lnTo>
                  <a:pt x="688654" y="114"/>
                </a:lnTo>
                <a:cubicBezTo>
                  <a:pt x="778693" y="114"/>
                  <a:pt x="847547" y="66154"/>
                  <a:pt x="847547" y="152514"/>
                </a:cubicBezTo>
                <a:lnTo>
                  <a:pt x="847547" y="762113"/>
                </a:lnTo>
                <a:cubicBezTo>
                  <a:pt x="847547" y="848475"/>
                  <a:pt x="778693" y="914514"/>
                  <a:pt x="688654" y="914514"/>
                </a:cubicBezTo>
                <a:moveTo>
                  <a:pt x="423830" y="421029"/>
                </a:moveTo>
                <a:cubicBezTo>
                  <a:pt x="540351" y="421029"/>
                  <a:pt x="635687" y="326323"/>
                  <a:pt x="635687" y="210571"/>
                </a:cubicBezTo>
                <a:cubicBezTo>
                  <a:pt x="635687" y="179003"/>
                  <a:pt x="614503" y="157957"/>
                  <a:pt x="582724" y="157957"/>
                </a:cubicBezTo>
                <a:cubicBezTo>
                  <a:pt x="550945" y="157957"/>
                  <a:pt x="529760" y="179003"/>
                  <a:pt x="529760" y="210571"/>
                </a:cubicBezTo>
                <a:cubicBezTo>
                  <a:pt x="529760" y="268447"/>
                  <a:pt x="482091" y="315800"/>
                  <a:pt x="423830" y="315800"/>
                </a:cubicBezTo>
                <a:cubicBezTo>
                  <a:pt x="365570" y="315800"/>
                  <a:pt x="317902" y="268447"/>
                  <a:pt x="317902" y="210571"/>
                </a:cubicBezTo>
                <a:cubicBezTo>
                  <a:pt x="317902" y="179003"/>
                  <a:pt x="296716" y="157957"/>
                  <a:pt x="264937" y="157957"/>
                </a:cubicBezTo>
                <a:cubicBezTo>
                  <a:pt x="233158" y="157957"/>
                  <a:pt x="211973" y="179003"/>
                  <a:pt x="211973" y="210571"/>
                </a:cubicBezTo>
                <a:cubicBezTo>
                  <a:pt x="211973" y="326323"/>
                  <a:pt x="307309" y="421029"/>
                  <a:pt x="423830" y="421029"/>
                </a:cubicBezTo>
                <a:moveTo>
                  <a:pt x="529760" y="736716"/>
                </a:moveTo>
                <a:cubicBezTo>
                  <a:pt x="561539" y="736716"/>
                  <a:pt x="582724" y="715668"/>
                  <a:pt x="582724" y="684099"/>
                </a:cubicBezTo>
                <a:cubicBezTo>
                  <a:pt x="582724" y="652532"/>
                  <a:pt x="561539" y="631485"/>
                  <a:pt x="529760" y="631485"/>
                </a:cubicBezTo>
                <a:lnTo>
                  <a:pt x="317902" y="631485"/>
                </a:lnTo>
                <a:cubicBezTo>
                  <a:pt x="286123" y="631485"/>
                  <a:pt x="264937" y="652532"/>
                  <a:pt x="264937" y="684099"/>
                </a:cubicBezTo>
                <a:cubicBezTo>
                  <a:pt x="264937" y="715668"/>
                  <a:pt x="286123" y="736716"/>
                  <a:pt x="317902" y="736716"/>
                </a:cubicBezTo>
                <a:lnTo>
                  <a:pt x="529760" y="736716"/>
                </a:lnTo>
              </a:path>
            </a:pathLst>
          </a:custGeom>
          <a:solidFill>
            <a:srgbClr val="FFFFFF"/>
          </a:solidFill>
          <a:ln w="32658"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ea typeface="微软雅黑" panose="020B0503020204020204" charset="-122"/>
              <a:cs typeface="微软雅黑" panose="020B0503020204020204" charset="-122"/>
            </a:endParaRPr>
          </a:p>
        </p:txBody>
      </p:sp>
      <p:sp>
        <p:nvSpPr>
          <p:cNvPr id="15" name="任意多边形: 形状 17"/>
          <p:cNvSpPr/>
          <p:nvPr>
            <p:custDataLst>
              <p:tags r:id="rId3"/>
            </p:custDataLst>
          </p:nvPr>
        </p:nvSpPr>
        <p:spPr>
          <a:xfrm>
            <a:off x="1058076" y="3900460"/>
            <a:ext cx="320024" cy="319420"/>
          </a:xfrm>
          <a:custGeom>
            <a:avLst/>
            <a:gdLst>
              <a:gd name="connsiteX0" fmla="*/ 527916 w 914458"/>
              <a:gd name="connsiteY0" fmla="*/ 517737 h 912736"/>
              <a:gd name="connsiteX1" fmla="*/ 798801 w 914458"/>
              <a:gd name="connsiteY1" fmla="*/ 517737 h 912736"/>
              <a:gd name="connsiteX2" fmla="*/ 862359 w 914458"/>
              <a:gd name="connsiteY2" fmla="*/ 580815 h 912736"/>
              <a:gd name="connsiteX3" fmla="*/ 862359 w 914458"/>
              <a:gd name="connsiteY3" fmla="*/ 849658 h 912736"/>
              <a:gd name="connsiteX4" fmla="*/ 798801 w 914458"/>
              <a:gd name="connsiteY4" fmla="*/ 912736 h 912736"/>
              <a:gd name="connsiteX5" fmla="*/ 527916 w 914458"/>
              <a:gd name="connsiteY5" fmla="*/ 912736 h 912736"/>
              <a:gd name="connsiteX6" fmla="*/ 464358 w 914458"/>
              <a:gd name="connsiteY6" fmla="*/ 849658 h 912736"/>
              <a:gd name="connsiteX7" fmla="*/ 464358 w 914458"/>
              <a:gd name="connsiteY7" fmla="*/ 580815 h 912736"/>
              <a:gd name="connsiteX8" fmla="*/ 527916 w 914458"/>
              <a:gd name="connsiteY8" fmla="*/ 517737 h 912736"/>
              <a:gd name="connsiteX9" fmla="*/ 63558 w 914458"/>
              <a:gd name="connsiteY9" fmla="*/ 517737 h 912736"/>
              <a:gd name="connsiteX10" fmla="*/ 334443 w 914458"/>
              <a:gd name="connsiteY10" fmla="*/ 517737 h 912736"/>
              <a:gd name="connsiteX11" fmla="*/ 398000 w 914458"/>
              <a:gd name="connsiteY11" fmla="*/ 580815 h 912736"/>
              <a:gd name="connsiteX12" fmla="*/ 398000 w 914458"/>
              <a:gd name="connsiteY12" fmla="*/ 849658 h 912736"/>
              <a:gd name="connsiteX13" fmla="*/ 334443 w 914458"/>
              <a:gd name="connsiteY13" fmla="*/ 912736 h 912736"/>
              <a:gd name="connsiteX14" fmla="*/ 63558 w 914458"/>
              <a:gd name="connsiteY14" fmla="*/ 912736 h 912736"/>
              <a:gd name="connsiteX15" fmla="*/ 0 w 914458"/>
              <a:gd name="connsiteY15" fmla="*/ 849658 h 912736"/>
              <a:gd name="connsiteX16" fmla="*/ 0 w 914458"/>
              <a:gd name="connsiteY16" fmla="*/ 580815 h 912736"/>
              <a:gd name="connsiteX17" fmla="*/ 63558 w 914458"/>
              <a:gd name="connsiteY17" fmla="*/ 517737 h 912736"/>
              <a:gd name="connsiteX18" fmla="*/ 671107 w 914458"/>
              <a:gd name="connsiteY18" fmla="*/ 152260 h 912736"/>
              <a:gd name="connsiteX19" fmla="*/ 581236 w 914458"/>
              <a:gd name="connsiteY19" fmla="*/ 241453 h 912736"/>
              <a:gd name="connsiteX20" fmla="*/ 671107 w 914458"/>
              <a:gd name="connsiteY20" fmla="*/ 330648 h 912736"/>
              <a:gd name="connsiteX21" fmla="*/ 760980 w 914458"/>
              <a:gd name="connsiteY21" fmla="*/ 241453 h 912736"/>
              <a:gd name="connsiteX22" fmla="*/ 63558 w 914458"/>
              <a:gd name="connsiteY22" fmla="*/ 56882 h 912736"/>
              <a:gd name="connsiteX23" fmla="*/ 334443 w 914458"/>
              <a:gd name="connsiteY23" fmla="*/ 56882 h 912736"/>
              <a:gd name="connsiteX24" fmla="*/ 398000 w 914458"/>
              <a:gd name="connsiteY24" fmla="*/ 119961 h 912736"/>
              <a:gd name="connsiteX25" fmla="*/ 398000 w 914458"/>
              <a:gd name="connsiteY25" fmla="*/ 388805 h 912736"/>
              <a:gd name="connsiteX26" fmla="*/ 334443 w 914458"/>
              <a:gd name="connsiteY26" fmla="*/ 451883 h 912736"/>
              <a:gd name="connsiteX27" fmla="*/ 63558 w 914458"/>
              <a:gd name="connsiteY27" fmla="*/ 451883 h 912736"/>
              <a:gd name="connsiteX28" fmla="*/ 0 w 914458"/>
              <a:gd name="connsiteY28" fmla="*/ 388805 h 912736"/>
              <a:gd name="connsiteX29" fmla="*/ 0 w 914458"/>
              <a:gd name="connsiteY29" fmla="*/ 119961 h 912736"/>
              <a:gd name="connsiteX30" fmla="*/ 63558 w 914458"/>
              <a:gd name="connsiteY30" fmla="*/ 56882 h 912736"/>
              <a:gd name="connsiteX31" fmla="*/ 671045 w 914458"/>
              <a:gd name="connsiteY31" fmla="*/ 0 h 912736"/>
              <a:gd name="connsiteX32" fmla="*/ 715980 w 914458"/>
              <a:gd name="connsiteY32" fmla="*/ 18469 h 912736"/>
              <a:gd name="connsiteX33" fmla="*/ 716042 w 914458"/>
              <a:gd name="connsiteY33" fmla="*/ 18469 h 912736"/>
              <a:gd name="connsiteX34" fmla="*/ 895851 w 914458"/>
              <a:gd name="connsiteY34" fmla="*/ 196856 h 912736"/>
              <a:gd name="connsiteX35" fmla="*/ 895851 w 914458"/>
              <a:gd name="connsiteY35" fmla="*/ 286050 h 912736"/>
              <a:gd name="connsiteX36" fmla="*/ 716042 w 914458"/>
              <a:gd name="connsiteY36" fmla="*/ 464499 h 912736"/>
              <a:gd name="connsiteX37" fmla="*/ 626172 w 914458"/>
              <a:gd name="connsiteY37" fmla="*/ 464499 h 912736"/>
              <a:gd name="connsiteX38" fmla="*/ 446428 w 914458"/>
              <a:gd name="connsiteY38" fmla="*/ 286050 h 912736"/>
              <a:gd name="connsiteX39" fmla="*/ 446428 w 914458"/>
              <a:gd name="connsiteY39" fmla="*/ 196856 h 912736"/>
              <a:gd name="connsiteX40" fmla="*/ 626110 w 914458"/>
              <a:gd name="connsiteY40" fmla="*/ 18469 h 912736"/>
              <a:gd name="connsiteX41" fmla="*/ 671045 w 914458"/>
              <a:gd name="connsiteY41" fmla="*/ 0 h 912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914458" h="912736">
                <a:moveTo>
                  <a:pt x="527916" y="517737"/>
                </a:moveTo>
                <a:lnTo>
                  <a:pt x="798801" y="517737"/>
                </a:lnTo>
                <a:cubicBezTo>
                  <a:pt x="833904" y="517737"/>
                  <a:pt x="862359" y="545977"/>
                  <a:pt x="862359" y="580815"/>
                </a:cubicBezTo>
                <a:lnTo>
                  <a:pt x="862359" y="849658"/>
                </a:lnTo>
                <a:cubicBezTo>
                  <a:pt x="862359" y="884496"/>
                  <a:pt x="833904" y="912736"/>
                  <a:pt x="798801" y="912736"/>
                </a:cubicBezTo>
                <a:lnTo>
                  <a:pt x="527916" y="912736"/>
                </a:lnTo>
                <a:cubicBezTo>
                  <a:pt x="492813" y="912736"/>
                  <a:pt x="464358" y="884496"/>
                  <a:pt x="464358" y="849658"/>
                </a:cubicBezTo>
                <a:lnTo>
                  <a:pt x="464358" y="580815"/>
                </a:lnTo>
                <a:cubicBezTo>
                  <a:pt x="464358" y="545977"/>
                  <a:pt x="492813" y="517737"/>
                  <a:pt x="527916" y="517737"/>
                </a:cubicBezTo>
                <a:close/>
                <a:moveTo>
                  <a:pt x="63558" y="517737"/>
                </a:moveTo>
                <a:lnTo>
                  <a:pt x="334443" y="517737"/>
                </a:lnTo>
                <a:cubicBezTo>
                  <a:pt x="369545" y="517737"/>
                  <a:pt x="398000" y="545977"/>
                  <a:pt x="398000" y="580815"/>
                </a:cubicBezTo>
                <a:lnTo>
                  <a:pt x="398000" y="849658"/>
                </a:lnTo>
                <a:cubicBezTo>
                  <a:pt x="398000" y="884496"/>
                  <a:pt x="369545" y="912736"/>
                  <a:pt x="334443" y="912736"/>
                </a:cubicBezTo>
                <a:lnTo>
                  <a:pt x="63558" y="912736"/>
                </a:lnTo>
                <a:cubicBezTo>
                  <a:pt x="28456" y="912736"/>
                  <a:pt x="0" y="884496"/>
                  <a:pt x="0" y="849658"/>
                </a:cubicBezTo>
                <a:lnTo>
                  <a:pt x="0" y="580815"/>
                </a:lnTo>
                <a:cubicBezTo>
                  <a:pt x="0" y="545977"/>
                  <a:pt x="28456" y="517737"/>
                  <a:pt x="63558" y="517737"/>
                </a:cubicBezTo>
                <a:close/>
                <a:moveTo>
                  <a:pt x="671107" y="152260"/>
                </a:moveTo>
                <a:lnTo>
                  <a:pt x="581236" y="241453"/>
                </a:lnTo>
                <a:lnTo>
                  <a:pt x="671107" y="330648"/>
                </a:lnTo>
                <a:lnTo>
                  <a:pt x="760980" y="241453"/>
                </a:lnTo>
                <a:close/>
                <a:moveTo>
                  <a:pt x="63558" y="56882"/>
                </a:moveTo>
                <a:lnTo>
                  <a:pt x="334443" y="56882"/>
                </a:lnTo>
                <a:cubicBezTo>
                  <a:pt x="369545" y="56882"/>
                  <a:pt x="398000" y="85124"/>
                  <a:pt x="398000" y="119961"/>
                </a:cubicBezTo>
                <a:lnTo>
                  <a:pt x="398000" y="388805"/>
                </a:lnTo>
                <a:cubicBezTo>
                  <a:pt x="398000" y="423640"/>
                  <a:pt x="369545" y="451883"/>
                  <a:pt x="334443" y="451883"/>
                </a:cubicBezTo>
                <a:lnTo>
                  <a:pt x="63558" y="451883"/>
                </a:lnTo>
                <a:cubicBezTo>
                  <a:pt x="28456" y="451883"/>
                  <a:pt x="0" y="423640"/>
                  <a:pt x="0" y="388805"/>
                </a:cubicBezTo>
                <a:lnTo>
                  <a:pt x="0" y="119961"/>
                </a:lnTo>
                <a:cubicBezTo>
                  <a:pt x="0" y="85124"/>
                  <a:pt x="28456" y="56882"/>
                  <a:pt x="63558" y="56882"/>
                </a:cubicBezTo>
                <a:close/>
                <a:moveTo>
                  <a:pt x="671045" y="0"/>
                </a:moveTo>
                <a:cubicBezTo>
                  <a:pt x="687307" y="0"/>
                  <a:pt x="703570" y="6157"/>
                  <a:pt x="715980" y="18469"/>
                </a:cubicBezTo>
                <a:lnTo>
                  <a:pt x="716042" y="18469"/>
                </a:lnTo>
                <a:lnTo>
                  <a:pt x="895851" y="196856"/>
                </a:lnTo>
                <a:cubicBezTo>
                  <a:pt x="920661" y="221489"/>
                  <a:pt x="920661" y="261417"/>
                  <a:pt x="895851" y="286050"/>
                </a:cubicBezTo>
                <a:lnTo>
                  <a:pt x="716042" y="464499"/>
                </a:lnTo>
                <a:cubicBezTo>
                  <a:pt x="691222" y="489126"/>
                  <a:pt x="650991" y="489126"/>
                  <a:pt x="626172" y="464499"/>
                </a:cubicBezTo>
                <a:lnTo>
                  <a:pt x="446428" y="286050"/>
                </a:lnTo>
                <a:cubicBezTo>
                  <a:pt x="421618" y="261417"/>
                  <a:pt x="421618" y="221489"/>
                  <a:pt x="446428" y="196856"/>
                </a:cubicBezTo>
                <a:lnTo>
                  <a:pt x="626110" y="18469"/>
                </a:lnTo>
                <a:cubicBezTo>
                  <a:pt x="638520" y="6157"/>
                  <a:pt x="654782" y="0"/>
                  <a:pt x="671045" y="0"/>
                </a:cubicBezTo>
                <a:close/>
              </a:path>
            </a:pathLst>
          </a:custGeom>
          <a:solidFill>
            <a:srgbClr val="FFFFFF"/>
          </a:solidFill>
          <a:ln w="32667"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ea typeface="微软雅黑" panose="020B0503020204020204" charset="-122"/>
              <a:cs typeface="微软雅黑" panose="020B0503020204020204" charset="-122"/>
            </a:endParaRPr>
          </a:p>
        </p:txBody>
      </p:sp>
      <p:pic>
        <p:nvPicPr>
          <p:cNvPr id="16" name="图形 36" descr="333639373138363b343435303739393bbbe1bcc6cafdbedd"/>
          <p:cNvPicPr>
            <a:picLocks noChangeAspect="1"/>
          </p:cNvPicPr>
          <p:nvPr>
            <p:custDataLst>
              <p:tags r:id="rId4"/>
            </p:custDataLst>
          </p:nvPr>
        </p:nvPicPr>
        <p:blipFill>
          <a:blip r:embed="rId5"/>
          <a:stretch>
            <a:fillRect/>
          </a:stretch>
        </p:blipFill>
        <p:spPr>
          <a:xfrm>
            <a:off x="1041485" y="5525589"/>
            <a:ext cx="319421" cy="319421"/>
          </a:xfrm>
          <a:prstGeom prst="rect">
            <a:avLst/>
          </a:prstGeom>
        </p:spPr>
      </p:pic>
      <p:pic>
        <p:nvPicPr>
          <p:cNvPr id="3" name="图片 2" descr="QQ截图20240613143524"/>
          <p:cNvPicPr>
            <a:picLocks noChangeAspect="1"/>
          </p:cNvPicPr>
          <p:nvPr/>
        </p:nvPicPr>
        <p:blipFill>
          <a:blip r:embed="rId6"/>
          <a:stretch>
            <a:fillRect/>
          </a:stretch>
        </p:blipFill>
        <p:spPr>
          <a:xfrm>
            <a:off x="10228580" y="389255"/>
            <a:ext cx="1440000" cy="911141"/>
          </a:xfrm>
          <a:prstGeom prst="rect">
            <a:avLst/>
          </a:prstGeom>
          <a:solidFill>
            <a:schemeClr val="accent1"/>
          </a:solidFill>
        </p:spPr>
      </p:pic>
      <p:sp>
        <p:nvSpPr>
          <p:cNvPr id="5" name="单圆角矩形 4"/>
          <p:cNvSpPr/>
          <p:nvPr/>
        </p:nvSpPr>
        <p:spPr>
          <a:xfrm>
            <a:off x="1242695" y="2703830"/>
            <a:ext cx="9060180" cy="2505075"/>
          </a:xfrm>
          <a:prstGeom prst="round1Rect">
            <a:avLst/>
          </a:prstGeom>
          <a:gradFill>
            <a:gsLst>
              <a:gs pos="50000">
                <a:schemeClr val="accent1"/>
              </a:gs>
              <a:gs pos="0">
                <a:schemeClr val="accent1">
                  <a:lumMod val="25000"/>
                  <a:lumOff val="75000"/>
                </a:schemeClr>
              </a:gs>
              <a:gs pos="100000">
                <a:schemeClr val="accent1">
                  <a:lumMod val="85000"/>
                </a:schemeClr>
              </a:gs>
            </a:gsLst>
            <a:lin ang="5400000" scaled="0"/>
          </a:gradFill>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文本框 3"/>
          <p:cNvSpPr txBox="1"/>
          <p:nvPr/>
        </p:nvSpPr>
        <p:spPr>
          <a:xfrm>
            <a:off x="1354455" y="2834005"/>
            <a:ext cx="8905875" cy="2245360"/>
          </a:xfrm>
          <a:prstGeom prst="rect">
            <a:avLst/>
          </a:prstGeom>
          <a:noFill/>
        </p:spPr>
        <p:txBody>
          <a:bodyPr wrap="square" rtlCol="0">
            <a:spAutoFit/>
          </a:bodyPr>
          <a:p>
            <a:pPr algn="l"/>
            <a:r>
              <a:rPr lang="zh-CN" altLang="en-US" sz="2000" dirty="0">
                <a:solidFill>
                  <a:schemeClr val="bg1"/>
                </a:solidFill>
                <a:ea typeface="微软雅黑" panose="020B0503020204020204" charset="-122"/>
                <a:cs typeface="微软雅黑" panose="020B0503020204020204" charset="-122"/>
              </a:rPr>
              <a:t>程序就是用计算机语言表述的算法，流程图就是图形化了的算法。既然算法是解决给定问题的方法，算法的处理对象就必然是该问题涉及的相关数据。因而，算法与数据是程序设计过程中密切相关的两个方面。程序的目的是加工数据，而如何加工数据则是算法的问题。程序是数据结构与算法的统一。因此，著名计算机科学家、Pascal 语言发明者尼克劳斯·沃思（Niklaus Wirth）教授提出了如下公式：程序 = 算法 + 数据结构</a:t>
            </a:r>
            <a:endParaRPr lang="zh-CN" altLang="en-US" sz="2000" dirty="0">
              <a:solidFill>
                <a:schemeClr val="bg1"/>
              </a:solidFill>
              <a:ea typeface="微软雅黑" panose="020B0503020204020204" charset="-122"/>
              <a:cs typeface="微软雅黑" panose="020B0503020204020204" charset="-122"/>
            </a:endParaRPr>
          </a:p>
          <a:p>
            <a:pPr marL="285750" indent="-285750" algn="l">
              <a:buClr>
                <a:srgbClr val="4A8BC5"/>
              </a:buClr>
              <a:buSzPct val="50000"/>
              <a:buFont typeface="微软雅黑" panose="020B0503020204020204" charset="-122"/>
              <a:buChar char="l"/>
            </a:pPr>
            <a:endParaRPr lang="zh-CN" altLang="en-US" sz="2000" dirty="0">
              <a:solidFill>
                <a:schemeClr val="bg1"/>
              </a:solidFill>
              <a:ea typeface="微软雅黑" panose="020B0503020204020204" charset="-122"/>
              <a:cs typeface="微软雅黑" panose="020B0503020204020204" charset="-122"/>
            </a:endParaRPr>
          </a:p>
        </p:txBody>
      </p:sp>
    </p:spTree>
    <p:custDataLst>
      <p:tags r:id="rId7"/>
    </p:custData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798830" y="852805"/>
            <a:ext cx="6542405" cy="705485"/>
          </a:xfrm>
        </p:spPr>
        <p:txBody>
          <a:bodyPr>
            <a:normAutofit/>
          </a:bodyPr>
          <a:lstStyle/>
          <a:p>
            <a:r>
              <a:t>4.2.1 算法的认识</a:t>
            </a:r>
          </a:p>
        </p:txBody>
      </p:sp>
      <p:sp>
        <p:nvSpPr>
          <p:cNvPr id="14" name="图形 38" descr="343439383331313b343532303033313bd3a6d3c3c9ccb3c7"/>
          <p:cNvSpPr/>
          <p:nvPr>
            <p:custDataLst>
              <p:tags r:id="rId2"/>
            </p:custDataLst>
          </p:nvPr>
        </p:nvSpPr>
        <p:spPr>
          <a:xfrm>
            <a:off x="1058076" y="2275039"/>
            <a:ext cx="296567" cy="320003"/>
          </a:xfrm>
          <a:custGeom>
            <a:avLst/>
            <a:gdLst>
              <a:gd name="connsiteX0" fmla="*/ 688654 w 847432"/>
              <a:gd name="connsiteY0" fmla="*/ 914514 h 914400"/>
              <a:gd name="connsiteX1" fmla="*/ 159008 w 847432"/>
              <a:gd name="connsiteY1" fmla="*/ 914514 h 914400"/>
              <a:gd name="connsiteX2" fmla="*/ 115 w 847432"/>
              <a:gd name="connsiteY2" fmla="*/ 762113 h 914400"/>
              <a:gd name="connsiteX3" fmla="*/ 115 w 847432"/>
              <a:gd name="connsiteY3" fmla="*/ 152514 h 914400"/>
              <a:gd name="connsiteX4" fmla="*/ 159008 w 847432"/>
              <a:gd name="connsiteY4" fmla="*/ 114 h 914400"/>
              <a:gd name="connsiteX5" fmla="*/ 688654 w 847432"/>
              <a:gd name="connsiteY5" fmla="*/ 114 h 914400"/>
              <a:gd name="connsiteX6" fmla="*/ 847547 w 847432"/>
              <a:gd name="connsiteY6" fmla="*/ 152514 h 914400"/>
              <a:gd name="connsiteX7" fmla="*/ 847547 w 847432"/>
              <a:gd name="connsiteY7" fmla="*/ 762113 h 914400"/>
              <a:gd name="connsiteX8" fmla="*/ 688654 w 847432"/>
              <a:gd name="connsiteY8" fmla="*/ 914514 h 914400"/>
              <a:gd name="connsiteX9" fmla="*/ 423830 w 847432"/>
              <a:gd name="connsiteY9" fmla="*/ 421029 h 914400"/>
              <a:gd name="connsiteX10" fmla="*/ 635687 w 847432"/>
              <a:gd name="connsiteY10" fmla="*/ 210571 h 914400"/>
              <a:gd name="connsiteX11" fmla="*/ 582724 w 847432"/>
              <a:gd name="connsiteY11" fmla="*/ 157957 h 914400"/>
              <a:gd name="connsiteX12" fmla="*/ 529760 w 847432"/>
              <a:gd name="connsiteY12" fmla="*/ 210571 h 914400"/>
              <a:gd name="connsiteX13" fmla="*/ 423830 w 847432"/>
              <a:gd name="connsiteY13" fmla="*/ 315800 h 914400"/>
              <a:gd name="connsiteX14" fmla="*/ 317902 w 847432"/>
              <a:gd name="connsiteY14" fmla="*/ 210571 h 914400"/>
              <a:gd name="connsiteX15" fmla="*/ 264937 w 847432"/>
              <a:gd name="connsiteY15" fmla="*/ 157957 h 914400"/>
              <a:gd name="connsiteX16" fmla="*/ 211973 w 847432"/>
              <a:gd name="connsiteY16" fmla="*/ 210571 h 914400"/>
              <a:gd name="connsiteX17" fmla="*/ 423830 w 847432"/>
              <a:gd name="connsiteY17" fmla="*/ 421029 h 914400"/>
              <a:gd name="connsiteX18" fmla="*/ 529760 w 847432"/>
              <a:gd name="connsiteY18" fmla="*/ 736716 h 914400"/>
              <a:gd name="connsiteX19" fmla="*/ 582724 w 847432"/>
              <a:gd name="connsiteY19" fmla="*/ 684099 h 914400"/>
              <a:gd name="connsiteX20" fmla="*/ 529760 w 847432"/>
              <a:gd name="connsiteY20" fmla="*/ 631485 h 914400"/>
              <a:gd name="connsiteX21" fmla="*/ 317902 w 847432"/>
              <a:gd name="connsiteY21" fmla="*/ 631485 h 914400"/>
              <a:gd name="connsiteX22" fmla="*/ 264937 w 847432"/>
              <a:gd name="connsiteY22" fmla="*/ 684099 h 914400"/>
              <a:gd name="connsiteX23" fmla="*/ 317902 w 847432"/>
              <a:gd name="connsiteY23" fmla="*/ 736716 h 914400"/>
              <a:gd name="connsiteX24" fmla="*/ 529760 w 847432"/>
              <a:gd name="connsiteY24" fmla="*/ 736716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847432" h="914400">
                <a:moveTo>
                  <a:pt x="688654" y="914514"/>
                </a:moveTo>
                <a:lnTo>
                  <a:pt x="159008" y="914514"/>
                </a:lnTo>
                <a:cubicBezTo>
                  <a:pt x="68969" y="914514"/>
                  <a:pt x="115" y="848475"/>
                  <a:pt x="115" y="762113"/>
                </a:cubicBezTo>
                <a:lnTo>
                  <a:pt x="115" y="152514"/>
                </a:lnTo>
                <a:cubicBezTo>
                  <a:pt x="115" y="66154"/>
                  <a:pt x="68969" y="114"/>
                  <a:pt x="159008" y="114"/>
                </a:cubicBezTo>
                <a:lnTo>
                  <a:pt x="688654" y="114"/>
                </a:lnTo>
                <a:cubicBezTo>
                  <a:pt x="778693" y="114"/>
                  <a:pt x="847547" y="66154"/>
                  <a:pt x="847547" y="152514"/>
                </a:cubicBezTo>
                <a:lnTo>
                  <a:pt x="847547" y="762113"/>
                </a:lnTo>
                <a:cubicBezTo>
                  <a:pt x="847547" y="848475"/>
                  <a:pt x="778693" y="914514"/>
                  <a:pt x="688654" y="914514"/>
                </a:cubicBezTo>
                <a:moveTo>
                  <a:pt x="423830" y="421029"/>
                </a:moveTo>
                <a:cubicBezTo>
                  <a:pt x="540351" y="421029"/>
                  <a:pt x="635687" y="326323"/>
                  <a:pt x="635687" y="210571"/>
                </a:cubicBezTo>
                <a:cubicBezTo>
                  <a:pt x="635687" y="179003"/>
                  <a:pt x="614503" y="157957"/>
                  <a:pt x="582724" y="157957"/>
                </a:cubicBezTo>
                <a:cubicBezTo>
                  <a:pt x="550945" y="157957"/>
                  <a:pt x="529760" y="179003"/>
                  <a:pt x="529760" y="210571"/>
                </a:cubicBezTo>
                <a:cubicBezTo>
                  <a:pt x="529760" y="268447"/>
                  <a:pt x="482091" y="315800"/>
                  <a:pt x="423830" y="315800"/>
                </a:cubicBezTo>
                <a:cubicBezTo>
                  <a:pt x="365570" y="315800"/>
                  <a:pt x="317902" y="268447"/>
                  <a:pt x="317902" y="210571"/>
                </a:cubicBezTo>
                <a:cubicBezTo>
                  <a:pt x="317902" y="179003"/>
                  <a:pt x="296716" y="157957"/>
                  <a:pt x="264937" y="157957"/>
                </a:cubicBezTo>
                <a:cubicBezTo>
                  <a:pt x="233158" y="157957"/>
                  <a:pt x="211973" y="179003"/>
                  <a:pt x="211973" y="210571"/>
                </a:cubicBezTo>
                <a:cubicBezTo>
                  <a:pt x="211973" y="326323"/>
                  <a:pt x="307309" y="421029"/>
                  <a:pt x="423830" y="421029"/>
                </a:cubicBezTo>
                <a:moveTo>
                  <a:pt x="529760" y="736716"/>
                </a:moveTo>
                <a:cubicBezTo>
                  <a:pt x="561539" y="736716"/>
                  <a:pt x="582724" y="715668"/>
                  <a:pt x="582724" y="684099"/>
                </a:cubicBezTo>
                <a:cubicBezTo>
                  <a:pt x="582724" y="652532"/>
                  <a:pt x="561539" y="631485"/>
                  <a:pt x="529760" y="631485"/>
                </a:cubicBezTo>
                <a:lnTo>
                  <a:pt x="317902" y="631485"/>
                </a:lnTo>
                <a:cubicBezTo>
                  <a:pt x="286123" y="631485"/>
                  <a:pt x="264937" y="652532"/>
                  <a:pt x="264937" y="684099"/>
                </a:cubicBezTo>
                <a:cubicBezTo>
                  <a:pt x="264937" y="715668"/>
                  <a:pt x="286123" y="736716"/>
                  <a:pt x="317902" y="736716"/>
                </a:cubicBezTo>
                <a:lnTo>
                  <a:pt x="529760" y="736716"/>
                </a:lnTo>
              </a:path>
            </a:pathLst>
          </a:custGeom>
          <a:solidFill>
            <a:srgbClr val="FFFFFF"/>
          </a:solidFill>
          <a:ln w="32658"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ea typeface="微软雅黑" panose="020B0503020204020204" charset="-122"/>
              <a:cs typeface="微软雅黑" panose="020B0503020204020204" charset="-122"/>
            </a:endParaRPr>
          </a:p>
        </p:txBody>
      </p:sp>
      <p:sp>
        <p:nvSpPr>
          <p:cNvPr id="15" name="任意多边形: 形状 17"/>
          <p:cNvSpPr/>
          <p:nvPr>
            <p:custDataLst>
              <p:tags r:id="rId3"/>
            </p:custDataLst>
          </p:nvPr>
        </p:nvSpPr>
        <p:spPr>
          <a:xfrm>
            <a:off x="1058076" y="3900460"/>
            <a:ext cx="320024" cy="319420"/>
          </a:xfrm>
          <a:custGeom>
            <a:avLst/>
            <a:gdLst>
              <a:gd name="connsiteX0" fmla="*/ 527916 w 914458"/>
              <a:gd name="connsiteY0" fmla="*/ 517737 h 912736"/>
              <a:gd name="connsiteX1" fmla="*/ 798801 w 914458"/>
              <a:gd name="connsiteY1" fmla="*/ 517737 h 912736"/>
              <a:gd name="connsiteX2" fmla="*/ 862359 w 914458"/>
              <a:gd name="connsiteY2" fmla="*/ 580815 h 912736"/>
              <a:gd name="connsiteX3" fmla="*/ 862359 w 914458"/>
              <a:gd name="connsiteY3" fmla="*/ 849658 h 912736"/>
              <a:gd name="connsiteX4" fmla="*/ 798801 w 914458"/>
              <a:gd name="connsiteY4" fmla="*/ 912736 h 912736"/>
              <a:gd name="connsiteX5" fmla="*/ 527916 w 914458"/>
              <a:gd name="connsiteY5" fmla="*/ 912736 h 912736"/>
              <a:gd name="connsiteX6" fmla="*/ 464358 w 914458"/>
              <a:gd name="connsiteY6" fmla="*/ 849658 h 912736"/>
              <a:gd name="connsiteX7" fmla="*/ 464358 w 914458"/>
              <a:gd name="connsiteY7" fmla="*/ 580815 h 912736"/>
              <a:gd name="connsiteX8" fmla="*/ 527916 w 914458"/>
              <a:gd name="connsiteY8" fmla="*/ 517737 h 912736"/>
              <a:gd name="connsiteX9" fmla="*/ 63558 w 914458"/>
              <a:gd name="connsiteY9" fmla="*/ 517737 h 912736"/>
              <a:gd name="connsiteX10" fmla="*/ 334443 w 914458"/>
              <a:gd name="connsiteY10" fmla="*/ 517737 h 912736"/>
              <a:gd name="connsiteX11" fmla="*/ 398000 w 914458"/>
              <a:gd name="connsiteY11" fmla="*/ 580815 h 912736"/>
              <a:gd name="connsiteX12" fmla="*/ 398000 w 914458"/>
              <a:gd name="connsiteY12" fmla="*/ 849658 h 912736"/>
              <a:gd name="connsiteX13" fmla="*/ 334443 w 914458"/>
              <a:gd name="connsiteY13" fmla="*/ 912736 h 912736"/>
              <a:gd name="connsiteX14" fmla="*/ 63558 w 914458"/>
              <a:gd name="connsiteY14" fmla="*/ 912736 h 912736"/>
              <a:gd name="connsiteX15" fmla="*/ 0 w 914458"/>
              <a:gd name="connsiteY15" fmla="*/ 849658 h 912736"/>
              <a:gd name="connsiteX16" fmla="*/ 0 w 914458"/>
              <a:gd name="connsiteY16" fmla="*/ 580815 h 912736"/>
              <a:gd name="connsiteX17" fmla="*/ 63558 w 914458"/>
              <a:gd name="connsiteY17" fmla="*/ 517737 h 912736"/>
              <a:gd name="connsiteX18" fmla="*/ 671107 w 914458"/>
              <a:gd name="connsiteY18" fmla="*/ 152260 h 912736"/>
              <a:gd name="connsiteX19" fmla="*/ 581236 w 914458"/>
              <a:gd name="connsiteY19" fmla="*/ 241453 h 912736"/>
              <a:gd name="connsiteX20" fmla="*/ 671107 w 914458"/>
              <a:gd name="connsiteY20" fmla="*/ 330648 h 912736"/>
              <a:gd name="connsiteX21" fmla="*/ 760980 w 914458"/>
              <a:gd name="connsiteY21" fmla="*/ 241453 h 912736"/>
              <a:gd name="connsiteX22" fmla="*/ 63558 w 914458"/>
              <a:gd name="connsiteY22" fmla="*/ 56882 h 912736"/>
              <a:gd name="connsiteX23" fmla="*/ 334443 w 914458"/>
              <a:gd name="connsiteY23" fmla="*/ 56882 h 912736"/>
              <a:gd name="connsiteX24" fmla="*/ 398000 w 914458"/>
              <a:gd name="connsiteY24" fmla="*/ 119961 h 912736"/>
              <a:gd name="connsiteX25" fmla="*/ 398000 w 914458"/>
              <a:gd name="connsiteY25" fmla="*/ 388805 h 912736"/>
              <a:gd name="connsiteX26" fmla="*/ 334443 w 914458"/>
              <a:gd name="connsiteY26" fmla="*/ 451883 h 912736"/>
              <a:gd name="connsiteX27" fmla="*/ 63558 w 914458"/>
              <a:gd name="connsiteY27" fmla="*/ 451883 h 912736"/>
              <a:gd name="connsiteX28" fmla="*/ 0 w 914458"/>
              <a:gd name="connsiteY28" fmla="*/ 388805 h 912736"/>
              <a:gd name="connsiteX29" fmla="*/ 0 w 914458"/>
              <a:gd name="connsiteY29" fmla="*/ 119961 h 912736"/>
              <a:gd name="connsiteX30" fmla="*/ 63558 w 914458"/>
              <a:gd name="connsiteY30" fmla="*/ 56882 h 912736"/>
              <a:gd name="connsiteX31" fmla="*/ 671045 w 914458"/>
              <a:gd name="connsiteY31" fmla="*/ 0 h 912736"/>
              <a:gd name="connsiteX32" fmla="*/ 715980 w 914458"/>
              <a:gd name="connsiteY32" fmla="*/ 18469 h 912736"/>
              <a:gd name="connsiteX33" fmla="*/ 716042 w 914458"/>
              <a:gd name="connsiteY33" fmla="*/ 18469 h 912736"/>
              <a:gd name="connsiteX34" fmla="*/ 895851 w 914458"/>
              <a:gd name="connsiteY34" fmla="*/ 196856 h 912736"/>
              <a:gd name="connsiteX35" fmla="*/ 895851 w 914458"/>
              <a:gd name="connsiteY35" fmla="*/ 286050 h 912736"/>
              <a:gd name="connsiteX36" fmla="*/ 716042 w 914458"/>
              <a:gd name="connsiteY36" fmla="*/ 464499 h 912736"/>
              <a:gd name="connsiteX37" fmla="*/ 626172 w 914458"/>
              <a:gd name="connsiteY37" fmla="*/ 464499 h 912736"/>
              <a:gd name="connsiteX38" fmla="*/ 446428 w 914458"/>
              <a:gd name="connsiteY38" fmla="*/ 286050 h 912736"/>
              <a:gd name="connsiteX39" fmla="*/ 446428 w 914458"/>
              <a:gd name="connsiteY39" fmla="*/ 196856 h 912736"/>
              <a:gd name="connsiteX40" fmla="*/ 626110 w 914458"/>
              <a:gd name="connsiteY40" fmla="*/ 18469 h 912736"/>
              <a:gd name="connsiteX41" fmla="*/ 671045 w 914458"/>
              <a:gd name="connsiteY41" fmla="*/ 0 h 912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914458" h="912736">
                <a:moveTo>
                  <a:pt x="527916" y="517737"/>
                </a:moveTo>
                <a:lnTo>
                  <a:pt x="798801" y="517737"/>
                </a:lnTo>
                <a:cubicBezTo>
                  <a:pt x="833904" y="517737"/>
                  <a:pt x="862359" y="545977"/>
                  <a:pt x="862359" y="580815"/>
                </a:cubicBezTo>
                <a:lnTo>
                  <a:pt x="862359" y="849658"/>
                </a:lnTo>
                <a:cubicBezTo>
                  <a:pt x="862359" y="884496"/>
                  <a:pt x="833904" y="912736"/>
                  <a:pt x="798801" y="912736"/>
                </a:cubicBezTo>
                <a:lnTo>
                  <a:pt x="527916" y="912736"/>
                </a:lnTo>
                <a:cubicBezTo>
                  <a:pt x="492813" y="912736"/>
                  <a:pt x="464358" y="884496"/>
                  <a:pt x="464358" y="849658"/>
                </a:cubicBezTo>
                <a:lnTo>
                  <a:pt x="464358" y="580815"/>
                </a:lnTo>
                <a:cubicBezTo>
                  <a:pt x="464358" y="545977"/>
                  <a:pt x="492813" y="517737"/>
                  <a:pt x="527916" y="517737"/>
                </a:cubicBezTo>
                <a:close/>
                <a:moveTo>
                  <a:pt x="63558" y="517737"/>
                </a:moveTo>
                <a:lnTo>
                  <a:pt x="334443" y="517737"/>
                </a:lnTo>
                <a:cubicBezTo>
                  <a:pt x="369545" y="517737"/>
                  <a:pt x="398000" y="545977"/>
                  <a:pt x="398000" y="580815"/>
                </a:cubicBezTo>
                <a:lnTo>
                  <a:pt x="398000" y="849658"/>
                </a:lnTo>
                <a:cubicBezTo>
                  <a:pt x="398000" y="884496"/>
                  <a:pt x="369545" y="912736"/>
                  <a:pt x="334443" y="912736"/>
                </a:cubicBezTo>
                <a:lnTo>
                  <a:pt x="63558" y="912736"/>
                </a:lnTo>
                <a:cubicBezTo>
                  <a:pt x="28456" y="912736"/>
                  <a:pt x="0" y="884496"/>
                  <a:pt x="0" y="849658"/>
                </a:cubicBezTo>
                <a:lnTo>
                  <a:pt x="0" y="580815"/>
                </a:lnTo>
                <a:cubicBezTo>
                  <a:pt x="0" y="545977"/>
                  <a:pt x="28456" y="517737"/>
                  <a:pt x="63558" y="517737"/>
                </a:cubicBezTo>
                <a:close/>
                <a:moveTo>
                  <a:pt x="671107" y="152260"/>
                </a:moveTo>
                <a:lnTo>
                  <a:pt x="581236" y="241453"/>
                </a:lnTo>
                <a:lnTo>
                  <a:pt x="671107" y="330648"/>
                </a:lnTo>
                <a:lnTo>
                  <a:pt x="760980" y="241453"/>
                </a:lnTo>
                <a:close/>
                <a:moveTo>
                  <a:pt x="63558" y="56882"/>
                </a:moveTo>
                <a:lnTo>
                  <a:pt x="334443" y="56882"/>
                </a:lnTo>
                <a:cubicBezTo>
                  <a:pt x="369545" y="56882"/>
                  <a:pt x="398000" y="85124"/>
                  <a:pt x="398000" y="119961"/>
                </a:cubicBezTo>
                <a:lnTo>
                  <a:pt x="398000" y="388805"/>
                </a:lnTo>
                <a:cubicBezTo>
                  <a:pt x="398000" y="423640"/>
                  <a:pt x="369545" y="451883"/>
                  <a:pt x="334443" y="451883"/>
                </a:cubicBezTo>
                <a:lnTo>
                  <a:pt x="63558" y="451883"/>
                </a:lnTo>
                <a:cubicBezTo>
                  <a:pt x="28456" y="451883"/>
                  <a:pt x="0" y="423640"/>
                  <a:pt x="0" y="388805"/>
                </a:cubicBezTo>
                <a:lnTo>
                  <a:pt x="0" y="119961"/>
                </a:lnTo>
                <a:cubicBezTo>
                  <a:pt x="0" y="85124"/>
                  <a:pt x="28456" y="56882"/>
                  <a:pt x="63558" y="56882"/>
                </a:cubicBezTo>
                <a:close/>
                <a:moveTo>
                  <a:pt x="671045" y="0"/>
                </a:moveTo>
                <a:cubicBezTo>
                  <a:pt x="687307" y="0"/>
                  <a:pt x="703570" y="6157"/>
                  <a:pt x="715980" y="18469"/>
                </a:cubicBezTo>
                <a:lnTo>
                  <a:pt x="716042" y="18469"/>
                </a:lnTo>
                <a:lnTo>
                  <a:pt x="895851" y="196856"/>
                </a:lnTo>
                <a:cubicBezTo>
                  <a:pt x="920661" y="221489"/>
                  <a:pt x="920661" y="261417"/>
                  <a:pt x="895851" y="286050"/>
                </a:cubicBezTo>
                <a:lnTo>
                  <a:pt x="716042" y="464499"/>
                </a:lnTo>
                <a:cubicBezTo>
                  <a:pt x="691222" y="489126"/>
                  <a:pt x="650991" y="489126"/>
                  <a:pt x="626172" y="464499"/>
                </a:cubicBezTo>
                <a:lnTo>
                  <a:pt x="446428" y="286050"/>
                </a:lnTo>
                <a:cubicBezTo>
                  <a:pt x="421618" y="261417"/>
                  <a:pt x="421618" y="221489"/>
                  <a:pt x="446428" y="196856"/>
                </a:cubicBezTo>
                <a:lnTo>
                  <a:pt x="626110" y="18469"/>
                </a:lnTo>
                <a:cubicBezTo>
                  <a:pt x="638520" y="6157"/>
                  <a:pt x="654782" y="0"/>
                  <a:pt x="671045" y="0"/>
                </a:cubicBezTo>
                <a:close/>
              </a:path>
            </a:pathLst>
          </a:custGeom>
          <a:solidFill>
            <a:srgbClr val="FFFFFF"/>
          </a:solidFill>
          <a:ln w="32667"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ea typeface="微软雅黑" panose="020B0503020204020204" charset="-122"/>
              <a:cs typeface="微软雅黑" panose="020B0503020204020204" charset="-122"/>
            </a:endParaRPr>
          </a:p>
        </p:txBody>
      </p:sp>
      <p:pic>
        <p:nvPicPr>
          <p:cNvPr id="16" name="图形 36" descr="333639373138363b343435303739393bbbe1bcc6cafdbedd"/>
          <p:cNvPicPr>
            <a:picLocks noChangeAspect="1"/>
          </p:cNvPicPr>
          <p:nvPr>
            <p:custDataLst>
              <p:tags r:id="rId4"/>
            </p:custDataLst>
          </p:nvPr>
        </p:nvPicPr>
        <p:blipFill>
          <a:blip r:embed="rId5"/>
          <a:stretch>
            <a:fillRect/>
          </a:stretch>
        </p:blipFill>
        <p:spPr>
          <a:xfrm>
            <a:off x="1041485" y="5525589"/>
            <a:ext cx="319421" cy="319421"/>
          </a:xfrm>
          <a:prstGeom prst="rect">
            <a:avLst/>
          </a:prstGeom>
        </p:spPr>
      </p:pic>
      <p:pic>
        <p:nvPicPr>
          <p:cNvPr id="3" name="图片 2" descr="QQ截图20240613143524"/>
          <p:cNvPicPr>
            <a:picLocks noChangeAspect="1"/>
          </p:cNvPicPr>
          <p:nvPr/>
        </p:nvPicPr>
        <p:blipFill>
          <a:blip r:embed="rId6"/>
          <a:stretch>
            <a:fillRect/>
          </a:stretch>
        </p:blipFill>
        <p:spPr>
          <a:xfrm>
            <a:off x="10228580" y="389255"/>
            <a:ext cx="1440000" cy="911141"/>
          </a:xfrm>
          <a:prstGeom prst="rect">
            <a:avLst/>
          </a:prstGeom>
          <a:solidFill>
            <a:schemeClr val="accent1"/>
          </a:solidFill>
        </p:spPr>
      </p:pic>
      <p:sp>
        <p:nvSpPr>
          <p:cNvPr id="7" name="矩形 6"/>
          <p:cNvSpPr/>
          <p:nvPr/>
        </p:nvSpPr>
        <p:spPr>
          <a:xfrm>
            <a:off x="949325" y="1776730"/>
            <a:ext cx="9918700" cy="4242435"/>
          </a:xfrm>
          <a:prstGeom prst="rect">
            <a:avLst/>
          </a:prstGeom>
          <a:gradFill>
            <a:gsLst>
              <a:gs pos="50000">
                <a:schemeClr val="accent1"/>
              </a:gs>
              <a:gs pos="0">
                <a:schemeClr val="accent1">
                  <a:lumMod val="25000"/>
                  <a:lumOff val="75000"/>
                </a:schemeClr>
              </a:gs>
              <a:gs pos="100000">
                <a:schemeClr val="accent1">
                  <a:lumMod val="85000"/>
                </a:schemeClr>
              </a:gs>
            </a:gsLst>
            <a:lin ang="5400000" scaled="0"/>
          </a:gradFill>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文本框 3"/>
          <p:cNvSpPr txBox="1"/>
          <p:nvPr/>
        </p:nvSpPr>
        <p:spPr>
          <a:xfrm>
            <a:off x="960755" y="1927860"/>
            <a:ext cx="9784715" cy="1014730"/>
          </a:xfrm>
          <a:prstGeom prst="rect">
            <a:avLst/>
          </a:prstGeom>
          <a:noFill/>
        </p:spPr>
        <p:txBody>
          <a:bodyPr wrap="square" rtlCol="0">
            <a:spAutoFit/>
          </a:bodyPr>
          <a:p>
            <a:pPr algn="l"/>
            <a:r>
              <a:rPr lang="zh-CN" altLang="en-US" sz="2000" dirty="0">
                <a:solidFill>
                  <a:schemeClr val="bg1"/>
                </a:solidFill>
                <a:ea typeface="微软雅黑" panose="020B0503020204020204" charset="-122"/>
                <a:cs typeface="微软雅黑" panose="020B0503020204020204" charset="-122"/>
              </a:rPr>
              <a:t>例：交换两瓶墨水。设有两瓶墨水，一瓶是红墨水，一瓶是蓝墨水，现要求把两瓶墨水交换一下。也就是把原来装红墨水的瓶子改装蓝墨水，把原来装蓝墨水的瓶子改装红墨水</a:t>
            </a:r>
            <a:endParaRPr lang="zh-CN" altLang="en-US" sz="2000" dirty="0">
              <a:solidFill>
                <a:schemeClr val="bg1"/>
              </a:solidFill>
              <a:ea typeface="微软雅黑" panose="020B0503020204020204" charset="-122"/>
              <a:cs typeface="微软雅黑" panose="020B0503020204020204" charset="-122"/>
            </a:endParaRPr>
          </a:p>
        </p:txBody>
      </p:sp>
      <p:sp>
        <p:nvSpPr>
          <p:cNvPr id="6" name="文本框 5"/>
          <p:cNvSpPr txBox="1"/>
          <p:nvPr/>
        </p:nvSpPr>
        <p:spPr>
          <a:xfrm>
            <a:off x="3068320" y="3429000"/>
            <a:ext cx="7285990" cy="1322070"/>
          </a:xfrm>
          <a:prstGeom prst="rect">
            <a:avLst/>
          </a:prstGeom>
          <a:noFill/>
        </p:spPr>
        <p:txBody>
          <a:bodyPr wrap="square" rtlCol="0" anchor="t">
            <a:spAutoFit/>
          </a:bodyPr>
          <a:p>
            <a:pPr algn="l"/>
            <a:r>
              <a:rPr lang="zh-CN" altLang="en-US" sz="2000" dirty="0">
                <a:solidFill>
                  <a:schemeClr val="bg1"/>
                </a:solidFill>
              </a:rPr>
              <a:t>第一步：将红墨水倒入空瓶子中</a:t>
            </a:r>
            <a:endParaRPr lang="zh-CN" altLang="en-US" sz="2000" dirty="0">
              <a:solidFill>
                <a:schemeClr val="bg1"/>
              </a:solidFill>
            </a:endParaRPr>
          </a:p>
          <a:p>
            <a:pPr algn="l"/>
            <a:r>
              <a:rPr lang="zh-CN" altLang="en-US" sz="2000" dirty="0">
                <a:solidFill>
                  <a:schemeClr val="bg1"/>
                </a:solidFill>
              </a:rPr>
              <a:t>第二步：将蓝墨水倒入原来装红墨水的瓶子中</a:t>
            </a:r>
            <a:endParaRPr lang="zh-CN" altLang="en-US" sz="2000" dirty="0">
              <a:solidFill>
                <a:schemeClr val="bg1"/>
              </a:solidFill>
            </a:endParaRPr>
          </a:p>
          <a:p>
            <a:pPr algn="l"/>
            <a:r>
              <a:rPr lang="zh-CN" altLang="en-US" sz="2000" dirty="0">
                <a:solidFill>
                  <a:schemeClr val="bg1"/>
                </a:solidFill>
              </a:rPr>
              <a:t>第三步：将原来空瓶子中的红墨水倒入原来装蓝墨水的瓶子中</a:t>
            </a:r>
            <a:endParaRPr lang="zh-CN" altLang="en-US" sz="2000" dirty="0">
              <a:solidFill>
                <a:schemeClr val="bg1"/>
              </a:solidFill>
            </a:endParaRPr>
          </a:p>
          <a:p>
            <a:pPr algn="l"/>
            <a:r>
              <a:rPr lang="zh-CN" altLang="en-US" sz="2000" dirty="0">
                <a:solidFill>
                  <a:schemeClr val="bg1"/>
                </a:solidFill>
              </a:rPr>
              <a:t>第四步：结束</a:t>
            </a:r>
            <a:endParaRPr lang="zh-CN" altLang="en-US" sz="2000" dirty="0">
              <a:solidFill>
                <a:schemeClr val="bg1"/>
              </a:solidFill>
            </a:endParaRPr>
          </a:p>
        </p:txBody>
      </p:sp>
    </p:spTree>
    <p:custDataLst>
      <p:tags r:id="rId7"/>
    </p:custData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798830" y="852805"/>
            <a:ext cx="6542405" cy="705485"/>
          </a:xfrm>
        </p:spPr>
        <p:txBody>
          <a:bodyPr>
            <a:normAutofit/>
          </a:bodyPr>
          <a:lstStyle/>
          <a:p>
            <a:r>
              <a:t>4.2.2 算法设计的准则</a:t>
            </a:r>
          </a:p>
        </p:txBody>
      </p:sp>
      <p:pic>
        <p:nvPicPr>
          <p:cNvPr id="16" name="图形 36" descr="333639373138363b343435303739393bbbe1bcc6cafdbedd"/>
          <p:cNvPicPr>
            <a:picLocks noChangeAspect="1"/>
          </p:cNvPicPr>
          <p:nvPr>
            <p:custDataLst>
              <p:tags r:id="rId2"/>
            </p:custDataLst>
          </p:nvPr>
        </p:nvPicPr>
        <p:blipFill>
          <a:blip r:embed="rId3"/>
          <a:stretch>
            <a:fillRect/>
          </a:stretch>
        </p:blipFill>
        <p:spPr>
          <a:xfrm>
            <a:off x="1041485" y="5525589"/>
            <a:ext cx="319421" cy="319421"/>
          </a:xfrm>
          <a:prstGeom prst="rect">
            <a:avLst/>
          </a:prstGeom>
        </p:spPr>
      </p:pic>
      <p:pic>
        <p:nvPicPr>
          <p:cNvPr id="3" name="图片 2" descr="QQ截图20240613143524"/>
          <p:cNvPicPr>
            <a:picLocks noChangeAspect="1"/>
          </p:cNvPicPr>
          <p:nvPr/>
        </p:nvPicPr>
        <p:blipFill>
          <a:blip r:embed="rId4"/>
          <a:stretch>
            <a:fillRect/>
          </a:stretch>
        </p:blipFill>
        <p:spPr>
          <a:xfrm>
            <a:off x="10383520" y="224790"/>
            <a:ext cx="1440000" cy="911141"/>
          </a:xfrm>
          <a:prstGeom prst="rect">
            <a:avLst/>
          </a:prstGeom>
          <a:solidFill>
            <a:schemeClr val="accent1"/>
          </a:solidFill>
        </p:spPr>
      </p:pic>
      <p:sp>
        <p:nvSpPr>
          <p:cNvPr id="7" name="圆角矩形 6"/>
          <p:cNvSpPr/>
          <p:nvPr/>
        </p:nvSpPr>
        <p:spPr>
          <a:xfrm>
            <a:off x="1041400" y="1968500"/>
            <a:ext cx="1758315" cy="1243965"/>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p>
            <a:pPr algn="ctr"/>
            <a:r>
              <a:rPr lang="zh-CN" altLang="en-US" sz="2000"/>
              <a:t>正确性</a:t>
            </a:r>
            <a:endParaRPr lang="zh-CN" altLang="en-US" sz="2000"/>
          </a:p>
        </p:txBody>
      </p:sp>
      <p:sp>
        <p:nvSpPr>
          <p:cNvPr id="8" name="文本框 7"/>
          <p:cNvSpPr txBox="1"/>
          <p:nvPr/>
        </p:nvSpPr>
        <p:spPr>
          <a:xfrm>
            <a:off x="918845" y="3429000"/>
            <a:ext cx="2283460" cy="2245360"/>
          </a:xfrm>
          <a:prstGeom prst="rect">
            <a:avLst/>
          </a:prstGeom>
          <a:noFill/>
        </p:spPr>
        <p:txBody>
          <a:bodyPr wrap="square" rtlCol="0">
            <a:spAutoFit/>
          </a:bodyPr>
          <a:p>
            <a:pPr algn="l"/>
            <a:r>
              <a:rPr lang="zh-CN" altLang="en-US" sz="2000" dirty="0"/>
              <a:t>算法的正确性表现为恰好能够满足问题求解的需求，它至少应当包括对于输入、输出和加工处理等环节明确且无歧义的描述。</a:t>
            </a:r>
            <a:endParaRPr lang="zh-CN" altLang="en-US" sz="2000" dirty="0"/>
          </a:p>
        </p:txBody>
      </p:sp>
      <p:sp>
        <p:nvSpPr>
          <p:cNvPr id="9" name="圆角矩形 8"/>
          <p:cNvSpPr/>
          <p:nvPr/>
        </p:nvSpPr>
        <p:spPr>
          <a:xfrm>
            <a:off x="3462020" y="1968500"/>
            <a:ext cx="1624330" cy="1243965"/>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p>
            <a:pPr algn="ctr"/>
            <a:r>
              <a:rPr lang="zh-CN" altLang="en-US" sz="2000"/>
              <a:t>可读性</a:t>
            </a:r>
            <a:endParaRPr lang="zh-CN" altLang="en-US" sz="2000"/>
          </a:p>
        </p:txBody>
      </p:sp>
      <p:sp>
        <p:nvSpPr>
          <p:cNvPr id="10" name="圆角矩形 9"/>
          <p:cNvSpPr/>
          <p:nvPr/>
        </p:nvSpPr>
        <p:spPr>
          <a:xfrm>
            <a:off x="6149340" y="1968500"/>
            <a:ext cx="1748790" cy="1243965"/>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p>
            <a:pPr algn="ctr"/>
            <a:r>
              <a:rPr lang="zh-CN" altLang="en-US" sz="2000"/>
              <a:t>健壮性</a:t>
            </a:r>
            <a:endParaRPr lang="zh-CN" altLang="en-US" sz="2000"/>
          </a:p>
        </p:txBody>
      </p:sp>
      <p:sp>
        <p:nvSpPr>
          <p:cNvPr id="13" name="文本框 12"/>
          <p:cNvSpPr txBox="1"/>
          <p:nvPr/>
        </p:nvSpPr>
        <p:spPr>
          <a:xfrm>
            <a:off x="3462020" y="3429000"/>
            <a:ext cx="2296795" cy="1630045"/>
          </a:xfrm>
          <a:prstGeom prst="rect">
            <a:avLst/>
          </a:prstGeom>
          <a:noFill/>
        </p:spPr>
        <p:txBody>
          <a:bodyPr wrap="square" rtlCol="0">
            <a:spAutoFit/>
          </a:bodyPr>
          <a:p>
            <a:pPr algn="l"/>
            <a:r>
              <a:rPr lang="zh-CN" altLang="en-US" sz="2000" dirty="0"/>
              <a:t>可读性好有助于人们理解算法，晦涩难懂的程序容易隐藏较多错误，且难以调试和修改。</a:t>
            </a:r>
            <a:endParaRPr lang="zh-CN" altLang="en-US" sz="2000" dirty="0"/>
          </a:p>
        </p:txBody>
      </p:sp>
      <p:sp>
        <p:nvSpPr>
          <p:cNvPr id="17" name="文本框 16"/>
          <p:cNvSpPr txBox="1"/>
          <p:nvPr/>
        </p:nvSpPr>
        <p:spPr>
          <a:xfrm>
            <a:off x="6149340" y="3429000"/>
            <a:ext cx="2380615" cy="1938020"/>
          </a:xfrm>
          <a:prstGeom prst="rect">
            <a:avLst/>
          </a:prstGeom>
          <a:noFill/>
        </p:spPr>
        <p:txBody>
          <a:bodyPr wrap="square" rtlCol="0">
            <a:spAutoFit/>
          </a:bodyPr>
          <a:p>
            <a:pPr algn="l"/>
            <a:r>
              <a:rPr lang="zh-CN" altLang="en-US" sz="2000" dirty="0"/>
              <a:t>算法的健壮性是指当输入数据非法时，算法也能适当地作出反应或进行处</a:t>
            </a:r>
            <a:endParaRPr lang="zh-CN" altLang="en-US" sz="2000" dirty="0"/>
          </a:p>
          <a:p>
            <a:pPr algn="l"/>
            <a:r>
              <a:rPr lang="zh-CN" altLang="en-US" sz="2000" dirty="0"/>
              <a:t>理，而不会产生莫名其妙的输出结果</a:t>
            </a:r>
            <a:endParaRPr lang="zh-CN" altLang="en-US" sz="2000" dirty="0"/>
          </a:p>
        </p:txBody>
      </p:sp>
      <p:sp>
        <p:nvSpPr>
          <p:cNvPr id="18" name="圆角矩形 17"/>
          <p:cNvSpPr/>
          <p:nvPr/>
        </p:nvSpPr>
        <p:spPr>
          <a:xfrm>
            <a:off x="8961120" y="1968500"/>
            <a:ext cx="1758315" cy="1243965"/>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p>
            <a:pPr algn="ctr"/>
            <a:r>
              <a:rPr lang="zh-CN" altLang="en-US" sz="2000"/>
              <a:t>正确性</a:t>
            </a:r>
            <a:endParaRPr lang="zh-CN" altLang="en-US" sz="2000"/>
          </a:p>
        </p:txBody>
      </p:sp>
      <p:sp>
        <p:nvSpPr>
          <p:cNvPr id="19" name="文本框 18"/>
          <p:cNvSpPr txBox="1"/>
          <p:nvPr/>
        </p:nvSpPr>
        <p:spPr>
          <a:xfrm>
            <a:off x="8920480" y="3429000"/>
            <a:ext cx="2562225" cy="2861310"/>
          </a:xfrm>
          <a:prstGeom prst="rect">
            <a:avLst/>
          </a:prstGeom>
          <a:noFill/>
        </p:spPr>
        <p:txBody>
          <a:bodyPr wrap="square" rtlCol="0">
            <a:spAutoFit/>
          </a:bodyPr>
          <a:p>
            <a:pPr algn="l"/>
            <a:r>
              <a:rPr lang="zh-CN" altLang="en-US" sz="2000" dirty="0"/>
              <a:t>算法分析的任务是对设计的每一个算法，利用数学工具讨论其复杂度，探讨具体算法对问题的适应性，而后可以考虑对算法进程进一步优化，尽量满足高效率与低存储量的需求</a:t>
            </a:r>
            <a:endParaRPr lang="zh-CN" altLang="en-US" sz="2000" dirty="0"/>
          </a:p>
        </p:txBody>
      </p:sp>
    </p:spTree>
    <p:custDataLst>
      <p:tags r:id="rId5"/>
    </p:custData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798830" y="852805"/>
            <a:ext cx="6542405" cy="705485"/>
          </a:xfrm>
        </p:spPr>
        <p:txBody>
          <a:bodyPr>
            <a:normAutofit/>
          </a:bodyPr>
          <a:lstStyle/>
          <a:p>
            <a:r>
              <a:rPr>
                <a:sym typeface="+mn-ea"/>
              </a:rPr>
              <a:t>4.2.3 算法的比较与分析</a:t>
            </a:r>
            <a:endParaRPr>
              <a:sym typeface="+mn-ea"/>
            </a:endParaRPr>
          </a:p>
        </p:txBody>
      </p:sp>
      <p:pic>
        <p:nvPicPr>
          <p:cNvPr id="16" name="图形 36" descr="333639373138363b343435303739393bbbe1bcc6cafdbedd"/>
          <p:cNvPicPr>
            <a:picLocks noChangeAspect="1"/>
          </p:cNvPicPr>
          <p:nvPr>
            <p:custDataLst>
              <p:tags r:id="rId2"/>
            </p:custDataLst>
          </p:nvPr>
        </p:nvPicPr>
        <p:blipFill>
          <a:blip r:embed="rId3"/>
          <a:stretch>
            <a:fillRect/>
          </a:stretch>
        </p:blipFill>
        <p:spPr>
          <a:xfrm>
            <a:off x="1041485" y="5525589"/>
            <a:ext cx="319421" cy="319421"/>
          </a:xfrm>
          <a:prstGeom prst="rect">
            <a:avLst/>
          </a:prstGeom>
        </p:spPr>
      </p:pic>
      <p:pic>
        <p:nvPicPr>
          <p:cNvPr id="3" name="图片 2" descr="QQ截图20240613143524"/>
          <p:cNvPicPr>
            <a:picLocks noChangeAspect="1"/>
          </p:cNvPicPr>
          <p:nvPr/>
        </p:nvPicPr>
        <p:blipFill>
          <a:blip r:embed="rId4"/>
          <a:stretch>
            <a:fillRect/>
          </a:stretch>
        </p:blipFill>
        <p:spPr>
          <a:xfrm>
            <a:off x="10383520" y="224790"/>
            <a:ext cx="1440000" cy="911141"/>
          </a:xfrm>
          <a:prstGeom prst="rect">
            <a:avLst/>
          </a:prstGeom>
          <a:solidFill>
            <a:schemeClr val="accent1"/>
          </a:solidFill>
        </p:spPr>
      </p:pic>
      <p:sp>
        <p:nvSpPr>
          <p:cNvPr id="7" name="圆角矩形 6"/>
          <p:cNvSpPr/>
          <p:nvPr/>
        </p:nvSpPr>
        <p:spPr>
          <a:xfrm>
            <a:off x="1041400" y="1968500"/>
            <a:ext cx="1758315" cy="1243965"/>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p>
            <a:pPr algn="ctr"/>
            <a:r>
              <a:rPr lang="zh-CN" altLang="en-US" sz="2000">
                <a:sym typeface="+mn-ea"/>
              </a:rPr>
              <a:t>事后统计法</a:t>
            </a:r>
            <a:endParaRPr lang="zh-CN" altLang="en-US" sz="2000">
              <a:sym typeface="+mn-ea"/>
            </a:endParaRPr>
          </a:p>
        </p:txBody>
      </p:sp>
      <p:sp>
        <p:nvSpPr>
          <p:cNvPr id="8" name="文本框 7"/>
          <p:cNvSpPr txBox="1"/>
          <p:nvPr/>
        </p:nvSpPr>
        <p:spPr>
          <a:xfrm>
            <a:off x="918845" y="3429000"/>
            <a:ext cx="4697095" cy="3169285"/>
          </a:xfrm>
          <a:prstGeom prst="rect">
            <a:avLst/>
          </a:prstGeom>
          <a:noFill/>
        </p:spPr>
        <p:txBody>
          <a:bodyPr wrap="square" rtlCol="0">
            <a:spAutoFit/>
          </a:bodyPr>
          <a:p>
            <a:pPr algn="l"/>
            <a:r>
              <a:rPr lang="zh-CN" altLang="en-US" sz="2000" dirty="0"/>
              <a:t>因为计算机内部都有计时功能，而且可精确到毫秒级，不同算法所对应的程序的执行时间可通过一组或若干组相同的统计数据来度量。</a:t>
            </a:r>
            <a:endParaRPr lang="zh-CN" altLang="en-US" sz="2000" dirty="0"/>
          </a:p>
          <a:p>
            <a:pPr algn="l"/>
            <a:r>
              <a:rPr lang="zh-CN" altLang="en-US" sz="2000" dirty="0"/>
              <a:t>但这种方法有两个不足：一是必须先运行依据算法编制的程序；二是所得时间的统计量</a:t>
            </a:r>
            <a:endParaRPr lang="zh-CN" altLang="en-US" sz="2000" dirty="0"/>
          </a:p>
          <a:p>
            <a:pPr algn="l"/>
            <a:r>
              <a:rPr lang="zh-CN" altLang="en-US" sz="2000" dirty="0"/>
              <a:t>依赖于计算机的硬件、软件等环境因素，有时容易掩盖算法本身的优劣。另外，衡量算法优劣的时候也不需要非常精确，</a:t>
            </a:r>
            <a:endParaRPr lang="zh-CN" altLang="en-US" sz="2000" dirty="0"/>
          </a:p>
        </p:txBody>
      </p:sp>
      <p:sp>
        <p:nvSpPr>
          <p:cNvPr id="10" name="圆角矩形 9"/>
          <p:cNvSpPr/>
          <p:nvPr/>
        </p:nvSpPr>
        <p:spPr>
          <a:xfrm>
            <a:off x="6149340" y="1968500"/>
            <a:ext cx="1748790" cy="1243965"/>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p>
            <a:pPr algn="ctr"/>
            <a:r>
              <a:rPr lang="zh-CN" altLang="en-US" sz="2000"/>
              <a:t>健壮性</a:t>
            </a:r>
            <a:endParaRPr lang="zh-CN" altLang="en-US" sz="2000"/>
          </a:p>
        </p:txBody>
      </p:sp>
      <p:sp>
        <p:nvSpPr>
          <p:cNvPr id="17" name="文本框 16"/>
          <p:cNvSpPr txBox="1"/>
          <p:nvPr/>
        </p:nvSpPr>
        <p:spPr>
          <a:xfrm>
            <a:off x="6149340" y="3429000"/>
            <a:ext cx="5097145" cy="2553335"/>
          </a:xfrm>
          <a:prstGeom prst="rect">
            <a:avLst/>
          </a:prstGeom>
          <a:noFill/>
        </p:spPr>
        <p:txBody>
          <a:bodyPr wrap="square" rtlCol="0">
            <a:spAutoFit/>
          </a:bodyPr>
          <a:p>
            <a:pPr algn="l"/>
            <a:r>
              <a:rPr lang="zh-CN" altLang="en-US" sz="2000" dirty="0"/>
              <a:t>同一个算法用不同的语言实现，或者用不同的编译程序进行编译，或者在不同的</a:t>
            </a:r>
            <a:endParaRPr lang="zh-CN" altLang="en-US" sz="2000" dirty="0"/>
          </a:p>
          <a:p>
            <a:pPr algn="l"/>
            <a:r>
              <a:rPr lang="zh-CN" altLang="en-US" sz="2000" dirty="0"/>
              <a:t>计算机上运行时，效率均不相同。这表明使用绝对的时间单位衡量算法的效率是不合适的。撇开这些与计算机硬件、软件有关的因素，可以认为一个特定算法“运行工作量”的大小，只依赖于问题的规模（通常用整数量 n 表示），或者说，它是问题规模的函数</a:t>
            </a:r>
            <a:endParaRPr lang="zh-CN" altLang="en-US" sz="2000" dirty="0"/>
          </a:p>
        </p:txBody>
      </p:sp>
    </p:spTree>
    <p:custDataLst>
      <p:tags r:id="rId5"/>
    </p:custData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041400" y="2183130"/>
            <a:ext cx="10718800" cy="3342640"/>
          </a:xfrm>
          <a:prstGeom prst="rect">
            <a:avLst/>
          </a:prstGeom>
          <a:gradFill>
            <a:gsLst>
              <a:gs pos="50000">
                <a:schemeClr val="accent1">
                  <a:alpha val="60000"/>
                </a:schemeClr>
              </a:gs>
              <a:gs pos="0">
                <a:schemeClr val="accent1">
                  <a:lumMod val="25000"/>
                  <a:lumOff val="75000"/>
                </a:schemeClr>
              </a:gs>
              <a:gs pos="100000">
                <a:schemeClr val="accent1">
                  <a:lumMod val="85000"/>
                </a:schemeClr>
              </a:gs>
            </a:gsLst>
            <a:lin ang="5400000" scaled="0"/>
          </a:gradFill>
        </p:spPr>
        <p:txBody>
          <a:bodyPr wrap="square" rtlCol="0">
            <a:noAutofit/>
          </a:bodyPr>
          <a:p>
            <a:pPr algn="l"/>
            <a:endParaRPr lang="zh-CN" altLang="en-US" dirty="0"/>
          </a:p>
        </p:txBody>
      </p:sp>
      <p:sp>
        <p:nvSpPr>
          <p:cNvPr id="2" name="标题 1"/>
          <p:cNvSpPr>
            <a:spLocks noGrp="1"/>
          </p:cNvSpPr>
          <p:nvPr>
            <p:ph type="title"/>
            <p:custDataLst>
              <p:tags r:id="rId1"/>
            </p:custDataLst>
          </p:nvPr>
        </p:nvSpPr>
        <p:spPr>
          <a:xfrm>
            <a:off x="798830" y="852805"/>
            <a:ext cx="6542405" cy="705485"/>
          </a:xfrm>
        </p:spPr>
        <p:txBody>
          <a:bodyPr>
            <a:normAutofit/>
          </a:bodyPr>
          <a:lstStyle/>
          <a:p>
            <a:r>
              <a:t>4.2.4 算法设计的基本思想与方法</a:t>
            </a:r>
          </a:p>
        </p:txBody>
      </p:sp>
      <p:pic>
        <p:nvPicPr>
          <p:cNvPr id="3" name="图片 2" descr="QQ截图20240613143524"/>
          <p:cNvPicPr>
            <a:picLocks noChangeAspect="1"/>
          </p:cNvPicPr>
          <p:nvPr/>
        </p:nvPicPr>
        <p:blipFill>
          <a:blip r:embed="rId2"/>
          <a:stretch>
            <a:fillRect/>
          </a:stretch>
        </p:blipFill>
        <p:spPr>
          <a:xfrm>
            <a:off x="10486390" y="137160"/>
            <a:ext cx="1440000" cy="911141"/>
          </a:xfrm>
          <a:prstGeom prst="rect">
            <a:avLst/>
          </a:prstGeom>
          <a:solidFill>
            <a:schemeClr val="accent1"/>
          </a:solidFill>
        </p:spPr>
      </p:pic>
      <p:sp>
        <p:nvSpPr>
          <p:cNvPr id="4" name="文本框 3"/>
          <p:cNvSpPr txBox="1"/>
          <p:nvPr/>
        </p:nvSpPr>
        <p:spPr>
          <a:xfrm>
            <a:off x="1474470" y="2435860"/>
            <a:ext cx="4343400" cy="3023870"/>
          </a:xfrm>
          <a:prstGeom prst="rect">
            <a:avLst/>
          </a:prstGeom>
          <a:noFill/>
        </p:spPr>
        <p:txBody>
          <a:bodyPr wrap="square" rtlCol="0">
            <a:noAutofit/>
          </a:bodyPr>
          <a:p>
            <a:pPr algn="l"/>
            <a:r>
              <a:rPr lang="zh-CN" altLang="en-US" sz="2200" dirty="0">
                <a:solidFill>
                  <a:srgbClr val="FFC000"/>
                </a:solidFill>
                <a:ea typeface="微软雅黑" panose="020B0503020204020204" charset="-122"/>
                <a:cs typeface="微软雅黑" panose="020B0503020204020204" charset="-122"/>
              </a:rPr>
              <a:t>穷举法亦称枚举法</a:t>
            </a:r>
            <a:endParaRPr lang="zh-CN" altLang="en-US" sz="2200" dirty="0">
              <a:solidFill>
                <a:srgbClr val="FFC000"/>
              </a:solidFill>
              <a:ea typeface="微软雅黑" panose="020B0503020204020204" charset="-122"/>
              <a:cs typeface="微软雅黑" panose="020B0503020204020204" charset="-122"/>
            </a:endParaRPr>
          </a:p>
          <a:p>
            <a:pPr algn="l"/>
            <a:r>
              <a:rPr lang="zh-CN" altLang="en-US" sz="2000" dirty="0">
                <a:solidFill>
                  <a:schemeClr val="bg1"/>
                </a:solidFill>
                <a:ea typeface="微软雅黑" panose="020B0503020204020204" charset="-122"/>
                <a:cs typeface="微软雅黑" panose="020B0503020204020204" charset="-122"/>
              </a:rPr>
              <a:t>它的基本思想是首先依据题目的部分条件确定答案的大致范围，然</a:t>
            </a:r>
            <a:endParaRPr lang="zh-CN" altLang="en-US" sz="2000" dirty="0">
              <a:solidFill>
                <a:schemeClr val="bg1"/>
              </a:solidFill>
              <a:ea typeface="微软雅黑" panose="020B0503020204020204" charset="-122"/>
              <a:cs typeface="微软雅黑" panose="020B0503020204020204" charset="-122"/>
            </a:endParaRPr>
          </a:p>
          <a:p>
            <a:pPr algn="l"/>
            <a:r>
              <a:rPr lang="zh-CN" altLang="en-US" sz="2000" dirty="0">
                <a:solidFill>
                  <a:schemeClr val="bg1"/>
                </a:solidFill>
                <a:ea typeface="微软雅黑" panose="020B0503020204020204" charset="-122"/>
                <a:cs typeface="微软雅黑" panose="020B0503020204020204" charset="-122"/>
              </a:rPr>
              <a:t>后在此范围内对所有可能的情况进行逐一验证，直到全部情况验证完为止。若某个情况的验证符合题目的条件，则为本题的一个答案；若全部情况验证完后均不符合题目的条件，则问</a:t>
            </a:r>
            <a:endParaRPr lang="zh-CN" altLang="en-US" sz="2000" dirty="0">
              <a:solidFill>
                <a:schemeClr val="bg1"/>
              </a:solidFill>
              <a:ea typeface="微软雅黑" panose="020B0503020204020204" charset="-122"/>
              <a:cs typeface="微软雅黑" panose="020B0503020204020204" charset="-122"/>
            </a:endParaRPr>
          </a:p>
          <a:p>
            <a:pPr algn="l"/>
            <a:r>
              <a:rPr lang="zh-CN" altLang="en-US" sz="2000" dirty="0">
                <a:solidFill>
                  <a:schemeClr val="bg1"/>
                </a:solidFill>
                <a:ea typeface="微软雅黑" panose="020B0503020204020204" charset="-122"/>
                <a:cs typeface="微软雅黑" panose="020B0503020204020204" charset="-122"/>
              </a:rPr>
              <a:t>题无解</a:t>
            </a:r>
            <a:endParaRPr lang="zh-CN" altLang="en-US" sz="2000" dirty="0">
              <a:solidFill>
                <a:schemeClr val="bg1"/>
              </a:solidFill>
              <a:ea typeface="微软雅黑" panose="020B0503020204020204" charset="-122"/>
              <a:cs typeface="微软雅黑" panose="020B0503020204020204" charset="-122"/>
            </a:endParaRPr>
          </a:p>
        </p:txBody>
      </p:sp>
      <p:sp>
        <p:nvSpPr>
          <p:cNvPr id="7" name="双波形 6"/>
          <p:cNvSpPr/>
          <p:nvPr/>
        </p:nvSpPr>
        <p:spPr>
          <a:xfrm rot="16200000">
            <a:off x="4535805" y="3565525"/>
            <a:ext cx="3342005" cy="577850"/>
          </a:xfrm>
          <a:prstGeom prst="doubleWav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文本框 5"/>
          <p:cNvSpPr txBox="1"/>
          <p:nvPr/>
        </p:nvSpPr>
        <p:spPr>
          <a:xfrm>
            <a:off x="6595745" y="2435860"/>
            <a:ext cx="4818380" cy="2245360"/>
          </a:xfrm>
          <a:prstGeom prst="rect">
            <a:avLst/>
          </a:prstGeom>
          <a:noFill/>
        </p:spPr>
        <p:txBody>
          <a:bodyPr wrap="square" rtlCol="0">
            <a:spAutoFit/>
          </a:bodyPr>
          <a:p>
            <a:pPr algn="l"/>
            <a:r>
              <a:rPr lang="zh-CN" altLang="en-US" sz="2000" dirty="0">
                <a:solidFill>
                  <a:srgbClr val="FFC000"/>
                </a:solidFill>
                <a:ea typeface="微软雅黑" panose="020B0503020204020204" charset="-122"/>
                <a:cs typeface="微软雅黑" panose="020B0503020204020204" charset="-122"/>
              </a:rPr>
              <a:t>“顺藤摸瓜”的递推法</a:t>
            </a:r>
            <a:endParaRPr lang="zh-CN" altLang="en-US" sz="2000" dirty="0">
              <a:solidFill>
                <a:srgbClr val="FFC000"/>
              </a:solidFill>
              <a:ea typeface="微软雅黑" panose="020B0503020204020204" charset="-122"/>
              <a:cs typeface="微软雅黑" panose="020B0503020204020204" charset="-122"/>
            </a:endParaRPr>
          </a:p>
          <a:p>
            <a:pPr algn="l"/>
            <a:r>
              <a:rPr lang="zh-CN" altLang="en-US" sz="2000" dirty="0">
                <a:solidFill>
                  <a:schemeClr val="bg1"/>
                </a:solidFill>
                <a:ea typeface="微软雅黑" panose="020B0503020204020204" charset="-122"/>
                <a:cs typeface="微软雅黑" panose="020B0503020204020204" charset="-122"/>
              </a:rPr>
              <a:t>递推是算法设计中最常用的重要方法之一，有时也称迭代。在许多情况下，对求解的问题不能归纳出简单的关系式，但在其前、后项之间却能够找出某种普遍适用的关系。利用这种关系，便可从已知项的值递推出未知项的值</a:t>
            </a:r>
            <a:endParaRPr lang="zh-CN" altLang="en-US" sz="2000" dirty="0">
              <a:solidFill>
                <a:schemeClr val="bg1"/>
              </a:solidFill>
              <a:ea typeface="微软雅黑" panose="020B0503020204020204" charset="-122"/>
              <a:cs typeface="微软雅黑" panose="020B0503020204020204" charset="-122"/>
            </a:endParaRPr>
          </a:p>
        </p:txBody>
      </p:sp>
    </p:spTree>
    <p:custDataLst>
      <p:tags r:id="rId3"/>
    </p:custData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041400" y="2183130"/>
            <a:ext cx="10718800" cy="3342640"/>
          </a:xfrm>
          <a:prstGeom prst="rect">
            <a:avLst/>
          </a:prstGeom>
          <a:gradFill>
            <a:gsLst>
              <a:gs pos="50000">
                <a:schemeClr val="accent1">
                  <a:alpha val="60000"/>
                </a:schemeClr>
              </a:gs>
              <a:gs pos="0">
                <a:schemeClr val="accent1">
                  <a:lumMod val="25000"/>
                  <a:lumOff val="75000"/>
                </a:schemeClr>
              </a:gs>
              <a:gs pos="100000">
                <a:schemeClr val="accent1">
                  <a:lumMod val="85000"/>
                </a:schemeClr>
              </a:gs>
            </a:gsLst>
            <a:lin ang="5400000" scaled="0"/>
          </a:gradFill>
        </p:spPr>
        <p:txBody>
          <a:bodyPr wrap="square" rtlCol="0">
            <a:noAutofit/>
          </a:bodyPr>
          <a:p>
            <a:pPr algn="l"/>
            <a:endParaRPr lang="zh-CN" altLang="en-US" dirty="0"/>
          </a:p>
        </p:txBody>
      </p:sp>
      <p:sp>
        <p:nvSpPr>
          <p:cNvPr id="2" name="标题 1"/>
          <p:cNvSpPr>
            <a:spLocks noGrp="1"/>
          </p:cNvSpPr>
          <p:nvPr>
            <p:ph type="title"/>
            <p:custDataLst>
              <p:tags r:id="rId1"/>
            </p:custDataLst>
          </p:nvPr>
        </p:nvSpPr>
        <p:spPr>
          <a:xfrm>
            <a:off x="798830" y="852805"/>
            <a:ext cx="6542405" cy="705485"/>
          </a:xfrm>
        </p:spPr>
        <p:txBody>
          <a:bodyPr>
            <a:normAutofit/>
          </a:bodyPr>
          <a:lstStyle/>
          <a:p>
            <a:r>
              <a:t>4.2.4 算法设计的基本思想与方法</a:t>
            </a:r>
          </a:p>
        </p:txBody>
      </p:sp>
      <p:pic>
        <p:nvPicPr>
          <p:cNvPr id="3" name="图片 2" descr="QQ截图20240613143524"/>
          <p:cNvPicPr>
            <a:picLocks noChangeAspect="1"/>
          </p:cNvPicPr>
          <p:nvPr/>
        </p:nvPicPr>
        <p:blipFill>
          <a:blip r:embed="rId2"/>
          <a:stretch>
            <a:fillRect/>
          </a:stretch>
        </p:blipFill>
        <p:spPr>
          <a:xfrm>
            <a:off x="10486390" y="137160"/>
            <a:ext cx="1440000" cy="911141"/>
          </a:xfrm>
          <a:prstGeom prst="rect">
            <a:avLst/>
          </a:prstGeom>
          <a:solidFill>
            <a:schemeClr val="accent1"/>
          </a:solidFill>
        </p:spPr>
      </p:pic>
      <p:sp>
        <p:nvSpPr>
          <p:cNvPr id="4" name="文本框 3"/>
          <p:cNvSpPr txBox="1"/>
          <p:nvPr/>
        </p:nvSpPr>
        <p:spPr>
          <a:xfrm>
            <a:off x="1474470" y="2435860"/>
            <a:ext cx="4343400" cy="3023870"/>
          </a:xfrm>
          <a:prstGeom prst="rect">
            <a:avLst/>
          </a:prstGeom>
          <a:noFill/>
        </p:spPr>
        <p:txBody>
          <a:bodyPr wrap="square" rtlCol="0">
            <a:noAutofit/>
          </a:bodyPr>
          <a:p>
            <a:pPr algn="l"/>
            <a:r>
              <a:rPr lang="zh-CN" altLang="en-US" sz="2200" dirty="0">
                <a:solidFill>
                  <a:srgbClr val="FFC000"/>
                </a:solidFill>
                <a:ea typeface="微软雅黑" panose="020B0503020204020204" charset="-122"/>
                <a:cs typeface="微软雅黑" panose="020B0503020204020204" charset="-122"/>
              </a:rPr>
              <a:t>“回环往复”的递归法</a:t>
            </a:r>
            <a:endParaRPr lang="zh-CN" altLang="en-US" sz="2200" dirty="0">
              <a:solidFill>
                <a:srgbClr val="FFC000"/>
              </a:solidFill>
              <a:ea typeface="微软雅黑" panose="020B0503020204020204" charset="-122"/>
              <a:cs typeface="微软雅黑" panose="020B0503020204020204" charset="-122"/>
            </a:endParaRPr>
          </a:p>
          <a:p>
            <a:pPr algn="l"/>
            <a:r>
              <a:rPr lang="zh-CN" altLang="en-US" sz="2000" dirty="0">
                <a:solidFill>
                  <a:schemeClr val="bg1"/>
                </a:solidFill>
                <a:ea typeface="微软雅黑" panose="020B0503020204020204" charset="-122"/>
                <a:cs typeface="微软雅黑" panose="020B0503020204020204" charset="-122"/>
              </a:rPr>
              <a:t>递归与递推是既有区别又有联系的两个概念。递推是从已知的初始条件出发，逐次递推出最后所求的值。而递归则是从函数本身出发，逐次上溯调用其本身求解过程，直到递归的出口，然后再从里向外倒推回来，得到最终的值。一般来说，一个递推算法可以转换为一个递归算法</a:t>
            </a:r>
            <a:endParaRPr lang="zh-CN" altLang="en-US" sz="2000" dirty="0">
              <a:solidFill>
                <a:schemeClr val="bg1"/>
              </a:solidFill>
              <a:ea typeface="微软雅黑" panose="020B0503020204020204" charset="-122"/>
              <a:cs typeface="微软雅黑" panose="020B0503020204020204" charset="-122"/>
            </a:endParaRPr>
          </a:p>
        </p:txBody>
      </p:sp>
      <p:sp>
        <p:nvSpPr>
          <p:cNvPr id="7" name="双波形 6"/>
          <p:cNvSpPr/>
          <p:nvPr/>
        </p:nvSpPr>
        <p:spPr>
          <a:xfrm rot="16200000">
            <a:off x="4535805" y="3565525"/>
            <a:ext cx="3342005" cy="577850"/>
          </a:xfrm>
          <a:prstGeom prst="doubleWav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文本框 5"/>
          <p:cNvSpPr txBox="1"/>
          <p:nvPr/>
        </p:nvSpPr>
        <p:spPr>
          <a:xfrm>
            <a:off x="6595745" y="2435860"/>
            <a:ext cx="4818380" cy="2245360"/>
          </a:xfrm>
          <a:prstGeom prst="rect">
            <a:avLst/>
          </a:prstGeom>
          <a:noFill/>
        </p:spPr>
        <p:txBody>
          <a:bodyPr wrap="square" rtlCol="0">
            <a:spAutoFit/>
          </a:bodyPr>
          <a:p>
            <a:pPr algn="l"/>
            <a:r>
              <a:rPr lang="zh-CN" altLang="en-US" sz="2000" dirty="0">
                <a:solidFill>
                  <a:srgbClr val="FFC000"/>
                </a:solidFill>
                <a:ea typeface="微软雅黑" panose="020B0503020204020204" charset="-122"/>
                <a:cs typeface="微软雅黑" panose="020B0503020204020204" charset="-122"/>
              </a:rPr>
              <a:t>“大事化小”的分治法</a:t>
            </a:r>
            <a:endParaRPr lang="zh-CN" altLang="en-US" sz="2000" dirty="0">
              <a:solidFill>
                <a:srgbClr val="FFC000"/>
              </a:solidFill>
              <a:ea typeface="微软雅黑" panose="020B0503020204020204" charset="-122"/>
              <a:cs typeface="微软雅黑" panose="020B0503020204020204" charset="-122"/>
            </a:endParaRPr>
          </a:p>
          <a:p>
            <a:pPr algn="l"/>
            <a:r>
              <a:rPr lang="zh-CN" altLang="en-US" sz="2000" dirty="0">
                <a:solidFill>
                  <a:schemeClr val="bg1"/>
                </a:solidFill>
                <a:ea typeface="微软雅黑" panose="020B0503020204020204" charset="-122"/>
                <a:cs typeface="微软雅黑" panose="020B0503020204020204" charset="-122"/>
              </a:rPr>
              <a:t>所谓分治法，就是分而治之。如果求解的问题比较复杂，可以将它分割为若干个较小的子问题来各个击破，以降低问题的复杂性，这就是分治的思想。使用分治法时，往往要按问题的输入规模来衡量问题的大小</a:t>
            </a:r>
            <a:endParaRPr lang="zh-CN" altLang="en-US" sz="2000" dirty="0">
              <a:solidFill>
                <a:schemeClr val="bg1"/>
              </a:solidFill>
              <a:ea typeface="微软雅黑" panose="020B0503020204020204" charset="-122"/>
              <a:cs typeface="微软雅黑" panose="020B0503020204020204" charset="-122"/>
            </a:endParaRPr>
          </a:p>
        </p:txBody>
      </p:sp>
    </p:spTree>
    <p:custDataLst>
      <p:tags r:id="rId3"/>
    </p:custData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798830" y="2183130"/>
            <a:ext cx="10718800" cy="3342640"/>
          </a:xfrm>
          <a:prstGeom prst="rect">
            <a:avLst/>
          </a:prstGeom>
          <a:gradFill>
            <a:gsLst>
              <a:gs pos="50000">
                <a:schemeClr val="accent1">
                  <a:alpha val="60000"/>
                </a:schemeClr>
              </a:gs>
              <a:gs pos="0">
                <a:schemeClr val="accent1">
                  <a:lumMod val="25000"/>
                  <a:lumOff val="75000"/>
                </a:schemeClr>
              </a:gs>
              <a:gs pos="100000">
                <a:schemeClr val="accent1">
                  <a:lumMod val="85000"/>
                </a:schemeClr>
              </a:gs>
            </a:gsLst>
            <a:lin ang="5400000" scaled="0"/>
          </a:gradFill>
        </p:spPr>
        <p:txBody>
          <a:bodyPr wrap="square" rtlCol="0">
            <a:noAutofit/>
          </a:bodyPr>
          <a:p>
            <a:pPr algn="l"/>
            <a:endParaRPr lang="zh-CN" altLang="en-US" dirty="0"/>
          </a:p>
        </p:txBody>
      </p:sp>
      <p:sp>
        <p:nvSpPr>
          <p:cNvPr id="2" name="标题 1"/>
          <p:cNvSpPr>
            <a:spLocks noGrp="1"/>
          </p:cNvSpPr>
          <p:nvPr>
            <p:ph type="title"/>
            <p:custDataLst>
              <p:tags r:id="rId1"/>
            </p:custDataLst>
          </p:nvPr>
        </p:nvSpPr>
        <p:spPr>
          <a:xfrm>
            <a:off x="798830" y="852805"/>
            <a:ext cx="6542405" cy="705485"/>
          </a:xfrm>
        </p:spPr>
        <p:txBody>
          <a:bodyPr>
            <a:normAutofit/>
          </a:bodyPr>
          <a:lstStyle/>
          <a:p>
            <a:r>
              <a:t>4.2.4 算法设计的基本思想与方法</a:t>
            </a:r>
          </a:p>
        </p:txBody>
      </p:sp>
      <p:pic>
        <p:nvPicPr>
          <p:cNvPr id="3" name="图片 2" descr="QQ截图20240613143524"/>
          <p:cNvPicPr>
            <a:picLocks noChangeAspect="1"/>
          </p:cNvPicPr>
          <p:nvPr/>
        </p:nvPicPr>
        <p:blipFill>
          <a:blip r:embed="rId2"/>
          <a:stretch>
            <a:fillRect/>
          </a:stretch>
        </p:blipFill>
        <p:spPr>
          <a:xfrm>
            <a:off x="10486390" y="137160"/>
            <a:ext cx="1440000" cy="911141"/>
          </a:xfrm>
          <a:prstGeom prst="rect">
            <a:avLst/>
          </a:prstGeom>
          <a:solidFill>
            <a:schemeClr val="accent1"/>
          </a:solidFill>
        </p:spPr>
      </p:pic>
      <p:sp>
        <p:nvSpPr>
          <p:cNvPr id="4" name="文本框 3"/>
          <p:cNvSpPr txBox="1"/>
          <p:nvPr/>
        </p:nvSpPr>
        <p:spPr>
          <a:xfrm>
            <a:off x="1573530" y="2435860"/>
            <a:ext cx="9291955" cy="3023870"/>
          </a:xfrm>
          <a:prstGeom prst="rect">
            <a:avLst/>
          </a:prstGeom>
          <a:noFill/>
        </p:spPr>
        <p:txBody>
          <a:bodyPr wrap="square" rtlCol="0">
            <a:noAutofit/>
          </a:bodyPr>
          <a:p>
            <a:pPr algn="l"/>
            <a:r>
              <a:rPr lang="zh-CN" altLang="en-US" sz="2200" dirty="0">
                <a:solidFill>
                  <a:srgbClr val="FFC000"/>
                </a:solidFill>
                <a:ea typeface="微软雅黑" panose="020B0503020204020204" charset="-122"/>
                <a:cs typeface="微软雅黑" panose="020B0503020204020204" charset="-122"/>
              </a:rPr>
              <a:t>“模拟自然”的仿生法</a:t>
            </a:r>
            <a:endParaRPr lang="zh-CN" altLang="en-US" sz="2200" dirty="0">
              <a:solidFill>
                <a:srgbClr val="FFC000"/>
              </a:solidFill>
              <a:ea typeface="微软雅黑" panose="020B0503020204020204" charset="-122"/>
              <a:cs typeface="微软雅黑" panose="020B0503020204020204" charset="-122"/>
            </a:endParaRPr>
          </a:p>
          <a:p>
            <a:pPr algn="l"/>
            <a:r>
              <a:rPr lang="zh-CN" altLang="en-US" sz="2000" dirty="0">
                <a:solidFill>
                  <a:schemeClr val="bg1"/>
                </a:solidFill>
                <a:ea typeface="微软雅黑" panose="020B0503020204020204" charset="-122"/>
                <a:cs typeface="微软雅黑" panose="020B0503020204020204" charset="-122"/>
              </a:rPr>
              <a:t>延伸来讲，大自然的进化，社会的进步、人类的创新实际上都离不开多样性和正反馈。多样性保证了系统的创新能力，正反馈保证了优良特性能够得到强化，两者要恰到好处地结</a:t>
            </a:r>
            <a:endParaRPr lang="zh-CN" altLang="en-US" sz="2000" dirty="0">
              <a:solidFill>
                <a:schemeClr val="bg1"/>
              </a:solidFill>
              <a:ea typeface="微软雅黑" panose="020B0503020204020204" charset="-122"/>
              <a:cs typeface="微软雅黑" panose="020B0503020204020204" charset="-122"/>
            </a:endParaRPr>
          </a:p>
          <a:p>
            <a:pPr algn="l"/>
            <a:r>
              <a:rPr lang="zh-CN" altLang="en-US" sz="2000" dirty="0">
                <a:solidFill>
                  <a:schemeClr val="bg1"/>
                </a:solidFill>
                <a:ea typeface="微软雅黑" panose="020B0503020204020204" charset="-122"/>
                <a:cs typeface="微软雅黑" panose="020B0503020204020204" charset="-122"/>
              </a:rPr>
              <a:t>合。如果多样性过剩，也就是系统过于活跃，这相当于蚂蚁会过多的随运动；相反，如果多样性不够，正反馈机制过强，那么系统就好比一潭死水</a:t>
            </a:r>
            <a:endParaRPr lang="zh-CN" altLang="en-US" sz="2000" dirty="0">
              <a:solidFill>
                <a:schemeClr val="bg1"/>
              </a:solidFill>
              <a:ea typeface="微软雅黑" panose="020B0503020204020204" charset="-122"/>
              <a:cs typeface="微软雅黑" panose="020B0503020204020204" charset="-122"/>
            </a:endParaRPr>
          </a:p>
        </p:txBody>
      </p:sp>
    </p:spTree>
    <p:custDataLst>
      <p:tags r:id="rId3"/>
    </p:custData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6" name="节编号"/>
          <p:cNvSpPr>
            <a:spLocks noGrp="1"/>
          </p:cNvSpPr>
          <p:nvPr>
            <p:ph type="body" sz="quarter" idx="13"/>
            <p:custDataLst>
              <p:tags r:id="rId1"/>
            </p:custDataLst>
          </p:nvPr>
        </p:nvSpPr>
        <p:spPr>
          <a:xfrm rot="16200000">
            <a:off x="615950" y="1539240"/>
            <a:ext cx="1553210" cy="2478405"/>
          </a:xfrm>
        </p:spPr>
        <p:txBody>
          <a:bodyPr/>
          <a:lstStyle/>
          <a:p>
            <a:r>
              <a:rPr lang="en-US" altLang="zh-CN"/>
              <a:t>04</a:t>
            </a:r>
            <a:endParaRPr lang="en-US" altLang="zh-CN"/>
          </a:p>
        </p:txBody>
      </p:sp>
      <p:sp>
        <p:nvSpPr>
          <p:cNvPr id="2" name="文本框 1"/>
          <p:cNvSpPr txBox="1"/>
          <p:nvPr/>
        </p:nvSpPr>
        <p:spPr>
          <a:xfrm>
            <a:off x="4356735" y="2215515"/>
            <a:ext cx="4274820" cy="2426335"/>
          </a:xfrm>
          <a:prstGeom prst="rect">
            <a:avLst/>
          </a:prstGeom>
          <a:noFill/>
        </p:spPr>
        <p:txBody>
          <a:bodyPr wrap="square" rtlCol="0">
            <a:noAutofit/>
          </a:bodyPr>
          <a:p>
            <a:pPr indent="0" algn="l">
              <a:lnSpc>
                <a:spcPct val="150000"/>
              </a:lnSpc>
              <a:buNone/>
            </a:pPr>
            <a:r>
              <a:rPr sz="2400" b="1" dirty="0">
                <a:ea typeface="微软雅黑" panose="020B0503020204020204" charset="-122"/>
                <a:cs typeface="微软雅黑" panose="020B0503020204020204" charset="-122"/>
                <a:sym typeface="+mn-ea"/>
              </a:rPr>
              <a:t>4.1</a:t>
            </a:r>
            <a:r>
              <a:rPr sz="2400" b="1" dirty="0">
                <a:solidFill>
                  <a:schemeClr val="tx1"/>
                </a:solidFill>
                <a:ea typeface="微软雅黑" panose="020B0503020204020204" charset="-122"/>
                <a:cs typeface="微软雅黑" panose="020B0503020204020204" charset="-122"/>
                <a:sym typeface="+mn-ea"/>
              </a:rPr>
              <a:t>计算思维下的语言与程序</a:t>
            </a:r>
            <a:r>
              <a:rPr sz="2400" b="1" dirty="0">
                <a:ea typeface="微软雅黑" panose="020B0503020204020204" charset="-122"/>
                <a:cs typeface="微软雅黑" panose="020B0503020204020204" charset="-122"/>
                <a:sym typeface="+mn-ea"/>
              </a:rPr>
              <a:t> </a:t>
            </a:r>
            <a:endParaRPr sz="2400" b="1" dirty="0">
              <a:ea typeface="微软雅黑" panose="020B0503020204020204" charset="-122"/>
              <a:cs typeface="微软雅黑" panose="020B0503020204020204" charset="-122"/>
            </a:endParaRPr>
          </a:p>
          <a:p>
            <a:pPr indent="0" algn="l">
              <a:lnSpc>
                <a:spcPct val="150000"/>
              </a:lnSpc>
              <a:buNone/>
            </a:pPr>
            <a:r>
              <a:rPr sz="2400" b="1" dirty="0">
                <a:ea typeface="微软雅黑" panose="020B0503020204020204" charset="-122"/>
                <a:cs typeface="微软雅黑" panose="020B0503020204020204" charset="-122"/>
                <a:sym typeface="+mn-ea"/>
              </a:rPr>
              <a:t>4.2 计算思维下的算法逻辑</a:t>
            </a:r>
            <a:endParaRPr sz="2400" b="1" dirty="0">
              <a:ea typeface="微软雅黑" panose="020B0503020204020204" charset="-122"/>
              <a:cs typeface="微软雅黑" panose="020B0503020204020204" charset="-122"/>
            </a:endParaRPr>
          </a:p>
          <a:p>
            <a:pPr indent="0" algn="l">
              <a:lnSpc>
                <a:spcPct val="150000"/>
              </a:lnSpc>
              <a:buNone/>
            </a:pPr>
            <a:r>
              <a:rPr sz="2400" b="1" dirty="0">
                <a:ea typeface="微软雅黑" panose="020B0503020204020204" charset="-122"/>
                <a:cs typeface="微软雅黑" panose="020B0503020204020204" charset="-122"/>
                <a:sym typeface="+mn-ea"/>
              </a:rPr>
              <a:t>4.3 </a:t>
            </a:r>
            <a:r>
              <a:rPr sz="2400" b="1" dirty="0">
                <a:solidFill>
                  <a:srgbClr val="FF0000"/>
                </a:solidFill>
                <a:ea typeface="微软雅黑" panose="020B0503020204020204" charset="-122"/>
                <a:cs typeface="微软雅黑" panose="020B0503020204020204" charset="-122"/>
                <a:sym typeface="+mn-ea"/>
              </a:rPr>
              <a:t>软件开发与过程管理</a:t>
            </a:r>
            <a:r>
              <a:rPr sz="2400" b="1" dirty="0">
                <a:ea typeface="微软雅黑" panose="020B0503020204020204" charset="-122"/>
                <a:cs typeface="微软雅黑" panose="020B0503020204020204" charset="-122"/>
                <a:sym typeface="+mn-ea"/>
              </a:rPr>
              <a:t> </a:t>
            </a:r>
            <a:endParaRPr lang="zh-CN" altLang="en-US" sz="2400" b="1" dirty="0">
              <a:ea typeface="微软雅黑" panose="020B0503020204020204" charset="-122"/>
              <a:cs typeface="微软雅黑" panose="020B0503020204020204" charset="-122"/>
            </a:endParaRPr>
          </a:p>
        </p:txBody>
      </p:sp>
      <p:sp>
        <p:nvSpPr>
          <p:cNvPr id="3" name="文本框 2"/>
          <p:cNvSpPr txBox="1"/>
          <p:nvPr/>
        </p:nvSpPr>
        <p:spPr>
          <a:xfrm>
            <a:off x="3902710" y="568325"/>
            <a:ext cx="5951220" cy="892810"/>
          </a:xfrm>
          <a:prstGeom prst="rect">
            <a:avLst/>
          </a:prstGeom>
          <a:noFill/>
        </p:spPr>
        <p:txBody>
          <a:bodyPr wrap="square" rtlCol="0">
            <a:noAutofit/>
          </a:bodyPr>
          <a:p>
            <a:pPr algn="l"/>
            <a:r>
              <a:rPr lang="zh-CN" altLang="en-US" sz="5000" b="1" dirty="0">
                <a:ea typeface="微软雅黑" panose="020B0503020204020204" charset="-122"/>
                <a:cs typeface="微软雅黑" panose="020B0503020204020204" charset="-122"/>
                <a:sym typeface="+mn-ea"/>
              </a:rPr>
              <a:t>探索程序与算法</a:t>
            </a:r>
            <a:endParaRPr lang="zh-CN" altLang="en-US" sz="5000" b="1">
              <a:ea typeface="微软雅黑" panose="020B0503020204020204" charset="-122"/>
              <a:cs typeface="微软雅黑" panose="020B0503020204020204" charset="-122"/>
              <a:sym typeface="微软雅黑" panose="020B0503020204020204" charset="-122"/>
            </a:endParaRPr>
          </a:p>
        </p:txBody>
      </p:sp>
    </p:spTree>
    <p:custDataLst>
      <p:tags r:id="rId2"/>
    </p:custData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6" name="节编号"/>
          <p:cNvSpPr>
            <a:spLocks noGrp="1"/>
          </p:cNvSpPr>
          <p:nvPr>
            <p:ph type="body" sz="quarter" idx="13"/>
            <p:custDataLst>
              <p:tags r:id="rId1"/>
            </p:custDataLst>
          </p:nvPr>
        </p:nvSpPr>
        <p:spPr>
          <a:xfrm rot="16200000">
            <a:off x="1102360" y="1776095"/>
            <a:ext cx="931545" cy="2711450"/>
          </a:xfrm>
        </p:spPr>
        <p:txBody>
          <a:bodyPr>
            <a:noAutofit/>
          </a:bodyPr>
          <a:lstStyle/>
          <a:p>
            <a:r>
              <a:rPr lang="en-US" altLang="zh-CN" sz="5900"/>
              <a:t>4.3</a:t>
            </a:r>
            <a:endParaRPr lang="en-US" altLang="zh-CN" sz="5900"/>
          </a:p>
        </p:txBody>
      </p:sp>
      <p:sp>
        <p:nvSpPr>
          <p:cNvPr id="2" name="文本框 1"/>
          <p:cNvSpPr txBox="1"/>
          <p:nvPr/>
        </p:nvSpPr>
        <p:spPr>
          <a:xfrm>
            <a:off x="3662680" y="699135"/>
            <a:ext cx="6850380" cy="860425"/>
          </a:xfrm>
          <a:prstGeom prst="rect">
            <a:avLst/>
          </a:prstGeom>
          <a:noFill/>
        </p:spPr>
        <p:txBody>
          <a:bodyPr wrap="square" rtlCol="0">
            <a:spAutoFit/>
          </a:bodyPr>
          <a:p>
            <a:pPr algn="l"/>
            <a:r>
              <a:rPr lang="zh-CN" altLang="en-US" sz="5000" b="1" dirty="0">
                <a:ea typeface="微软雅黑" panose="020B0503020204020204" charset="-122"/>
                <a:cs typeface="微软雅黑" panose="020B0503020204020204" charset="-122"/>
              </a:rPr>
              <a:t>软件开发与过程管理</a:t>
            </a:r>
            <a:endParaRPr lang="zh-CN" altLang="en-US" sz="5000" b="1" dirty="0">
              <a:ea typeface="微软雅黑" panose="020B0503020204020204" charset="-122"/>
              <a:cs typeface="微软雅黑" panose="020B0503020204020204" charset="-122"/>
            </a:endParaRPr>
          </a:p>
        </p:txBody>
      </p:sp>
      <p:sp>
        <p:nvSpPr>
          <p:cNvPr id="5" name="文本框 4"/>
          <p:cNvSpPr txBox="1"/>
          <p:nvPr/>
        </p:nvSpPr>
        <p:spPr>
          <a:xfrm>
            <a:off x="4274185" y="2414270"/>
            <a:ext cx="4770120" cy="2292350"/>
          </a:xfrm>
          <a:prstGeom prst="rect">
            <a:avLst/>
          </a:prstGeom>
          <a:noFill/>
        </p:spPr>
        <p:txBody>
          <a:bodyPr wrap="square" rtlCol="0">
            <a:noAutofit/>
          </a:bodyPr>
          <a:p>
            <a:pPr indent="0" algn="l">
              <a:buFont typeface="微软雅黑" panose="020B0503020204020204" charset="-122"/>
              <a:buNone/>
            </a:pPr>
            <a:r>
              <a:rPr sz="2400" b="1">
                <a:ea typeface="微软雅黑" panose="020B0503020204020204" charset="-122"/>
                <a:cs typeface="微软雅黑" panose="020B0503020204020204" charset="-122"/>
                <a:sym typeface="微软雅黑" panose="020B0503020204020204" charset="-122"/>
              </a:rPr>
              <a:t>4.3.1　软件开发的基本过程 144</a:t>
            </a:r>
            <a:endParaRPr sz="2400" b="1">
              <a:ea typeface="微软雅黑" panose="020B0503020204020204" charset="-122"/>
              <a:cs typeface="微软雅黑" panose="020B0503020204020204" charset="-122"/>
              <a:sym typeface="微软雅黑" panose="020B0503020204020204" charset="-122"/>
            </a:endParaRPr>
          </a:p>
          <a:p>
            <a:pPr indent="0" algn="l">
              <a:buFont typeface="微软雅黑" panose="020B0503020204020204" charset="-122"/>
              <a:buNone/>
            </a:pPr>
            <a:r>
              <a:rPr sz="2400" b="1">
                <a:ea typeface="微软雅黑" panose="020B0503020204020204" charset="-122"/>
                <a:cs typeface="微软雅黑" panose="020B0503020204020204" charset="-122"/>
                <a:sym typeface="微软雅黑" panose="020B0503020204020204" charset="-122"/>
              </a:rPr>
              <a:t>4.3.2　低代码开发</a:t>
            </a:r>
            <a:br>
              <a:rPr lang="zh-CN" altLang="en-US" sz="2400" b="1">
                <a:ea typeface="微软雅黑" panose="020B0503020204020204" charset="-122"/>
                <a:cs typeface="微软雅黑" panose="020B0503020204020204" charset="-122"/>
                <a:sym typeface="微软雅黑" panose="020B0503020204020204" charset="-122"/>
              </a:rPr>
            </a:br>
            <a:endParaRPr lang="zh-CN" altLang="en-US" sz="2400" b="1">
              <a:ea typeface="微软雅黑" panose="020B0503020204020204" charset="-122"/>
              <a:cs typeface="微软雅黑" panose="020B0503020204020204" charset="-122"/>
            </a:endParaRPr>
          </a:p>
          <a:p>
            <a:pPr algn="l"/>
            <a:endParaRPr lang="zh-CN" altLang="en-US" sz="2400" b="1" dirty="0">
              <a:ea typeface="微软雅黑" panose="020B0503020204020204" charset="-122"/>
              <a:cs typeface="微软雅黑" panose="020B0503020204020204" charset="-122"/>
            </a:endParaRPr>
          </a:p>
        </p:txBody>
      </p:sp>
    </p:spTree>
    <p:custDataLst>
      <p:tags r:id="rId2"/>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6" name="节编号"/>
          <p:cNvSpPr>
            <a:spLocks noGrp="1"/>
          </p:cNvSpPr>
          <p:nvPr>
            <p:ph type="body" sz="quarter" idx="13"/>
            <p:custDataLst>
              <p:tags r:id="rId1"/>
            </p:custDataLst>
          </p:nvPr>
        </p:nvSpPr>
        <p:spPr>
          <a:xfrm rot="16200000">
            <a:off x="615950" y="1539240"/>
            <a:ext cx="1553210" cy="2478405"/>
          </a:xfrm>
        </p:spPr>
        <p:txBody>
          <a:bodyPr/>
          <a:lstStyle/>
          <a:p>
            <a:r>
              <a:rPr lang="en-US" altLang="zh-CN"/>
              <a:t>04</a:t>
            </a:r>
            <a:endParaRPr lang="en-US" altLang="zh-CN"/>
          </a:p>
        </p:txBody>
      </p:sp>
      <p:sp>
        <p:nvSpPr>
          <p:cNvPr id="2" name="文本框 1"/>
          <p:cNvSpPr txBox="1"/>
          <p:nvPr/>
        </p:nvSpPr>
        <p:spPr>
          <a:xfrm>
            <a:off x="4356735" y="2215515"/>
            <a:ext cx="4516755" cy="2426335"/>
          </a:xfrm>
          <a:prstGeom prst="rect">
            <a:avLst/>
          </a:prstGeom>
          <a:noFill/>
        </p:spPr>
        <p:txBody>
          <a:bodyPr wrap="square" rtlCol="0">
            <a:noAutofit/>
          </a:bodyPr>
          <a:p>
            <a:pPr indent="0" algn="l">
              <a:lnSpc>
                <a:spcPct val="150000"/>
              </a:lnSpc>
              <a:buNone/>
            </a:pPr>
            <a:r>
              <a:rPr sz="2400" b="1" dirty="0">
                <a:ea typeface="微软雅黑" panose="020B0503020204020204" charset="-122"/>
                <a:cs typeface="微软雅黑" panose="020B0503020204020204" charset="-122"/>
              </a:rPr>
              <a:t>4.1</a:t>
            </a:r>
            <a:r>
              <a:rPr sz="2400" b="1" dirty="0">
                <a:solidFill>
                  <a:srgbClr val="FF0000"/>
                </a:solidFill>
                <a:ea typeface="微软雅黑" panose="020B0503020204020204" charset="-122"/>
                <a:cs typeface="微软雅黑" panose="020B0503020204020204" charset="-122"/>
              </a:rPr>
              <a:t>计算思维下的语言与程序</a:t>
            </a:r>
            <a:r>
              <a:rPr sz="2400" b="1" dirty="0">
                <a:ea typeface="微软雅黑" panose="020B0503020204020204" charset="-122"/>
                <a:cs typeface="微软雅黑" panose="020B0503020204020204" charset="-122"/>
              </a:rPr>
              <a:t> </a:t>
            </a:r>
            <a:endParaRPr sz="2400" b="1" dirty="0">
              <a:ea typeface="微软雅黑" panose="020B0503020204020204" charset="-122"/>
              <a:cs typeface="微软雅黑" panose="020B0503020204020204" charset="-122"/>
            </a:endParaRPr>
          </a:p>
          <a:p>
            <a:pPr indent="0" algn="l">
              <a:lnSpc>
                <a:spcPct val="150000"/>
              </a:lnSpc>
              <a:buNone/>
            </a:pPr>
            <a:r>
              <a:rPr sz="2400" b="1" dirty="0">
                <a:ea typeface="微软雅黑" panose="020B0503020204020204" charset="-122"/>
                <a:cs typeface="微软雅黑" panose="020B0503020204020204" charset="-122"/>
              </a:rPr>
              <a:t>4.2 计算思维下的算法逻辑</a:t>
            </a:r>
            <a:endParaRPr sz="2400" b="1" dirty="0">
              <a:ea typeface="微软雅黑" panose="020B0503020204020204" charset="-122"/>
              <a:cs typeface="微软雅黑" panose="020B0503020204020204" charset="-122"/>
            </a:endParaRPr>
          </a:p>
          <a:p>
            <a:pPr indent="0" algn="l">
              <a:lnSpc>
                <a:spcPct val="150000"/>
              </a:lnSpc>
              <a:buNone/>
            </a:pPr>
            <a:r>
              <a:rPr sz="2400" b="1" dirty="0">
                <a:ea typeface="微软雅黑" panose="020B0503020204020204" charset="-122"/>
                <a:cs typeface="微软雅黑" panose="020B0503020204020204" charset="-122"/>
              </a:rPr>
              <a:t>4.3 软件开发与过程管理 </a:t>
            </a:r>
            <a:endParaRPr sz="2400" b="1" dirty="0">
              <a:ea typeface="微软雅黑" panose="020B0503020204020204" charset="-122"/>
              <a:cs typeface="微软雅黑" panose="020B0503020204020204" charset="-122"/>
            </a:endParaRPr>
          </a:p>
        </p:txBody>
      </p:sp>
      <p:sp>
        <p:nvSpPr>
          <p:cNvPr id="3" name="文本框 2"/>
          <p:cNvSpPr txBox="1"/>
          <p:nvPr/>
        </p:nvSpPr>
        <p:spPr>
          <a:xfrm>
            <a:off x="3902710" y="568325"/>
            <a:ext cx="5748655" cy="892810"/>
          </a:xfrm>
          <a:prstGeom prst="rect">
            <a:avLst/>
          </a:prstGeom>
          <a:noFill/>
        </p:spPr>
        <p:txBody>
          <a:bodyPr wrap="square" rtlCol="0">
            <a:noAutofit/>
          </a:bodyPr>
          <a:p>
            <a:pPr algn="l"/>
            <a:r>
              <a:rPr lang="zh-CN" altLang="en-US" sz="5000" b="1" dirty="0">
                <a:ea typeface="微软雅黑" panose="020B0503020204020204" charset="-122"/>
                <a:cs typeface="微软雅黑" panose="020B0503020204020204" charset="-122"/>
                <a:sym typeface="+mn-ea"/>
              </a:rPr>
              <a:t>探索程序与算法</a:t>
            </a:r>
            <a:endParaRPr lang="zh-CN" altLang="en-US" sz="5000" b="1" dirty="0">
              <a:ea typeface="微软雅黑" panose="020B0503020204020204" charset="-122"/>
              <a:cs typeface="微软雅黑" panose="020B0503020204020204" charset="-122"/>
            </a:endParaRPr>
          </a:p>
          <a:p>
            <a:pPr algn="l"/>
            <a:endParaRPr lang="zh-CN" altLang="en-US" sz="5000" b="1" dirty="0">
              <a:ea typeface="微软雅黑" panose="020B0503020204020204" charset="-122"/>
              <a:cs typeface="微软雅黑" panose="020B0503020204020204" charset="-122"/>
            </a:endParaRPr>
          </a:p>
        </p:txBody>
      </p:sp>
    </p:spTree>
    <p:custDataLst>
      <p:tags r:id="rId2"/>
    </p:custData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798830" y="852805"/>
            <a:ext cx="6542405" cy="705485"/>
          </a:xfrm>
        </p:spPr>
        <p:txBody>
          <a:bodyPr>
            <a:normAutofit/>
          </a:bodyPr>
          <a:lstStyle/>
          <a:p>
            <a:r>
              <a:rPr lang="en-US" altLang="zh-CN"/>
              <a:t>4.3.1 软件开发的基本过程</a:t>
            </a:r>
            <a:endParaRPr lang="en-US" altLang="zh-CN"/>
          </a:p>
        </p:txBody>
      </p:sp>
      <p:sp>
        <p:nvSpPr>
          <p:cNvPr id="14" name="图形 38" descr="343439383331313b343532303033313bd3a6d3c3c9ccb3c7"/>
          <p:cNvSpPr/>
          <p:nvPr>
            <p:custDataLst>
              <p:tags r:id="rId2"/>
            </p:custDataLst>
          </p:nvPr>
        </p:nvSpPr>
        <p:spPr>
          <a:xfrm>
            <a:off x="1058076" y="2275039"/>
            <a:ext cx="296567" cy="320003"/>
          </a:xfrm>
          <a:custGeom>
            <a:avLst/>
            <a:gdLst>
              <a:gd name="connsiteX0" fmla="*/ 688654 w 847432"/>
              <a:gd name="connsiteY0" fmla="*/ 914514 h 914400"/>
              <a:gd name="connsiteX1" fmla="*/ 159008 w 847432"/>
              <a:gd name="connsiteY1" fmla="*/ 914514 h 914400"/>
              <a:gd name="connsiteX2" fmla="*/ 115 w 847432"/>
              <a:gd name="connsiteY2" fmla="*/ 762113 h 914400"/>
              <a:gd name="connsiteX3" fmla="*/ 115 w 847432"/>
              <a:gd name="connsiteY3" fmla="*/ 152514 h 914400"/>
              <a:gd name="connsiteX4" fmla="*/ 159008 w 847432"/>
              <a:gd name="connsiteY4" fmla="*/ 114 h 914400"/>
              <a:gd name="connsiteX5" fmla="*/ 688654 w 847432"/>
              <a:gd name="connsiteY5" fmla="*/ 114 h 914400"/>
              <a:gd name="connsiteX6" fmla="*/ 847547 w 847432"/>
              <a:gd name="connsiteY6" fmla="*/ 152514 h 914400"/>
              <a:gd name="connsiteX7" fmla="*/ 847547 w 847432"/>
              <a:gd name="connsiteY7" fmla="*/ 762113 h 914400"/>
              <a:gd name="connsiteX8" fmla="*/ 688654 w 847432"/>
              <a:gd name="connsiteY8" fmla="*/ 914514 h 914400"/>
              <a:gd name="connsiteX9" fmla="*/ 423830 w 847432"/>
              <a:gd name="connsiteY9" fmla="*/ 421029 h 914400"/>
              <a:gd name="connsiteX10" fmla="*/ 635687 w 847432"/>
              <a:gd name="connsiteY10" fmla="*/ 210571 h 914400"/>
              <a:gd name="connsiteX11" fmla="*/ 582724 w 847432"/>
              <a:gd name="connsiteY11" fmla="*/ 157957 h 914400"/>
              <a:gd name="connsiteX12" fmla="*/ 529760 w 847432"/>
              <a:gd name="connsiteY12" fmla="*/ 210571 h 914400"/>
              <a:gd name="connsiteX13" fmla="*/ 423830 w 847432"/>
              <a:gd name="connsiteY13" fmla="*/ 315800 h 914400"/>
              <a:gd name="connsiteX14" fmla="*/ 317902 w 847432"/>
              <a:gd name="connsiteY14" fmla="*/ 210571 h 914400"/>
              <a:gd name="connsiteX15" fmla="*/ 264937 w 847432"/>
              <a:gd name="connsiteY15" fmla="*/ 157957 h 914400"/>
              <a:gd name="connsiteX16" fmla="*/ 211973 w 847432"/>
              <a:gd name="connsiteY16" fmla="*/ 210571 h 914400"/>
              <a:gd name="connsiteX17" fmla="*/ 423830 w 847432"/>
              <a:gd name="connsiteY17" fmla="*/ 421029 h 914400"/>
              <a:gd name="connsiteX18" fmla="*/ 529760 w 847432"/>
              <a:gd name="connsiteY18" fmla="*/ 736716 h 914400"/>
              <a:gd name="connsiteX19" fmla="*/ 582724 w 847432"/>
              <a:gd name="connsiteY19" fmla="*/ 684099 h 914400"/>
              <a:gd name="connsiteX20" fmla="*/ 529760 w 847432"/>
              <a:gd name="connsiteY20" fmla="*/ 631485 h 914400"/>
              <a:gd name="connsiteX21" fmla="*/ 317902 w 847432"/>
              <a:gd name="connsiteY21" fmla="*/ 631485 h 914400"/>
              <a:gd name="connsiteX22" fmla="*/ 264937 w 847432"/>
              <a:gd name="connsiteY22" fmla="*/ 684099 h 914400"/>
              <a:gd name="connsiteX23" fmla="*/ 317902 w 847432"/>
              <a:gd name="connsiteY23" fmla="*/ 736716 h 914400"/>
              <a:gd name="connsiteX24" fmla="*/ 529760 w 847432"/>
              <a:gd name="connsiteY24" fmla="*/ 736716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847432" h="914400">
                <a:moveTo>
                  <a:pt x="688654" y="914514"/>
                </a:moveTo>
                <a:lnTo>
                  <a:pt x="159008" y="914514"/>
                </a:lnTo>
                <a:cubicBezTo>
                  <a:pt x="68969" y="914514"/>
                  <a:pt x="115" y="848475"/>
                  <a:pt x="115" y="762113"/>
                </a:cubicBezTo>
                <a:lnTo>
                  <a:pt x="115" y="152514"/>
                </a:lnTo>
                <a:cubicBezTo>
                  <a:pt x="115" y="66154"/>
                  <a:pt x="68969" y="114"/>
                  <a:pt x="159008" y="114"/>
                </a:cubicBezTo>
                <a:lnTo>
                  <a:pt x="688654" y="114"/>
                </a:lnTo>
                <a:cubicBezTo>
                  <a:pt x="778693" y="114"/>
                  <a:pt x="847547" y="66154"/>
                  <a:pt x="847547" y="152514"/>
                </a:cubicBezTo>
                <a:lnTo>
                  <a:pt x="847547" y="762113"/>
                </a:lnTo>
                <a:cubicBezTo>
                  <a:pt x="847547" y="848475"/>
                  <a:pt x="778693" y="914514"/>
                  <a:pt x="688654" y="914514"/>
                </a:cubicBezTo>
                <a:moveTo>
                  <a:pt x="423830" y="421029"/>
                </a:moveTo>
                <a:cubicBezTo>
                  <a:pt x="540351" y="421029"/>
                  <a:pt x="635687" y="326323"/>
                  <a:pt x="635687" y="210571"/>
                </a:cubicBezTo>
                <a:cubicBezTo>
                  <a:pt x="635687" y="179003"/>
                  <a:pt x="614503" y="157957"/>
                  <a:pt x="582724" y="157957"/>
                </a:cubicBezTo>
                <a:cubicBezTo>
                  <a:pt x="550945" y="157957"/>
                  <a:pt x="529760" y="179003"/>
                  <a:pt x="529760" y="210571"/>
                </a:cubicBezTo>
                <a:cubicBezTo>
                  <a:pt x="529760" y="268447"/>
                  <a:pt x="482091" y="315800"/>
                  <a:pt x="423830" y="315800"/>
                </a:cubicBezTo>
                <a:cubicBezTo>
                  <a:pt x="365570" y="315800"/>
                  <a:pt x="317902" y="268447"/>
                  <a:pt x="317902" y="210571"/>
                </a:cubicBezTo>
                <a:cubicBezTo>
                  <a:pt x="317902" y="179003"/>
                  <a:pt x="296716" y="157957"/>
                  <a:pt x="264937" y="157957"/>
                </a:cubicBezTo>
                <a:cubicBezTo>
                  <a:pt x="233158" y="157957"/>
                  <a:pt x="211973" y="179003"/>
                  <a:pt x="211973" y="210571"/>
                </a:cubicBezTo>
                <a:cubicBezTo>
                  <a:pt x="211973" y="326323"/>
                  <a:pt x="307309" y="421029"/>
                  <a:pt x="423830" y="421029"/>
                </a:cubicBezTo>
                <a:moveTo>
                  <a:pt x="529760" y="736716"/>
                </a:moveTo>
                <a:cubicBezTo>
                  <a:pt x="561539" y="736716"/>
                  <a:pt x="582724" y="715668"/>
                  <a:pt x="582724" y="684099"/>
                </a:cubicBezTo>
                <a:cubicBezTo>
                  <a:pt x="582724" y="652532"/>
                  <a:pt x="561539" y="631485"/>
                  <a:pt x="529760" y="631485"/>
                </a:cubicBezTo>
                <a:lnTo>
                  <a:pt x="317902" y="631485"/>
                </a:lnTo>
                <a:cubicBezTo>
                  <a:pt x="286123" y="631485"/>
                  <a:pt x="264937" y="652532"/>
                  <a:pt x="264937" y="684099"/>
                </a:cubicBezTo>
                <a:cubicBezTo>
                  <a:pt x="264937" y="715668"/>
                  <a:pt x="286123" y="736716"/>
                  <a:pt x="317902" y="736716"/>
                </a:cubicBezTo>
                <a:lnTo>
                  <a:pt x="529760" y="736716"/>
                </a:lnTo>
              </a:path>
            </a:pathLst>
          </a:custGeom>
          <a:solidFill>
            <a:srgbClr val="FFFFFF"/>
          </a:solidFill>
          <a:ln w="32658"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ea typeface="微软雅黑" panose="020B0503020204020204" charset="-122"/>
              <a:cs typeface="微软雅黑" panose="020B0503020204020204" charset="-122"/>
            </a:endParaRPr>
          </a:p>
        </p:txBody>
      </p:sp>
      <p:sp>
        <p:nvSpPr>
          <p:cNvPr id="15" name="任意多边形: 形状 17"/>
          <p:cNvSpPr/>
          <p:nvPr>
            <p:custDataLst>
              <p:tags r:id="rId3"/>
            </p:custDataLst>
          </p:nvPr>
        </p:nvSpPr>
        <p:spPr>
          <a:xfrm>
            <a:off x="1058076" y="3900460"/>
            <a:ext cx="320024" cy="319420"/>
          </a:xfrm>
          <a:custGeom>
            <a:avLst/>
            <a:gdLst>
              <a:gd name="connsiteX0" fmla="*/ 527916 w 914458"/>
              <a:gd name="connsiteY0" fmla="*/ 517737 h 912736"/>
              <a:gd name="connsiteX1" fmla="*/ 798801 w 914458"/>
              <a:gd name="connsiteY1" fmla="*/ 517737 h 912736"/>
              <a:gd name="connsiteX2" fmla="*/ 862359 w 914458"/>
              <a:gd name="connsiteY2" fmla="*/ 580815 h 912736"/>
              <a:gd name="connsiteX3" fmla="*/ 862359 w 914458"/>
              <a:gd name="connsiteY3" fmla="*/ 849658 h 912736"/>
              <a:gd name="connsiteX4" fmla="*/ 798801 w 914458"/>
              <a:gd name="connsiteY4" fmla="*/ 912736 h 912736"/>
              <a:gd name="connsiteX5" fmla="*/ 527916 w 914458"/>
              <a:gd name="connsiteY5" fmla="*/ 912736 h 912736"/>
              <a:gd name="connsiteX6" fmla="*/ 464358 w 914458"/>
              <a:gd name="connsiteY6" fmla="*/ 849658 h 912736"/>
              <a:gd name="connsiteX7" fmla="*/ 464358 w 914458"/>
              <a:gd name="connsiteY7" fmla="*/ 580815 h 912736"/>
              <a:gd name="connsiteX8" fmla="*/ 527916 w 914458"/>
              <a:gd name="connsiteY8" fmla="*/ 517737 h 912736"/>
              <a:gd name="connsiteX9" fmla="*/ 63558 w 914458"/>
              <a:gd name="connsiteY9" fmla="*/ 517737 h 912736"/>
              <a:gd name="connsiteX10" fmla="*/ 334443 w 914458"/>
              <a:gd name="connsiteY10" fmla="*/ 517737 h 912736"/>
              <a:gd name="connsiteX11" fmla="*/ 398000 w 914458"/>
              <a:gd name="connsiteY11" fmla="*/ 580815 h 912736"/>
              <a:gd name="connsiteX12" fmla="*/ 398000 w 914458"/>
              <a:gd name="connsiteY12" fmla="*/ 849658 h 912736"/>
              <a:gd name="connsiteX13" fmla="*/ 334443 w 914458"/>
              <a:gd name="connsiteY13" fmla="*/ 912736 h 912736"/>
              <a:gd name="connsiteX14" fmla="*/ 63558 w 914458"/>
              <a:gd name="connsiteY14" fmla="*/ 912736 h 912736"/>
              <a:gd name="connsiteX15" fmla="*/ 0 w 914458"/>
              <a:gd name="connsiteY15" fmla="*/ 849658 h 912736"/>
              <a:gd name="connsiteX16" fmla="*/ 0 w 914458"/>
              <a:gd name="connsiteY16" fmla="*/ 580815 h 912736"/>
              <a:gd name="connsiteX17" fmla="*/ 63558 w 914458"/>
              <a:gd name="connsiteY17" fmla="*/ 517737 h 912736"/>
              <a:gd name="connsiteX18" fmla="*/ 671107 w 914458"/>
              <a:gd name="connsiteY18" fmla="*/ 152260 h 912736"/>
              <a:gd name="connsiteX19" fmla="*/ 581236 w 914458"/>
              <a:gd name="connsiteY19" fmla="*/ 241453 h 912736"/>
              <a:gd name="connsiteX20" fmla="*/ 671107 w 914458"/>
              <a:gd name="connsiteY20" fmla="*/ 330648 h 912736"/>
              <a:gd name="connsiteX21" fmla="*/ 760980 w 914458"/>
              <a:gd name="connsiteY21" fmla="*/ 241453 h 912736"/>
              <a:gd name="connsiteX22" fmla="*/ 63558 w 914458"/>
              <a:gd name="connsiteY22" fmla="*/ 56882 h 912736"/>
              <a:gd name="connsiteX23" fmla="*/ 334443 w 914458"/>
              <a:gd name="connsiteY23" fmla="*/ 56882 h 912736"/>
              <a:gd name="connsiteX24" fmla="*/ 398000 w 914458"/>
              <a:gd name="connsiteY24" fmla="*/ 119961 h 912736"/>
              <a:gd name="connsiteX25" fmla="*/ 398000 w 914458"/>
              <a:gd name="connsiteY25" fmla="*/ 388805 h 912736"/>
              <a:gd name="connsiteX26" fmla="*/ 334443 w 914458"/>
              <a:gd name="connsiteY26" fmla="*/ 451883 h 912736"/>
              <a:gd name="connsiteX27" fmla="*/ 63558 w 914458"/>
              <a:gd name="connsiteY27" fmla="*/ 451883 h 912736"/>
              <a:gd name="connsiteX28" fmla="*/ 0 w 914458"/>
              <a:gd name="connsiteY28" fmla="*/ 388805 h 912736"/>
              <a:gd name="connsiteX29" fmla="*/ 0 w 914458"/>
              <a:gd name="connsiteY29" fmla="*/ 119961 h 912736"/>
              <a:gd name="connsiteX30" fmla="*/ 63558 w 914458"/>
              <a:gd name="connsiteY30" fmla="*/ 56882 h 912736"/>
              <a:gd name="connsiteX31" fmla="*/ 671045 w 914458"/>
              <a:gd name="connsiteY31" fmla="*/ 0 h 912736"/>
              <a:gd name="connsiteX32" fmla="*/ 715980 w 914458"/>
              <a:gd name="connsiteY32" fmla="*/ 18469 h 912736"/>
              <a:gd name="connsiteX33" fmla="*/ 716042 w 914458"/>
              <a:gd name="connsiteY33" fmla="*/ 18469 h 912736"/>
              <a:gd name="connsiteX34" fmla="*/ 895851 w 914458"/>
              <a:gd name="connsiteY34" fmla="*/ 196856 h 912736"/>
              <a:gd name="connsiteX35" fmla="*/ 895851 w 914458"/>
              <a:gd name="connsiteY35" fmla="*/ 286050 h 912736"/>
              <a:gd name="connsiteX36" fmla="*/ 716042 w 914458"/>
              <a:gd name="connsiteY36" fmla="*/ 464499 h 912736"/>
              <a:gd name="connsiteX37" fmla="*/ 626172 w 914458"/>
              <a:gd name="connsiteY37" fmla="*/ 464499 h 912736"/>
              <a:gd name="connsiteX38" fmla="*/ 446428 w 914458"/>
              <a:gd name="connsiteY38" fmla="*/ 286050 h 912736"/>
              <a:gd name="connsiteX39" fmla="*/ 446428 w 914458"/>
              <a:gd name="connsiteY39" fmla="*/ 196856 h 912736"/>
              <a:gd name="connsiteX40" fmla="*/ 626110 w 914458"/>
              <a:gd name="connsiteY40" fmla="*/ 18469 h 912736"/>
              <a:gd name="connsiteX41" fmla="*/ 671045 w 914458"/>
              <a:gd name="connsiteY41" fmla="*/ 0 h 912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914458" h="912736">
                <a:moveTo>
                  <a:pt x="527916" y="517737"/>
                </a:moveTo>
                <a:lnTo>
                  <a:pt x="798801" y="517737"/>
                </a:lnTo>
                <a:cubicBezTo>
                  <a:pt x="833904" y="517737"/>
                  <a:pt x="862359" y="545977"/>
                  <a:pt x="862359" y="580815"/>
                </a:cubicBezTo>
                <a:lnTo>
                  <a:pt x="862359" y="849658"/>
                </a:lnTo>
                <a:cubicBezTo>
                  <a:pt x="862359" y="884496"/>
                  <a:pt x="833904" y="912736"/>
                  <a:pt x="798801" y="912736"/>
                </a:cubicBezTo>
                <a:lnTo>
                  <a:pt x="527916" y="912736"/>
                </a:lnTo>
                <a:cubicBezTo>
                  <a:pt x="492813" y="912736"/>
                  <a:pt x="464358" y="884496"/>
                  <a:pt x="464358" y="849658"/>
                </a:cubicBezTo>
                <a:lnTo>
                  <a:pt x="464358" y="580815"/>
                </a:lnTo>
                <a:cubicBezTo>
                  <a:pt x="464358" y="545977"/>
                  <a:pt x="492813" y="517737"/>
                  <a:pt x="527916" y="517737"/>
                </a:cubicBezTo>
                <a:close/>
                <a:moveTo>
                  <a:pt x="63558" y="517737"/>
                </a:moveTo>
                <a:lnTo>
                  <a:pt x="334443" y="517737"/>
                </a:lnTo>
                <a:cubicBezTo>
                  <a:pt x="369545" y="517737"/>
                  <a:pt x="398000" y="545977"/>
                  <a:pt x="398000" y="580815"/>
                </a:cubicBezTo>
                <a:lnTo>
                  <a:pt x="398000" y="849658"/>
                </a:lnTo>
                <a:cubicBezTo>
                  <a:pt x="398000" y="884496"/>
                  <a:pt x="369545" y="912736"/>
                  <a:pt x="334443" y="912736"/>
                </a:cubicBezTo>
                <a:lnTo>
                  <a:pt x="63558" y="912736"/>
                </a:lnTo>
                <a:cubicBezTo>
                  <a:pt x="28456" y="912736"/>
                  <a:pt x="0" y="884496"/>
                  <a:pt x="0" y="849658"/>
                </a:cubicBezTo>
                <a:lnTo>
                  <a:pt x="0" y="580815"/>
                </a:lnTo>
                <a:cubicBezTo>
                  <a:pt x="0" y="545977"/>
                  <a:pt x="28456" y="517737"/>
                  <a:pt x="63558" y="517737"/>
                </a:cubicBezTo>
                <a:close/>
                <a:moveTo>
                  <a:pt x="671107" y="152260"/>
                </a:moveTo>
                <a:lnTo>
                  <a:pt x="581236" y="241453"/>
                </a:lnTo>
                <a:lnTo>
                  <a:pt x="671107" y="330648"/>
                </a:lnTo>
                <a:lnTo>
                  <a:pt x="760980" y="241453"/>
                </a:lnTo>
                <a:close/>
                <a:moveTo>
                  <a:pt x="63558" y="56882"/>
                </a:moveTo>
                <a:lnTo>
                  <a:pt x="334443" y="56882"/>
                </a:lnTo>
                <a:cubicBezTo>
                  <a:pt x="369545" y="56882"/>
                  <a:pt x="398000" y="85124"/>
                  <a:pt x="398000" y="119961"/>
                </a:cubicBezTo>
                <a:lnTo>
                  <a:pt x="398000" y="388805"/>
                </a:lnTo>
                <a:cubicBezTo>
                  <a:pt x="398000" y="423640"/>
                  <a:pt x="369545" y="451883"/>
                  <a:pt x="334443" y="451883"/>
                </a:cubicBezTo>
                <a:lnTo>
                  <a:pt x="63558" y="451883"/>
                </a:lnTo>
                <a:cubicBezTo>
                  <a:pt x="28456" y="451883"/>
                  <a:pt x="0" y="423640"/>
                  <a:pt x="0" y="388805"/>
                </a:cubicBezTo>
                <a:lnTo>
                  <a:pt x="0" y="119961"/>
                </a:lnTo>
                <a:cubicBezTo>
                  <a:pt x="0" y="85124"/>
                  <a:pt x="28456" y="56882"/>
                  <a:pt x="63558" y="56882"/>
                </a:cubicBezTo>
                <a:close/>
                <a:moveTo>
                  <a:pt x="671045" y="0"/>
                </a:moveTo>
                <a:cubicBezTo>
                  <a:pt x="687307" y="0"/>
                  <a:pt x="703570" y="6157"/>
                  <a:pt x="715980" y="18469"/>
                </a:cubicBezTo>
                <a:lnTo>
                  <a:pt x="716042" y="18469"/>
                </a:lnTo>
                <a:lnTo>
                  <a:pt x="895851" y="196856"/>
                </a:lnTo>
                <a:cubicBezTo>
                  <a:pt x="920661" y="221489"/>
                  <a:pt x="920661" y="261417"/>
                  <a:pt x="895851" y="286050"/>
                </a:cubicBezTo>
                <a:lnTo>
                  <a:pt x="716042" y="464499"/>
                </a:lnTo>
                <a:cubicBezTo>
                  <a:pt x="691222" y="489126"/>
                  <a:pt x="650991" y="489126"/>
                  <a:pt x="626172" y="464499"/>
                </a:cubicBezTo>
                <a:lnTo>
                  <a:pt x="446428" y="286050"/>
                </a:lnTo>
                <a:cubicBezTo>
                  <a:pt x="421618" y="261417"/>
                  <a:pt x="421618" y="221489"/>
                  <a:pt x="446428" y="196856"/>
                </a:cubicBezTo>
                <a:lnTo>
                  <a:pt x="626110" y="18469"/>
                </a:lnTo>
                <a:cubicBezTo>
                  <a:pt x="638520" y="6157"/>
                  <a:pt x="654782" y="0"/>
                  <a:pt x="671045" y="0"/>
                </a:cubicBezTo>
                <a:close/>
              </a:path>
            </a:pathLst>
          </a:custGeom>
          <a:solidFill>
            <a:srgbClr val="FFFFFF"/>
          </a:solidFill>
          <a:ln w="32667"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ea typeface="微软雅黑" panose="020B0503020204020204" charset="-122"/>
              <a:cs typeface="微软雅黑" panose="020B0503020204020204" charset="-122"/>
            </a:endParaRPr>
          </a:p>
        </p:txBody>
      </p:sp>
      <p:pic>
        <p:nvPicPr>
          <p:cNvPr id="16" name="图形 36" descr="333639373138363b343435303739393bbbe1bcc6cafdbedd"/>
          <p:cNvPicPr>
            <a:picLocks noChangeAspect="1"/>
          </p:cNvPicPr>
          <p:nvPr>
            <p:custDataLst>
              <p:tags r:id="rId4"/>
            </p:custDataLst>
          </p:nvPr>
        </p:nvPicPr>
        <p:blipFill>
          <a:blip r:embed="rId5"/>
          <a:stretch>
            <a:fillRect/>
          </a:stretch>
        </p:blipFill>
        <p:spPr>
          <a:xfrm>
            <a:off x="1041485" y="5525589"/>
            <a:ext cx="319421" cy="319421"/>
          </a:xfrm>
          <a:prstGeom prst="rect">
            <a:avLst/>
          </a:prstGeom>
        </p:spPr>
      </p:pic>
      <p:pic>
        <p:nvPicPr>
          <p:cNvPr id="3" name="图片 2" descr="QQ截图20240613143524"/>
          <p:cNvPicPr>
            <a:picLocks noChangeAspect="1"/>
          </p:cNvPicPr>
          <p:nvPr/>
        </p:nvPicPr>
        <p:blipFill>
          <a:blip r:embed="rId6"/>
          <a:stretch>
            <a:fillRect/>
          </a:stretch>
        </p:blipFill>
        <p:spPr>
          <a:xfrm>
            <a:off x="10258425" y="208280"/>
            <a:ext cx="1440000" cy="911141"/>
          </a:xfrm>
          <a:prstGeom prst="rect">
            <a:avLst/>
          </a:prstGeom>
          <a:solidFill>
            <a:schemeClr val="accent1"/>
          </a:solidFill>
        </p:spPr>
      </p:pic>
      <p:pic>
        <p:nvPicPr>
          <p:cNvPr id="5" name="ECB019B1-382A-4266-B25C-5B523AA43C14-1" descr="C:/Users/lenovo/AppData/Local/Temp/wpp.UwFuQJwpp"/>
          <p:cNvPicPr>
            <a:picLocks noChangeAspect="1"/>
          </p:cNvPicPr>
          <p:nvPr/>
        </p:nvPicPr>
        <p:blipFill>
          <a:blip r:embed="rId7"/>
          <a:stretch>
            <a:fillRect/>
          </a:stretch>
        </p:blipFill>
        <p:spPr>
          <a:xfrm>
            <a:off x="2907030" y="2032635"/>
            <a:ext cx="6567805" cy="4380230"/>
          </a:xfrm>
          <a:prstGeom prst="rect">
            <a:avLst/>
          </a:prstGeom>
        </p:spPr>
      </p:pic>
    </p:spTree>
    <p:custDataLst>
      <p:tags r:id="rId8"/>
    </p:custData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798830" y="852805"/>
            <a:ext cx="6542405" cy="705485"/>
          </a:xfrm>
        </p:spPr>
        <p:txBody>
          <a:bodyPr>
            <a:normAutofit/>
          </a:bodyPr>
          <a:lstStyle/>
          <a:p>
            <a:r>
              <a:rPr lang="en-US" altLang="zh-CN"/>
              <a:t>4.3.2 低代码开发</a:t>
            </a:r>
            <a:endParaRPr lang="en-US" altLang="zh-CN"/>
          </a:p>
        </p:txBody>
      </p:sp>
      <p:sp>
        <p:nvSpPr>
          <p:cNvPr id="14" name="图形 38" descr="343439383331313b343532303033313bd3a6d3c3c9ccb3c7"/>
          <p:cNvSpPr/>
          <p:nvPr>
            <p:custDataLst>
              <p:tags r:id="rId2"/>
            </p:custDataLst>
          </p:nvPr>
        </p:nvSpPr>
        <p:spPr>
          <a:xfrm>
            <a:off x="1058076" y="2275039"/>
            <a:ext cx="296567" cy="320003"/>
          </a:xfrm>
          <a:custGeom>
            <a:avLst/>
            <a:gdLst>
              <a:gd name="connsiteX0" fmla="*/ 688654 w 847432"/>
              <a:gd name="connsiteY0" fmla="*/ 914514 h 914400"/>
              <a:gd name="connsiteX1" fmla="*/ 159008 w 847432"/>
              <a:gd name="connsiteY1" fmla="*/ 914514 h 914400"/>
              <a:gd name="connsiteX2" fmla="*/ 115 w 847432"/>
              <a:gd name="connsiteY2" fmla="*/ 762113 h 914400"/>
              <a:gd name="connsiteX3" fmla="*/ 115 w 847432"/>
              <a:gd name="connsiteY3" fmla="*/ 152514 h 914400"/>
              <a:gd name="connsiteX4" fmla="*/ 159008 w 847432"/>
              <a:gd name="connsiteY4" fmla="*/ 114 h 914400"/>
              <a:gd name="connsiteX5" fmla="*/ 688654 w 847432"/>
              <a:gd name="connsiteY5" fmla="*/ 114 h 914400"/>
              <a:gd name="connsiteX6" fmla="*/ 847547 w 847432"/>
              <a:gd name="connsiteY6" fmla="*/ 152514 h 914400"/>
              <a:gd name="connsiteX7" fmla="*/ 847547 w 847432"/>
              <a:gd name="connsiteY7" fmla="*/ 762113 h 914400"/>
              <a:gd name="connsiteX8" fmla="*/ 688654 w 847432"/>
              <a:gd name="connsiteY8" fmla="*/ 914514 h 914400"/>
              <a:gd name="connsiteX9" fmla="*/ 423830 w 847432"/>
              <a:gd name="connsiteY9" fmla="*/ 421029 h 914400"/>
              <a:gd name="connsiteX10" fmla="*/ 635687 w 847432"/>
              <a:gd name="connsiteY10" fmla="*/ 210571 h 914400"/>
              <a:gd name="connsiteX11" fmla="*/ 582724 w 847432"/>
              <a:gd name="connsiteY11" fmla="*/ 157957 h 914400"/>
              <a:gd name="connsiteX12" fmla="*/ 529760 w 847432"/>
              <a:gd name="connsiteY12" fmla="*/ 210571 h 914400"/>
              <a:gd name="connsiteX13" fmla="*/ 423830 w 847432"/>
              <a:gd name="connsiteY13" fmla="*/ 315800 h 914400"/>
              <a:gd name="connsiteX14" fmla="*/ 317902 w 847432"/>
              <a:gd name="connsiteY14" fmla="*/ 210571 h 914400"/>
              <a:gd name="connsiteX15" fmla="*/ 264937 w 847432"/>
              <a:gd name="connsiteY15" fmla="*/ 157957 h 914400"/>
              <a:gd name="connsiteX16" fmla="*/ 211973 w 847432"/>
              <a:gd name="connsiteY16" fmla="*/ 210571 h 914400"/>
              <a:gd name="connsiteX17" fmla="*/ 423830 w 847432"/>
              <a:gd name="connsiteY17" fmla="*/ 421029 h 914400"/>
              <a:gd name="connsiteX18" fmla="*/ 529760 w 847432"/>
              <a:gd name="connsiteY18" fmla="*/ 736716 h 914400"/>
              <a:gd name="connsiteX19" fmla="*/ 582724 w 847432"/>
              <a:gd name="connsiteY19" fmla="*/ 684099 h 914400"/>
              <a:gd name="connsiteX20" fmla="*/ 529760 w 847432"/>
              <a:gd name="connsiteY20" fmla="*/ 631485 h 914400"/>
              <a:gd name="connsiteX21" fmla="*/ 317902 w 847432"/>
              <a:gd name="connsiteY21" fmla="*/ 631485 h 914400"/>
              <a:gd name="connsiteX22" fmla="*/ 264937 w 847432"/>
              <a:gd name="connsiteY22" fmla="*/ 684099 h 914400"/>
              <a:gd name="connsiteX23" fmla="*/ 317902 w 847432"/>
              <a:gd name="connsiteY23" fmla="*/ 736716 h 914400"/>
              <a:gd name="connsiteX24" fmla="*/ 529760 w 847432"/>
              <a:gd name="connsiteY24" fmla="*/ 736716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847432" h="914400">
                <a:moveTo>
                  <a:pt x="688654" y="914514"/>
                </a:moveTo>
                <a:lnTo>
                  <a:pt x="159008" y="914514"/>
                </a:lnTo>
                <a:cubicBezTo>
                  <a:pt x="68969" y="914514"/>
                  <a:pt x="115" y="848475"/>
                  <a:pt x="115" y="762113"/>
                </a:cubicBezTo>
                <a:lnTo>
                  <a:pt x="115" y="152514"/>
                </a:lnTo>
                <a:cubicBezTo>
                  <a:pt x="115" y="66154"/>
                  <a:pt x="68969" y="114"/>
                  <a:pt x="159008" y="114"/>
                </a:cubicBezTo>
                <a:lnTo>
                  <a:pt x="688654" y="114"/>
                </a:lnTo>
                <a:cubicBezTo>
                  <a:pt x="778693" y="114"/>
                  <a:pt x="847547" y="66154"/>
                  <a:pt x="847547" y="152514"/>
                </a:cubicBezTo>
                <a:lnTo>
                  <a:pt x="847547" y="762113"/>
                </a:lnTo>
                <a:cubicBezTo>
                  <a:pt x="847547" y="848475"/>
                  <a:pt x="778693" y="914514"/>
                  <a:pt x="688654" y="914514"/>
                </a:cubicBezTo>
                <a:moveTo>
                  <a:pt x="423830" y="421029"/>
                </a:moveTo>
                <a:cubicBezTo>
                  <a:pt x="540351" y="421029"/>
                  <a:pt x="635687" y="326323"/>
                  <a:pt x="635687" y="210571"/>
                </a:cubicBezTo>
                <a:cubicBezTo>
                  <a:pt x="635687" y="179003"/>
                  <a:pt x="614503" y="157957"/>
                  <a:pt x="582724" y="157957"/>
                </a:cubicBezTo>
                <a:cubicBezTo>
                  <a:pt x="550945" y="157957"/>
                  <a:pt x="529760" y="179003"/>
                  <a:pt x="529760" y="210571"/>
                </a:cubicBezTo>
                <a:cubicBezTo>
                  <a:pt x="529760" y="268447"/>
                  <a:pt x="482091" y="315800"/>
                  <a:pt x="423830" y="315800"/>
                </a:cubicBezTo>
                <a:cubicBezTo>
                  <a:pt x="365570" y="315800"/>
                  <a:pt x="317902" y="268447"/>
                  <a:pt x="317902" y="210571"/>
                </a:cubicBezTo>
                <a:cubicBezTo>
                  <a:pt x="317902" y="179003"/>
                  <a:pt x="296716" y="157957"/>
                  <a:pt x="264937" y="157957"/>
                </a:cubicBezTo>
                <a:cubicBezTo>
                  <a:pt x="233158" y="157957"/>
                  <a:pt x="211973" y="179003"/>
                  <a:pt x="211973" y="210571"/>
                </a:cubicBezTo>
                <a:cubicBezTo>
                  <a:pt x="211973" y="326323"/>
                  <a:pt x="307309" y="421029"/>
                  <a:pt x="423830" y="421029"/>
                </a:cubicBezTo>
                <a:moveTo>
                  <a:pt x="529760" y="736716"/>
                </a:moveTo>
                <a:cubicBezTo>
                  <a:pt x="561539" y="736716"/>
                  <a:pt x="582724" y="715668"/>
                  <a:pt x="582724" y="684099"/>
                </a:cubicBezTo>
                <a:cubicBezTo>
                  <a:pt x="582724" y="652532"/>
                  <a:pt x="561539" y="631485"/>
                  <a:pt x="529760" y="631485"/>
                </a:cubicBezTo>
                <a:lnTo>
                  <a:pt x="317902" y="631485"/>
                </a:lnTo>
                <a:cubicBezTo>
                  <a:pt x="286123" y="631485"/>
                  <a:pt x="264937" y="652532"/>
                  <a:pt x="264937" y="684099"/>
                </a:cubicBezTo>
                <a:cubicBezTo>
                  <a:pt x="264937" y="715668"/>
                  <a:pt x="286123" y="736716"/>
                  <a:pt x="317902" y="736716"/>
                </a:cubicBezTo>
                <a:lnTo>
                  <a:pt x="529760" y="736716"/>
                </a:lnTo>
              </a:path>
            </a:pathLst>
          </a:custGeom>
          <a:solidFill>
            <a:srgbClr val="FFFFFF"/>
          </a:solidFill>
          <a:ln w="32658"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ea typeface="微软雅黑" panose="020B0503020204020204" charset="-122"/>
              <a:cs typeface="微软雅黑" panose="020B0503020204020204" charset="-122"/>
            </a:endParaRPr>
          </a:p>
        </p:txBody>
      </p:sp>
      <p:sp>
        <p:nvSpPr>
          <p:cNvPr id="15" name="任意多边形: 形状 17"/>
          <p:cNvSpPr/>
          <p:nvPr>
            <p:custDataLst>
              <p:tags r:id="rId3"/>
            </p:custDataLst>
          </p:nvPr>
        </p:nvSpPr>
        <p:spPr>
          <a:xfrm>
            <a:off x="1058076" y="3900460"/>
            <a:ext cx="320024" cy="319420"/>
          </a:xfrm>
          <a:custGeom>
            <a:avLst/>
            <a:gdLst>
              <a:gd name="connsiteX0" fmla="*/ 527916 w 914458"/>
              <a:gd name="connsiteY0" fmla="*/ 517737 h 912736"/>
              <a:gd name="connsiteX1" fmla="*/ 798801 w 914458"/>
              <a:gd name="connsiteY1" fmla="*/ 517737 h 912736"/>
              <a:gd name="connsiteX2" fmla="*/ 862359 w 914458"/>
              <a:gd name="connsiteY2" fmla="*/ 580815 h 912736"/>
              <a:gd name="connsiteX3" fmla="*/ 862359 w 914458"/>
              <a:gd name="connsiteY3" fmla="*/ 849658 h 912736"/>
              <a:gd name="connsiteX4" fmla="*/ 798801 w 914458"/>
              <a:gd name="connsiteY4" fmla="*/ 912736 h 912736"/>
              <a:gd name="connsiteX5" fmla="*/ 527916 w 914458"/>
              <a:gd name="connsiteY5" fmla="*/ 912736 h 912736"/>
              <a:gd name="connsiteX6" fmla="*/ 464358 w 914458"/>
              <a:gd name="connsiteY6" fmla="*/ 849658 h 912736"/>
              <a:gd name="connsiteX7" fmla="*/ 464358 w 914458"/>
              <a:gd name="connsiteY7" fmla="*/ 580815 h 912736"/>
              <a:gd name="connsiteX8" fmla="*/ 527916 w 914458"/>
              <a:gd name="connsiteY8" fmla="*/ 517737 h 912736"/>
              <a:gd name="connsiteX9" fmla="*/ 63558 w 914458"/>
              <a:gd name="connsiteY9" fmla="*/ 517737 h 912736"/>
              <a:gd name="connsiteX10" fmla="*/ 334443 w 914458"/>
              <a:gd name="connsiteY10" fmla="*/ 517737 h 912736"/>
              <a:gd name="connsiteX11" fmla="*/ 398000 w 914458"/>
              <a:gd name="connsiteY11" fmla="*/ 580815 h 912736"/>
              <a:gd name="connsiteX12" fmla="*/ 398000 w 914458"/>
              <a:gd name="connsiteY12" fmla="*/ 849658 h 912736"/>
              <a:gd name="connsiteX13" fmla="*/ 334443 w 914458"/>
              <a:gd name="connsiteY13" fmla="*/ 912736 h 912736"/>
              <a:gd name="connsiteX14" fmla="*/ 63558 w 914458"/>
              <a:gd name="connsiteY14" fmla="*/ 912736 h 912736"/>
              <a:gd name="connsiteX15" fmla="*/ 0 w 914458"/>
              <a:gd name="connsiteY15" fmla="*/ 849658 h 912736"/>
              <a:gd name="connsiteX16" fmla="*/ 0 w 914458"/>
              <a:gd name="connsiteY16" fmla="*/ 580815 h 912736"/>
              <a:gd name="connsiteX17" fmla="*/ 63558 w 914458"/>
              <a:gd name="connsiteY17" fmla="*/ 517737 h 912736"/>
              <a:gd name="connsiteX18" fmla="*/ 671107 w 914458"/>
              <a:gd name="connsiteY18" fmla="*/ 152260 h 912736"/>
              <a:gd name="connsiteX19" fmla="*/ 581236 w 914458"/>
              <a:gd name="connsiteY19" fmla="*/ 241453 h 912736"/>
              <a:gd name="connsiteX20" fmla="*/ 671107 w 914458"/>
              <a:gd name="connsiteY20" fmla="*/ 330648 h 912736"/>
              <a:gd name="connsiteX21" fmla="*/ 760980 w 914458"/>
              <a:gd name="connsiteY21" fmla="*/ 241453 h 912736"/>
              <a:gd name="connsiteX22" fmla="*/ 63558 w 914458"/>
              <a:gd name="connsiteY22" fmla="*/ 56882 h 912736"/>
              <a:gd name="connsiteX23" fmla="*/ 334443 w 914458"/>
              <a:gd name="connsiteY23" fmla="*/ 56882 h 912736"/>
              <a:gd name="connsiteX24" fmla="*/ 398000 w 914458"/>
              <a:gd name="connsiteY24" fmla="*/ 119961 h 912736"/>
              <a:gd name="connsiteX25" fmla="*/ 398000 w 914458"/>
              <a:gd name="connsiteY25" fmla="*/ 388805 h 912736"/>
              <a:gd name="connsiteX26" fmla="*/ 334443 w 914458"/>
              <a:gd name="connsiteY26" fmla="*/ 451883 h 912736"/>
              <a:gd name="connsiteX27" fmla="*/ 63558 w 914458"/>
              <a:gd name="connsiteY27" fmla="*/ 451883 h 912736"/>
              <a:gd name="connsiteX28" fmla="*/ 0 w 914458"/>
              <a:gd name="connsiteY28" fmla="*/ 388805 h 912736"/>
              <a:gd name="connsiteX29" fmla="*/ 0 w 914458"/>
              <a:gd name="connsiteY29" fmla="*/ 119961 h 912736"/>
              <a:gd name="connsiteX30" fmla="*/ 63558 w 914458"/>
              <a:gd name="connsiteY30" fmla="*/ 56882 h 912736"/>
              <a:gd name="connsiteX31" fmla="*/ 671045 w 914458"/>
              <a:gd name="connsiteY31" fmla="*/ 0 h 912736"/>
              <a:gd name="connsiteX32" fmla="*/ 715980 w 914458"/>
              <a:gd name="connsiteY32" fmla="*/ 18469 h 912736"/>
              <a:gd name="connsiteX33" fmla="*/ 716042 w 914458"/>
              <a:gd name="connsiteY33" fmla="*/ 18469 h 912736"/>
              <a:gd name="connsiteX34" fmla="*/ 895851 w 914458"/>
              <a:gd name="connsiteY34" fmla="*/ 196856 h 912736"/>
              <a:gd name="connsiteX35" fmla="*/ 895851 w 914458"/>
              <a:gd name="connsiteY35" fmla="*/ 286050 h 912736"/>
              <a:gd name="connsiteX36" fmla="*/ 716042 w 914458"/>
              <a:gd name="connsiteY36" fmla="*/ 464499 h 912736"/>
              <a:gd name="connsiteX37" fmla="*/ 626172 w 914458"/>
              <a:gd name="connsiteY37" fmla="*/ 464499 h 912736"/>
              <a:gd name="connsiteX38" fmla="*/ 446428 w 914458"/>
              <a:gd name="connsiteY38" fmla="*/ 286050 h 912736"/>
              <a:gd name="connsiteX39" fmla="*/ 446428 w 914458"/>
              <a:gd name="connsiteY39" fmla="*/ 196856 h 912736"/>
              <a:gd name="connsiteX40" fmla="*/ 626110 w 914458"/>
              <a:gd name="connsiteY40" fmla="*/ 18469 h 912736"/>
              <a:gd name="connsiteX41" fmla="*/ 671045 w 914458"/>
              <a:gd name="connsiteY41" fmla="*/ 0 h 912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914458" h="912736">
                <a:moveTo>
                  <a:pt x="527916" y="517737"/>
                </a:moveTo>
                <a:lnTo>
                  <a:pt x="798801" y="517737"/>
                </a:lnTo>
                <a:cubicBezTo>
                  <a:pt x="833904" y="517737"/>
                  <a:pt x="862359" y="545977"/>
                  <a:pt x="862359" y="580815"/>
                </a:cubicBezTo>
                <a:lnTo>
                  <a:pt x="862359" y="849658"/>
                </a:lnTo>
                <a:cubicBezTo>
                  <a:pt x="862359" y="884496"/>
                  <a:pt x="833904" y="912736"/>
                  <a:pt x="798801" y="912736"/>
                </a:cubicBezTo>
                <a:lnTo>
                  <a:pt x="527916" y="912736"/>
                </a:lnTo>
                <a:cubicBezTo>
                  <a:pt x="492813" y="912736"/>
                  <a:pt x="464358" y="884496"/>
                  <a:pt x="464358" y="849658"/>
                </a:cubicBezTo>
                <a:lnTo>
                  <a:pt x="464358" y="580815"/>
                </a:lnTo>
                <a:cubicBezTo>
                  <a:pt x="464358" y="545977"/>
                  <a:pt x="492813" y="517737"/>
                  <a:pt x="527916" y="517737"/>
                </a:cubicBezTo>
                <a:close/>
                <a:moveTo>
                  <a:pt x="63558" y="517737"/>
                </a:moveTo>
                <a:lnTo>
                  <a:pt x="334443" y="517737"/>
                </a:lnTo>
                <a:cubicBezTo>
                  <a:pt x="369545" y="517737"/>
                  <a:pt x="398000" y="545977"/>
                  <a:pt x="398000" y="580815"/>
                </a:cubicBezTo>
                <a:lnTo>
                  <a:pt x="398000" y="849658"/>
                </a:lnTo>
                <a:cubicBezTo>
                  <a:pt x="398000" y="884496"/>
                  <a:pt x="369545" y="912736"/>
                  <a:pt x="334443" y="912736"/>
                </a:cubicBezTo>
                <a:lnTo>
                  <a:pt x="63558" y="912736"/>
                </a:lnTo>
                <a:cubicBezTo>
                  <a:pt x="28456" y="912736"/>
                  <a:pt x="0" y="884496"/>
                  <a:pt x="0" y="849658"/>
                </a:cubicBezTo>
                <a:lnTo>
                  <a:pt x="0" y="580815"/>
                </a:lnTo>
                <a:cubicBezTo>
                  <a:pt x="0" y="545977"/>
                  <a:pt x="28456" y="517737"/>
                  <a:pt x="63558" y="517737"/>
                </a:cubicBezTo>
                <a:close/>
                <a:moveTo>
                  <a:pt x="671107" y="152260"/>
                </a:moveTo>
                <a:lnTo>
                  <a:pt x="581236" y="241453"/>
                </a:lnTo>
                <a:lnTo>
                  <a:pt x="671107" y="330648"/>
                </a:lnTo>
                <a:lnTo>
                  <a:pt x="760980" y="241453"/>
                </a:lnTo>
                <a:close/>
                <a:moveTo>
                  <a:pt x="63558" y="56882"/>
                </a:moveTo>
                <a:lnTo>
                  <a:pt x="334443" y="56882"/>
                </a:lnTo>
                <a:cubicBezTo>
                  <a:pt x="369545" y="56882"/>
                  <a:pt x="398000" y="85124"/>
                  <a:pt x="398000" y="119961"/>
                </a:cubicBezTo>
                <a:lnTo>
                  <a:pt x="398000" y="388805"/>
                </a:lnTo>
                <a:cubicBezTo>
                  <a:pt x="398000" y="423640"/>
                  <a:pt x="369545" y="451883"/>
                  <a:pt x="334443" y="451883"/>
                </a:cubicBezTo>
                <a:lnTo>
                  <a:pt x="63558" y="451883"/>
                </a:lnTo>
                <a:cubicBezTo>
                  <a:pt x="28456" y="451883"/>
                  <a:pt x="0" y="423640"/>
                  <a:pt x="0" y="388805"/>
                </a:cubicBezTo>
                <a:lnTo>
                  <a:pt x="0" y="119961"/>
                </a:lnTo>
                <a:cubicBezTo>
                  <a:pt x="0" y="85124"/>
                  <a:pt x="28456" y="56882"/>
                  <a:pt x="63558" y="56882"/>
                </a:cubicBezTo>
                <a:close/>
                <a:moveTo>
                  <a:pt x="671045" y="0"/>
                </a:moveTo>
                <a:cubicBezTo>
                  <a:pt x="687307" y="0"/>
                  <a:pt x="703570" y="6157"/>
                  <a:pt x="715980" y="18469"/>
                </a:cubicBezTo>
                <a:lnTo>
                  <a:pt x="716042" y="18469"/>
                </a:lnTo>
                <a:lnTo>
                  <a:pt x="895851" y="196856"/>
                </a:lnTo>
                <a:cubicBezTo>
                  <a:pt x="920661" y="221489"/>
                  <a:pt x="920661" y="261417"/>
                  <a:pt x="895851" y="286050"/>
                </a:cubicBezTo>
                <a:lnTo>
                  <a:pt x="716042" y="464499"/>
                </a:lnTo>
                <a:cubicBezTo>
                  <a:pt x="691222" y="489126"/>
                  <a:pt x="650991" y="489126"/>
                  <a:pt x="626172" y="464499"/>
                </a:cubicBezTo>
                <a:lnTo>
                  <a:pt x="446428" y="286050"/>
                </a:lnTo>
                <a:cubicBezTo>
                  <a:pt x="421618" y="261417"/>
                  <a:pt x="421618" y="221489"/>
                  <a:pt x="446428" y="196856"/>
                </a:cubicBezTo>
                <a:lnTo>
                  <a:pt x="626110" y="18469"/>
                </a:lnTo>
                <a:cubicBezTo>
                  <a:pt x="638520" y="6157"/>
                  <a:pt x="654782" y="0"/>
                  <a:pt x="671045" y="0"/>
                </a:cubicBezTo>
                <a:close/>
              </a:path>
            </a:pathLst>
          </a:custGeom>
          <a:solidFill>
            <a:srgbClr val="FFFFFF"/>
          </a:solidFill>
          <a:ln w="32667"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ea typeface="微软雅黑" panose="020B0503020204020204" charset="-122"/>
              <a:cs typeface="微软雅黑" panose="020B0503020204020204" charset="-122"/>
            </a:endParaRPr>
          </a:p>
        </p:txBody>
      </p:sp>
      <p:pic>
        <p:nvPicPr>
          <p:cNvPr id="16" name="图形 36" descr="333639373138363b343435303739393bbbe1bcc6cafdbedd"/>
          <p:cNvPicPr>
            <a:picLocks noChangeAspect="1"/>
          </p:cNvPicPr>
          <p:nvPr>
            <p:custDataLst>
              <p:tags r:id="rId4"/>
            </p:custDataLst>
          </p:nvPr>
        </p:nvPicPr>
        <p:blipFill>
          <a:blip r:embed="rId5"/>
          <a:stretch>
            <a:fillRect/>
          </a:stretch>
        </p:blipFill>
        <p:spPr>
          <a:xfrm>
            <a:off x="1041485" y="5525589"/>
            <a:ext cx="319421" cy="319421"/>
          </a:xfrm>
          <a:prstGeom prst="rect">
            <a:avLst/>
          </a:prstGeom>
        </p:spPr>
      </p:pic>
      <p:pic>
        <p:nvPicPr>
          <p:cNvPr id="3" name="图片 2" descr="QQ截图20240613143524"/>
          <p:cNvPicPr>
            <a:picLocks noChangeAspect="1"/>
          </p:cNvPicPr>
          <p:nvPr/>
        </p:nvPicPr>
        <p:blipFill>
          <a:blip r:embed="rId6"/>
          <a:stretch>
            <a:fillRect/>
          </a:stretch>
        </p:blipFill>
        <p:spPr>
          <a:xfrm>
            <a:off x="10379710" y="137160"/>
            <a:ext cx="1440000" cy="911141"/>
          </a:xfrm>
          <a:prstGeom prst="rect">
            <a:avLst/>
          </a:prstGeom>
          <a:solidFill>
            <a:schemeClr val="accent1"/>
          </a:solidFill>
        </p:spPr>
      </p:pic>
      <p:sp>
        <p:nvSpPr>
          <p:cNvPr id="4" name="文本框 3"/>
          <p:cNvSpPr txBox="1"/>
          <p:nvPr/>
        </p:nvSpPr>
        <p:spPr>
          <a:xfrm>
            <a:off x="1360805" y="1752600"/>
            <a:ext cx="9396095" cy="654685"/>
          </a:xfrm>
          <a:prstGeom prst="rect">
            <a:avLst/>
          </a:prstGeom>
          <a:noFill/>
        </p:spPr>
        <p:txBody>
          <a:bodyPr wrap="square" rtlCol="0">
            <a:noAutofit/>
          </a:bodyPr>
          <a:p>
            <a:pPr algn="l"/>
            <a:r>
              <a:rPr sz="2200" dirty="0">
                <a:solidFill>
                  <a:schemeClr val="tx1"/>
                </a:solidFill>
                <a:ea typeface="微软雅黑" panose="020B0503020204020204" charset="-122"/>
                <a:cs typeface="微软雅黑" panose="020B0503020204020204" charset="-122"/>
              </a:rPr>
              <a:t> 低代码开发分类</a:t>
            </a:r>
            <a:endParaRPr sz="2200" dirty="0">
              <a:solidFill>
                <a:schemeClr val="tx1"/>
              </a:solidFill>
              <a:ea typeface="微软雅黑" panose="020B0503020204020204" charset="-122"/>
              <a:cs typeface="微软雅黑" panose="020B0503020204020204" charset="-122"/>
            </a:endParaRPr>
          </a:p>
          <a:p>
            <a:pPr indent="0" algn="l">
              <a:buClr>
                <a:srgbClr val="4A8BC5"/>
              </a:buClr>
              <a:buSzPct val="50000"/>
              <a:buFont typeface="微软雅黑" panose="020B0503020204020204" charset="-122"/>
              <a:buNone/>
            </a:pPr>
            <a:endParaRPr lang="zh-CN" altLang="en-US" sz="2200" dirty="0">
              <a:solidFill>
                <a:schemeClr val="tx1"/>
              </a:solidFill>
              <a:ea typeface="微软雅黑" panose="020B0503020204020204" charset="-122"/>
              <a:cs typeface="微软雅黑" panose="020B0503020204020204" charset="-122"/>
            </a:endParaRPr>
          </a:p>
        </p:txBody>
      </p:sp>
      <p:sp>
        <p:nvSpPr>
          <p:cNvPr id="6" name="圆角矩形 5"/>
          <p:cNvSpPr/>
          <p:nvPr/>
        </p:nvSpPr>
        <p:spPr>
          <a:xfrm>
            <a:off x="787400" y="2716530"/>
            <a:ext cx="1858645" cy="797560"/>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p>
            <a:pPr algn="ctr"/>
            <a:r>
              <a:rPr lang="zh-CN" altLang="en-US"/>
              <a:t>表格驱动</a:t>
            </a:r>
            <a:endParaRPr lang="zh-CN" altLang="en-US"/>
          </a:p>
        </p:txBody>
      </p:sp>
      <p:sp>
        <p:nvSpPr>
          <p:cNvPr id="7" name="文本框 6"/>
          <p:cNvSpPr txBox="1"/>
          <p:nvPr/>
        </p:nvSpPr>
        <p:spPr>
          <a:xfrm>
            <a:off x="391160" y="3823335"/>
            <a:ext cx="2763520" cy="1630045"/>
          </a:xfrm>
          <a:prstGeom prst="rect">
            <a:avLst/>
          </a:prstGeom>
          <a:noFill/>
        </p:spPr>
        <p:txBody>
          <a:bodyPr wrap="square" rtlCol="0" anchor="t">
            <a:spAutoFit/>
          </a:bodyPr>
          <a:p>
            <a:pPr algn="l"/>
            <a:r>
              <a:rPr lang="zh-CN" altLang="en-US" sz="2000" dirty="0"/>
              <a:t>核心围绕着表格或关系数据库的二维数据定义，通过工作流配合表格完成业务流转，是一种面向业务人员的开发模式</a:t>
            </a:r>
            <a:endParaRPr lang="zh-CN" altLang="en-US" sz="2000" dirty="0"/>
          </a:p>
        </p:txBody>
      </p:sp>
      <p:sp>
        <p:nvSpPr>
          <p:cNvPr id="8" name="圆角矩形 7"/>
          <p:cNvSpPr/>
          <p:nvPr/>
        </p:nvSpPr>
        <p:spPr>
          <a:xfrm>
            <a:off x="3646805" y="2716530"/>
            <a:ext cx="1858645" cy="797560"/>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p>
            <a:pPr algn="ctr"/>
            <a:r>
              <a:rPr lang="zh-CN" altLang="en-US"/>
              <a:t>表单驱动</a:t>
            </a:r>
            <a:endParaRPr lang="zh-CN" altLang="en-US"/>
          </a:p>
        </p:txBody>
      </p:sp>
      <p:sp>
        <p:nvSpPr>
          <p:cNvPr id="9" name="圆角矩形 8"/>
          <p:cNvSpPr/>
          <p:nvPr/>
        </p:nvSpPr>
        <p:spPr>
          <a:xfrm>
            <a:off x="6391910" y="2755265"/>
            <a:ext cx="1858645" cy="797560"/>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p>
            <a:pPr algn="ctr"/>
            <a:r>
              <a:rPr lang="zh-CN" altLang="en-US"/>
              <a:t>数据模型</a:t>
            </a:r>
            <a:endParaRPr lang="zh-CN" altLang="en-US"/>
          </a:p>
        </p:txBody>
      </p:sp>
      <p:sp>
        <p:nvSpPr>
          <p:cNvPr id="10" name="圆角矩形 9"/>
          <p:cNvSpPr/>
          <p:nvPr/>
        </p:nvSpPr>
        <p:spPr>
          <a:xfrm>
            <a:off x="9269730" y="2716530"/>
            <a:ext cx="1858645" cy="797560"/>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p>
            <a:pPr algn="ctr"/>
            <a:r>
              <a:rPr lang="zh-CN" altLang="en-US"/>
              <a:t>领域模型</a:t>
            </a:r>
            <a:endParaRPr lang="zh-CN" altLang="en-US"/>
          </a:p>
        </p:txBody>
      </p:sp>
      <p:sp>
        <p:nvSpPr>
          <p:cNvPr id="12" name="文本框 11"/>
          <p:cNvSpPr txBox="1"/>
          <p:nvPr/>
        </p:nvSpPr>
        <p:spPr>
          <a:xfrm>
            <a:off x="3369310" y="3823335"/>
            <a:ext cx="2565400" cy="2245360"/>
          </a:xfrm>
          <a:prstGeom prst="rect">
            <a:avLst/>
          </a:prstGeom>
          <a:noFill/>
        </p:spPr>
        <p:txBody>
          <a:bodyPr wrap="square" rtlCol="0" anchor="t">
            <a:spAutoFit/>
          </a:bodyPr>
          <a:p>
            <a:pPr algn="l"/>
            <a:r>
              <a:rPr lang="zh-CN" altLang="en-US" sz="2000" dirty="0"/>
              <a:t>核心围绕表单数据定义，通过软件系统中的业务流程来驱动表单，从而对业务表单数据进行分析和设计，构建适合轻量级应用场景</a:t>
            </a:r>
            <a:endParaRPr lang="zh-CN" altLang="en-US" sz="2000" dirty="0"/>
          </a:p>
        </p:txBody>
      </p:sp>
      <p:sp>
        <p:nvSpPr>
          <p:cNvPr id="13" name="文本框 12"/>
          <p:cNvSpPr txBox="1"/>
          <p:nvPr/>
        </p:nvSpPr>
        <p:spPr>
          <a:xfrm>
            <a:off x="5934710" y="3900170"/>
            <a:ext cx="2773045" cy="1322070"/>
          </a:xfrm>
          <a:prstGeom prst="rect">
            <a:avLst/>
          </a:prstGeom>
          <a:noFill/>
        </p:spPr>
        <p:txBody>
          <a:bodyPr wrap="square" rtlCol="0" anchor="t">
            <a:spAutoFit/>
          </a:bodyPr>
          <a:p>
            <a:pPr algn="l"/>
            <a:r>
              <a:rPr lang="zh-CN" altLang="en-US" sz="2000" dirty="0"/>
              <a:t>核心围绕业务数据定义，包括数据名称、数据类型等，抽象表单展示与</a:t>
            </a:r>
            <a:endParaRPr lang="zh-CN" altLang="en-US" sz="2000" dirty="0"/>
          </a:p>
          <a:p>
            <a:pPr algn="l"/>
            <a:r>
              <a:rPr lang="zh-CN" altLang="en-US" sz="2000" dirty="0"/>
              <a:t>呈现业务流程</a:t>
            </a:r>
            <a:endParaRPr lang="zh-CN" altLang="en-US" sz="2000" dirty="0"/>
          </a:p>
        </p:txBody>
      </p:sp>
      <p:sp>
        <p:nvSpPr>
          <p:cNvPr id="17" name="文本框 16"/>
          <p:cNvSpPr txBox="1"/>
          <p:nvPr/>
        </p:nvSpPr>
        <p:spPr>
          <a:xfrm>
            <a:off x="8973185" y="3823335"/>
            <a:ext cx="2773045" cy="1322070"/>
          </a:xfrm>
          <a:prstGeom prst="rect">
            <a:avLst/>
          </a:prstGeom>
          <a:noFill/>
        </p:spPr>
        <p:txBody>
          <a:bodyPr wrap="square" rtlCol="0" anchor="t">
            <a:spAutoFit/>
          </a:bodyPr>
          <a:p>
            <a:pPr algn="l"/>
            <a:r>
              <a:rPr lang="zh-CN" altLang="en-US" sz="2000" dirty="0"/>
              <a:t>核心围绕业务数据定义，包括数据名称、数据类型等，抽象表单展示与</a:t>
            </a:r>
            <a:endParaRPr lang="zh-CN" altLang="en-US" sz="2000" dirty="0"/>
          </a:p>
          <a:p>
            <a:pPr algn="l"/>
            <a:r>
              <a:rPr lang="zh-CN" altLang="en-US" sz="2000" dirty="0"/>
              <a:t>呈现业务流程</a:t>
            </a:r>
            <a:endParaRPr lang="zh-CN" altLang="en-US" sz="2000" dirty="0"/>
          </a:p>
        </p:txBody>
      </p:sp>
    </p:spTree>
    <p:custDataLst>
      <p:tags r:id="rId7"/>
    </p:custData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798830" y="852805"/>
            <a:ext cx="6542405" cy="705485"/>
          </a:xfrm>
        </p:spPr>
        <p:txBody>
          <a:bodyPr>
            <a:normAutofit/>
          </a:bodyPr>
          <a:lstStyle/>
          <a:p>
            <a:r>
              <a:rPr lang="en-US" altLang="zh-CN"/>
              <a:t>4.3.2 低代码开发</a:t>
            </a:r>
            <a:endParaRPr lang="en-US" altLang="zh-CN"/>
          </a:p>
        </p:txBody>
      </p:sp>
      <p:sp>
        <p:nvSpPr>
          <p:cNvPr id="14" name="图形 38" descr="343439383331313b343532303033313bd3a6d3c3c9ccb3c7"/>
          <p:cNvSpPr/>
          <p:nvPr>
            <p:custDataLst>
              <p:tags r:id="rId2"/>
            </p:custDataLst>
          </p:nvPr>
        </p:nvSpPr>
        <p:spPr>
          <a:xfrm>
            <a:off x="1058076" y="2275039"/>
            <a:ext cx="296567" cy="320003"/>
          </a:xfrm>
          <a:custGeom>
            <a:avLst/>
            <a:gdLst>
              <a:gd name="connsiteX0" fmla="*/ 688654 w 847432"/>
              <a:gd name="connsiteY0" fmla="*/ 914514 h 914400"/>
              <a:gd name="connsiteX1" fmla="*/ 159008 w 847432"/>
              <a:gd name="connsiteY1" fmla="*/ 914514 h 914400"/>
              <a:gd name="connsiteX2" fmla="*/ 115 w 847432"/>
              <a:gd name="connsiteY2" fmla="*/ 762113 h 914400"/>
              <a:gd name="connsiteX3" fmla="*/ 115 w 847432"/>
              <a:gd name="connsiteY3" fmla="*/ 152514 h 914400"/>
              <a:gd name="connsiteX4" fmla="*/ 159008 w 847432"/>
              <a:gd name="connsiteY4" fmla="*/ 114 h 914400"/>
              <a:gd name="connsiteX5" fmla="*/ 688654 w 847432"/>
              <a:gd name="connsiteY5" fmla="*/ 114 h 914400"/>
              <a:gd name="connsiteX6" fmla="*/ 847547 w 847432"/>
              <a:gd name="connsiteY6" fmla="*/ 152514 h 914400"/>
              <a:gd name="connsiteX7" fmla="*/ 847547 w 847432"/>
              <a:gd name="connsiteY7" fmla="*/ 762113 h 914400"/>
              <a:gd name="connsiteX8" fmla="*/ 688654 w 847432"/>
              <a:gd name="connsiteY8" fmla="*/ 914514 h 914400"/>
              <a:gd name="connsiteX9" fmla="*/ 423830 w 847432"/>
              <a:gd name="connsiteY9" fmla="*/ 421029 h 914400"/>
              <a:gd name="connsiteX10" fmla="*/ 635687 w 847432"/>
              <a:gd name="connsiteY10" fmla="*/ 210571 h 914400"/>
              <a:gd name="connsiteX11" fmla="*/ 582724 w 847432"/>
              <a:gd name="connsiteY11" fmla="*/ 157957 h 914400"/>
              <a:gd name="connsiteX12" fmla="*/ 529760 w 847432"/>
              <a:gd name="connsiteY12" fmla="*/ 210571 h 914400"/>
              <a:gd name="connsiteX13" fmla="*/ 423830 w 847432"/>
              <a:gd name="connsiteY13" fmla="*/ 315800 h 914400"/>
              <a:gd name="connsiteX14" fmla="*/ 317902 w 847432"/>
              <a:gd name="connsiteY14" fmla="*/ 210571 h 914400"/>
              <a:gd name="connsiteX15" fmla="*/ 264937 w 847432"/>
              <a:gd name="connsiteY15" fmla="*/ 157957 h 914400"/>
              <a:gd name="connsiteX16" fmla="*/ 211973 w 847432"/>
              <a:gd name="connsiteY16" fmla="*/ 210571 h 914400"/>
              <a:gd name="connsiteX17" fmla="*/ 423830 w 847432"/>
              <a:gd name="connsiteY17" fmla="*/ 421029 h 914400"/>
              <a:gd name="connsiteX18" fmla="*/ 529760 w 847432"/>
              <a:gd name="connsiteY18" fmla="*/ 736716 h 914400"/>
              <a:gd name="connsiteX19" fmla="*/ 582724 w 847432"/>
              <a:gd name="connsiteY19" fmla="*/ 684099 h 914400"/>
              <a:gd name="connsiteX20" fmla="*/ 529760 w 847432"/>
              <a:gd name="connsiteY20" fmla="*/ 631485 h 914400"/>
              <a:gd name="connsiteX21" fmla="*/ 317902 w 847432"/>
              <a:gd name="connsiteY21" fmla="*/ 631485 h 914400"/>
              <a:gd name="connsiteX22" fmla="*/ 264937 w 847432"/>
              <a:gd name="connsiteY22" fmla="*/ 684099 h 914400"/>
              <a:gd name="connsiteX23" fmla="*/ 317902 w 847432"/>
              <a:gd name="connsiteY23" fmla="*/ 736716 h 914400"/>
              <a:gd name="connsiteX24" fmla="*/ 529760 w 847432"/>
              <a:gd name="connsiteY24" fmla="*/ 736716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847432" h="914400">
                <a:moveTo>
                  <a:pt x="688654" y="914514"/>
                </a:moveTo>
                <a:lnTo>
                  <a:pt x="159008" y="914514"/>
                </a:lnTo>
                <a:cubicBezTo>
                  <a:pt x="68969" y="914514"/>
                  <a:pt x="115" y="848475"/>
                  <a:pt x="115" y="762113"/>
                </a:cubicBezTo>
                <a:lnTo>
                  <a:pt x="115" y="152514"/>
                </a:lnTo>
                <a:cubicBezTo>
                  <a:pt x="115" y="66154"/>
                  <a:pt x="68969" y="114"/>
                  <a:pt x="159008" y="114"/>
                </a:cubicBezTo>
                <a:lnTo>
                  <a:pt x="688654" y="114"/>
                </a:lnTo>
                <a:cubicBezTo>
                  <a:pt x="778693" y="114"/>
                  <a:pt x="847547" y="66154"/>
                  <a:pt x="847547" y="152514"/>
                </a:cubicBezTo>
                <a:lnTo>
                  <a:pt x="847547" y="762113"/>
                </a:lnTo>
                <a:cubicBezTo>
                  <a:pt x="847547" y="848475"/>
                  <a:pt x="778693" y="914514"/>
                  <a:pt x="688654" y="914514"/>
                </a:cubicBezTo>
                <a:moveTo>
                  <a:pt x="423830" y="421029"/>
                </a:moveTo>
                <a:cubicBezTo>
                  <a:pt x="540351" y="421029"/>
                  <a:pt x="635687" y="326323"/>
                  <a:pt x="635687" y="210571"/>
                </a:cubicBezTo>
                <a:cubicBezTo>
                  <a:pt x="635687" y="179003"/>
                  <a:pt x="614503" y="157957"/>
                  <a:pt x="582724" y="157957"/>
                </a:cubicBezTo>
                <a:cubicBezTo>
                  <a:pt x="550945" y="157957"/>
                  <a:pt x="529760" y="179003"/>
                  <a:pt x="529760" y="210571"/>
                </a:cubicBezTo>
                <a:cubicBezTo>
                  <a:pt x="529760" y="268447"/>
                  <a:pt x="482091" y="315800"/>
                  <a:pt x="423830" y="315800"/>
                </a:cubicBezTo>
                <a:cubicBezTo>
                  <a:pt x="365570" y="315800"/>
                  <a:pt x="317902" y="268447"/>
                  <a:pt x="317902" y="210571"/>
                </a:cubicBezTo>
                <a:cubicBezTo>
                  <a:pt x="317902" y="179003"/>
                  <a:pt x="296716" y="157957"/>
                  <a:pt x="264937" y="157957"/>
                </a:cubicBezTo>
                <a:cubicBezTo>
                  <a:pt x="233158" y="157957"/>
                  <a:pt x="211973" y="179003"/>
                  <a:pt x="211973" y="210571"/>
                </a:cubicBezTo>
                <a:cubicBezTo>
                  <a:pt x="211973" y="326323"/>
                  <a:pt x="307309" y="421029"/>
                  <a:pt x="423830" y="421029"/>
                </a:cubicBezTo>
                <a:moveTo>
                  <a:pt x="529760" y="736716"/>
                </a:moveTo>
                <a:cubicBezTo>
                  <a:pt x="561539" y="736716"/>
                  <a:pt x="582724" y="715668"/>
                  <a:pt x="582724" y="684099"/>
                </a:cubicBezTo>
                <a:cubicBezTo>
                  <a:pt x="582724" y="652532"/>
                  <a:pt x="561539" y="631485"/>
                  <a:pt x="529760" y="631485"/>
                </a:cubicBezTo>
                <a:lnTo>
                  <a:pt x="317902" y="631485"/>
                </a:lnTo>
                <a:cubicBezTo>
                  <a:pt x="286123" y="631485"/>
                  <a:pt x="264937" y="652532"/>
                  <a:pt x="264937" y="684099"/>
                </a:cubicBezTo>
                <a:cubicBezTo>
                  <a:pt x="264937" y="715668"/>
                  <a:pt x="286123" y="736716"/>
                  <a:pt x="317902" y="736716"/>
                </a:cubicBezTo>
                <a:lnTo>
                  <a:pt x="529760" y="736716"/>
                </a:lnTo>
              </a:path>
            </a:pathLst>
          </a:custGeom>
          <a:solidFill>
            <a:srgbClr val="FFFFFF"/>
          </a:solidFill>
          <a:ln w="32658"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ea typeface="微软雅黑" panose="020B0503020204020204" charset="-122"/>
              <a:cs typeface="微软雅黑" panose="020B0503020204020204" charset="-122"/>
            </a:endParaRPr>
          </a:p>
        </p:txBody>
      </p:sp>
      <p:sp>
        <p:nvSpPr>
          <p:cNvPr id="15" name="任意多边形: 形状 17"/>
          <p:cNvSpPr/>
          <p:nvPr>
            <p:custDataLst>
              <p:tags r:id="rId3"/>
            </p:custDataLst>
          </p:nvPr>
        </p:nvSpPr>
        <p:spPr>
          <a:xfrm>
            <a:off x="1058076" y="3900460"/>
            <a:ext cx="320024" cy="319420"/>
          </a:xfrm>
          <a:custGeom>
            <a:avLst/>
            <a:gdLst>
              <a:gd name="connsiteX0" fmla="*/ 527916 w 914458"/>
              <a:gd name="connsiteY0" fmla="*/ 517737 h 912736"/>
              <a:gd name="connsiteX1" fmla="*/ 798801 w 914458"/>
              <a:gd name="connsiteY1" fmla="*/ 517737 h 912736"/>
              <a:gd name="connsiteX2" fmla="*/ 862359 w 914458"/>
              <a:gd name="connsiteY2" fmla="*/ 580815 h 912736"/>
              <a:gd name="connsiteX3" fmla="*/ 862359 w 914458"/>
              <a:gd name="connsiteY3" fmla="*/ 849658 h 912736"/>
              <a:gd name="connsiteX4" fmla="*/ 798801 w 914458"/>
              <a:gd name="connsiteY4" fmla="*/ 912736 h 912736"/>
              <a:gd name="connsiteX5" fmla="*/ 527916 w 914458"/>
              <a:gd name="connsiteY5" fmla="*/ 912736 h 912736"/>
              <a:gd name="connsiteX6" fmla="*/ 464358 w 914458"/>
              <a:gd name="connsiteY6" fmla="*/ 849658 h 912736"/>
              <a:gd name="connsiteX7" fmla="*/ 464358 w 914458"/>
              <a:gd name="connsiteY7" fmla="*/ 580815 h 912736"/>
              <a:gd name="connsiteX8" fmla="*/ 527916 w 914458"/>
              <a:gd name="connsiteY8" fmla="*/ 517737 h 912736"/>
              <a:gd name="connsiteX9" fmla="*/ 63558 w 914458"/>
              <a:gd name="connsiteY9" fmla="*/ 517737 h 912736"/>
              <a:gd name="connsiteX10" fmla="*/ 334443 w 914458"/>
              <a:gd name="connsiteY10" fmla="*/ 517737 h 912736"/>
              <a:gd name="connsiteX11" fmla="*/ 398000 w 914458"/>
              <a:gd name="connsiteY11" fmla="*/ 580815 h 912736"/>
              <a:gd name="connsiteX12" fmla="*/ 398000 w 914458"/>
              <a:gd name="connsiteY12" fmla="*/ 849658 h 912736"/>
              <a:gd name="connsiteX13" fmla="*/ 334443 w 914458"/>
              <a:gd name="connsiteY13" fmla="*/ 912736 h 912736"/>
              <a:gd name="connsiteX14" fmla="*/ 63558 w 914458"/>
              <a:gd name="connsiteY14" fmla="*/ 912736 h 912736"/>
              <a:gd name="connsiteX15" fmla="*/ 0 w 914458"/>
              <a:gd name="connsiteY15" fmla="*/ 849658 h 912736"/>
              <a:gd name="connsiteX16" fmla="*/ 0 w 914458"/>
              <a:gd name="connsiteY16" fmla="*/ 580815 h 912736"/>
              <a:gd name="connsiteX17" fmla="*/ 63558 w 914458"/>
              <a:gd name="connsiteY17" fmla="*/ 517737 h 912736"/>
              <a:gd name="connsiteX18" fmla="*/ 671107 w 914458"/>
              <a:gd name="connsiteY18" fmla="*/ 152260 h 912736"/>
              <a:gd name="connsiteX19" fmla="*/ 581236 w 914458"/>
              <a:gd name="connsiteY19" fmla="*/ 241453 h 912736"/>
              <a:gd name="connsiteX20" fmla="*/ 671107 w 914458"/>
              <a:gd name="connsiteY20" fmla="*/ 330648 h 912736"/>
              <a:gd name="connsiteX21" fmla="*/ 760980 w 914458"/>
              <a:gd name="connsiteY21" fmla="*/ 241453 h 912736"/>
              <a:gd name="connsiteX22" fmla="*/ 63558 w 914458"/>
              <a:gd name="connsiteY22" fmla="*/ 56882 h 912736"/>
              <a:gd name="connsiteX23" fmla="*/ 334443 w 914458"/>
              <a:gd name="connsiteY23" fmla="*/ 56882 h 912736"/>
              <a:gd name="connsiteX24" fmla="*/ 398000 w 914458"/>
              <a:gd name="connsiteY24" fmla="*/ 119961 h 912736"/>
              <a:gd name="connsiteX25" fmla="*/ 398000 w 914458"/>
              <a:gd name="connsiteY25" fmla="*/ 388805 h 912736"/>
              <a:gd name="connsiteX26" fmla="*/ 334443 w 914458"/>
              <a:gd name="connsiteY26" fmla="*/ 451883 h 912736"/>
              <a:gd name="connsiteX27" fmla="*/ 63558 w 914458"/>
              <a:gd name="connsiteY27" fmla="*/ 451883 h 912736"/>
              <a:gd name="connsiteX28" fmla="*/ 0 w 914458"/>
              <a:gd name="connsiteY28" fmla="*/ 388805 h 912736"/>
              <a:gd name="connsiteX29" fmla="*/ 0 w 914458"/>
              <a:gd name="connsiteY29" fmla="*/ 119961 h 912736"/>
              <a:gd name="connsiteX30" fmla="*/ 63558 w 914458"/>
              <a:gd name="connsiteY30" fmla="*/ 56882 h 912736"/>
              <a:gd name="connsiteX31" fmla="*/ 671045 w 914458"/>
              <a:gd name="connsiteY31" fmla="*/ 0 h 912736"/>
              <a:gd name="connsiteX32" fmla="*/ 715980 w 914458"/>
              <a:gd name="connsiteY32" fmla="*/ 18469 h 912736"/>
              <a:gd name="connsiteX33" fmla="*/ 716042 w 914458"/>
              <a:gd name="connsiteY33" fmla="*/ 18469 h 912736"/>
              <a:gd name="connsiteX34" fmla="*/ 895851 w 914458"/>
              <a:gd name="connsiteY34" fmla="*/ 196856 h 912736"/>
              <a:gd name="connsiteX35" fmla="*/ 895851 w 914458"/>
              <a:gd name="connsiteY35" fmla="*/ 286050 h 912736"/>
              <a:gd name="connsiteX36" fmla="*/ 716042 w 914458"/>
              <a:gd name="connsiteY36" fmla="*/ 464499 h 912736"/>
              <a:gd name="connsiteX37" fmla="*/ 626172 w 914458"/>
              <a:gd name="connsiteY37" fmla="*/ 464499 h 912736"/>
              <a:gd name="connsiteX38" fmla="*/ 446428 w 914458"/>
              <a:gd name="connsiteY38" fmla="*/ 286050 h 912736"/>
              <a:gd name="connsiteX39" fmla="*/ 446428 w 914458"/>
              <a:gd name="connsiteY39" fmla="*/ 196856 h 912736"/>
              <a:gd name="connsiteX40" fmla="*/ 626110 w 914458"/>
              <a:gd name="connsiteY40" fmla="*/ 18469 h 912736"/>
              <a:gd name="connsiteX41" fmla="*/ 671045 w 914458"/>
              <a:gd name="connsiteY41" fmla="*/ 0 h 912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914458" h="912736">
                <a:moveTo>
                  <a:pt x="527916" y="517737"/>
                </a:moveTo>
                <a:lnTo>
                  <a:pt x="798801" y="517737"/>
                </a:lnTo>
                <a:cubicBezTo>
                  <a:pt x="833904" y="517737"/>
                  <a:pt x="862359" y="545977"/>
                  <a:pt x="862359" y="580815"/>
                </a:cubicBezTo>
                <a:lnTo>
                  <a:pt x="862359" y="849658"/>
                </a:lnTo>
                <a:cubicBezTo>
                  <a:pt x="862359" y="884496"/>
                  <a:pt x="833904" y="912736"/>
                  <a:pt x="798801" y="912736"/>
                </a:cubicBezTo>
                <a:lnTo>
                  <a:pt x="527916" y="912736"/>
                </a:lnTo>
                <a:cubicBezTo>
                  <a:pt x="492813" y="912736"/>
                  <a:pt x="464358" y="884496"/>
                  <a:pt x="464358" y="849658"/>
                </a:cubicBezTo>
                <a:lnTo>
                  <a:pt x="464358" y="580815"/>
                </a:lnTo>
                <a:cubicBezTo>
                  <a:pt x="464358" y="545977"/>
                  <a:pt x="492813" y="517737"/>
                  <a:pt x="527916" y="517737"/>
                </a:cubicBezTo>
                <a:close/>
                <a:moveTo>
                  <a:pt x="63558" y="517737"/>
                </a:moveTo>
                <a:lnTo>
                  <a:pt x="334443" y="517737"/>
                </a:lnTo>
                <a:cubicBezTo>
                  <a:pt x="369545" y="517737"/>
                  <a:pt x="398000" y="545977"/>
                  <a:pt x="398000" y="580815"/>
                </a:cubicBezTo>
                <a:lnTo>
                  <a:pt x="398000" y="849658"/>
                </a:lnTo>
                <a:cubicBezTo>
                  <a:pt x="398000" y="884496"/>
                  <a:pt x="369545" y="912736"/>
                  <a:pt x="334443" y="912736"/>
                </a:cubicBezTo>
                <a:lnTo>
                  <a:pt x="63558" y="912736"/>
                </a:lnTo>
                <a:cubicBezTo>
                  <a:pt x="28456" y="912736"/>
                  <a:pt x="0" y="884496"/>
                  <a:pt x="0" y="849658"/>
                </a:cubicBezTo>
                <a:lnTo>
                  <a:pt x="0" y="580815"/>
                </a:lnTo>
                <a:cubicBezTo>
                  <a:pt x="0" y="545977"/>
                  <a:pt x="28456" y="517737"/>
                  <a:pt x="63558" y="517737"/>
                </a:cubicBezTo>
                <a:close/>
                <a:moveTo>
                  <a:pt x="671107" y="152260"/>
                </a:moveTo>
                <a:lnTo>
                  <a:pt x="581236" y="241453"/>
                </a:lnTo>
                <a:lnTo>
                  <a:pt x="671107" y="330648"/>
                </a:lnTo>
                <a:lnTo>
                  <a:pt x="760980" y="241453"/>
                </a:lnTo>
                <a:close/>
                <a:moveTo>
                  <a:pt x="63558" y="56882"/>
                </a:moveTo>
                <a:lnTo>
                  <a:pt x="334443" y="56882"/>
                </a:lnTo>
                <a:cubicBezTo>
                  <a:pt x="369545" y="56882"/>
                  <a:pt x="398000" y="85124"/>
                  <a:pt x="398000" y="119961"/>
                </a:cubicBezTo>
                <a:lnTo>
                  <a:pt x="398000" y="388805"/>
                </a:lnTo>
                <a:cubicBezTo>
                  <a:pt x="398000" y="423640"/>
                  <a:pt x="369545" y="451883"/>
                  <a:pt x="334443" y="451883"/>
                </a:cubicBezTo>
                <a:lnTo>
                  <a:pt x="63558" y="451883"/>
                </a:lnTo>
                <a:cubicBezTo>
                  <a:pt x="28456" y="451883"/>
                  <a:pt x="0" y="423640"/>
                  <a:pt x="0" y="388805"/>
                </a:cubicBezTo>
                <a:lnTo>
                  <a:pt x="0" y="119961"/>
                </a:lnTo>
                <a:cubicBezTo>
                  <a:pt x="0" y="85124"/>
                  <a:pt x="28456" y="56882"/>
                  <a:pt x="63558" y="56882"/>
                </a:cubicBezTo>
                <a:close/>
                <a:moveTo>
                  <a:pt x="671045" y="0"/>
                </a:moveTo>
                <a:cubicBezTo>
                  <a:pt x="687307" y="0"/>
                  <a:pt x="703570" y="6157"/>
                  <a:pt x="715980" y="18469"/>
                </a:cubicBezTo>
                <a:lnTo>
                  <a:pt x="716042" y="18469"/>
                </a:lnTo>
                <a:lnTo>
                  <a:pt x="895851" y="196856"/>
                </a:lnTo>
                <a:cubicBezTo>
                  <a:pt x="920661" y="221489"/>
                  <a:pt x="920661" y="261417"/>
                  <a:pt x="895851" y="286050"/>
                </a:cubicBezTo>
                <a:lnTo>
                  <a:pt x="716042" y="464499"/>
                </a:lnTo>
                <a:cubicBezTo>
                  <a:pt x="691222" y="489126"/>
                  <a:pt x="650991" y="489126"/>
                  <a:pt x="626172" y="464499"/>
                </a:cubicBezTo>
                <a:lnTo>
                  <a:pt x="446428" y="286050"/>
                </a:lnTo>
                <a:cubicBezTo>
                  <a:pt x="421618" y="261417"/>
                  <a:pt x="421618" y="221489"/>
                  <a:pt x="446428" y="196856"/>
                </a:cubicBezTo>
                <a:lnTo>
                  <a:pt x="626110" y="18469"/>
                </a:lnTo>
                <a:cubicBezTo>
                  <a:pt x="638520" y="6157"/>
                  <a:pt x="654782" y="0"/>
                  <a:pt x="671045" y="0"/>
                </a:cubicBezTo>
                <a:close/>
              </a:path>
            </a:pathLst>
          </a:custGeom>
          <a:solidFill>
            <a:srgbClr val="FFFFFF"/>
          </a:solidFill>
          <a:ln w="32667"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ea typeface="微软雅黑" panose="020B0503020204020204" charset="-122"/>
              <a:cs typeface="微软雅黑" panose="020B0503020204020204" charset="-122"/>
            </a:endParaRPr>
          </a:p>
        </p:txBody>
      </p:sp>
      <p:pic>
        <p:nvPicPr>
          <p:cNvPr id="16" name="图形 36" descr="333639373138363b343435303739393bbbe1bcc6cafdbedd"/>
          <p:cNvPicPr>
            <a:picLocks noChangeAspect="1"/>
          </p:cNvPicPr>
          <p:nvPr>
            <p:custDataLst>
              <p:tags r:id="rId4"/>
            </p:custDataLst>
          </p:nvPr>
        </p:nvPicPr>
        <p:blipFill>
          <a:blip r:embed="rId5"/>
          <a:stretch>
            <a:fillRect/>
          </a:stretch>
        </p:blipFill>
        <p:spPr>
          <a:xfrm>
            <a:off x="1041485" y="5525589"/>
            <a:ext cx="319421" cy="319421"/>
          </a:xfrm>
          <a:prstGeom prst="rect">
            <a:avLst/>
          </a:prstGeom>
        </p:spPr>
      </p:pic>
      <p:pic>
        <p:nvPicPr>
          <p:cNvPr id="3" name="图片 2" descr="QQ截图20240613143524"/>
          <p:cNvPicPr>
            <a:picLocks noChangeAspect="1"/>
          </p:cNvPicPr>
          <p:nvPr/>
        </p:nvPicPr>
        <p:blipFill>
          <a:blip r:embed="rId6"/>
          <a:stretch>
            <a:fillRect/>
          </a:stretch>
        </p:blipFill>
        <p:spPr>
          <a:xfrm>
            <a:off x="10379710" y="137160"/>
            <a:ext cx="1440000" cy="911141"/>
          </a:xfrm>
          <a:prstGeom prst="rect">
            <a:avLst/>
          </a:prstGeom>
          <a:solidFill>
            <a:schemeClr val="accent1"/>
          </a:solidFill>
        </p:spPr>
      </p:pic>
      <p:sp>
        <p:nvSpPr>
          <p:cNvPr id="11" name="单圆角矩形 10"/>
          <p:cNvSpPr/>
          <p:nvPr/>
        </p:nvSpPr>
        <p:spPr>
          <a:xfrm>
            <a:off x="828040" y="2473960"/>
            <a:ext cx="10575925" cy="2898775"/>
          </a:xfrm>
          <a:prstGeom prst="round1Rect">
            <a:avLst/>
          </a:prstGeom>
          <a:gradFill>
            <a:gsLst>
              <a:gs pos="50000">
                <a:schemeClr val="accent1">
                  <a:alpha val="60000"/>
                </a:schemeClr>
              </a:gs>
              <a:gs pos="0">
                <a:schemeClr val="accent1">
                  <a:lumMod val="25000"/>
                  <a:lumOff val="75000"/>
                </a:schemeClr>
              </a:gs>
              <a:gs pos="100000">
                <a:schemeClr val="accent1">
                  <a:lumMod val="85000"/>
                </a:schemeClr>
              </a:gs>
            </a:gsLst>
            <a:lin ang="5400000" scaled="0"/>
          </a:gradFill>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文本框 3"/>
          <p:cNvSpPr txBox="1"/>
          <p:nvPr/>
        </p:nvSpPr>
        <p:spPr>
          <a:xfrm>
            <a:off x="1360805" y="1752600"/>
            <a:ext cx="9396095" cy="654685"/>
          </a:xfrm>
          <a:prstGeom prst="rect">
            <a:avLst/>
          </a:prstGeom>
          <a:noFill/>
        </p:spPr>
        <p:txBody>
          <a:bodyPr wrap="square" rtlCol="0">
            <a:noAutofit/>
          </a:bodyPr>
          <a:p>
            <a:pPr algn="l"/>
            <a:r>
              <a:rPr sz="2200" dirty="0">
                <a:solidFill>
                  <a:schemeClr val="tx1"/>
                </a:solidFill>
                <a:ea typeface="微软雅黑" panose="020B0503020204020204" charset="-122"/>
                <a:cs typeface="微软雅黑" panose="020B0503020204020204" charset="-122"/>
              </a:rPr>
              <a:t> 低代码开发优势</a:t>
            </a:r>
            <a:endParaRPr sz="2200" dirty="0">
              <a:solidFill>
                <a:schemeClr val="tx1"/>
              </a:solidFill>
              <a:ea typeface="微软雅黑" panose="020B0503020204020204" charset="-122"/>
              <a:cs typeface="微软雅黑" panose="020B0503020204020204" charset="-122"/>
            </a:endParaRPr>
          </a:p>
          <a:p>
            <a:pPr indent="0" algn="l">
              <a:buClr>
                <a:srgbClr val="4A8BC5"/>
              </a:buClr>
              <a:buSzPct val="50000"/>
              <a:buFont typeface="微软雅黑" panose="020B0503020204020204" charset="-122"/>
              <a:buNone/>
            </a:pPr>
            <a:endParaRPr lang="zh-CN" altLang="en-US" sz="2200" dirty="0">
              <a:solidFill>
                <a:schemeClr val="tx1"/>
              </a:solidFill>
              <a:ea typeface="微软雅黑" panose="020B0503020204020204" charset="-122"/>
              <a:cs typeface="微软雅黑" panose="020B0503020204020204" charset="-122"/>
            </a:endParaRPr>
          </a:p>
        </p:txBody>
      </p:sp>
      <p:sp>
        <p:nvSpPr>
          <p:cNvPr id="5" name="文本框 4"/>
          <p:cNvSpPr txBox="1"/>
          <p:nvPr/>
        </p:nvSpPr>
        <p:spPr>
          <a:xfrm>
            <a:off x="908685" y="2696210"/>
            <a:ext cx="10100945" cy="2245360"/>
          </a:xfrm>
          <a:prstGeom prst="rect">
            <a:avLst/>
          </a:prstGeom>
          <a:noFill/>
        </p:spPr>
        <p:txBody>
          <a:bodyPr wrap="square" rtlCol="0">
            <a:spAutoFit/>
          </a:bodyPr>
          <a:p>
            <a:pPr algn="l"/>
            <a:r>
              <a:rPr lang="zh-CN" altLang="en-US" sz="2000" dirty="0">
                <a:solidFill>
                  <a:schemeClr val="bg1"/>
                </a:solidFill>
              </a:rPr>
              <a:t>低代码开发相比传统开发是具有一系列的显著优势的，这主要是因为低代码开发可以让</a:t>
            </a:r>
            <a:endParaRPr lang="zh-CN" altLang="en-US" sz="2000" dirty="0">
              <a:solidFill>
                <a:schemeClr val="bg1"/>
              </a:solidFill>
            </a:endParaRPr>
          </a:p>
          <a:p>
            <a:pPr algn="l"/>
            <a:r>
              <a:rPr lang="zh-CN" altLang="en-US" sz="2000" dirty="0">
                <a:solidFill>
                  <a:schemeClr val="bg1"/>
                </a:solidFill>
              </a:rPr>
              <a:t>应用系统开发过程更为高效、灵活和易于维护。</a:t>
            </a:r>
            <a:endParaRPr lang="zh-CN" altLang="en-US" sz="2000" dirty="0">
              <a:solidFill>
                <a:schemeClr val="bg1"/>
              </a:solidFill>
            </a:endParaRPr>
          </a:p>
          <a:p>
            <a:pPr algn="l"/>
            <a:r>
              <a:rPr lang="zh-CN" altLang="en-US" sz="2000" dirty="0">
                <a:solidFill>
                  <a:schemeClr val="bg1"/>
                </a:solidFill>
              </a:rPr>
              <a:t>（1）快速开发和部署</a:t>
            </a:r>
            <a:endParaRPr lang="zh-CN" altLang="en-US" sz="2000" dirty="0">
              <a:solidFill>
                <a:schemeClr val="bg1"/>
              </a:solidFill>
            </a:endParaRPr>
          </a:p>
          <a:p>
            <a:pPr algn="l"/>
            <a:r>
              <a:rPr lang="zh-CN" altLang="en-US" sz="2000" dirty="0">
                <a:solidFill>
                  <a:schemeClr val="bg1"/>
                </a:solidFill>
              </a:rPr>
              <a:t>（2）降低开发成本</a:t>
            </a:r>
            <a:endParaRPr lang="zh-CN" altLang="en-US" sz="2000" dirty="0">
              <a:solidFill>
                <a:schemeClr val="bg1"/>
              </a:solidFill>
            </a:endParaRPr>
          </a:p>
          <a:p>
            <a:pPr algn="l"/>
            <a:r>
              <a:rPr lang="zh-CN" altLang="en-US" sz="2000" dirty="0">
                <a:solidFill>
                  <a:schemeClr val="bg1"/>
                </a:solidFill>
              </a:rPr>
              <a:t>（3）易于维护和更新</a:t>
            </a:r>
            <a:endParaRPr lang="zh-CN" altLang="en-US" sz="2000" dirty="0">
              <a:solidFill>
                <a:schemeClr val="bg1"/>
              </a:solidFill>
            </a:endParaRPr>
          </a:p>
          <a:p>
            <a:pPr algn="l"/>
            <a:r>
              <a:rPr lang="zh-CN" altLang="en-US" sz="2000" dirty="0">
                <a:solidFill>
                  <a:schemeClr val="bg1"/>
                </a:solidFill>
              </a:rPr>
              <a:t>（4）提高协作效率</a:t>
            </a:r>
            <a:endParaRPr lang="zh-CN" altLang="en-US" sz="2000" dirty="0">
              <a:solidFill>
                <a:schemeClr val="bg1"/>
              </a:solidFill>
            </a:endParaRPr>
          </a:p>
          <a:p>
            <a:pPr algn="l"/>
            <a:r>
              <a:rPr lang="zh-CN" altLang="en-US" sz="2000" dirty="0">
                <a:solidFill>
                  <a:schemeClr val="bg1"/>
                </a:solidFill>
              </a:rPr>
              <a:t>（5）集成和可扩展性</a:t>
            </a:r>
            <a:endParaRPr lang="zh-CN" altLang="en-US" sz="2000" dirty="0">
              <a:solidFill>
                <a:schemeClr val="bg1"/>
              </a:solidFill>
            </a:endParaRPr>
          </a:p>
        </p:txBody>
      </p:sp>
    </p:spTree>
    <p:custDataLst>
      <p:tags r:id="rId7"/>
    </p:custData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798830" y="852805"/>
            <a:ext cx="6542405" cy="705485"/>
          </a:xfrm>
        </p:spPr>
        <p:txBody>
          <a:bodyPr>
            <a:normAutofit/>
          </a:bodyPr>
          <a:lstStyle/>
          <a:p>
            <a:r>
              <a:rPr lang="en-US" altLang="zh-CN"/>
              <a:t>4.3.2 低代码开发</a:t>
            </a:r>
            <a:endParaRPr lang="en-US" altLang="zh-CN"/>
          </a:p>
        </p:txBody>
      </p:sp>
      <p:sp>
        <p:nvSpPr>
          <p:cNvPr id="14" name="图形 38" descr="343439383331313b343532303033313bd3a6d3c3c9ccb3c7"/>
          <p:cNvSpPr/>
          <p:nvPr>
            <p:custDataLst>
              <p:tags r:id="rId2"/>
            </p:custDataLst>
          </p:nvPr>
        </p:nvSpPr>
        <p:spPr>
          <a:xfrm>
            <a:off x="1058076" y="2275039"/>
            <a:ext cx="296567" cy="320003"/>
          </a:xfrm>
          <a:custGeom>
            <a:avLst/>
            <a:gdLst>
              <a:gd name="connsiteX0" fmla="*/ 688654 w 847432"/>
              <a:gd name="connsiteY0" fmla="*/ 914514 h 914400"/>
              <a:gd name="connsiteX1" fmla="*/ 159008 w 847432"/>
              <a:gd name="connsiteY1" fmla="*/ 914514 h 914400"/>
              <a:gd name="connsiteX2" fmla="*/ 115 w 847432"/>
              <a:gd name="connsiteY2" fmla="*/ 762113 h 914400"/>
              <a:gd name="connsiteX3" fmla="*/ 115 w 847432"/>
              <a:gd name="connsiteY3" fmla="*/ 152514 h 914400"/>
              <a:gd name="connsiteX4" fmla="*/ 159008 w 847432"/>
              <a:gd name="connsiteY4" fmla="*/ 114 h 914400"/>
              <a:gd name="connsiteX5" fmla="*/ 688654 w 847432"/>
              <a:gd name="connsiteY5" fmla="*/ 114 h 914400"/>
              <a:gd name="connsiteX6" fmla="*/ 847547 w 847432"/>
              <a:gd name="connsiteY6" fmla="*/ 152514 h 914400"/>
              <a:gd name="connsiteX7" fmla="*/ 847547 w 847432"/>
              <a:gd name="connsiteY7" fmla="*/ 762113 h 914400"/>
              <a:gd name="connsiteX8" fmla="*/ 688654 w 847432"/>
              <a:gd name="connsiteY8" fmla="*/ 914514 h 914400"/>
              <a:gd name="connsiteX9" fmla="*/ 423830 w 847432"/>
              <a:gd name="connsiteY9" fmla="*/ 421029 h 914400"/>
              <a:gd name="connsiteX10" fmla="*/ 635687 w 847432"/>
              <a:gd name="connsiteY10" fmla="*/ 210571 h 914400"/>
              <a:gd name="connsiteX11" fmla="*/ 582724 w 847432"/>
              <a:gd name="connsiteY11" fmla="*/ 157957 h 914400"/>
              <a:gd name="connsiteX12" fmla="*/ 529760 w 847432"/>
              <a:gd name="connsiteY12" fmla="*/ 210571 h 914400"/>
              <a:gd name="connsiteX13" fmla="*/ 423830 w 847432"/>
              <a:gd name="connsiteY13" fmla="*/ 315800 h 914400"/>
              <a:gd name="connsiteX14" fmla="*/ 317902 w 847432"/>
              <a:gd name="connsiteY14" fmla="*/ 210571 h 914400"/>
              <a:gd name="connsiteX15" fmla="*/ 264937 w 847432"/>
              <a:gd name="connsiteY15" fmla="*/ 157957 h 914400"/>
              <a:gd name="connsiteX16" fmla="*/ 211973 w 847432"/>
              <a:gd name="connsiteY16" fmla="*/ 210571 h 914400"/>
              <a:gd name="connsiteX17" fmla="*/ 423830 w 847432"/>
              <a:gd name="connsiteY17" fmla="*/ 421029 h 914400"/>
              <a:gd name="connsiteX18" fmla="*/ 529760 w 847432"/>
              <a:gd name="connsiteY18" fmla="*/ 736716 h 914400"/>
              <a:gd name="connsiteX19" fmla="*/ 582724 w 847432"/>
              <a:gd name="connsiteY19" fmla="*/ 684099 h 914400"/>
              <a:gd name="connsiteX20" fmla="*/ 529760 w 847432"/>
              <a:gd name="connsiteY20" fmla="*/ 631485 h 914400"/>
              <a:gd name="connsiteX21" fmla="*/ 317902 w 847432"/>
              <a:gd name="connsiteY21" fmla="*/ 631485 h 914400"/>
              <a:gd name="connsiteX22" fmla="*/ 264937 w 847432"/>
              <a:gd name="connsiteY22" fmla="*/ 684099 h 914400"/>
              <a:gd name="connsiteX23" fmla="*/ 317902 w 847432"/>
              <a:gd name="connsiteY23" fmla="*/ 736716 h 914400"/>
              <a:gd name="connsiteX24" fmla="*/ 529760 w 847432"/>
              <a:gd name="connsiteY24" fmla="*/ 736716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847432" h="914400">
                <a:moveTo>
                  <a:pt x="688654" y="914514"/>
                </a:moveTo>
                <a:lnTo>
                  <a:pt x="159008" y="914514"/>
                </a:lnTo>
                <a:cubicBezTo>
                  <a:pt x="68969" y="914514"/>
                  <a:pt x="115" y="848475"/>
                  <a:pt x="115" y="762113"/>
                </a:cubicBezTo>
                <a:lnTo>
                  <a:pt x="115" y="152514"/>
                </a:lnTo>
                <a:cubicBezTo>
                  <a:pt x="115" y="66154"/>
                  <a:pt x="68969" y="114"/>
                  <a:pt x="159008" y="114"/>
                </a:cubicBezTo>
                <a:lnTo>
                  <a:pt x="688654" y="114"/>
                </a:lnTo>
                <a:cubicBezTo>
                  <a:pt x="778693" y="114"/>
                  <a:pt x="847547" y="66154"/>
                  <a:pt x="847547" y="152514"/>
                </a:cubicBezTo>
                <a:lnTo>
                  <a:pt x="847547" y="762113"/>
                </a:lnTo>
                <a:cubicBezTo>
                  <a:pt x="847547" y="848475"/>
                  <a:pt x="778693" y="914514"/>
                  <a:pt x="688654" y="914514"/>
                </a:cubicBezTo>
                <a:moveTo>
                  <a:pt x="423830" y="421029"/>
                </a:moveTo>
                <a:cubicBezTo>
                  <a:pt x="540351" y="421029"/>
                  <a:pt x="635687" y="326323"/>
                  <a:pt x="635687" y="210571"/>
                </a:cubicBezTo>
                <a:cubicBezTo>
                  <a:pt x="635687" y="179003"/>
                  <a:pt x="614503" y="157957"/>
                  <a:pt x="582724" y="157957"/>
                </a:cubicBezTo>
                <a:cubicBezTo>
                  <a:pt x="550945" y="157957"/>
                  <a:pt x="529760" y="179003"/>
                  <a:pt x="529760" y="210571"/>
                </a:cubicBezTo>
                <a:cubicBezTo>
                  <a:pt x="529760" y="268447"/>
                  <a:pt x="482091" y="315800"/>
                  <a:pt x="423830" y="315800"/>
                </a:cubicBezTo>
                <a:cubicBezTo>
                  <a:pt x="365570" y="315800"/>
                  <a:pt x="317902" y="268447"/>
                  <a:pt x="317902" y="210571"/>
                </a:cubicBezTo>
                <a:cubicBezTo>
                  <a:pt x="317902" y="179003"/>
                  <a:pt x="296716" y="157957"/>
                  <a:pt x="264937" y="157957"/>
                </a:cubicBezTo>
                <a:cubicBezTo>
                  <a:pt x="233158" y="157957"/>
                  <a:pt x="211973" y="179003"/>
                  <a:pt x="211973" y="210571"/>
                </a:cubicBezTo>
                <a:cubicBezTo>
                  <a:pt x="211973" y="326323"/>
                  <a:pt x="307309" y="421029"/>
                  <a:pt x="423830" y="421029"/>
                </a:cubicBezTo>
                <a:moveTo>
                  <a:pt x="529760" y="736716"/>
                </a:moveTo>
                <a:cubicBezTo>
                  <a:pt x="561539" y="736716"/>
                  <a:pt x="582724" y="715668"/>
                  <a:pt x="582724" y="684099"/>
                </a:cubicBezTo>
                <a:cubicBezTo>
                  <a:pt x="582724" y="652532"/>
                  <a:pt x="561539" y="631485"/>
                  <a:pt x="529760" y="631485"/>
                </a:cubicBezTo>
                <a:lnTo>
                  <a:pt x="317902" y="631485"/>
                </a:lnTo>
                <a:cubicBezTo>
                  <a:pt x="286123" y="631485"/>
                  <a:pt x="264937" y="652532"/>
                  <a:pt x="264937" y="684099"/>
                </a:cubicBezTo>
                <a:cubicBezTo>
                  <a:pt x="264937" y="715668"/>
                  <a:pt x="286123" y="736716"/>
                  <a:pt x="317902" y="736716"/>
                </a:cubicBezTo>
                <a:lnTo>
                  <a:pt x="529760" y="736716"/>
                </a:lnTo>
              </a:path>
            </a:pathLst>
          </a:custGeom>
          <a:solidFill>
            <a:srgbClr val="FFFFFF"/>
          </a:solidFill>
          <a:ln w="32658"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ea typeface="微软雅黑" panose="020B0503020204020204" charset="-122"/>
              <a:cs typeface="微软雅黑" panose="020B0503020204020204" charset="-122"/>
            </a:endParaRPr>
          </a:p>
        </p:txBody>
      </p:sp>
      <p:sp>
        <p:nvSpPr>
          <p:cNvPr id="15" name="任意多边形: 形状 17"/>
          <p:cNvSpPr/>
          <p:nvPr>
            <p:custDataLst>
              <p:tags r:id="rId3"/>
            </p:custDataLst>
          </p:nvPr>
        </p:nvSpPr>
        <p:spPr>
          <a:xfrm>
            <a:off x="1058076" y="3900460"/>
            <a:ext cx="320024" cy="319420"/>
          </a:xfrm>
          <a:custGeom>
            <a:avLst/>
            <a:gdLst>
              <a:gd name="connsiteX0" fmla="*/ 527916 w 914458"/>
              <a:gd name="connsiteY0" fmla="*/ 517737 h 912736"/>
              <a:gd name="connsiteX1" fmla="*/ 798801 w 914458"/>
              <a:gd name="connsiteY1" fmla="*/ 517737 h 912736"/>
              <a:gd name="connsiteX2" fmla="*/ 862359 w 914458"/>
              <a:gd name="connsiteY2" fmla="*/ 580815 h 912736"/>
              <a:gd name="connsiteX3" fmla="*/ 862359 w 914458"/>
              <a:gd name="connsiteY3" fmla="*/ 849658 h 912736"/>
              <a:gd name="connsiteX4" fmla="*/ 798801 w 914458"/>
              <a:gd name="connsiteY4" fmla="*/ 912736 h 912736"/>
              <a:gd name="connsiteX5" fmla="*/ 527916 w 914458"/>
              <a:gd name="connsiteY5" fmla="*/ 912736 h 912736"/>
              <a:gd name="connsiteX6" fmla="*/ 464358 w 914458"/>
              <a:gd name="connsiteY6" fmla="*/ 849658 h 912736"/>
              <a:gd name="connsiteX7" fmla="*/ 464358 w 914458"/>
              <a:gd name="connsiteY7" fmla="*/ 580815 h 912736"/>
              <a:gd name="connsiteX8" fmla="*/ 527916 w 914458"/>
              <a:gd name="connsiteY8" fmla="*/ 517737 h 912736"/>
              <a:gd name="connsiteX9" fmla="*/ 63558 w 914458"/>
              <a:gd name="connsiteY9" fmla="*/ 517737 h 912736"/>
              <a:gd name="connsiteX10" fmla="*/ 334443 w 914458"/>
              <a:gd name="connsiteY10" fmla="*/ 517737 h 912736"/>
              <a:gd name="connsiteX11" fmla="*/ 398000 w 914458"/>
              <a:gd name="connsiteY11" fmla="*/ 580815 h 912736"/>
              <a:gd name="connsiteX12" fmla="*/ 398000 w 914458"/>
              <a:gd name="connsiteY12" fmla="*/ 849658 h 912736"/>
              <a:gd name="connsiteX13" fmla="*/ 334443 w 914458"/>
              <a:gd name="connsiteY13" fmla="*/ 912736 h 912736"/>
              <a:gd name="connsiteX14" fmla="*/ 63558 w 914458"/>
              <a:gd name="connsiteY14" fmla="*/ 912736 h 912736"/>
              <a:gd name="connsiteX15" fmla="*/ 0 w 914458"/>
              <a:gd name="connsiteY15" fmla="*/ 849658 h 912736"/>
              <a:gd name="connsiteX16" fmla="*/ 0 w 914458"/>
              <a:gd name="connsiteY16" fmla="*/ 580815 h 912736"/>
              <a:gd name="connsiteX17" fmla="*/ 63558 w 914458"/>
              <a:gd name="connsiteY17" fmla="*/ 517737 h 912736"/>
              <a:gd name="connsiteX18" fmla="*/ 671107 w 914458"/>
              <a:gd name="connsiteY18" fmla="*/ 152260 h 912736"/>
              <a:gd name="connsiteX19" fmla="*/ 581236 w 914458"/>
              <a:gd name="connsiteY19" fmla="*/ 241453 h 912736"/>
              <a:gd name="connsiteX20" fmla="*/ 671107 w 914458"/>
              <a:gd name="connsiteY20" fmla="*/ 330648 h 912736"/>
              <a:gd name="connsiteX21" fmla="*/ 760980 w 914458"/>
              <a:gd name="connsiteY21" fmla="*/ 241453 h 912736"/>
              <a:gd name="connsiteX22" fmla="*/ 63558 w 914458"/>
              <a:gd name="connsiteY22" fmla="*/ 56882 h 912736"/>
              <a:gd name="connsiteX23" fmla="*/ 334443 w 914458"/>
              <a:gd name="connsiteY23" fmla="*/ 56882 h 912736"/>
              <a:gd name="connsiteX24" fmla="*/ 398000 w 914458"/>
              <a:gd name="connsiteY24" fmla="*/ 119961 h 912736"/>
              <a:gd name="connsiteX25" fmla="*/ 398000 w 914458"/>
              <a:gd name="connsiteY25" fmla="*/ 388805 h 912736"/>
              <a:gd name="connsiteX26" fmla="*/ 334443 w 914458"/>
              <a:gd name="connsiteY26" fmla="*/ 451883 h 912736"/>
              <a:gd name="connsiteX27" fmla="*/ 63558 w 914458"/>
              <a:gd name="connsiteY27" fmla="*/ 451883 h 912736"/>
              <a:gd name="connsiteX28" fmla="*/ 0 w 914458"/>
              <a:gd name="connsiteY28" fmla="*/ 388805 h 912736"/>
              <a:gd name="connsiteX29" fmla="*/ 0 w 914458"/>
              <a:gd name="connsiteY29" fmla="*/ 119961 h 912736"/>
              <a:gd name="connsiteX30" fmla="*/ 63558 w 914458"/>
              <a:gd name="connsiteY30" fmla="*/ 56882 h 912736"/>
              <a:gd name="connsiteX31" fmla="*/ 671045 w 914458"/>
              <a:gd name="connsiteY31" fmla="*/ 0 h 912736"/>
              <a:gd name="connsiteX32" fmla="*/ 715980 w 914458"/>
              <a:gd name="connsiteY32" fmla="*/ 18469 h 912736"/>
              <a:gd name="connsiteX33" fmla="*/ 716042 w 914458"/>
              <a:gd name="connsiteY33" fmla="*/ 18469 h 912736"/>
              <a:gd name="connsiteX34" fmla="*/ 895851 w 914458"/>
              <a:gd name="connsiteY34" fmla="*/ 196856 h 912736"/>
              <a:gd name="connsiteX35" fmla="*/ 895851 w 914458"/>
              <a:gd name="connsiteY35" fmla="*/ 286050 h 912736"/>
              <a:gd name="connsiteX36" fmla="*/ 716042 w 914458"/>
              <a:gd name="connsiteY36" fmla="*/ 464499 h 912736"/>
              <a:gd name="connsiteX37" fmla="*/ 626172 w 914458"/>
              <a:gd name="connsiteY37" fmla="*/ 464499 h 912736"/>
              <a:gd name="connsiteX38" fmla="*/ 446428 w 914458"/>
              <a:gd name="connsiteY38" fmla="*/ 286050 h 912736"/>
              <a:gd name="connsiteX39" fmla="*/ 446428 w 914458"/>
              <a:gd name="connsiteY39" fmla="*/ 196856 h 912736"/>
              <a:gd name="connsiteX40" fmla="*/ 626110 w 914458"/>
              <a:gd name="connsiteY40" fmla="*/ 18469 h 912736"/>
              <a:gd name="connsiteX41" fmla="*/ 671045 w 914458"/>
              <a:gd name="connsiteY41" fmla="*/ 0 h 912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914458" h="912736">
                <a:moveTo>
                  <a:pt x="527916" y="517737"/>
                </a:moveTo>
                <a:lnTo>
                  <a:pt x="798801" y="517737"/>
                </a:lnTo>
                <a:cubicBezTo>
                  <a:pt x="833904" y="517737"/>
                  <a:pt x="862359" y="545977"/>
                  <a:pt x="862359" y="580815"/>
                </a:cubicBezTo>
                <a:lnTo>
                  <a:pt x="862359" y="849658"/>
                </a:lnTo>
                <a:cubicBezTo>
                  <a:pt x="862359" y="884496"/>
                  <a:pt x="833904" y="912736"/>
                  <a:pt x="798801" y="912736"/>
                </a:cubicBezTo>
                <a:lnTo>
                  <a:pt x="527916" y="912736"/>
                </a:lnTo>
                <a:cubicBezTo>
                  <a:pt x="492813" y="912736"/>
                  <a:pt x="464358" y="884496"/>
                  <a:pt x="464358" y="849658"/>
                </a:cubicBezTo>
                <a:lnTo>
                  <a:pt x="464358" y="580815"/>
                </a:lnTo>
                <a:cubicBezTo>
                  <a:pt x="464358" y="545977"/>
                  <a:pt x="492813" y="517737"/>
                  <a:pt x="527916" y="517737"/>
                </a:cubicBezTo>
                <a:close/>
                <a:moveTo>
                  <a:pt x="63558" y="517737"/>
                </a:moveTo>
                <a:lnTo>
                  <a:pt x="334443" y="517737"/>
                </a:lnTo>
                <a:cubicBezTo>
                  <a:pt x="369545" y="517737"/>
                  <a:pt x="398000" y="545977"/>
                  <a:pt x="398000" y="580815"/>
                </a:cubicBezTo>
                <a:lnTo>
                  <a:pt x="398000" y="849658"/>
                </a:lnTo>
                <a:cubicBezTo>
                  <a:pt x="398000" y="884496"/>
                  <a:pt x="369545" y="912736"/>
                  <a:pt x="334443" y="912736"/>
                </a:cubicBezTo>
                <a:lnTo>
                  <a:pt x="63558" y="912736"/>
                </a:lnTo>
                <a:cubicBezTo>
                  <a:pt x="28456" y="912736"/>
                  <a:pt x="0" y="884496"/>
                  <a:pt x="0" y="849658"/>
                </a:cubicBezTo>
                <a:lnTo>
                  <a:pt x="0" y="580815"/>
                </a:lnTo>
                <a:cubicBezTo>
                  <a:pt x="0" y="545977"/>
                  <a:pt x="28456" y="517737"/>
                  <a:pt x="63558" y="517737"/>
                </a:cubicBezTo>
                <a:close/>
                <a:moveTo>
                  <a:pt x="671107" y="152260"/>
                </a:moveTo>
                <a:lnTo>
                  <a:pt x="581236" y="241453"/>
                </a:lnTo>
                <a:lnTo>
                  <a:pt x="671107" y="330648"/>
                </a:lnTo>
                <a:lnTo>
                  <a:pt x="760980" y="241453"/>
                </a:lnTo>
                <a:close/>
                <a:moveTo>
                  <a:pt x="63558" y="56882"/>
                </a:moveTo>
                <a:lnTo>
                  <a:pt x="334443" y="56882"/>
                </a:lnTo>
                <a:cubicBezTo>
                  <a:pt x="369545" y="56882"/>
                  <a:pt x="398000" y="85124"/>
                  <a:pt x="398000" y="119961"/>
                </a:cubicBezTo>
                <a:lnTo>
                  <a:pt x="398000" y="388805"/>
                </a:lnTo>
                <a:cubicBezTo>
                  <a:pt x="398000" y="423640"/>
                  <a:pt x="369545" y="451883"/>
                  <a:pt x="334443" y="451883"/>
                </a:cubicBezTo>
                <a:lnTo>
                  <a:pt x="63558" y="451883"/>
                </a:lnTo>
                <a:cubicBezTo>
                  <a:pt x="28456" y="451883"/>
                  <a:pt x="0" y="423640"/>
                  <a:pt x="0" y="388805"/>
                </a:cubicBezTo>
                <a:lnTo>
                  <a:pt x="0" y="119961"/>
                </a:lnTo>
                <a:cubicBezTo>
                  <a:pt x="0" y="85124"/>
                  <a:pt x="28456" y="56882"/>
                  <a:pt x="63558" y="56882"/>
                </a:cubicBezTo>
                <a:close/>
                <a:moveTo>
                  <a:pt x="671045" y="0"/>
                </a:moveTo>
                <a:cubicBezTo>
                  <a:pt x="687307" y="0"/>
                  <a:pt x="703570" y="6157"/>
                  <a:pt x="715980" y="18469"/>
                </a:cubicBezTo>
                <a:lnTo>
                  <a:pt x="716042" y="18469"/>
                </a:lnTo>
                <a:lnTo>
                  <a:pt x="895851" y="196856"/>
                </a:lnTo>
                <a:cubicBezTo>
                  <a:pt x="920661" y="221489"/>
                  <a:pt x="920661" y="261417"/>
                  <a:pt x="895851" y="286050"/>
                </a:cubicBezTo>
                <a:lnTo>
                  <a:pt x="716042" y="464499"/>
                </a:lnTo>
                <a:cubicBezTo>
                  <a:pt x="691222" y="489126"/>
                  <a:pt x="650991" y="489126"/>
                  <a:pt x="626172" y="464499"/>
                </a:cubicBezTo>
                <a:lnTo>
                  <a:pt x="446428" y="286050"/>
                </a:lnTo>
                <a:cubicBezTo>
                  <a:pt x="421618" y="261417"/>
                  <a:pt x="421618" y="221489"/>
                  <a:pt x="446428" y="196856"/>
                </a:cubicBezTo>
                <a:lnTo>
                  <a:pt x="626110" y="18469"/>
                </a:lnTo>
                <a:cubicBezTo>
                  <a:pt x="638520" y="6157"/>
                  <a:pt x="654782" y="0"/>
                  <a:pt x="671045" y="0"/>
                </a:cubicBezTo>
                <a:close/>
              </a:path>
            </a:pathLst>
          </a:custGeom>
          <a:solidFill>
            <a:srgbClr val="FFFFFF"/>
          </a:solidFill>
          <a:ln w="32667"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ea typeface="微软雅黑" panose="020B0503020204020204" charset="-122"/>
              <a:cs typeface="微软雅黑" panose="020B0503020204020204" charset="-122"/>
            </a:endParaRPr>
          </a:p>
        </p:txBody>
      </p:sp>
      <p:pic>
        <p:nvPicPr>
          <p:cNvPr id="16" name="图形 36" descr="333639373138363b343435303739393bbbe1bcc6cafdbedd"/>
          <p:cNvPicPr>
            <a:picLocks noChangeAspect="1"/>
          </p:cNvPicPr>
          <p:nvPr>
            <p:custDataLst>
              <p:tags r:id="rId4"/>
            </p:custDataLst>
          </p:nvPr>
        </p:nvPicPr>
        <p:blipFill>
          <a:blip r:embed="rId5"/>
          <a:stretch>
            <a:fillRect/>
          </a:stretch>
        </p:blipFill>
        <p:spPr>
          <a:xfrm>
            <a:off x="1041485" y="5525589"/>
            <a:ext cx="319421" cy="319421"/>
          </a:xfrm>
          <a:prstGeom prst="rect">
            <a:avLst/>
          </a:prstGeom>
        </p:spPr>
      </p:pic>
      <p:pic>
        <p:nvPicPr>
          <p:cNvPr id="3" name="图片 2" descr="QQ截图20240613143524"/>
          <p:cNvPicPr>
            <a:picLocks noChangeAspect="1"/>
          </p:cNvPicPr>
          <p:nvPr/>
        </p:nvPicPr>
        <p:blipFill>
          <a:blip r:embed="rId6"/>
          <a:stretch>
            <a:fillRect/>
          </a:stretch>
        </p:blipFill>
        <p:spPr>
          <a:xfrm>
            <a:off x="10379710" y="137160"/>
            <a:ext cx="1440000" cy="911141"/>
          </a:xfrm>
          <a:prstGeom prst="rect">
            <a:avLst/>
          </a:prstGeom>
          <a:solidFill>
            <a:schemeClr val="accent1"/>
          </a:solidFill>
        </p:spPr>
      </p:pic>
      <p:sp>
        <p:nvSpPr>
          <p:cNvPr id="11" name="单圆角矩形 10"/>
          <p:cNvSpPr/>
          <p:nvPr/>
        </p:nvSpPr>
        <p:spPr>
          <a:xfrm>
            <a:off x="828040" y="2473960"/>
            <a:ext cx="10575925" cy="2898775"/>
          </a:xfrm>
          <a:prstGeom prst="round1Rect">
            <a:avLst/>
          </a:prstGeom>
          <a:gradFill>
            <a:gsLst>
              <a:gs pos="50000">
                <a:schemeClr val="accent1">
                  <a:alpha val="60000"/>
                </a:schemeClr>
              </a:gs>
              <a:gs pos="0">
                <a:schemeClr val="accent1">
                  <a:lumMod val="25000"/>
                  <a:lumOff val="75000"/>
                </a:schemeClr>
              </a:gs>
              <a:gs pos="100000">
                <a:schemeClr val="accent1">
                  <a:lumMod val="85000"/>
                </a:schemeClr>
              </a:gs>
            </a:gsLst>
            <a:lin ang="5400000" scaled="0"/>
          </a:gradFill>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文本框 3"/>
          <p:cNvSpPr txBox="1"/>
          <p:nvPr/>
        </p:nvSpPr>
        <p:spPr>
          <a:xfrm>
            <a:off x="1360805" y="1752600"/>
            <a:ext cx="9396095" cy="654685"/>
          </a:xfrm>
          <a:prstGeom prst="rect">
            <a:avLst/>
          </a:prstGeom>
          <a:noFill/>
        </p:spPr>
        <p:txBody>
          <a:bodyPr wrap="square" rtlCol="0">
            <a:noAutofit/>
          </a:bodyPr>
          <a:p>
            <a:pPr algn="l"/>
            <a:r>
              <a:rPr sz="2200" dirty="0">
                <a:solidFill>
                  <a:schemeClr val="tx1"/>
                </a:solidFill>
                <a:ea typeface="微软雅黑" panose="020B0503020204020204" charset="-122"/>
                <a:cs typeface="微软雅黑" panose="020B0503020204020204" charset="-122"/>
              </a:rPr>
              <a:t> 低代码开发平台</a:t>
            </a:r>
            <a:endParaRPr sz="2200" dirty="0">
              <a:solidFill>
                <a:schemeClr val="tx1"/>
              </a:solidFill>
              <a:ea typeface="微软雅黑" panose="020B0503020204020204" charset="-122"/>
              <a:cs typeface="微软雅黑" panose="020B0503020204020204" charset="-122"/>
            </a:endParaRPr>
          </a:p>
          <a:p>
            <a:pPr indent="0" algn="l">
              <a:buClr>
                <a:srgbClr val="4A8BC5"/>
              </a:buClr>
              <a:buSzPct val="50000"/>
              <a:buFont typeface="微软雅黑" panose="020B0503020204020204" charset="-122"/>
              <a:buNone/>
            </a:pPr>
            <a:endParaRPr lang="zh-CN" altLang="en-US" sz="2200" dirty="0">
              <a:solidFill>
                <a:schemeClr val="tx1"/>
              </a:solidFill>
              <a:ea typeface="微软雅黑" panose="020B0503020204020204" charset="-122"/>
              <a:cs typeface="微软雅黑" panose="020B0503020204020204" charset="-122"/>
            </a:endParaRPr>
          </a:p>
        </p:txBody>
      </p:sp>
      <p:sp>
        <p:nvSpPr>
          <p:cNvPr id="5" name="文本框 4"/>
          <p:cNvSpPr txBox="1"/>
          <p:nvPr/>
        </p:nvSpPr>
        <p:spPr>
          <a:xfrm>
            <a:off x="908685" y="2696210"/>
            <a:ext cx="10100945" cy="2553335"/>
          </a:xfrm>
          <a:prstGeom prst="rect">
            <a:avLst/>
          </a:prstGeom>
          <a:noFill/>
        </p:spPr>
        <p:txBody>
          <a:bodyPr wrap="square" rtlCol="0">
            <a:spAutoFit/>
          </a:bodyPr>
          <a:p>
            <a:pPr algn="l"/>
            <a:r>
              <a:rPr lang="zh-CN" altLang="en-US" sz="2000" dirty="0">
                <a:solidFill>
                  <a:schemeClr val="bg1"/>
                </a:solidFill>
              </a:rPr>
              <a:t>低代码开发平台通过对业务场景高度抽象、提炼，提供了一系列图形化、可视化的拖拽</a:t>
            </a:r>
            <a:endParaRPr lang="zh-CN" altLang="en-US" sz="2000" dirty="0">
              <a:solidFill>
                <a:schemeClr val="bg1"/>
              </a:solidFill>
            </a:endParaRPr>
          </a:p>
          <a:p>
            <a:pPr algn="l"/>
            <a:r>
              <a:rPr lang="zh-CN" altLang="en-US" sz="2000" dirty="0">
                <a:solidFill>
                  <a:schemeClr val="bg1"/>
                </a:solidFill>
              </a:rPr>
              <a:t>及参数配置工具组件，用户可以利用低代码开发平台实现快速构建、数据编排、连接生态、</a:t>
            </a:r>
            <a:endParaRPr lang="zh-CN" altLang="en-US" sz="2000" dirty="0">
              <a:solidFill>
                <a:schemeClr val="bg1"/>
              </a:solidFill>
            </a:endParaRPr>
          </a:p>
          <a:p>
            <a:pPr algn="l"/>
            <a:r>
              <a:rPr lang="zh-CN" altLang="en-US" sz="2000" dirty="0">
                <a:solidFill>
                  <a:schemeClr val="bg1"/>
                </a:solidFill>
              </a:rPr>
              <a:t>中台服务等业务需求。常用的几种低代码开发平台如下。</a:t>
            </a:r>
            <a:endParaRPr lang="zh-CN" altLang="en-US" sz="2000" dirty="0">
              <a:solidFill>
                <a:schemeClr val="bg1"/>
              </a:solidFill>
            </a:endParaRPr>
          </a:p>
          <a:p>
            <a:pPr algn="l"/>
            <a:r>
              <a:rPr lang="zh-CN" altLang="en-US" sz="2000" dirty="0">
                <a:solidFill>
                  <a:schemeClr val="bg1"/>
                </a:solidFill>
              </a:rPr>
              <a:t>（1）宜搭——阿里巴巴</a:t>
            </a:r>
            <a:endParaRPr lang="zh-CN" altLang="en-US" sz="2000" dirty="0">
              <a:solidFill>
                <a:schemeClr val="bg1"/>
              </a:solidFill>
            </a:endParaRPr>
          </a:p>
          <a:p>
            <a:pPr algn="l"/>
            <a:r>
              <a:rPr lang="zh-CN" altLang="en-US" sz="2000" dirty="0">
                <a:solidFill>
                  <a:schemeClr val="bg1"/>
                </a:solidFill>
              </a:rPr>
              <a:t>（2）织信 Informat——基石协作</a:t>
            </a:r>
            <a:endParaRPr lang="zh-CN" altLang="en-US" sz="2000" dirty="0">
              <a:solidFill>
                <a:schemeClr val="bg1"/>
              </a:solidFill>
            </a:endParaRPr>
          </a:p>
          <a:p>
            <a:pPr algn="l"/>
            <a:r>
              <a:rPr lang="zh-CN" altLang="en-US" sz="2000" dirty="0">
                <a:solidFill>
                  <a:schemeClr val="bg1"/>
                </a:solidFill>
              </a:rPr>
              <a:t>（3）爱速搭——百度</a:t>
            </a:r>
            <a:endParaRPr lang="zh-CN" altLang="en-US" sz="2000" dirty="0">
              <a:solidFill>
                <a:schemeClr val="bg1"/>
              </a:solidFill>
            </a:endParaRPr>
          </a:p>
          <a:p>
            <a:pPr algn="l"/>
            <a:r>
              <a:rPr lang="zh-CN" altLang="en-US" sz="2000" dirty="0">
                <a:solidFill>
                  <a:schemeClr val="bg1"/>
                </a:solidFill>
              </a:rPr>
              <a:t>（4）云程</a:t>
            </a:r>
            <a:endParaRPr lang="zh-CN" altLang="en-US" sz="2000" dirty="0">
              <a:solidFill>
                <a:schemeClr val="bg1"/>
              </a:solidFill>
            </a:endParaRPr>
          </a:p>
          <a:p>
            <a:pPr algn="l"/>
            <a:r>
              <a:rPr lang="zh-CN" altLang="en-US" sz="2000" dirty="0">
                <a:solidFill>
                  <a:schemeClr val="bg1"/>
                </a:solidFill>
              </a:rPr>
              <a:t>（5）微搭——腾讯</a:t>
            </a:r>
            <a:endParaRPr lang="zh-CN" altLang="en-US" sz="2000" dirty="0">
              <a:solidFill>
                <a:schemeClr val="bg1"/>
              </a:solidFill>
            </a:endParaRPr>
          </a:p>
        </p:txBody>
      </p:sp>
    </p:spTree>
    <p:custDataLst>
      <p:tags r:id="rId7"/>
    </p:custData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6" name="节编号"/>
          <p:cNvSpPr>
            <a:spLocks noGrp="1"/>
          </p:cNvSpPr>
          <p:nvPr>
            <p:ph type="body" sz="quarter" idx="13"/>
            <p:custDataLst>
              <p:tags r:id="rId1"/>
            </p:custDataLst>
          </p:nvPr>
        </p:nvSpPr>
        <p:spPr>
          <a:xfrm rot="16200000">
            <a:off x="615950" y="1539240"/>
            <a:ext cx="1553210" cy="2478405"/>
          </a:xfrm>
        </p:spPr>
        <p:txBody>
          <a:bodyPr/>
          <a:lstStyle/>
          <a:p>
            <a:r>
              <a:rPr lang="en-US" altLang="zh-CN"/>
              <a:t>04</a:t>
            </a:r>
            <a:endParaRPr lang="en-US" altLang="zh-CN"/>
          </a:p>
        </p:txBody>
      </p:sp>
      <p:sp>
        <p:nvSpPr>
          <p:cNvPr id="2" name="文本框 1"/>
          <p:cNvSpPr txBox="1"/>
          <p:nvPr/>
        </p:nvSpPr>
        <p:spPr>
          <a:xfrm>
            <a:off x="5527675" y="3044190"/>
            <a:ext cx="3355340" cy="2426335"/>
          </a:xfrm>
          <a:prstGeom prst="rect">
            <a:avLst/>
          </a:prstGeom>
          <a:noFill/>
        </p:spPr>
        <p:txBody>
          <a:bodyPr wrap="square" rtlCol="0">
            <a:noAutofit/>
          </a:bodyPr>
          <a:p>
            <a:pPr indent="0" algn="l">
              <a:buNone/>
            </a:pPr>
            <a:r>
              <a:rPr lang="zh-CN" altLang="en-US" sz="4000" b="1" dirty="0">
                <a:solidFill>
                  <a:srgbClr val="FF0000"/>
                </a:solidFill>
                <a:ea typeface="微软雅黑" panose="020B0503020204020204" charset="-122"/>
                <a:cs typeface="微软雅黑" panose="020B0503020204020204" charset="-122"/>
              </a:rPr>
              <a:t>拓展</a:t>
            </a:r>
            <a:r>
              <a:rPr lang="zh-CN" altLang="en-US" sz="4000" b="1" dirty="0">
                <a:solidFill>
                  <a:srgbClr val="FF0000"/>
                </a:solidFill>
                <a:ea typeface="微软雅黑" panose="020B0503020204020204" charset="-122"/>
                <a:cs typeface="微软雅黑" panose="020B0503020204020204" charset="-122"/>
              </a:rPr>
              <a:t>实践</a:t>
            </a:r>
            <a:endParaRPr lang="zh-CN" altLang="en-US" sz="4000" b="1" dirty="0">
              <a:solidFill>
                <a:srgbClr val="FF0000"/>
              </a:solidFill>
              <a:ea typeface="微软雅黑" panose="020B0503020204020204" charset="-122"/>
              <a:cs typeface="微软雅黑" panose="020B0503020204020204" charset="-122"/>
            </a:endParaRPr>
          </a:p>
        </p:txBody>
      </p:sp>
      <p:sp>
        <p:nvSpPr>
          <p:cNvPr id="3" name="文本框 2"/>
          <p:cNvSpPr txBox="1"/>
          <p:nvPr/>
        </p:nvSpPr>
        <p:spPr>
          <a:xfrm>
            <a:off x="3902710" y="568325"/>
            <a:ext cx="6577330" cy="892810"/>
          </a:xfrm>
          <a:prstGeom prst="rect">
            <a:avLst/>
          </a:prstGeom>
          <a:noFill/>
        </p:spPr>
        <p:txBody>
          <a:bodyPr wrap="square" rtlCol="0">
            <a:noAutofit/>
          </a:bodyPr>
          <a:p>
            <a:pPr algn="l"/>
            <a:r>
              <a:rPr lang="zh-CN" altLang="en-US" sz="5000" b="1" dirty="0">
                <a:ea typeface="微软雅黑" panose="020B0503020204020204" charset="-122"/>
                <a:cs typeface="微软雅黑" panose="020B0503020204020204" charset="-122"/>
              </a:rPr>
              <a:t>探索程序与算法</a:t>
            </a:r>
            <a:endParaRPr lang="zh-CN" altLang="en-US" sz="5000" b="1" dirty="0">
              <a:ea typeface="微软雅黑" panose="020B0503020204020204" charset="-122"/>
              <a:cs typeface="微软雅黑" panose="020B0503020204020204" charset="-122"/>
            </a:endParaRPr>
          </a:p>
        </p:txBody>
      </p:sp>
    </p:spTree>
    <p:custDataLst>
      <p:tags r:id="rId2"/>
    </p:custData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798830" y="852805"/>
            <a:ext cx="7319645" cy="705485"/>
          </a:xfrm>
        </p:spPr>
        <p:txBody>
          <a:bodyPr>
            <a:normAutofit fontScale="90000"/>
          </a:bodyPr>
          <a:lstStyle/>
          <a:p>
            <a:r>
              <a:rPr lang="zh-CN" altLang="en-US"/>
              <a:t>拓展训练</a:t>
            </a:r>
            <a:r>
              <a:rPr lang="en-US" altLang="zh-CN"/>
              <a:t>--以计算思维求解“韩信点兵”问题</a:t>
            </a:r>
            <a:endParaRPr lang="en-US" altLang="zh-CN"/>
          </a:p>
        </p:txBody>
      </p:sp>
      <p:sp>
        <p:nvSpPr>
          <p:cNvPr id="14" name="图形 38" descr="343439383331313b343532303033313bd3a6d3c3c9ccb3c7"/>
          <p:cNvSpPr/>
          <p:nvPr>
            <p:custDataLst>
              <p:tags r:id="rId2"/>
            </p:custDataLst>
          </p:nvPr>
        </p:nvSpPr>
        <p:spPr>
          <a:xfrm>
            <a:off x="1058076" y="2275039"/>
            <a:ext cx="296567" cy="320003"/>
          </a:xfrm>
          <a:custGeom>
            <a:avLst/>
            <a:gdLst>
              <a:gd name="connsiteX0" fmla="*/ 688654 w 847432"/>
              <a:gd name="connsiteY0" fmla="*/ 914514 h 914400"/>
              <a:gd name="connsiteX1" fmla="*/ 159008 w 847432"/>
              <a:gd name="connsiteY1" fmla="*/ 914514 h 914400"/>
              <a:gd name="connsiteX2" fmla="*/ 115 w 847432"/>
              <a:gd name="connsiteY2" fmla="*/ 762113 h 914400"/>
              <a:gd name="connsiteX3" fmla="*/ 115 w 847432"/>
              <a:gd name="connsiteY3" fmla="*/ 152514 h 914400"/>
              <a:gd name="connsiteX4" fmla="*/ 159008 w 847432"/>
              <a:gd name="connsiteY4" fmla="*/ 114 h 914400"/>
              <a:gd name="connsiteX5" fmla="*/ 688654 w 847432"/>
              <a:gd name="connsiteY5" fmla="*/ 114 h 914400"/>
              <a:gd name="connsiteX6" fmla="*/ 847547 w 847432"/>
              <a:gd name="connsiteY6" fmla="*/ 152514 h 914400"/>
              <a:gd name="connsiteX7" fmla="*/ 847547 w 847432"/>
              <a:gd name="connsiteY7" fmla="*/ 762113 h 914400"/>
              <a:gd name="connsiteX8" fmla="*/ 688654 w 847432"/>
              <a:gd name="connsiteY8" fmla="*/ 914514 h 914400"/>
              <a:gd name="connsiteX9" fmla="*/ 423830 w 847432"/>
              <a:gd name="connsiteY9" fmla="*/ 421029 h 914400"/>
              <a:gd name="connsiteX10" fmla="*/ 635687 w 847432"/>
              <a:gd name="connsiteY10" fmla="*/ 210571 h 914400"/>
              <a:gd name="connsiteX11" fmla="*/ 582724 w 847432"/>
              <a:gd name="connsiteY11" fmla="*/ 157957 h 914400"/>
              <a:gd name="connsiteX12" fmla="*/ 529760 w 847432"/>
              <a:gd name="connsiteY12" fmla="*/ 210571 h 914400"/>
              <a:gd name="connsiteX13" fmla="*/ 423830 w 847432"/>
              <a:gd name="connsiteY13" fmla="*/ 315800 h 914400"/>
              <a:gd name="connsiteX14" fmla="*/ 317902 w 847432"/>
              <a:gd name="connsiteY14" fmla="*/ 210571 h 914400"/>
              <a:gd name="connsiteX15" fmla="*/ 264937 w 847432"/>
              <a:gd name="connsiteY15" fmla="*/ 157957 h 914400"/>
              <a:gd name="connsiteX16" fmla="*/ 211973 w 847432"/>
              <a:gd name="connsiteY16" fmla="*/ 210571 h 914400"/>
              <a:gd name="connsiteX17" fmla="*/ 423830 w 847432"/>
              <a:gd name="connsiteY17" fmla="*/ 421029 h 914400"/>
              <a:gd name="connsiteX18" fmla="*/ 529760 w 847432"/>
              <a:gd name="connsiteY18" fmla="*/ 736716 h 914400"/>
              <a:gd name="connsiteX19" fmla="*/ 582724 w 847432"/>
              <a:gd name="connsiteY19" fmla="*/ 684099 h 914400"/>
              <a:gd name="connsiteX20" fmla="*/ 529760 w 847432"/>
              <a:gd name="connsiteY20" fmla="*/ 631485 h 914400"/>
              <a:gd name="connsiteX21" fmla="*/ 317902 w 847432"/>
              <a:gd name="connsiteY21" fmla="*/ 631485 h 914400"/>
              <a:gd name="connsiteX22" fmla="*/ 264937 w 847432"/>
              <a:gd name="connsiteY22" fmla="*/ 684099 h 914400"/>
              <a:gd name="connsiteX23" fmla="*/ 317902 w 847432"/>
              <a:gd name="connsiteY23" fmla="*/ 736716 h 914400"/>
              <a:gd name="connsiteX24" fmla="*/ 529760 w 847432"/>
              <a:gd name="connsiteY24" fmla="*/ 736716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847432" h="914400">
                <a:moveTo>
                  <a:pt x="688654" y="914514"/>
                </a:moveTo>
                <a:lnTo>
                  <a:pt x="159008" y="914514"/>
                </a:lnTo>
                <a:cubicBezTo>
                  <a:pt x="68969" y="914514"/>
                  <a:pt x="115" y="848475"/>
                  <a:pt x="115" y="762113"/>
                </a:cubicBezTo>
                <a:lnTo>
                  <a:pt x="115" y="152514"/>
                </a:lnTo>
                <a:cubicBezTo>
                  <a:pt x="115" y="66154"/>
                  <a:pt x="68969" y="114"/>
                  <a:pt x="159008" y="114"/>
                </a:cubicBezTo>
                <a:lnTo>
                  <a:pt x="688654" y="114"/>
                </a:lnTo>
                <a:cubicBezTo>
                  <a:pt x="778693" y="114"/>
                  <a:pt x="847547" y="66154"/>
                  <a:pt x="847547" y="152514"/>
                </a:cubicBezTo>
                <a:lnTo>
                  <a:pt x="847547" y="762113"/>
                </a:lnTo>
                <a:cubicBezTo>
                  <a:pt x="847547" y="848475"/>
                  <a:pt x="778693" y="914514"/>
                  <a:pt x="688654" y="914514"/>
                </a:cubicBezTo>
                <a:moveTo>
                  <a:pt x="423830" y="421029"/>
                </a:moveTo>
                <a:cubicBezTo>
                  <a:pt x="540351" y="421029"/>
                  <a:pt x="635687" y="326323"/>
                  <a:pt x="635687" y="210571"/>
                </a:cubicBezTo>
                <a:cubicBezTo>
                  <a:pt x="635687" y="179003"/>
                  <a:pt x="614503" y="157957"/>
                  <a:pt x="582724" y="157957"/>
                </a:cubicBezTo>
                <a:cubicBezTo>
                  <a:pt x="550945" y="157957"/>
                  <a:pt x="529760" y="179003"/>
                  <a:pt x="529760" y="210571"/>
                </a:cubicBezTo>
                <a:cubicBezTo>
                  <a:pt x="529760" y="268447"/>
                  <a:pt x="482091" y="315800"/>
                  <a:pt x="423830" y="315800"/>
                </a:cubicBezTo>
                <a:cubicBezTo>
                  <a:pt x="365570" y="315800"/>
                  <a:pt x="317902" y="268447"/>
                  <a:pt x="317902" y="210571"/>
                </a:cubicBezTo>
                <a:cubicBezTo>
                  <a:pt x="317902" y="179003"/>
                  <a:pt x="296716" y="157957"/>
                  <a:pt x="264937" y="157957"/>
                </a:cubicBezTo>
                <a:cubicBezTo>
                  <a:pt x="233158" y="157957"/>
                  <a:pt x="211973" y="179003"/>
                  <a:pt x="211973" y="210571"/>
                </a:cubicBezTo>
                <a:cubicBezTo>
                  <a:pt x="211973" y="326323"/>
                  <a:pt x="307309" y="421029"/>
                  <a:pt x="423830" y="421029"/>
                </a:cubicBezTo>
                <a:moveTo>
                  <a:pt x="529760" y="736716"/>
                </a:moveTo>
                <a:cubicBezTo>
                  <a:pt x="561539" y="736716"/>
                  <a:pt x="582724" y="715668"/>
                  <a:pt x="582724" y="684099"/>
                </a:cubicBezTo>
                <a:cubicBezTo>
                  <a:pt x="582724" y="652532"/>
                  <a:pt x="561539" y="631485"/>
                  <a:pt x="529760" y="631485"/>
                </a:cubicBezTo>
                <a:lnTo>
                  <a:pt x="317902" y="631485"/>
                </a:lnTo>
                <a:cubicBezTo>
                  <a:pt x="286123" y="631485"/>
                  <a:pt x="264937" y="652532"/>
                  <a:pt x="264937" y="684099"/>
                </a:cubicBezTo>
                <a:cubicBezTo>
                  <a:pt x="264937" y="715668"/>
                  <a:pt x="286123" y="736716"/>
                  <a:pt x="317902" y="736716"/>
                </a:cubicBezTo>
                <a:lnTo>
                  <a:pt x="529760" y="736716"/>
                </a:lnTo>
              </a:path>
            </a:pathLst>
          </a:custGeom>
          <a:solidFill>
            <a:srgbClr val="FFFFFF"/>
          </a:solidFill>
          <a:ln w="32658"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ea typeface="微软雅黑" panose="020B0503020204020204" charset="-122"/>
              <a:cs typeface="微软雅黑" panose="020B0503020204020204" charset="-122"/>
            </a:endParaRPr>
          </a:p>
        </p:txBody>
      </p:sp>
      <p:sp>
        <p:nvSpPr>
          <p:cNvPr id="15" name="任意多边形: 形状 17"/>
          <p:cNvSpPr/>
          <p:nvPr>
            <p:custDataLst>
              <p:tags r:id="rId3"/>
            </p:custDataLst>
          </p:nvPr>
        </p:nvSpPr>
        <p:spPr>
          <a:xfrm>
            <a:off x="1058076" y="3900460"/>
            <a:ext cx="320024" cy="319420"/>
          </a:xfrm>
          <a:custGeom>
            <a:avLst/>
            <a:gdLst>
              <a:gd name="connsiteX0" fmla="*/ 527916 w 914458"/>
              <a:gd name="connsiteY0" fmla="*/ 517737 h 912736"/>
              <a:gd name="connsiteX1" fmla="*/ 798801 w 914458"/>
              <a:gd name="connsiteY1" fmla="*/ 517737 h 912736"/>
              <a:gd name="connsiteX2" fmla="*/ 862359 w 914458"/>
              <a:gd name="connsiteY2" fmla="*/ 580815 h 912736"/>
              <a:gd name="connsiteX3" fmla="*/ 862359 w 914458"/>
              <a:gd name="connsiteY3" fmla="*/ 849658 h 912736"/>
              <a:gd name="connsiteX4" fmla="*/ 798801 w 914458"/>
              <a:gd name="connsiteY4" fmla="*/ 912736 h 912736"/>
              <a:gd name="connsiteX5" fmla="*/ 527916 w 914458"/>
              <a:gd name="connsiteY5" fmla="*/ 912736 h 912736"/>
              <a:gd name="connsiteX6" fmla="*/ 464358 w 914458"/>
              <a:gd name="connsiteY6" fmla="*/ 849658 h 912736"/>
              <a:gd name="connsiteX7" fmla="*/ 464358 w 914458"/>
              <a:gd name="connsiteY7" fmla="*/ 580815 h 912736"/>
              <a:gd name="connsiteX8" fmla="*/ 527916 w 914458"/>
              <a:gd name="connsiteY8" fmla="*/ 517737 h 912736"/>
              <a:gd name="connsiteX9" fmla="*/ 63558 w 914458"/>
              <a:gd name="connsiteY9" fmla="*/ 517737 h 912736"/>
              <a:gd name="connsiteX10" fmla="*/ 334443 w 914458"/>
              <a:gd name="connsiteY10" fmla="*/ 517737 h 912736"/>
              <a:gd name="connsiteX11" fmla="*/ 398000 w 914458"/>
              <a:gd name="connsiteY11" fmla="*/ 580815 h 912736"/>
              <a:gd name="connsiteX12" fmla="*/ 398000 w 914458"/>
              <a:gd name="connsiteY12" fmla="*/ 849658 h 912736"/>
              <a:gd name="connsiteX13" fmla="*/ 334443 w 914458"/>
              <a:gd name="connsiteY13" fmla="*/ 912736 h 912736"/>
              <a:gd name="connsiteX14" fmla="*/ 63558 w 914458"/>
              <a:gd name="connsiteY14" fmla="*/ 912736 h 912736"/>
              <a:gd name="connsiteX15" fmla="*/ 0 w 914458"/>
              <a:gd name="connsiteY15" fmla="*/ 849658 h 912736"/>
              <a:gd name="connsiteX16" fmla="*/ 0 w 914458"/>
              <a:gd name="connsiteY16" fmla="*/ 580815 h 912736"/>
              <a:gd name="connsiteX17" fmla="*/ 63558 w 914458"/>
              <a:gd name="connsiteY17" fmla="*/ 517737 h 912736"/>
              <a:gd name="connsiteX18" fmla="*/ 671107 w 914458"/>
              <a:gd name="connsiteY18" fmla="*/ 152260 h 912736"/>
              <a:gd name="connsiteX19" fmla="*/ 581236 w 914458"/>
              <a:gd name="connsiteY19" fmla="*/ 241453 h 912736"/>
              <a:gd name="connsiteX20" fmla="*/ 671107 w 914458"/>
              <a:gd name="connsiteY20" fmla="*/ 330648 h 912736"/>
              <a:gd name="connsiteX21" fmla="*/ 760980 w 914458"/>
              <a:gd name="connsiteY21" fmla="*/ 241453 h 912736"/>
              <a:gd name="connsiteX22" fmla="*/ 63558 w 914458"/>
              <a:gd name="connsiteY22" fmla="*/ 56882 h 912736"/>
              <a:gd name="connsiteX23" fmla="*/ 334443 w 914458"/>
              <a:gd name="connsiteY23" fmla="*/ 56882 h 912736"/>
              <a:gd name="connsiteX24" fmla="*/ 398000 w 914458"/>
              <a:gd name="connsiteY24" fmla="*/ 119961 h 912736"/>
              <a:gd name="connsiteX25" fmla="*/ 398000 w 914458"/>
              <a:gd name="connsiteY25" fmla="*/ 388805 h 912736"/>
              <a:gd name="connsiteX26" fmla="*/ 334443 w 914458"/>
              <a:gd name="connsiteY26" fmla="*/ 451883 h 912736"/>
              <a:gd name="connsiteX27" fmla="*/ 63558 w 914458"/>
              <a:gd name="connsiteY27" fmla="*/ 451883 h 912736"/>
              <a:gd name="connsiteX28" fmla="*/ 0 w 914458"/>
              <a:gd name="connsiteY28" fmla="*/ 388805 h 912736"/>
              <a:gd name="connsiteX29" fmla="*/ 0 w 914458"/>
              <a:gd name="connsiteY29" fmla="*/ 119961 h 912736"/>
              <a:gd name="connsiteX30" fmla="*/ 63558 w 914458"/>
              <a:gd name="connsiteY30" fmla="*/ 56882 h 912736"/>
              <a:gd name="connsiteX31" fmla="*/ 671045 w 914458"/>
              <a:gd name="connsiteY31" fmla="*/ 0 h 912736"/>
              <a:gd name="connsiteX32" fmla="*/ 715980 w 914458"/>
              <a:gd name="connsiteY32" fmla="*/ 18469 h 912736"/>
              <a:gd name="connsiteX33" fmla="*/ 716042 w 914458"/>
              <a:gd name="connsiteY33" fmla="*/ 18469 h 912736"/>
              <a:gd name="connsiteX34" fmla="*/ 895851 w 914458"/>
              <a:gd name="connsiteY34" fmla="*/ 196856 h 912736"/>
              <a:gd name="connsiteX35" fmla="*/ 895851 w 914458"/>
              <a:gd name="connsiteY35" fmla="*/ 286050 h 912736"/>
              <a:gd name="connsiteX36" fmla="*/ 716042 w 914458"/>
              <a:gd name="connsiteY36" fmla="*/ 464499 h 912736"/>
              <a:gd name="connsiteX37" fmla="*/ 626172 w 914458"/>
              <a:gd name="connsiteY37" fmla="*/ 464499 h 912736"/>
              <a:gd name="connsiteX38" fmla="*/ 446428 w 914458"/>
              <a:gd name="connsiteY38" fmla="*/ 286050 h 912736"/>
              <a:gd name="connsiteX39" fmla="*/ 446428 w 914458"/>
              <a:gd name="connsiteY39" fmla="*/ 196856 h 912736"/>
              <a:gd name="connsiteX40" fmla="*/ 626110 w 914458"/>
              <a:gd name="connsiteY40" fmla="*/ 18469 h 912736"/>
              <a:gd name="connsiteX41" fmla="*/ 671045 w 914458"/>
              <a:gd name="connsiteY41" fmla="*/ 0 h 912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914458" h="912736">
                <a:moveTo>
                  <a:pt x="527916" y="517737"/>
                </a:moveTo>
                <a:lnTo>
                  <a:pt x="798801" y="517737"/>
                </a:lnTo>
                <a:cubicBezTo>
                  <a:pt x="833904" y="517737"/>
                  <a:pt x="862359" y="545977"/>
                  <a:pt x="862359" y="580815"/>
                </a:cubicBezTo>
                <a:lnTo>
                  <a:pt x="862359" y="849658"/>
                </a:lnTo>
                <a:cubicBezTo>
                  <a:pt x="862359" y="884496"/>
                  <a:pt x="833904" y="912736"/>
                  <a:pt x="798801" y="912736"/>
                </a:cubicBezTo>
                <a:lnTo>
                  <a:pt x="527916" y="912736"/>
                </a:lnTo>
                <a:cubicBezTo>
                  <a:pt x="492813" y="912736"/>
                  <a:pt x="464358" y="884496"/>
                  <a:pt x="464358" y="849658"/>
                </a:cubicBezTo>
                <a:lnTo>
                  <a:pt x="464358" y="580815"/>
                </a:lnTo>
                <a:cubicBezTo>
                  <a:pt x="464358" y="545977"/>
                  <a:pt x="492813" y="517737"/>
                  <a:pt x="527916" y="517737"/>
                </a:cubicBezTo>
                <a:close/>
                <a:moveTo>
                  <a:pt x="63558" y="517737"/>
                </a:moveTo>
                <a:lnTo>
                  <a:pt x="334443" y="517737"/>
                </a:lnTo>
                <a:cubicBezTo>
                  <a:pt x="369545" y="517737"/>
                  <a:pt x="398000" y="545977"/>
                  <a:pt x="398000" y="580815"/>
                </a:cubicBezTo>
                <a:lnTo>
                  <a:pt x="398000" y="849658"/>
                </a:lnTo>
                <a:cubicBezTo>
                  <a:pt x="398000" y="884496"/>
                  <a:pt x="369545" y="912736"/>
                  <a:pt x="334443" y="912736"/>
                </a:cubicBezTo>
                <a:lnTo>
                  <a:pt x="63558" y="912736"/>
                </a:lnTo>
                <a:cubicBezTo>
                  <a:pt x="28456" y="912736"/>
                  <a:pt x="0" y="884496"/>
                  <a:pt x="0" y="849658"/>
                </a:cubicBezTo>
                <a:lnTo>
                  <a:pt x="0" y="580815"/>
                </a:lnTo>
                <a:cubicBezTo>
                  <a:pt x="0" y="545977"/>
                  <a:pt x="28456" y="517737"/>
                  <a:pt x="63558" y="517737"/>
                </a:cubicBezTo>
                <a:close/>
                <a:moveTo>
                  <a:pt x="671107" y="152260"/>
                </a:moveTo>
                <a:lnTo>
                  <a:pt x="581236" y="241453"/>
                </a:lnTo>
                <a:lnTo>
                  <a:pt x="671107" y="330648"/>
                </a:lnTo>
                <a:lnTo>
                  <a:pt x="760980" y="241453"/>
                </a:lnTo>
                <a:close/>
                <a:moveTo>
                  <a:pt x="63558" y="56882"/>
                </a:moveTo>
                <a:lnTo>
                  <a:pt x="334443" y="56882"/>
                </a:lnTo>
                <a:cubicBezTo>
                  <a:pt x="369545" y="56882"/>
                  <a:pt x="398000" y="85124"/>
                  <a:pt x="398000" y="119961"/>
                </a:cubicBezTo>
                <a:lnTo>
                  <a:pt x="398000" y="388805"/>
                </a:lnTo>
                <a:cubicBezTo>
                  <a:pt x="398000" y="423640"/>
                  <a:pt x="369545" y="451883"/>
                  <a:pt x="334443" y="451883"/>
                </a:cubicBezTo>
                <a:lnTo>
                  <a:pt x="63558" y="451883"/>
                </a:lnTo>
                <a:cubicBezTo>
                  <a:pt x="28456" y="451883"/>
                  <a:pt x="0" y="423640"/>
                  <a:pt x="0" y="388805"/>
                </a:cubicBezTo>
                <a:lnTo>
                  <a:pt x="0" y="119961"/>
                </a:lnTo>
                <a:cubicBezTo>
                  <a:pt x="0" y="85124"/>
                  <a:pt x="28456" y="56882"/>
                  <a:pt x="63558" y="56882"/>
                </a:cubicBezTo>
                <a:close/>
                <a:moveTo>
                  <a:pt x="671045" y="0"/>
                </a:moveTo>
                <a:cubicBezTo>
                  <a:pt x="687307" y="0"/>
                  <a:pt x="703570" y="6157"/>
                  <a:pt x="715980" y="18469"/>
                </a:cubicBezTo>
                <a:lnTo>
                  <a:pt x="716042" y="18469"/>
                </a:lnTo>
                <a:lnTo>
                  <a:pt x="895851" y="196856"/>
                </a:lnTo>
                <a:cubicBezTo>
                  <a:pt x="920661" y="221489"/>
                  <a:pt x="920661" y="261417"/>
                  <a:pt x="895851" y="286050"/>
                </a:cubicBezTo>
                <a:lnTo>
                  <a:pt x="716042" y="464499"/>
                </a:lnTo>
                <a:cubicBezTo>
                  <a:pt x="691222" y="489126"/>
                  <a:pt x="650991" y="489126"/>
                  <a:pt x="626172" y="464499"/>
                </a:cubicBezTo>
                <a:lnTo>
                  <a:pt x="446428" y="286050"/>
                </a:lnTo>
                <a:cubicBezTo>
                  <a:pt x="421618" y="261417"/>
                  <a:pt x="421618" y="221489"/>
                  <a:pt x="446428" y="196856"/>
                </a:cubicBezTo>
                <a:lnTo>
                  <a:pt x="626110" y="18469"/>
                </a:lnTo>
                <a:cubicBezTo>
                  <a:pt x="638520" y="6157"/>
                  <a:pt x="654782" y="0"/>
                  <a:pt x="671045" y="0"/>
                </a:cubicBezTo>
                <a:close/>
              </a:path>
            </a:pathLst>
          </a:custGeom>
          <a:solidFill>
            <a:srgbClr val="FFFFFF"/>
          </a:solidFill>
          <a:ln w="32667"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ea typeface="微软雅黑" panose="020B0503020204020204" charset="-122"/>
              <a:cs typeface="微软雅黑" panose="020B0503020204020204" charset="-122"/>
            </a:endParaRPr>
          </a:p>
        </p:txBody>
      </p:sp>
      <p:pic>
        <p:nvPicPr>
          <p:cNvPr id="16" name="图形 36" descr="333639373138363b343435303739393bbbe1bcc6cafdbedd"/>
          <p:cNvPicPr>
            <a:picLocks noChangeAspect="1"/>
          </p:cNvPicPr>
          <p:nvPr>
            <p:custDataLst>
              <p:tags r:id="rId4"/>
            </p:custDataLst>
          </p:nvPr>
        </p:nvPicPr>
        <p:blipFill>
          <a:blip r:embed="rId5"/>
          <a:stretch>
            <a:fillRect/>
          </a:stretch>
        </p:blipFill>
        <p:spPr>
          <a:xfrm>
            <a:off x="1041485" y="5525589"/>
            <a:ext cx="319421" cy="319421"/>
          </a:xfrm>
          <a:prstGeom prst="rect">
            <a:avLst/>
          </a:prstGeom>
        </p:spPr>
      </p:pic>
      <p:pic>
        <p:nvPicPr>
          <p:cNvPr id="3" name="图片 2" descr="QQ截图20240613143524"/>
          <p:cNvPicPr>
            <a:picLocks noChangeAspect="1"/>
          </p:cNvPicPr>
          <p:nvPr/>
        </p:nvPicPr>
        <p:blipFill>
          <a:blip r:embed="rId6"/>
          <a:stretch>
            <a:fillRect/>
          </a:stretch>
        </p:blipFill>
        <p:spPr>
          <a:xfrm>
            <a:off x="10258425" y="339090"/>
            <a:ext cx="1440000" cy="911141"/>
          </a:xfrm>
          <a:prstGeom prst="rect">
            <a:avLst/>
          </a:prstGeom>
          <a:solidFill>
            <a:schemeClr val="accent1"/>
          </a:solidFill>
        </p:spPr>
      </p:pic>
      <p:sp>
        <p:nvSpPr>
          <p:cNvPr id="4" name="单圆角矩形 3"/>
          <p:cNvSpPr/>
          <p:nvPr/>
        </p:nvSpPr>
        <p:spPr>
          <a:xfrm>
            <a:off x="1191260" y="1938655"/>
            <a:ext cx="9585325" cy="4383405"/>
          </a:xfrm>
          <a:prstGeom prst="round1Rect">
            <a:avLst/>
          </a:prstGeom>
          <a:gradFill>
            <a:gsLst>
              <a:gs pos="50000">
                <a:schemeClr val="accent1"/>
              </a:gs>
              <a:gs pos="0">
                <a:schemeClr val="accent1">
                  <a:lumMod val="25000"/>
                  <a:lumOff val="75000"/>
                </a:schemeClr>
              </a:gs>
              <a:gs pos="100000">
                <a:schemeClr val="accent1">
                  <a:lumMod val="85000"/>
                </a:schemeClr>
              </a:gs>
            </a:gsLst>
            <a:lin ang="5400000" scaled="0"/>
          </a:gradFill>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文本框 4"/>
          <p:cNvSpPr txBox="1"/>
          <p:nvPr/>
        </p:nvSpPr>
        <p:spPr>
          <a:xfrm>
            <a:off x="1494155" y="2595245"/>
            <a:ext cx="8134350" cy="3046095"/>
          </a:xfrm>
          <a:prstGeom prst="rect">
            <a:avLst/>
          </a:prstGeom>
          <a:noFill/>
        </p:spPr>
        <p:txBody>
          <a:bodyPr wrap="square" rtlCol="0">
            <a:spAutoFit/>
          </a:bodyPr>
          <a:p>
            <a:pPr algn="l"/>
            <a:r>
              <a:rPr lang="zh-CN" altLang="en-US" sz="2000" dirty="0">
                <a:solidFill>
                  <a:schemeClr val="bg1"/>
                </a:solidFill>
                <a:ea typeface="微软雅黑" panose="020B0503020204020204" charset="-122"/>
                <a:cs typeface="微软雅黑" panose="020B0503020204020204" charset="-122"/>
              </a:rPr>
              <a:t>韩信是汉高祖刘邦手下的大将，他英勇善战，智谋超群，为汉朝建立了卓越的功劳。据说韩信的数学水平也非常高超，他在点兵的时候，为了知道有多少兵，同时又能保住军事机密，便让士兵排队报数：</a:t>
            </a:r>
            <a:endParaRPr lang="zh-CN" altLang="en-US" sz="2000" dirty="0">
              <a:solidFill>
                <a:schemeClr val="bg1"/>
              </a:solidFill>
              <a:ea typeface="微软雅黑" panose="020B0503020204020204" charset="-122"/>
              <a:cs typeface="微软雅黑" panose="020B0503020204020204" charset="-122"/>
            </a:endParaRPr>
          </a:p>
          <a:p>
            <a:pPr algn="l"/>
            <a:r>
              <a:rPr lang="zh-CN" altLang="en-US" sz="2000" dirty="0">
                <a:solidFill>
                  <a:schemeClr val="bg1"/>
                </a:solidFill>
                <a:ea typeface="微软雅黑" panose="020B0503020204020204" charset="-122"/>
                <a:cs typeface="微软雅黑" panose="020B0503020204020204" charset="-122"/>
              </a:rPr>
              <a:t>按从 1 至 5 报数，最末一个士兵报的数为 1；</a:t>
            </a:r>
            <a:endParaRPr lang="zh-CN" altLang="en-US" sz="2000" dirty="0">
              <a:solidFill>
                <a:schemeClr val="bg1"/>
              </a:solidFill>
              <a:ea typeface="微软雅黑" panose="020B0503020204020204" charset="-122"/>
              <a:cs typeface="微软雅黑" panose="020B0503020204020204" charset="-122"/>
            </a:endParaRPr>
          </a:p>
          <a:p>
            <a:pPr algn="l"/>
            <a:r>
              <a:rPr lang="zh-CN" altLang="en-US" sz="2000" dirty="0">
                <a:solidFill>
                  <a:schemeClr val="bg1"/>
                </a:solidFill>
                <a:ea typeface="微软雅黑" panose="020B0503020204020204" charset="-122"/>
                <a:cs typeface="微软雅黑" panose="020B0503020204020204" charset="-122"/>
              </a:rPr>
              <a:t>再按从 1 至 6 报数，最末一个士兵报的数为 5；</a:t>
            </a:r>
            <a:endParaRPr lang="zh-CN" altLang="en-US" sz="2000" dirty="0">
              <a:solidFill>
                <a:schemeClr val="bg1"/>
              </a:solidFill>
              <a:ea typeface="微软雅黑" panose="020B0503020204020204" charset="-122"/>
              <a:cs typeface="微软雅黑" panose="020B0503020204020204" charset="-122"/>
            </a:endParaRPr>
          </a:p>
          <a:p>
            <a:pPr algn="l"/>
            <a:r>
              <a:rPr lang="zh-CN" altLang="en-US" sz="2000" dirty="0">
                <a:solidFill>
                  <a:schemeClr val="bg1"/>
                </a:solidFill>
                <a:ea typeface="微软雅黑" panose="020B0503020204020204" charset="-122"/>
                <a:cs typeface="微软雅黑" panose="020B0503020204020204" charset="-122"/>
              </a:rPr>
              <a:t>再按从 1 至 7 报数，最末一个士兵报的数为 4；</a:t>
            </a:r>
            <a:endParaRPr lang="zh-CN" altLang="en-US" sz="2000" dirty="0">
              <a:solidFill>
                <a:schemeClr val="bg1"/>
              </a:solidFill>
              <a:ea typeface="微软雅黑" panose="020B0503020204020204" charset="-122"/>
              <a:cs typeface="微软雅黑" panose="020B0503020204020204" charset="-122"/>
            </a:endParaRPr>
          </a:p>
          <a:p>
            <a:pPr algn="l"/>
            <a:r>
              <a:rPr lang="zh-CN" altLang="en-US" sz="2000" dirty="0">
                <a:solidFill>
                  <a:schemeClr val="bg1"/>
                </a:solidFill>
                <a:ea typeface="微软雅黑" panose="020B0503020204020204" charset="-122"/>
                <a:cs typeface="微软雅黑" panose="020B0503020204020204" charset="-122"/>
              </a:rPr>
              <a:t>最后按从 1 至 11 报数，最末一个士兵报的数为 10。</a:t>
            </a:r>
            <a:endParaRPr lang="zh-CN" altLang="en-US" sz="2000" dirty="0">
              <a:solidFill>
                <a:schemeClr val="bg1"/>
              </a:solidFill>
              <a:ea typeface="微软雅黑" panose="020B0503020204020204" charset="-122"/>
              <a:cs typeface="微软雅黑" panose="020B0503020204020204" charset="-122"/>
            </a:endParaRPr>
          </a:p>
          <a:p>
            <a:pPr algn="l"/>
            <a:r>
              <a:rPr lang="zh-CN" altLang="en-US" sz="2000" dirty="0">
                <a:solidFill>
                  <a:schemeClr val="bg1"/>
                </a:solidFill>
                <a:ea typeface="微软雅黑" panose="020B0503020204020204" charset="-122"/>
                <a:cs typeface="微软雅黑" panose="020B0503020204020204" charset="-122"/>
              </a:rPr>
              <a:t>请设计一个算法，计算总共有多少名士兵。</a:t>
            </a:r>
            <a:endParaRPr lang="zh-CN" altLang="en-US" sz="2000" dirty="0">
              <a:solidFill>
                <a:schemeClr val="bg1"/>
              </a:solidFill>
              <a:ea typeface="微软雅黑" panose="020B0503020204020204" charset="-122"/>
              <a:cs typeface="微软雅黑" panose="020B0503020204020204" charset="-122"/>
            </a:endParaRPr>
          </a:p>
          <a:p>
            <a:pPr algn="l"/>
            <a:endParaRPr lang="zh-CN" altLang="en-US" sz="1600" dirty="0">
              <a:solidFill>
                <a:schemeClr val="tx1"/>
              </a:solidFill>
              <a:ea typeface="微软雅黑" panose="020B0503020204020204" charset="-122"/>
              <a:cs typeface="微软雅黑" panose="020B0503020204020204" charset="-122"/>
            </a:endParaRPr>
          </a:p>
          <a:p>
            <a:pPr algn="l"/>
            <a:endParaRPr lang="zh-CN" altLang="en-US" sz="1600" dirty="0">
              <a:solidFill>
                <a:schemeClr val="tx1"/>
              </a:solidFill>
              <a:ea typeface="微软雅黑" panose="020B0503020204020204" charset="-122"/>
              <a:cs typeface="微软雅黑" panose="020B0503020204020204" charset="-122"/>
            </a:endParaRPr>
          </a:p>
        </p:txBody>
      </p:sp>
    </p:spTree>
    <p:custDataLst>
      <p:tags r:id="rId7"/>
    </p:custData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p:cNvSpPr>
            <a:spLocks noGrp="1"/>
          </p:cNvSpPr>
          <p:nvPr>
            <p:ph type="ctrTitle"/>
            <p:custDataLst>
              <p:tags r:id="rId1"/>
            </p:custDataLst>
          </p:nvPr>
        </p:nvSpPr>
        <p:spPr/>
        <p:txBody>
          <a:bodyPr/>
          <a:lstStyle/>
          <a:p>
            <a:r>
              <a:rPr lang="en-US" altLang="zh-CN" dirty="0"/>
              <a:t>THANKS</a:t>
            </a:r>
            <a:endParaRPr lang="en-US" altLang="zh-CN" dirty="0"/>
          </a:p>
        </p:txBody>
      </p:sp>
      <p:pic>
        <p:nvPicPr>
          <p:cNvPr id="12" name="图片 16" descr="C:/Users/ADMIN/AppData/Local/Temp/fig2wpp/@svg_logo-2574&amp;2496.svg"/>
          <p:cNvPicPr>
            <a:picLocks noChangeAspect="1"/>
          </p:cNvPicPr>
          <p:nvPr userDrawn="1">
            <p:custDataLst>
              <p:tags r:id="rId2"/>
            </p:custDataLst>
          </p:nvPr>
        </p:nvPicPr>
        <p:blipFill>
          <a:blip/>
          <a:stretch>
            <a:fillRect/>
          </a:stretch>
        </p:blipFill>
        <p:spPr>
          <a:xfrm>
            <a:off x="4685348" y="5626100"/>
            <a:ext cx="2820670" cy="694690"/>
          </a:xfrm>
          <a:prstGeom prst="rect">
            <a:avLst/>
          </a:prstGeom>
        </p:spPr>
      </p:pic>
      <p:pic>
        <p:nvPicPr>
          <p:cNvPr id="13" name="图片 18" descr="C:/Users/ADMIN/AppData/Local/Temp/fig2wpp/@svg_book-2599&amp;365.svg"/>
          <p:cNvPicPr>
            <a:picLocks noChangeAspect="1"/>
          </p:cNvPicPr>
          <p:nvPr userDrawn="1">
            <p:custDataLst>
              <p:tags r:id="rId3"/>
            </p:custDataLst>
          </p:nvPr>
        </p:nvPicPr>
        <p:blipFill>
          <a:blip/>
          <a:stretch>
            <a:fillRect/>
          </a:stretch>
        </p:blipFill>
        <p:spPr>
          <a:xfrm>
            <a:off x="4888865" y="5854700"/>
            <a:ext cx="282575" cy="227965"/>
          </a:xfrm>
          <a:prstGeom prst="rect">
            <a:avLst/>
          </a:prstGeom>
        </p:spPr>
      </p:pic>
    </p:spTree>
    <p:custDataLst>
      <p:tags r:id="rId4"/>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标题 16"/>
          <p:cNvSpPr>
            <a:spLocks noGrp="1"/>
          </p:cNvSpPr>
          <p:nvPr>
            <p:ph type="title"/>
            <p:custDataLst>
              <p:tags r:id="rId1"/>
            </p:custDataLst>
          </p:nvPr>
        </p:nvSpPr>
        <p:spPr/>
        <p:txBody>
          <a:bodyPr wrap="square">
            <a:normAutofit/>
          </a:bodyPr>
          <a:lstStyle/>
          <a:p>
            <a:r>
              <a:rPr lang="zh-CN" altLang="en-US">
                <a:solidFill>
                  <a:schemeClr val="tx1"/>
                </a:solidFill>
              </a:rPr>
              <a:t>章节目标</a:t>
            </a:r>
            <a:endParaRPr lang="zh-CN" altLang="en-US">
              <a:solidFill>
                <a:schemeClr val="tx1"/>
              </a:solidFill>
            </a:endParaRPr>
          </a:p>
        </p:txBody>
      </p:sp>
      <p:sp>
        <p:nvSpPr>
          <p:cNvPr id="2" name="圆角矩形 1"/>
          <p:cNvSpPr/>
          <p:nvPr>
            <p:custDataLst>
              <p:tags r:id="rId2"/>
            </p:custDataLst>
          </p:nvPr>
        </p:nvSpPr>
        <p:spPr>
          <a:xfrm>
            <a:off x="960120" y="2137412"/>
            <a:ext cx="10296525" cy="727379"/>
          </a:xfrm>
          <a:prstGeom prst="roundRect">
            <a:avLst>
              <a:gd name="adj" fmla="val 18971"/>
            </a:avLst>
          </a:prstGeom>
          <a:solidFill>
            <a:srgbClr val="FFFFFF"/>
          </a:solidFill>
          <a:ln>
            <a:noFill/>
          </a:ln>
          <a:effectLst>
            <a:outerShdw blurRad="127000" dist="38100" dir="2700000" algn="tl" rotWithShape="0">
              <a:schemeClr val="accent1">
                <a:alpha val="15000"/>
              </a:schemeClr>
            </a:outerShdw>
          </a:effec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lIns="288290" rIns="288290" bIns="71755" numCol="1" spcCol="0" rtlCol="0" fromWordArt="0" anchor="ctr" anchorCtr="0" forceAA="0" compatLnSpc="1">
            <a:normAutofit/>
          </a:bodyPr>
          <a:p>
            <a:pPr lvl="0" algn="ctr">
              <a:lnSpc>
                <a:spcPct val="130000"/>
              </a:lnSpc>
              <a:buClrTx/>
              <a:buSzTx/>
              <a:buFontTx/>
            </a:pPr>
            <a:endParaRPr lang="zh-CN" altLang="en-US" b="1" spc="300" dirty="0">
              <a:gradFill>
                <a:gsLst>
                  <a:gs pos="0">
                    <a:schemeClr val="accent6"/>
                  </a:gs>
                  <a:gs pos="100000">
                    <a:schemeClr val="accent6">
                      <a:lumMod val="60000"/>
                      <a:lumOff val="40000"/>
                    </a:schemeClr>
                  </a:gs>
                </a:gsLst>
                <a:lin ang="16140000" scaled="0"/>
              </a:gra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5" name="圆角矩形 4"/>
          <p:cNvSpPr/>
          <p:nvPr>
            <p:custDataLst>
              <p:tags r:id="rId3"/>
            </p:custDataLst>
          </p:nvPr>
        </p:nvSpPr>
        <p:spPr>
          <a:xfrm>
            <a:off x="960120" y="3052038"/>
            <a:ext cx="10296525" cy="727254"/>
          </a:xfrm>
          <a:prstGeom prst="roundRect">
            <a:avLst>
              <a:gd name="adj" fmla="val 21681"/>
            </a:avLst>
          </a:prstGeom>
          <a:solidFill>
            <a:srgbClr val="FFFFFF"/>
          </a:solidFill>
          <a:ln>
            <a:noFill/>
          </a:ln>
          <a:effectLst>
            <a:outerShdw blurRad="127000" dist="38100" dir="2700000" algn="tl" rotWithShape="0">
              <a:schemeClr val="accent1">
                <a:alpha val="15000"/>
              </a:schemeClr>
            </a:outerShdw>
          </a:effec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lIns="288290" rIns="288290" bIns="71755" numCol="1" spcCol="0" rtlCol="0" fromWordArt="0" anchor="ctr" anchorCtr="0" forceAA="0" compatLnSpc="1">
            <a:normAutofit/>
          </a:bodyPr>
          <a:p>
            <a:pPr lvl="0" algn="ctr">
              <a:lnSpc>
                <a:spcPct val="130000"/>
              </a:lnSpc>
              <a:buClrTx/>
              <a:buSzTx/>
              <a:buFontTx/>
            </a:pPr>
            <a:endParaRPr lang="zh-CN" altLang="en-US" b="1" spc="300" dirty="0">
              <a:gradFill>
                <a:gsLst>
                  <a:gs pos="0">
                    <a:schemeClr val="accent6"/>
                  </a:gs>
                  <a:gs pos="100000">
                    <a:schemeClr val="accent6">
                      <a:lumMod val="60000"/>
                      <a:lumOff val="40000"/>
                    </a:schemeClr>
                  </a:gs>
                </a:gsLst>
                <a:lin ang="16140000" scaled="0"/>
              </a:gra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7" name="文本框 6"/>
          <p:cNvSpPr txBox="1"/>
          <p:nvPr>
            <p:custDataLst>
              <p:tags r:id="rId4"/>
            </p:custDataLst>
          </p:nvPr>
        </p:nvSpPr>
        <p:spPr>
          <a:xfrm>
            <a:off x="3038353" y="2197752"/>
            <a:ext cx="7747006" cy="605939"/>
          </a:xfrm>
          <a:prstGeom prst="rect">
            <a:avLst/>
          </a:prstGeom>
          <a:noFill/>
        </p:spPr>
        <p:txBody>
          <a:bodyPr wrap="square" tIns="0" bIns="0" rtlCol="0" anchor="ctr" anchorCtr="0">
            <a:noAutofit/>
          </a:bodyPr>
          <a:p>
            <a:pPr lvl="0" algn="l">
              <a:lnSpc>
                <a:spcPct val="100000"/>
              </a:lnSpc>
              <a:spcBef>
                <a:spcPts val="0"/>
              </a:spcBef>
              <a:spcAft>
                <a:spcPts val="0"/>
              </a:spcAft>
              <a:buClrTx/>
              <a:buSzTx/>
              <a:buFontTx/>
            </a:pPr>
            <a:r>
              <a:rPr lang="zh-CN" altLang="en-US" sz="2000" spc="80" dirty="0">
                <a:solidFill>
                  <a:schemeClr val="dk1">
                    <a:lumMod val="85000"/>
                    <a:lumOff val="1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了解程序和算法的相关概念</a:t>
            </a:r>
            <a:endParaRPr lang="zh-CN" altLang="en-US" sz="2000" spc="80" dirty="0">
              <a:solidFill>
                <a:schemeClr val="dk1">
                  <a:lumMod val="85000"/>
                  <a:lumOff val="1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8" name="文本框 7"/>
          <p:cNvSpPr txBox="1"/>
          <p:nvPr>
            <p:custDataLst>
              <p:tags r:id="rId5"/>
            </p:custDataLst>
          </p:nvPr>
        </p:nvSpPr>
        <p:spPr>
          <a:xfrm>
            <a:off x="3038353" y="3104681"/>
            <a:ext cx="7747006" cy="605790"/>
          </a:xfrm>
          <a:prstGeom prst="rect">
            <a:avLst/>
          </a:prstGeom>
          <a:noFill/>
        </p:spPr>
        <p:txBody>
          <a:bodyPr wrap="square" tIns="0" bIns="0" rtlCol="0" anchor="ctr" anchorCtr="0">
            <a:noAutofit/>
          </a:bodyPr>
          <a:p>
            <a:pPr lvl="0" algn="l">
              <a:lnSpc>
                <a:spcPct val="100000"/>
              </a:lnSpc>
              <a:spcBef>
                <a:spcPts val="0"/>
              </a:spcBef>
              <a:spcAft>
                <a:spcPts val="0"/>
              </a:spcAft>
              <a:buClrTx/>
              <a:buSzTx/>
              <a:buFontTx/>
            </a:pPr>
            <a:endParaRPr lang="zh-CN" altLang="en-US" sz="2000" spc="80" dirty="0">
              <a:solidFill>
                <a:schemeClr val="dk1">
                  <a:lumMod val="85000"/>
                  <a:lumOff val="1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a:p>
            <a:pPr lvl="0" algn="l">
              <a:lnSpc>
                <a:spcPct val="100000"/>
              </a:lnSpc>
              <a:spcBef>
                <a:spcPts val="0"/>
              </a:spcBef>
              <a:spcAft>
                <a:spcPts val="0"/>
              </a:spcAft>
              <a:buClrTx/>
              <a:buSzTx/>
              <a:buFontTx/>
            </a:pPr>
            <a:r>
              <a:rPr lang="zh-CN" altLang="en-US" sz="2000" spc="80" dirty="0">
                <a:solidFill>
                  <a:schemeClr val="dk1">
                    <a:lumMod val="85000"/>
                    <a:lumOff val="1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掌握程序的基本控制结构</a:t>
            </a:r>
            <a:endParaRPr lang="zh-CN" altLang="en-US" sz="2000" spc="80" dirty="0">
              <a:solidFill>
                <a:schemeClr val="dk1">
                  <a:lumMod val="85000"/>
                  <a:lumOff val="1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9" name="圆角矩形 8"/>
          <p:cNvSpPr/>
          <p:nvPr>
            <p:custDataLst>
              <p:tags r:id="rId6"/>
            </p:custDataLst>
          </p:nvPr>
        </p:nvSpPr>
        <p:spPr>
          <a:xfrm>
            <a:off x="1158289" y="2245389"/>
            <a:ext cx="1572648" cy="511936"/>
          </a:xfrm>
          <a:prstGeom prst="roundRect">
            <a:avLst>
              <a:gd name="adj" fmla="val 50000"/>
            </a:avLst>
          </a:prstGeom>
          <a:gradFill>
            <a:gsLst>
              <a:gs pos="0">
                <a:schemeClr val="accent1"/>
              </a:gs>
              <a:gs pos="100000">
                <a:schemeClr val="accent1">
                  <a:lumMod val="60000"/>
                  <a:lumOff val="40000"/>
                </a:schemeClr>
              </a:gs>
            </a:gsLst>
            <a:lin ang="13500000" scaled="0"/>
          </a:gradFill>
          <a:ln>
            <a:noFill/>
          </a:ln>
          <a:effectLst>
            <a:innerShdw blurRad="127000" dist="38100" dir="13500000">
              <a:schemeClr val="accent6">
                <a:alpha val="15000"/>
              </a:schemeClr>
            </a:innerShdw>
          </a:effec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lIns="0" tIns="0" rIns="0" bIns="36000" numCol="1" spcCol="0" rtlCol="0" fromWordArt="0" anchor="ctr" anchorCtr="0" forceAA="0" compatLnSpc="1">
            <a:noAutofit/>
          </a:bodyPr>
          <a:p>
            <a:pPr lvl="0" algn="ctr">
              <a:lnSpc>
                <a:spcPct val="100000"/>
              </a:lnSpc>
              <a:buClrTx/>
              <a:buSzTx/>
              <a:buFontTx/>
            </a:pPr>
            <a:r>
              <a:rPr lang="en-US" altLang="zh-CN" sz="2000" b="1" spc="150" dirty="0">
                <a:solidFill>
                  <a:schemeClr val="lt1">
                    <a:lumMod val="100000"/>
                  </a:schemeClr>
                </a:solidFill>
                <a:latin typeface="微软雅黑" panose="020B0503020204020204" charset="-122"/>
                <a:ea typeface="微软雅黑" panose="020B0503020204020204" charset="-122"/>
                <a:cs typeface="微软雅黑" panose="020B0503020204020204" charset="-122"/>
                <a:sym typeface="微软雅黑" panose="020B0503020204020204" charset="-122"/>
              </a:rPr>
              <a:t>1</a:t>
            </a:r>
            <a:endParaRPr lang="en-US" altLang="zh-CN" sz="2000" b="1" spc="150" dirty="0">
              <a:solidFill>
                <a:schemeClr val="lt1">
                  <a:lumMod val="100000"/>
                </a:schemeClr>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10" name="圆角矩形 9"/>
          <p:cNvSpPr/>
          <p:nvPr>
            <p:custDataLst>
              <p:tags r:id="rId7"/>
            </p:custDataLst>
          </p:nvPr>
        </p:nvSpPr>
        <p:spPr>
          <a:xfrm>
            <a:off x="1158289" y="3160014"/>
            <a:ext cx="1572648" cy="511936"/>
          </a:xfrm>
          <a:prstGeom prst="roundRect">
            <a:avLst>
              <a:gd name="adj" fmla="val 50000"/>
            </a:avLst>
          </a:prstGeom>
          <a:gradFill>
            <a:gsLst>
              <a:gs pos="0">
                <a:schemeClr val="accent1"/>
              </a:gs>
              <a:gs pos="100000">
                <a:schemeClr val="accent1">
                  <a:lumMod val="60000"/>
                  <a:lumOff val="40000"/>
                </a:schemeClr>
              </a:gs>
            </a:gsLst>
            <a:lin ang="13500000" scaled="0"/>
          </a:gradFill>
          <a:ln>
            <a:noFill/>
          </a:ln>
          <a:effectLst>
            <a:innerShdw blurRad="127000" dist="38100" dir="13500000">
              <a:schemeClr val="accent6">
                <a:alpha val="15000"/>
              </a:schemeClr>
            </a:innerShdw>
          </a:effec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lIns="0" tIns="0" rIns="0" bIns="36000" numCol="1" spcCol="0" rtlCol="0" fromWordArt="0" anchor="ctr" anchorCtr="0" forceAA="0" compatLnSpc="1">
            <a:noAutofit/>
          </a:bodyPr>
          <a:p>
            <a:pPr lvl="0" algn="ctr">
              <a:lnSpc>
                <a:spcPct val="100000"/>
              </a:lnSpc>
              <a:buClrTx/>
              <a:buSzTx/>
              <a:buFontTx/>
            </a:pPr>
            <a:r>
              <a:rPr lang="en-US" altLang="zh-CN" sz="2000" b="1" spc="150" dirty="0">
                <a:solidFill>
                  <a:schemeClr val="lt1">
                    <a:lumMod val="100000"/>
                  </a:schemeClr>
                </a:solidFill>
                <a:latin typeface="微软雅黑" panose="020B0503020204020204" charset="-122"/>
                <a:ea typeface="微软雅黑" panose="020B0503020204020204" charset="-122"/>
                <a:cs typeface="微软雅黑" panose="020B0503020204020204" charset="-122"/>
                <a:sym typeface="微软雅黑" panose="020B0503020204020204" charset="-122"/>
              </a:rPr>
              <a:t>2</a:t>
            </a:r>
            <a:endParaRPr lang="en-US" altLang="zh-CN" sz="2000" b="1" spc="150" dirty="0">
              <a:solidFill>
                <a:schemeClr val="lt1">
                  <a:lumMod val="100000"/>
                </a:schemeClr>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11" name="圆角矩形 10"/>
          <p:cNvSpPr/>
          <p:nvPr>
            <p:custDataLst>
              <p:tags r:id="rId8"/>
            </p:custDataLst>
          </p:nvPr>
        </p:nvSpPr>
        <p:spPr>
          <a:xfrm>
            <a:off x="960120" y="3966663"/>
            <a:ext cx="10296525" cy="727254"/>
          </a:xfrm>
          <a:prstGeom prst="roundRect">
            <a:avLst>
              <a:gd name="adj" fmla="val 21681"/>
            </a:avLst>
          </a:prstGeom>
          <a:solidFill>
            <a:srgbClr val="FFFFFF"/>
          </a:solidFill>
          <a:ln>
            <a:noFill/>
          </a:ln>
          <a:effectLst>
            <a:outerShdw blurRad="127000" dist="38100" dir="2700000" algn="tl" rotWithShape="0">
              <a:schemeClr val="accent1">
                <a:alpha val="15000"/>
              </a:schemeClr>
            </a:outerShdw>
          </a:effec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lIns="288290" rIns="288290" bIns="71755" numCol="1" spcCol="0" rtlCol="0" fromWordArt="0" anchor="ctr" anchorCtr="0" forceAA="0" compatLnSpc="1">
            <a:normAutofit/>
          </a:bodyPr>
          <a:p>
            <a:pPr lvl="0" algn="ctr">
              <a:lnSpc>
                <a:spcPct val="130000"/>
              </a:lnSpc>
              <a:buClrTx/>
              <a:buSzTx/>
              <a:buFontTx/>
            </a:pPr>
            <a:endParaRPr lang="zh-CN" altLang="en-US" b="1" spc="300" dirty="0">
              <a:gradFill>
                <a:gsLst>
                  <a:gs pos="0">
                    <a:schemeClr val="accent6"/>
                  </a:gs>
                  <a:gs pos="100000">
                    <a:schemeClr val="accent6">
                      <a:lumMod val="60000"/>
                      <a:lumOff val="40000"/>
                    </a:schemeClr>
                  </a:gs>
                </a:gsLst>
                <a:lin ang="16140000" scaled="0"/>
              </a:gra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12" name="文本框 11"/>
          <p:cNvSpPr txBox="1"/>
          <p:nvPr>
            <p:custDataLst>
              <p:tags r:id="rId9"/>
            </p:custDataLst>
          </p:nvPr>
        </p:nvSpPr>
        <p:spPr>
          <a:xfrm>
            <a:off x="3038353" y="4011461"/>
            <a:ext cx="7747006" cy="605790"/>
          </a:xfrm>
          <a:prstGeom prst="rect">
            <a:avLst/>
          </a:prstGeom>
          <a:noFill/>
        </p:spPr>
        <p:txBody>
          <a:bodyPr wrap="square" tIns="0" bIns="0" rtlCol="0" anchor="ctr" anchorCtr="0">
            <a:noAutofit/>
          </a:bodyPr>
          <a:p>
            <a:pPr lvl="0" algn="l">
              <a:lnSpc>
                <a:spcPct val="100000"/>
              </a:lnSpc>
              <a:spcBef>
                <a:spcPts val="0"/>
              </a:spcBef>
              <a:spcAft>
                <a:spcPts val="0"/>
              </a:spcAft>
              <a:buClrTx/>
              <a:buSzTx/>
              <a:buFontTx/>
            </a:pPr>
            <a:r>
              <a:rPr lang="zh-CN" altLang="en-US" sz="2000" spc="80" dirty="0">
                <a:solidFill>
                  <a:schemeClr val="dk1">
                    <a:lumMod val="85000"/>
                    <a:lumOff val="1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掌握常见的算法设计思想</a:t>
            </a:r>
            <a:endParaRPr lang="zh-CN" altLang="en-US" sz="2000" spc="80" dirty="0">
              <a:solidFill>
                <a:schemeClr val="dk1">
                  <a:lumMod val="85000"/>
                  <a:lumOff val="15000"/>
                </a:scheme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21" name="圆角矩形 20"/>
          <p:cNvSpPr/>
          <p:nvPr>
            <p:custDataLst>
              <p:tags r:id="rId10"/>
            </p:custDataLst>
          </p:nvPr>
        </p:nvSpPr>
        <p:spPr>
          <a:xfrm>
            <a:off x="1158289" y="4074640"/>
            <a:ext cx="1572648" cy="511936"/>
          </a:xfrm>
          <a:prstGeom prst="roundRect">
            <a:avLst>
              <a:gd name="adj" fmla="val 50000"/>
            </a:avLst>
          </a:prstGeom>
          <a:gradFill>
            <a:gsLst>
              <a:gs pos="0">
                <a:schemeClr val="accent1"/>
              </a:gs>
              <a:gs pos="100000">
                <a:schemeClr val="accent1">
                  <a:lumMod val="60000"/>
                  <a:lumOff val="40000"/>
                </a:schemeClr>
              </a:gs>
            </a:gsLst>
            <a:lin ang="13500000" scaled="0"/>
          </a:gradFill>
          <a:ln>
            <a:noFill/>
          </a:ln>
          <a:effectLst>
            <a:innerShdw blurRad="127000" dist="38100" dir="13500000">
              <a:schemeClr val="accent6">
                <a:alpha val="15000"/>
              </a:schemeClr>
            </a:innerShdw>
          </a:effec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lIns="0" tIns="0" rIns="0" bIns="36000" numCol="1" spcCol="0" rtlCol="0" fromWordArt="0" anchor="ctr" anchorCtr="0" forceAA="0" compatLnSpc="1">
            <a:noAutofit/>
          </a:bodyPr>
          <a:p>
            <a:pPr lvl="0" algn="ctr">
              <a:lnSpc>
                <a:spcPct val="100000"/>
              </a:lnSpc>
              <a:buClrTx/>
              <a:buSzTx/>
              <a:buFontTx/>
            </a:pPr>
            <a:r>
              <a:rPr lang="en-US" altLang="zh-CN" sz="2000" b="1" spc="150" dirty="0">
                <a:solidFill>
                  <a:schemeClr val="lt1">
                    <a:lumMod val="100000"/>
                  </a:schemeClr>
                </a:solidFill>
                <a:latin typeface="微软雅黑" panose="020B0503020204020204" charset="-122"/>
                <a:ea typeface="微软雅黑" panose="020B0503020204020204" charset="-122"/>
                <a:cs typeface="微软雅黑" panose="020B0503020204020204" charset="-122"/>
                <a:sym typeface="微软雅黑" panose="020B0503020204020204" charset="-122"/>
              </a:rPr>
              <a:t>3</a:t>
            </a:r>
            <a:endParaRPr lang="en-US" altLang="zh-CN" sz="2000" b="1" spc="150" dirty="0">
              <a:solidFill>
                <a:schemeClr val="lt1">
                  <a:lumMod val="100000"/>
                </a:schemeClr>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Tree>
    <p:custDataLst>
      <p:tags r:id="rId11"/>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6" name="节编号"/>
          <p:cNvSpPr>
            <a:spLocks noGrp="1"/>
          </p:cNvSpPr>
          <p:nvPr>
            <p:ph type="body" sz="quarter" idx="13"/>
            <p:custDataLst>
              <p:tags r:id="rId1"/>
            </p:custDataLst>
          </p:nvPr>
        </p:nvSpPr>
        <p:spPr>
          <a:xfrm rot="16200000">
            <a:off x="1102360" y="1776095"/>
            <a:ext cx="931545" cy="2711450"/>
          </a:xfrm>
        </p:spPr>
        <p:txBody>
          <a:bodyPr>
            <a:noAutofit/>
          </a:bodyPr>
          <a:lstStyle/>
          <a:p>
            <a:r>
              <a:rPr lang="en-US" altLang="zh-CN" sz="5900"/>
              <a:t>4.1</a:t>
            </a:r>
            <a:endParaRPr lang="en-US" altLang="zh-CN" sz="5900"/>
          </a:p>
        </p:txBody>
      </p:sp>
      <p:sp>
        <p:nvSpPr>
          <p:cNvPr id="2" name="文本框 1"/>
          <p:cNvSpPr txBox="1"/>
          <p:nvPr/>
        </p:nvSpPr>
        <p:spPr>
          <a:xfrm>
            <a:off x="3662680" y="699135"/>
            <a:ext cx="7606665" cy="860425"/>
          </a:xfrm>
          <a:prstGeom prst="rect">
            <a:avLst/>
          </a:prstGeom>
          <a:noFill/>
        </p:spPr>
        <p:txBody>
          <a:bodyPr wrap="square" rtlCol="0">
            <a:spAutoFit/>
          </a:bodyPr>
          <a:p>
            <a:pPr algn="l"/>
            <a:r>
              <a:rPr lang="zh-CN" altLang="en-US" sz="5000" b="1" dirty="0">
                <a:ea typeface="微软雅黑" panose="020B0503020204020204" charset="-122"/>
                <a:cs typeface="微软雅黑" panose="020B0503020204020204" charset="-122"/>
              </a:rPr>
              <a:t>计算思维下的语言与程序</a:t>
            </a:r>
            <a:endParaRPr lang="zh-CN" altLang="en-US" sz="5000" b="1" dirty="0">
              <a:ea typeface="微软雅黑" panose="020B0503020204020204" charset="-122"/>
              <a:cs typeface="微软雅黑" panose="020B0503020204020204" charset="-122"/>
            </a:endParaRPr>
          </a:p>
        </p:txBody>
      </p:sp>
      <p:sp>
        <p:nvSpPr>
          <p:cNvPr id="5" name="文本框 4"/>
          <p:cNvSpPr txBox="1"/>
          <p:nvPr/>
        </p:nvSpPr>
        <p:spPr>
          <a:xfrm>
            <a:off x="4274185" y="2414270"/>
            <a:ext cx="4931410" cy="2861310"/>
          </a:xfrm>
          <a:prstGeom prst="rect">
            <a:avLst/>
          </a:prstGeom>
          <a:noFill/>
        </p:spPr>
        <p:txBody>
          <a:bodyPr wrap="square" rtlCol="0">
            <a:spAutoFit/>
          </a:bodyPr>
          <a:p>
            <a:pPr indent="0" algn="l">
              <a:lnSpc>
                <a:spcPct val="150000"/>
              </a:lnSpc>
              <a:buFont typeface="微软雅黑" panose="020B0503020204020204" charset="-122"/>
              <a:buNone/>
            </a:pPr>
            <a:r>
              <a:rPr sz="2400" b="1">
                <a:ea typeface="微软雅黑" panose="020B0503020204020204" charset="-122"/>
                <a:cs typeface="微软雅黑" panose="020B0503020204020204" charset="-122"/>
                <a:sym typeface="微软雅黑" panose="020B0503020204020204" charset="-122"/>
              </a:rPr>
              <a:t>4.1.1　语言与程序概述 </a:t>
            </a:r>
            <a:endParaRPr sz="2400" b="1">
              <a:ea typeface="微软雅黑" panose="020B0503020204020204" charset="-122"/>
              <a:cs typeface="微软雅黑" panose="020B0503020204020204" charset="-122"/>
              <a:sym typeface="微软雅黑" panose="020B0503020204020204" charset="-122"/>
            </a:endParaRPr>
          </a:p>
          <a:p>
            <a:pPr indent="0" algn="l">
              <a:lnSpc>
                <a:spcPct val="150000"/>
              </a:lnSpc>
              <a:buFont typeface="微软雅黑" panose="020B0503020204020204" charset="-122"/>
              <a:buNone/>
            </a:pPr>
            <a:r>
              <a:rPr sz="2400" b="1">
                <a:ea typeface="微软雅黑" panose="020B0503020204020204" charset="-122"/>
                <a:cs typeface="微软雅黑" panose="020B0503020204020204" charset="-122"/>
                <a:sym typeface="微软雅黑" panose="020B0503020204020204" charset="-122"/>
              </a:rPr>
              <a:t>4.1.2　计算机中的数据 </a:t>
            </a:r>
            <a:endParaRPr sz="2400" b="1">
              <a:ea typeface="微软雅黑" panose="020B0503020204020204" charset="-122"/>
              <a:cs typeface="微软雅黑" panose="020B0503020204020204" charset="-122"/>
              <a:sym typeface="微软雅黑" panose="020B0503020204020204" charset="-122"/>
            </a:endParaRPr>
          </a:p>
          <a:p>
            <a:pPr indent="0" algn="l">
              <a:lnSpc>
                <a:spcPct val="150000"/>
              </a:lnSpc>
              <a:buFont typeface="微软雅黑" panose="020B0503020204020204" charset="-122"/>
              <a:buNone/>
            </a:pPr>
            <a:r>
              <a:rPr sz="2400" b="1">
                <a:ea typeface="微软雅黑" panose="020B0503020204020204" charset="-122"/>
                <a:cs typeface="微软雅黑" panose="020B0503020204020204" charset="-122"/>
                <a:sym typeface="微软雅黑" panose="020B0503020204020204" charset="-122"/>
              </a:rPr>
              <a:t>4.1.3　计算机中的变量 </a:t>
            </a:r>
            <a:endParaRPr sz="2400" b="1">
              <a:ea typeface="微软雅黑" panose="020B0503020204020204" charset="-122"/>
              <a:cs typeface="微软雅黑" panose="020B0503020204020204" charset="-122"/>
              <a:sym typeface="微软雅黑" panose="020B0503020204020204" charset="-122"/>
            </a:endParaRPr>
          </a:p>
          <a:p>
            <a:pPr indent="0" algn="l">
              <a:lnSpc>
                <a:spcPct val="150000"/>
              </a:lnSpc>
              <a:buFont typeface="微软雅黑" panose="020B0503020204020204" charset="-122"/>
              <a:buNone/>
            </a:pPr>
            <a:r>
              <a:rPr sz="2400" b="1">
                <a:ea typeface="微软雅黑" panose="020B0503020204020204" charset="-122"/>
                <a:cs typeface="微软雅黑" panose="020B0503020204020204" charset="-122"/>
                <a:sym typeface="微软雅黑" panose="020B0503020204020204" charset="-122"/>
              </a:rPr>
              <a:t>4.1.4　程序的基本控制结构 </a:t>
            </a:r>
            <a:endParaRPr sz="2400" b="1">
              <a:ea typeface="微软雅黑" panose="020B0503020204020204" charset="-122"/>
              <a:cs typeface="微软雅黑" panose="020B0503020204020204" charset="-122"/>
              <a:sym typeface="微软雅黑" panose="020B0503020204020204" charset="-122"/>
            </a:endParaRPr>
          </a:p>
          <a:p>
            <a:pPr indent="0" algn="l">
              <a:lnSpc>
                <a:spcPct val="150000"/>
              </a:lnSpc>
              <a:buFont typeface="微软雅黑" panose="020B0503020204020204" charset="-122"/>
              <a:buNone/>
            </a:pPr>
            <a:r>
              <a:rPr sz="2400" b="1">
                <a:ea typeface="微软雅黑" panose="020B0503020204020204" charset="-122"/>
                <a:cs typeface="微软雅黑" panose="020B0503020204020204" charset="-122"/>
                <a:sym typeface="微软雅黑" panose="020B0503020204020204" charset="-122"/>
              </a:rPr>
              <a:t>4.1.5　区别于人类思维的程序特性</a:t>
            </a:r>
            <a:endParaRPr sz="2400" b="1">
              <a:ea typeface="微软雅黑" panose="020B0503020204020204" charset="-122"/>
              <a:cs typeface="微软雅黑" panose="020B0503020204020204" charset="-122"/>
              <a:sym typeface="微软雅黑" panose="020B0503020204020204" charset="-122"/>
            </a:endParaRPr>
          </a:p>
        </p:txBody>
      </p:sp>
    </p:spTree>
    <p:custDataLst>
      <p:tags r:id="rId2"/>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426085" y="262255"/>
            <a:ext cx="6542405" cy="492125"/>
          </a:xfrm>
        </p:spPr>
        <p:txBody>
          <a:bodyPr anchor="t" anchorCtr="0">
            <a:spAutoFit/>
          </a:bodyPr>
          <a:lstStyle/>
          <a:p>
            <a:pPr>
              <a:lnSpc>
                <a:spcPct val="100000"/>
              </a:lnSpc>
            </a:pPr>
            <a:r>
              <a:t>4.1.1 语言与程序概述</a:t>
            </a:r>
          </a:p>
        </p:txBody>
      </p:sp>
      <p:pic>
        <p:nvPicPr>
          <p:cNvPr id="3" name="图片 2" descr="QQ截图20240613143524"/>
          <p:cNvPicPr>
            <a:picLocks noChangeAspect="1"/>
          </p:cNvPicPr>
          <p:nvPr/>
        </p:nvPicPr>
        <p:blipFill>
          <a:blip r:embed="rId2"/>
          <a:stretch>
            <a:fillRect/>
          </a:stretch>
        </p:blipFill>
        <p:spPr>
          <a:xfrm>
            <a:off x="10467975" y="204470"/>
            <a:ext cx="1461135" cy="925195"/>
          </a:xfrm>
          <a:prstGeom prst="rect">
            <a:avLst/>
          </a:prstGeom>
          <a:solidFill>
            <a:schemeClr val="accent1"/>
          </a:solidFill>
        </p:spPr>
      </p:pic>
      <p:sp>
        <p:nvSpPr>
          <p:cNvPr id="4" name="文本框 3"/>
          <p:cNvSpPr txBox="1"/>
          <p:nvPr/>
        </p:nvSpPr>
        <p:spPr>
          <a:xfrm>
            <a:off x="649605" y="1019175"/>
            <a:ext cx="9472930" cy="497205"/>
          </a:xfrm>
          <a:prstGeom prst="rect">
            <a:avLst/>
          </a:prstGeom>
          <a:noFill/>
        </p:spPr>
        <p:txBody>
          <a:bodyPr wrap="square" rtlCol="0" anchor="t">
            <a:spAutoFit/>
          </a:bodyPr>
          <a:p>
            <a:pPr indent="0">
              <a:lnSpc>
                <a:spcPct val="120000"/>
              </a:lnSpc>
              <a:buClr>
                <a:srgbClr val="4A8BC5"/>
              </a:buClr>
              <a:buSzPct val="50000"/>
              <a:buFont typeface="微软雅黑" panose="020B0503020204020204" charset="-122"/>
              <a:buNone/>
            </a:pPr>
            <a:r>
              <a:rPr lang="zh-CN" altLang="en-US" sz="2200" dirty="0">
                <a:ea typeface="微软雅黑" panose="020B0503020204020204" charset="-122"/>
                <a:cs typeface="微软雅黑" panose="020B0503020204020204" charset="-122"/>
                <a:sym typeface="+mn-ea"/>
              </a:rPr>
              <a:t>自然语言与计算机语言</a:t>
            </a:r>
            <a:endParaRPr lang="zh-CN" altLang="en-US" sz="2200" dirty="0">
              <a:ea typeface="微软雅黑" panose="020B0503020204020204" charset="-122"/>
              <a:cs typeface="微软雅黑" panose="020B0503020204020204" charset="-122"/>
              <a:sym typeface="+mn-ea"/>
            </a:endParaRPr>
          </a:p>
        </p:txBody>
      </p:sp>
      <p:sp>
        <p:nvSpPr>
          <p:cNvPr id="7" name="流程图: 可选过程 6"/>
          <p:cNvSpPr/>
          <p:nvPr/>
        </p:nvSpPr>
        <p:spPr>
          <a:xfrm>
            <a:off x="1120775" y="2261235"/>
            <a:ext cx="4716780" cy="2606040"/>
          </a:xfrm>
          <a:prstGeom prst="flowChartAlternateProcess">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p>
            <a:pPr algn="l"/>
            <a:r>
              <a:rPr lang="zh-CN" altLang="en-US" sz="2000">
                <a:solidFill>
                  <a:srgbClr val="FFC000"/>
                </a:solidFill>
              </a:rPr>
              <a:t>自然语言</a:t>
            </a:r>
            <a:r>
              <a:rPr lang="zh-CN" altLang="en-US" sz="2000"/>
              <a:t>是指人类日常交流所使用的语言，如中文、英文、法文等。它是自然而然随着人类社会发展演变而来的，主要用于人与人之间的交流和沟通。自然语言具有复杂性和动态</a:t>
            </a:r>
            <a:endParaRPr lang="zh-CN" altLang="en-US" sz="2000"/>
          </a:p>
          <a:p>
            <a:pPr algn="l"/>
            <a:r>
              <a:rPr lang="zh-CN" altLang="en-US" sz="2000"/>
              <a:t>性，因为其含义和语法规则会随着文化和社会的发展而变化</a:t>
            </a:r>
            <a:endParaRPr lang="zh-CN" altLang="en-US" sz="2000"/>
          </a:p>
        </p:txBody>
      </p:sp>
      <p:sp>
        <p:nvSpPr>
          <p:cNvPr id="11" name="流程图: 可选过程 10"/>
          <p:cNvSpPr/>
          <p:nvPr/>
        </p:nvSpPr>
        <p:spPr>
          <a:xfrm>
            <a:off x="6490335" y="2200910"/>
            <a:ext cx="4716780" cy="2606040"/>
          </a:xfrm>
          <a:prstGeom prst="flowChartAlternateProcess">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p>
            <a:pPr algn="l"/>
            <a:r>
              <a:rPr lang="zh-CN" altLang="en-US" sz="2000">
                <a:solidFill>
                  <a:srgbClr val="FFC000"/>
                </a:solidFill>
              </a:rPr>
              <a:t>计算机语言</a:t>
            </a:r>
            <a:r>
              <a:rPr lang="zh-CN" altLang="en-US" sz="2000"/>
              <a:t>是人造的语言，具有区别于自然语言的特点，如规范性、高效性、抽象性、可移植性、可维护性等，最终目的是让计算机理解我们发出的指令。计算机语言也不是唯一的，从低级语言到高级语言，已有数百种之多</a:t>
            </a:r>
            <a:endParaRPr lang="zh-CN" altLang="en-US" sz="2000"/>
          </a:p>
        </p:txBody>
      </p:sp>
    </p:spTree>
    <p:custDataLst>
      <p:tags r:id="rId3"/>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426085" y="262255"/>
            <a:ext cx="6542405" cy="492125"/>
          </a:xfrm>
        </p:spPr>
        <p:txBody>
          <a:bodyPr anchor="t" anchorCtr="0">
            <a:spAutoFit/>
          </a:bodyPr>
          <a:lstStyle/>
          <a:p>
            <a:pPr>
              <a:lnSpc>
                <a:spcPct val="100000"/>
              </a:lnSpc>
            </a:pPr>
            <a:r>
              <a:rPr>
                <a:sym typeface="+mn-ea"/>
              </a:rPr>
              <a:t>4.1.1 语言与程序概述</a:t>
            </a:r>
            <a:endParaRPr lang="zh-CN" altLang="en-US"/>
          </a:p>
        </p:txBody>
      </p:sp>
      <p:pic>
        <p:nvPicPr>
          <p:cNvPr id="3" name="图片 2" descr="QQ截图20240613143524"/>
          <p:cNvPicPr>
            <a:picLocks noChangeAspect="1"/>
          </p:cNvPicPr>
          <p:nvPr/>
        </p:nvPicPr>
        <p:blipFill>
          <a:blip r:embed="rId2"/>
          <a:stretch>
            <a:fillRect/>
          </a:stretch>
        </p:blipFill>
        <p:spPr>
          <a:xfrm>
            <a:off x="10467975" y="204470"/>
            <a:ext cx="1461135" cy="925195"/>
          </a:xfrm>
          <a:prstGeom prst="rect">
            <a:avLst/>
          </a:prstGeom>
          <a:solidFill>
            <a:schemeClr val="accent1"/>
          </a:solidFill>
        </p:spPr>
      </p:pic>
      <p:sp>
        <p:nvSpPr>
          <p:cNvPr id="4" name="文本框 3"/>
          <p:cNvSpPr txBox="1"/>
          <p:nvPr/>
        </p:nvSpPr>
        <p:spPr>
          <a:xfrm>
            <a:off x="423545" y="1170940"/>
            <a:ext cx="8091170" cy="429895"/>
          </a:xfrm>
          <a:prstGeom prst="rect">
            <a:avLst/>
          </a:prstGeom>
          <a:noFill/>
        </p:spPr>
        <p:txBody>
          <a:bodyPr wrap="square" rtlCol="0">
            <a:spAutoFit/>
          </a:bodyPr>
          <a:p>
            <a:pPr algn="l"/>
            <a:r>
              <a:rPr lang="zh-CN" altLang="en-US" sz="2200" dirty="0"/>
              <a:t>程序与程序设计</a:t>
            </a:r>
            <a:endParaRPr lang="zh-CN" altLang="en-US" sz="2200" dirty="0"/>
          </a:p>
        </p:txBody>
      </p:sp>
      <p:sp>
        <p:nvSpPr>
          <p:cNvPr id="6" name="单圆角矩形 5"/>
          <p:cNvSpPr/>
          <p:nvPr/>
        </p:nvSpPr>
        <p:spPr>
          <a:xfrm>
            <a:off x="888365" y="2190750"/>
            <a:ext cx="9868535" cy="3505200"/>
          </a:xfrm>
          <a:prstGeom prst="round1Rect">
            <a:avLst/>
          </a:prstGeom>
          <a:gradFill>
            <a:gsLst>
              <a:gs pos="50000">
                <a:schemeClr val="accent1"/>
              </a:gs>
              <a:gs pos="0">
                <a:schemeClr val="accent1">
                  <a:lumMod val="25000"/>
                  <a:lumOff val="75000"/>
                </a:schemeClr>
              </a:gs>
              <a:gs pos="100000">
                <a:schemeClr val="accent1">
                  <a:lumMod val="85000"/>
                </a:schemeClr>
              </a:gs>
            </a:gsLst>
            <a:lin ang="5400000" scaled="1"/>
          </a:gradFill>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文本框 4"/>
          <p:cNvSpPr txBox="1"/>
          <p:nvPr/>
        </p:nvSpPr>
        <p:spPr>
          <a:xfrm>
            <a:off x="1215390" y="2574925"/>
            <a:ext cx="9252585" cy="2553335"/>
          </a:xfrm>
          <a:prstGeom prst="rect">
            <a:avLst/>
          </a:prstGeom>
          <a:noFill/>
        </p:spPr>
        <p:txBody>
          <a:bodyPr wrap="square" rtlCol="0">
            <a:spAutoFit/>
          </a:bodyPr>
          <a:p>
            <a:pPr algn="l"/>
            <a:r>
              <a:rPr lang="zh-CN" altLang="en-US" sz="2000" dirty="0">
                <a:solidFill>
                  <a:schemeClr val="bg1"/>
                </a:solidFill>
              </a:rPr>
              <a:t>计算机世界里的程序是根据特定的计算需求，人为进行编制的语句（指令）序列。最关键的是，这样的程序是给机器（计算机）执行的，程序一旦设计好并交给机器执行，就没有“灵活性”可言了，也就是说机器只会死板地按照程序执行。</a:t>
            </a:r>
            <a:endParaRPr lang="zh-CN" altLang="en-US" sz="2000" dirty="0">
              <a:solidFill>
                <a:schemeClr val="bg1"/>
              </a:solidFill>
            </a:endParaRPr>
          </a:p>
          <a:p>
            <a:pPr algn="l"/>
            <a:endParaRPr lang="zh-CN" altLang="en-US" sz="2000" dirty="0">
              <a:solidFill>
                <a:schemeClr val="bg1"/>
              </a:solidFill>
            </a:endParaRPr>
          </a:p>
          <a:p>
            <a:pPr algn="l"/>
            <a:r>
              <a:rPr lang="zh-CN" altLang="en-US" sz="2000" dirty="0">
                <a:solidFill>
                  <a:schemeClr val="bg1"/>
                </a:solidFill>
              </a:rPr>
              <a:t>因此，程序设计是一件极具挑战性的工作，它不仅要求设计者逻辑缜密，而且还要事先把各种可能的情况都考虑到，并作出相应的处理，这是其一；其二，解决问题的方法往往不是唯一的，不同的方法对应的求解效率是不同的，这就要求程序设计者努力去寻求更好的解决办法——这就是算法</a:t>
            </a:r>
            <a:endParaRPr lang="zh-CN" altLang="en-US" sz="2000" dirty="0">
              <a:solidFill>
                <a:schemeClr val="bg1"/>
              </a:solidFill>
            </a:endParaRPr>
          </a:p>
        </p:txBody>
      </p:sp>
    </p:spTree>
    <p:custDataLst>
      <p:tags r:id="rId3"/>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descr="C语言数据类型"/>
          <p:cNvPicPr>
            <a:picLocks noChangeAspect="1"/>
          </p:cNvPicPr>
          <p:nvPr/>
        </p:nvPicPr>
        <p:blipFill>
          <a:blip r:embed="rId1"/>
          <a:stretch>
            <a:fillRect/>
          </a:stretch>
        </p:blipFill>
        <p:spPr>
          <a:xfrm>
            <a:off x="6722745" y="4255770"/>
            <a:ext cx="3376295" cy="2217420"/>
          </a:xfrm>
          <a:prstGeom prst="rect">
            <a:avLst/>
          </a:prstGeom>
        </p:spPr>
      </p:pic>
      <p:sp>
        <p:nvSpPr>
          <p:cNvPr id="2" name="标题 1"/>
          <p:cNvSpPr>
            <a:spLocks noGrp="1"/>
          </p:cNvSpPr>
          <p:nvPr>
            <p:ph type="title"/>
            <p:custDataLst>
              <p:tags r:id="rId2"/>
            </p:custDataLst>
          </p:nvPr>
        </p:nvSpPr>
        <p:spPr>
          <a:xfrm>
            <a:off x="426085" y="262255"/>
            <a:ext cx="6542405" cy="492125"/>
          </a:xfrm>
        </p:spPr>
        <p:txBody>
          <a:bodyPr anchor="t" anchorCtr="0">
            <a:spAutoFit/>
          </a:bodyPr>
          <a:lstStyle/>
          <a:p>
            <a:pPr>
              <a:lnSpc>
                <a:spcPct val="100000"/>
              </a:lnSpc>
            </a:pPr>
            <a:r>
              <a:t>4.1.2 计算机中的数据</a:t>
            </a:r>
          </a:p>
        </p:txBody>
      </p:sp>
      <p:sp>
        <p:nvSpPr>
          <p:cNvPr id="13" name="单圆角矩形 12"/>
          <p:cNvSpPr/>
          <p:nvPr/>
        </p:nvSpPr>
        <p:spPr>
          <a:xfrm>
            <a:off x="1373505" y="1635125"/>
            <a:ext cx="9444355" cy="2677160"/>
          </a:xfrm>
          <a:prstGeom prst="round1Rect">
            <a:avLst/>
          </a:prstGeom>
          <a:gradFill>
            <a:gsLst>
              <a:gs pos="50000">
                <a:schemeClr val="accent1"/>
              </a:gs>
              <a:gs pos="0">
                <a:schemeClr val="accent1">
                  <a:lumMod val="25000"/>
                  <a:lumOff val="75000"/>
                </a:schemeClr>
              </a:gs>
              <a:gs pos="100000">
                <a:schemeClr val="accent1">
                  <a:lumMod val="85000"/>
                </a:schemeClr>
              </a:gs>
            </a:gsLst>
            <a:lin ang="5400000" scaled="0"/>
          </a:gradFill>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3" name="图片 2" descr="QQ截图20240613143524"/>
          <p:cNvPicPr>
            <a:picLocks noChangeAspect="1"/>
          </p:cNvPicPr>
          <p:nvPr/>
        </p:nvPicPr>
        <p:blipFill>
          <a:blip r:embed="rId3"/>
          <a:stretch>
            <a:fillRect/>
          </a:stretch>
        </p:blipFill>
        <p:spPr>
          <a:xfrm>
            <a:off x="10467975" y="204470"/>
            <a:ext cx="1461135" cy="925195"/>
          </a:xfrm>
          <a:prstGeom prst="rect">
            <a:avLst/>
          </a:prstGeom>
          <a:solidFill>
            <a:schemeClr val="accent1"/>
          </a:solidFill>
        </p:spPr>
      </p:pic>
      <p:sp>
        <p:nvSpPr>
          <p:cNvPr id="4" name="文本框 3"/>
          <p:cNvSpPr txBox="1"/>
          <p:nvPr/>
        </p:nvSpPr>
        <p:spPr>
          <a:xfrm>
            <a:off x="649605" y="1019175"/>
            <a:ext cx="10689590" cy="497205"/>
          </a:xfrm>
          <a:prstGeom prst="rect">
            <a:avLst/>
          </a:prstGeom>
          <a:noFill/>
        </p:spPr>
        <p:txBody>
          <a:bodyPr wrap="square" rtlCol="0" anchor="t">
            <a:spAutoFit/>
          </a:bodyPr>
          <a:p>
            <a:pPr indent="0">
              <a:lnSpc>
                <a:spcPct val="120000"/>
              </a:lnSpc>
              <a:buClr>
                <a:srgbClr val="4A8BC5"/>
              </a:buClr>
              <a:buSzPct val="50000"/>
              <a:buFont typeface="微软雅黑" panose="020B0503020204020204" charset="-122"/>
              <a:buNone/>
            </a:pPr>
            <a:r>
              <a:rPr lang="zh-CN" altLang="en-US" sz="2200" dirty="0">
                <a:ea typeface="+mn-lt"/>
                <a:cs typeface="楷体" panose="02010609060101010101" charset="-122"/>
                <a:sym typeface="+mn-ea"/>
              </a:rPr>
              <a:t>计算机中的数据</a:t>
            </a:r>
            <a:endParaRPr lang="zh-CN" altLang="en-US" sz="2200" dirty="0">
              <a:ea typeface="+mn-lt"/>
              <a:cs typeface="楷体" panose="02010609060101010101" charset="-122"/>
              <a:sym typeface="+mn-ea"/>
            </a:endParaRPr>
          </a:p>
        </p:txBody>
      </p:sp>
      <p:sp>
        <p:nvSpPr>
          <p:cNvPr id="5" name="文本框 4"/>
          <p:cNvSpPr txBox="1"/>
          <p:nvPr/>
        </p:nvSpPr>
        <p:spPr>
          <a:xfrm>
            <a:off x="1565275" y="1837690"/>
            <a:ext cx="4171950" cy="1968500"/>
          </a:xfrm>
          <a:prstGeom prst="rect">
            <a:avLst/>
          </a:prstGeom>
          <a:noFill/>
        </p:spPr>
        <p:txBody>
          <a:bodyPr wrap="square" rtlCol="0">
            <a:spAutoFit/>
          </a:bodyPr>
          <a:p>
            <a:pPr algn="l"/>
            <a:r>
              <a:rPr lang="zh-CN" altLang="en-US" sz="2200" dirty="0">
                <a:solidFill>
                  <a:schemeClr val="bg1"/>
                </a:solidFill>
                <a:ea typeface="+mn-lt"/>
                <a:cs typeface="楷体" panose="02010609060101010101" charset="-122"/>
                <a:sym typeface="+mn-ea"/>
              </a:rPr>
              <a:t>计算机中的数据</a:t>
            </a:r>
            <a:endParaRPr lang="zh-CN" altLang="en-US" sz="2200" dirty="0">
              <a:solidFill>
                <a:schemeClr val="bg1"/>
              </a:solidFill>
              <a:ea typeface="+mn-lt"/>
              <a:cs typeface="楷体" panose="02010609060101010101" charset="-122"/>
              <a:sym typeface="+mn-ea"/>
            </a:endParaRPr>
          </a:p>
          <a:p>
            <a:pPr algn="l"/>
            <a:r>
              <a:rPr lang="zh-CN" altLang="en-US" sz="2000" dirty="0">
                <a:solidFill>
                  <a:schemeClr val="bg1"/>
                </a:solidFill>
              </a:rPr>
              <a:t>计算机中的数据具有以下两个基本要素：</a:t>
            </a:r>
            <a:endParaRPr lang="zh-CN" altLang="en-US" sz="2000" dirty="0">
              <a:solidFill>
                <a:schemeClr val="bg1"/>
              </a:solidFill>
            </a:endParaRPr>
          </a:p>
          <a:p>
            <a:pPr algn="l"/>
            <a:r>
              <a:rPr lang="zh-CN" altLang="en-US" sz="2000" dirty="0">
                <a:solidFill>
                  <a:schemeClr val="bg1"/>
                </a:solidFill>
              </a:rPr>
              <a:t>（1）可以通过某种手段输入计算机之中；</a:t>
            </a:r>
            <a:endParaRPr lang="zh-CN" altLang="en-US" sz="2000" dirty="0">
              <a:solidFill>
                <a:schemeClr val="bg1"/>
              </a:solidFill>
            </a:endParaRPr>
          </a:p>
          <a:p>
            <a:pPr algn="l"/>
            <a:r>
              <a:rPr lang="zh-CN" altLang="en-US" sz="2000" dirty="0">
                <a:solidFill>
                  <a:schemeClr val="bg1"/>
                </a:solidFill>
              </a:rPr>
              <a:t>（2）能被计算机存储和处理</a:t>
            </a:r>
            <a:endParaRPr lang="zh-CN" altLang="en-US" sz="2000" dirty="0">
              <a:solidFill>
                <a:schemeClr val="bg1"/>
              </a:solidFill>
            </a:endParaRPr>
          </a:p>
        </p:txBody>
      </p:sp>
      <p:sp>
        <p:nvSpPr>
          <p:cNvPr id="8" name="文本框 7"/>
          <p:cNvSpPr txBox="1"/>
          <p:nvPr/>
        </p:nvSpPr>
        <p:spPr>
          <a:xfrm>
            <a:off x="6389370" y="1837690"/>
            <a:ext cx="4171950" cy="2276475"/>
          </a:xfrm>
          <a:prstGeom prst="rect">
            <a:avLst/>
          </a:prstGeom>
          <a:noFill/>
        </p:spPr>
        <p:txBody>
          <a:bodyPr wrap="square" rtlCol="0">
            <a:spAutoFit/>
          </a:bodyPr>
          <a:p>
            <a:pPr algn="l"/>
            <a:r>
              <a:rPr lang="zh-CN" altLang="en-US" sz="2200" dirty="0">
                <a:solidFill>
                  <a:schemeClr val="bg1"/>
                </a:solidFill>
                <a:ea typeface="+mn-lt"/>
                <a:cs typeface="楷体" panose="02010609060101010101" charset="-122"/>
                <a:sym typeface="+mn-ea"/>
              </a:rPr>
              <a:t>数据的类型</a:t>
            </a:r>
            <a:endParaRPr lang="zh-CN" altLang="en-US" sz="2200" dirty="0">
              <a:solidFill>
                <a:schemeClr val="bg1"/>
              </a:solidFill>
              <a:ea typeface="+mn-lt"/>
              <a:cs typeface="楷体" panose="02010609060101010101" charset="-122"/>
              <a:sym typeface="+mn-ea"/>
            </a:endParaRPr>
          </a:p>
          <a:p>
            <a:pPr algn="l"/>
            <a:r>
              <a:rPr lang="zh-CN" altLang="en-US" sz="2000" dirty="0">
                <a:solidFill>
                  <a:schemeClr val="bg1"/>
                </a:solidFill>
              </a:rPr>
              <a:t>计算机是用来对数据进行计算或处理的一种自动装置，而这些被用于计算或处理的数据来源于人对客观世界各个领域处理对象的一种基于认知的观察和抽象，自然地，这些数据也必然是以分类的形式出现</a:t>
            </a:r>
            <a:endParaRPr lang="zh-CN" altLang="en-US" sz="2000" dirty="0">
              <a:solidFill>
                <a:schemeClr val="bg1"/>
              </a:solidFill>
            </a:endParaRPr>
          </a:p>
        </p:txBody>
      </p:sp>
      <p:sp>
        <p:nvSpPr>
          <p:cNvPr id="10" name="云形 9"/>
          <p:cNvSpPr/>
          <p:nvPr/>
        </p:nvSpPr>
        <p:spPr>
          <a:xfrm>
            <a:off x="3706495" y="4473575"/>
            <a:ext cx="2333625" cy="1767840"/>
          </a:xfrm>
          <a:prstGeom prst="cloud">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p>
            <a:pPr algn="ctr"/>
            <a:r>
              <a:rPr lang="zh-CN" altLang="en-US" sz="2000"/>
              <a:t>C 语言数据类型</a:t>
            </a:r>
            <a:endParaRPr lang="zh-CN" altLang="en-US" sz="2000"/>
          </a:p>
        </p:txBody>
      </p:sp>
    </p:spTree>
    <p:custDataLst>
      <p:tags r:id="rId4"/>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426085" y="262255"/>
            <a:ext cx="6542405" cy="492125"/>
          </a:xfrm>
        </p:spPr>
        <p:txBody>
          <a:bodyPr anchor="t" anchorCtr="0">
            <a:spAutoFit/>
          </a:bodyPr>
          <a:lstStyle/>
          <a:p>
            <a:pPr>
              <a:lnSpc>
                <a:spcPct val="100000"/>
              </a:lnSpc>
            </a:pPr>
            <a:r>
              <a:rPr>
                <a:sym typeface="+mn-ea"/>
              </a:rPr>
              <a:t>4.1.2 计算机中的数据</a:t>
            </a:r>
            <a:endParaRPr lang="zh-CN" altLang="en-US"/>
          </a:p>
        </p:txBody>
      </p:sp>
      <p:pic>
        <p:nvPicPr>
          <p:cNvPr id="3" name="图片 2" descr="QQ截图20240613143524"/>
          <p:cNvPicPr>
            <a:picLocks noChangeAspect="1"/>
          </p:cNvPicPr>
          <p:nvPr/>
        </p:nvPicPr>
        <p:blipFill>
          <a:blip r:embed="rId2"/>
          <a:stretch>
            <a:fillRect/>
          </a:stretch>
        </p:blipFill>
        <p:spPr>
          <a:xfrm>
            <a:off x="10467975" y="204470"/>
            <a:ext cx="1461135" cy="925195"/>
          </a:xfrm>
          <a:prstGeom prst="rect">
            <a:avLst/>
          </a:prstGeom>
          <a:solidFill>
            <a:schemeClr val="accent1"/>
          </a:solidFill>
        </p:spPr>
      </p:pic>
      <p:sp>
        <p:nvSpPr>
          <p:cNvPr id="7" name="单圆角矩形 6"/>
          <p:cNvSpPr/>
          <p:nvPr/>
        </p:nvSpPr>
        <p:spPr>
          <a:xfrm>
            <a:off x="635635" y="1554480"/>
            <a:ext cx="10606405" cy="3666490"/>
          </a:xfrm>
          <a:prstGeom prst="round1Rect">
            <a:avLst/>
          </a:prstGeom>
          <a:gradFill>
            <a:gsLst>
              <a:gs pos="50000">
                <a:schemeClr val="accent1"/>
              </a:gs>
              <a:gs pos="0">
                <a:schemeClr val="accent1">
                  <a:lumMod val="25000"/>
                  <a:lumOff val="75000"/>
                </a:schemeClr>
              </a:gs>
              <a:gs pos="100000">
                <a:schemeClr val="accent1">
                  <a:lumMod val="85000"/>
                </a:schemeClr>
              </a:gs>
            </a:gsLst>
            <a:lin ang="5400000" scaled="0"/>
          </a:gradFill>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文本框 3"/>
          <p:cNvSpPr txBox="1"/>
          <p:nvPr/>
        </p:nvSpPr>
        <p:spPr>
          <a:xfrm>
            <a:off x="821055" y="1847850"/>
            <a:ext cx="10689590" cy="2531745"/>
          </a:xfrm>
          <a:prstGeom prst="rect">
            <a:avLst/>
          </a:prstGeom>
          <a:noFill/>
        </p:spPr>
        <p:txBody>
          <a:bodyPr wrap="square" rtlCol="0" anchor="t">
            <a:spAutoFit/>
          </a:bodyPr>
          <a:p>
            <a:pPr indent="0">
              <a:lnSpc>
                <a:spcPct val="130000"/>
              </a:lnSpc>
              <a:buClr>
                <a:srgbClr val="4A8BC5"/>
              </a:buClr>
              <a:buSzPct val="50000"/>
              <a:buFont typeface="微软雅黑" panose="020B0503020204020204" charset="-122"/>
              <a:buNone/>
            </a:pPr>
            <a:r>
              <a:rPr lang="zh-CN" altLang="en-US" sz="2200" dirty="0">
                <a:solidFill>
                  <a:schemeClr val="bg1"/>
                </a:solidFill>
                <a:ea typeface="+mn-lt"/>
                <a:cs typeface="+mn-lt"/>
                <a:sym typeface="+mn-ea"/>
              </a:rPr>
              <a:t>数据类型</a:t>
            </a:r>
            <a:r>
              <a:rPr lang="zh-CN" altLang="en-US" sz="2000" dirty="0">
                <a:solidFill>
                  <a:schemeClr val="bg1"/>
                </a:solidFill>
                <a:ea typeface="+mn-lt"/>
                <a:cs typeface="+mn-lt"/>
                <a:sym typeface="+mn-ea"/>
              </a:rPr>
              <a:t>是一个非常重要的概念，其关系到该数据值的范围、操作、存储空间、存储方</a:t>
            </a:r>
            <a:endParaRPr lang="zh-CN" altLang="en-US" sz="2000" dirty="0">
              <a:solidFill>
                <a:schemeClr val="bg1"/>
              </a:solidFill>
              <a:ea typeface="+mn-lt"/>
              <a:cs typeface="+mn-lt"/>
              <a:sym typeface="+mn-ea"/>
            </a:endParaRPr>
          </a:p>
          <a:p>
            <a:pPr indent="0">
              <a:lnSpc>
                <a:spcPct val="130000"/>
              </a:lnSpc>
              <a:buClr>
                <a:srgbClr val="4A8BC5"/>
              </a:buClr>
              <a:buSzPct val="50000"/>
              <a:buFont typeface="微软雅黑" panose="020B0503020204020204" charset="-122"/>
              <a:buNone/>
            </a:pPr>
            <a:r>
              <a:rPr lang="zh-CN" altLang="en-US" sz="2000" dirty="0">
                <a:solidFill>
                  <a:schemeClr val="bg1"/>
                </a:solidFill>
                <a:ea typeface="+mn-lt"/>
                <a:cs typeface="+mn-lt"/>
                <a:sym typeface="+mn-ea"/>
              </a:rPr>
              <a:t>式等。</a:t>
            </a:r>
            <a:endParaRPr lang="zh-CN" altLang="en-US" sz="2000" dirty="0">
              <a:solidFill>
                <a:schemeClr val="bg1"/>
              </a:solidFill>
              <a:ea typeface="+mn-lt"/>
              <a:cs typeface="+mn-lt"/>
              <a:sym typeface="+mn-ea"/>
            </a:endParaRPr>
          </a:p>
          <a:p>
            <a:pPr indent="0">
              <a:lnSpc>
                <a:spcPct val="130000"/>
              </a:lnSpc>
              <a:buClr>
                <a:srgbClr val="4A8BC5"/>
              </a:buClr>
              <a:buSzPct val="50000"/>
              <a:buFont typeface="微软雅黑" panose="020B0503020204020204" charset="-122"/>
              <a:buNone/>
            </a:pPr>
            <a:r>
              <a:rPr lang="zh-CN" altLang="en-US" sz="2000" dirty="0">
                <a:solidFill>
                  <a:schemeClr val="bg1"/>
                </a:solidFill>
                <a:ea typeface="+mn-lt"/>
                <a:cs typeface="+mn-lt"/>
                <a:sym typeface="+mn-ea"/>
              </a:rPr>
              <a:t>（1）不同数据类型有不同的取值范围</a:t>
            </a:r>
            <a:endParaRPr lang="zh-CN" altLang="en-US" sz="2000" dirty="0">
              <a:solidFill>
                <a:schemeClr val="bg1"/>
              </a:solidFill>
              <a:ea typeface="+mn-lt"/>
              <a:cs typeface="+mn-lt"/>
              <a:sym typeface="+mn-ea"/>
            </a:endParaRPr>
          </a:p>
          <a:p>
            <a:pPr indent="0">
              <a:lnSpc>
                <a:spcPct val="130000"/>
              </a:lnSpc>
              <a:buClr>
                <a:srgbClr val="4A8BC5"/>
              </a:buClr>
              <a:buSzPct val="50000"/>
              <a:buFont typeface="微软雅黑" panose="020B0503020204020204" charset="-122"/>
              <a:buNone/>
            </a:pPr>
            <a:r>
              <a:rPr lang="zh-CN" altLang="en-US" sz="2000" dirty="0">
                <a:solidFill>
                  <a:schemeClr val="bg1"/>
                </a:solidFill>
                <a:ea typeface="+mn-lt"/>
                <a:cs typeface="+mn-lt"/>
                <a:sym typeface="+mn-ea"/>
              </a:rPr>
              <a:t>（2）不同类型有不同的操作</a:t>
            </a:r>
            <a:endParaRPr lang="zh-CN" altLang="en-US" sz="2000" dirty="0">
              <a:solidFill>
                <a:schemeClr val="bg1"/>
              </a:solidFill>
              <a:ea typeface="+mn-lt"/>
              <a:cs typeface="+mn-lt"/>
              <a:sym typeface="+mn-ea"/>
            </a:endParaRPr>
          </a:p>
          <a:p>
            <a:pPr indent="0">
              <a:lnSpc>
                <a:spcPct val="130000"/>
              </a:lnSpc>
              <a:buClr>
                <a:srgbClr val="4A8BC5"/>
              </a:buClr>
              <a:buSzPct val="50000"/>
              <a:buFont typeface="微软雅黑" panose="020B0503020204020204" charset="-122"/>
              <a:buNone/>
            </a:pPr>
            <a:r>
              <a:rPr lang="zh-CN" altLang="en-US" sz="2000" dirty="0">
                <a:solidFill>
                  <a:schemeClr val="bg1"/>
                </a:solidFill>
                <a:ea typeface="+mn-lt"/>
                <a:cs typeface="+mn-lt"/>
                <a:sym typeface="+mn-ea"/>
              </a:rPr>
              <a:t>（3）不同类型占用的存储空间不同</a:t>
            </a:r>
            <a:endParaRPr lang="zh-CN" altLang="en-US" sz="2000" dirty="0">
              <a:solidFill>
                <a:schemeClr val="bg1"/>
              </a:solidFill>
              <a:ea typeface="+mn-lt"/>
              <a:cs typeface="+mn-lt"/>
              <a:sym typeface="+mn-ea"/>
            </a:endParaRPr>
          </a:p>
          <a:p>
            <a:pPr indent="0">
              <a:lnSpc>
                <a:spcPct val="130000"/>
              </a:lnSpc>
              <a:buClr>
                <a:srgbClr val="4A8BC5"/>
              </a:buClr>
              <a:buSzPct val="50000"/>
              <a:buFont typeface="微软雅黑" panose="020B0503020204020204" charset="-122"/>
              <a:buNone/>
            </a:pPr>
            <a:r>
              <a:rPr lang="zh-CN" altLang="en-US" sz="2000" dirty="0">
                <a:solidFill>
                  <a:schemeClr val="bg1"/>
                </a:solidFill>
                <a:ea typeface="+mn-lt"/>
                <a:cs typeface="+mn-lt"/>
                <a:sym typeface="+mn-ea"/>
              </a:rPr>
              <a:t>（4）不同类型的数据在内存里面的存储方式也不一样</a:t>
            </a:r>
            <a:endParaRPr lang="zh-CN" altLang="en-US" sz="2000" dirty="0">
              <a:solidFill>
                <a:schemeClr val="bg1"/>
              </a:solidFill>
              <a:ea typeface="+mn-lt"/>
              <a:cs typeface="+mn-lt"/>
              <a:sym typeface="+mn-ea"/>
            </a:endParaRPr>
          </a:p>
        </p:txBody>
      </p:sp>
    </p:spTree>
    <p:custDataLst>
      <p:tags r:id="rId3"/>
    </p:custDataLst>
  </p:cSld>
  <p:clrMapOvr>
    <a:masterClrMapping/>
  </p:clrMapOvr>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i*1"/>
  <p:tag name="KSO_WM_UNIT_LAYERLEVEL" val="1"/>
  <p:tag name="KSO_WM_TAG_VERSION" val="3.0"/>
  <p:tag name="KSO_WM_BEAUTIFY_FLAG" val="#wm#"/>
  <p:tag name="KSO_WM_UNIT_TYPE" val="i"/>
  <p:tag name="KSO_WM_UNIT_INDEX" val="1"/>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20"/>
  <p:tag name="KSO_WM_UNIT_TYPE" val="a"/>
  <p:tag name="KSO_WM_UNIT_INDEX" val="1"/>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14"/>
  <p:tag name="KSO_WM_UNIT_TYPE" val="a"/>
  <p:tag name="KSO_WM_UNIT_INDEX" val="1"/>
</p:tagLst>
</file>

<file path=ppt/tags/tag101.xml><?xml version="1.0" encoding="utf-8"?>
<p:tagLst xmlns:p="http://schemas.openxmlformats.org/presentationml/2006/main">
  <p:tag name="KSO_WM_UNIT_HIGHLIGHT" val="0"/>
  <p:tag name="KSO_WM_UNIT_COMPATIBLE" val="1"/>
  <p:tag name="KSO_WM_UNIT_DIAGRAM_ISNUMVISUAL" val="0"/>
  <p:tag name="KSO_WM_UNIT_DIAGRAM_ISREFERUNIT" val="0"/>
  <p:tag name="KSO_WM_UNIT_ID" val="_4*e*1"/>
  <p:tag name="KSO_WM_UNIT_LAYERLEVEL" val="1"/>
  <p:tag name="KSO_WM_TAG_VERSION" val="3.0"/>
  <p:tag name="KSO_WM_BEAUTIFY_FLAG" val="#wm#"/>
  <p:tag name="KSO_WM_UNIT_PRESET_TEXT" val="节编号"/>
  <p:tag name="KSO_WM_UNIT_NOCLEAR" val="0"/>
  <p:tag name="KSO_WM_UNIT_VALUE" val="13"/>
  <p:tag name="KSO_WM_UNIT_TYPE" val="e"/>
  <p:tag name="KSO_WM_UNIT_INDEX" val="1"/>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3.0"/>
  <p:tag name="KSO_WM_BEAUTIFY_FLAG" val="#wm#"/>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3.0"/>
  <p:tag name="KSO_WM_BEAUTIFY_FLAG" val="#wm#"/>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3.0"/>
  <p:tag name="KSO_WM_BEAUTIFY_FLAG" val="#wm#"/>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20"/>
  <p:tag name="KSO_WM_UNIT_TYPE" val="a"/>
  <p:tag name="KSO_WM_UNIT_INDEX" val="1"/>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f*1"/>
  <p:tag name="KSO_WM_UNIT_LAYERLEVEL" val="1"/>
  <p:tag name="KSO_WM_TAG_VERSION" val="3.0"/>
  <p:tag name="KSO_WM_BEAUTIFY_FLAG" val="#wm#"/>
  <p:tag name="KSO_WM_UNIT_SUBTYPE" val="a"/>
  <p:tag name="KSO_WM_UNIT_PRESET_TEXT" val="单击此处编辑母版文本样式&#10;二级&#10;三级&#10;四级&#10;五级"/>
  <p:tag name="KSO_WM_UNIT_NOCLEAR" val="0"/>
  <p:tag name="KSO_WM_UNIT_TYPE" val="f"/>
  <p:tag name="KSO_WM_UNIT_INDEX" val="1"/>
  <p:tag name="KSO_WM_UNIT_VALUE" val="160"/>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f*2"/>
  <p:tag name="KSO_WM_UNIT_LAYERLEVEL" val="1"/>
  <p:tag name="KSO_WM_TAG_VERSION" val="3.0"/>
  <p:tag name="KSO_WM_BEAUTIFY_FLAG" val="#wm#"/>
  <p:tag name="KSO_WM_UNIT_SUBTYPE" val="a"/>
  <p:tag name="KSO_WM_UNIT_PRESET_TEXT" val="单击此处编辑母版文本样式&#10;二级&#10;三级&#10;四级&#10;五级"/>
  <p:tag name="KSO_WM_UNIT_NOCLEAR" val="0"/>
  <p:tag name="KSO_WM_UNIT_TYPE" val="f"/>
  <p:tag name="KSO_WM_UNIT_INDEX" val="2"/>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3.0"/>
  <p:tag name="KSO_WM_BEAUTIFY_FLAG" val="#wm#"/>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3.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f*1"/>
  <p:tag name="KSO_WM_UNIT_LAYERLEVEL" val="1"/>
  <p:tag name="KSO_WM_TAG_VERSION" val="3.0"/>
  <p:tag name="KSO_WM_BEAUTIFY_FLAG" val="#wm#"/>
  <p:tag name="KSO_WM_UNIT_SUBTYPE" val="a"/>
  <p:tag name="KSO_WM_UNIT_PRESET_TEXT" val="单击此处编辑母版文本样式&#10;二级&#10;三级&#10;四级&#10;五级"/>
  <p:tag name="KSO_WM_UNIT_NOCLEAR" val="0"/>
  <p:tag name="KSO_WM_UNIT_VALUE" val="330"/>
  <p:tag name="KSO_WM_UNIT_TYPE" val="f"/>
  <p:tag name="KSO_WM_UNIT_INDEX" val="1"/>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3.0"/>
  <p:tag name="KSO_WM_BEAUTIFY_FLAG" val="#wm#"/>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20"/>
  <p:tag name="KSO_WM_UNIT_TYPE" val="a"/>
  <p:tag name="KSO_WM_UNIT_INDEX" val="1"/>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h_a*1_1"/>
  <p:tag name="KSO_WM_UNIT_LAYERLEVEL" val="1_1"/>
  <p:tag name="KSO_WM_TAG_VERSION" val="3.0"/>
  <p:tag name="KSO_WM_BEAUTIFY_FLAG" val="#wm#"/>
  <p:tag name="KSO_WM_UNIT_PRESET_TEXT" val="单击此处编辑母版文本样式"/>
  <p:tag name="KSO_WM_UNIT_NOCLEAR" val="0"/>
  <p:tag name="KSO_WM_UNIT_TYPE" val="h_a"/>
  <p:tag name="KSO_WM_UNIT_INDEX" val="1_1"/>
  <p:tag name="KSO_WM_UNIT_ISCONTENTSTITLE" val="0"/>
  <p:tag name="KSO_WM_UNIT_ISNUMDGMTITLE" val="0"/>
  <p:tag name="KSO_WM_UNIT_VALUE" val="19"/>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h_f*1_1"/>
  <p:tag name="KSO_WM_UNIT_LAYERLEVEL" val="1_1"/>
  <p:tag name="KSO_WM_TAG_VERSION" val="3.0"/>
  <p:tag name="KSO_WM_BEAUTIFY_FLAG" val="#wm#"/>
  <p:tag name="KSO_WM_UNIT_SUBTYPE" val="a"/>
  <p:tag name="KSO_WM_UNIT_PRESET_TEXT" val="单击此处编辑母版文本样式&#10;二级&#10;三级&#10;四级&#10;五级"/>
  <p:tag name="KSO_WM_UNIT_NOCLEAR" val="0"/>
  <p:tag name="KSO_WM_UNIT_VALUE" val="128"/>
  <p:tag name="KSO_WM_UNIT_TYPE" val="h_f"/>
  <p:tag name="KSO_WM_UNIT_INDEX" val="1_1"/>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h_a*2_1"/>
  <p:tag name="KSO_WM_UNIT_LAYERLEVEL" val="1_1"/>
  <p:tag name="KSO_WM_TAG_VERSION" val="3.0"/>
  <p:tag name="KSO_WM_BEAUTIFY_FLAG" val="#wm#"/>
  <p:tag name="KSO_WM_UNIT_PRESET_TEXT" val="单击此处编辑母版文本样式"/>
  <p:tag name="KSO_WM_UNIT_NOCLEAR" val="0"/>
  <p:tag name="KSO_WM_UNIT_TYPE" val="h_a"/>
  <p:tag name="KSO_WM_UNIT_INDEX" val="2_1"/>
  <p:tag name="KSO_WM_UNIT_ISCONTENTSTITLE" val="0"/>
  <p:tag name="KSO_WM_UNIT_ISNUMDGMTITLE" val="0"/>
  <p:tag name="KSO_WM_UNIT_VALUE" val="19"/>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h_f*2_1"/>
  <p:tag name="KSO_WM_UNIT_LAYERLEVEL" val="1_1"/>
  <p:tag name="KSO_WM_TAG_VERSION" val="3.0"/>
  <p:tag name="KSO_WM_BEAUTIFY_FLAG" val="#wm#"/>
  <p:tag name="KSO_WM_UNIT_SUBTYPE" val="a"/>
  <p:tag name="KSO_WM_UNIT_PRESET_TEXT" val="单击此处编辑母版文本样式&#10;二级&#10;三级&#10;四级&#10;五级"/>
  <p:tag name="KSO_WM_UNIT_NOCLEAR" val="0"/>
  <p:tag name="KSO_WM_UNIT_VALUE" val="128"/>
  <p:tag name="KSO_WM_UNIT_TYPE" val="h_f"/>
  <p:tag name="KSO_WM_UNIT_INDEX" val="2_1"/>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3.0"/>
  <p:tag name="KSO_WM_BEAUTIFY_FLAG" val="#wm#"/>
</p:tagLst>
</file>

<file path=ppt/tags/tag1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3.0"/>
  <p:tag name="KSO_WM_BEAUTIFY_FLAG" val="#wm#"/>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3.0"/>
  <p:tag name="KSO_WM_BEAUTIFY_FLAG" val="#wm#"/>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20"/>
  <p:tag name="KSO_WM_UNIT_TYPE" val="a"/>
  <p:tag name="KSO_WM_UNIT_INDEX" val="1"/>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3.0"/>
  <p:tag name="KSO_WM_BEAUTIFY_FLAG" val="#wm#"/>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3.0"/>
  <p:tag name="KSO_WM_BEAUTIFY_FLAG" val="#wm#"/>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3.0"/>
  <p:tag name="KSO_WM_BEAUTIFY_FLAG" val="#wm#"/>
</p:tagLst>
</file>

<file path=ppt/tags/tag1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3.0"/>
  <p:tag name="KSO_WM_BEAUTIFY_FLAG" val="#wm#"/>
</p:tagLst>
</file>

<file path=ppt/tags/tag1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3.0"/>
  <p:tag name="KSO_WM_BEAUTIFY_FLAG" val="#wm#"/>
</p:tagLst>
</file>

<file path=ppt/tags/tag1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3.0"/>
  <p:tag name="KSO_WM_BEAUTIFY_FLAG" val="#wm#"/>
</p:tagLst>
</file>

<file path=ppt/tags/tag1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3.0"/>
  <p:tag name="KSO_WM_BEAUTIFY_FLAG" val="#wm#"/>
</p:tagLst>
</file>

<file path=ppt/tags/tag1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f*1"/>
  <p:tag name="KSO_WM_UNIT_LAYERLEVEL" val="1"/>
  <p:tag name="KSO_WM_TAG_VERSION" val="3.0"/>
  <p:tag name="KSO_WM_BEAUTIFY_FLAG" val="#wm#"/>
  <p:tag name="KSO_WM_UNIT_SUBTYPE" val="a"/>
  <p:tag name="KSO_WM_UNIT_PRESET_TEXT" val="单击此处编辑母版文本样式&#10;二级&#10;三级&#10;四级&#10;五级"/>
  <p:tag name="KSO_WM_UNIT_NOCLEAR" val="0"/>
  <p:tag name="KSO_WM_UNIT_VALUE" val="396"/>
  <p:tag name="KSO_WM_UNIT_TYPE" val="f"/>
  <p:tag name="KSO_WM_UNIT_INDEX" val="1"/>
</p:tagLst>
</file>

<file path=ppt/tags/tag1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3.0"/>
  <p:tag name="KSO_WM_BEAUTIFY_FLAG" val="#wm#"/>
</p:tagLst>
</file>

<file path=ppt/tags/tag1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3.0"/>
  <p:tag name="KSO_WM_BEAUTIFY_FLAG" val="#wm#"/>
</p:tagLst>
</file>

<file path=ppt/tags/tag1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3.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3.0"/>
  <p:tag name="KSO_WM_BEAUTIFY_FLAG" val="#wm#"/>
</p:tagLst>
</file>

<file path=ppt/tags/tag1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20"/>
  <p:tag name="KSO_WM_UNIT_TYPE" val="a"/>
  <p:tag name="KSO_WM_UNIT_INDEX" val="1"/>
</p:tagLst>
</file>

<file path=ppt/tags/tag1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b*1"/>
  <p:tag name="KSO_WM_UNIT_LAYERLEVEL" val="1"/>
  <p:tag name="KSO_WM_TAG_VERSION" val="3.0"/>
  <p:tag name="KSO_WM_BEAUTIFY_FLAG" val="#wm#"/>
  <p:tag name="KSO_WM_UNIT_ISCONTENTSTITLE" val="0"/>
  <p:tag name="KSO_WM_UNIT_ISNUMDGMTITLE" val="0"/>
  <p:tag name="KSO_WM_UNIT_PRESET_TEXT" val="单击此处编辑母版副标题样式"/>
  <p:tag name="KSO_WM_UNIT_NOCLEAR" val="0"/>
  <p:tag name="KSO_WM_UNIT_VALUE" val="40"/>
  <p:tag name="KSO_WM_UNIT_TYPE" val="b"/>
  <p:tag name="KSO_WM_UNIT_INDEX" val="1"/>
</p:tagLst>
</file>

<file path=ppt/tags/tag1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3.0"/>
  <p:tag name="KSO_WM_BEAUTIFY_FLAG" val="#wm#"/>
</p:tagLst>
</file>

<file path=ppt/tags/tag1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3.0"/>
  <p:tag name="KSO_WM_BEAUTIFY_FLAG" val="#wm#"/>
</p:tagLst>
</file>

<file path=ppt/tags/tag1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3.0"/>
  <p:tag name="KSO_WM_BEAUTIFY_FLAG" val="#wm#"/>
</p:tagLst>
</file>

<file path=ppt/tags/tag1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i*1"/>
  <p:tag name="KSO_WM_UNIT_LAYERLEVEL" val="1"/>
  <p:tag name="KSO_WM_TAG_VERSION" val="3.0"/>
  <p:tag name="KSO_WM_BEAUTIFY_FLAG" val="#wm#"/>
  <p:tag name="KSO_WM_UNIT_TYPE" val="i"/>
  <p:tag name="KSO_WM_UNIT_INDEX" val="1"/>
</p:tagLst>
</file>

<file path=ppt/tags/tag1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i*2"/>
  <p:tag name="KSO_WM_UNIT_LAYERLEVEL" val="1"/>
  <p:tag name="KSO_WM_TAG_VERSION" val="3.0"/>
  <p:tag name="KSO_WM_BEAUTIFY_FLAG" val="#wm#"/>
  <p:tag name="KSO_WM_UNIT_TYPE" val="i"/>
  <p:tag name="KSO_WM_UNIT_INDEX" val="2"/>
</p:tagLst>
</file>

<file path=ppt/tags/tag1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i*3"/>
  <p:tag name="KSO_WM_UNIT_LAYERLEVEL" val="1"/>
  <p:tag name="KSO_WM_TAG_VERSION" val="3.0"/>
  <p:tag name="KSO_WM_BEAUTIFY_FLAG" val="#wm#"/>
  <p:tag name="KSO_WM_UNIT_TYPE" val="i"/>
  <p:tag name="KSO_WM_UNIT_INDEX" val="3"/>
</p:tagLst>
</file>

<file path=ppt/tags/tag1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i*4"/>
  <p:tag name="KSO_WM_UNIT_LAYERLEVEL" val="1"/>
  <p:tag name="KSO_WM_TAG_VERSION" val="3.0"/>
  <p:tag name="KSO_WM_BEAUTIFY_FLAG" val="#wm#"/>
  <p:tag name="KSO_WM_UNIT_TYPE" val="i"/>
  <p:tag name="KSO_WM_UNIT_INDEX" val="4"/>
</p:tagLst>
</file>

<file path=ppt/tags/tag1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30"/>
  <p:tag name="KSO_WM_UNIT_TYPE" val="a"/>
  <p:tag name="KSO_WM_UNIT_INDEX" val="1"/>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3.0"/>
  <p:tag name="KSO_WM_BEAUTIFY_FLAG" val="#wm#"/>
</p:tagLst>
</file>

<file path=ppt/tags/tag1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3.0"/>
  <p:tag name="KSO_WM_BEAUTIFY_FLAG" val="#wm#"/>
  <p:tag name="KSO_WM_UNIT_NOCLEAR" val="0"/>
</p:tagLst>
</file>

<file path=ppt/tags/tag1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3.0"/>
  <p:tag name="KSO_WM_BEAUTIFY_FLAG" val="#wm#"/>
</p:tagLst>
</file>

<file path=ppt/tags/tag1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3.0"/>
  <p:tag name="KSO_WM_BEAUTIFY_FLAG" val="#wm#"/>
</p:tagLst>
</file>

<file path=ppt/tags/tag1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f*5"/>
  <p:tag name="KSO_WM_UNIT_LAYERLEVEL" val="1"/>
  <p:tag name="KSO_WM_TAG_VERSION" val="3.0"/>
  <p:tag name="KSO_WM_BEAUTIFY_FLAG" val="#wm#"/>
  <p:tag name="KSO_WM_UNIT_SUBTYPE" val="b"/>
  <p:tag name="KSO_WM_UNIT_PRESET_TEXT" val="署名占位符"/>
  <p:tag name="KSO_WM_UNIT_NOCLEAR" val="0"/>
  <p:tag name="KSO_WM_UNIT_VALUE" val="8"/>
  <p:tag name="KSO_WM_UNIT_TYPE" val="f"/>
  <p:tag name="KSO_WM_UNIT_INDEX" val="5"/>
</p:tagLst>
</file>

<file path=ppt/tags/tag1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Lst>
</file>

<file path=ppt/tags/tag1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Lst>
</file>

<file path=ppt/tags/tag1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Lst>
</file>

<file path=ppt/tags/tag1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Lst>
</file>

<file path=ppt/tags/tag1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i*1"/>
  <p:tag name="KSO_WM_UNIT_LAYERLEVEL" val="1"/>
  <p:tag name="KSO_WM_TAG_VERSION" val="3.0"/>
  <p:tag name="KSO_WM_BEAUTIFY_FLAG" val="#wm#"/>
  <p:tag name="KSO_WM_UNIT_TYPE" val="i"/>
  <p:tag name="KSO_WM_UNIT_INDEX" val="1"/>
</p:tagLst>
</file>

<file path=ppt/tags/tag1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a*1"/>
  <p:tag name="KSO_WM_UNIT_LAYERLEVEL" val="1"/>
  <p:tag name="KSO_WM_TAG_VERSION" val="1.0"/>
  <p:tag name="KSO_WM_BEAUTIFY_FLAG" val="#wm#"/>
  <p:tag name="KSO_WM_UNIT_ISCONTENTSTITLE" val="0"/>
  <p:tag name="KSO_WM_UNIT_ISNUMDGMTITLE" val="0"/>
  <p:tag name="KSO_WM_UNIT_PRESET_TEXT" val="单击此处编辑母版标题样式"/>
  <p:tag name="KSO_WM_UNIT_NOCLEAR" val="0"/>
  <p:tag name="KSO_WM_UNIT_TYPE" val="a"/>
  <p:tag name="KSO_WM_UNIT_INDEX" val="1"/>
  <p:tag name="KSO_WM_UNIT_VALUE" val="29"/>
  <p:tag name="KSO_WM_TEMPLATE_CATEGORY" val="custom"/>
  <p:tag name="KSO_WM_TEMPLATE_INDEX" val="20233354"/>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i*1"/>
  <p:tag name="KSO_WM_UNIT_LAYERLEVEL" val="1"/>
  <p:tag name="KSO_WM_TAG_VERSION" val="3.0"/>
  <p:tag name="KSO_WM_BEAUTIFY_FLAG" val="#wm#"/>
  <p:tag name="KSO_WM_UNIT_TYPE" val="i"/>
  <p:tag name="KSO_WM_UNIT_INDEX" val="1"/>
</p:tagLst>
</file>

<file path=ppt/tags/tag1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f*1"/>
  <p:tag name="KSO_WM_UNIT_LAYERLEVEL" val="1"/>
  <p:tag name="KSO_WM_TAG_VERSION" val="1.0"/>
  <p:tag name="KSO_WM_BEAUTIFY_FLAG" val="#wm#"/>
  <p:tag name="KSO_WM_UNIT_SUBTYPE" val="a"/>
  <p:tag name="KSO_WM_UNIT_PRESET_TEXT" val="单击此处编辑母版文本样式&#10;第二级&#10;第三级&#10;第四级&#10;第五级"/>
  <p:tag name="KSO_WM_UNIT_NOCLEAR" val="0"/>
  <p:tag name="KSO_WM_UNIT_TYPE" val="f"/>
  <p:tag name="KSO_WM_UNIT_INDEX" val="1"/>
  <p:tag name="KSO_WM_TEMPLATE_CATEGORY" val="custom"/>
  <p:tag name="KSO_WM_TEMPLATE_INDEX" val="20233354"/>
</p:tagLst>
</file>

<file path=ppt/tags/tag1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3.0"/>
  <p:tag name="KSO_WM_BEAUTIFY_FLAG" val="#wm#"/>
</p:tagLst>
</file>

<file path=ppt/tags/tag1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3.0"/>
  <p:tag name="KSO_WM_BEAUTIFY_FLAG" val="#wm#"/>
</p:tagLst>
</file>

<file path=ppt/tags/tag1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3.0"/>
  <p:tag name="KSO_WM_BEAUTIFY_FLAG" val="#wm#"/>
</p:tagLst>
</file>

<file path=ppt/tags/tag154.xml><?xml version="1.0" encoding="utf-8"?>
<p:tagLst xmlns:p="http://schemas.openxmlformats.org/presentationml/2006/main">
  <p:tag name="KSO_WM_TEMPLATE_SUBCATEGORY" val="29"/>
  <p:tag name="KSO_WM_TEMPLATE_MASTER_TYPE" val="0"/>
  <p:tag name="KSO_WM_TEMPLATE_COLOR_TYPE" val="0"/>
  <p:tag name="KSO_WM_TAG_VERSION" val="3.0"/>
  <p:tag name="KSO_WM_BEAUTIFY_FLAG" val="#wm#"/>
  <p:tag name="KSO_WM_TEMPLATE_CATEGORY" val="custom"/>
  <p:tag name="KSO_WM_TEMPLATE_INDEX" val="20233354"/>
  <p:tag name="KSO_WM_TEMPLATE_THUMBS_INDEX" val="1、9"/>
</p:tagLst>
</file>

<file path=ppt/tags/tag155.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custom20233354_1*a*1"/>
  <p:tag name="KSO_WM_TEMPLATE_CATEGORY" val="custom"/>
  <p:tag name="KSO_WM_TEMPLATE_INDEX" val="20233354"/>
  <p:tag name="KSO_WM_UNIT_LAYERLEVEL" val="1"/>
  <p:tag name="KSO_WM_TAG_VERSION" val="3.0"/>
  <p:tag name="KSO_WM_BEAUTIFY_FLAG" val="#wm#"/>
  <p:tag name="KSO_WM_UNIT_PRESET_TEXT" val="单击此处添加文档标题"/>
</p:tagLst>
</file>

<file path=ppt/tags/tag1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33354_1*i*1"/>
  <p:tag name="KSO_WM_TEMPLATE_CATEGORY" val="custom"/>
  <p:tag name="KSO_WM_TEMPLATE_INDEX" val="20233354"/>
  <p:tag name="KSO_WM_UNIT_LAYERLEVEL" val="1"/>
  <p:tag name="KSO_WM_TAG_VERSION" val="3.0"/>
  <p:tag name="KSO_WM_BEAUTIFY_FLAG" val="#wm#"/>
</p:tagLst>
</file>

<file path=ppt/tags/tag1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33354_1*i*2"/>
  <p:tag name="KSO_WM_TEMPLATE_CATEGORY" val="custom"/>
  <p:tag name="KSO_WM_TEMPLATE_INDEX" val="20233354"/>
  <p:tag name="KSO_WM_UNIT_LAYERLEVEL" val="1"/>
  <p:tag name="KSO_WM_TAG_VERSION" val="3.0"/>
  <p:tag name="KSO_WM_BEAUTIFY_FLAG" val="#wm#"/>
</p:tagLst>
</file>

<file path=ppt/tags/tag158.xml><?xml version="1.0" encoding="utf-8"?>
<p:tagLst xmlns:p="http://schemas.openxmlformats.org/presentationml/2006/main">
  <p:tag name="KSO_WM_UNIT_SUBTYPE" val="b"/>
  <p:tag name="KSO_WM_UNIT_NOCLEAR" val="0"/>
  <p:tag name="KSO_WM_UNIT_VALUE" val="8"/>
  <p:tag name="KSO_WM_UNIT_HIGHLIGHT" val="0"/>
  <p:tag name="KSO_WM_UNIT_COMPATIBLE" val="0"/>
  <p:tag name="KSO_WM_UNIT_DIAGRAM_ISNUMVISUAL" val="0"/>
  <p:tag name="KSO_WM_UNIT_DIAGRAM_ISREFERUNIT" val="0"/>
  <p:tag name="KSO_WM_UNIT_TYPE" val="f"/>
  <p:tag name="KSO_WM_UNIT_INDEX" val="1"/>
  <p:tag name="KSO_WM_UNIT_ID" val="custom20233354_1*f*1"/>
  <p:tag name="KSO_WM_TEMPLATE_CATEGORY" val="custom"/>
  <p:tag name="KSO_WM_TEMPLATE_INDEX" val="20233354"/>
  <p:tag name="KSO_WM_UNIT_LAYERLEVEL" val="1"/>
  <p:tag name="KSO_WM_TAG_VERSION" val="3.0"/>
  <p:tag name="KSO_WM_BEAUTIFY_FLAG" val="#wm#"/>
  <p:tag name="KSO_WM_UNIT_PRESET_TEXT" val="汇报人：WPS"/>
</p:tagLst>
</file>

<file path=ppt/tags/tag159.xml><?xml version="1.0" encoding="utf-8"?>
<p:tagLst xmlns:p="http://schemas.openxmlformats.org/presentationml/2006/main">
  <p:tag name="KSO_WM_SLIDE_ID" val="custom20233354_1"/>
  <p:tag name="KSO_WM_TEMPLATE_SUBCATEGORY" val="29"/>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3354"/>
  <p:tag name="KSO_WM_SLIDE_LAYOUT" val="a_f"/>
  <p:tag name="KSO_WM_SLIDE_LAYOUT_CNT" val="1_1"/>
  <p:tag name="KSO_WM_SLIDE_TYPE" val="title"/>
  <p:tag name="KSO_WM_SLIDE_SUBTYPE" val="pureTxt"/>
  <p:tag name="KSO_WM_TEMPLATE_THUMBS_INDEX" val="1、9"/>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i*2"/>
  <p:tag name="KSO_WM_UNIT_LAYERLEVEL" val="1"/>
  <p:tag name="KSO_WM_TAG_VERSION" val="3.0"/>
  <p:tag name="KSO_WM_BEAUTIFY_FLAG" val="#wm#"/>
  <p:tag name="KSO_WM_UNIT_TYPE" val="i"/>
  <p:tag name="KSO_WM_UNIT_INDEX" val="2"/>
</p:tagLst>
</file>

<file path=ppt/tags/tag1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3354_4*a*1"/>
  <p:tag name="KSO_WM_TEMPLATE_CATEGORY" val="custom"/>
  <p:tag name="KSO_WM_TEMPLATE_INDEX" val="20233354"/>
  <p:tag name="KSO_WM_UNIT_LAYERLEVEL" val="1"/>
  <p:tag name="KSO_WM_TAG_VERSION" val="3.0"/>
  <p:tag name="KSO_WM_BEAUTIFY_FLAG" val="#wm#"/>
  <p:tag name="KSO_WM_UNIT_ISCONTENTSTITLE" val="1"/>
  <p:tag name="KSO_WM_UNIT_ISNUMDGMTITLE" val="0"/>
  <p:tag name="KSO_WM_UNIT_NOCLEAR" val="0"/>
  <p:tag name="KSO_WM_UNIT_VALUE" val="3"/>
  <p:tag name="KSO_WM_UNIT_TYPE" val="a"/>
  <p:tag name="KSO_WM_UNIT_INDEX" val="1"/>
  <p:tag name="KSO_WM_DIAGRAM_GROUP_CODE" val="l1-1"/>
  <p:tag name="KSO_WM_UNIT_PRESET_TEXT" val="目录"/>
</p:tagLst>
</file>

<file path=ppt/tags/tag1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custom20233354_4*l_h_i*1_1_1"/>
  <p:tag name="KSO_WM_TEMPLATE_CATEGORY" val="custom"/>
  <p:tag name="KSO_WM_TEMPLATE_INDEX" val="20233354"/>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231.08172607421875,&quot;left&quot;:100.0659842519685,&quot;top&quot;:224.68019995501663,&quot;width&quot;:766.4968503937008}"/>
  <p:tag name="KSO_WM_DIAGRAM_COLOR_MATCH_VALUE" val="{&quot;shape&quot;:{&quot;fill&quot;:{&quot;gradient&quot;:[{&quot;brightness&quot;:-0.25,&quot;colorType&quot;:1,&quot;foreColorIndex&quot;:5,&quot;pos&quot;:0,&quot;transparency&quot;:0},{&quot;brightness&quot;:-0.5,&quot;colorType&quot;:1,&quot;foreColorIndex&quot;:5,&quot;pos&quot;:1,&quot;transparency&quot;:0}],&quot;type&quot;:3},&quot;glow&quot;:{&quot;colorType&quot;:0},&quot;line&quot;:{&quot;type&quot;:0},&quot;shadow&quot;:{&quot;brightness&quot;:0,&quot;colorType&quot;:1,&quot;foreColorIndex&quot;:5,&quot;transparency&quot;:0.69999998807907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1"/>
</p:tagLst>
</file>

<file path=ppt/tags/tag16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custom20233354_4*l_h_a*1_1_1"/>
  <p:tag name="KSO_WM_TEMPLATE_CATEGORY" val="custom"/>
  <p:tag name="KSO_WM_TEMPLATE_INDEX" val="20233354"/>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231.08172607421875,&quot;left&quot;:100.0659842519685,&quot;top&quot;:224.68019995501663,&quot;width&quot;:766.496850393700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目录项标题"/>
</p:tagLst>
</file>

<file path=ppt/tags/tag1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3_1"/>
  <p:tag name="KSO_WM_UNIT_ID" val="custom20233354_4*l_h_i*1_3_1"/>
  <p:tag name="KSO_WM_TEMPLATE_CATEGORY" val="custom"/>
  <p:tag name="KSO_WM_TEMPLATE_INDEX" val="20233354"/>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231.08172607421875,&quot;left&quot;:100.0659842519685,&quot;top&quot;:224.68019995501663,&quot;width&quot;:766.4968503937008}"/>
  <p:tag name="KSO_WM_DIAGRAM_COLOR_MATCH_VALUE" val="{&quot;shape&quot;:{&quot;fill&quot;:{&quot;gradient&quot;:[{&quot;brightness&quot;:-0.25,&quot;colorType&quot;:1,&quot;foreColorIndex&quot;:5,&quot;pos&quot;:0,&quot;transparency&quot;:0},{&quot;brightness&quot;:-0.5,&quot;colorType&quot;:1,&quot;foreColorIndex&quot;:5,&quot;pos&quot;:1,&quot;transparency&quot;:0}],&quot;type&quot;:3},&quot;glow&quot;:{&quot;colorType&quot;:0},&quot;line&quot;:{&quot;type&quot;:0},&quot;shadow&quot;:{&quot;brightness&quot;:0,&quot;colorType&quot;:1,&quot;foreColorIndex&quot;:5,&quot;transparency&quot;:0.69999998807907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3"/>
</p:tagLst>
</file>

<file path=ppt/tags/tag16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custom20233354_4*l_h_a*1_3_1"/>
  <p:tag name="KSO_WM_TEMPLATE_CATEGORY" val="custom"/>
  <p:tag name="KSO_WM_TEMPLATE_INDEX" val="20233354"/>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231.08172607421875,&quot;left&quot;:100.0659842519685,&quot;top&quot;:224.68019995501663,&quot;width&quot;:766.496850393700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目录项标题"/>
</p:tagLst>
</file>

<file path=ppt/tags/tag1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custom20233354_4*l_h_i*1_2_1"/>
  <p:tag name="KSO_WM_TEMPLATE_CATEGORY" val="custom"/>
  <p:tag name="KSO_WM_TEMPLATE_INDEX" val="20233354"/>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231.08172607421875,&quot;left&quot;:100.0659842519685,&quot;top&quot;:224.68019995501663,&quot;width&quot;:766.4968503937008}"/>
  <p:tag name="KSO_WM_DIAGRAM_COLOR_MATCH_VALUE" val="{&quot;shape&quot;:{&quot;fill&quot;:{&quot;gradient&quot;:[{&quot;brightness&quot;:-0.25,&quot;colorType&quot;:1,&quot;foreColorIndex&quot;:5,&quot;pos&quot;:0,&quot;transparency&quot;:0},{&quot;brightness&quot;:-0.5,&quot;colorType&quot;:1,&quot;foreColorIndex&quot;:5,&quot;pos&quot;:1,&quot;transparency&quot;:0}],&quot;type&quot;:3},&quot;glow&quot;:{&quot;colorType&quot;:0},&quot;line&quot;:{&quot;type&quot;:0},&quot;shadow&quot;:{&quot;brightness&quot;:0,&quot;colorType&quot;:1,&quot;foreColorIndex&quot;:5,&quot;transparency&quot;:0.69999998807907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2"/>
</p:tagLst>
</file>

<file path=ppt/tags/tag16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custom20233354_4*l_h_a*1_2_1"/>
  <p:tag name="KSO_WM_TEMPLATE_CATEGORY" val="custom"/>
  <p:tag name="KSO_WM_TEMPLATE_INDEX" val="20233354"/>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231.08172607421875,&quot;left&quot;:100.0659842519685,&quot;top&quot;:224.68019995501663,&quot;width&quot;:766.496850393700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目录项标题"/>
</p:tagLst>
</file>

<file path=ppt/tags/tag1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4_1"/>
  <p:tag name="KSO_WM_UNIT_ID" val="custom20233354_4*l_h_i*1_4_1"/>
  <p:tag name="KSO_WM_TEMPLATE_CATEGORY" val="custom"/>
  <p:tag name="KSO_WM_TEMPLATE_INDEX" val="20233354"/>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231.08172607421875,&quot;left&quot;:100.0659842519685,&quot;top&quot;:224.68019995501663,&quot;width&quot;:766.4968503937008}"/>
  <p:tag name="KSO_WM_DIAGRAM_COLOR_MATCH_VALUE" val="{&quot;shape&quot;:{&quot;fill&quot;:{&quot;gradient&quot;:[{&quot;brightness&quot;:-0.25,&quot;colorType&quot;:1,&quot;foreColorIndex&quot;:5,&quot;pos&quot;:0,&quot;transparency&quot;:0},{&quot;brightness&quot;:-0.5,&quot;colorType&quot;:1,&quot;foreColorIndex&quot;:5,&quot;pos&quot;:1,&quot;transparency&quot;:0}],&quot;type&quot;:3},&quot;glow&quot;:{&quot;colorType&quot;:0},&quot;line&quot;:{&quot;type&quot;:0},&quot;shadow&quot;:{&quot;brightness&quot;:0,&quot;colorType&quot;:1,&quot;foreColorIndex&quot;:5,&quot;transparency&quot;:0.69999998807907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4"/>
</p:tagLst>
</file>

<file path=ppt/tags/tag16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4_1"/>
  <p:tag name="KSO_WM_UNIT_ID" val="custom20233354_4*l_h_a*1_4_1"/>
  <p:tag name="KSO_WM_TEMPLATE_CATEGORY" val="custom"/>
  <p:tag name="KSO_WM_TEMPLATE_INDEX" val="20233354"/>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231.08172607421875,&quot;left&quot;:100.0659842519685,&quot;top&quot;:224.68019995501663,&quot;width&quot;:766.496850393700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目录项标题"/>
</p:tagLst>
</file>

<file path=ppt/tags/tag1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3_1"/>
  <p:tag name="KSO_WM_UNIT_ID" val="custom20233354_4*l_h_i*1_3_1"/>
  <p:tag name="KSO_WM_TEMPLATE_CATEGORY" val="custom"/>
  <p:tag name="KSO_WM_TEMPLATE_INDEX" val="20233354"/>
  <p:tag name="KSO_WM_UNIT_LAYERLEVEL" val="1_1_1"/>
  <p:tag name="KSO_WM_TAG_VERSION" val="3.0"/>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231.08172607421875,&quot;left&quot;:100.0659842519685,&quot;top&quot;:224.68019995501663,&quot;width&quot;:762.9968503937008}"/>
  <p:tag name="KSO_WM_DIAGRAM_COLOR_MATCH_VALUE" val="{&quot;shape&quot;:{&quot;fill&quot;:{&quot;gradient&quot;:[{&quot;brightness&quot;:-0.25,&quot;colorType&quot;:1,&quot;foreColorIndex&quot;:5,&quot;pos&quot;:0,&quot;transparency&quot;:0},{&quot;brightness&quot;:-0.5,&quot;colorType&quot;:1,&quot;foreColorIndex&quot;:5,&quot;pos&quot;:1,&quot;transparency&quot;:0}],&quot;type&quot;:3},&quot;glow&quot;:{&quot;colorType&quot;:0},&quot;line&quot;:{&quot;type&quot;:0},&quot;shadow&quot;:{&quot;brightness&quot;:0,&quot;colorType&quot;:1,&quot;foreColorIndex&quot;:5,&quot;transparency&quot;:0.69999998807907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3"/>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i*3"/>
  <p:tag name="KSO_WM_UNIT_LAYERLEVEL" val="1"/>
  <p:tag name="KSO_WM_TAG_VERSION" val="3.0"/>
  <p:tag name="KSO_WM_BEAUTIFY_FLAG" val="#wm#"/>
  <p:tag name="KSO_WM_UNIT_TYPE" val="i"/>
  <p:tag name="KSO_WM_UNIT_INDEX" val="3"/>
</p:tagLst>
</file>

<file path=ppt/tags/tag17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custom20233354_4*l_h_a*1_3_1"/>
  <p:tag name="KSO_WM_TEMPLATE_CATEGORY" val="custom"/>
  <p:tag name="KSO_WM_TEMPLATE_INDEX" val="20233354"/>
  <p:tag name="KSO_WM_UNIT_LAYERLEVEL" val="1_1_1"/>
  <p:tag name="KSO_WM_TAG_VERSION" val="3.0"/>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231.08172607421875,&quot;left&quot;:100.0659842519685,&quot;top&quot;:224.68019995501663,&quot;width&quot;:762.996850393700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目录项标题"/>
</p:tagLst>
</file>

<file path=ppt/tags/tag1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4_1"/>
  <p:tag name="KSO_WM_UNIT_ID" val="custom20233354_4*l_h_i*1_4_1"/>
  <p:tag name="KSO_WM_TEMPLATE_CATEGORY" val="custom"/>
  <p:tag name="KSO_WM_TEMPLATE_INDEX" val="20233354"/>
  <p:tag name="KSO_WM_UNIT_LAYERLEVEL" val="1_1_1"/>
  <p:tag name="KSO_WM_TAG_VERSION" val="3.0"/>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231.08172607421875,&quot;left&quot;:100.0659842519685,&quot;top&quot;:224.68019995501663,&quot;width&quot;:762.9968503937008}"/>
  <p:tag name="KSO_WM_DIAGRAM_COLOR_MATCH_VALUE" val="{&quot;shape&quot;:{&quot;fill&quot;:{&quot;gradient&quot;:[{&quot;brightness&quot;:-0.25,&quot;colorType&quot;:1,&quot;foreColorIndex&quot;:5,&quot;pos&quot;:0,&quot;transparency&quot;:0},{&quot;brightness&quot;:-0.5,&quot;colorType&quot;:1,&quot;foreColorIndex&quot;:5,&quot;pos&quot;:1,&quot;transparency&quot;:0}],&quot;type&quot;:3},&quot;glow&quot;:{&quot;colorType&quot;:0},&quot;line&quot;:{&quot;type&quot;:0},&quot;shadow&quot;:{&quot;brightness&quot;:0,&quot;colorType&quot;:1,&quot;foreColorIndex&quot;:5,&quot;transparency&quot;:0.69999998807907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4"/>
</p:tagLst>
</file>

<file path=ppt/tags/tag17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4_1"/>
  <p:tag name="KSO_WM_UNIT_ID" val="custom20233354_4*l_h_a*1_4_1"/>
  <p:tag name="KSO_WM_TEMPLATE_CATEGORY" val="custom"/>
  <p:tag name="KSO_WM_TEMPLATE_INDEX" val="20233354"/>
  <p:tag name="KSO_WM_UNIT_LAYERLEVEL" val="1_1_1"/>
  <p:tag name="KSO_WM_TAG_VERSION" val="3.0"/>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231.08172607421875,&quot;left&quot;:100.0659842519685,&quot;top&quot;:224.68019995501663,&quot;width&quot;:762.996850393700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目录项标题"/>
</p:tagLst>
</file>

<file path=ppt/tags/tag173.xml><?xml version="1.0" encoding="utf-8"?>
<p:tagLst xmlns:p="http://schemas.openxmlformats.org/presentationml/2006/main">
  <p:tag name="KSO_WM_SLIDE_ID" val="custom20233354_4"/>
  <p:tag name="KSO_WM_TEMPLATE_SUBCATEGORY" val="29"/>
  <p:tag name="KSO_WM_TEMPLATE_MASTER_TYPE" val="0"/>
  <p:tag name="KSO_WM_TEMPLATE_COLOR_TYPE" val="0"/>
  <p:tag name="KSO_WM_SLIDE_ITEM_CNT" val="4"/>
  <p:tag name="KSO_WM_SLIDE_INDEX" val="4"/>
  <p:tag name="KSO_WM_TAG_VERSION" val="3.0"/>
  <p:tag name="KSO_WM_BEAUTIFY_FLAG" val="#wm#"/>
  <p:tag name="KSO_WM_TEMPLATE_CATEGORY" val="custom"/>
  <p:tag name="KSO_WM_TEMPLATE_INDEX" val="20233354"/>
  <p:tag name="KSO_WM_SLIDE_LAYOUT" val="a_l"/>
  <p:tag name="KSO_WM_SLIDE_LAYOUT_CNT" val="1_1"/>
  <p:tag name="KSO_WM_SLIDE_TYPE" val="contents"/>
  <p:tag name="KSO_WM_SLIDE_SUBTYPE" val="diag"/>
  <p:tag name="KSO_WM_DIAGRAM_GROUP_CODE" val="l1-1"/>
  <p:tag name="KSO_WM_SLIDE_DIAGTYPE" val="l"/>
</p:tagLst>
</file>

<file path=ppt/tags/tag174.xml><?xml version="1.0" encoding="utf-8"?>
<p:tagLst xmlns:p="http://schemas.openxmlformats.org/presentationml/2006/main">
  <p:tag name="KSO_WM_UNIT_HIGHLIGHT" val="0"/>
  <p:tag name="KSO_WM_UNIT_COMPATIBLE" val="1"/>
  <p:tag name="KSO_WM_UNIT_DIAGRAM_ISNUMVISUAL" val="0"/>
  <p:tag name="KSO_WM_UNIT_DIAGRAM_ISREFERUNIT" val="0"/>
  <p:tag name="KSO_WM_UNIT_ID" val="custom20233354_7*e*1"/>
  <p:tag name="KSO_WM_TEMPLATE_CATEGORY" val="custom"/>
  <p:tag name="KSO_WM_TEMPLATE_INDEX" val="20233354"/>
  <p:tag name="KSO_WM_UNIT_LAYERLEVEL" val="1"/>
  <p:tag name="KSO_WM_TAG_VERSION" val="3.0"/>
  <p:tag name="KSO_WM_BEAUTIFY_FLAG" val="#wm#"/>
  <p:tag name="KSO_WM_UNIT_NOCLEAR" val="0"/>
  <p:tag name="KSO_WM_UNIT_VALUE" val="13"/>
  <p:tag name="KSO_WM_UNIT_TYPE" val="e"/>
  <p:tag name="KSO_WM_UNIT_INDEX" val="1"/>
  <p:tag name="KSO_WM_UNIT_PRESET_TEXT" val="PART ONE"/>
</p:tagLst>
</file>

<file path=ppt/tags/tag175.xml><?xml version="1.0" encoding="utf-8"?>
<p:tagLst xmlns:p="http://schemas.openxmlformats.org/presentationml/2006/main">
  <p:tag name="KSO_WM_SLIDE_ID" val="custom20233354_7"/>
  <p:tag name="KSO_WM_TEMPLATE_SUBCATEGORY" val="29"/>
  <p:tag name="KSO_WM_TEMPLATE_MASTER_TYPE" val="0"/>
  <p:tag name="KSO_WM_TEMPLATE_COLOR_TYPE" val="0"/>
  <p:tag name="KSO_WM_SLIDE_ITEM_CNT" val="0"/>
  <p:tag name="KSO_WM_SLIDE_INDEX" val="7"/>
  <p:tag name="KSO_WM_TAG_VERSION" val="3.0"/>
  <p:tag name="KSO_WM_BEAUTIFY_FLAG" val="#wm#"/>
  <p:tag name="KSO_WM_TEMPLATE_CATEGORY" val="custom"/>
  <p:tag name="KSO_WM_TEMPLATE_INDEX" val="20233354"/>
  <p:tag name="KSO_WM_SLIDE_TYPE" val="sectionTitle"/>
  <p:tag name="KSO_WM_SLIDE_SUBTYPE" val="pureTxt"/>
  <p:tag name="KSO_WM_SLIDE_LAYOUT" val="a_e"/>
  <p:tag name="KSO_WM_SLIDE_LAYOUT_CNT" val="1_1"/>
</p:tagLst>
</file>

<file path=ppt/tags/tag176.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1250_5*a*1"/>
  <p:tag name="KSO_WM_TEMPLATE_CATEGORY" val="diagram"/>
  <p:tag name="KSO_WM_TEMPLATE_INDEX" val="20231250"/>
  <p:tag name="KSO_WM_UNIT_LAYERLEVEL" val="1"/>
  <p:tag name="KSO_WM_TAG_VERSION" val="3.0"/>
  <p:tag name="KSO_WM_BEAUTIFY_FLAG" val="#wm#"/>
  <p:tag name="KSO_WM_UNIT_PRESET_TEXT" val="单击此处添加标题"/>
  <p:tag name="KSO_WM_UNIT_TEXT_FILL_FORE_SCHEMECOLOR_INDEX" val="13"/>
  <p:tag name="KSO_WM_UNIT_TEXT_FILL_TYPE" val="1"/>
  <p:tag name="KSO_WM_UNIT_USESOURCEFORMAT_APPLY" val="1"/>
</p:tagLst>
</file>

<file path=ppt/tags/tag17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1250_2*l_h_i*1_1_1"/>
  <p:tag name="KSO_WM_TEMPLATE_CATEGORY" val="diagram"/>
  <p:tag name="KSO_WM_TEMPLATE_INDEX" val="20231250"/>
  <p:tag name="KSO_WM_UNIT_LAYERLEVEL" val="1_1_1"/>
  <p:tag name="KSO_WM_TAG_VERSION" val="3.0"/>
  <p:tag name="KSO_WM_BEAUTIFY_FLAG" val="#wm#"/>
  <p:tag name="KSO_WM_DIAGRAM_VERSION" val="3"/>
  <p:tag name="KSO_WM_DIAGRAM_COLOR_TRICK" val="1"/>
  <p:tag name="KSO_WM_DIAGRAM_COLOR_TEXT_CAN_REMOVE" val="n"/>
  <p:tag name="KSO_WM_UNIT_FILL_FORE_SCHEMECOLOR_INDEX" val="14"/>
  <p:tag name="KSO_WM_UNIT_FILL_FORE_SCHEMECOLOR_INDEX_BRIGHTNESS" val="0"/>
  <p:tag name="KSO_WM_DIAGRAM_MAX_ITEMCNT" val="6"/>
  <p:tag name="KSO_WM_DIAGRAM_MIN_ITEMCNT" val="2"/>
  <p:tag name="KSO_WM_DIAGRAM_VIRTUALLY_FRAME" val="{&quot;height&quot;:338.89960629921256,&quot;left&quot;:75.6,&quot;top&quot;:168.30015748031497,&quot;width&quot;:810.75}"/>
  <p:tag name="KSO_WM_DIAGRAM_COLOR_MATCH_VALUE" val="{&quot;shape&quot;:{&quot;fill&quot;:{&quot;solid&quot;:{&quot;brightness&quot;:0,&quot;colorType&quot;:2,&quot;rgb&quot;:&quot;#ffffff&quot;,&quot;transparency&quot;:0},&quot;type&quot;:1},&quot;glow&quot;:{&quot;colorType&quot;:0},&quot;line&quot;:{&quot;type&quot;:0},&quot;shadow&quot;:{&quot;brightness&quot;:0,&quot;colorType&quot;:1,&quot;foreColorIndex&quot;:5,&quot;transparency&quot;:0.8500000238418579},&quot;threeD&quot;:{&quot;curvedSurface&quot;:{&quot;brightness&quot;:0,&quot;colorType&quot;:2,&quot;rgb&quot;:&quot;#000000&quot;},&quot;depth&quot;:{&quot;colorType&quot;:0}}},&quot;text&quot;:{&quot;fill&quot;:{&quot;gradient&quot;:[{&quot;brightness&quot;:0,&quot;colorType&quot;:1,&quot;foreColorIndex&quot;:10,&quot;pos&quot;:0,&quot;transparency&quot;:0},{&quot;brightness&quot;:0.4000000059604645,&quot;colorType&quot;:1,&quot;foreColorIndex&quot;:10,&quot;pos&quot;:1,&quot;transparency&quot;:0}],&quot;type&quot;:3},&quot;glow&quot;:{&quot;colorType&quot;:0},&quot;line&quot;:{&quot;type&quot;:0},&quot;shadow&quot;:{&quot;colorType&quot;:0},&quot;threeD&quot;:{&quot;curvedSurface&quot;:{&quot;brightness&quot;:0,&quot;colorType&quot;:2,&quot;rgb&quot;:&quot;#000000&quot;},&quot;depth&quot;:{&quot;colorType&quot;:0}}}}"/>
  <p:tag name="KSO_WM_UNIT_SHADOW_SCHEMECOLOR_INDEX" val="5"/>
  <p:tag name="KSO_WM_UNIT_TEXT_FILL_FORE_SCHEMECOLOR_INDEX" val="10"/>
  <p:tag name="KSO_WM_UNIT_USESOURCEFORMAT_APPLY" val="1"/>
</p:tagLst>
</file>

<file path=ppt/tags/tag1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1250_2*l_h_i*1_2_1"/>
  <p:tag name="KSO_WM_TEMPLATE_CATEGORY" val="diagram"/>
  <p:tag name="KSO_WM_TEMPLATE_INDEX" val="20231250"/>
  <p:tag name="KSO_WM_UNIT_LAYERLEVEL" val="1_1_1"/>
  <p:tag name="KSO_WM_TAG_VERSION" val="3.0"/>
  <p:tag name="KSO_WM_BEAUTIFY_FLAG" val="#wm#"/>
  <p:tag name="KSO_WM_DIAGRAM_VERSION" val="3"/>
  <p:tag name="KSO_WM_DIAGRAM_COLOR_TRICK" val="1"/>
  <p:tag name="KSO_WM_DIAGRAM_COLOR_TEXT_CAN_REMOVE" val="n"/>
  <p:tag name="KSO_WM_UNIT_FILL_FORE_SCHEMECOLOR_INDEX" val="14"/>
  <p:tag name="KSO_WM_UNIT_FILL_FORE_SCHEMECOLOR_INDEX_BRIGHTNESS" val="0"/>
  <p:tag name="KSO_WM_DIAGRAM_MAX_ITEMCNT" val="6"/>
  <p:tag name="KSO_WM_DIAGRAM_MIN_ITEMCNT" val="2"/>
  <p:tag name="KSO_WM_DIAGRAM_VIRTUALLY_FRAME" val="{&quot;height&quot;:338.89960629921256,&quot;left&quot;:75.6,&quot;top&quot;:168.30015748031497,&quot;width&quot;:810.75}"/>
  <p:tag name="KSO_WM_DIAGRAM_COLOR_MATCH_VALUE" val="{&quot;shape&quot;:{&quot;fill&quot;:{&quot;solid&quot;:{&quot;brightness&quot;:0,&quot;colorType&quot;:2,&quot;rgb&quot;:&quot;#ffffff&quot;,&quot;transparency&quot;:0},&quot;type&quot;:1},&quot;glow&quot;:{&quot;colorType&quot;:0},&quot;line&quot;:{&quot;type&quot;:0},&quot;shadow&quot;:{&quot;brightness&quot;:0,&quot;colorType&quot;:1,&quot;foreColorIndex&quot;:5,&quot;transparency&quot;:0.8500000238418579},&quot;threeD&quot;:{&quot;curvedSurface&quot;:{&quot;brightness&quot;:0,&quot;colorType&quot;:2,&quot;rgb&quot;:&quot;#000000&quot;},&quot;depth&quot;:{&quot;colorType&quot;:0}}},&quot;text&quot;:{&quot;fill&quot;:{&quot;gradient&quot;:[{&quot;brightness&quot;:0,&quot;colorType&quot;:1,&quot;foreColorIndex&quot;:10,&quot;pos&quot;:0,&quot;transparency&quot;:0},{&quot;brightness&quot;:0.4000000059604645,&quot;colorType&quot;:1,&quot;foreColorIndex&quot;:10,&quot;pos&quot;:1,&quot;transparency&quot;:0}],&quot;type&quot;:3},&quot;glow&quot;:{&quot;colorType&quot;:0},&quot;line&quot;:{&quot;type&quot;:0},&quot;shadow&quot;:{&quot;colorType&quot;:0},&quot;threeD&quot;:{&quot;curvedSurface&quot;:{&quot;brightness&quot;:0,&quot;colorType&quot;:2,&quot;rgb&quot;:&quot;#000000&quot;},&quot;depth&quot;:{&quot;colorType&quot;:0}}}}"/>
  <p:tag name="KSO_WM_UNIT_SHADOW_SCHEMECOLOR_INDEX" val="5"/>
  <p:tag name="KSO_WM_UNIT_TEXT_FILL_FORE_SCHEMECOLOR_INDEX" val="10"/>
  <p:tag name="KSO_WM_UNIT_USESOURCEFORMAT_APPLY" val="1"/>
</p:tagLst>
</file>

<file path=ppt/tags/tag179.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250_2*l_h_f*1_1_1"/>
  <p:tag name="KSO_WM_TEMPLATE_CATEGORY" val="diagram"/>
  <p:tag name="KSO_WM_TEMPLATE_INDEX" val="20231250"/>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6"/>
  <p:tag name="KSO_WM_DIAGRAM_MIN_ITEMCNT" val="2"/>
  <p:tag name="KSO_WM_DIAGRAM_VIRTUALLY_FRAME" val="{&quot;height&quot;:338.89960629921256,&quot;left&quot;:75.6,&quot;top&quot;:168.30015748031497,&quot;width&quot;:810.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文字，以便观者准确理解您的思想"/>
  <p:tag name="KSO_WM_UNIT_TEXT_FILL_FORE_SCHEMECOLOR_INDEX" val="1"/>
  <p:tag name="KSO_WM_UNIT_TEXT_FILL_TYPE" val="1"/>
  <p:tag name="KSO_WM_UNIT_USESOURCEFORMAT_APPLY" val="1"/>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a*1"/>
  <p:tag name="KSO_WM_UNIT_LAYERLEVEL" val="1"/>
  <p:tag name="KSO_WM_TAG_VERSION" val="3.0"/>
  <p:tag name="KSO_WM_BEAUTIFY_FLAG" val="#wm#"/>
  <p:tag name="KSO_WM_UNIT_ISCONTENTSTITLE" val="1"/>
  <p:tag name="KSO_WM_UNIT_ISNUMDGMTITLE" val="0"/>
  <p:tag name="KSO_WM_UNIT_PRESET_TEXT" val="标题"/>
  <p:tag name="KSO_WM_UNIT_NOCLEAR" val="0"/>
  <p:tag name="KSO_WM_UNIT_VALUE" val="3"/>
  <p:tag name="KSO_WM_UNIT_TYPE" val="a"/>
  <p:tag name="KSO_WM_UNIT_INDEX" val="1"/>
</p:tagLst>
</file>

<file path=ppt/tags/tag180.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250_2*l_h_f*1_2_1"/>
  <p:tag name="KSO_WM_TEMPLATE_CATEGORY" val="diagram"/>
  <p:tag name="KSO_WM_TEMPLATE_INDEX" val="20231250"/>
  <p:tag name="KSO_WM_UNIT_LAYERLEVEL" val="1_1_1"/>
  <p:tag name="KSO_WM_TAG_VERSION" val="3.0"/>
  <p:tag name="KSO_WM_BEAUTIFY_FLAG" val="#wm#"/>
  <p:tag name="KSO_WM_DIAGRAM_VERSION" val="3"/>
  <p:tag name="KSO_WM_DIAGRAM_COLOR_TRICK" val="1"/>
  <p:tag name="KSO_WM_DIAGRAM_COLOR_TEXT_CAN_REMOVE" val="n"/>
  <p:tag name="KSO_WM_UNIT_VALUE" val="84"/>
  <p:tag name="KSO_WM_DIAGRAM_MAX_ITEMCNT" val="6"/>
  <p:tag name="KSO_WM_DIAGRAM_MIN_ITEMCNT" val="2"/>
  <p:tag name="KSO_WM_DIAGRAM_VIRTUALLY_FRAME" val="{&quot;height&quot;:338.89960629921256,&quot;left&quot;:75.6,&quot;top&quot;:168.30015748031497,&quot;width&quot;:810.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文字，以便观者准确理解您的思想"/>
  <p:tag name="KSO_WM_UNIT_TEXT_FILL_FORE_SCHEMECOLOR_INDEX" val="1"/>
  <p:tag name="KSO_WM_UNIT_TEXT_FILL_TYPE" val="1"/>
  <p:tag name="KSO_WM_UNIT_USESOURCEFORMAT_APPLY" val="1"/>
</p:tagLst>
</file>

<file path=ppt/tags/tag181.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1250_2*l_h_a*1_1_1"/>
  <p:tag name="KSO_WM_TEMPLATE_CATEGORY" val="diagram"/>
  <p:tag name="KSO_WM_TEMPLATE_INDEX" val="20231250"/>
  <p:tag name="KSO_WM_UNIT_LAYERLEVEL" val="1_1_1"/>
  <p:tag name="KSO_WM_TAG_VERSION" val="3.0"/>
  <p:tag name="KSO_WM_BEAUTIFY_FLAG" val="#wm#"/>
  <p:tag name="KSO_WM_DIAGRAM_VERSION" val="3"/>
  <p:tag name="KSO_WM_DIAGRAM_COLOR_TRICK" val="1"/>
  <p:tag name="KSO_WM_DIAGRAM_COLOR_TEXT_CAN_REMOVE" val="n"/>
  <p:tag name="KSO_WM_UNIT_VALUE" val="7"/>
  <p:tag name="KSO_WM_DIAGRAM_MAX_ITEMCNT" val="6"/>
  <p:tag name="KSO_WM_DIAGRAM_MIN_ITEMCNT" val="2"/>
  <p:tag name="KSO_WM_DIAGRAM_VIRTUALLY_FRAME" val="{&quot;height&quot;:338.89960629921256,&quot;left&quot;:75.6,&quot;top&quot;:168.30015748031497,&quot;width&quot;:810.75}"/>
  <p:tag name="KSO_WM_DIAGRAM_COLOR_MATCH_VALUE" val="{&quot;shape&quot;:{&quot;fill&quot;:{&quot;gradient&quot;:[{&quot;brightness&quot;:0,&quot;colorType&quot;:1,&quot;foreColorIndex&quot;:5,&quot;pos&quot;:0,&quot;transparency&quot;:0},{&quot;brightness&quot;:0.4000000059604645,&quot;colorType&quot;:1,&quot;foreColorIndex&quot;:5,&quot;pos&quot;:1,&quot;transparency&quot;:0}],&quot;type&quot;:3},&quot;glow&quot;:{&quot;colorType&quot;:0},&quot;line&quot;:{&quot;type&quot;:0},&quot;shadow&quot;:{&quot;brightness&quot;:0,&quot;colorType&quot;:1,&quot;foreColorIndex&quot;:10,&quot;transparency&quot;:0.85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FILL_TYPE" val="3"/>
  <p:tag name="KSO_WM_UNIT_TEXT_FILL_FORE_SCHEMECOLOR_INDEX" val="1"/>
  <p:tag name="KSO_WM_UNIT_TEXT_FILL_TYPE" val="1"/>
  <p:tag name="KSO_WM_UNIT_SHADOW_SCHEMECOLOR_INDEX" val="10"/>
  <p:tag name="KSO_WM_UNIT_USESOURCEFORMAT_APPLY" val="1"/>
</p:tagLst>
</file>

<file path=ppt/tags/tag18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1250_2*l_h_a*1_2_1"/>
  <p:tag name="KSO_WM_TEMPLATE_CATEGORY" val="diagram"/>
  <p:tag name="KSO_WM_TEMPLATE_INDEX" val="20231250"/>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6"/>
  <p:tag name="KSO_WM_DIAGRAM_MIN_ITEMCNT" val="2"/>
  <p:tag name="KSO_WM_DIAGRAM_VIRTUALLY_FRAME" val="{&quot;height&quot;:338.89960629921256,&quot;left&quot;:75.6,&quot;top&quot;:168.30015748031497,&quot;width&quot;:810.75}"/>
  <p:tag name="KSO_WM_DIAGRAM_COLOR_MATCH_VALUE" val="{&quot;shape&quot;:{&quot;fill&quot;:{&quot;gradient&quot;:[{&quot;brightness&quot;:0,&quot;colorType&quot;:1,&quot;foreColorIndex&quot;:5,&quot;pos&quot;:0,&quot;transparency&quot;:0},{&quot;brightness&quot;:0.4000000059604645,&quot;colorType&quot;:1,&quot;foreColorIndex&quot;:5,&quot;pos&quot;:1,&quot;transparency&quot;:0}],&quot;type&quot;:3},&quot;glow&quot;:{&quot;colorType&quot;:0},&quot;line&quot;:{&quot;type&quot;:0},&quot;shadow&quot;:{&quot;brightness&quot;:0,&quot;colorType&quot;:1,&quot;foreColorIndex&quot;:10,&quot;transparency&quot;:0.85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FILL_TYPE" val="3"/>
  <p:tag name="KSO_WM_UNIT_TEXT_FILL_FORE_SCHEMECOLOR_INDEX" val="1"/>
  <p:tag name="KSO_WM_UNIT_TEXT_FILL_TYPE" val="1"/>
  <p:tag name="KSO_WM_UNIT_SHADOW_SCHEMECOLOR_INDEX" val="10"/>
  <p:tag name="KSO_WM_UNIT_USESOURCEFORMAT_APPLY" val="1"/>
</p:tagLst>
</file>

<file path=ppt/tags/tag18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31250_2*l_h_i*1_3_1"/>
  <p:tag name="KSO_WM_TEMPLATE_CATEGORY" val="diagram"/>
  <p:tag name="KSO_WM_TEMPLATE_INDEX" val="20231250"/>
  <p:tag name="KSO_WM_UNIT_LAYERLEVEL" val="1_1_1"/>
  <p:tag name="KSO_WM_TAG_VERSION" val="3.0"/>
  <p:tag name="KSO_WM_BEAUTIFY_FLAG" val="#wm#"/>
  <p:tag name="KSO_WM_DIAGRAM_VERSION" val="3"/>
  <p:tag name="KSO_WM_DIAGRAM_COLOR_TRICK" val="1"/>
  <p:tag name="KSO_WM_DIAGRAM_COLOR_TEXT_CAN_REMOVE" val="n"/>
  <p:tag name="KSO_WM_UNIT_FILL_FORE_SCHEMECOLOR_INDEX" val="14"/>
  <p:tag name="KSO_WM_UNIT_FILL_FORE_SCHEMECOLOR_INDEX_BRIGHTNESS" val="0"/>
  <p:tag name="KSO_WM_DIAGRAM_MAX_ITEMCNT" val="6"/>
  <p:tag name="KSO_WM_DIAGRAM_MIN_ITEMCNT" val="2"/>
  <p:tag name="KSO_WM_DIAGRAM_VIRTUALLY_FRAME" val="{&quot;height&quot;:338.89960629921256,&quot;left&quot;:75.6,&quot;top&quot;:168.30015748031497,&quot;width&quot;:810.75}"/>
  <p:tag name="KSO_WM_DIAGRAM_COLOR_MATCH_VALUE" val="{&quot;shape&quot;:{&quot;fill&quot;:{&quot;solid&quot;:{&quot;brightness&quot;:0,&quot;colorType&quot;:2,&quot;rgb&quot;:&quot;#ffffff&quot;,&quot;transparency&quot;:0},&quot;type&quot;:1},&quot;glow&quot;:{&quot;colorType&quot;:0},&quot;line&quot;:{&quot;type&quot;:0},&quot;shadow&quot;:{&quot;brightness&quot;:0,&quot;colorType&quot;:1,&quot;foreColorIndex&quot;:5,&quot;transparency&quot;:0.8500000238418579},&quot;threeD&quot;:{&quot;curvedSurface&quot;:{&quot;brightness&quot;:0,&quot;colorType&quot;:2,&quot;rgb&quot;:&quot;#000000&quot;},&quot;depth&quot;:{&quot;colorType&quot;:0}}},&quot;text&quot;:{&quot;fill&quot;:{&quot;gradient&quot;:[{&quot;brightness&quot;:0,&quot;colorType&quot;:1,&quot;foreColorIndex&quot;:10,&quot;pos&quot;:0,&quot;transparency&quot;:0},{&quot;brightness&quot;:0.4000000059604645,&quot;colorType&quot;:1,&quot;foreColorIndex&quot;:10,&quot;pos&quot;:1,&quot;transparency&quot;:0}],&quot;type&quot;:3},&quot;glow&quot;:{&quot;colorType&quot;:0},&quot;line&quot;:{&quot;type&quot;:0},&quot;shadow&quot;:{&quot;colorType&quot;:0},&quot;threeD&quot;:{&quot;curvedSurface&quot;:{&quot;brightness&quot;:0,&quot;colorType&quot;:2,&quot;rgb&quot;:&quot;#000000&quot;},&quot;depth&quot;:{&quot;colorType&quot;:0}}}}"/>
  <p:tag name="KSO_WM_UNIT_SHADOW_SCHEMECOLOR_INDEX" val="5"/>
  <p:tag name="KSO_WM_UNIT_TEXT_FILL_FORE_SCHEMECOLOR_INDEX" val="10"/>
  <p:tag name="KSO_WM_UNIT_USESOURCEFORMAT_APPLY" val="1"/>
</p:tagLst>
</file>

<file path=ppt/tags/tag184.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1250_2*l_h_f*1_3_1"/>
  <p:tag name="KSO_WM_TEMPLATE_CATEGORY" val="diagram"/>
  <p:tag name="KSO_WM_TEMPLATE_INDEX" val="20231250"/>
  <p:tag name="KSO_WM_UNIT_LAYERLEVEL" val="1_1_1"/>
  <p:tag name="KSO_WM_TAG_VERSION" val="3.0"/>
  <p:tag name="KSO_WM_BEAUTIFY_FLAG" val="#wm#"/>
  <p:tag name="KSO_WM_DIAGRAM_VERSION" val="3"/>
  <p:tag name="KSO_WM_DIAGRAM_COLOR_TRICK" val="1"/>
  <p:tag name="KSO_WM_DIAGRAM_COLOR_TEXT_CAN_REMOVE" val="n"/>
  <p:tag name="KSO_WM_UNIT_VALUE" val="84"/>
  <p:tag name="KSO_WM_DIAGRAM_MAX_ITEMCNT" val="6"/>
  <p:tag name="KSO_WM_DIAGRAM_MIN_ITEMCNT" val="2"/>
  <p:tag name="KSO_WM_DIAGRAM_VIRTUALLY_FRAME" val="{&quot;height&quot;:338.89960629921256,&quot;left&quot;:75.6,&quot;top&quot;:168.30015748031497,&quot;width&quot;:810.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文字，以便观者准确理解您的思想"/>
  <p:tag name="KSO_WM_UNIT_TEXT_FILL_FORE_SCHEMECOLOR_INDEX" val="1"/>
  <p:tag name="KSO_WM_UNIT_TEXT_FILL_TYPE" val="1"/>
  <p:tag name="KSO_WM_UNIT_USESOURCEFORMAT_APPLY" val="1"/>
</p:tagLst>
</file>

<file path=ppt/tags/tag185.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1250_2*l_h_a*1_3_1"/>
  <p:tag name="KSO_WM_TEMPLATE_CATEGORY" val="diagram"/>
  <p:tag name="KSO_WM_TEMPLATE_INDEX" val="20231250"/>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6"/>
  <p:tag name="KSO_WM_DIAGRAM_MIN_ITEMCNT" val="2"/>
  <p:tag name="KSO_WM_DIAGRAM_VIRTUALLY_FRAME" val="{&quot;height&quot;:338.89960629921256,&quot;left&quot;:75.6,&quot;top&quot;:168.30015748031497,&quot;width&quot;:810.75}"/>
  <p:tag name="KSO_WM_DIAGRAM_COLOR_MATCH_VALUE" val="{&quot;shape&quot;:{&quot;fill&quot;:{&quot;gradient&quot;:[{&quot;brightness&quot;:0,&quot;colorType&quot;:1,&quot;foreColorIndex&quot;:5,&quot;pos&quot;:0,&quot;transparency&quot;:0},{&quot;brightness&quot;:0.4000000059604645,&quot;colorType&quot;:1,&quot;foreColorIndex&quot;:5,&quot;pos&quot;:1,&quot;transparency&quot;:0}],&quot;type&quot;:3},&quot;glow&quot;:{&quot;colorType&quot;:0},&quot;line&quot;:{&quot;type&quot;:0},&quot;shadow&quot;:{&quot;brightness&quot;:0,&quot;colorType&quot;:1,&quot;foreColorIndex&quot;:10,&quot;transparency&quot;:0.85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FILL_TYPE" val="3"/>
  <p:tag name="KSO_WM_UNIT_TEXT_FILL_FORE_SCHEMECOLOR_INDEX" val="1"/>
  <p:tag name="KSO_WM_UNIT_TEXT_FILL_TYPE" val="1"/>
  <p:tag name="KSO_WM_UNIT_SHADOW_SCHEMECOLOR_INDEX" val="10"/>
  <p:tag name="KSO_WM_UNIT_USESOURCEFORMAT_APPLY" val="1"/>
</p:tagLst>
</file>

<file path=ppt/tags/tag186.xml><?xml version="1.0" encoding="utf-8"?>
<p:tagLst xmlns:p="http://schemas.openxmlformats.org/presentationml/2006/main">
  <p:tag name="KSO_WM_SLIDE_ID" val="diagram20231250_5"/>
  <p:tag name="KSO_WM_TEMPLATE_SUBCATEGORY" val="0"/>
  <p:tag name="KSO_WM_TEMPLATE_MASTER_TYPE" val="0"/>
  <p:tag name="KSO_WM_TEMPLATE_COLOR_TYPE" val="0"/>
  <p:tag name="KSO_WM_SLIDE_TYPE" val="text"/>
  <p:tag name="KSO_WM_SLIDE_SUBTYPE" val="diag"/>
  <p:tag name="KSO_WM_SLIDE_ITEM_CNT" val="6"/>
  <p:tag name="KSO_WM_SLIDE_INDEX" val="5"/>
  <p:tag name="KSO_WM_SLIDE_SIZE" val="810.7*201.25"/>
  <p:tag name="KSO_WM_SLIDE_POSITION" val="74.8*214.45"/>
  <p:tag name="KSO_WM_DIAGRAM_GROUP_CODE" val="l1-1"/>
  <p:tag name="KSO_WM_SLIDE_DIAGTYPE" val="l"/>
  <p:tag name="KSO_WM_TAG_VERSION" val="3.0"/>
  <p:tag name="KSO_WM_BEAUTIFY_FLAG" val="#wm#"/>
  <p:tag name="KSO_WM_TEMPLATE_CATEGORY" val="diagram"/>
  <p:tag name="KSO_WM_TEMPLATE_INDEX" val="20231250"/>
  <p:tag name="KSO_WM_SLIDE_LAYOUT" val="a_l"/>
  <p:tag name="KSO_WM_SLIDE_LAYOUT_CNT" val="1_1"/>
</p:tagLst>
</file>

<file path=ppt/tags/tag187.xml><?xml version="1.0" encoding="utf-8"?>
<p:tagLst xmlns:p="http://schemas.openxmlformats.org/presentationml/2006/main">
  <p:tag name="KSO_WM_UNIT_HIGHLIGHT" val="0"/>
  <p:tag name="KSO_WM_UNIT_COMPATIBLE" val="1"/>
  <p:tag name="KSO_WM_UNIT_DIAGRAM_ISNUMVISUAL" val="0"/>
  <p:tag name="KSO_WM_UNIT_DIAGRAM_ISREFERUNIT" val="0"/>
  <p:tag name="KSO_WM_UNIT_ID" val="custom20233354_7*e*1"/>
  <p:tag name="KSO_WM_TEMPLATE_CATEGORY" val="custom"/>
  <p:tag name="KSO_WM_TEMPLATE_INDEX" val="20233354"/>
  <p:tag name="KSO_WM_UNIT_LAYERLEVEL" val="1"/>
  <p:tag name="KSO_WM_TAG_VERSION" val="3.0"/>
  <p:tag name="KSO_WM_BEAUTIFY_FLAG" val="#wm#"/>
  <p:tag name="KSO_WM_UNIT_NOCLEAR" val="0"/>
  <p:tag name="KSO_WM_UNIT_VALUE" val="13"/>
  <p:tag name="KSO_WM_UNIT_TYPE" val="e"/>
  <p:tag name="KSO_WM_UNIT_INDEX" val="1"/>
  <p:tag name="KSO_WM_UNIT_PRESET_TEXT" val="PART ONE"/>
</p:tagLst>
</file>

<file path=ppt/tags/tag188.xml><?xml version="1.0" encoding="utf-8"?>
<p:tagLst xmlns:p="http://schemas.openxmlformats.org/presentationml/2006/main">
  <p:tag name="KSO_WM_SLIDE_ID" val="custom20233354_7"/>
  <p:tag name="KSO_WM_TEMPLATE_SUBCATEGORY" val="29"/>
  <p:tag name="KSO_WM_TEMPLATE_MASTER_TYPE" val="0"/>
  <p:tag name="KSO_WM_TEMPLATE_COLOR_TYPE" val="0"/>
  <p:tag name="KSO_WM_SLIDE_ITEM_CNT" val="0"/>
  <p:tag name="KSO_WM_SLIDE_INDEX" val="7"/>
  <p:tag name="KSO_WM_TAG_VERSION" val="3.0"/>
  <p:tag name="KSO_WM_BEAUTIFY_FLAG" val="#wm#"/>
  <p:tag name="KSO_WM_TEMPLATE_CATEGORY" val="custom"/>
  <p:tag name="KSO_WM_TEMPLATE_INDEX" val="20233354"/>
  <p:tag name="KSO_WM_SLIDE_TYPE" val="sectionTitle"/>
  <p:tag name="KSO_WM_SLIDE_SUBTYPE" val="pureTxt"/>
  <p:tag name="KSO_WM_SLIDE_LAYOUT" val="a_e"/>
  <p:tag name="KSO_WM_SLIDE_LAYOUT_CNT" val="1_1"/>
</p:tagLst>
</file>

<file path=ppt/tags/tag189.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36946_1*a*1"/>
  <p:tag name="KSO_WM_TEMPLATE_CATEGORY" val="custom"/>
  <p:tag name="KSO_WM_TEMPLATE_INDEX" val="20236946"/>
  <p:tag name="KSO_WM_UNIT_LAYERLEVEL" val="1"/>
  <p:tag name="KSO_WM_TAG_VERSION" val="3.0"/>
  <p:tag name="KSO_WM_BEAUTIFY_FLAG" val="#wm#"/>
  <p:tag name="KSO_WM_UNIT_PRESET_TEXT" val="单击此处添加标题"/>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3.0"/>
  <p:tag name="KSO_WM_BEAUTIFY_FLAG" val="#wm#"/>
</p:tagLst>
</file>

<file path=ppt/tags/tag190.xml><?xml version="1.0" encoding="utf-8"?>
<p:tagLst xmlns:p="http://schemas.openxmlformats.org/presentationml/2006/main">
  <p:tag name="KSO_WM_SLIDE_ID" val="custom20236946_1"/>
  <p:tag name="KSO_WM_TEMPLATE_SUBCATEGORY" val="0"/>
  <p:tag name="KSO_WM_TEMPLATE_MASTER_TYPE" val="0"/>
  <p:tag name="KSO_WM_TEMPLATE_COLOR_TYPE" val="0"/>
  <p:tag name="KSO_WM_SLIDE_TYPE" val="text"/>
  <p:tag name="KSO_WM_SLIDE_SUBTYPE" val="picTxt"/>
  <p:tag name="KSO_WM_SLIDE_ITEM_CNT" val="3"/>
  <p:tag name="KSO_WM_SLIDE_INDEX" val="1"/>
  <p:tag name="KSO_WM_SLIDE_SIZE" val="359.948*287.294"/>
  <p:tag name="KSO_WM_SLIDE_POSITION" val="69.8452*167.405"/>
  <p:tag name="KSO_WM_DIAGRAM_GROUP_CODE" val="l1-1"/>
  <p:tag name="KSO_WM_SLIDE_DIAGTYPE" val="l"/>
  <p:tag name="KSO_WM_TAG_VERSION" val="3.0"/>
  <p:tag name="KSO_WM_BEAUTIFY_FLAG" val="#wm#"/>
  <p:tag name="KSO_WM_TEMPLATE_CATEGORY" val="custom"/>
  <p:tag name="KSO_WM_TEMPLATE_INDEX" val="20236946"/>
  <p:tag name="KSO_WM_SLIDE_LAYOUT" val="a_d_l"/>
  <p:tag name="KSO_WM_SLIDE_LAYOUT_CNT" val="1_3_1"/>
</p:tagLst>
</file>

<file path=ppt/tags/tag191.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36946_1*a*1"/>
  <p:tag name="KSO_WM_TEMPLATE_CATEGORY" val="custom"/>
  <p:tag name="KSO_WM_TEMPLATE_INDEX" val="20236946"/>
  <p:tag name="KSO_WM_UNIT_LAYERLEVEL" val="1"/>
  <p:tag name="KSO_WM_TAG_VERSION" val="3.0"/>
  <p:tag name="KSO_WM_BEAUTIFY_FLAG" val="#wm#"/>
  <p:tag name="KSO_WM_UNIT_PRESET_TEXT" val="单击此处添加标题"/>
</p:tagLst>
</file>

<file path=ppt/tags/tag192.xml><?xml version="1.0" encoding="utf-8"?>
<p:tagLst xmlns:p="http://schemas.openxmlformats.org/presentationml/2006/main">
  <p:tag name="KSO_WM_SLIDE_ID" val="custom20236946_1"/>
  <p:tag name="KSO_WM_TEMPLATE_SUBCATEGORY" val="0"/>
  <p:tag name="KSO_WM_TEMPLATE_MASTER_TYPE" val="0"/>
  <p:tag name="KSO_WM_TEMPLATE_COLOR_TYPE" val="0"/>
  <p:tag name="KSO_WM_SLIDE_TYPE" val="text"/>
  <p:tag name="KSO_WM_SLIDE_SUBTYPE" val="picTxt"/>
  <p:tag name="KSO_WM_SLIDE_ITEM_CNT" val="3"/>
  <p:tag name="KSO_WM_SLIDE_INDEX" val="1"/>
  <p:tag name="KSO_WM_SLIDE_SIZE" val="359.948*287.294"/>
  <p:tag name="KSO_WM_SLIDE_POSITION" val="69.8452*167.405"/>
  <p:tag name="KSO_WM_DIAGRAM_GROUP_CODE" val="l1-1"/>
  <p:tag name="KSO_WM_SLIDE_DIAGTYPE" val="l"/>
  <p:tag name="KSO_WM_TAG_VERSION" val="3.0"/>
  <p:tag name="KSO_WM_BEAUTIFY_FLAG" val="#wm#"/>
  <p:tag name="KSO_WM_TEMPLATE_CATEGORY" val="custom"/>
  <p:tag name="KSO_WM_TEMPLATE_INDEX" val="20236946"/>
  <p:tag name="KSO_WM_SLIDE_LAYOUT" val="a_d_l"/>
  <p:tag name="KSO_WM_SLIDE_LAYOUT_CNT" val="1_3_1"/>
</p:tagLst>
</file>

<file path=ppt/tags/tag193.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36946_1*a*1"/>
  <p:tag name="KSO_WM_TEMPLATE_CATEGORY" val="custom"/>
  <p:tag name="KSO_WM_TEMPLATE_INDEX" val="20236946"/>
  <p:tag name="KSO_WM_UNIT_LAYERLEVEL" val="1"/>
  <p:tag name="KSO_WM_TAG_VERSION" val="3.0"/>
  <p:tag name="KSO_WM_BEAUTIFY_FLAG" val="#wm#"/>
  <p:tag name="KSO_WM_UNIT_PRESET_TEXT" val="单击此处添加标题"/>
</p:tagLst>
</file>

<file path=ppt/tags/tag194.xml><?xml version="1.0" encoding="utf-8"?>
<p:tagLst xmlns:p="http://schemas.openxmlformats.org/presentationml/2006/main">
  <p:tag name="KSO_WM_SLIDE_ID" val="custom20236946_1"/>
  <p:tag name="KSO_WM_TEMPLATE_SUBCATEGORY" val="0"/>
  <p:tag name="KSO_WM_TEMPLATE_MASTER_TYPE" val="0"/>
  <p:tag name="KSO_WM_TEMPLATE_COLOR_TYPE" val="0"/>
  <p:tag name="KSO_WM_SLIDE_TYPE" val="text"/>
  <p:tag name="KSO_WM_SLIDE_SUBTYPE" val="picTxt"/>
  <p:tag name="KSO_WM_SLIDE_ITEM_CNT" val="3"/>
  <p:tag name="KSO_WM_SLIDE_INDEX" val="1"/>
  <p:tag name="KSO_WM_SLIDE_SIZE" val="359.948*287.294"/>
  <p:tag name="KSO_WM_SLIDE_POSITION" val="69.8452*167.405"/>
  <p:tag name="KSO_WM_DIAGRAM_GROUP_CODE" val="l1-1"/>
  <p:tag name="KSO_WM_SLIDE_DIAGTYPE" val="l"/>
  <p:tag name="KSO_WM_TAG_VERSION" val="3.0"/>
  <p:tag name="KSO_WM_BEAUTIFY_FLAG" val="#wm#"/>
  <p:tag name="KSO_WM_TEMPLATE_CATEGORY" val="custom"/>
  <p:tag name="KSO_WM_TEMPLATE_INDEX" val="20236946"/>
  <p:tag name="KSO_WM_SLIDE_LAYOUT" val="a_d_l"/>
  <p:tag name="KSO_WM_SLIDE_LAYOUT_CNT" val="1_3_1"/>
</p:tagLst>
</file>

<file path=ppt/tags/tag195.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36946_1*a*1"/>
  <p:tag name="KSO_WM_TEMPLATE_CATEGORY" val="custom"/>
  <p:tag name="KSO_WM_TEMPLATE_INDEX" val="20236946"/>
  <p:tag name="KSO_WM_UNIT_LAYERLEVEL" val="1"/>
  <p:tag name="KSO_WM_TAG_VERSION" val="3.0"/>
  <p:tag name="KSO_WM_BEAUTIFY_FLAG" val="#wm#"/>
  <p:tag name="KSO_WM_UNIT_PRESET_TEXT" val="单击此处添加标题"/>
</p:tagLst>
</file>

<file path=ppt/tags/tag196.xml><?xml version="1.0" encoding="utf-8"?>
<p:tagLst xmlns:p="http://schemas.openxmlformats.org/presentationml/2006/main">
  <p:tag name="KSO_WM_SLIDE_ID" val="custom20236946_1"/>
  <p:tag name="KSO_WM_TEMPLATE_SUBCATEGORY" val="0"/>
  <p:tag name="KSO_WM_TEMPLATE_MASTER_TYPE" val="0"/>
  <p:tag name="KSO_WM_TEMPLATE_COLOR_TYPE" val="0"/>
  <p:tag name="KSO_WM_SLIDE_TYPE" val="text"/>
  <p:tag name="KSO_WM_SLIDE_SUBTYPE" val="picTxt"/>
  <p:tag name="KSO_WM_SLIDE_ITEM_CNT" val="3"/>
  <p:tag name="KSO_WM_SLIDE_INDEX" val="1"/>
  <p:tag name="KSO_WM_SLIDE_SIZE" val="359.948*287.294"/>
  <p:tag name="KSO_WM_SLIDE_POSITION" val="69.8452*167.405"/>
  <p:tag name="KSO_WM_DIAGRAM_GROUP_CODE" val="l1-1"/>
  <p:tag name="KSO_WM_SLIDE_DIAGTYPE" val="l"/>
  <p:tag name="KSO_WM_TAG_VERSION" val="3.0"/>
  <p:tag name="KSO_WM_BEAUTIFY_FLAG" val="#wm#"/>
  <p:tag name="KSO_WM_TEMPLATE_CATEGORY" val="custom"/>
  <p:tag name="KSO_WM_TEMPLATE_INDEX" val="20236946"/>
  <p:tag name="KSO_WM_SLIDE_LAYOUT" val="a_d_l"/>
  <p:tag name="KSO_WM_SLIDE_LAYOUT_CNT" val="1_3_1"/>
</p:tagLst>
</file>

<file path=ppt/tags/tag197.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36946_1*a*1"/>
  <p:tag name="KSO_WM_TEMPLATE_CATEGORY" val="custom"/>
  <p:tag name="KSO_WM_TEMPLATE_INDEX" val="20236946"/>
  <p:tag name="KSO_WM_UNIT_LAYERLEVEL" val="1"/>
  <p:tag name="KSO_WM_TAG_VERSION" val="3.0"/>
  <p:tag name="KSO_WM_BEAUTIFY_FLAG" val="#wm#"/>
  <p:tag name="KSO_WM_UNIT_PRESET_TEXT" val="单击此处添加标题"/>
</p:tagLst>
</file>

<file path=ppt/tags/tag198.xml><?xml version="1.0" encoding="utf-8"?>
<p:tagLst xmlns:p="http://schemas.openxmlformats.org/presentationml/2006/main">
  <p:tag name="KSO_WM_SLIDE_ID" val="custom20236946_1"/>
  <p:tag name="KSO_WM_TEMPLATE_SUBCATEGORY" val="0"/>
  <p:tag name="KSO_WM_TEMPLATE_MASTER_TYPE" val="0"/>
  <p:tag name="KSO_WM_TEMPLATE_COLOR_TYPE" val="0"/>
  <p:tag name="KSO_WM_SLIDE_TYPE" val="text"/>
  <p:tag name="KSO_WM_SLIDE_SUBTYPE" val="picTxt"/>
  <p:tag name="KSO_WM_SLIDE_ITEM_CNT" val="3"/>
  <p:tag name="KSO_WM_SLIDE_INDEX" val="1"/>
  <p:tag name="KSO_WM_SLIDE_SIZE" val="359.948*287.294"/>
  <p:tag name="KSO_WM_SLIDE_POSITION" val="69.8452*167.405"/>
  <p:tag name="KSO_WM_DIAGRAM_GROUP_CODE" val="l1-1"/>
  <p:tag name="KSO_WM_SLIDE_DIAGTYPE" val="l"/>
  <p:tag name="KSO_WM_TAG_VERSION" val="3.0"/>
  <p:tag name="KSO_WM_BEAUTIFY_FLAG" val="#wm#"/>
  <p:tag name="KSO_WM_TEMPLATE_CATEGORY" val="custom"/>
  <p:tag name="KSO_WM_TEMPLATE_INDEX" val="20236946"/>
  <p:tag name="KSO_WM_SLIDE_LAYOUT" val="a_d_l"/>
  <p:tag name="KSO_WM_SLIDE_LAYOUT_CNT" val="1_3_1"/>
</p:tagLst>
</file>

<file path=ppt/tags/tag199.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36946_1*a*1"/>
  <p:tag name="KSO_WM_TEMPLATE_CATEGORY" val="custom"/>
  <p:tag name="KSO_WM_TEMPLATE_INDEX" val="20236946"/>
  <p:tag name="KSO_WM_UNIT_LAYERLEVEL" val="1"/>
  <p:tag name="KSO_WM_TAG_VERSION" val="3.0"/>
  <p:tag name="KSO_WM_BEAUTIFY_FLAG" val="#wm#"/>
  <p:tag name="KSO_WM_UNIT_PRESET_TEXT" val="单击此处添加标题"/>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i*2"/>
  <p:tag name="KSO_WM_UNIT_LAYERLEVEL" val="1"/>
  <p:tag name="KSO_WM_TAG_VERSION" val="3.0"/>
  <p:tag name="KSO_WM_BEAUTIFY_FLAG" val="#wm#"/>
  <p:tag name="KSO_WM_UNIT_TYPE" val="i"/>
  <p:tag name="KSO_WM_UNIT_INDEX" val="2"/>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3.0"/>
  <p:tag name="KSO_WM_BEAUTIFY_FLAG" val="#wm#"/>
</p:tagLst>
</file>

<file path=ppt/tags/tag200.xml><?xml version="1.0" encoding="utf-8"?>
<p:tagLst xmlns:p="http://schemas.openxmlformats.org/presentationml/2006/main">
  <p:tag name="KSO_WM_SLIDE_ID" val="custom20236946_1"/>
  <p:tag name="KSO_WM_TEMPLATE_SUBCATEGORY" val="0"/>
  <p:tag name="KSO_WM_TEMPLATE_MASTER_TYPE" val="0"/>
  <p:tag name="KSO_WM_TEMPLATE_COLOR_TYPE" val="0"/>
  <p:tag name="KSO_WM_SLIDE_TYPE" val="text"/>
  <p:tag name="KSO_WM_SLIDE_SUBTYPE" val="picTxt"/>
  <p:tag name="KSO_WM_SLIDE_ITEM_CNT" val="3"/>
  <p:tag name="KSO_WM_SLIDE_INDEX" val="1"/>
  <p:tag name="KSO_WM_SLIDE_SIZE" val="359.948*287.294"/>
  <p:tag name="KSO_WM_SLIDE_POSITION" val="69.8452*167.405"/>
  <p:tag name="KSO_WM_DIAGRAM_GROUP_CODE" val="l1-1"/>
  <p:tag name="KSO_WM_SLIDE_DIAGTYPE" val="l"/>
  <p:tag name="KSO_WM_TAG_VERSION" val="3.0"/>
  <p:tag name="KSO_WM_BEAUTIFY_FLAG" val="#wm#"/>
  <p:tag name="KSO_WM_TEMPLATE_CATEGORY" val="custom"/>
  <p:tag name="KSO_WM_TEMPLATE_INDEX" val="20236946"/>
  <p:tag name="KSO_WM_SLIDE_LAYOUT" val="a_d_l"/>
  <p:tag name="KSO_WM_SLIDE_LAYOUT_CNT" val="1_3_1"/>
</p:tagLst>
</file>

<file path=ppt/tags/tag201.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36946_1*a*1"/>
  <p:tag name="KSO_WM_TEMPLATE_CATEGORY" val="custom"/>
  <p:tag name="KSO_WM_TEMPLATE_INDEX" val="20236946"/>
  <p:tag name="KSO_WM_UNIT_LAYERLEVEL" val="1"/>
  <p:tag name="KSO_WM_TAG_VERSION" val="3.0"/>
  <p:tag name="KSO_WM_BEAUTIFY_FLAG" val="#wm#"/>
  <p:tag name="KSO_WM_UNIT_PRESET_TEXT" val="单击此处添加标题"/>
</p:tagLst>
</file>

<file path=ppt/tags/tag202.xml><?xml version="1.0" encoding="utf-8"?>
<p:tagLst xmlns:p="http://schemas.openxmlformats.org/presentationml/2006/main">
  <p:tag name="KSO_WM_SLIDE_ID" val="custom20236946_1"/>
  <p:tag name="KSO_WM_TEMPLATE_SUBCATEGORY" val="0"/>
  <p:tag name="KSO_WM_TEMPLATE_MASTER_TYPE" val="0"/>
  <p:tag name="KSO_WM_TEMPLATE_COLOR_TYPE" val="0"/>
  <p:tag name="KSO_WM_SLIDE_TYPE" val="text"/>
  <p:tag name="KSO_WM_SLIDE_SUBTYPE" val="picTxt"/>
  <p:tag name="KSO_WM_SLIDE_ITEM_CNT" val="3"/>
  <p:tag name="KSO_WM_SLIDE_INDEX" val="1"/>
  <p:tag name="KSO_WM_SLIDE_SIZE" val="359.948*287.294"/>
  <p:tag name="KSO_WM_SLIDE_POSITION" val="69.8452*167.405"/>
  <p:tag name="KSO_WM_DIAGRAM_GROUP_CODE" val="l1-1"/>
  <p:tag name="KSO_WM_SLIDE_DIAGTYPE" val="l"/>
  <p:tag name="KSO_WM_TAG_VERSION" val="3.0"/>
  <p:tag name="KSO_WM_BEAUTIFY_FLAG" val="#wm#"/>
  <p:tag name="KSO_WM_TEMPLATE_CATEGORY" val="custom"/>
  <p:tag name="KSO_WM_TEMPLATE_INDEX" val="20236946"/>
  <p:tag name="KSO_WM_SLIDE_LAYOUT" val="a_d_l"/>
  <p:tag name="KSO_WM_SLIDE_LAYOUT_CNT" val="1_3_1"/>
</p:tagLst>
</file>

<file path=ppt/tags/tag203.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36946_1*a*1"/>
  <p:tag name="KSO_WM_TEMPLATE_CATEGORY" val="custom"/>
  <p:tag name="KSO_WM_TEMPLATE_INDEX" val="20236946"/>
  <p:tag name="KSO_WM_UNIT_LAYERLEVEL" val="1"/>
  <p:tag name="KSO_WM_TAG_VERSION" val="3.0"/>
  <p:tag name="KSO_WM_BEAUTIFY_FLAG" val="#wm#"/>
  <p:tag name="KSO_WM_UNIT_PRESET_TEXT" val="单击此处添加标题"/>
</p:tagLst>
</file>

<file path=ppt/tags/tag204.xml><?xml version="1.0" encoding="utf-8"?>
<p:tagLst xmlns:p="http://schemas.openxmlformats.org/presentationml/2006/main">
  <p:tag name="KSO_WM_SLIDE_ID" val="custom20236946_1"/>
  <p:tag name="KSO_WM_TEMPLATE_SUBCATEGORY" val="0"/>
  <p:tag name="KSO_WM_TEMPLATE_MASTER_TYPE" val="0"/>
  <p:tag name="KSO_WM_TEMPLATE_COLOR_TYPE" val="0"/>
  <p:tag name="KSO_WM_SLIDE_TYPE" val="text"/>
  <p:tag name="KSO_WM_SLIDE_SUBTYPE" val="picTxt"/>
  <p:tag name="KSO_WM_SLIDE_ITEM_CNT" val="3"/>
  <p:tag name="KSO_WM_SLIDE_INDEX" val="1"/>
  <p:tag name="KSO_WM_SLIDE_SIZE" val="359.948*287.294"/>
  <p:tag name="KSO_WM_SLIDE_POSITION" val="69.8452*167.405"/>
  <p:tag name="KSO_WM_DIAGRAM_GROUP_CODE" val="l1-1"/>
  <p:tag name="KSO_WM_SLIDE_DIAGTYPE" val="l"/>
  <p:tag name="KSO_WM_TAG_VERSION" val="3.0"/>
  <p:tag name="KSO_WM_BEAUTIFY_FLAG" val="#wm#"/>
  <p:tag name="KSO_WM_TEMPLATE_CATEGORY" val="custom"/>
  <p:tag name="KSO_WM_TEMPLATE_INDEX" val="20236946"/>
  <p:tag name="KSO_WM_SLIDE_LAYOUT" val="a_d_l"/>
  <p:tag name="KSO_WM_SLIDE_LAYOUT_CNT" val="1_3_1"/>
</p:tagLst>
</file>

<file path=ppt/tags/tag205.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36946_1*a*1"/>
  <p:tag name="KSO_WM_TEMPLATE_CATEGORY" val="custom"/>
  <p:tag name="KSO_WM_TEMPLATE_INDEX" val="20236946"/>
  <p:tag name="KSO_WM_UNIT_LAYERLEVEL" val="1"/>
  <p:tag name="KSO_WM_TAG_VERSION" val="3.0"/>
  <p:tag name="KSO_WM_BEAUTIFY_FLAG" val="#wm#"/>
  <p:tag name="KSO_WM_UNIT_PRESET_TEXT" val="单击此处添加标题"/>
</p:tagLst>
</file>

<file path=ppt/tags/tag206.xml><?xml version="1.0" encoding="utf-8"?>
<p:tagLst xmlns:p="http://schemas.openxmlformats.org/presentationml/2006/main">
  <p:tag name="KSO_WM_SLIDE_ID" val="custom20236946_1"/>
  <p:tag name="KSO_WM_TEMPLATE_SUBCATEGORY" val="0"/>
  <p:tag name="KSO_WM_TEMPLATE_MASTER_TYPE" val="0"/>
  <p:tag name="KSO_WM_TEMPLATE_COLOR_TYPE" val="0"/>
  <p:tag name="KSO_WM_SLIDE_TYPE" val="text"/>
  <p:tag name="KSO_WM_SLIDE_SUBTYPE" val="picTxt"/>
  <p:tag name="KSO_WM_SLIDE_ITEM_CNT" val="3"/>
  <p:tag name="KSO_WM_SLIDE_INDEX" val="1"/>
  <p:tag name="KSO_WM_SLIDE_SIZE" val="359.948*287.294"/>
  <p:tag name="KSO_WM_SLIDE_POSITION" val="69.8452*167.405"/>
  <p:tag name="KSO_WM_DIAGRAM_GROUP_CODE" val="l1-1"/>
  <p:tag name="KSO_WM_SLIDE_DIAGTYPE" val="l"/>
  <p:tag name="KSO_WM_TAG_VERSION" val="3.0"/>
  <p:tag name="KSO_WM_BEAUTIFY_FLAG" val="#wm#"/>
  <p:tag name="KSO_WM_TEMPLATE_CATEGORY" val="custom"/>
  <p:tag name="KSO_WM_TEMPLATE_INDEX" val="20236946"/>
  <p:tag name="KSO_WM_SLIDE_LAYOUT" val="a_d_l"/>
  <p:tag name="KSO_WM_SLIDE_LAYOUT_CNT" val="1_3_1"/>
</p:tagLst>
</file>

<file path=ppt/tags/tag207.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36946_1*a*1"/>
  <p:tag name="KSO_WM_TEMPLATE_CATEGORY" val="custom"/>
  <p:tag name="KSO_WM_TEMPLATE_INDEX" val="20236946"/>
  <p:tag name="KSO_WM_UNIT_LAYERLEVEL" val="1"/>
  <p:tag name="KSO_WM_TAG_VERSION" val="3.0"/>
  <p:tag name="KSO_WM_BEAUTIFY_FLAG" val="#wm#"/>
  <p:tag name="KSO_WM_UNIT_PRESET_TEXT" val="单击此处添加标题"/>
</p:tagLst>
</file>

<file path=ppt/tags/tag208.xml><?xml version="1.0" encoding="utf-8"?>
<p:tagLst xmlns:p="http://schemas.openxmlformats.org/presentationml/2006/main">
  <p:tag name="KSO_WM_SLIDE_ID" val="custom20236946_1"/>
  <p:tag name="KSO_WM_TEMPLATE_SUBCATEGORY" val="0"/>
  <p:tag name="KSO_WM_TEMPLATE_MASTER_TYPE" val="0"/>
  <p:tag name="KSO_WM_TEMPLATE_COLOR_TYPE" val="0"/>
  <p:tag name="KSO_WM_SLIDE_TYPE" val="text"/>
  <p:tag name="KSO_WM_SLIDE_SUBTYPE" val="picTxt"/>
  <p:tag name="KSO_WM_SLIDE_ITEM_CNT" val="3"/>
  <p:tag name="KSO_WM_SLIDE_INDEX" val="1"/>
  <p:tag name="KSO_WM_SLIDE_SIZE" val="359.948*287.294"/>
  <p:tag name="KSO_WM_SLIDE_POSITION" val="69.8452*167.405"/>
  <p:tag name="KSO_WM_DIAGRAM_GROUP_CODE" val="l1-1"/>
  <p:tag name="KSO_WM_SLIDE_DIAGTYPE" val="l"/>
  <p:tag name="KSO_WM_TAG_VERSION" val="3.0"/>
  <p:tag name="KSO_WM_BEAUTIFY_FLAG" val="#wm#"/>
  <p:tag name="KSO_WM_TEMPLATE_CATEGORY" val="custom"/>
  <p:tag name="KSO_WM_TEMPLATE_INDEX" val="20236946"/>
  <p:tag name="KSO_WM_SLIDE_LAYOUT" val="a_d_l"/>
  <p:tag name="KSO_WM_SLIDE_LAYOUT_CNT" val="1_3_1"/>
</p:tagLst>
</file>

<file path=ppt/tags/tag209.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36946_1*a*1"/>
  <p:tag name="KSO_WM_TEMPLATE_CATEGORY" val="custom"/>
  <p:tag name="KSO_WM_TEMPLATE_INDEX" val="20236946"/>
  <p:tag name="KSO_WM_UNIT_LAYERLEVEL" val="1"/>
  <p:tag name="KSO_WM_TAG_VERSION" val="3.0"/>
  <p:tag name="KSO_WM_BEAUTIFY_FLAG" val="#wm#"/>
  <p:tag name="KSO_WM_UNIT_PRESET_TEXT" val="单击此处添加标题"/>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3.0"/>
  <p:tag name="KSO_WM_BEAUTIFY_FLAG" val="#wm#"/>
</p:tagLst>
</file>

<file path=ppt/tags/tag2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36946_1*i*1"/>
  <p:tag name="KSO_WM_TEMPLATE_CATEGORY" val="custom"/>
  <p:tag name="KSO_WM_TEMPLATE_INDEX" val="20236946"/>
  <p:tag name="KSO_WM_UNIT_LAYERLEVEL" val="1"/>
  <p:tag name="KSO_WM_TAG_VERSION" val="3.0"/>
  <p:tag name="KSO_WM_BEAUTIFY_FLAG" val="#wm#"/>
</p:tagLst>
</file>

<file path=ppt/tags/tag2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1_1"/>
  <p:tag name="KSO_WM_TEMPLATE_CATEGORY" val="diagram"/>
  <p:tag name="KSO_WM_TEMPLATE_INDEX" val="20236942"/>
  <p:tag name="KSO_WM_UNIT_LAYERLEVEL" val="1_1_1"/>
  <p:tag name="KSO_WM_TAG_VERSION" val="3.0"/>
  <p:tag name="KSO_WM_BEAUTIFY_FLAG" val="#wm#"/>
  <p:tag name="KSO_WM_UNIT_VALUE" val="75*69"/>
  <p:tag name="KSO_WM_DIAGRAM_GROUP_CODE" val="l1-1"/>
  <p:tag name="KSO_WM_UNIT_TYPE" val="l_h_x"/>
  <p:tag name="KSO_WM_UNIT_INDEX" val="1_1_1"/>
  <p:tag name="KSO_WM_DIAGRAM_VERSION" val="3"/>
  <p:tag name="KSO_WM_DIAGRAM_COLOR_TRICK" val="1"/>
  <p:tag name="KSO_WM_DIAGRAM_COLOR_TEXT_CAN_REMOVE" val="n"/>
  <p:tag name="KSO_WM_DIAGRAM_MAX_ITEMCNT" val="4"/>
  <p:tag name="KSO_WM_DIAGRAM_MIN_ITEMCNT" val="2"/>
  <p:tag name="KSO_WM_DIAGRAM_VIRTUALLY_FRAME" val="{&quot;height&quot;:323.66039812703775,&quot;left&quot;:69.84519435612238,&quot;top&quot;:149.23960187296225,&quot;width&quot;:582.3548056438776}"/>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2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3_1"/>
  <p:tag name="KSO_WM_TEMPLATE_CATEGORY" val="diagram"/>
  <p:tag name="KSO_WM_TEMPLATE_INDEX" val="20236942"/>
  <p:tag name="KSO_WM_UNIT_LAYERLEVEL" val="1_1_1"/>
  <p:tag name="KSO_WM_TAG_VERSION" val="3.0"/>
  <p:tag name="KSO_WM_BEAUTIFY_FLAG" val="#wm#"/>
  <p:tag name="KSO_WM_UNIT_VALUE" val="75*75"/>
  <p:tag name="KSO_WM_DIAGRAM_GROUP_CODE" val="l1-1"/>
  <p:tag name="KSO_WM_UNIT_TYPE" val="l_h_x"/>
  <p:tag name="KSO_WM_UNIT_INDEX" val="1_3_1"/>
  <p:tag name="KSO_WM_DIAGRAM_VERSION" val="3"/>
  <p:tag name="KSO_WM_DIAGRAM_COLOR_TRICK" val="1"/>
  <p:tag name="KSO_WM_DIAGRAM_COLOR_TEXT_CAN_REMOVE" val="n"/>
  <p:tag name="KSO_WM_DIAGRAM_MAX_ITEMCNT" val="4"/>
  <p:tag name="KSO_WM_DIAGRAM_MIN_ITEMCNT" val="2"/>
  <p:tag name="KSO_WM_DIAGRAM_VIRTUALLY_FRAME" val="{&quot;height&quot;:323.66039812703775,&quot;left&quot;:69.84519435612238,&quot;top&quot;:149.23960187296225,&quot;width&quot;:582.3548056438776}"/>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Lst>
</file>

<file path=ppt/tags/tag213.xml><?xml version="1.0" encoding="utf-8"?>
<p:tagLst xmlns:p="http://schemas.openxmlformats.org/presentationml/2006/main">
  <p:tag name="KSO_WM_SLIDE_ID" val="custom20236946_1"/>
  <p:tag name="KSO_WM_TEMPLATE_SUBCATEGORY" val="0"/>
  <p:tag name="KSO_WM_TEMPLATE_MASTER_TYPE" val="0"/>
  <p:tag name="KSO_WM_TEMPLATE_COLOR_TYPE" val="0"/>
  <p:tag name="KSO_WM_SLIDE_TYPE" val="text"/>
  <p:tag name="KSO_WM_SLIDE_SUBTYPE" val="picTxt"/>
  <p:tag name="KSO_WM_SLIDE_ITEM_CNT" val="3"/>
  <p:tag name="KSO_WM_SLIDE_INDEX" val="1"/>
  <p:tag name="KSO_WM_SLIDE_SIZE" val="359.948*287.294"/>
  <p:tag name="KSO_WM_SLIDE_POSITION" val="69.8452*167.405"/>
  <p:tag name="KSO_WM_DIAGRAM_GROUP_CODE" val="l1-1"/>
  <p:tag name="KSO_WM_SLIDE_DIAGTYPE" val="l"/>
  <p:tag name="KSO_WM_TAG_VERSION" val="3.0"/>
  <p:tag name="KSO_WM_BEAUTIFY_FLAG" val="#wm#"/>
  <p:tag name="KSO_WM_TEMPLATE_CATEGORY" val="custom"/>
  <p:tag name="KSO_WM_TEMPLATE_INDEX" val="20236946"/>
  <p:tag name="KSO_WM_SLIDE_LAYOUT" val="a_d_l"/>
  <p:tag name="KSO_WM_SLIDE_LAYOUT_CNT" val="1_3_1"/>
</p:tagLst>
</file>

<file path=ppt/tags/tag214.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36946_1*a*1"/>
  <p:tag name="KSO_WM_TEMPLATE_CATEGORY" val="custom"/>
  <p:tag name="KSO_WM_TEMPLATE_INDEX" val="20236946"/>
  <p:tag name="KSO_WM_UNIT_LAYERLEVEL" val="1"/>
  <p:tag name="KSO_WM_TAG_VERSION" val="3.0"/>
  <p:tag name="KSO_WM_BEAUTIFY_FLAG" val="#wm#"/>
  <p:tag name="KSO_WM_UNIT_PRESET_TEXT" val="单击此处添加标题"/>
</p:tagLst>
</file>

<file path=ppt/tags/tag2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1_1"/>
  <p:tag name="KSO_WM_TEMPLATE_CATEGORY" val="diagram"/>
  <p:tag name="KSO_WM_TEMPLATE_INDEX" val="20236942"/>
  <p:tag name="KSO_WM_UNIT_LAYERLEVEL" val="1_1_1"/>
  <p:tag name="KSO_WM_TAG_VERSION" val="3.0"/>
  <p:tag name="KSO_WM_BEAUTIFY_FLAG" val="#wm#"/>
  <p:tag name="KSO_WM_UNIT_VALUE" val="75*69"/>
  <p:tag name="KSO_WM_DIAGRAM_GROUP_CODE" val="l1-1"/>
  <p:tag name="KSO_WM_UNIT_TYPE" val="l_h_x"/>
  <p:tag name="KSO_WM_UNIT_INDEX" val="1_1_1"/>
  <p:tag name="KSO_WM_DIAGRAM_VERSION" val="3"/>
  <p:tag name="KSO_WM_DIAGRAM_COLOR_TRICK" val="1"/>
  <p:tag name="KSO_WM_DIAGRAM_COLOR_TEXT_CAN_REMOVE" val="n"/>
  <p:tag name="KSO_WM_DIAGRAM_MAX_ITEMCNT" val="4"/>
  <p:tag name="KSO_WM_DIAGRAM_MIN_ITEMCNT" val="2"/>
  <p:tag name="KSO_WM_DIAGRAM_VIRTUALLY_FRAME" val="{&quot;height&quot;:323.66039812703775,&quot;left&quot;:69.84519435612238,&quot;top&quot;:149.23960187296225,&quot;width&quot;:582.3548056438776}"/>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2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3_1"/>
  <p:tag name="KSO_WM_TEMPLATE_CATEGORY" val="diagram"/>
  <p:tag name="KSO_WM_TEMPLATE_INDEX" val="20236942"/>
  <p:tag name="KSO_WM_UNIT_LAYERLEVEL" val="1_1_1"/>
  <p:tag name="KSO_WM_TAG_VERSION" val="3.0"/>
  <p:tag name="KSO_WM_BEAUTIFY_FLAG" val="#wm#"/>
  <p:tag name="KSO_WM_UNIT_VALUE" val="75*75"/>
  <p:tag name="KSO_WM_DIAGRAM_GROUP_CODE" val="l1-1"/>
  <p:tag name="KSO_WM_UNIT_TYPE" val="l_h_x"/>
  <p:tag name="KSO_WM_UNIT_INDEX" val="1_3_1"/>
  <p:tag name="KSO_WM_DIAGRAM_VERSION" val="3"/>
  <p:tag name="KSO_WM_DIAGRAM_COLOR_TRICK" val="1"/>
  <p:tag name="KSO_WM_DIAGRAM_COLOR_TEXT_CAN_REMOVE" val="n"/>
  <p:tag name="KSO_WM_DIAGRAM_MAX_ITEMCNT" val="4"/>
  <p:tag name="KSO_WM_DIAGRAM_MIN_ITEMCNT" val="2"/>
  <p:tag name="KSO_WM_DIAGRAM_VIRTUALLY_FRAME" val="{&quot;height&quot;:323.66039812703775,&quot;left&quot;:69.84519435612238,&quot;top&quot;:149.23960187296225,&quot;width&quot;:582.3548056438776}"/>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Lst>
</file>

<file path=ppt/tags/tag217.xml><?xml version="1.0" encoding="utf-8"?>
<p:tagLst xmlns:p="http://schemas.openxmlformats.org/presentationml/2006/main">
  <p:tag name="KSO_WM_SLIDE_ID" val="custom20236946_1"/>
  <p:tag name="KSO_WM_TEMPLATE_SUBCATEGORY" val="0"/>
  <p:tag name="KSO_WM_TEMPLATE_MASTER_TYPE" val="0"/>
  <p:tag name="KSO_WM_TEMPLATE_COLOR_TYPE" val="0"/>
  <p:tag name="KSO_WM_SLIDE_TYPE" val="text"/>
  <p:tag name="KSO_WM_SLIDE_SUBTYPE" val="picTxt"/>
  <p:tag name="KSO_WM_SLIDE_ITEM_CNT" val="3"/>
  <p:tag name="KSO_WM_SLIDE_INDEX" val="1"/>
  <p:tag name="KSO_WM_SLIDE_SIZE" val="359.948*287.294"/>
  <p:tag name="KSO_WM_SLIDE_POSITION" val="69.8452*167.405"/>
  <p:tag name="KSO_WM_DIAGRAM_GROUP_CODE" val="l1-1"/>
  <p:tag name="KSO_WM_SLIDE_DIAGTYPE" val="l"/>
  <p:tag name="KSO_WM_TAG_VERSION" val="3.0"/>
  <p:tag name="KSO_WM_BEAUTIFY_FLAG" val="#wm#"/>
  <p:tag name="KSO_WM_TEMPLATE_CATEGORY" val="custom"/>
  <p:tag name="KSO_WM_TEMPLATE_INDEX" val="20236946"/>
  <p:tag name="KSO_WM_SLIDE_LAYOUT" val="a_d_l"/>
  <p:tag name="KSO_WM_SLIDE_LAYOUT_CNT" val="1_3_1"/>
</p:tagLst>
</file>

<file path=ppt/tags/tag218.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36946_1*a*1"/>
  <p:tag name="KSO_WM_TEMPLATE_CATEGORY" val="custom"/>
  <p:tag name="KSO_WM_TEMPLATE_INDEX" val="20236946"/>
  <p:tag name="KSO_WM_UNIT_LAYERLEVEL" val="1"/>
  <p:tag name="KSO_WM_TAG_VERSION" val="3.0"/>
  <p:tag name="KSO_WM_BEAUTIFY_FLAG" val="#wm#"/>
  <p:tag name="KSO_WM_UNIT_PRESET_TEXT" val="单击此处添加标题"/>
</p:tagLst>
</file>

<file path=ppt/tags/tag2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1_1"/>
  <p:tag name="KSO_WM_TEMPLATE_CATEGORY" val="diagram"/>
  <p:tag name="KSO_WM_TEMPLATE_INDEX" val="20236942"/>
  <p:tag name="KSO_WM_UNIT_LAYERLEVEL" val="1_1_1"/>
  <p:tag name="KSO_WM_TAG_VERSION" val="3.0"/>
  <p:tag name="KSO_WM_BEAUTIFY_FLAG" val="#wm#"/>
  <p:tag name="KSO_WM_UNIT_VALUE" val="75*69"/>
  <p:tag name="KSO_WM_DIAGRAM_GROUP_CODE" val="l1-1"/>
  <p:tag name="KSO_WM_UNIT_TYPE" val="l_h_x"/>
  <p:tag name="KSO_WM_UNIT_INDEX" val="1_1_1"/>
  <p:tag name="KSO_WM_DIAGRAM_VERSION" val="3"/>
  <p:tag name="KSO_WM_DIAGRAM_COLOR_TRICK" val="1"/>
  <p:tag name="KSO_WM_DIAGRAM_COLOR_TEXT_CAN_REMOVE" val="n"/>
  <p:tag name="KSO_WM_DIAGRAM_MAX_ITEMCNT" val="4"/>
  <p:tag name="KSO_WM_DIAGRAM_MIN_ITEMCNT" val="2"/>
  <p:tag name="KSO_WM_DIAGRAM_VIRTUALLY_FRAME" val="{&quot;height&quot;:323.66039812703775,&quot;left&quot;:69.84519435612238,&quot;top&quot;:149.23960187296225,&quot;width&quot;:582.3548056438776}"/>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i*1"/>
  <p:tag name="KSO_WM_UNIT_LAYERLEVEL" val="1"/>
  <p:tag name="KSO_WM_TAG_VERSION" val="3.0"/>
  <p:tag name="KSO_WM_BEAUTIFY_FLAG" val="#wm#"/>
  <p:tag name="KSO_WM_UNIT_TYPE" val="i"/>
  <p:tag name="KSO_WM_UNIT_INDEX" val="1"/>
</p:tagLst>
</file>

<file path=ppt/tags/tag2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3_1"/>
  <p:tag name="KSO_WM_TEMPLATE_CATEGORY" val="diagram"/>
  <p:tag name="KSO_WM_TEMPLATE_INDEX" val="20236942"/>
  <p:tag name="KSO_WM_UNIT_LAYERLEVEL" val="1_1_1"/>
  <p:tag name="KSO_WM_TAG_VERSION" val="3.0"/>
  <p:tag name="KSO_WM_BEAUTIFY_FLAG" val="#wm#"/>
  <p:tag name="KSO_WM_UNIT_VALUE" val="75*75"/>
  <p:tag name="KSO_WM_DIAGRAM_GROUP_CODE" val="l1-1"/>
  <p:tag name="KSO_WM_UNIT_TYPE" val="l_h_x"/>
  <p:tag name="KSO_WM_UNIT_INDEX" val="1_3_1"/>
  <p:tag name="KSO_WM_DIAGRAM_VERSION" val="3"/>
  <p:tag name="KSO_WM_DIAGRAM_COLOR_TRICK" val="1"/>
  <p:tag name="KSO_WM_DIAGRAM_COLOR_TEXT_CAN_REMOVE" val="n"/>
  <p:tag name="KSO_WM_DIAGRAM_MAX_ITEMCNT" val="4"/>
  <p:tag name="KSO_WM_DIAGRAM_MIN_ITEMCNT" val="2"/>
  <p:tag name="KSO_WM_DIAGRAM_VIRTUALLY_FRAME" val="{&quot;height&quot;:323.66039812703775,&quot;left&quot;:69.84519435612238,&quot;top&quot;:149.23960187296225,&quot;width&quot;:582.3548056438776}"/>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Lst>
</file>

<file path=ppt/tags/tag221.xml><?xml version="1.0" encoding="utf-8"?>
<p:tagLst xmlns:p="http://schemas.openxmlformats.org/presentationml/2006/main">
  <p:tag name="KSO_WM_SLIDE_ID" val="custom20236946_1"/>
  <p:tag name="KSO_WM_TEMPLATE_SUBCATEGORY" val="0"/>
  <p:tag name="KSO_WM_TEMPLATE_MASTER_TYPE" val="0"/>
  <p:tag name="KSO_WM_TEMPLATE_COLOR_TYPE" val="0"/>
  <p:tag name="KSO_WM_SLIDE_TYPE" val="text"/>
  <p:tag name="KSO_WM_SLIDE_SUBTYPE" val="picTxt"/>
  <p:tag name="KSO_WM_SLIDE_ITEM_CNT" val="3"/>
  <p:tag name="KSO_WM_SLIDE_INDEX" val="1"/>
  <p:tag name="KSO_WM_SLIDE_SIZE" val="359.948*287.294"/>
  <p:tag name="KSO_WM_SLIDE_POSITION" val="69.8452*167.405"/>
  <p:tag name="KSO_WM_DIAGRAM_GROUP_CODE" val="l1-1"/>
  <p:tag name="KSO_WM_SLIDE_DIAGTYPE" val="l"/>
  <p:tag name="KSO_WM_TAG_VERSION" val="3.0"/>
  <p:tag name="KSO_WM_BEAUTIFY_FLAG" val="#wm#"/>
  <p:tag name="KSO_WM_TEMPLATE_CATEGORY" val="custom"/>
  <p:tag name="KSO_WM_TEMPLATE_INDEX" val="20236946"/>
  <p:tag name="KSO_WM_SLIDE_LAYOUT" val="a_d_l"/>
  <p:tag name="KSO_WM_SLIDE_LAYOUT_CNT" val="1_3_1"/>
</p:tagLst>
</file>

<file path=ppt/tags/tag222.xml><?xml version="1.0" encoding="utf-8"?>
<p:tagLst xmlns:p="http://schemas.openxmlformats.org/presentationml/2006/main">
  <p:tag name="KSO_WM_UNIT_HIGHLIGHT" val="0"/>
  <p:tag name="KSO_WM_UNIT_COMPATIBLE" val="1"/>
  <p:tag name="KSO_WM_UNIT_DIAGRAM_ISNUMVISUAL" val="0"/>
  <p:tag name="KSO_WM_UNIT_DIAGRAM_ISREFERUNIT" val="0"/>
  <p:tag name="KSO_WM_UNIT_ID" val="custom20233354_7*e*1"/>
  <p:tag name="KSO_WM_TEMPLATE_CATEGORY" val="custom"/>
  <p:tag name="KSO_WM_TEMPLATE_INDEX" val="20233354"/>
  <p:tag name="KSO_WM_UNIT_LAYERLEVEL" val="1"/>
  <p:tag name="KSO_WM_TAG_VERSION" val="3.0"/>
  <p:tag name="KSO_WM_BEAUTIFY_FLAG" val="#wm#"/>
  <p:tag name="KSO_WM_UNIT_NOCLEAR" val="0"/>
  <p:tag name="KSO_WM_UNIT_VALUE" val="13"/>
  <p:tag name="KSO_WM_UNIT_TYPE" val="e"/>
  <p:tag name="KSO_WM_UNIT_INDEX" val="1"/>
  <p:tag name="KSO_WM_UNIT_PRESET_TEXT" val="PART ONE"/>
</p:tagLst>
</file>

<file path=ppt/tags/tag223.xml><?xml version="1.0" encoding="utf-8"?>
<p:tagLst xmlns:p="http://schemas.openxmlformats.org/presentationml/2006/main">
  <p:tag name="KSO_WM_SLIDE_ID" val="custom20233354_7"/>
  <p:tag name="KSO_WM_TEMPLATE_SUBCATEGORY" val="29"/>
  <p:tag name="KSO_WM_TEMPLATE_MASTER_TYPE" val="0"/>
  <p:tag name="KSO_WM_TEMPLATE_COLOR_TYPE" val="0"/>
  <p:tag name="KSO_WM_SLIDE_ITEM_CNT" val="0"/>
  <p:tag name="KSO_WM_SLIDE_INDEX" val="7"/>
  <p:tag name="KSO_WM_TAG_VERSION" val="3.0"/>
  <p:tag name="KSO_WM_BEAUTIFY_FLAG" val="#wm#"/>
  <p:tag name="KSO_WM_TEMPLATE_CATEGORY" val="custom"/>
  <p:tag name="KSO_WM_TEMPLATE_INDEX" val="20233354"/>
  <p:tag name="KSO_WM_SLIDE_TYPE" val="sectionTitle"/>
  <p:tag name="KSO_WM_SLIDE_SUBTYPE" val="pureTxt"/>
  <p:tag name="KSO_WM_SLIDE_LAYOUT" val="a_e"/>
  <p:tag name="KSO_WM_SLIDE_LAYOUT_CNT" val="1_1"/>
</p:tagLst>
</file>

<file path=ppt/tags/tag224.xml><?xml version="1.0" encoding="utf-8"?>
<p:tagLst xmlns:p="http://schemas.openxmlformats.org/presentationml/2006/main">
  <p:tag name="KSO_WM_UNIT_HIGHLIGHT" val="0"/>
  <p:tag name="KSO_WM_UNIT_COMPATIBLE" val="1"/>
  <p:tag name="KSO_WM_UNIT_DIAGRAM_ISNUMVISUAL" val="0"/>
  <p:tag name="KSO_WM_UNIT_DIAGRAM_ISREFERUNIT" val="0"/>
  <p:tag name="KSO_WM_UNIT_ID" val="custom20233354_7*e*1"/>
  <p:tag name="KSO_WM_TEMPLATE_CATEGORY" val="custom"/>
  <p:tag name="KSO_WM_TEMPLATE_INDEX" val="20233354"/>
  <p:tag name="KSO_WM_UNIT_LAYERLEVEL" val="1"/>
  <p:tag name="KSO_WM_TAG_VERSION" val="3.0"/>
  <p:tag name="KSO_WM_BEAUTIFY_FLAG" val="#wm#"/>
  <p:tag name="KSO_WM_UNIT_NOCLEAR" val="0"/>
  <p:tag name="KSO_WM_UNIT_VALUE" val="13"/>
  <p:tag name="KSO_WM_UNIT_TYPE" val="e"/>
  <p:tag name="KSO_WM_UNIT_INDEX" val="1"/>
  <p:tag name="KSO_WM_UNIT_PRESET_TEXT" val="PART ONE"/>
</p:tagLst>
</file>

<file path=ppt/tags/tag225.xml><?xml version="1.0" encoding="utf-8"?>
<p:tagLst xmlns:p="http://schemas.openxmlformats.org/presentationml/2006/main">
  <p:tag name="KSO_WM_SLIDE_ID" val="custom20233354_7"/>
  <p:tag name="KSO_WM_TEMPLATE_SUBCATEGORY" val="29"/>
  <p:tag name="KSO_WM_TEMPLATE_MASTER_TYPE" val="0"/>
  <p:tag name="KSO_WM_TEMPLATE_COLOR_TYPE" val="0"/>
  <p:tag name="KSO_WM_SLIDE_ITEM_CNT" val="0"/>
  <p:tag name="KSO_WM_SLIDE_INDEX" val="7"/>
  <p:tag name="KSO_WM_TAG_VERSION" val="3.0"/>
  <p:tag name="KSO_WM_BEAUTIFY_FLAG" val="#wm#"/>
  <p:tag name="KSO_WM_TEMPLATE_CATEGORY" val="custom"/>
  <p:tag name="KSO_WM_TEMPLATE_INDEX" val="20233354"/>
  <p:tag name="KSO_WM_SLIDE_TYPE" val="sectionTitle"/>
  <p:tag name="KSO_WM_SLIDE_SUBTYPE" val="pureTxt"/>
  <p:tag name="KSO_WM_SLIDE_LAYOUT" val="a_e"/>
  <p:tag name="KSO_WM_SLIDE_LAYOUT_CNT" val="1_1"/>
</p:tagLst>
</file>

<file path=ppt/tags/tag226.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36946_1*a*1"/>
  <p:tag name="KSO_WM_TEMPLATE_CATEGORY" val="custom"/>
  <p:tag name="KSO_WM_TEMPLATE_INDEX" val="20236946"/>
  <p:tag name="KSO_WM_UNIT_LAYERLEVEL" val="1"/>
  <p:tag name="KSO_WM_TAG_VERSION" val="3.0"/>
  <p:tag name="KSO_WM_BEAUTIFY_FLAG" val="#wm#"/>
  <p:tag name="KSO_WM_UNIT_PRESET_TEXT" val="单击此处添加标题"/>
</p:tagLst>
</file>

<file path=ppt/tags/tag2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1_1"/>
  <p:tag name="KSO_WM_TEMPLATE_CATEGORY" val="diagram"/>
  <p:tag name="KSO_WM_TEMPLATE_INDEX" val="20236942"/>
  <p:tag name="KSO_WM_UNIT_LAYERLEVEL" val="1_1_1"/>
  <p:tag name="KSO_WM_TAG_VERSION" val="3.0"/>
  <p:tag name="KSO_WM_BEAUTIFY_FLAG" val="#wm#"/>
  <p:tag name="KSO_WM_UNIT_VALUE" val="75*69"/>
  <p:tag name="KSO_WM_DIAGRAM_GROUP_CODE" val="l1-1"/>
  <p:tag name="KSO_WM_UNIT_TYPE" val="l_h_x"/>
  <p:tag name="KSO_WM_UNIT_INDEX" val="1_1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2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2_1"/>
  <p:tag name="KSO_WM_TEMPLATE_CATEGORY" val="diagram"/>
  <p:tag name="KSO_WM_TEMPLATE_INDEX" val="20236942"/>
  <p:tag name="KSO_WM_UNIT_LAYERLEVEL" val="1_1_1"/>
  <p:tag name="KSO_WM_TAG_VERSION" val="3.0"/>
  <p:tag name="KSO_WM_BEAUTIFY_FLAG" val="#wm#"/>
  <p:tag name="KSO_WM_UNIT_VALUE" val="75*75"/>
  <p:tag name="KSO_WM_DIAGRAM_GROUP_CODE" val="l1-1"/>
  <p:tag name="KSO_WM_UNIT_TYPE" val="l_h_x"/>
  <p:tag name="KSO_WM_UNIT_INDEX" val="1_2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2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3_1"/>
  <p:tag name="KSO_WM_TEMPLATE_CATEGORY" val="diagram"/>
  <p:tag name="KSO_WM_TEMPLATE_INDEX" val="20236942"/>
  <p:tag name="KSO_WM_UNIT_LAYERLEVEL" val="1_1_1"/>
  <p:tag name="KSO_WM_TAG_VERSION" val="3.0"/>
  <p:tag name="KSO_WM_BEAUTIFY_FLAG" val="#wm#"/>
  <p:tag name="KSO_WM_UNIT_VALUE" val="75*75"/>
  <p:tag name="KSO_WM_DIAGRAM_GROUP_CODE" val="l1-1"/>
  <p:tag name="KSO_WM_UNIT_TYPE" val="l_h_x"/>
  <p:tag name="KSO_WM_UNIT_INDEX" val="1_3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i*2"/>
  <p:tag name="KSO_WM_UNIT_LAYERLEVEL" val="1"/>
  <p:tag name="KSO_WM_TAG_VERSION" val="3.0"/>
  <p:tag name="KSO_WM_BEAUTIFY_FLAG" val="#wm#"/>
  <p:tag name="KSO_WM_UNIT_TYPE" val="i"/>
  <p:tag name="KSO_WM_UNIT_INDEX" val="2"/>
</p:tagLst>
</file>

<file path=ppt/tags/tag230.xml><?xml version="1.0" encoding="utf-8"?>
<p:tagLst xmlns:p="http://schemas.openxmlformats.org/presentationml/2006/main">
  <p:tag name="KSO_WM_SLIDE_ID" val="custom20236946_1"/>
  <p:tag name="KSO_WM_TEMPLATE_SUBCATEGORY" val="0"/>
  <p:tag name="KSO_WM_TEMPLATE_MASTER_TYPE" val="0"/>
  <p:tag name="KSO_WM_TEMPLATE_COLOR_TYPE" val="0"/>
  <p:tag name="KSO_WM_SLIDE_TYPE" val="text"/>
  <p:tag name="KSO_WM_SLIDE_SUBTYPE" val="picTxt"/>
  <p:tag name="KSO_WM_SLIDE_ITEM_CNT" val="3"/>
  <p:tag name="KSO_WM_SLIDE_INDEX" val="1"/>
  <p:tag name="KSO_WM_SLIDE_SIZE" val="359.948*287.294"/>
  <p:tag name="KSO_WM_SLIDE_POSITION" val="69.8452*167.405"/>
  <p:tag name="KSO_WM_DIAGRAM_GROUP_CODE" val="l1-1"/>
  <p:tag name="KSO_WM_SLIDE_DIAGTYPE" val="l"/>
  <p:tag name="KSO_WM_TAG_VERSION" val="3.0"/>
  <p:tag name="KSO_WM_BEAUTIFY_FLAG" val="#wm#"/>
  <p:tag name="KSO_WM_TEMPLATE_CATEGORY" val="custom"/>
  <p:tag name="KSO_WM_TEMPLATE_INDEX" val="20236946"/>
  <p:tag name="KSO_WM_SLIDE_LAYOUT" val="a_d_l"/>
  <p:tag name="KSO_WM_SLIDE_LAYOUT_CNT" val="1_3_1"/>
</p:tagLst>
</file>

<file path=ppt/tags/tag231.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36946_1*a*1"/>
  <p:tag name="KSO_WM_TEMPLATE_CATEGORY" val="custom"/>
  <p:tag name="KSO_WM_TEMPLATE_INDEX" val="20236946"/>
  <p:tag name="KSO_WM_UNIT_LAYERLEVEL" val="1"/>
  <p:tag name="KSO_WM_TAG_VERSION" val="3.0"/>
  <p:tag name="KSO_WM_BEAUTIFY_FLAG" val="#wm#"/>
  <p:tag name="KSO_WM_UNIT_PRESET_TEXT" val="单击此处添加标题"/>
</p:tagLst>
</file>

<file path=ppt/tags/tag2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1_1"/>
  <p:tag name="KSO_WM_TEMPLATE_CATEGORY" val="diagram"/>
  <p:tag name="KSO_WM_TEMPLATE_INDEX" val="20236942"/>
  <p:tag name="KSO_WM_UNIT_LAYERLEVEL" val="1_1_1"/>
  <p:tag name="KSO_WM_TAG_VERSION" val="3.0"/>
  <p:tag name="KSO_WM_BEAUTIFY_FLAG" val="#wm#"/>
  <p:tag name="KSO_WM_UNIT_VALUE" val="75*69"/>
  <p:tag name="KSO_WM_DIAGRAM_GROUP_CODE" val="l1-1"/>
  <p:tag name="KSO_WM_UNIT_TYPE" val="l_h_x"/>
  <p:tag name="KSO_WM_UNIT_INDEX" val="1_1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2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2_1"/>
  <p:tag name="KSO_WM_TEMPLATE_CATEGORY" val="diagram"/>
  <p:tag name="KSO_WM_TEMPLATE_INDEX" val="20236942"/>
  <p:tag name="KSO_WM_UNIT_LAYERLEVEL" val="1_1_1"/>
  <p:tag name="KSO_WM_TAG_VERSION" val="3.0"/>
  <p:tag name="KSO_WM_BEAUTIFY_FLAG" val="#wm#"/>
  <p:tag name="KSO_WM_UNIT_VALUE" val="75*75"/>
  <p:tag name="KSO_WM_DIAGRAM_GROUP_CODE" val="l1-1"/>
  <p:tag name="KSO_WM_UNIT_TYPE" val="l_h_x"/>
  <p:tag name="KSO_WM_UNIT_INDEX" val="1_2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2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3_1"/>
  <p:tag name="KSO_WM_TEMPLATE_CATEGORY" val="diagram"/>
  <p:tag name="KSO_WM_TEMPLATE_INDEX" val="20236942"/>
  <p:tag name="KSO_WM_UNIT_LAYERLEVEL" val="1_1_1"/>
  <p:tag name="KSO_WM_TAG_VERSION" val="3.0"/>
  <p:tag name="KSO_WM_BEAUTIFY_FLAG" val="#wm#"/>
  <p:tag name="KSO_WM_UNIT_VALUE" val="75*75"/>
  <p:tag name="KSO_WM_DIAGRAM_GROUP_CODE" val="l1-1"/>
  <p:tag name="KSO_WM_UNIT_TYPE" val="l_h_x"/>
  <p:tag name="KSO_WM_UNIT_INDEX" val="1_3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Lst>
</file>

<file path=ppt/tags/tag235.xml><?xml version="1.0" encoding="utf-8"?>
<p:tagLst xmlns:p="http://schemas.openxmlformats.org/presentationml/2006/main">
  <p:tag name="KSO_WM_SLIDE_ID" val="custom20236946_1"/>
  <p:tag name="KSO_WM_TEMPLATE_SUBCATEGORY" val="0"/>
  <p:tag name="KSO_WM_TEMPLATE_MASTER_TYPE" val="0"/>
  <p:tag name="KSO_WM_TEMPLATE_COLOR_TYPE" val="0"/>
  <p:tag name="KSO_WM_SLIDE_TYPE" val="text"/>
  <p:tag name="KSO_WM_SLIDE_SUBTYPE" val="picTxt"/>
  <p:tag name="KSO_WM_SLIDE_ITEM_CNT" val="3"/>
  <p:tag name="KSO_WM_SLIDE_INDEX" val="1"/>
  <p:tag name="KSO_WM_SLIDE_SIZE" val="359.948*287.294"/>
  <p:tag name="KSO_WM_SLIDE_POSITION" val="69.8452*167.405"/>
  <p:tag name="KSO_WM_DIAGRAM_GROUP_CODE" val="l1-1"/>
  <p:tag name="KSO_WM_SLIDE_DIAGTYPE" val="l"/>
  <p:tag name="KSO_WM_TAG_VERSION" val="3.0"/>
  <p:tag name="KSO_WM_BEAUTIFY_FLAG" val="#wm#"/>
  <p:tag name="KSO_WM_TEMPLATE_CATEGORY" val="custom"/>
  <p:tag name="KSO_WM_TEMPLATE_INDEX" val="20236946"/>
  <p:tag name="KSO_WM_SLIDE_LAYOUT" val="a_d_l"/>
  <p:tag name="KSO_WM_SLIDE_LAYOUT_CNT" val="1_3_1"/>
</p:tagLst>
</file>

<file path=ppt/tags/tag236.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36946_1*a*1"/>
  <p:tag name="KSO_WM_TEMPLATE_CATEGORY" val="custom"/>
  <p:tag name="KSO_WM_TEMPLATE_INDEX" val="20236946"/>
  <p:tag name="KSO_WM_UNIT_LAYERLEVEL" val="1"/>
  <p:tag name="KSO_WM_TAG_VERSION" val="3.0"/>
  <p:tag name="KSO_WM_BEAUTIFY_FLAG" val="#wm#"/>
  <p:tag name="KSO_WM_UNIT_PRESET_TEXT" val="单击此处添加标题"/>
</p:tagLst>
</file>

<file path=ppt/tags/tag2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3_1"/>
  <p:tag name="KSO_WM_TEMPLATE_CATEGORY" val="diagram"/>
  <p:tag name="KSO_WM_TEMPLATE_INDEX" val="20236942"/>
  <p:tag name="KSO_WM_UNIT_LAYERLEVEL" val="1_1_1"/>
  <p:tag name="KSO_WM_TAG_VERSION" val="3.0"/>
  <p:tag name="KSO_WM_BEAUTIFY_FLAG" val="#wm#"/>
  <p:tag name="KSO_WM_UNIT_VALUE" val="75*75"/>
  <p:tag name="KSO_WM_DIAGRAM_GROUP_CODE" val="l1-1"/>
  <p:tag name="KSO_WM_UNIT_TYPE" val="l_h_x"/>
  <p:tag name="KSO_WM_UNIT_INDEX" val="1_3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Lst>
</file>

<file path=ppt/tags/tag238.xml><?xml version="1.0" encoding="utf-8"?>
<p:tagLst xmlns:p="http://schemas.openxmlformats.org/presentationml/2006/main">
  <p:tag name="KSO_WM_SLIDE_ID" val="custom20236946_1"/>
  <p:tag name="KSO_WM_TEMPLATE_SUBCATEGORY" val="0"/>
  <p:tag name="KSO_WM_TEMPLATE_MASTER_TYPE" val="0"/>
  <p:tag name="KSO_WM_TEMPLATE_COLOR_TYPE" val="0"/>
  <p:tag name="KSO_WM_SLIDE_TYPE" val="text"/>
  <p:tag name="KSO_WM_SLIDE_SUBTYPE" val="picTxt"/>
  <p:tag name="KSO_WM_SLIDE_ITEM_CNT" val="3"/>
  <p:tag name="KSO_WM_SLIDE_INDEX" val="1"/>
  <p:tag name="KSO_WM_SLIDE_SIZE" val="359.948*287.294"/>
  <p:tag name="KSO_WM_SLIDE_POSITION" val="69.8452*167.405"/>
  <p:tag name="KSO_WM_DIAGRAM_GROUP_CODE" val="l1-1"/>
  <p:tag name="KSO_WM_SLIDE_DIAGTYPE" val="l"/>
  <p:tag name="KSO_WM_TAG_VERSION" val="3.0"/>
  <p:tag name="KSO_WM_BEAUTIFY_FLAG" val="#wm#"/>
  <p:tag name="KSO_WM_TEMPLATE_CATEGORY" val="custom"/>
  <p:tag name="KSO_WM_TEMPLATE_INDEX" val="20236946"/>
  <p:tag name="KSO_WM_SLIDE_LAYOUT" val="a_d_l"/>
  <p:tag name="KSO_WM_SLIDE_LAYOUT_CNT" val="1_3_1"/>
</p:tagLst>
</file>

<file path=ppt/tags/tag239.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36946_1*a*1"/>
  <p:tag name="KSO_WM_TEMPLATE_CATEGORY" val="custom"/>
  <p:tag name="KSO_WM_TEMPLATE_INDEX" val="20236946"/>
  <p:tag name="KSO_WM_UNIT_LAYERLEVEL" val="1"/>
  <p:tag name="KSO_WM_TAG_VERSION" val="3.0"/>
  <p:tag name="KSO_WM_BEAUTIFY_FLAG" val="#wm#"/>
  <p:tag name="KSO_WM_UNIT_PRESET_TEXT" val="单击此处添加标题"/>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i*3"/>
  <p:tag name="KSO_WM_UNIT_LAYERLEVEL" val="1"/>
  <p:tag name="KSO_WM_TAG_VERSION" val="3.0"/>
  <p:tag name="KSO_WM_BEAUTIFY_FLAG" val="#wm#"/>
  <p:tag name="KSO_WM_UNIT_TYPE" val="i"/>
  <p:tag name="KSO_WM_UNIT_INDEX" val="3"/>
</p:tagLst>
</file>

<file path=ppt/tags/tag2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3_1"/>
  <p:tag name="KSO_WM_TEMPLATE_CATEGORY" val="diagram"/>
  <p:tag name="KSO_WM_TEMPLATE_INDEX" val="20236942"/>
  <p:tag name="KSO_WM_UNIT_LAYERLEVEL" val="1_1_1"/>
  <p:tag name="KSO_WM_TAG_VERSION" val="3.0"/>
  <p:tag name="KSO_WM_BEAUTIFY_FLAG" val="#wm#"/>
  <p:tag name="KSO_WM_UNIT_VALUE" val="75*75"/>
  <p:tag name="KSO_WM_DIAGRAM_GROUP_CODE" val="l1-1"/>
  <p:tag name="KSO_WM_UNIT_TYPE" val="l_h_x"/>
  <p:tag name="KSO_WM_UNIT_INDEX" val="1_3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Lst>
</file>

<file path=ppt/tags/tag241.xml><?xml version="1.0" encoding="utf-8"?>
<p:tagLst xmlns:p="http://schemas.openxmlformats.org/presentationml/2006/main">
  <p:tag name="KSO_WM_SLIDE_ID" val="custom20236946_1"/>
  <p:tag name="KSO_WM_TEMPLATE_SUBCATEGORY" val="0"/>
  <p:tag name="KSO_WM_TEMPLATE_MASTER_TYPE" val="0"/>
  <p:tag name="KSO_WM_TEMPLATE_COLOR_TYPE" val="0"/>
  <p:tag name="KSO_WM_SLIDE_TYPE" val="text"/>
  <p:tag name="KSO_WM_SLIDE_SUBTYPE" val="picTxt"/>
  <p:tag name="KSO_WM_SLIDE_ITEM_CNT" val="3"/>
  <p:tag name="KSO_WM_SLIDE_INDEX" val="1"/>
  <p:tag name="KSO_WM_SLIDE_SIZE" val="359.948*287.294"/>
  <p:tag name="KSO_WM_SLIDE_POSITION" val="69.8452*167.405"/>
  <p:tag name="KSO_WM_DIAGRAM_GROUP_CODE" val="l1-1"/>
  <p:tag name="KSO_WM_SLIDE_DIAGTYPE" val="l"/>
  <p:tag name="KSO_WM_TAG_VERSION" val="3.0"/>
  <p:tag name="KSO_WM_BEAUTIFY_FLAG" val="#wm#"/>
  <p:tag name="KSO_WM_TEMPLATE_CATEGORY" val="custom"/>
  <p:tag name="KSO_WM_TEMPLATE_INDEX" val="20236946"/>
  <p:tag name="KSO_WM_SLIDE_LAYOUT" val="a_d_l"/>
  <p:tag name="KSO_WM_SLIDE_LAYOUT_CNT" val="1_3_1"/>
</p:tagLst>
</file>

<file path=ppt/tags/tag24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36946_1*a*1"/>
  <p:tag name="KSO_WM_TEMPLATE_CATEGORY" val="custom"/>
  <p:tag name="KSO_WM_TEMPLATE_INDEX" val="20236946"/>
  <p:tag name="KSO_WM_UNIT_LAYERLEVEL" val="1"/>
  <p:tag name="KSO_WM_TAG_VERSION" val="3.0"/>
  <p:tag name="KSO_WM_BEAUTIFY_FLAG" val="#wm#"/>
  <p:tag name="KSO_WM_UNIT_PRESET_TEXT" val="单击此处添加标题"/>
</p:tagLst>
</file>

<file path=ppt/tags/tag243.xml><?xml version="1.0" encoding="utf-8"?>
<p:tagLst xmlns:p="http://schemas.openxmlformats.org/presentationml/2006/main">
  <p:tag name="KSO_WM_SLIDE_ID" val="custom20236946_1"/>
  <p:tag name="KSO_WM_TEMPLATE_SUBCATEGORY" val="0"/>
  <p:tag name="KSO_WM_TEMPLATE_MASTER_TYPE" val="0"/>
  <p:tag name="KSO_WM_TEMPLATE_COLOR_TYPE" val="0"/>
  <p:tag name="KSO_WM_SLIDE_TYPE" val="text"/>
  <p:tag name="KSO_WM_SLIDE_SUBTYPE" val="picTxt"/>
  <p:tag name="KSO_WM_SLIDE_ITEM_CNT" val="3"/>
  <p:tag name="KSO_WM_SLIDE_INDEX" val="1"/>
  <p:tag name="KSO_WM_SLIDE_SIZE" val="359.948*287.294"/>
  <p:tag name="KSO_WM_SLIDE_POSITION" val="69.8452*167.405"/>
  <p:tag name="KSO_WM_DIAGRAM_GROUP_CODE" val="l1-1"/>
  <p:tag name="KSO_WM_SLIDE_DIAGTYPE" val="l"/>
  <p:tag name="KSO_WM_TAG_VERSION" val="3.0"/>
  <p:tag name="KSO_WM_BEAUTIFY_FLAG" val="#wm#"/>
  <p:tag name="KSO_WM_TEMPLATE_CATEGORY" val="custom"/>
  <p:tag name="KSO_WM_TEMPLATE_INDEX" val="20236946"/>
  <p:tag name="KSO_WM_SLIDE_LAYOUT" val="a_d_l"/>
  <p:tag name="KSO_WM_SLIDE_LAYOUT_CNT" val="1_3_1"/>
</p:tagLst>
</file>

<file path=ppt/tags/tag244.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36946_1*a*1"/>
  <p:tag name="KSO_WM_TEMPLATE_CATEGORY" val="custom"/>
  <p:tag name="KSO_WM_TEMPLATE_INDEX" val="20236946"/>
  <p:tag name="KSO_WM_UNIT_LAYERLEVEL" val="1"/>
  <p:tag name="KSO_WM_TAG_VERSION" val="3.0"/>
  <p:tag name="KSO_WM_BEAUTIFY_FLAG" val="#wm#"/>
  <p:tag name="KSO_WM_UNIT_PRESET_TEXT" val="单击此处添加标题"/>
</p:tagLst>
</file>

<file path=ppt/tags/tag245.xml><?xml version="1.0" encoding="utf-8"?>
<p:tagLst xmlns:p="http://schemas.openxmlformats.org/presentationml/2006/main">
  <p:tag name="KSO_WM_SLIDE_ID" val="custom20236946_1"/>
  <p:tag name="KSO_WM_TEMPLATE_SUBCATEGORY" val="0"/>
  <p:tag name="KSO_WM_TEMPLATE_MASTER_TYPE" val="0"/>
  <p:tag name="KSO_WM_TEMPLATE_COLOR_TYPE" val="0"/>
  <p:tag name="KSO_WM_SLIDE_TYPE" val="text"/>
  <p:tag name="KSO_WM_SLIDE_SUBTYPE" val="picTxt"/>
  <p:tag name="KSO_WM_SLIDE_ITEM_CNT" val="3"/>
  <p:tag name="KSO_WM_SLIDE_INDEX" val="1"/>
  <p:tag name="KSO_WM_SLIDE_SIZE" val="359.948*287.294"/>
  <p:tag name="KSO_WM_SLIDE_POSITION" val="69.8452*167.405"/>
  <p:tag name="KSO_WM_DIAGRAM_GROUP_CODE" val="l1-1"/>
  <p:tag name="KSO_WM_SLIDE_DIAGTYPE" val="l"/>
  <p:tag name="KSO_WM_TAG_VERSION" val="3.0"/>
  <p:tag name="KSO_WM_BEAUTIFY_FLAG" val="#wm#"/>
  <p:tag name="KSO_WM_TEMPLATE_CATEGORY" val="custom"/>
  <p:tag name="KSO_WM_TEMPLATE_INDEX" val="20236946"/>
  <p:tag name="KSO_WM_SLIDE_LAYOUT" val="a_d_l"/>
  <p:tag name="KSO_WM_SLIDE_LAYOUT_CNT" val="1_3_1"/>
</p:tagLst>
</file>

<file path=ppt/tags/tag246.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36946_1*a*1"/>
  <p:tag name="KSO_WM_TEMPLATE_CATEGORY" val="custom"/>
  <p:tag name="KSO_WM_TEMPLATE_INDEX" val="20236946"/>
  <p:tag name="KSO_WM_UNIT_LAYERLEVEL" val="1"/>
  <p:tag name="KSO_WM_TAG_VERSION" val="3.0"/>
  <p:tag name="KSO_WM_BEAUTIFY_FLAG" val="#wm#"/>
  <p:tag name="KSO_WM_UNIT_PRESET_TEXT" val="单击此处添加标题"/>
</p:tagLst>
</file>

<file path=ppt/tags/tag247.xml><?xml version="1.0" encoding="utf-8"?>
<p:tagLst xmlns:p="http://schemas.openxmlformats.org/presentationml/2006/main">
  <p:tag name="KSO_WM_SLIDE_ID" val="custom20236946_1"/>
  <p:tag name="KSO_WM_TEMPLATE_SUBCATEGORY" val="0"/>
  <p:tag name="KSO_WM_TEMPLATE_MASTER_TYPE" val="0"/>
  <p:tag name="KSO_WM_TEMPLATE_COLOR_TYPE" val="0"/>
  <p:tag name="KSO_WM_SLIDE_TYPE" val="text"/>
  <p:tag name="KSO_WM_SLIDE_SUBTYPE" val="picTxt"/>
  <p:tag name="KSO_WM_SLIDE_ITEM_CNT" val="3"/>
  <p:tag name="KSO_WM_SLIDE_INDEX" val="1"/>
  <p:tag name="KSO_WM_SLIDE_SIZE" val="359.948*287.294"/>
  <p:tag name="KSO_WM_SLIDE_POSITION" val="69.8452*167.405"/>
  <p:tag name="KSO_WM_DIAGRAM_GROUP_CODE" val="l1-1"/>
  <p:tag name="KSO_WM_SLIDE_DIAGTYPE" val="l"/>
  <p:tag name="KSO_WM_TAG_VERSION" val="3.0"/>
  <p:tag name="KSO_WM_BEAUTIFY_FLAG" val="#wm#"/>
  <p:tag name="KSO_WM_TEMPLATE_CATEGORY" val="custom"/>
  <p:tag name="KSO_WM_TEMPLATE_INDEX" val="20236946"/>
  <p:tag name="KSO_WM_SLIDE_LAYOUT" val="a_d_l"/>
  <p:tag name="KSO_WM_SLIDE_LAYOUT_CNT" val="1_3_1"/>
</p:tagLst>
</file>

<file path=ppt/tags/tag248.xml><?xml version="1.0" encoding="utf-8"?>
<p:tagLst xmlns:p="http://schemas.openxmlformats.org/presentationml/2006/main">
  <p:tag name="KSO_WM_UNIT_HIGHLIGHT" val="0"/>
  <p:tag name="KSO_WM_UNIT_COMPATIBLE" val="1"/>
  <p:tag name="KSO_WM_UNIT_DIAGRAM_ISNUMVISUAL" val="0"/>
  <p:tag name="KSO_WM_UNIT_DIAGRAM_ISREFERUNIT" val="0"/>
  <p:tag name="KSO_WM_UNIT_ID" val="custom20233354_7*e*1"/>
  <p:tag name="KSO_WM_TEMPLATE_CATEGORY" val="custom"/>
  <p:tag name="KSO_WM_TEMPLATE_INDEX" val="20233354"/>
  <p:tag name="KSO_WM_UNIT_LAYERLEVEL" val="1"/>
  <p:tag name="KSO_WM_TAG_VERSION" val="3.0"/>
  <p:tag name="KSO_WM_BEAUTIFY_FLAG" val="#wm#"/>
  <p:tag name="KSO_WM_UNIT_NOCLEAR" val="0"/>
  <p:tag name="KSO_WM_UNIT_VALUE" val="13"/>
  <p:tag name="KSO_WM_UNIT_TYPE" val="e"/>
  <p:tag name="KSO_WM_UNIT_INDEX" val="1"/>
  <p:tag name="KSO_WM_UNIT_PRESET_TEXT" val="PART ONE"/>
</p:tagLst>
</file>

<file path=ppt/tags/tag249.xml><?xml version="1.0" encoding="utf-8"?>
<p:tagLst xmlns:p="http://schemas.openxmlformats.org/presentationml/2006/main">
  <p:tag name="KSO_WM_SLIDE_ID" val="custom20233354_7"/>
  <p:tag name="KSO_WM_TEMPLATE_SUBCATEGORY" val="29"/>
  <p:tag name="KSO_WM_TEMPLATE_MASTER_TYPE" val="0"/>
  <p:tag name="KSO_WM_TEMPLATE_COLOR_TYPE" val="0"/>
  <p:tag name="KSO_WM_SLIDE_ITEM_CNT" val="0"/>
  <p:tag name="KSO_WM_SLIDE_INDEX" val="7"/>
  <p:tag name="KSO_WM_TAG_VERSION" val="3.0"/>
  <p:tag name="KSO_WM_BEAUTIFY_FLAG" val="#wm#"/>
  <p:tag name="KSO_WM_TEMPLATE_CATEGORY" val="custom"/>
  <p:tag name="KSO_WM_TEMPLATE_INDEX" val="20233354"/>
  <p:tag name="KSO_WM_SLIDE_TYPE" val="sectionTitle"/>
  <p:tag name="KSO_WM_SLIDE_SUBTYPE" val="pureTxt"/>
  <p:tag name="KSO_WM_SLIDE_LAYOUT" val="a_e"/>
  <p:tag name="KSO_WM_SLIDE_LAYOUT_CNT" val="1_1"/>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14"/>
  <p:tag name="KSO_WM_UNIT_TYPE" val="a"/>
  <p:tag name="KSO_WM_UNIT_INDEX" val="1"/>
</p:tagLst>
</file>

<file path=ppt/tags/tag250.xml><?xml version="1.0" encoding="utf-8"?>
<p:tagLst xmlns:p="http://schemas.openxmlformats.org/presentationml/2006/main">
  <p:tag name="KSO_WM_UNIT_HIGHLIGHT" val="0"/>
  <p:tag name="KSO_WM_UNIT_COMPATIBLE" val="1"/>
  <p:tag name="KSO_WM_UNIT_DIAGRAM_ISNUMVISUAL" val="0"/>
  <p:tag name="KSO_WM_UNIT_DIAGRAM_ISREFERUNIT" val="0"/>
  <p:tag name="KSO_WM_UNIT_ID" val="custom20233354_7*e*1"/>
  <p:tag name="KSO_WM_TEMPLATE_CATEGORY" val="custom"/>
  <p:tag name="KSO_WM_TEMPLATE_INDEX" val="20233354"/>
  <p:tag name="KSO_WM_UNIT_LAYERLEVEL" val="1"/>
  <p:tag name="KSO_WM_TAG_VERSION" val="3.0"/>
  <p:tag name="KSO_WM_BEAUTIFY_FLAG" val="#wm#"/>
  <p:tag name="KSO_WM_UNIT_NOCLEAR" val="0"/>
  <p:tag name="KSO_WM_UNIT_VALUE" val="13"/>
  <p:tag name="KSO_WM_UNIT_TYPE" val="e"/>
  <p:tag name="KSO_WM_UNIT_INDEX" val="1"/>
  <p:tag name="KSO_WM_UNIT_PRESET_TEXT" val="PART ONE"/>
</p:tagLst>
</file>

<file path=ppt/tags/tag251.xml><?xml version="1.0" encoding="utf-8"?>
<p:tagLst xmlns:p="http://schemas.openxmlformats.org/presentationml/2006/main">
  <p:tag name="KSO_WM_SLIDE_ID" val="custom20233354_7"/>
  <p:tag name="KSO_WM_TEMPLATE_SUBCATEGORY" val="29"/>
  <p:tag name="KSO_WM_TEMPLATE_MASTER_TYPE" val="0"/>
  <p:tag name="KSO_WM_TEMPLATE_COLOR_TYPE" val="0"/>
  <p:tag name="KSO_WM_SLIDE_ITEM_CNT" val="0"/>
  <p:tag name="KSO_WM_SLIDE_INDEX" val="7"/>
  <p:tag name="KSO_WM_TAG_VERSION" val="3.0"/>
  <p:tag name="KSO_WM_BEAUTIFY_FLAG" val="#wm#"/>
  <p:tag name="KSO_WM_TEMPLATE_CATEGORY" val="custom"/>
  <p:tag name="KSO_WM_TEMPLATE_INDEX" val="20233354"/>
  <p:tag name="KSO_WM_SLIDE_TYPE" val="sectionTitle"/>
  <p:tag name="KSO_WM_SLIDE_SUBTYPE" val="pureTxt"/>
  <p:tag name="KSO_WM_SLIDE_LAYOUT" val="a_e"/>
  <p:tag name="KSO_WM_SLIDE_LAYOUT_CNT" val="1_1"/>
</p:tagLst>
</file>

<file path=ppt/tags/tag25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36946_1*a*1"/>
  <p:tag name="KSO_WM_TEMPLATE_CATEGORY" val="custom"/>
  <p:tag name="KSO_WM_TEMPLATE_INDEX" val="20236946"/>
  <p:tag name="KSO_WM_UNIT_LAYERLEVEL" val="1"/>
  <p:tag name="KSO_WM_TAG_VERSION" val="3.0"/>
  <p:tag name="KSO_WM_BEAUTIFY_FLAG" val="#wm#"/>
  <p:tag name="KSO_WM_UNIT_PRESET_TEXT" val="单击此处添加标题"/>
</p:tagLst>
</file>

<file path=ppt/tags/tag2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1_1"/>
  <p:tag name="KSO_WM_TEMPLATE_CATEGORY" val="diagram"/>
  <p:tag name="KSO_WM_TEMPLATE_INDEX" val="20236942"/>
  <p:tag name="KSO_WM_UNIT_LAYERLEVEL" val="1_1_1"/>
  <p:tag name="KSO_WM_TAG_VERSION" val="3.0"/>
  <p:tag name="KSO_WM_BEAUTIFY_FLAG" val="#wm#"/>
  <p:tag name="KSO_WM_UNIT_VALUE" val="75*69"/>
  <p:tag name="KSO_WM_DIAGRAM_GROUP_CODE" val="l1-1"/>
  <p:tag name="KSO_WM_UNIT_TYPE" val="l_h_x"/>
  <p:tag name="KSO_WM_UNIT_INDEX" val="1_1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2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2_1"/>
  <p:tag name="KSO_WM_TEMPLATE_CATEGORY" val="diagram"/>
  <p:tag name="KSO_WM_TEMPLATE_INDEX" val="20236942"/>
  <p:tag name="KSO_WM_UNIT_LAYERLEVEL" val="1_1_1"/>
  <p:tag name="KSO_WM_TAG_VERSION" val="3.0"/>
  <p:tag name="KSO_WM_BEAUTIFY_FLAG" val="#wm#"/>
  <p:tag name="KSO_WM_UNIT_VALUE" val="75*75"/>
  <p:tag name="KSO_WM_DIAGRAM_GROUP_CODE" val="l1-1"/>
  <p:tag name="KSO_WM_UNIT_TYPE" val="l_h_x"/>
  <p:tag name="KSO_WM_UNIT_INDEX" val="1_2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2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3_1"/>
  <p:tag name="KSO_WM_TEMPLATE_CATEGORY" val="diagram"/>
  <p:tag name="KSO_WM_TEMPLATE_INDEX" val="20236942"/>
  <p:tag name="KSO_WM_UNIT_LAYERLEVEL" val="1_1_1"/>
  <p:tag name="KSO_WM_TAG_VERSION" val="3.0"/>
  <p:tag name="KSO_WM_BEAUTIFY_FLAG" val="#wm#"/>
  <p:tag name="KSO_WM_UNIT_VALUE" val="75*75"/>
  <p:tag name="KSO_WM_DIAGRAM_GROUP_CODE" val="l1-1"/>
  <p:tag name="KSO_WM_UNIT_TYPE" val="l_h_x"/>
  <p:tag name="KSO_WM_UNIT_INDEX" val="1_3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Lst>
</file>

<file path=ppt/tags/tag256.xml><?xml version="1.0" encoding="utf-8"?>
<p:tagLst xmlns:p="http://schemas.openxmlformats.org/presentationml/2006/main">
  <p:tag name="KSO_WM_SLIDE_ID" val="custom20236946_1"/>
  <p:tag name="KSO_WM_TEMPLATE_SUBCATEGORY" val="0"/>
  <p:tag name="KSO_WM_TEMPLATE_MASTER_TYPE" val="0"/>
  <p:tag name="KSO_WM_TEMPLATE_COLOR_TYPE" val="0"/>
  <p:tag name="KSO_WM_SLIDE_TYPE" val="text"/>
  <p:tag name="KSO_WM_SLIDE_SUBTYPE" val="picTxt"/>
  <p:tag name="KSO_WM_SLIDE_ITEM_CNT" val="3"/>
  <p:tag name="KSO_WM_SLIDE_INDEX" val="1"/>
  <p:tag name="KSO_WM_SLIDE_SIZE" val="359.948*287.294"/>
  <p:tag name="KSO_WM_SLIDE_POSITION" val="69.8452*167.405"/>
  <p:tag name="KSO_WM_DIAGRAM_GROUP_CODE" val="l1-1"/>
  <p:tag name="KSO_WM_SLIDE_DIAGTYPE" val="l"/>
  <p:tag name="KSO_WM_TAG_VERSION" val="3.0"/>
  <p:tag name="KSO_WM_BEAUTIFY_FLAG" val="#wm#"/>
  <p:tag name="KSO_WM_TEMPLATE_CATEGORY" val="custom"/>
  <p:tag name="KSO_WM_TEMPLATE_INDEX" val="20236946"/>
  <p:tag name="KSO_WM_SLIDE_LAYOUT" val="a_d_l"/>
  <p:tag name="KSO_WM_SLIDE_LAYOUT_CNT" val="1_3_1"/>
</p:tagLst>
</file>

<file path=ppt/tags/tag257.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36946_1*a*1"/>
  <p:tag name="KSO_WM_TEMPLATE_CATEGORY" val="custom"/>
  <p:tag name="KSO_WM_TEMPLATE_INDEX" val="20236946"/>
  <p:tag name="KSO_WM_UNIT_LAYERLEVEL" val="1"/>
  <p:tag name="KSO_WM_TAG_VERSION" val="3.0"/>
  <p:tag name="KSO_WM_BEAUTIFY_FLAG" val="#wm#"/>
  <p:tag name="KSO_WM_UNIT_PRESET_TEXT" val="单击此处添加标题"/>
</p:tagLst>
</file>

<file path=ppt/tags/tag2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1_1"/>
  <p:tag name="KSO_WM_TEMPLATE_CATEGORY" val="diagram"/>
  <p:tag name="KSO_WM_TEMPLATE_INDEX" val="20236942"/>
  <p:tag name="KSO_WM_UNIT_LAYERLEVEL" val="1_1_1"/>
  <p:tag name="KSO_WM_TAG_VERSION" val="3.0"/>
  <p:tag name="KSO_WM_BEAUTIFY_FLAG" val="#wm#"/>
  <p:tag name="KSO_WM_UNIT_VALUE" val="75*69"/>
  <p:tag name="KSO_WM_DIAGRAM_GROUP_CODE" val="l1-1"/>
  <p:tag name="KSO_WM_UNIT_TYPE" val="l_h_x"/>
  <p:tag name="KSO_WM_UNIT_INDEX" val="1_1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2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2_1"/>
  <p:tag name="KSO_WM_TEMPLATE_CATEGORY" val="diagram"/>
  <p:tag name="KSO_WM_TEMPLATE_INDEX" val="20236942"/>
  <p:tag name="KSO_WM_UNIT_LAYERLEVEL" val="1_1_1"/>
  <p:tag name="KSO_WM_TAG_VERSION" val="3.0"/>
  <p:tag name="KSO_WM_BEAUTIFY_FLAG" val="#wm#"/>
  <p:tag name="KSO_WM_UNIT_VALUE" val="75*75"/>
  <p:tag name="KSO_WM_DIAGRAM_GROUP_CODE" val="l1-1"/>
  <p:tag name="KSO_WM_UNIT_TYPE" val="l_h_x"/>
  <p:tag name="KSO_WM_UNIT_INDEX" val="1_2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26.xml><?xml version="1.0" encoding="utf-8"?>
<p:tagLst xmlns:p="http://schemas.openxmlformats.org/presentationml/2006/main">
  <p:tag name="KSO_WM_UNIT_HIGHLIGHT" val="0"/>
  <p:tag name="KSO_WM_UNIT_COMPATIBLE" val="1"/>
  <p:tag name="KSO_WM_UNIT_DIAGRAM_ISNUMVISUAL" val="0"/>
  <p:tag name="KSO_WM_UNIT_DIAGRAM_ISREFERUNIT" val="0"/>
  <p:tag name="KSO_WM_UNIT_ID" val="_4*e*1"/>
  <p:tag name="KSO_WM_UNIT_LAYERLEVEL" val="1"/>
  <p:tag name="KSO_WM_TAG_VERSION" val="3.0"/>
  <p:tag name="KSO_WM_BEAUTIFY_FLAG" val="#wm#"/>
  <p:tag name="KSO_WM_UNIT_PRESET_TEXT" val="节编号"/>
  <p:tag name="KSO_WM_UNIT_NOCLEAR" val="0"/>
  <p:tag name="KSO_WM_UNIT_VALUE" val="13"/>
  <p:tag name="KSO_WM_UNIT_TYPE" val="e"/>
  <p:tag name="KSO_WM_UNIT_INDEX" val="1"/>
</p:tagLst>
</file>

<file path=ppt/tags/tag2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3_1"/>
  <p:tag name="KSO_WM_TEMPLATE_CATEGORY" val="diagram"/>
  <p:tag name="KSO_WM_TEMPLATE_INDEX" val="20236942"/>
  <p:tag name="KSO_WM_UNIT_LAYERLEVEL" val="1_1_1"/>
  <p:tag name="KSO_WM_TAG_VERSION" val="3.0"/>
  <p:tag name="KSO_WM_BEAUTIFY_FLAG" val="#wm#"/>
  <p:tag name="KSO_WM_UNIT_VALUE" val="75*75"/>
  <p:tag name="KSO_WM_DIAGRAM_GROUP_CODE" val="l1-1"/>
  <p:tag name="KSO_WM_UNIT_TYPE" val="l_h_x"/>
  <p:tag name="KSO_WM_UNIT_INDEX" val="1_3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Lst>
</file>

<file path=ppt/tags/tag261.xml><?xml version="1.0" encoding="utf-8"?>
<p:tagLst xmlns:p="http://schemas.openxmlformats.org/presentationml/2006/main">
  <p:tag name="KSO_WM_SLIDE_ID" val="custom20236946_1"/>
  <p:tag name="KSO_WM_TEMPLATE_SUBCATEGORY" val="0"/>
  <p:tag name="KSO_WM_TEMPLATE_MASTER_TYPE" val="0"/>
  <p:tag name="KSO_WM_TEMPLATE_COLOR_TYPE" val="0"/>
  <p:tag name="KSO_WM_SLIDE_TYPE" val="text"/>
  <p:tag name="KSO_WM_SLIDE_SUBTYPE" val="picTxt"/>
  <p:tag name="KSO_WM_SLIDE_ITEM_CNT" val="3"/>
  <p:tag name="KSO_WM_SLIDE_INDEX" val="1"/>
  <p:tag name="KSO_WM_SLIDE_SIZE" val="359.948*287.294"/>
  <p:tag name="KSO_WM_SLIDE_POSITION" val="69.8452*167.405"/>
  <p:tag name="KSO_WM_DIAGRAM_GROUP_CODE" val="l1-1"/>
  <p:tag name="KSO_WM_SLIDE_DIAGTYPE" val="l"/>
  <p:tag name="KSO_WM_TAG_VERSION" val="3.0"/>
  <p:tag name="KSO_WM_BEAUTIFY_FLAG" val="#wm#"/>
  <p:tag name="KSO_WM_TEMPLATE_CATEGORY" val="custom"/>
  <p:tag name="KSO_WM_TEMPLATE_INDEX" val="20236946"/>
  <p:tag name="KSO_WM_SLIDE_LAYOUT" val="a_d_l"/>
  <p:tag name="KSO_WM_SLIDE_LAYOUT_CNT" val="1_3_1"/>
</p:tagLst>
</file>

<file path=ppt/tags/tag26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36946_1*a*1"/>
  <p:tag name="KSO_WM_TEMPLATE_CATEGORY" val="custom"/>
  <p:tag name="KSO_WM_TEMPLATE_INDEX" val="20236946"/>
  <p:tag name="KSO_WM_UNIT_LAYERLEVEL" val="1"/>
  <p:tag name="KSO_WM_TAG_VERSION" val="3.0"/>
  <p:tag name="KSO_WM_BEAUTIFY_FLAG" val="#wm#"/>
  <p:tag name="KSO_WM_UNIT_PRESET_TEXT" val="单击此处添加标题"/>
</p:tagLst>
</file>

<file path=ppt/tags/tag2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1_1"/>
  <p:tag name="KSO_WM_TEMPLATE_CATEGORY" val="diagram"/>
  <p:tag name="KSO_WM_TEMPLATE_INDEX" val="20236942"/>
  <p:tag name="KSO_WM_UNIT_LAYERLEVEL" val="1_1_1"/>
  <p:tag name="KSO_WM_TAG_VERSION" val="3.0"/>
  <p:tag name="KSO_WM_BEAUTIFY_FLAG" val="#wm#"/>
  <p:tag name="KSO_WM_UNIT_VALUE" val="75*69"/>
  <p:tag name="KSO_WM_DIAGRAM_GROUP_CODE" val="l1-1"/>
  <p:tag name="KSO_WM_UNIT_TYPE" val="l_h_x"/>
  <p:tag name="KSO_WM_UNIT_INDEX" val="1_1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2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2_1"/>
  <p:tag name="KSO_WM_TEMPLATE_CATEGORY" val="diagram"/>
  <p:tag name="KSO_WM_TEMPLATE_INDEX" val="20236942"/>
  <p:tag name="KSO_WM_UNIT_LAYERLEVEL" val="1_1_1"/>
  <p:tag name="KSO_WM_TAG_VERSION" val="3.0"/>
  <p:tag name="KSO_WM_BEAUTIFY_FLAG" val="#wm#"/>
  <p:tag name="KSO_WM_UNIT_VALUE" val="75*75"/>
  <p:tag name="KSO_WM_DIAGRAM_GROUP_CODE" val="l1-1"/>
  <p:tag name="KSO_WM_UNIT_TYPE" val="l_h_x"/>
  <p:tag name="KSO_WM_UNIT_INDEX" val="1_2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2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3_1"/>
  <p:tag name="KSO_WM_TEMPLATE_CATEGORY" val="diagram"/>
  <p:tag name="KSO_WM_TEMPLATE_INDEX" val="20236942"/>
  <p:tag name="KSO_WM_UNIT_LAYERLEVEL" val="1_1_1"/>
  <p:tag name="KSO_WM_TAG_VERSION" val="3.0"/>
  <p:tag name="KSO_WM_BEAUTIFY_FLAG" val="#wm#"/>
  <p:tag name="KSO_WM_UNIT_VALUE" val="75*75"/>
  <p:tag name="KSO_WM_DIAGRAM_GROUP_CODE" val="l1-1"/>
  <p:tag name="KSO_WM_UNIT_TYPE" val="l_h_x"/>
  <p:tag name="KSO_WM_UNIT_INDEX" val="1_3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Lst>
</file>

<file path=ppt/tags/tag266.xml><?xml version="1.0" encoding="utf-8"?>
<p:tagLst xmlns:p="http://schemas.openxmlformats.org/presentationml/2006/main">
  <p:tag name="KSO_WM_SLIDE_ID" val="custom20236946_1"/>
  <p:tag name="KSO_WM_TEMPLATE_SUBCATEGORY" val="0"/>
  <p:tag name="KSO_WM_TEMPLATE_MASTER_TYPE" val="0"/>
  <p:tag name="KSO_WM_TEMPLATE_COLOR_TYPE" val="0"/>
  <p:tag name="KSO_WM_SLIDE_TYPE" val="text"/>
  <p:tag name="KSO_WM_SLIDE_SUBTYPE" val="picTxt"/>
  <p:tag name="KSO_WM_SLIDE_ITEM_CNT" val="3"/>
  <p:tag name="KSO_WM_SLIDE_INDEX" val="1"/>
  <p:tag name="KSO_WM_SLIDE_SIZE" val="359.948*287.294"/>
  <p:tag name="KSO_WM_SLIDE_POSITION" val="69.8452*167.405"/>
  <p:tag name="KSO_WM_DIAGRAM_GROUP_CODE" val="l1-1"/>
  <p:tag name="KSO_WM_SLIDE_DIAGTYPE" val="l"/>
  <p:tag name="KSO_WM_TAG_VERSION" val="3.0"/>
  <p:tag name="KSO_WM_BEAUTIFY_FLAG" val="#wm#"/>
  <p:tag name="KSO_WM_TEMPLATE_CATEGORY" val="custom"/>
  <p:tag name="KSO_WM_TEMPLATE_INDEX" val="20236946"/>
  <p:tag name="KSO_WM_SLIDE_LAYOUT" val="a_d_l"/>
  <p:tag name="KSO_WM_SLIDE_LAYOUT_CNT" val="1_3_1"/>
</p:tagLst>
</file>

<file path=ppt/tags/tag267.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36946_1*a*1"/>
  <p:tag name="KSO_WM_TEMPLATE_CATEGORY" val="custom"/>
  <p:tag name="KSO_WM_TEMPLATE_INDEX" val="20236946"/>
  <p:tag name="KSO_WM_UNIT_LAYERLEVEL" val="1"/>
  <p:tag name="KSO_WM_TAG_VERSION" val="3.0"/>
  <p:tag name="KSO_WM_BEAUTIFY_FLAG" val="#wm#"/>
  <p:tag name="KSO_WM_UNIT_PRESET_TEXT" val="单击此处添加标题"/>
</p:tagLst>
</file>

<file path=ppt/tags/tag2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1_1"/>
  <p:tag name="KSO_WM_TEMPLATE_CATEGORY" val="diagram"/>
  <p:tag name="KSO_WM_TEMPLATE_INDEX" val="20236942"/>
  <p:tag name="KSO_WM_UNIT_LAYERLEVEL" val="1_1_1"/>
  <p:tag name="KSO_WM_TAG_VERSION" val="3.0"/>
  <p:tag name="KSO_WM_BEAUTIFY_FLAG" val="#wm#"/>
  <p:tag name="KSO_WM_UNIT_VALUE" val="75*69"/>
  <p:tag name="KSO_WM_DIAGRAM_GROUP_CODE" val="l1-1"/>
  <p:tag name="KSO_WM_UNIT_TYPE" val="l_h_x"/>
  <p:tag name="KSO_WM_UNIT_INDEX" val="1_1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2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2_1"/>
  <p:tag name="KSO_WM_TEMPLATE_CATEGORY" val="diagram"/>
  <p:tag name="KSO_WM_TEMPLATE_INDEX" val="20236942"/>
  <p:tag name="KSO_WM_UNIT_LAYERLEVEL" val="1_1_1"/>
  <p:tag name="KSO_WM_TAG_VERSION" val="3.0"/>
  <p:tag name="KSO_WM_BEAUTIFY_FLAG" val="#wm#"/>
  <p:tag name="KSO_WM_UNIT_VALUE" val="75*75"/>
  <p:tag name="KSO_WM_DIAGRAM_GROUP_CODE" val="l1-1"/>
  <p:tag name="KSO_WM_UNIT_TYPE" val="l_h_x"/>
  <p:tag name="KSO_WM_UNIT_INDEX" val="1_2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3.0"/>
  <p:tag name="KSO_WM_BEAUTIFY_FLAG" val="#wm#"/>
</p:tagLst>
</file>

<file path=ppt/tags/tag2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3_1"/>
  <p:tag name="KSO_WM_TEMPLATE_CATEGORY" val="diagram"/>
  <p:tag name="KSO_WM_TEMPLATE_INDEX" val="20236942"/>
  <p:tag name="KSO_WM_UNIT_LAYERLEVEL" val="1_1_1"/>
  <p:tag name="KSO_WM_TAG_VERSION" val="3.0"/>
  <p:tag name="KSO_WM_BEAUTIFY_FLAG" val="#wm#"/>
  <p:tag name="KSO_WM_UNIT_VALUE" val="75*75"/>
  <p:tag name="KSO_WM_DIAGRAM_GROUP_CODE" val="l1-1"/>
  <p:tag name="KSO_WM_UNIT_TYPE" val="l_h_x"/>
  <p:tag name="KSO_WM_UNIT_INDEX" val="1_3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Lst>
</file>

<file path=ppt/tags/tag271.xml><?xml version="1.0" encoding="utf-8"?>
<p:tagLst xmlns:p="http://schemas.openxmlformats.org/presentationml/2006/main">
  <p:tag name="KSO_WM_SLIDE_ID" val="custom20236946_1"/>
  <p:tag name="KSO_WM_TEMPLATE_SUBCATEGORY" val="0"/>
  <p:tag name="KSO_WM_TEMPLATE_MASTER_TYPE" val="0"/>
  <p:tag name="KSO_WM_TEMPLATE_COLOR_TYPE" val="0"/>
  <p:tag name="KSO_WM_SLIDE_TYPE" val="text"/>
  <p:tag name="KSO_WM_SLIDE_SUBTYPE" val="picTxt"/>
  <p:tag name="KSO_WM_SLIDE_ITEM_CNT" val="3"/>
  <p:tag name="KSO_WM_SLIDE_INDEX" val="1"/>
  <p:tag name="KSO_WM_SLIDE_SIZE" val="359.948*287.294"/>
  <p:tag name="KSO_WM_SLIDE_POSITION" val="69.8452*167.405"/>
  <p:tag name="KSO_WM_DIAGRAM_GROUP_CODE" val="l1-1"/>
  <p:tag name="KSO_WM_SLIDE_DIAGTYPE" val="l"/>
  <p:tag name="KSO_WM_TAG_VERSION" val="3.0"/>
  <p:tag name="KSO_WM_BEAUTIFY_FLAG" val="#wm#"/>
  <p:tag name="KSO_WM_TEMPLATE_CATEGORY" val="custom"/>
  <p:tag name="KSO_WM_TEMPLATE_INDEX" val="20236946"/>
  <p:tag name="KSO_WM_SLIDE_LAYOUT" val="a_d_l"/>
  <p:tag name="KSO_WM_SLIDE_LAYOUT_CNT" val="1_3_1"/>
</p:tagLst>
</file>

<file path=ppt/tags/tag272.xml><?xml version="1.0" encoding="utf-8"?>
<p:tagLst xmlns:p="http://schemas.openxmlformats.org/presentationml/2006/main">
  <p:tag name="KSO_WM_UNIT_HIGHLIGHT" val="0"/>
  <p:tag name="KSO_WM_UNIT_COMPATIBLE" val="1"/>
  <p:tag name="KSO_WM_UNIT_DIAGRAM_ISNUMVISUAL" val="0"/>
  <p:tag name="KSO_WM_UNIT_DIAGRAM_ISREFERUNIT" val="0"/>
  <p:tag name="KSO_WM_UNIT_ID" val="custom20233354_7*e*1"/>
  <p:tag name="KSO_WM_TEMPLATE_CATEGORY" val="custom"/>
  <p:tag name="KSO_WM_TEMPLATE_INDEX" val="20233354"/>
  <p:tag name="KSO_WM_UNIT_LAYERLEVEL" val="1"/>
  <p:tag name="KSO_WM_TAG_VERSION" val="3.0"/>
  <p:tag name="KSO_WM_BEAUTIFY_FLAG" val="#wm#"/>
  <p:tag name="KSO_WM_UNIT_NOCLEAR" val="0"/>
  <p:tag name="KSO_WM_UNIT_VALUE" val="13"/>
  <p:tag name="KSO_WM_UNIT_TYPE" val="e"/>
  <p:tag name="KSO_WM_UNIT_INDEX" val="1"/>
  <p:tag name="KSO_WM_UNIT_PRESET_TEXT" val="PART ONE"/>
</p:tagLst>
</file>

<file path=ppt/tags/tag273.xml><?xml version="1.0" encoding="utf-8"?>
<p:tagLst xmlns:p="http://schemas.openxmlformats.org/presentationml/2006/main">
  <p:tag name="KSO_WM_SLIDE_ID" val="custom20233354_7"/>
  <p:tag name="KSO_WM_TEMPLATE_SUBCATEGORY" val="29"/>
  <p:tag name="KSO_WM_TEMPLATE_MASTER_TYPE" val="0"/>
  <p:tag name="KSO_WM_TEMPLATE_COLOR_TYPE" val="0"/>
  <p:tag name="KSO_WM_SLIDE_ITEM_CNT" val="0"/>
  <p:tag name="KSO_WM_SLIDE_INDEX" val="7"/>
  <p:tag name="KSO_WM_TAG_VERSION" val="3.0"/>
  <p:tag name="KSO_WM_BEAUTIFY_FLAG" val="#wm#"/>
  <p:tag name="KSO_WM_TEMPLATE_CATEGORY" val="custom"/>
  <p:tag name="KSO_WM_TEMPLATE_INDEX" val="20233354"/>
  <p:tag name="KSO_WM_SLIDE_TYPE" val="sectionTitle"/>
  <p:tag name="KSO_WM_SLIDE_SUBTYPE" val="pureTxt"/>
  <p:tag name="KSO_WM_SLIDE_LAYOUT" val="a_e"/>
  <p:tag name="KSO_WM_SLIDE_LAYOUT_CNT" val="1_1"/>
</p:tagLst>
</file>

<file path=ppt/tags/tag274.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36946_1*a*1"/>
  <p:tag name="KSO_WM_TEMPLATE_CATEGORY" val="custom"/>
  <p:tag name="KSO_WM_TEMPLATE_INDEX" val="20236946"/>
  <p:tag name="KSO_WM_UNIT_LAYERLEVEL" val="1"/>
  <p:tag name="KSO_WM_TAG_VERSION" val="3.0"/>
  <p:tag name="KSO_WM_BEAUTIFY_FLAG" val="#wm#"/>
  <p:tag name="KSO_WM_UNIT_PRESET_TEXT" val="单击此处添加标题"/>
</p:tagLst>
</file>

<file path=ppt/tags/tag2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1_1"/>
  <p:tag name="KSO_WM_TEMPLATE_CATEGORY" val="diagram"/>
  <p:tag name="KSO_WM_TEMPLATE_INDEX" val="20236942"/>
  <p:tag name="KSO_WM_UNIT_LAYERLEVEL" val="1_1_1"/>
  <p:tag name="KSO_WM_TAG_VERSION" val="3.0"/>
  <p:tag name="KSO_WM_BEAUTIFY_FLAG" val="#wm#"/>
  <p:tag name="KSO_WM_UNIT_VALUE" val="75*69"/>
  <p:tag name="KSO_WM_DIAGRAM_GROUP_CODE" val="l1-1"/>
  <p:tag name="KSO_WM_UNIT_TYPE" val="l_h_x"/>
  <p:tag name="KSO_WM_UNIT_INDEX" val="1_1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2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2_1"/>
  <p:tag name="KSO_WM_TEMPLATE_CATEGORY" val="diagram"/>
  <p:tag name="KSO_WM_TEMPLATE_INDEX" val="20236942"/>
  <p:tag name="KSO_WM_UNIT_LAYERLEVEL" val="1_1_1"/>
  <p:tag name="KSO_WM_TAG_VERSION" val="3.0"/>
  <p:tag name="KSO_WM_BEAUTIFY_FLAG" val="#wm#"/>
  <p:tag name="KSO_WM_UNIT_VALUE" val="75*75"/>
  <p:tag name="KSO_WM_DIAGRAM_GROUP_CODE" val="l1-1"/>
  <p:tag name="KSO_WM_UNIT_TYPE" val="l_h_x"/>
  <p:tag name="KSO_WM_UNIT_INDEX" val="1_2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2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2*l_h_x*1_3_1"/>
  <p:tag name="KSO_WM_TEMPLATE_CATEGORY" val="diagram"/>
  <p:tag name="KSO_WM_TEMPLATE_INDEX" val="20236942"/>
  <p:tag name="KSO_WM_UNIT_LAYERLEVEL" val="1_1_1"/>
  <p:tag name="KSO_WM_TAG_VERSION" val="3.0"/>
  <p:tag name="KSO_WM_BEAUTIFY_FLAG" val="#wm#"/>
  <p:tag name="KSO_WM_UNIT_VALUE" val="75*75"/>
  <p:tag name="KSO_WM_DIAGRAM_GROUP_CODE" val="l1-1"/>
  <p:tag name="KSO_WM_UNIT_TYPE" val="l_h_x"/>
  <p:tag name="KSO_WM_UNIT_INDEX" val="1_3_1"/>
  <p:tag name="KSO_WM_DIAGRAM_VERSION" val="3"/>
  <p:tag name="KSO_WM_DIAGRAM_COLOR_TRICK" val="1"/>
  <p:tag name="KSO_WM_DIAGRAM_COLOR_TEXT_CAN_REMOVE" val="n"/>
  <p:tag name="KSO_WM_DIAGRAM_MAX_ITEMCNT" val="4"/>
  <p:tag name="KSO_WM_DIAGRAM_MIN_ITEMCNT" val="2"/>
  <p:tag name="KSO_WM_DIAGRAM_VIRTUALLY_FRAME" val="{&quot;height&quot;:323.62496948242205,&quot;left&quot;:69.84519435612238,&quot;top&quot;:149.23960187296225,&quot;width&quot;:550.05480564387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Lst>
</file>

<file path=ppt/tags/tag278.xml><?xml version="1.0" encoding="utf-8"?>
<p:tagLst xmlns:p="http://schemas.openxmlformats.org/presentationml/2006/main">
  <p:tag name="KSO_WM_SLIDE_ID" val="custom20236946_1"/>
  <p:tag name="KSO_WM_TEMPLATE_SUBCATEGORY" val="0"/>
  <p:tag name="KSO_WM_TEMPLATE_MASTER_TYPE" val="0"/>
  <p:tag name="KSO_WM_TEMPLATE_COLOR_TYPE" val="0"/>
  <p:tag name="KSO_WM_SLIDE_TYPE" val="text"/>
  <p:tag name="KSO_WM_SLIDE_SUBTYPE" val="picTxt"/>
  <p:tag name="KSO_WM_SLIDE_ITEM_CNT" val="3"/>
  <p:tag name="KSO_WM_SLIDE_INDEX" val="1"/>
  <p:tag name="KSO_WM_SLIDE_SIZE" val="359.948*287.294"/>
  <p:tag name="KSO_WM_SLIDE_POSITION" val="69.8452*167.405"/>
  <p:tag name="KSO_WM_DIAGRAM_GROUP_CODE" val="l1-1"/>
  <p:tag name="KSO_WM_SLIDE_DIAGTYPE" val="l"/>
  <p:tag name="KSO_WM_TAG_VERSION" val="3.0"/>
  <p:tag name="KSO_WM_BEAUTIFY_FLAG" val="#wm#"/>
  <p:tag name="KSO_WM_TEMPLATE_CATEGORY" val="custom"/>
  <p:tag name="KSO_WM_TEMPLATE_INDEX" val="20236946"/>
  <p:tag name="KSO_WM_SLIDE_LAYOUT" val="a_d_l"/>
  <p:tag name="KSO_WM_SLIDE_LAYOUT_CNT" val="1_3_1"/>
</p:tagLst>
</file>

<file path=ppt/tags/tag2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3354_9*a*1"/>
  <p:tag name="KSO_WM_TEMPLATE_CATEGORY" val="custom"/>
  <p:tag name="KSO_WM_TEMPLATE_INDEX" val="20233354"/>
  <p:tag name="KSO_WM_UNIT_LAYERLEVEL" val="1"/>
  <p:tag name="KSO_WM_TAG_VERSION" val="3.0"/>
  <p:tag name="KSO_WM_BEAUTIFY_FLAG" val="#wm#"/>
  <p:tag name="KSO_WM_UNIT_ISCONTENTSTITLE" val="0"/>
  <p:tag name="KSO_WM_UNIT_ISNUMDGMTITLE" val="0"/>
  <p:tag name="KSO_WM_UNIT_NOCLEAR" val="1"/>
  <p:tag name="KSO_WM_UNIT_TYPE" val="a"/>
  <p:tag name="KSO_WM_UNIT_INDEX" val="1"/>
  <p:tag name="KSO_WM_UNIT_PRESET_TEXT" val="感谢指正"/>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3.0"/>
  <p:tag name="KSO_WM_BEAUTIFY_FLAG" val="#wm#"/>
</p:tagLst>
</file>

<file path=ppt/tags/tag2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33354_9*i*1"/>
  <p:tag name="KSO_WM_TEMPLATE_CATEGORY" val="custom"/>
  <p:tag name="KSO_WM_TEMPLATE_INDEX" val="20233354"/>
  <p:tag name="KSO_WM_UNIT_LAYERLEVEL" val="1"/>
  <p:tag name="KSO_WM_TAG_VERSION" val="3.0"/>
  <p:tag name="KSO_WM_BEAUTIFY_FLAG" val="#wm#"/>
</p:tagLst>
</file>

<file path=ppt/tags/tag2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33354_9*i*2"/>
  <p:tag name="KSO_WM_TEMPLATE_CATEGORY" val="custom"/>
  <p:tag name="KSO_WM_TEMPLATE_INDEX" val="20233354"/>
  <p:tag name="KSO_WM_UNIT_LAYERLEVEL" val="1"/>
  <p:tag name="KSO_WM_TAG_VERSION" val="3.0"/>
  <p:tag name="KSO_WM_BEAUTIFY_FLAG" val="#wm#"/>
</p:tagLst>
</file>

<file path=ppt/tags/tag282.xml><?xml version="1.0" encoding="utf-8"?>
<p:tagLst xmlns:p="http://schemas.openxmlformats.org/presentationml/2006/main">
  <p:tag name="KSO_WM_SLIDE_ID" val="custom20233354_9"/>
  <p:tag name="KSO_WM_TEMPLATE_SUBCATEGORY" val="29"/>
  <p:tag name="KSO_WM_TEMPLATE_MASTER_TYPE" val="0"/>
  <p:tag name="KSO_WM_TEMPLATE_COLOR_TYPE" val="0"/>
  <p:tag name="KSO_WM_SLIDE_ITEM_CNT" val="0"/>
  <p:tag name="KSO_WM_SLIDE_INDEX" val="9"/>
  <p:tag name="KSO_WM_TAG_VERSION" val="3.0"/>
  <p:tag name="KSO_WM_BEAUTIFY_FLAG" val="#wm#"/>
  <p:tag name="KSO_WM_TEMPLATE_CATEGORY" val="custom"/>
  <p:tag name="KSO_WM_TEMPLATE_INDEX" val="20233354"/>
  <p:tag name="KSO_WM_SLIDE_TYPE" val="endPage"/>
  <p:tag name="KSO_WM_SLIDE_SUBTYPE" val="pureTxt"/>
  <p:tag name="KSO_WM_SLIDE_LAYOUT" val="a_f"/>
  <p:tag name="KSO_WM_SLIDE_LAYOUT_CNT" val="1_1"/>
</p:tagLst>
</file>

<file path=ppt/tags/tag284.xml><?xml version="1.0" encoding="utf-8"?>
<p:tagLst xmlns:p="http://schemas.openxmlformats.org/presentationml/2006/main">
  <p:tag name="commondata" val="eyJoZGlkIjoiYWRkY2Q1ODJhMDc2NjA3Njk4MmE0Y2M3NzkwMjk0ZTEifQ=="/>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3.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i*3"/>
  <p:tag name="KSO_WM_UNIT_LAYERLEVEL" val="1"/>
  <p:tag name="KSO_WM_TAG_VERSION" val="3.0"/>
  <p:tag name="KSO_WM_BEAUTIFY_FLAG" val="#wm#"/>
  <p:tag name="KSO_WM_UNIT_TYPE" val="i"/>
  <p:tag name="KSO_WM_UNIT_INDEX" val="3"/>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20"/>
  <p:tag name="KSO_WM_UNIT_TYPE" val="a"/>
  <p:tag name="KSO_WM_UNIT_INDEX" val="1"/>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f*1"/>
  <p:tag name="KSO_WM_UNIT_LAYERLEVEL" val="1"/>
  <p:tag name="KSO_WM_TAG_VERSION" val="3.0"/>
  <p:tag name="KSO_WM_BEAUTIFY_FLAG" val="#wm#"/>
  <p:tag name="KSO_WM_UNIT_SUBTYPE" val="a"/>
  <p:tag name="KSO_WM_UNIT_PRESET_TEXT" val="单击此处编辑母版文本样式&#10;二级&#10;三级&#10;四级&#10;五级"/>
  <p:tag name="KSO_WM_UNIT_NOCLEAR" val="0"/>
  <p:tag name="KSO_WM_UNIT_TYPE" val="f"/>
  <p:tag name="KSO_WM_UNIT_INDEX" val="1"/>
  <p:tag name="KSO_WM_UNIT_VALUE" val="160"/>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f*2"/>
  <p:tag name="KSO_WM_UNIT_LAYERLEVEL" val="1"/>
  <p:tag name="KSO_WM_TAG_VERSION" val="3.0"/>
  <p:tag name="KSO_WM_BEAUTIFY_FLAG" val="#wm#"/>
  <p:tag name="KSO_WM_UNIT_SUBTYPE" val="a"/>
  <p:tag name="KSO_WM_UNIT_PRESET_TEXT" val="单击此处编辑母版文本样式&#10;二级&#10;三级&#10;四级&#10;五级"/>
  <p:tag name="KSO_WM_UNIT_NOCLEAR" val="0"/>
  <p:tag name="KSO_WM_UNIT_TYPE" val="f"/>
  <p:tag name="KSO_WM_UNIT_INDEX" val="2"/>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3.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3.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3.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20"/>
  <p:tag name="KSO_WM_UNIT_TYPE" val="a"/>
  <p:tag name="KSO_WM_UNIT_INDEX" val="1"/>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h_a*1_1"/>
  <p:tag name="KSO_WM_UNIT_LAYERLEVEL" val="1_1"/>
  <p:tag name="KSO_WM_TAG_VERSION" val="3.0"/>
  <p:tag name="KSO_WM_BEAUTIFY_FLAG" val="#wm#"/>
  <p:tag name="KSO_WM_UNIT_PRESET_TEXT" val="单击此处编辑母版文本样式"/>
  <p:tag name="KSO_WM_UNIT_NOCLEAR" val="0"/>
  <p:tag name="KSO_WM_UNIT_TYPE" val="h_a"/>
  <p:tag name="KSO_WM_UNIT_INDEX" val="1_1"/>
  <p:tag name="KSO_WM_UNIT_ISCONTENTSTITLE" val="0"/>
  <p:tag name="KSO_WM_UNIT_ISNUMDGMTITLE" val="0"/>
  <p:tag name="KSO_WM_UNIT_VALUE" val="19"/>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h_f*1_1"/>
  <p:tag name="KSO_WM_UNIT_LAYERLEVEL" val="1_1"/>
  <p:tag name="KSO_WM_TAG_VERSION" val="3.0"/>
  <p:tag name="KSO_WM_BEAUTIFY_FLAG" val="#wm#"/>
  <p:tag name="KSO_WM_UNIT_SUBTYPE" val="a"/>
  <p:tag name="KSO_WM_UNIT_PRESET_TEXT" val="单击此处编辑母版文本样式&#10;二级&#10;三级&#10;四级&#10;五级"/>
  <p:tag name="KSO_WM_UNIT_NOCLEAR" val="0"/>
  <p:tag name="KSO_WM_UNIT_VALUE" val="128"/>
  <p:tag name="KSO_WM_UNIT_TYPE" val="h_f"/>
  <p:tag name="KSO_WM_UNIT_INDEX" val="1_1"/>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h_a*2_1"/>
  <p:tag name="KSO_WM_UNIT_LAYERLEVEL" val="1_1"/>
  <p:tag name="KSO_WM_TAG_VERSION" val="3.0"/>
  <p:tag name="KSO_WM_BEAUTIFY_FLAG" val="#wm#"/>
  <p:tag name="KSO_WM_UNIT_PRESET_TEXT" val="单击此处编辑母版文本样式"/>
  <p:tag name="KSO_WM_UNIT_NOCLEAR" val="0"/>
  <p:tag name="KSO_WM_UNIT_TYPE" val="h_a"/>
  <p:tag name="KSO_WM_UNIT_INDEX" val="2_1"/>
  <p:tag name="KSO_WM_UNIT_ISCONTENTSTITLE" val="0"/>
  <p:tag name="KSO_WM_UNIT_ISNUMDGMTITLE" val="0"/>
  <p:tag name="KSO_WM_UNIT_VALUE" val="19"/>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i*5"/>
  <p:tag name="KSO_WM_UNIT_LAYERLEVEL" val="1"/>
  <p:tag name="KSO_WM_TAG_VERSION" val="3.0"/>
  <p:tag name="KSO_WM_BEAUTIFY_FLAG" val="#wm#"/>
  <p:tag name="KSO_WM_UNIT_TYPE" val="i"/>
  <p:tag name="KSO_WM_UNIT_INDEX" val="5"/>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h_f*2_1"/>
  <p:tag name="KSO_WM_UNIT_LAYERLEVEL" val="1_1"/>
  <p:tag name="KSO_WM_TAG_VERSION" val="3.0"/>
  <p:tag name="KSO_WM_BEAUTIFY_FLAG" val="#wm#"/>
  <p:tag name="KSO_WM_UNIT_SUBTYPE" val="a"/>
  <p:tag name="KSO_WM_UNIT_PRESET_TEXT" val="单击此处编辑母版文本样式&#10;二级&#10;三级&#10;四级&#10;五级"/>
  <p:tag name="KSO_WM_UNIT_NOCLEAR" val="0"/>
  <p:tag name="KSO_WM_UNIT_VALUE" val="128"/>
  <p:tag name="KSO_WM_UNIT_TYPE" val="h_f"/>
  <p:tag name="KSO_WM_UNIT_INDEX" val="2_1"/>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3.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3.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3.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20"/>
  <p:tag name="KSO_WM_UNIT_TYPE" val="a"/>
  <p:tag name="KSO_WM_UNIT_INDEX" val="1"/>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3.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3.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3.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3.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3.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30"/>
  <p:tag name="KSO_WM_UNIT_TYPE" val="a"/>
  <p:tag name="KSO_WM_UNIT_INDEX" val="1"/>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3.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f*1"/>
  <p:tag name="KSO_WM_UNIT_LAYERLEVEL" val="1"/>
  <p:tag name="KSO_WM_TAG_VERSION" val="3.0"/>
  <p:tag name="KSO_WM_BEAUTIFY_FLAG" val="#wm#"/>
  <p:tag name="KSO_WM_UNIT_SUBTYPE" val="a"/>
  <p:tag name="KSO_WM_UNIT_PRESET_TEXT" val="单击此处编辑母版文本样式&#10;二级&#10;三级&#10;四级&#10;五级"/>
  <p:tag name="KSO_WM_UNIT_NOCLEAR" val="0"/>
  <p:tag name="KSO_WM_UNIT_VALUE" val="396"/>
  <p:tag name="KSO_WM_UNIT_TYPE" val="f"/>
  <p:tag name="KSO_WM_UNIT_INDEX" val="1"/>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3.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3.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3.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20"/>
  <p:tag name="KSO_WM_UNIT_TYPE" val="a"/>
  <p:tag name="KSO_WM_UNIT_INDEX" val="1"/>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b*1"/>
  <p:tag name="KSO_WM_UNIT_LAYERLEVEL" val="1"/>
  <p:tag name="KSO_WM_TAG_VERSION" val="3.0"/>
  <p:tag name="KSO_WM_BEAUTIFY_FLAG" val="#wm#"/>
  <p:tag name="KSO_WM_UNIT_ISCONTENTSTITLE" val="0"/>
  <p:tag name="KSO_WM_UNIT_ISNUMDGMTITLE" val="0"/>
  <p:tag name="KSO_WM_UNIT_PRESET_TEXT" val="单击此处编辑母版副标题样式"/>
  <p:tag name="KSO_WM_UNIT_NOCLEAR" val="0"/>
  <p:tag name="KSO_WM_UNIT_VALUE" val="40"/>
  <p:tag name="KSO_WM_UNIT_TYPE" val="b"/>
  <p:tag name="KSO_WM_UNIT_INDEX" val="1"/>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3.0"/>
  <p:tag name="KSO_WM_BEAUTIFY_FLAG" val="#wm#"/>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3.0"/>
  <p:tag name="KSO_WM_BEAUTIFY_FLAG" val="#wm#"/>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3.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i*1"/>
  <p:tag name="KSO_WM_UNIT_LAYERLEVEL" val="1"/>
  <p:tag name="KSO_WM_TAG_VERSION" val="3.0"/>
  <p:tag name="KSO_WM_BEAUTIFY_FLAG" val="#wm#"/>
  <p:tag name="KSO_WM_UNIT_TYPE" val="i"/>
  <p:tag name="KSO_WM_UNIT_INDEX" val="1"/>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i*2"/>
  <p:tag name="KSO_WM_UNIT_LAYERLEVEL" val="1"/>
  <p:tag name="KSO_WM_TAG_VERSION" val="3.0"/>
  <p:tag name="KSO_WM_BEAUTIFY_FLAG" val="#wm#"/>
  <p:tag name="KSO_WM_UNIT_TYPE" val="i"/>
  <p:tag name="KSO_WM_UNIT_INDEX" val="2"/>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i*3"/>
  <p:tag name="KSO_WM_UNIT_LAYERLEVEL" val="1"/>
  <p:tag name="KSO_WM_TAG_VERSION" val="3.0"/>
  <p:tag name="KSO_WM_BEAUTIFY_FLAG" val="#wm#"/>
  <p:tag name="KSO_WM_UNIT_TYPE" val="i"/>
  <p:tag name="KSO_WM_UNIT_INDEX" val="3"/>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i*4"/>
  <p:tag name="KSO_WM_UNIT_LAYERLEVEL" val="1"/>
  <p:tag name="KSO_WM_TAG_VERSION" val="3.0"/>
  <p:tag name="KSO_WM_BEAUTIFY_FLAG" val="#wm#"/>
  <p:tag name="KSO_WM_UNIT_TYPE" val="i"/>
  <p:tag name="KSO_WM_UNIT_INDEX" val="4"/>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30"/>
  <p:tag name="KSO_WM_UNIT_TYPE" val="a"/>
  <p:tag name="KSO_WM_UNIT_INDEX" val="1"/>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3.0"/>
  <p:tag name="KSO_WM_BEAUTIFY_FLAG" val="#wm#"/>
  <p:tag name="KSO_WM_UNIT_NOCLEAR" val="0"/>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3.0"/>
  <p:tag name="KSO_WM_BEAUTIFY_FLAG" val="#wm#"/>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3.0"/>
  <p:tag name="KSO_WM_BEAUTIFY_FLAG" val="#wm#"/>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f*5"/>
  <p:tag name="KSO_WM_UNIT_LAYERLEVEL" val="1"/>
  <p:tag name="KSO_WM_TAG_VERSION" val="3.0"/>
  <p:tag name="KSO_WM_BEAUTIFY_FLAG" val="#wm#"/>
  <p:tag name="KSO_WM_UNIT_SUBTYPE" val="b"/>
  <p:tag name="KSO_WM_UNIT_PRESET_TEXT" val="署名占位符"/>
  <p:tag name="KSO_WM_UNIT_NOCLEAR" val="0"/>
  <p:tag name="KSO_WM_UNIT_VALUE" val="8"/>
  <p:tag name="KSO_WM_UNIT_TYPE" val="f"/>
  <p:tag name="KSO_WM_UNIT_INDEX" val="5"/>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i*1"/>
  <p:tag name="KSO_WM_UNIT_LAYERLEVEL" val="1"/>
  <p:tag name="KSO_WM_TAG_VERSION" val="3.0"/>
  <p:tag name="KSO_WM_BEAUTIFY_FLAG" val="#wm#"/>
  <p:tag name="KSO_WM_UNIT_TYPE" val="i"/>
  <p:tag name="KSO_WM_UNIT_INDEX" val="1"/>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a*1"/>
  <p:tag name="KSO_WM_UNIT_LAYERLEVEL" val="1"/>
  <p:tag name="KSO_WM_TAG_VERSION" val="1.0"/>
  <p:tag name="KSO_WM_BEAUTIFY_FLAG" val="#wm#"/>
  <p:tag name="KSO_WM_UNIT_ISCONTENTSTITLE" val="0"/>
  <p:tag name="KSO_WM_UNIT_ISNUMDGMTITLE" val="0"/>
  <p:tag name="KSO_WM_UNIT_PRESET_TEXT" val="单击此处编辑母版标题样式"/>
  <p:tag name="KSO_WM_UNIT_NOCLEAR" val="0"/>
  <p:tag name="KSO_WM_UNIT_TYPE" val="a"/>
  <p:tag name="KSO_WM_UNIT_INDEX" val="1"/>
  <p:tag name="KSO_WM_UNIT_VALUE" val="29"/>
  <p:tag name="KSO_WM_TEMPLATE_CATEGORY" val="custom"/>
  <p:tag name="KSO_WM_TEMPLATE_INDEX" val="20233354"/>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f*1"/>
  <p:tag name="KSO_WM_UNIT_LAYERLEVEL" val="1"/>
  <p:tag name="KSO_WM_TAG_VERSION" val="1.0"/>
  <p:tag name="KSO_WM_BEAUTIFY_FLAG" val="#wm#"/>
  <p:tag name="KSO_WM_UNIT_SUBTYPE" val="a"/>
  <p:tag name="KSO_WM_UNIT_PRESET_TEXT" val="单击此处编辑母版文本样式&#10;第二级&#10;第三级&#10;第四级&#10;第五级"/>
  <p:tag name="KSO_WM_UNIT_NOCLEAR" val="0"/>
  <p:tag name="KSO_WM_UNIT_TYPE" val="f"/>
  <p:tag name="KSO_WM_UNIT_INDEX" val="1"/>
  <p:tag name="KSO_WM_TEMPLATE_CATEGORY" val="custom"/>
  <p:tag name="KSO_WM_TEMPLATE_INDEX" val="20233354"/>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3.0"/>
  <p:tag name="KSO_WM_BEAUTIFY_FLAG" val="#wm#"/>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3.0"/>
  <p:tag name="KSO_WM_BEAUTIFY_FLAG" val="#wm#"/>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3.0"/>
  <p:tag name="KSO_WM_BEAUTIFY_FLAG" val="#wm#"/>
</p:tagLst>
</file>

<file path=ppt/tags/tag75.xml><?xml version="1.0" encoding="utf-8"?>
<p:tagLst xmlns:p="http://schemas.openxmlformats.org/presentationml/2006/main">
  <p:tag name="KSO_WM_TEMPLATE_SUBCATEGORY" val="29"/>
  <p:tag name="KSO_WM_TEMPLATE_MASTER_TYPE" val="0"/>
  <p:tag name="KSO_WM_TEMPLATE_COLOR_TYPE" val="0"/>
  <p:tag name="KSO_WM_TAG_VERSION" val="3.0"/>
  <p:tag name="KSO_WM_BEAUTIFY_FLAG" val="#wm#"/>
  <p:tag name="KSO_WM_TEMPLATE_CATEGORY" val="custom"/>
  <p:tag name="KSO_WM_TEMPLATE_INDEX" val="20233354"/>
  <p:tag name="KSO_WM_TEMPLATE_THUMBS_INDEX" val="1、9"/>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i*1"/>
  <p:tag name="KSO_WM_UNIT_LAYERLEVEL" val="1"/>
  <p:tag name="KSO_WM_TAG_VERSION" val="3.0"/>
  <p:tag name="KSO_WM_BEAUTIFY_FLAG" val="#wm#"/>
  <p:tag name="KSO_WM_UNIT_TYPE" val="i"/>
  <p:tag name="KSO_WM_UNIT_INDEX" val="1"/>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i*2"/>
  <p:tag name="KSO_WM_UNIT_LAYERLEVEL" val="1"/>
  <p:tag name="KSO_WM_TAG_VERSION" val="3.0"/>
  <p:tag name="KSO_WM_BEAUTIFY_FLAG" val="#wm#"/>
  <p:tag name="KSO_WM_UNIT_TYPE" val="i"/>
  <p:tag name="KSO_WM_UNIT_INDEX" val="2"/>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i*3"/>
  <p:tag name="KSO_WM_UNIT_LAYERLEVEL" val="1"/>
  <p:tag name="KSO_WM_TAG_VERSION" val="3.0"/>
  <p:tag name="KSO_WM_BEAUTIFY_FLAG" val="#wm#"/>
  <p:tag name="KSO_WM_UNIT_TYPE" val="i"/>
  <p:tag name="KSO_WM_UNIT_INDEX" val="3"/>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i*5"/>
  <p:tag name="KSO_WM_UNIT_LAYERLEVEL" val="1"/>
  <p:tag name="KSO_WM_TAG_VERSION" val="3.0"/>
  <p:tag name="KSO_WM_BEAUTIFY_FLAG" val="#wm#"/>
  <p:tag name="KSO_WM_UNIT_TYPE" val="i"/>
  <p:tag name="KSO_WM_UNIT_INDEX" val="5"/>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30"/>
  <p:tag name="KSO_WM_UNIT_TYPE" val="a"/>
  <p:tag name="KSO_WM_UNIT_INDEX" val="1"/>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f*4"/>
  <p:tag name="KSO_WM_UNIT_LAYERLEVEL" val="1"/>
  <p:tag name="KSO_WM_TAG_VERSION" val="3.0"/>
  <p:tag name="KSO_WM_BEAUTIFY_FLAG" val="#wm#"/>
  <p:tag name="KSO_WM_UNIT_SUBTYPE" val="b"/>
  <p:tag name="KSO_WM_UNIT_PRESET_TEXT" val="署名占位符"/>
  <p:tag name="KSO_WM_UNIT_NOCLEAR" val="0"/>
  <p:tag name="KSO_WM_UNIT_VALUE" val="8"/>
  <p:tag name="KSO_WM_UNIT_TYPE" val="f"/>
  <p:tag name="KSO_WM_UNIT_INDEX" val="4"/>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20"/>
  <p:tag name="KSO_WM_UNIT_TYPE" val="a"/>
  <p:tag name="KSO_WM_UNIT_INDEX" val="1"/>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f*1"/>
  <p:tag name="KSO_WM_UNIT_LAYERLEVEL" val="1"/>
  <p:tag name="KSO_WM_TAG_VERSION" val="3.0"/>
  <p:tag name="KSO_WM_BEAUTIFY_FLAG" val="#wm#"/>
  <p:tag name="KSO_WM_UNIT_SUBTYPE" val="a"/>
  <p:tag name="KSO_WM_UNIT_PRESET_TEXT" val="单击此处编辑母版文本样式&#10;二级&#10;三级&#10;四级&#10;五级"/>
  <p:tag name="KSO_WM_UNIT_NOCLEAR" val="0"/>
  <p:tag name="KSO_WM_UNIT_VALUE" val="330"/>
  <p:tag name="KSO_WM_UNIT_TYPE" val="f"/>
  <p:tag name="KSO_WM_UNIT_INDEX" val="1"/>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3.0"/>
  <p:tag name="KSO_WM_BEAUTIFY_FLAG" val="#wm#"/>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3.0"/>
  <p:tag name="KSO_WM_BEAUTIFY_FLAG" val="#wm#"/>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3.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f*4"/>
  <p:tag name="KSO_WM_UNIT_LAYERLEVEL" val="1"/>
  <p:tag name="KSO_WM_TAG_VERSION" val="3.0"/>
  <p:tag name="KSO_WM_BEAUTIFY_FLAG" val="#wm#"/>
  <p:tag name="KSO_WM_UNIT_SUBTYPE" val="b"/>
  <p:tag name="KSO_WM_UNIT_PRESET_TEXT" val="署名占位符"/>
  <p:tag name="KSO_WM_UNIT_NOCLEAR" val="0"/>
  <p:tag name="KSO_WM_UNIT_VALUE" val="8"/>
  <p:tag name="KSO_WM_UNIT_TYPE" val="f"/>
  <p:tag name="KSO_WM_UNIT_INDEX" val="4"/>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i*1"/>
  <p:tag name="KSO_WM_UNIT_LAYERLEVEL" val="1"/>
  <p:tag name="KSO_WM_TAG_VERSION" val="3.0"/>
  <p:tag name="KSO_WM_BEAUTIFY_FLAG" val="#wm#"/>
  <p:tag name="KSO_WM_UNIT_TYPE" val="i"/>
  <p:tag name="KSO_WM_UNIT_INDEX" val="1"/>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i*2"/>
  <p:tag name="KSO_WM_UNIT_LAYERLEVEL" val="1"/>
  <p:tag name="KSO_WM_TAG_VERSION" val="3.0"/>
  <p:tag name="KSO_WM_BEAUTIFY_FLAG" val="#wm#"/>
  <p:tag name="KSO_WM_UNIT_TYPE" val="i"/>
  <p:tag name="KSO_WM_UNIT_INDEX" val="2"/>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i*3"/>
  <p:tag name="KSO_WM_UNIT_LAYERLEVEL" val="1"/>
  <p:tag name="KSO_WM_TAG_VERSION" val="3.0"/>
  <p:tag name="KSO_WM_BEAUTIFY_FLAG" val="#wm#"/>
  <p:tag name="KSO_WM_UNIT_TYPE" val="i"/>
  <p:tag name="KSO_WM_UNIT_INDEX" val="3"/>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a*1"/>
  <p:tag name="KSO_WM_UNIT_LAYERLEVEL" val="1"/>
  <p:tag name="KSO_WM_TAG_VERSION" val="3.0"/>
  <p:tag name="KSO_WM_BEAUTIFY_FLAG" val="#wm#"/>
  <p:tag name="KSO_WM_UNIT_ISCONTENTSTITLE" val="1"/>
  <p:tag name="KSO_WM_UNIT_ISNUMDGMTITLE" val="0"/>
  <p:tag name="KSO_WM_UNIT_PRESET_TEXT" val="标题"/>
  <p:tag name="KSO_WM_UNIT_NOCLEAR" val="0"/>
  <p:tag name="KSO_WM_UNIT_VALUE" val="3"/>
  <p:tag name="KSO_WM_UNIT_TYPE" val="a"/>
  <p:tag name="KSO_WM_UNIT_INDEX" val="1"/>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3.0"/>
  <p:tag name="KSO_WM_BEAUTIFY_FLAG" val="#wm#"/>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3.0"/>
  <p:tag name="KSO_WM_BEAUTIFY_FLAG" val="#wm#"/>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3.0"/>
  <p:tag name="KSO_WM_BEAUTIFY_FLAG" val="#wm#"/>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i*1"/>
  <p:tag name="KSO_WM_UNIT_LAYERLEVEL" val="1"/>
  <p:tag name="KSO_WM_TAG_VERSION" val="3.0"/>
  <p:tag name="KSO_WM_BEAUTIFY_FLAG" val="#wm#"/>
  <p:tag name="KSO_WM_UNIT_TYPE" val="i"/>
  <p:tag name="KSO_WM_UNIT_INDEX" val="1"/>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i*2"/>
  <p:tag name="KSO_WM_UNIT_LAYERLEVEL" val="1"/>
  <p:tag name="KSO_WM_TAG_VERSION" val="3.0"/>
  <p:tag name="KSO_WM_BEAUTIFY_FLAG" val="#wm#"/>
  <p:tag name="KSO_WM_UNIT_TYPE" val="i"/>
  <p:tag name="KSO_WM_UNIT_INDEX" val="2"/>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i*3"/>
  <p:tag name="KSO_WM_UNIT_LAYERLEVEL" val="1"/>
  <p:tag name="KSO_WM_TAG_VERSION" val="3.0"/>
  <p:tag name="KSO_WM_BEAUTIFY_FLAG" val="#wm#"/>
  <p:tag name="KSO_WM_UNIT_TYPE" val="i"/>
  <p:tag name="KSO_WM_UNIT_INDEX" val="3"/>
</p:tagLst>
</file>

<file path=ppt/theme/theme1.xml><?xml version="1.0" encoding="utf-8"?>
<a:theme xmlns:a="http://schemas.openxmlformats.org/drawingml/2006/main" name="Office 主题​​">
  <a:themeElements>
    <a:clrScheme name="自定义 126">
      <a:dk1>
        <a:srgbClr val="000000"/>
      </a:dk1>
      <a:lt1>
        <a:srgbClr val="FFFFFF"/>
      </a:lt1>
      <a:dk2>
        <a:srgbClr val="081119"/>
      </a:dk2>
      <a:lt2>
        <a:srgbClr val="FFFFFF"/>
      </a:lt2>
      <a:accent1>
        <a:srgbClr val="4F65D2"/>
      </a:accent1>
      <a:accent2>
        <a:srgbClr val="4F8BD2"/>
      </a:accent2>
      <a:accent3>
        <a:srgbClr val="735EC8"/>
      </a:accent3>
      <a:accent4>
        <a:srgbClr val="62A7BC"/>
      </a:accent4>
      <a:accent5>
        <a:srgbClr val="7C5BB2"/>
      </a:accent5>
      <a:accent6>
        <a:srgbClr val="6A7EC4"/>
      </a:accent6>
      <a:hlink>
        <a:srgbClr val="658BD5"/>
      </a:hlink>
      <a:folHlink>
        <a:srgbClr val="A16AA5"/>
      </a:folHlink>
    </a:clrScheme>
    <a:fontScheme name="自定义 68">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rtlCol="0" anchor="ctr"/>
      <a:lstStyle>
        <a:defPPr algn="ctr">
          <a:defRPr/>
        </a:defPPr>
      </a:lstStyle>
      <a:style>
        <a:lnRef idx="2">
          <a:schemeClr val="accent1">
            <a:shade val="15000"/>
          </a:schemeClr>
        </a:lnRef>
        <a:fillRef idx="1">
          <a:schemeClr val="accent1"/>
        </a:fillRef>
        <a:effectRef idx="0">
          <a:schemeClr val="accent1"/>
        </a:effectRef>
        <a:fontRef idx="minor">
          <a:schemeClr val="lt1"/>
        </a:fontRef>
      </a:style>
    </a:spDef>
    <a:lnDef>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dirty="0"/>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
      <a:dk1>
        <a:srgbClr val="000000"/>
      </a:dk1>
      <a:lt1>
        <a:srgbClr val="FFFFFF"/>
      </a:lt1>
      <a:dk2>
        <a:srgbClr val="081119"/>
      </a:dk2>
      <a:lt2>
        <a:srgbClr val="FFFFFF"/>
      </a:lt2>
      <a:accent1>
        <a:srgbClr val="4F65D2"/>
      </a:accent1>
      <a:accent2>
        <a:srgbClr val="4F8BD2"/>
      </a:accent2>
      <a:accent3>
        <a:srgbClr val="735EC8"/>
      </a:accent3>
      <a:accent4>
        <a:srgbClr val="62A7BC"/>
      </a:accent4>
      <a:accent5>
        <a:srgbClr val="7C5BB2"/>
      </a:accent5>
      <a:accent6>
        <a:srgbClr val="6A7EC4"/>
      </a:accent6>
      <a:hlink>
        <a:srgbClr val="658BD5"/>
      </a:hlink>
      <a:folHlink>
        <a:srgbClr val="A16AA5"/>
      </a:folHlink>
    </a:clrScheme>
    <a:fontScheme name="自定义 68">
      <a:majorFont>
        <a:latin typeface="微软雅黑"/>
        <a:ea typeface=""/>
        <a:cs typeface=""/>
      </a:majorFont>
      <a:minorFont>
        <a:latin typeface="微软雅黑"/>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rtlCol="0" anchor="ctr"/>
      <a:lstStyle>
        <a:defPPr algn="ctr">
          <a:defRPr/>
        </a:defPPr>
      </a:lstStyle>
      <a:style>
        <a:lnRef idx="2">
          <a:schemeClr val="accent1">
            <a:shade val="15000"/>
          </a:schemeClr>
        </a:lnRef>
        <a:fillRef idx="1">
          <a:schemeClr val="accent1"/>
        </a:fillRef>
        <a:effectRef idx="0">
          <a:schemeClr val="accent1"/>
        </a:effectRef>
        <a:fontRef idx="minor">
          <a:schemeClr val="lt1"/>
        </a:fontRef>
      </a:style>
    </a:spDef>
    <a:lnDef>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dirty="0"/>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微软雅黑"/>
        <a:ea typeface=""/>
        <a:cs typeface=""/>
        <a:font script="Jpan" typeface="ＭＳ Ｐゴシック"/>
        <a:font script="Hang" typeface="맑은 고딕"/>
        <a:font script="Hans" typeface="宋体"/>
        <a:font script="Hant" typeface="新細明體"/>
        <a:font script="Arab" typeface="微软雅黑"/>
        <a:font script="Hebr" typeface="微软雅黑"/>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微软雅黑"/>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微软雅黑"/>
        <a:ea typeface=""/>
        <a:cs typeface=""/>
        <a:font script="Jpan" typeface="ＭＳ Ｐゴシック"/>
        <a:font script="Hang" typeface="맑은 고딕"/>
        <a:font script="Hans" typeface="宋体"/>
        <a:font script="Hant" typeface="新細明體"/>
        <a:font script="Arab" typeface="微软雅黑"/>
        <a:font script="Hebr" typeface="微软雅黑"/>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微软雅黑"/>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customXml/item1.xml><?xml version="1.0" encoding="utf-8"?>
<s:customData xmlns="http://www.wps.cn/officeDocument/2013/wpsCustomData" xmlns:s="http://www.wps.cn/officeDocument/2013/wpsCustomData">
  <extobjs>
    <extobj name="ECB019B1-382A-4266-B25C-5B523AA43C14-1">
      <extobjdata type="ECB019B1-382A-4266-B25C-5B523AA43C14" data="ewoJIkZpbGVJZCIgOiAiMzA0MDczNDk5NjQzIiwKCSJHcm91cElkIiA6ICIxNDA2ODkyMzQiLAoJIkltYWdlIiA6ICJpVkJPUncwS0dnb0FBQUFOU1VoRVVnQUFCZmNBQUFLbkNBWUFBQUFyeW5mUEFBQUFBWE5TUjBJQXJzNGM2UUFBSUFCSlJFRlVlSnpzM1hsOFhGWDVQL0RQYys1TWxyWUp0TkJDYWNFS2taYlF6Tnh6QjBVVUZCRlpsSDBSVkFSWkJTdUxncklJb29Cc2dyaWhBc3FpSW9zTEtLNklLSXF5NXQ0N2FZa29CWW9VMjFMSzBwWXV5ZHp6L1A2WU8zVTZtVWxTU0NIOS9qN3YxNnV2Sm5jOWQ1c2t6em4zZVFB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tpL3d1OE43c0JSRVJFUkVSRXIxY3VsNXMwWmNxVVlNR0NCZjhaNGUzdU9Ibnk1TGNzWExqdzJaSGM3a2pKNS9OMjBhSkZDMnVuQjBHUWEyOXZYN0ZreVpLK042TmRqVXlmUHIxdHl5MjMvT0NrU1pOMDBhSkZTOTZFSnNoUUMrVHorZTBuVDU3c0wxeTQ4S2szb2tHdnh5ZzRuK3VGNy90dm16eDVzcmR3NGNJVnRmUHkrZnkya3lkUFBtaktsQ2xQTGxpd1lQWHIyYytNR1RNMjJXcXJyYzcwUE8raHBVdVhsb2E3M3JScDAxcGVmdm5sWVMzdisvN1pXMnl4UmVlQ0JRdTZoN0g0a1BmbkNCTnI3Ym1iYjc1NTI4S0ZDNTlZbHhVTGhjSkdreWRQUG43enpUZGZ2bkRod3NXMTg0TWcyR3V6elRhYnVuRGh3bWRlVHdPdHRUdE5uano1dzFPbVRIbHV3WUlGcjd5ZWJWWHpmWC9qU1pNbWRXeTIyV1pqRnkxYTlQSkliWGRkcmN1OTlGck5uRGx6eXlsVHBud2xrOG44cGQ1OVhpZ1V0cGs4ZWZJWlcyeXh4WU1MRml6b1g1OXRxV2Q5UGUrZG5aMmJMMTY4ZUJVQVYyOStMcGVidW1qUm9xV3ZzZGtBZ0NBSTl0eHNzODFtTEZ5NDhPbEcrM216ZEhaMmJqNWx5cFQzcDgrMnZ0bnRxZWYvOTJzMFVqSnZkZ09JaUlpSWlJaldSVWRIUjN0Ylc5dTRLSXIrVzVubWVkNGxBSTRxRkFvenU3dTdIeCtwZldVeW1ldFV0Um5BOUpIYTVrako1WEk3R21NZUNJTGdzMkVZZnIweXZhT2pveG5BWFdQSGpwV3BVNmRPbno5Ly9zcktQR3Z0UkZYZC92WHVlL255NWVIY3VYT1hBa0FRQkVjNzV6YXBYY2J6dkc5MGQzZXZGU2hxYlcwOTF4anplV1BNcHdIOHE5SDJPenM3bTR3eG00bkl4dGxzZHFKemJuTmp6RlJWblNZaWJXRVlmcnhRS0d5VUpNbWg5ZFkzeGp3Ymh1RWZxcWY1dnY5QkVia0N3TzdWOTA0TjhUenZKNnE2WmFGUTJMYTd1L3VGSVU3RmlOdFF6dWY2dUplcTluYzlnSHhIUjhmVTJubWU1NTJpcWljQnVCZkE2d3IyamhrejV0TUF6cDg0Y2VJbTgrZlBQM2s0NnhRS2hheHo3cTd4NDhjdlhyWnMyZEZ6NTg0ZE5PQW9Jck5VZFM2QWF3ZGJMcGZMN1pqSlpHNUtrdVFqeFdJeEFvQWdDTFlEVUJqbTRRQUFuSE11anVPZkRITnhUMFF1QlBBREFMOVpsLzJvNmtRQTMxTFY0d0gwVnMvTDVYSmpWZlVtWTh4eldNZjIxM0djaUJ4VEtwWG1BQmlSenR2cDA2ZTNHV1ArYW96cEFuQWJnTU9IV3FkUUtJeFp1WEtsR1luOXQ3YTJ1dTd1N2hWVHAwNXRIVDkrL0IvSGp4OC9KNHFpVHdNb0FlVU9EVlhkYkxqYlc3NTgrZThHdXcrejJleXVJdkxwaVJNbmJqRi8vdnhEc1hhQTA2anFEUUIyY2M0OWhmSzlNTUNHK0x5M3RMVGNhSzNkT29xaWJXdm5CVUZ3RG9EemdpRG9Dc053N3JvZlNabXFmazFFeGdMWVpsM1dDNEtnQThDTU90dDdLSXFpeGZsODNucWUxenpVZGxhdFdoWDI5dmJXN2NSdmFXbjVPb0REZk45L1h4ekhmMW1YOXIxUlJ2TTEycEF3dUU5RVJFUkVSS09TdGZZaklySXJnUEZwSUdrekVka0N3RVlBSGdTd1U3cmM3Z0NPQnJEUU9YZWF0YmJlNW40WlJkSHZDb1hDcHFwNjdtRDdGWkh6dTd1N1h3RUFWVFVBa21HMGRUOVZmY2U2SEY4RHY0emorSkVnQ0Y1VzFaWkIyamcvRE1NT2ErMnZBRnplMWRYMXA5bXpaODhHZ0xhMnRsa0F0bkxPblZZZDJFKzkxeGp6MDlmYnlQYjI5cDFRdmdZQWNLYUliQ3NpRGlpZk14R1IvdjcrN3dKWUU0ejJmWCthaUp5cXFuMEF6dk45LytZNGp1dU9tRzF1YnQ1UFJOYTAweGhUT2U1WFZIWCt6Smt6dHdRdzFoaHpYWU1tL2lIOXQ0YUl2Q1FpMjZycXpRRGVqL29qK05RNWQ0WXg1bTduM1BrQWhoWHdIV0VieFBuRStybVhZSzNkQWNET3pybXJhZ045MjIrLy9RUUFSd0xvY2M2OTFWcjcxdHJ0aWNqeU1Bd2ZySjFlejRzdnZualorUEhqandBd0s1L1AzMVlzRnU4ZmFwM3U3dTZTdGZZSkVUbXByYTF0SzkvMzkybDAzdGVGaUx3RVlFdGp6RzJkbloxQmIyL3ZjdWZjaDR3eFgxMlg3UmhqRWdBRGd2dEJFRnlqcWc5SFVWUTNlRHVTTXBuTXFRQW1xZW9MMXRvN3F1ZUp5UE5oR0o0d3pFMFpBUHVxNmpQRll2R2VFV3FlR1R0MjdDMEF1Z0E4Q2VDd0lBZ2VyTzRnclVkVmUxcGFXa1lrT09pY2V3YkF0RXdtb3dCZUVKRlBCa0V3UlVRTzYrN3VYaUVpNTR2SW5zUGRYbE5UMDJRQUE5N2dxb2lpNkVkQkVMd1B3THRuenB3NVpjNmNPV3ZlUkxQV25nWmdGMVg5MWhEM3hnYjF2SGQxZFkwSHNCdUE3OWRyUjZsVXVpV1R5WnlycXQ4RjhJR2gycDNMNWFabU1wbERhaVp2QktCVFZlOExncURoendybjNCTnhISy9WZWFhcWg2Y2RhN1hIc3plQTN4dGo3Z0l3WmFoMk5UYzNUd0l3NE0wWmErMUhBQnltcWsrSXlBeHI3WUNPaERybVJsRTBVcy9aa0ViN05kcVFNTGhQUkVSRVJFU2prcXBPRVpIOVVBNStiQUpnb3FwK1gwUVdwc0VSekp3NWMwc1IrUkdBcFFCV2lNanVOWnNaQTJBeXlpTStmOWZYMTllZXlXU09HMksvbCtOL0l3U05pQXdaM0JlUjNRQlV0cHNWa1NZQXExUjF5SFZyUEEzZ0VlZmNSU0x5TVJIWlVsV3ZTUGV4Q1lBekFOem1uUHNyQUNSSmNvTG5lWTluczlrTEFCeVlCa08rb0tyL2lPUDRXNDEyNHB3NzJoaXp6bTg0T09mZVo0eTV1TTZzWDRSaGVBZ0FXR3Z2QXpDdHA2Zm4xYXI1UmtTdUU1RlZxcnEzaU53RDRFb0F4dzYyUDFVOXlUbjNVQ2FUV2JKbzBhTEYxWjBWaFVKaFJ0cW1XYWdLWm9ySVAwUUdaamVKb3VnQjMvY3ZOY1o4d1ZyNytTaUt2dXI3L2k1MWR0c1A0RzRSQ1gzZjM3WE8vRmZqT0g1a3NIYVBnRkYvUGl2V3c3MzBXUUFyUzZYU1piVXpzdG5zWndHMGlZZ1A0SS8xdHF1cWp3R1lPWncyekpzM2I5V0VDUk0rcTZwM0dtTjJCakJrY0IrQVJsSDBxU0FJWGhXUk0wVGt2czdPemoxN2Uzc2JCbGVIbzFncy9qc0lnak5GNUZzdExTM2ZCSERNOHVYTHJ4MDNidHpQS3NzNDU4VHp2TXRGNUJBQTV6cm5icTdkam9nMFNyOXhiRHA2ZFVBQVYwUjhhMjJqVHMvdUtJcCtCd0RXMnZlcWFpWElOaDRBakRFSCtMNC9MWjMyUytmY002cDZob2c4SlNMUEFtZ0JBRlZ0RVpIM3F1cUE5RCs1WEc2NjUza0gxazVYMVVraU1oSEFnOWJhenpkb1g4WGlvVG91T2pzN20xcGFXbjRJNEVNQXJudisrZWRQblRScDBoOVU5VXByN1l0UkZQMXdrTlcvcXFyakI1bi9kaEU1U0ZWL2lhcmdkUU92QU9YN2I5NjhlUWNIUVhBamdDTlU5UThBZHUzcjZ6c3FrOG0wTmxyWkdOT3FxaGVsKy9zbmdPWFY4NE1nZUtGTzU3QVJFY2xtcy8rczZRQnZCUUFST2RaYWUwek5PczlGVWJUV1cyc2J5dlB1ZWQ0aEFMSUE3aDNrM241Y1JEYXoxcDZIT21sclZQWEhjUnpQQXdCalRBZUFxekR3NS9xckFIWlExUjBhN0dPTWlQd0NkZDZNVWRYVnExZXYzaFFBbXBxYXRqUEdQRnl6eUwycWVtYUQ3UjRySWlldVhyMTZ3TnNNdVZ3dUVKSHZBMEQxN3hDTnBMK3ZaRlgxVmdCdldIQi9RN2hHR3dvRzk0bUlpSWlJYUZTSzQvZ0tBRmNBUUJBRTMxYlZUMFJSZEZKbGZqb0svMjVWYlhMT3ZhTllMUDY3WmhPWklBanVWdFUyQURjRHdPelpzNThDTUc2dy9VNmJOcTJsczdPenNvd0hJS242dmxwZjVYWDRNQXhQQTNBYUFQaStmNW1JZkI3QWpsRVU5YXp6Z2FOODdFRVErQURhb2lpNkZGanpHdjhaQUg0ZHgvR3RuWjJkNDBxbDBncGp6REhHbUxDenMzTmNjM1B6QmFvNkxrbVNrenM3TzhjQVFHOXY3MHJVdkgwZ0luUENNSHgwWGR0bHJaMDYyUHpwMDZlM2ljaE9xdnE5NnVsQkVKd0ZZSGRWUFNtS29nZXN0ZWVKeUpWQkVJUmhHRjQ5eUNZZnJhUW9xYVdxWTlQL1h5Z1dpMnRHVGx0ckcrYlU3ZXZydTZDbHBXVi9FYmtnbDh2ZGJZejU4eUQ3M3FNeXdyMW12OE1PSHI5ZW8vMThBaU43TDFsck8wWGtVQUNYejVreloxRXVsNXVVeVdSK3Jxb1g5L2YzenpIR2ZDWnQ0NkdxdXRZK2pURUhBdmdhYWdMMHZ1OWZaSXdaOUprSDhIc1IyVHdJZ29hanQxVjFhUlJGWDZ4OEg0Ymg1NnkxQnNCZUl0S1h6K2UzRjVHUDFLNG5JdTBBM3VyNy9rVzE4NXh6ZC9YMDlEeFV0YzJyZ3lBNERNRFIxdG83b3lqNkZjb2RsOWgrKyswbk5EVTFYWmNHZEMrTG91Z3IxZHNxRkFwait2djd1NnEzTjF5cUdxUUIxSHF1QWZDNzlPdWRST1NNZEIxSk8zMzJySFNxaXNoL2pERVhxZXFZSkVuZVdmMlpIQVRCRndDOEY4Q0FJSzduZVYwaWNrbnQ5S3BPcFhlS3lEdUhPSWJIMENDbERGQitscHFibSs5QSthMmRPOE13UEFsQXN1bW1tKzRuSW44V2tadUNJTmc2RE1NdjFWcy9ETU5yQnR1L3RmYm5xdHBuakRtcHU3dDd3V0RMMWtqQ01EektXcXNBWWdESm5EbHpGalZhMlBmOWQ2dnFEU0t5TllDdkxsdTI3THphbER5cWVxNkkxSTMzaVFoVTFSZVJZd0Y4RlZXcGptbzc4Wnh6eTJ0V0gvWFBlMVU3UHdYZ1NlZmNQNDB4TjlaYlJuVk5yTGhSQVAxK0FQTnExdmw0RkVVL2E3RDhBTmJhUVR2OWVudDdsd05BTHBkYldmdnpSbFZmaXFLbzdybE9PMkplcVUzSkV3UkJEc0FmVkhXWmlDd0I4RktTSkIvcTZlbVpYMjg3UVJEc0MrQkhBRXFxT3VEWlhKODJsR3UwSVdCd240aUlpSWlJTmppNVhPNnR6cm5mQTloQ1ZRL3pQTytpZkQ1L1NWWGdNaE1Fd2MwQTNnZmd1Q2lLaGwzVWNmejQ4YmVLeVA3VjAxcGFXcGJWTHBmK0lYeFc3WFJqek50VTFiMzAwa3UxblEwakpnaUN3MUgrZzd6U0ZyUzBsQWRxaWdneW1VeDNKbFArYzY5ZXZsMFIyZHozL1RQaU9MNFM2V2c0My9jUEZaR2orL3I2am5qc3NjZGVyTm5mSndGTVZ0VTVnN1dydGJWMU41Ukg0djJ5YXQyREFGeWdxaitQb3VoN0FCQkYwVlhXMm5lTHlEZnkrZnppWXJGNCs3cWVneVJKdHZFOER3QWE1Yzhmb0xlM3R5K2Z6eDlyak5tanA2ZW42UHQrM1J4T3RZd3grNWRLcGJ1TU1jNDVWNXZxYUwwWjdlY1RHTmw3U1VTdVV0WG5reVM1R0FBOHp6c1g1WlFkeTdMWjdGVUFrS2FaT004WXMwT2xCa0ZYVjlmV3hwanpBVHk1ZXZYcU02cTNhWXc1RWNDQUdnWTEreDNPb1M0QzhNWHFDVkVVbmU3Ny9vV1BQZmJZeTc3dnYwZEVUcXRkU1ZYSEFCaGJiMTRtay9rUGdPcGd2QUk0QWNEblZxeFlVZWw0TXRiYXd3QmNJU0lUQUt3Q0VLQ2Nzc1lCNWZRV3pybmZaRElaR3dUQmptRVlybXVuNHZWaEdBNzZSbE42dkpjQ3FPNXNmTUk1ZDFJY3g5OEh5c1dEalRGN2lNaVoxWUg5UXFFdzJUbDNGb0MvUkZGMC9TQzcySGZWcWxYcm5CdTh1Ym41YmdEdGplWUhRVkJBdVlOM3VxcCtQNHFpRTVGMmVNWngvSEtoVU5oVlZYOEI0UHdnQ0hKOWZYMG5EUlpncjVYTDVTYUp5TDZxZXNzNkJ2WXJYQlJGUjJHUW9xZFRwMDV0blRScDBzV3Flb3FJL0x0VUtyMjdVVWRPNVhPaEVXdnRJUUNPVmRYYkd3V1BHeG50ejN2YW5uZUxpSytxWnhXTHhjY3dSSWYrT3RvbENJS0dLZlBxYUtrS1VMOVdHV3Z0bEdYTGxpMmNPM2Z1NmtLaE1NTTVkNUNxcnRWUm04L25kd1p3QjRDU2lPelczOSsvT3B2Ti9zWHp2QWV0dFIrTm91aXZsV1hUanBSTFVVNXBPQnZBUVhFY3YrYTg5dXZxLytBMWVsTXh1RTlFUkVSRVJLT1N0WFlMVlcwQ0FGVnRFeEdwcEg4d3hsZ0FMYzY1M1VxbDBuK3kyZXo1bnVmOXcvZjlZMFhranlnSGNqNmdxdWV2YTQ1cFZiMjlFb2dRa1ZrQWxxdnFUWlg1eHBpTkFjd0NVTGVJbmFwdUMrQ0ZqVGJhYUlkOFBqK3NmUmFMeFFkUVA3Zi9Sa0VRbkFZQXpybE5LeVA3VkhXMnFxNFp1V3VNR1EvZ1U2cDZqNnF1RmZDcHBEQ3FhZU9XSW5KWkVBVExLaU5TUmVSNEVka3ltODF1RlFUQktWVWpXQTJBYzFBT1FnNGEzQmVSdmRMUmh2Y0I1U0sycW5xTGlQU3VXTEhpNk9vbUpFbHlwT2Q1ZnpIRzNPcjcvalp4SEYrS2djR3RPNElnV0d0VXFuUHU3RGlPZjJxTStaaXFMcThOY0lpSVU5V0dLUzJLeGVMREFCNEdnRGlPWTZEOHRzYThlZk5XMVZzK0NJSjlBSHpKR0RNbWp1Tkdvd2ZYaXczaGZJN1V2V1N0M1EvQUhnQ083T25wZWJWUUtHeWpxaWNDK0RHQUxVVGtZQUNmRVpFSFZmWHZLSThvUDNibXpKbFRNNW5NN3dFMEF6aWlNaEsySWd6RHpRQU1LM3BmclZBb05IVjNkMWMvNHdvQStYeitIWjduZlNBTXcwc0F1RXErL1RpTzcwU2RBSlcxZGo3S3VhenJwWGdhSUF6RGZ3STR4dmY5amEyMUo2YWZRVE5WOVFFUmViK3F2bDlFdnAybWxyclU5LzFweHBpN3RGenM5TXV2SWJBL2tqWlcxYWNCbENxZld3RGduTnRUUk1ZQmVDd0lnbE1iNWJkVzFWVzExMjg0Qm5tN3hMUFduZ0hnUXBUdnZTOUVVVFFnTlV4M2QvY3JoVUpoTDFXOUJzRFIyV3gyVjJ2dEdWRVUzWWlxMmh6VzJ2dEY1TjJOMmlFaVJ3WkJjT1FRemYxREdJWjdBVUNoVU5pcVZDcTFwY0ZOVGZmeFhRQnZTWkxrRTU3bm5aQzIxMDJjT0hGL0FLZUp5RGRlZlBIRnN6YmVlT09XOUcySVh3QzR5emwzZWh6SHZ3VEs2WWVhbXBvK09rZzdkMGovMzhmMy9ZWnZJY1Z4UEdBMDlXaC8zZ0hBR0hOZTJ0WjcwMG1ldFhaQTJxZkJHR04rV1Z2QVBEM1dFMVIxMFBSbk5jWU1OclB5VnFBeHB1Rm5iS0ZRRUZWOW9yMjlQUnNFUWFLcUhvRFZxdnJseWpKQkVPeVZwb1I2R3NBK2xRSzBoVUpoWndBM0FyalBXdnNMbE4rRzNCL0FMRlhOQXJobzJiSmxGdzFWR0h5a2JValhhRVBBNEQ0UkVSRVJFWTFXdnpYR3JCVWROOFk4blg3WnZXclZxcmRWWGttZk9uWHFyaE1uVHJ6RkdITXpnRmRVdGRVNU55dU80KytzNjA3ak9GNlRiOXhhZXhTQUorTTRYcE1QTnAvUGIrdDUzaXhVRlRldGJxS0liQU9neGZPOHZ3MW5mMW9lTXBadE1HOFRBQmNCZ0RGbVRZQXlpcUlpZ0dMbCsxd3VOejJUeVh4S1JINGJSZEZWdzlqdEl5THlBd0NYRlFxRlg2bnFXRlY5djZwK3hoaXpOY29qV0I4TncvRFh2dS92QjJDclVxbDBvT2Q1V3creDNiMEIzSVZ5Y084ekFDNVgxYWY2K3ZvKzhLOS8vV3V0dHg5NmVucGU3ZWpvZUg5N2UvdXZSZVJpYSsyQnpybFBwOEgzaXJ0VXRYWWsrUk5CRUp3QVlEOEEzNm5KUlE4QXo0aklubWtCMFdYT3VkOHNXYkxrd2ZiMmRxK3lRSFdxSW12dEpRRDIybVNUVGZidjd1NytUODIyb0twbmkwZy9nTzhPY2V6cnc2ZzhuOFZpc1RxZDBVamRTL3VsLzM4alRjUFZDbUNWaUh3K1RmWHk5eWlLdmduQXBXbUpMcmZXR2hGNW42cHVCbUQvQm9WMEU2RDgzQnBqdmlBaVB3bkRzTFk0OEFET3VRdURJUGhRa2lTblZoK3ZNZVpVQUI4Tmd1RDlxMWF0K3VqcnpiVVBBQjBkSGMxTlRVMXJQZ1BTKy9Nb0VmazZnS2VjYzhmSGNYeTk3L3Z0eHBoS1h2UXZCRUh3TklCdm94em9QRFFNdzUrLzNyWU1wbEFvYkZyNU9rbVM4Y1lZR0dQR1ZhYS8rdXFybDQ4Wk15WlUxWnRxUjhLcTZtcVU2NUkwdlJINXJZTWcyRk5WcnhTUjdRSDhKMG1TancxV01Ea05FaDVqcmIwYndIZEY1QWRCRUh3T3dPVWk4dU5LRUZGVm44SGFiMnhkRFNCRVRVb2dFWm1scWxzRE9MMXE4dGVyM3hKeHp0M3FlWjVOTzJvcU5WSW1BOWdxVFpOMFFSQUVyV0VZZnFGcW5hK1BHVFBHaWNnZEFDeUFYZ0RiR0dQYUtzdTB0cmEyT3VlK1BjanBxWHdXZmw3U3d0ME4xRXVWTXFxZjl5QUlkZ0d3Si9DLytoT2RuWjJ0VWxWUWZEaVNKQmtQWUVDaDdKRk0rU0lpemZYZUNxelYzZDNkSHdUQnAxR3VPOVFFNEFWanpHKzd1N3VmckN6ei9QUFAzemRwMHFSTFJPU3E3dTd1VjZyVy9RK0FQWUlnK0ttSUhBVGdvUFE0NXFucWdaVU83amZTaG5TTk5oUU03aE1SRVJFUjBXaDFocXB1REFCU0xnN1hyS29mVDc5L3NUclg3Q2FiYkZJUWtjckl0MmVUSkRtdVhzb0NhKzJRbzBKRlpGRVlodHVrWDdlaG5BWmpqY3JiQkNJeVlLU2J0WFpMbEYveC9vV3FOaXhvVzdXdnEwVmtDdXFQMm9lSVBCV0dZUWZ3dnpRWTlaYkxaREltYmR1d0MvaXVXTEhpN0RGanhoemtuUHVXaUN3U2tXVkxseTY5Y2U3Y3VVdXR0WDhFOE8xY0x2ZG5FZm1DcXY2eHA2Y250TlkyRE83bmNybnBJdklXVlgwd1RRL3dOUUJoa2lTSE9PZWtVQ2hrcTBmWnBRSE5NVXVYTHQybnZiMzlFaEU1UVVScVI5QmRYNXMyd2xwN0pJQnJWTFYzOWVyVkEwYlNsMHFsODlOQTBpZEV4SW5JdlJNblR2eGo5WWpiNmxSRnF2cHJFVG5XT2Zkb0VBUUhoMkg0dDZybFBpZ2k3d0x3blVyUnZqZkthRDZmdGN1TXhMM2tuTHZXODd5blJXUXhnTzBBbk9hY095ZU80d1dGUXVIRVVxazBDZWtvNmpBTXJ3eUNZRDhST1NwZC9WTkRCZXhGWkl5SUhJbHlpcDRoZy9zaThtRUFXNk1tZUJSRjBjZXR0YytJeU5rdExTMVJFQVFmcnI1blhvdjI5dmFiQUJ4VytUNjlQNi9PNS9NTGlzWGlMd0NVY3JuY1RCRzVQUTBZbnljaUZ3SzRWVlZqVmYxd0hNZHJmVFpZYTQ4Vmtlb2MycDZxSGhJRXdWNTFtbkJFRUFRSEROSE0wMVIxVFNxd3F2emdWNm5xVlFBd1pzeVlKV0VZYmdyZ3RrWWJDWUpnN25CU1lGaHJId1B3bGtielJlU09NQXcvM21EZDd3QTRDZVcrMC90RTVFNFI2ZkI5djJPby9hb3FST1JLVmQxSlJENEk0SHJuM0JJQXYwb1hlVG1Lb2x1cjluVUZnQ2VycDZYSHVZK0lUQXpEOE5hcWFXdlZYVWlTNUdPWlRPYW5JdkpOYSsxN2x5MWJ0cWFnYmJGWXZEc0lnaXRVOVd6ZjkvOWVtZTZjaytibTVoc0F2TXM1dDZkejdvVktDcmFLTkxqYk1NMkp0ZllRRWZtcHFyNW5YZFB5QUtQNmVUZXFlb1hVcE5ucTdlMWQ3dnYrWU1XUUI0amplRUNoMnRRN2F3b1NENlc1MFF4VjdRUHdiZ0JJQndYYzJtalpNQXl2SFd3bjgrZlBYemwvL3Z5MTZrWDR2dThET01RWWN5U0FMZE9PM1o4RE9GaEVwb25JbzliYVNFUWVCbEJNa3VRSkVYbjZoUmRlV0ZSZGJIMkViVkRYYUVQQjRENFJFUkVSRVkxS1VSVGRBNVR6eUhxZXQ1R3F2bG85R3F1cnEydDhKcE01U0VRK0FXQm5BRkRWUDYxZXZmcUFScWtkUkdUTlNFUlYzVTFFdGxQVm0wUmtlZFgwcFVBNVZRdUFqVlMxZG1SZEV3QTQ1d1lFOTFWMVd4R0JpTndmUmRHUXVhT0RJRENxK3VKUXl3MmxWQ3ExWmpJWnFPcXcveUIvL1BISGx3UkJjSTZJWEFPZ0JPRHl1WFBuTGdVQVk4d3BxdHFUeVdSK0IyQUhsSXRRRHFxbnArZEphKzNESW5KV2YzLy85cDduZmJ4VUt0M2hlZDdlbVV6bXA2cTZFNEExSXkzYjJ0cjJGWkdmWnJQWlhjSXduRlVvRkw0V3gvR1RnK3dDYWR0dVVkV3RqVEZYMWJ2T1BUMDlJWUR0cTZlbFFZTmZpOGhNQUIrcm5oZkg4ZCs3dXJyZW1jMW1mNk9xOXdSQmNHSVloamRzdi8zMkUwVGtPZ0F2OVBYMVhWQzdueUFJcmdmd25xSGFPMXlxK3Jzb2lrNnVPbzVSZXo1cmpjUzlWSlV1S1dPdGpVVWtqT1A0NjhDYVVkWFBBZVZjemNhWWJ3SUlWSFd1aUV3RmNKVzFka2FTSkYvdjZlbDV1dDcyNHppT3JiV1BBTmpiV3Z1V3dlcHcrTDcvZHBRRCt6MTFDaEM3S0lyT3NkYjJpTWhWenJraFI5NE9SVlYvQWlDdXVUOUx4V0x4OW82T2p2Wng0OFo5M2hoek9vQ1hWSFdQS0lyK2FxM2RIMEJCUkM2Tm9taEFwNStxUG80Nkk2OGJCZGFIQ3JnNzUvNHRJc2RYVHhPUmQ0cklzYXA2bnFvdU5NYlVUVzMxR28wVmtXZWRjd1BlUmtqdnFZWnBUSnh6UHpIRzdPQ2MrN1NJZElySURmV0tZdy9HT2ZkV0Vka2N3SjVwWWVNUjE5UFQ4L1RVcVZOM21UUnAwazBpc2x0N2UvdVU2dXVRQnNkM0ZwRXVBTThBUURhYmJWYlZ5YXA2VkJ6SGY4bmxjbXVsMWZGOWYyTUFnNmFBVXRXM3A4SFY5L3ErUDJpUmRPZmNIMnZmNWhtdHo3dTFkcGFJdkVOVi95UWlhKzMzNVpkZlh0ZDdzOUVEOFpuS2FQTmg4Z1o1dHJUU3VaTEw1VmJWZHRLSXlBRkREVWhRMVNQU2xHQVNCTUUyenJrZFJXUTNLUmU1M2twVkhZRDdBSnhqakxtdHU3dTd2Nk9qNDNQanhvMDcwaGh6akpRTFZlOEFBR25ORlV5YU5BbWJicnJwQ1hFY1g3Y094emtzRytBMTJpQXd1RTlFUkVSRVJLT2E1M2xyY3FkYWF5OXh6dDFnakprTTRHNFJhVkxWZjZ2cTUwVGtWQUM1MXRiV0ZnQjEveUFPdy9EVDZaZGlyWDFTVmVNb2lqNVJiOW4yOXZiSjZaY3ZWRS9QWkRJTlIrNGJZN1lGeW9HdzRSeWJxbTRpSWdOU3dWVEpwaVAyQVdDcnlzUWdDQjRBc0dhVW02cTJwUHUvSUFpQzZqUVFVTldsVVJTOW85N0d3ekQ4dnJYMk5CSFpMZzNVQUFDNnU3c2ZENExnR3lpL1BmRm9GRVVEUm12WFVSS1I0MVUxYW1scE9UME13eThEd0hCSDBGV25HS2l5ZnpyNmNJMGtTZTR4eHV5bnFxY0ZRZEJ3ZTZwNlR4UkZod0JBSE1jM3AyMDVSRVErVnJ2czdObXpuK3JxNm5wWEpwTzVFOEQxMXRydEFVd1RrUzBBN051Z3VPWjRWZDE4V0FjM0RDS3ljYzJrVVhzKzZ4bXBleWtJZ2pOVjlXMzkvZjA3b0J3NEJBREo1L01mTU1aOFdrVDJCYkJDVmM4MnhseVpKTWswRWZtdWlKemllZDdKMXRwN1JlUjI1OXp0bFh6NFZjZHdyVEhtT3BTTDFuNEJEWWpJeHdIQU9kZXcrR3NVUmJkT216YnR6bm56NXEzeWZmOEFFZmtzbEFnbUFBQWdBRWxFUVZSeGcwWEhBSmpjS0VpbnFyT2lLTG9Kd0srcTc4K3VycTZ0czluc1oxWDFZK205Y1p1cW5oeEYwV0pyN2VtUzVrMEhjS3UxZG05anpLblY2VGppT1A0N2dMOVg3MnZxMUttdDFTTnlneURZVGxVZkFYQk9tZ0psS0ErbktjQzJEY1B3ZDBFUXJBSndyREhtWjkzZDNZOEQ1VGRJMnRyYWRtbTBnY0dDOG5XV2ZhdzZKVnFGdGJidVozWkZtbjduSFFCUUtCVG05UGYzMzFPN1RDYVRPUVhBNXdEc1Z5cVZhanR3ME5QVHN3REFQRlIxb0RVaUlzZGFhNCtvbWR3TVlNak90WFRFOVdHRlFtSEw3dTd1LzFRLzMybVErejBkSFIxZVcxdmJnUUNRSk1tcU9JNTNSMVV0Z0pxMmRFZzVaYytRUkdUQUNPcGF4cGkzQVJoUWFIVTBQdS9wN3dBUGlzaDNVTldwME5uWk9XNDQ2VytxYmJ6eHh1TnJQejlTaDRWaCtJYWtmRkhWU0VUK0R1QlVBSjl4enExcGp6SG1ZQUQ3aU1nU2xEdElIZ093clRHbWtnTHJMNnA2UlpJa2Q0aUllcDczZ3pTQS9lTTB2LzUxQUs0ckZBcmJPT2MrSkNJZlVOVjNTYmxvOTdOOWZYMDNEV2pRQ1BpL2RvMUdDd2IzaVlpSWlJaG8xSm8rZlhxYnFoNHFJb21JTkFINGhESG1SQkU1WEZVdmM4NzlQbzdqZjFocnZ5TWlVN1ZzWWIwZ1phbFUycjZucCtkZkFHQ3QzVTFFM3FxcXg2V3p2VUtoME56ZDNiMmlzcnlVMCtWQVJOWWFDYXlxVFNJQ1ZhMDN5dXh0NlRKMTArZlVFcEh4QUFZRWxxcHNoZnFwZUdZRGFLL2F6alFBYjFIVjFTSlNtME8zTm9mNkdybGM3bTBpMHBHMitXZ0Fhd3IwcWVxVDZWc0l3MzRiSUF6REhtdnRid0NjQ09BQ05CNVpOeXdpY2pwcWdsaXFlb1J6N2ljaThqbVVpeHJmWExOT0M4ckJrSFVxb2pwNzl1eVhPam82OW1odmI3OHAzUzhBZkNjTXcxL1hXejRNdzNVcS92ZGFiRWpuY3lUdUpXdnREcXI2UlFBWHpaNDllellBRkFxRmpWVDFRUUF6QVBTbnFXSE9xeHA1L3dTQTNkUEErT2tvQjR6ZVZTcVZmbG03ZmVmY0xjYVlLd0VjVXlnVXZsU3ZHR05uWjJlVGlId1V3S29rU1g0NFdIc3JSWmlkYzNNOXoxc3J4N21VQzhqT1V0VStFZmxHT29LMm50NTZFMVgxVlZYOUtJQi9xT3BGVVJROWdITFJ5WXRGNUd4VmphV2NsNzBid0pHcXVwdTE5dU9WNHN1MTB2UDQ1MG1USnYwMURNUFBBTkJTcWVSbE1wbXh6cm1tZXV2a2NybEpQVDA5ejFkUDh6enZNQUJmbmpwMWF0MGlsR1BHakprbzVhTG1EYjJSbzJUVHovUVZ0ZE90dFV2VHdQYmlucDZlK2E5ek4zOFZrUnVxSjZqcVNTS3l5VERYMTNyMVB0SjJIaUFpWDFQVnF3RkFSQTZ5MWg3YzM5OS8rSnc1YzU2dFhUNktvbWhkMDVzTUpvN2pwZldtajhiblBaUEovQ0JKa3RzOHo4dFZ2Nm5SMjl1N0tnaUN1aW1jR3ZFOHIrN1BUVlgxZ3lBWWR0Rm5UZFA0dlViUGxFcWxLektaekttcSttSWN4MnMrajZ5MXB3SjRLZjFjS0tucW1hcTZuWWo4ZmZIaXhZOVVkK0paYTk4TFlFL24zSUNBZDlvSi9NMzBINnkxYnpIR3RGYW5QUnhKenJuL2E5ZG9WR0J3bjRpSWlJaUlScTJ4WThlZWduS3UvVjhEMkYxRWRnRndENEE3VnE5ZXZYVnZiKy9DdEJqb1NRQnVCeERWQ1J4OUhNQU16L09xUjRXZHFLcUxYM3JwcFpzN09qcmEyOXZiSStmY2JRRE9xU3pnZWQ1N0FFQlZaOWMyQ3dDTU1mVUNGNVZSOWxQeStmeWt3WTVOeWpVQ01vT2w1VkhWLzZwcVphVDVGR1BNandFZ0RNTVRxcGV6MWw0cUlqc0N5SVpoK0RFMHlPRmZ5L084cjZ2cXl3QWVFSkV6cmJVM1JsSDB6SXdaTXpZQjhCVlZmVTVFZHZGOS82UFZoWWFIT0s2N0FldzdjK2JNcVhQbXpIazJEUTdET2JmT0tUdDBrSnpRMXRvdFJlU2tKRW0rVlN3V242dWFmbFlhV0xwNlhmYzNkKzdja3JWMmNXVTBxNnJ1bnN2bHBsYzZoZDRNRzhyNWZMMzNVaTZYZXl1QU85S0E0SXRCRUh4RlZiZFUxV2RWOWFjQXBxanFYU0l5SDhCRWErM0VtazNNVTlXVFZYVzZpRFRYZTl1aXA2Zm5WV3Z0N1NKeVhKSWtCd0FZVU1DeHFhbHBmd0NicU9xUFpzK2UvVktqNDUwNWMrWm0yV3oyZmhFNU53ekQyN0Iya1ZWWWE2OU03Nk5Md3pBOGY3QnpWOCtjT1hNV2RYUjBUS3VrTzhubjgxT01NVGVMeUh0VjlYdXFlbG5hOFhpN2lIeEZWWDhJNEY1cjdjVlJGSDBaL3hzRmpVS2hNTVk1OXhzUnNlbG42WkRSOVNBSTlrWDVyWUFqb3lpcVRvMnpFWUQrK2ZQbnI1dzBxZndScDZxSFdXc1hpWWdMdy9BSHZ1Ky90ZEYyUldUSWRHVWJHbFY5SW9xaXRkN2NTR3NiREN1NG44dmxkalRHZUhFYy82Tm1HN01BZkFQQUxhbzZQNzJmaWdCT2JHcHFDcTIxQnlkSlV2dnpJNG5qK09XdXJxN3hsUTdxMXlLYnpUNVYzZGxkYTVRKzc1Y0FnTy83dVpwbFMyRVlObnF6WnAwWVl4cSs4Vk5QT2hDZzBiem15aHM5SWxJM2IxUlBUOC84SUFoNlJPUlFBRDhFQUd0dHA0ajRXcTdyVXdLQU9JN3Z0TmIrVzBRK1BHblNwTjBxejJhcU05M0hia0VRTkV6RHBLcC9pNkxvVCt0eWZPc3FqdU1ONmhwdEtCamNKeUlpSWlLaVVhbFFLRXgyenAyRmN2RHFKVlZGR0laemM3bmN6c2FZUW05djcwSnI3U0VBcmxiVlgwWlI5QkhVakVyMmZmL3R4cGlMVlBYV0tJcitDNVJIcG9uSWdRQXVURWZlcmdxQzRCa1JPV0hxMUtrWFZrYThxZW9lQUZ4Zlg5OWFoWGxWZFZ3YVpCa3dhcXd5ei9PODRhU3hBVkF1RGp6SXZKV1YzUDFWNlhucTJRWEFLeUt5aGUvNys4UnhQR0RVY3EwZ0NBNENzSmVxSG11TXVVZFYvd1hnU2dDSHRMYTJYZ2FnS1VtU0hUS1p6TStOTVZkMGRuWU9LKyswYzI2Uk1hYVNadVpaQUJNQm9GUXFMUm5PK3NPVkpNbDFudWVkTENLbkFEZ1RBS3kxRTBYa0xBRDNobUU0N0dzQWxPODNWYjBSd0I0QTdsVFZ2d0g0cXVkNUR3WkJjUGhRQlZ2WGx3M2hmSTdFdldTTTJVN0srYlNocXQ4U2tZVUFuZ2J3VUJSRlYvdStmNEF4WmpqcFJ2NFVSZEh1Zzh6L01ZRGpqREVub2s1d1gwUStsWjZQUVRzenN0bnNnU0xTNFp3YkVNQU5naUFINEJRQWp5OWJ0dXppeXZSY0xoZjA5UFJFR09ZYkdIUG56bDA2YmRxMGx2SGp4NStXanRiM25IUEh4M0g4L2JSVEVnQTJDc1B3am53Ky8wNWp6SjBpY3E2MWRuRWx6YzcwNmRQYm5ITjNpTWk3VmZXQ0tJcUc3R2p3ZmY4VHFucU5pQ1IxYWdwc0NtQkJ6YlF2cForSkNZQnJCeXMrSFFSQmFSMENhYTI1WEc1QU1GSkVocFVqTzYzTDBpalE5MDRBVU5XVDA1OGp0VjZPb3VpaU90TkhYQ2FUT1VaVmo1OHhZOGFhQUxhMTlrSUE1d0s0TGd6REU2MjFIMDdiKytTcVZhdDJhbTF0L1NXQVAzcWVkMGFEYlI0bUl0OTlyVzBxbFVxN0FMaS8zcndON0hrSEFGaHIveXpsMmdYRDhVUVloanRWVDFEVlYxVDE3d0N1U3BKa3plOEUyV3pXT09kT0twVktQeEdSQVoyQm1Vem1ld0QrV1RzOXZZZFhBNmlrbU5vUzVhTHA5ZHdJNFBJZ0NISmhHUGFJeUpjQTlJdklXcW0wVkhWYkFBUHVCeEdwRkl6ZHI5NXpJK1dIZDR5SW5BdGd2UWIzQnpQYXJ0R0doTUY5SWlJaUlpSWFsWnh6bHdBWTY1eTdvanJ2ZnBwQ1liN3YrMGVKeUE5VXRWdEV6czdsY241YS9CUEFtbUR0ejFYMWxTUkp6cXphOUptcXVxcXZyKzliVmZ2NmhqSG16azAzM2ZTSStmUG5YMWNvRkRaeXp1MEU0SUhISG50c3JlQzdNV1pjK3VXQVVZMmxVdWxrWTh4R3d6ayt6L002QVZ3ejJNajllcHh6N2I3dnY4dnp2QmU3dTdzZjkzMS9tcFFMMUYwZ0loODJ4cHdINEM0MHlNa01BQ0t5aWFwK0I4QURVUlRkQUVDdHRWOEg4T24wVFloalZmV1VucDZlcC9QNS9PbWU1OTNiMU5SMEhvQkhHbTJ5YXRzN0FrQ1NKSXNCUUZXbmlBaGVmdm5sRnhxc08yd3paODdjTEpQSmJQUENDeTlFUFQwOWM2eTFkNGpJYWI3di8yejU4dVU5SXZJTFZXMU5rdVJ6NjdCWjQvditNYXA2cWFwT1VOWEw0emcrRzRDejFzNFZrVnNBL01iMy9kUGpPUDdHNnoyR1lkcGd6dWRJM1VzclY2NzhXMnRyNndHcU9uZkpraVZQVmFlVnFLYXFaOHZBMUZPVmVVTVdnSXlpNks5QkVQd0h3Rzc1Zkg3YllyRzRwajVHTHBlYktTSzdxdXJEUFQwOUR3MnlHUUE0U0ZWZFgxL2ZMMnFtaTZwK0Y0QVJrYVBUL05ZSWdtQWZWZjJWdGZaelVSUmRPVlE3MDVINnh3STRYc29weCs1eHpzMnF0TGU5dlgxYXV1Z0NBQ2dXaTQ5MWRYVzl3L084MCtNNC9nNEFXR3UzQVBDYmRKVHZGNk1vdW5Dd2ZlWnl1YkdaVE9ZeWxOTUp2WlFreWNIRll2SFBheDJjeUxaYWpoQjZWWk4zRXBHNXI3NzZxazZkT3JXMXZiM2RRMlBEVHBjbEloL01aRElEVXM4TVYxTlRVNXR6N3NRR3M3UHBQZzVza0RMcE9RRERDdTdMNjhpNW45b0pRTy9qanorK3BKSnpYMVYvTGlJbURNTks1NFNrKzlMSEgzOTh5YlJwMDNZZlAzNzhGNTF6RDFVS29kYWpxcnNiWTU0REFPZmN0MFZrU3RxNWpWS3A1SG1lTndmQU4wVGtlK2t5dXc3V0tiQ2hQZTlWeHF2cWNnRGZHMks1WTZXY0xtK050S2JHQ1VtU2ZGeFZYMDRMbXQ4UXgvSE51Vnh1WmlhVG1aWE5aZzlRMWIxcUMzWFBtREhqcURGanh0d2VCTUVSTlNQVHg0bkk4a3B1K0hRN2RSdFVLcFd1OVR6dmJBRGZzOVplQ3VCUVZiMHlpcUsxYWlHa2hYWEgxYXh1Z2lENHQ2cTZLSXEycmJmOXJxNnVybXcyMjdPdXY0dXNCNlB0R20wd0dOd25JaUlpSXFMUnlBRFlGOEExeFdJeHFzMmhiNjI5UUVUT1U5WDdqREg3TytlK244bGtQbUN0M1R1S29nZHl1ZHhVVmIwSHdCWWljbUFscDdMdit4OEE4RWtBbDFlQzlwMmRuZU9jYzQ4Ylk1WVlZMDRCY0oxejdyTWkwdVNjRzVCT1FGWGJSQVIxUnJTaWtqZDRPSUlnR0FzTVBuSmZWWnVESURnUVFGNVZkeFFSR0dPdUJnRG4zSVVBdnBpT3JNNDQ1MjRUa1FYR21PdXN0Yk9pS1BwV28rMEMrSXFJdENkSjhnbWtvNGhYcjE3OWxXdzJlNE14NWw0QS80aWk2R29BS0JhTGY3YlczbVdNT2NZNTF5djFDekNPQ1lKZ3Nhb21JcktacXQ3WDI5dTdNRDIrWFZYMTM0MkNON1h5K2Z6N1VINFRBUURPRG9LZ1dWV25vVnpnZGl3QVRKZ3dZY3Y1OCtmUE44WjhSbFYzQjNCYlcxdGJDR0JuQU1kVmQvSU1JdVA3L21IR21ETUJkS25xMHdBT2orTjRUZkhOS0lwKzVmdityaUx5YTJQTTE0TWcyRDRNdzAraEt1WEplcklobmM4UnVaZis5YTkvTFFNdzVCc25BQjROdzNCQWdWUUFDSUxnMVdHTTZGWlYvWW1JbkdXTU9RRlZJMTA5enpzMVhXRFFUcHcwNWNuN0FQeTljbDBxckxXZkZKRjNBYmc0RE1NMXhWaFhyVnAxZDB0THkyT3FlckcxOXA0b2lvcUQ3Y01ZYzRtVUMvdDJBL2hVcVZTNmY5bXlaU3NCb0ZBb2JPcWN1elJOSjdGbUgya2FvVW9CMmd5QVA0dklOZ0ErR1VYUnRZUHR6L2Y5RDRuSXR3Rk1VOVc0VkNvZFBIdjI3S2RxbDB2VG9JeTMxbjRLd0VzQUlDSXZkM2QzdndBQVFSQThDcUF3Mkw0d2VKMlI2bjA5VWpzNnVVSkVucWszdlZxYXg3NDIyQWtBc05hZUMrQkNBTHRGVVRSazBkd2h2T2FjKzJsZG1lMHJ3ZldLT0k3amZENi93bHI3ZnBRN2tnOVRWZmZTU3k4dEFzcjFIdWJObTNkT0xwZWJPZGoyVmZYSjd1N3VlUUJnclYydXFxdkRNSHc4blowSmdnQ3Era0psMmhCdmlBRWIzdk5lYlg0VVJaY090b0MxZG5jQWE3MHRJaUluaU1pN3N0bnNvcFVyVjdabnM5bjNBL2dMQVBUMDlNd0pnbUFQVmYwamdQdTd1cnJlTzN2MjdLZnkrZnc3akRHSGljaDNWYlZaUkc0SWd1Q1ZNQXp2QWdCVjNVeEVHcVk5cXBhbUV6dGRSSDRJNERZQXM0MHhYeHpPdWtFUW5BSmdHeEg1YktObE1wbk1aZ0Rnbkt2N05saWhVTWpXcTAreW5veWFhN1FoWVhDZmlJaUlpSWhHSXljaVZ6cm52bE52WnBvRzRPZkxsaTM3Mk55NWMxZjd2bis4aU53RDRPNGdDTTVUMWJNQWJPS2NPeXFPNDhvZmFrWkVmaVRsM0xZSFdtc1BCekN4RXVCTWJaTFA1ejhzSXFlcDZzdDlmWDBEQ21wS3VWQW1uSE4xQ3cwTyt3Q2QyOFFZQTFWZDZ3L3FYQzQzS1pQSi9BcEFYc3I1MVNzamcxOU1qLzBXRWZrSmdJZHl1VndBNEdnQXQ2VWplcCswMXM0U2tVdURJSGlrT3JoWVRWWFBCRkNxSHJYYzI5dTd2S09qNDVuMjl2YnJVSzVmc0dZMGEzOS8vNnhzTnJ0S1JON2I0SEJlVmRVZmlzaVdxanA3NWNxVjN3R0F6czdPelZYVkFoZzBzRmpOR1BNRkVYay9BSWpJQjFCTzFUQlhSUDZvcWsrTHlGT2xVdWw1b0J5OEM0Smdsb2o4Q01CYkFkd1FSZEVQR213NkErRGdkTHViKzc3L1ZoRzVCc0JLNTl3NXk1Y3YvMXBsbEhXMU9JNGY2ZXJxMmltVHlmeE9STVpna0RjaVJ0Q0djRDRCckpkN0NkT25UMjhiTTJiTWppS3lzNnErRzhDMzFqR0lONmdrU1c0MHhpenA3KysvdmpJdG44OVBRYmt3N1ROeEhOOCsyUHFaVE9aQWxEdlVxblBSSTVmTEJTSnlwYW8rWEp2K3ByZTN0ODlhZTdTSVBLaXFOM2QwZEJUcTNHKzdBSUNJYkEzZ0xPZmM5WEVjVjlKeW5UTmh3b1N2akI4L2ZuVWFpQUtBYXh2VlVFQmFaQk9BaTZLb2JrcXRGU3RXUE5IZTN2NUpZOHpKQUdZQ1dBWGdYR1BNNWJObnp4NFF6TFBXNXRNUnM0OER1QUoxMGhvbFNYS09NV1pDZ3pZQndOY0htVmZ0TGhGNWNrTVlTYXV2SStkK2VwK2JKRWtHRkVJV2tieUlWTitMVjFTS09MOVpOc1RuL2ZXdzFyNEZ3SjRBdnRmZDNiMmlzN096dlhhWk1Bd2Y5SDEvWDJQTVI1SWttUThBeHBnZFJlU3pxdnBiQUFlbUhWVzMrcjYvYXh6SGo0aklUQUJEZGxCVmlNZ0RBSllCYUZQVis4TXdIUEN6cWs3YkR3ZndWUURSMHFWTDYvNHVCYXpwYUlBeFptSHRQTi8zejFiVlEzSzUzUDRqVUhoNnZWaGYxK2dOUG96WGhjRjlJaUlpSWlJYWxjSXd2TGpSdkRpT2J3YndFNlFqQitNNGZ0bjMvZU5FNUNFQVZ3Rlk3Sno3UUNVd2xuSUFybExWL1VUa09WV2REK0MvSXJKUVZSZUlTSitxbm0yTXVRaEF1NnArcnJlM2QzbnR2bFgxSFFEYzZ0V3Ivd3NBTTJiTTJLUzV1WG03ZFQwK0VhbThqckJGUHAvZnVUSjk0Y0tGMFpRcFU3WlExWWRFNUdGVmZjZ1k4d2lBSmdCUGlNaHZ3ekQ4dGJWMllpYVR1UU9BNisvdnJ4UUNUcHh6bi9RODczNVYvVTB1bDN0dlQwL1BuRHE3ZjZWZVVEQU5ObjY1ZHZxY09YT2VCWUFnQ05vQUlFbVNBUUh1S0lwT3I1M1cwdEp5RmdDVEpNbHdjaWRYbkFWZ0h3RG5xK3B1Z3dRdkVRVEJnVm91TEFwVlZSRTV4Rm9iclY2OStwcmUzdDYreW5JZEhSM05iVzF0dDRuSS9xbzZEOERWQUE1UGt1UTkyV3oyOFRpT0J4MUJPWHYyN0tlNnVycmVPWHYyN0dWNFk0TDdvL3A4MWhpUmU4bjMvUThaWXc1T242L3QwazQ0aU1nQ1ZWME1ZTE4xT0dZQTVSR25LMWV1Yks2ZFhpcVZua09hK3FHenMzTWNBQmhqemhTUkpsWDlibWRuWjB1OTdmWDI5cTRDVUJLUmp3R0E1M2xycmtPYWR1Y21WVjJWSk1tUjF0cEpTWkpNOER4dlFwcktwUEwvVXlLeS9iaHg0eTVBV3RzQWdCY0V3WGNCSEsrcWl3QjgwemwzVExGWVhCUFk3ZS92djh2enZFM1REci9ua3lUNVI3Rll2SHV3NDAvVGRBeVFwcWs0V0ZXUEJ2QVdWZTBUa1d0RjVDdnBhUGRHOWdhQUpFbjI5enp2SmdBZkF3RG4zSnJSOFVPMXFhdXI2dzk5ZlgxRHZ2a1NSZEhKUXkxVFpaeUlES3VJK0dpanFoOUlBNnNEOHR1dlhMbnk5MlBHak5uVk9XYzh6M3MyRE1PNTliYnhCaHUxei90NmNoYktLWkcrRFFBaVV2a2NYT3VOa1BSM2pUVy9iNGpJYmdDU1pjdVdQVEozN3R5bFhWMWQrMmF6MmIrSnlDNmRuWjNQcXFvUDRIb01ReEFFKzZycVRRQldpY2lqSW5LU3RUYVhKTW14OVlxOWQzVjFqYzltc3hlcDZra0FuaXFWU3Z2VjY3aXVhdXY3QUdEMTZ0WC9ycDFuakZrQ0lPOTUza1A1Zkg2ZllyRTRyTGR1M21BamZvM1FPQVhocU1UZy9naXcxbDRuSXZQQ01QeEtvMlhTUHpRK0hrWFIrL0FhZmhuczZPaG9uenQzN3VzYUdmUkd5K1Z5YjgxbXN5OTJkM2UvVWpOOXF1ZDVYbTJlcTlIQVdydTNxaTZONC9qdmI4THVCVU1VVmtvTFd1MjVJWXhlQU43MDg3bGV6Smd4WTVPbXBxWk42LzBRUmZtMXhzODQ1MzQ2V0JFcElpSWlHakVLQUw3dnZ5dE5wM093cW5vQWJqREdmTDZTSnFKYUZFV1hBYmlzMFFhdHRYdUl5TjZxV3V6cjYvc21BQVJCY0FPQUxWVDFSU2tYQU53WndQMXBXZ0cwdHJhK1QwUUdqR0FkTGhHNXBEcG44dVRKazIwWWhsdlZMbGVkTHFHcnEydHJFYmtUd0ZiT3VTT3EwMmNVaThXSGZkK2ZaWXk1MXZPOEI2MjFuNHFpYU1BYkNNUGgrLzVSeHBnUHF1cHlLUThWM2hkQWtpVEprTC9MVzJzNzArREN3ME1GL0twRlVmU290WGFhMUUvL0F3REk1L003ZTU1M0ZvQVBBWGpKT1hlRWlEd0w0TWNpOHMzbTV1YlBCMEh3Z3lSSmZsb3NGaDlyYTJ1N1hVVDJVOVh6Ky9yNnZ0M1UxSFN2TWVadUVYbFVWZSszMWk0U2tkVUErcHh6ZlFENjBnQkJWa1JhMHBIU0xkYmFGaEZwRVpGcmhnaUNqcmpSZEQ1ZlMvdUh1cGZTenE2alVjNTFmcXR6N2krcWVsOWxoTER2K3dla3kzM0M5LzFkRyt4bVV3QnJScGVxNnF5V2xwYXIxcVdkSW5KcFMwdEwzYlFRNlJ0Q3YxWFZYVVVrckw0SFZQVXNFWm1ncXBySlpCNEhnT29jMm1tSGlRT3dCTUF5WTh6cFFSRGNFWWJoZzVYQVBvQWJseTFiZG1wYlc5dnZQTSs3TFMycSttY0EvMVhWRmNhWS82QThJcjhrSW0veGZmOVRsZnZUR05Pc3FpMGkwcHdreWUrcTdwR010WFpibEF2STdnUmdkeEdwNU91ZnA2cGZkTTVkWHl3V254dmkxSGdBUHFtcS95d1dpLzh1RkFwN09lZStMeUtIaU1pRDF0b0hBY3lSY21IVUZjNDVKeUthbmhzeHhoam5uQ2NpbVV3bWs3WFdacDF6M3g3R2ZnZXcxaDRwSW51bzZrb0FFMFFrcjZwcjFUN3dmZjh5WTh5QWpwMktOS2dNQUtjRlFUQmd4SEtGY3k2TzQvakdxa2xkMXRycVR0OHgwaURudnFwNjFjdXE2aGdSV1N0QWI0elpTMVdmcVJSOFQyMVh2Vjc2aGhjcStmaXJWWUxpRmI3djcycU04UUc4SzUxL1RCQUVsZFJ2MjZqcWhDQUlUa3ZiVTFsM3A4bzBBSjNwUGc4TmdtQUg1OXdqcitYditUZmplUitHbldxdTNRQnA1OW5jLzMwckUxVDFWMkVZL2hNQUhudnNzUmV0dGM4QitLUzF0bDlWWDZsWjN4TVJDK0FBQUwrcHhQRm16NTQ5ZThhTUdkdWtkUlcrTENMaW5Mdlg5LzFEUlNRRDRQMG9uNkFYcTdZMXdWcjdLNVRQM1g5RlpQZWxTNWMrMWRiVzlnc1IrYURuZWIzVzJsK0x5Q1ZoR0Q2WXorZTM5VHp2T0ZVOUhzREdBSDY1ZXZYcVl5b3BDSE81M05STUp2TXRBQytwNnJMMFo5eDJBRDZrcW4rcFRURUdBR0VZWHV2Ny9uUEdtTnM5ejd2UDkvMzlhZ1pOakxSUmNZMUcvS2pXTXdiM1I0Q0k3S0txNDRleDNIdXN0UitPb3VqV2RkbCtFQVNYQXpqUldudFFGRVYxYzQyTk5ybGNicXpuZVE5cHVWTDFnZFh6TXBuTWxRQU95dWZ6NzZqdTlTc1VDdGtrU2Q3OWV2ZnRlZDVUbFYreXJMVzdwejJpYTBtUzVCZTErUU90dFh1THlHOEIvQXpBWUQrOHBGQW9iSzZxR3dQWVZGVW5BWmdDNEMwaU1uM1ZxbFhIOWZiMkx2UjkvNk1BeHRSWnYxVHp5d0dDSU9oUTFaODU1ejQveEMvcTV3RTQyVnE3SUlxaU43eUsrWVp5UHRmSHZWVFIydHA2bW9pYzYvdisrMnAvcUZsckR3QndPWURGS0ZlMEp5SWlvdlhFV3J1ZmlPeWpxbnRMdWRoa240amM2cHk3OUxVR0g2ZE5tOVlDNEFnQXJ4aGpEcThhcWR5dnFydW5RWlNTcXY3RE9iZW13RytwVlBwVEpwTjUrK3MvcXJJWFhuaWgzaUNDTlp4em0yY3ltVWNBVEFEd3BmUXRoclhFY1h5ZHRYWXpFYmxRVlMrWVBuMzZIWlhPaUhVaElxK3E2bzRvRjU4MEtBY1p6NXd6Wjg2aXdkWXJGQXFUblhPL1RjL1pHWU10dXk2Q0lDaW82dmRFWklkMDBwMEFac1Z4L0Y4QXlPVnkyM21lZDZhSW5BTGdmTS96enZkOS84T3EramlBeFZFVVhRQUFuWjJkNzJodWJ2NmtpQnlxcWg5Rk9VaGtnSElnclZZbE1KNEdhRjljdFdyVmdCR3E2OU5vTzU5eEhLOXpaOVpROTFKL2YvKzFUVTFOdDlRV2lhemo0RWFqdEZWMXJiOFhuSE9QaUVqRHpyelhvS2lxaHhwampLcXVOU3BlVlM4V2taTUFMQVR3dktvdUVwRkZTWkk4RCtCNVk4enpVUlF0QWVCODMvK2dNZVkzS0w5QlVnRFFyYXFiUjFGMEhJQUV3SHQ4M3ovR0dITzRxdTRMWUZOalRGTmxYeUt5NXA2c2ZGL3ovMDI1WEc3SFRDWnpFNEJ0OEwvWVQ3K3FScXI2STFXOUs0N2pSekhFQUxNSzMvZmJSS1JOVmE4Q2dIUVEzNkhXMnAxRTVBZ1JlU2VBUTVDbW9xbCtqaXJ0cW5tMkZoYUx4WFB4R3FRZGNidFVIZGU5enJtemE1WTVTbFhyNXR1dlVOVlhVWDZycFNGanpCMm8rdHRPUko1enpsMVFzNTE2MjY3WDdyWGVSa3VMdnVjQTNGSTErYTcveDk2Wmg3ZFJYZS8vUFhja2I0a05TUWp3TFlFYU1DUjFZbW51RlcwcFM4dFc5Z1pLV1Zvb1c5bTNzSlM5QkVvTGhCM0NIcUFCQ2hSS2dJYXlsSzJzWlNuZ3VTTWxNYUdFRWtxZ2hFRDJ4Sll0M2ZQN1k2NWNXWlprMlhIUzVOZjVQRStlMkROMzd0d1p6MGd6NTU3enZrVFVuMFN4RVFpK3QzTGpQUkRBS1huN25GZ3dCaUNvYnN1L1h2WUdzSGRCdXduMi82dFEvbjIrS1ArTis3MENQcUVTSGc1NWZaNlVkMit4NTNtSG9MY0o5S0VBYmdKd2J2NTltZGZISWdDUFpyUFpVL0tYNXdXTm13QzBBM2lHaUNZVDBSRUFzc3o4UkRLWmZDK3ZuMlVBWWh6NEJ4M3BlZDduQU5EVTFIUkFmWDM5blhhNzhRQ211YTY3a1JBaTk1bjBGalAvVm12OWwvejlSNlBSK2NhWTNZaG9hTzRZN1ZnZlRxZlRaNVk2Sjc3dlA2MlUraEdBcDRqb1JnQUtxNitDYlczNUc2MVRoTUg5MVVBc0ZodnRPTTZtQllzLzQ4RDErUVFwWmE4TUlpSEVxNlVNS3BqNVhnUVg1blNsMUhhZTU2WDZNNTZXbHBZV3gzRU82YzgySmNhUlNpYVRqOWladzkzTHRjMWtNczFFTkFuQTlWTEtFN1hXZHdEZEQ0OEhFZEVUUmNwNTFoTkN2THlxNDdSZjZybE1pd09GRUNjZ2VFQkNVRmxLQXNEN0FQS0QwUTZBYTVpNUU4QlBYTmZkenZmOU40djFuMGdrUmpCejk2eDYzb2RLTzREUHE2cXF2Z3ZnQ1NLNm5vaDZsWkl4Y3hvRmdkOTBPcjJ3cXFwcUF5SEUvYzNOemZGaU02WUEwTjdlZm1sZFhkMlJSSFE5QUJjVlBvZ05JdXZFK2NUcXVaYlEyTmhZUTBRbkF2Qkt6RmFmZ1VDbjhrdHI4dEtMY3ZkNlNFaElTRWhJU0w4NGhKbC9BdUIxWnI2aXM3UHpqN25zdElFeWQrN2NqaEVqUnV4bGpOa3d6M0FRbnVjZEQrQjRCTzlQRFBzc2xNT2FXSmFVT2hsc2hCQmYySXpaanp6UEs2bTlyclcrVEVyNU9ZRFdYR0JmYS8wb2VyOEVsOFMyZjdTL1k4eG1zOVZDaUlVQXJ2RTg3L1ZpYllpb3cwcVFsSko3NmNXS0ZTditVVmRYTndMQWcxMWRYVmNWR2hpblVxa1ZBQzRlUFhyME5iVzF0VDhWUWpUN3ZqL05kZDBYaEJBcmN1M3N4TTNOOWwvM2tKcWJtNk8xdGJXUkpVdVdSSVlPSGRvN3lnK2dzN016VTBhaVpyV3d0cDFQWVBDdkpSdjBLenRwQkFETS9LTlNTVzlLcWRuNVFWV2JjVHlvVmNTSlJNTFBack56QVBTWVJQUjkveGtBejFUU2grLzd6MGdweis3cTZub0VBRG82T3U2cHJhMjlILy81Yk1uNnZuOFhnTHNLOWgzdDZ1cXFZdWFxcnE0dUVZMUdUVlZWbFdsdmI4L1cxdGFhcjcvKzJ0VFYxWm0ydHJiT1JDSVJOY2JNQlBBY0J4NGx5Y1dMRjdjT1ZMUGQ5LzNGU3FtamhSQTlrc3kwMW04QmVDdHZrV2hxYW9yVzFkVkZvdEZvcExPelV4aGpLSnZOMHBBaFEyakZpaFhzT0E3YmQ4V3M3YU5mMTVMbmVYOUVZQ3hhRXEzMXhoVWZYRDlnNW9XKzd4YWczRVlBQUNBQVNVUkJWTjg5a0cyVlV1Zm4vOTdWMWRYZ09NNExBRjdMTGV2TDQ2SVFLN0hVSGR6M1BPOVVBS2NPWkh6bFdCZnU5d3I0M1BPOHNwNFBVc3A5VVdEV2lvSzRpOWI2TlFUeG1BRmhqRGxYQ0RIYjkvM0ZBSTRFY0JTQ0NaRENTWXd1WTh3ZXlXVHl3L3d4V0ltZEk1VlNUekR6U1ZyckJ3R3dsUElrQUcrVk11dTJjWWg2Mk84Nm9QdTdzRTg4ejN0SlNya1hnQSt4ZXFYcDFvcS8wYnBHeFRkbVNHbnNCOHBNcmZXQjl2ZGJrRGRUV2dsRU5MSlkyWENPUkNJeGhwbmZBZkQ1d29VTDNmNThJVXNwZndMZ1Byc2ZBYUFXd1l4OWZ4OUlIOVZhSHhXUHh3KzJqdElITVBNa0FFdHQzeGZZaDRiSG1ma08zL2VYS0tWZVkrYXRsaTFiOXMwNWMrYWtwWlF2QTRnTEljYTJ0cmIrdStBWU4yRG1CY3g4TXdVR1lmMWxQUURQTXZNRk9YZHRLZVVkUkhTZzUza2IyTjh2SmFLTHU3cTZ0c3pQTkpkU1RpU2kzeUNZOWJ3TWdQanl5eSsvTTIvZXZQYkNuZVNOYzRveFptb2tFdmw2eVpJbEN3cGxrNlNVWHdCNGlabFB6aTBUUWx6TnpFZG9yWHRwT0xxdSswTWh4UFBNL0t6V2VpK2xWTUlZVTEvWWpvZ09SMUErV2ZTaDNuR2NOMVpYOEhoZE9aK3I0MW9DQUtYVThRQ21BQmhmNktBdXBkeU5pRjdvcStPKzd2V1FrSkNRa0pDUXlrZ2tFdXZObnorL3M5anpSY2phUVNLUmlLNk81OUxWMWUvYVRuZytRMEwrNitUMDA5WkpmZitRa0pEL1B3a3o5d2RJUzB0TFN6UWEvUUVBV0RtUkxaVlNwd0pBVjFmWGxHZzArcFRWazVORTFDdUxoNWszSWFJR0JCblBBTENrc0UwK3JhMnRzMTNYUFVrSThjRDY2NjkvRVlDS3k5ZTAxbzhCZUF6NGoxUUtNNSt0dFM1YjZsS0taREw1aU91NkRVUjBRRGFidlMzbm1DMmxQQlZBU210OVZYTno4NURtNXVZaHhwaXppQ2hTVlZVVlZVcnREMkFuWmo2cHZiMTltVFV1Nml5Y0tXVG1mMm10Mys3dnVHeEF0MndiSXRvRGdaUldkeUJhS2JVamdFc0EvTkh6dkNmajhmaDh4M0hlM0hERERlK2JOMi9lSVNpUkhjL01jNUxKNUR0bGRqY0V3R0k3RzV2YlY4a0pGZC8zWDFCSzNVVkV4N211ZXhTQVU0VVFpVExIVW1yVlNBQnJKSGk4TnA5UDIrZWdYVXROVFUzVnpIdytnRGUwMWs4Q2dKUnlPb0RYdE5hVEVialFnNW12WStaYkNzYXh1ZU00endDWTA5cmF1aGdoSVNFaElTRWhxMHlocjFQSTJzZnFDaGovcndhaXcvTVpFdkpmSnd6cWg0U0VySFdFd2YwQllnUDdOd1BkUWRhTmNyOHZXN2FzZHU3Y3VUT2tsQmNEK0ZVbWsvbCtLcFg2ZS83MlVzcS9BTml0cTZ0TEZaWStsc0wzL1FlbGxMOG1vck5kMTcxN2dJYWRXd0dBTVdaMlh3MEhTaXdXMnlRU2lYeWF2NnltNWorSjFVUjBlMDFOemUzMjEwc0IvRHEvTFJIVnVLNTd1akhtb1ZRcTlTVUF4T1B4VFlRUTA3UFo3S21GNXpJV2kzM1htb1pjWDI1Y0xTMHR3NWo1MndDNmRlNWMxOTJLbWFjUjBWeGp6SWxBdHdIWkw0VVFOeXFsUHZjODcwejBVLzRtRm90dFNFUkQ4K1ZtS29HSXpqSEdtUGIyOXNkcWFtcmVKS0krTmVTRUVEOEU4TFl4WmhrQStMNi9xRC83SENqcnlQa2N0R3Vwb2FIaGw4ejhUU0k2Q0FDVVVnY0EyQS9BdTBxcGt3QzR6Sndrb3BPeTJleXRxVlRxWXdCb2JtNnVxcTZ1bnNhQldkSFBBV1Q2Y3d3aElTRWhJU0VoSVNFaElTRWhJU0VoSVNIRkNJUDdBNFNJcHJTM3Q5OExBTlhWMWExRTFOYlIwWEU0RUdoMUFzQ3laY3R1cksrdlA4cHhuTWVrbEZKcnZRQUFYTmM5bG9qMkJQRHJTZ1A3UUpCTmJJelp3a3JyL0JxQkxsZC94NzIxL1hIOWVEeStReVhiWkRLWnRsTDZwWkZJNUJpbFZDNXJhaWd6WStYS2xVdUhEaDE2ZVg0N0ljUUVadjZDbVI4cFdQNGFlaE1WUXB4bkRYbCtCZ0NPNHh3SlFCSlJwK3U2MXh0akpscjlSMFFpa2RPWWVTZG12cVJNTmp1aTBlanVBRVFtay9rVEFNUmlzYzJ0WG1BdGdOM3pNOEo5MzU4c3BSeE5SS2RMS1RkTnA5Tkh0clcxOVhEc0ZrS2NyNVE2TVg4Wk0wL1hXcDhkaVVRT3M0dGVLMWh2aU1ncFZmcHFNOUJ5ZlM0RGdGR2pSdFdXS2plWFVvNEVjQ2t6ei9COS83c2xEMzQxc0M2Y1R3elN0V1FOekM0QWNLL25lYTBBSXN3OGlZZytRaUJEOVM2QUo1ajVLQUN6SE1kNVBKRkk3TFJreVpLTzZ1cnFQeExSTnNhWU0zemZMNnA5RnhJU0VoSVNFaElTRWhJU0VoSVNFaElTMGwvQzRQNEFzWUhFTGdCUVNqRXpaOXZhMnBZM05UVlZKeEtKRFhMdG1QbDBadDR0blU0N05qaS9DWUFibVBrWkljU3R1YlpkWFYzdHVRQmpLYkxaN0Q0aXNKZi9pb2grcnBTNnpQTzh2cHpGZThETVd4TVJITWNwYXo2VGorTTR1d0o0cWNUcWMvay8raVYxQUdDMTBudklCaW1samdId3Z1LzdmY29KTWZNeVpqNWJDUEdnbFBMM1d1dm5tZms0SXZwek5wdjlxcXFxNmdRaU1nRE9ibTV1M3BpWkR3UndvUkNpczV3c0R6UHZUVVQvU3FWU25wUnlWeUo2R0VCZE5wdmRJNWxNOWpJcDFscWZvcFRxSktMVHE2dXJ0MVZLbmVkNTNnTjUvYjJMQW5NbVpwNFJpOFVVTS84R3dDeXRkYUV1L2ljQUlzYVl4NVJTczQweEgzWjJkdDRISU4rOXUxdXF5SFhkdllsbzZvZ1JJMzZXVENaN0djUVMwUmtBYXBsNWNoK25kZEJaVzgrbk5aN0tiVDhvMXhJejcwcEVRd0VjSktVOGdJaXFBZFFhWS9ZbG9tOERTS2ZUNlJQYjJ0b1dLNlYrQ3VCNVk4eGY2dXZybHhQUkR3SDgydmY5TmY0M0Nna0pDUWtKQ1FrSkNRa0pDUWtKQ1FuNS81Y3d1RC9JREIwNjlHZk1mRS8rTWlKQ1RVM05CR2JPMTBuZm01a1g1SDZKUkNLVEFaeFJybThoeEJFSU5ONE9ZZVlYaWVoQ0FML281eEMzQXZCUFk4d3hmVFVrb3VPSTZGQmpUTkdzZlFESVpES2o4elQzNTVWcXg4eUNpQ3JXcC9OOS93OVN5dU1BM0s2VXVoUkFJek1mTlhQbXpFK1ZVbGNRMGErbGxQY0RPQnpBeW5RNmZXZHRiVzB2azlxQzQ5a2R3R3ROVFUwTkFCNUJJQTJ6WjFkWDE1eFlMRGFrWUhLRm1wdWJOOHBrTXIrS1JDTHZFOUVOek54WWNFeC85WDMvMnZ4bDhYaDhhOGR4VWdDNmlPaFFGTWpQWkRLWnFaRklaRThpMm8yWmR5ZWlHNnFxcWk0V1F2d3FyMW0zVkJFUitRQStkUnpuZWFYVW1aN25kV3U1SnhLSi8yUG1Vd0RNOUgzLzRRcE82NkN5dHA3UHduRU94clZFUk04eTg2VUFGdGg3ZURLQXAzM2ZmeG9BWXJIWTYyMXRiVjhBZ09kNXJ5dWxycmYzSndBODRubmVwZjA1dHlFaElTRWhJU0dsa1ZKK1R3anhYa0hWbnRQYzNGeGJXMXViWGhYOThFUWlzU1V6bjJDTWVjTDMvVGZ5bDdlMnR2NFQvWlFXL0YvRGRkMnRpR2h4cm1JNW4zZzh2alVSL2NCeG5FY0d3eS9CZGQyOWhSRFZudWY5YVZYN3l1dHpmV1BNS0FBcmNoS0wvU0VlajQ5ZHNtVEpSN2xLN2xWRlNqbUppRGIzUE8rblpkckVpZWlDcFV1WEhqbG56cHgwSmYzYUJDTFdXditsMlByR3hzYWFZY09HN1p2TlpqOHRsTEdzQktYVXRzdzhkTm15WmE5WE9xWktpY1ZpR3pxT1U2dTEvbVFnMjBzcER3VHdhckZyMUs0ZlQwUWZlcDczZnJIMWE0TFZkUjhwcFU3cDZ1cDZyWlI2Z0ZMcVJ3QmludWRkWG14OXBVZ3BSMmF6MlkyaTBXaDdhMnZyUjZ2U1Z5SHhlRndtazhrWitCK1FPaDJFKzRqUXgzZFdQQjRmUzBUZjhIMy9oWUdOY3MweGV2VG8rdHJhMmwyTk1lK25VcWtQL3R2aldkM0VZckZSanVQc3dNeXR2dTkvK044ZVR4N0NkZDJHNWN1WHQxZHlYVFkzTjFmVjF0WTJ0TGUzTHkzMDJ5eEZJcEVZWTR6WlVHdGRUT2xqUUxpdXU1MFF3bmllMTI5UHhuV0JNTGcvaU1SaXNTRkVOQS9Bai9LWFo3UFpPc2R4dGdKUVVwS0RtZjlaYXAzdGUzTm0zaG5BWDdYV0x5bWxuZ0h3Y3lubHBaVSsyRFExTlZVRDJJeVpuL0o5LzVXKzJrc3BEd0VBeDNGS0J2Y3JoWWhxbWJtb3RFd1pUaUdpSklBN21mbE5yZldyQUxCMDZkSnI2K3ZyanlLaWU1aDVhd0RYdDdXMUxVOGtFbVdEKzh6OEJ5S2FNR1RJa0NzQkhBemdFeUphWEZOVHM0Q1pMd0J3WmE1dElwRVl3Y3ovWnVhSm51ZGRGb3ZGbmsrbFVuMTZIQ1NUeVgrNHJudVdFT0xsWWcrRU0yYk1XQVRnaC9uTGxGSTdNdk55QUhWRU5ERi9uZGI2ODBRaThRTm1maERBelZMS1pxMzFCQUFaWTh4VUFBMEF6Z1JnQ3ZvOEFjQTVmWTIzVXBoNW9kYjZPd1hMMXNyeldZSlZ1cFphVzF1L2dwMXdrVkxlUVVRcmllamszUHJjeTUrVThwdEVkQTJBZzVoNUlSR2xBUndzcGF4aDVxdDgzMyt6Z3JHR2hJU0VoSVNFbENDUlNJeGg1amVOTWE4QTJEbTNYQ20xRjRBbnJZemVsU1U3eUVOS2VTK0FsVnJyMDJCTkVyUFo3SGVGRU9jUTBRZXdGWVcyK3ZZZEtlVU1aajZxbk8rVlVtb1grMHd4WU5McDlQUmMwc0RxUUVvNWtwbkhybW8veTVjdjkyekZiamRDaUtrQTRrMU5UYU1LMXptT000R1pUMEpRRWJ4S3dmM1JvMGZYRTlGVUFPdkZZckdkQmhLQUx0YW5FT0kxSVVRTGdEOENLQmxRTDRFamhIaDkrUERoYytmT25hdmk4ZmpPanVOVWRKNlorV3V0OVVPRnk0bW9oWm5IOWJINUlRQU9hV2hvK0RlQzk0S3l4T1B4bllVUVR5UHd6U29hM0I4MmJOZ3BSSFN0RU9KZ0FQMCt0OHc4Q2NEMzYrdnJOd1hRTDgrc3ZvaEVJbE1CN0lrQnhESmFXbHBhaUdnYU16OEs0S0RDOVRacGFScUEyUURpNWZwYTErNmpXQ3cyanBsdmprYWo5d0U0dWxnYlpqNktpQTZRVXY1TGEzMS8vNDhHR0RkdTNFWkU5RTRrRXRuTUdQTTdBTWRXc3AyVWNnS0Fid2toZnRuYTJycXlSTitiQ2lIZVVrcTk2M25lamdNWlh3NmwxTGNBckZkSjI1VXJWMzQ0ZS9ic3IxZGxmd05oVmU0ak80RjNMWURkdE5hbHRpWEhjZjdBekpzbUVvbXQ3VHZ2R2tVcGRiUXhaa1RoY3NkeEpoZE8xTmZXMWw0a2hEaFhDSEVxZ0pMQi9lYm01aW9oeEVaRXRINDBHaDFwak5sWUNER0ttUnVKcU43enZNTVRpY1I2Mld5MjEyY0FBQWdoUHZVODc3bFZQcmhWeEhHY2JZbm9JU0k2RFVCRndYMmwxTDdHbUkwSFlkOVB0N2EyL2p2M3UrdTZPeEZScmRiNkw2N3JiaWFFK0xpK3ZuNGlnTXY2NnF1NnVubzhNMCtycXFyNk1ZRHBmYlVmTjI3Y1JzYVk5NGpJdExTMGJOOGZLZk55RU5IanpOd0JvTEhQeHVzZ1lYQi9GYkdhNTdVQWRvbEVJZ3VZK1UrZTV4MVcwR1lpZ044dzh3KzExaThPWkQrTzQ1eExRY3J3N1FCZ2pKa2toTmlIaUM1QmhkbjdRNFlNYWJKNi9mK29wRDBSalFDQTl2YjJrc0Y5SW1wVVN1VUNvUTR6UTBvNW1ZajJ5Ry9IekVPSmFGK2xWQzhqWHlMYXY3VzF0ZGR5clhXYlVtb3FnT01CVE1rdG56Tm5UdHAxM1RPSTZDa2lhbWZtbXlzNW5nVUxGbHkwNFlZYkhpaUV1RjVydlRNUXZLeFZzbTJ4ekIwaHhIZGMxKzN4c0VKRXN3Q01BWENGVXFwa2Y4emNvYlhlR0FneXZRRzhua2drTm1EbWlZVnQ3Y1BOVDJ3MitPbFN5cTJKNkdVRUQ3WFhlcDdYNjVwaTVpRUFWdmxEUFk5ZW54VnI2L2tzeG1CZFMzWWk1amdBSjdlMnR2NHJ0endXaTQxekhPZGtJanFLbVd1STZGNGh4RGxMbGl6cGJHaG9tQVRnUkNIRWVDbmxMQ0w2UTFkWDE4TXpac3dvTzZFWEVoSVNFaElTMGh0bVB0eitPS0RBVXc3WGRSc0JIRUZFVDhNRzlnR0FpTDVsLy9kenkxcGJXNytTVXA1TFJMY1FVVXBLZWFiVytuY2x1djRGZ0VNQkZBMU9sWU9JSEFBMTBXaDBKb0RWRnR3SDhBTWh4TFJWN2FTaG9lRjdBTG96NEtTVTJ3RFl3Umh6UTJGQWN1ellzY01CSEFFZ1pZelpYRXE1ZVdGL1JMUzgwb3k2RHo3NFlGazhIditaNHpndlJDS1JhWWxFb21VVnF3SEVrQ0ZESGdMUUF1QWpBSWNvcGQ3MlBPL0dTanVRVW01UFJNTUFUQUlBSWNSaEFJNWg1ckxTcTBSVWd5Q1kzQ3U0WHdtTEZpMzZ6YkJod3c0Q2NIcExTOHZVY29HUVVhTkcxUW9oYnJXeXFsOFhQbnNMSVpaMWRIUThUVVRuMitTajlRdmJBSUF4NXZWU21iT3hXR3dVZ084alNFb2IxTUQrcXBMbjQxWDBtWC9vMEtIN0VsRVZNOTlYUVhmcjFIMFVpVVRPQTVEdTdPeTh1TlJZTXBuTXNkRm9kQnNFbjJIOS9veHRiR3lzcWFxcW1nNWdNd0QvQlBBTEtlVmZpMDFjRmFHRmlJNWw1cDJVVW9kNG50ZEw1cldxcXVvM0FLcHRSWFZacEpSN0FVZ1VXMGRFTHpMelpVUzBhd1hqUW0xdDdjOEFyTkZLK1ZXOWo0aG9FUkZ0YlpNRWQwVkJNcUNGalRGbkN5R2VOOFpjQXVDMFZSdjFnRGlQaUxhMlVyazV4UWZxNnVxNkhWWUdHd2krczRub2RHYnVCRERSZGQwSDh6Mys4cW11cmg1UFJOMzNacUJzRFJEUkVtYWVOMjdjdUUwQkRCRkMzRlZzZXdEUDJYL3JITXg4dmhCaSsxWHRKNXZON2d5Z083Z3ZoTGdKUUNkS1RBam5FNHZGbE9NNGh6THpsSUZVSE15Y09YTys2N3JuRXRHdGtVamtZaFNaaUMyejc4MGprVWhOZnl1dm1wcWFHdXJxNmpiTFpyT2ZsL0liWGRzSmcvc0R4SFhkdzRob0FvQnRBQWdBeTIwR3dCT3U2N3E1ZGtSVVMwVG5NSE1iTTMrVnZ5NGZ4M0htbFpvcFRTUVNteGxqam1ibWo3WFdUd0NBNy90dlNDbGZCSENrVXVyR1lsOStoUkRSVnZiSFNtK3dFY3pjV1doOFdqRHVRZzEwRU5ISEFMcGZpSmk1am9oR0E0am1MODloakNtYTBkL2MzRnpGekxzUUVZam9LQUMveit0ekxqTWJBT24yOXZaaVgxUzltRGR2WHZ2SWtTTW5FOUYxaVVSaVRMRUpoZjdBelBzUjBkNEZpNmNRMFN2TS9EMEFpb2l1WitaQ09hS2pFWnlML21BOHp6dERLZlVKZ09zQTdNck1manFkL2xXeHhscnI2d0ZjMzg5OTlJdDE2WHdPeHJYa3V1NzZBTzRGOExMbmVYZm1sa3NwSHlLaW45cStYalhHWEpSTUp2K1d0K2twVXNwN21QbDhJdG9md09YUmFIUUdnZ2Zla0pDUWtKQ1FrQXBKSkJKUlk4d1JBQll0V0xDZzRrQ29VbXBIWTh3T3Z1OWZCUnZnSUtKamJPTE1yWVhOQVdTV0xsMDZNMytoMXZwMzhYamNFMEk4QnVCT3BkU3NNb0hvTDhzbEhaUkNTbmxnZmtCaWRXT01PVm9JMGUvbk4yUE16a0tJSzRxc09ndEFleWFUdWFwd1JUUWFQUXRBUFJHNUFJcktQekR6TEFEZFdlcEtxUU1xcUlLWXhjd1JaajVKU2xtMEFSSDl3L084eDB0MTBOemNYRlZUVS9ON0FQc0F1T3ZMTDc4OGZjTU5OM3lPbWErVFVpN1VXdisrMUxZRmpBZVE2ZWpvNkE2S012TUtyZlhRY2hzcHBaNEZNS3JDZlNBV2kyMHVoT2lSVlU1RVR6UHpGbzdqYk9tNjdwWjVxejd6ZmYvZDNDOGpSNDY4aFlpK3hjeWZBSmhBLzVHTXpZMTNYblYxOWQ0QU5rQlFsVnYwWFNNU2laem51dTYzaU9pQnduVjJra29BMkVsS1dmSTlzaEJtUHRmMy9kc3FiZDhQaE91NkRWMWRYWUtJam1UbTk1azVaWi90WVl6cHlzbUpDaUdPWkdiT1pyTnYyQW5BSG1TejJTVzJjcmlidGYwK0FnQXBaVE16SDhyTTE4NmNPZlBUM0hLbDFHSm1Mb3dKVlJIUkJpWCtkbHVYQ2pTUEhqMjZ2cTZ1N2s4QXRqWEdYTzA0emhVQVhtYm1lMTNYWGVMNy9qUEZ0c3VodFQ3T2RkMi9FOUd0UlBTMmxQSVhXdXZ1Z0hvc0Z2c3VNeDhKNFA3OGhFa3A1VGVaZVZ4T0xqVUhFZTNCekxtSnFWb2lZcHUxQzJiT1RacDhrTWxrRHN4dEU0bEVubUhtMmRsczlpd0FFRUkwQ1NFR1RmYXJHSzdyN3I4NjdpT3Q5VnV1NjE0cGhQaVZsUEpjcmZVMXJ1c1dxM2JvQXZBOEVYbXU2KzVVWlAySy9NK1ExY1RqbnVjZENBQlN5bGNCTkJaSS9Bb2l1b3VJT3BoNUx5SjZFVUZNcEt6VU5ET2ZaSXo1ZXlRUytYcisvUGtMNXMyYjF4MTNTaVFTWXdEQUdITUtnRC9rbGhQUm00V2ZpK3NhOWpOdXU0RnNTMFRqaWFqSDVLYXRtR3hoNWllVlVqOUg4UDBBQUhIN2UyNi9IVnJyUnlPUlNET0FYd0o0RmlWaWoxTEt2eEhSdGhXTTU4ZEtxWklTWE16OGkvenZhTWR4N21kbUYwRFo3OTFDNnV2cmR5ZWlhWkZJNURRQXQvUzV3VnBJR053ZklFS0lid01ZemN3UE1QT2VBRjdYV2graGxEcURpQjR0YkU5RXpVU2tTL1hIekNVdkltUE1EVVJVemN5L1JsNW1FVE5mU0VSL1orYmJBZXlBdmpWQW0rei9RK0x4K0E1OXRBV0FUWWlvN0t5Vk1lWmdBQXNBSUplNVVKamhvcFRhRTRGVVVTMkFTeXVkUmF1dXJqNFR3SmJNL0RzaU9pWWVqeCtjVENZZnNmdTZGY0RYUkxSK1hWM2RKQVFaMlgyU3pXYWZqMFFpTU1aOEc4RHNycTZ1bWtna0FpTHF0eTRtTS8rcVVDTStoMUtLQVR5ZXpXYmZ6WTNaTHQ4V3dIa2NHTVFPaEFWRWxBRVFKYUl0YTJwcTlnRHc1QUQ3V21YV2xmTzVxdGRTWTJOampiMnZ0eUNpKzZXVUZ5SElTQmxKUkw5ajVpb0VEOWp2Q1NGeUdUZUZYR21NZVlDSXhtaXRuNnJvcElTRWhJU0VoSVIwazgxbUQ3T2w5Yi9OZjBrdlIwdEx5eFlBSGhkQ2JDQ2xmTmNHaFJ3QVJ3SDRxRWpwL2JjQnZGOU1SemFaVEdyWGRSVVI3Vll1dzV5SW5GemdvRDhZWTc3UjMyMVdCU0thNlhuZWUvM2RUa3JaS3hBdHBXd21vb01BWEQxejVzejVzVmhzdzBnazhoZ3pYOUhWMVRWVENIRW1BRER6UWN6Y1k1OUNpQjhqU0VySlQ0NEFNeDlCUlB0VmNCeUF6Wll2QmpNL0FhQm9jSC8wNk5IMTFkWFZmMEtRMlRyZDg3eVRBR1EzMkdDRDhVVDBNaEhkcDVUYXd2TzhYL2N4REllSURtWG1hYXNxcVJTUHg3OGpoTmpGL3JvbGdQV2tsT2NEQUJHOWdpQzVyRmZtdVUxaTZTRVB5OHlQQWNnRnpYNUxSTDhBY0pIV2VwSlM2bTRBYitjbnJTaWxUZ0Z3Q3pOZnI3VStUMG81bFlqK2x0OG1oOVg2djd0Z2NTMkNaK2t2QVB5eG4wR3lXYmJmYndBbzkyd2ZZMllocFN6Y2R6NFA1d0xBc1Zpc1dRZ3hvN3E2R2dCQVJCc1RVWGVBWGdqeEhJQTliVUxkYmtSRWtVaWs2UDFOUkZjQ3VLQmcyVnA5SDFtdUlLS0ZWdVlGNDhhTjIyam16Sm56RVFUQVhnYndXSzVoVU5UUml4Mko2TkJNSmlPS3JiVGovQXNBWmJOMXp3ZkFVc285aU9nMUl2cXpVdXAwei9NS0oxTjc0UHYrM1VxcER3QThtTTFtdXl1OTdjVHVGQUJmQ1NIT3l0L0dUZ2Jzb3BSSzVNY1pQTTg3QTliVFVFbzVrNW5uYUszM3o2MlhVbzVuNW81VUt0VTlrYXVVNmdTd05MY3NGb3QxWjMydkxvam80OVZ4SHdGQVoyZm5iMnBxYXZZam90L0VZckhuaFJBdmw5bHU5MkxIV215eWFIVmg1ZGEreDh4MzVDOVhTcDBQWURkbVBrbHIvWmFVY2lJUlhhZVU4dnE0cHQ1TEpwTkZZM0JXNlFETS9GVXltZXl1QUpCU1ZwUTRPa2lJeHNiR3FqTHJjd21Na2NiR3hwSVMxSFBuenUxRXo4b01VNnFxb1Mra2xMMnFEbTJzTXZmOTB2MGRRMFFId242LzJOKy9CdEFyRmxvTUlvb3c4MUlpcW5UeXZKQnZJSkJDWHIwMzZEcEVHTndmSU5sczlwb1ZLMWFjTjJmT25MUlNhbmJ1UzVDWkgyVG1Wd0JBQ0xFZkFwM3VYeGxqdW1lcWhSQ2Iyd2V0cWN4OEN4Qms3aGZiajFMcUFBQUhBR2pWV3ZlWTBmVjkvMTBwNWUrSjZFalhkU2Y0dmorNTNKaUZFTG5acStzZHg2bm9PSm01cmR4Nlk4eGJlWWE2cGN3MGRyU1owU3VKNkhoVW9BVXBwZndtZ0lzQVBLQzFQa0VwOVYzSGNhNU5KQkpQTWZNQkFIN0F6QWZhdms5elhmY3VBSDJhWGptT005Lyt1RDRBRU5GSWU1eURxcUhYMGRIeGRIVjE5ZWVPNDV5RndHd1dBSWlacndXd1NBalJyNno2cHFhbTZ2cjYrc3NSeklCK1lFc1Jid0V3M1hYZGkzemZML2xDc3pwWkY4N25ZRnhMZFhWMUVmeEgxL2NTQUl1SjZKOEEzdk04NzBuWGRWOFhRdlRJNGlrR0VXVTl6d3MvZDBOQ1FrSkNRdnFQSUtKekFheTA1ZUY5a2tnazFqUEdQQVZnQTJQTTFiN3Z2d2dBOFhoOFl5SWFCU0FqcFZ5V3Z3MFJEUUV3dks5TVNhdlhEd0RJWnJNYkZXUVpic0RNL1RialhOUFpna1Mwc2V1NlovdStmeDFza3BEcnVnY1IwZEdkblowL0x5eE50NTVPLzhmTU00djBkUU16ZjVuTlpxOEFBTWR4TGtJZ0xiSXNHbzNlQUFETS9DRVJUUlJDYkpQVFVtNXBhZGxDQ0hFSmdJL1M2ZlRaaGYweTg0cDBPdDJyQ2lJYWpXNG5oRmlZVHFmTFpreFhWMWVYMUpCV1NpVUFQSWdnWWV0dXJmV0pzSWxVdnU4dlRpUVNPekh6NHdBdVVVckZPanM3VDdJQjBWNjRycnVuUFRjM2xCdFBKUWdodGtYdzdBb0FOUWl5ZHk4Q0FHYnVKS0pPQURER0hBZGdUcWwraUtoN1FzTjEzUXVJNkNKbXZsSnJmYm5kL25NaXVzTjFYZVA3L3QyeFdFelpTb25mQ1NIT1IyQlkraG1BS2E3cnBuM2Y3NUhOcWJWT3dnWlBjeWlsenJVL1h1NTVYby9FdFRGanhvd1lNbVFJOWFYcm5jMW1oMGNpa1dNNGtOOG9abzVkUTBFYWRpOVBCQW9rYUdzQnpBUlFLRjM2UERPL1h0QytPMURQekdmYTdTOEYwR09Nekx3NUVaMkZRSmFpY0o5cjlYMmtsTm9Ed0g0QWZ1SDcvbUlyVnpOZEtaWExlazVxclhzRVV3dXhWVEdIbGxpM0s0RDdBR3pDek5kcHJjL0puUWV0OVlKNFBMNmI0emhQQXJoRlNpbXRwbjVKQ1MzUDgxNXZibTV1eWpmZXpHYXpsd2doNHN5OFgrSDF3OHluRU5FTVp2NURjM1B6ZHlzMTdBUUFJcXJPbjRobDVpZ1IxZWVXTVhNdjJhUEJablhkUndEUTF0YldHWS9IanhGQzdKNUtwWkt1NnhZdmJ5cEFDTEZmSnBONVVnaGhTcWtzckE1cWEydDNRUkRRZmlLM3pNYkRmc1BNaitXdVU2MzFEVllHYlhJOEhsK1FuL3hYS2Rsc2Rrc2JFL3V2U1lkSktRK29zRnJ2aHVIRGg1ZjhiaGsrZlBqaG51ZjFpQlhheWNxeXNieENzdG5zRmtYRzJBemdlR2IrdlJEaWx3Q1F5V1EyZFJ6SFkrWkorWEdZam82T2ZrMk1FTkdYZGhLdTM4VGo4UjBjeDZsWXJ1ZC9nVERJTkVDU3llUm54WlpiUi9zRjhYaDhhd0JuTWZPTFd1c2U1WFpLcVlzQnJNeG1zeGVtVXFrdlMrM0RaaHBOUldDZWVpeUs2S1Jsczlsekk1SEl2a1IwbFZMcWI1N250WmJxajRpbVpqS1ppalgvaFJCLzdTdHp2d2hWVXNvNE13LzFmZjhOQUlLWkQ3UlpKdTh6ODdHeFdPeTYzSVJBR2U0R2tCRkNuSWZnSWZ0c1puN0dsdFpkQXVCeHJmVmpZOGVPZmJtcXF1b0lJY1JOeHBqeFpWNktDQUFUMFhlQjRJTUVBQnpIMmNTdVgyWHptRVFpc1Y0bWs5a0N3SmZKWlBJektlV1ZBRzV5WGZkMDMvY25LNld1QnJBOWdGUDdvd25xdXU1T1FvaWJBWXhqNW1jN096c1BtelZyMXNKNFBON3FPTTVmaU9nS3BkVFlwVXVYSGxPSlcva2dzUzZkejFXK2x0cmEycFlycGZaajVpOHltY3hIaGVXNE9aajVvVkt6ejh4OEdoVjRVWVNFaElTRWhJUlVocFR5YUFya1JHWjVudGZuYzBaemMvTlFZOHgwdTgyanZ1OTNCL0Vpa2NoeVpwNE05QXFvZnhmQXRzejhCQkY5aWdySlpES0ZBY2l2YldWdk4wUjBDSUE1ek56OXJNN013NFFRK3dCNGpabi9SVVE3QTVoRVJIMVY0dzRLekx5cGZZZFk1bm5lRkR2TzQ0aG8wMmcwdXBsU2FrSmV4cm9BY0NFQ2M5VWVRVWtwNVhnQXV3TTRJcFZLclVna0Vsc3k4NGtBSGdEd0RTTDZDWUF6aWVodFpuNERnZi9STWVQR2pSc1ZpVVNlQlZBTjRPZWxwRUFMbDlzczNqdUlhQ01pMnJTY1BtNEpxUjVIU25rMmdOL2E0L3BWNGZzYUFMUzJ0aTVKSkJKN012TVVBRWRIbzlHZHBKUm5hNjN2UmNGN21SRGlKQUJMQmtPK1FtdDlFNENiQUVBcDlSU0FjVnJyYm9rWXBkU3A5c2YzZk4vdkpYbWFRMHJaSGVUczdPeThwN3E2K3JOOCtRTGY5eWNxcGFvQXZBa0FqdVBzVFVRVGpER2I1NExHV3VzTGxWSVJ4M0dLWllQM3dFNm1uUWZnODJYTGx2WFNzcTZ0clgyVm1XdnduMnJ5dnZpdDFycVhXYU9VOGgwaTJsaHJ2Vm5oT2h2dzZTVWJDd0RNL0xMV3VvZlp0bElxbDlrOWtnTmZyVmUxMXIycU5HeS9aeEZScjNldHRmaytpc1ZpUXhCSWovM044N3g3RVZRdFhVTkU3UjBkSFM5R285RkRpYWhQRTN4Tm1RQUFJQUJKUkVGVVB6NGh4QXZHbUo4dFhMaXdPNEdyc2JHeFp2anc0YjlsNWw4QzZEVEdITy83ZnErL2V6S1ovR3pVcUZIYmp4dzVjZ29SSFdPTTJVc3BkVnErVkpicnV0OFdRaHk2Y09IQ0MrYk9uZHVSSDZCWFN1M0p6QmN3OHhTdDlaOEwrOWRhZjZLVU9wdUlwdFRVMUZ3TzRKeStqaWVQTVVVbVlqY2J5T1RzWURIWTkxRXltWHdId0RzQWtQdThhR3hzckprN2QyN1JTbnVsMUw0QWZpMkVxUE45Lzd5QkhzZEFJS0k5bVhtUjF2cFZJREFGdHUvWGJTdFhyc3czZ2Vac05udUU0eml2Q0NFZWRsMTNTOS8zcjBSdkpZcy9LYVY2M0xQR21BdDgzNThtaERpTW1aY3pjNC9NZmlJeXpGeTdXZzZ3QkJ6SWV5ZUxyQnBMZ2Z6dlU4eGN6Tmc4dDc0WFM1WXNXZHpRMEhCUmtWVm5BVmlCUEIvQ0hORm9kTGt4UFVPT1JMUXZnbGpLeE55RWt1dTZ1YVRobFFNMVlXYm1Md0gwVyswaGIvc3VCT29MQSs3ai96ZkM0UDVxUWdpeEdZSWJkQmVsMUV2R21QczZPenNmcTY2dXZoekFqNW41NkhLQmZXdlUreGNFRHU1bmxYcHdTNlZTWDhiajhaTWR4L2tqTS84NWtVaDhMOS9vTXgrN3ZPaTZRcHFhbXFvYkdocXFtTGxzY0Q4U2llemt1dTdHZGlaOUF5STZITURoUlBRNmdPOUxLUThtb3EyTk1kY2FZMTV6SE9ja3gzRW1BL2hKcVQ2RkVEOUZZSDV6ZU02aDIvTzg1MXBhV3JhS1JxTTNNYk5JcDlPbkFNQ3NXYk1XU2lrdlkrWnJBSHl2Vko5S3FiOHk4MWJNL0EwaStvcVpYd0lBWnQ3SnZ0UVYrekR0UlN3V0c4ZFd2NHlJZml5bDNKYUlHZ0UwTXZNSU8vdDdPSUlzOGR1VVVrY1MwZFZTeWkwQVRBRHdRRi9saURta2xOKzNHV3I3QUZobWpEbkQ5LzJiWUwrMGtzbmtQNlNVMndKNGlvZ09hMmhvMkhMY3VISDdsOG9vR2t6V2xmTTVtTmVTNTNsOVN1a3c4eisxMXM4V1d5ZWwzTC9ZOHBDUWtKQ1FrSkR5TkRVMU5RQzR2TkwyaVVSaUEyUE1NMFQwYldaK05wMU9INGE4WUt4TkN1aVZMV2I5ckl3UTRvU0J2ckFDQURObnROWTlKRE9rbEs4UTBkMWE2KzRYYXV2RmRUb3ovODIyZncvQU5RUGQ3d0I0bDRoK0IrQ3FSQ0x4WjJZZXdzeTdNdk9aUW9ndEVHU3N2K2Q1M2xPdTY0NEhzRmttay9teDR6aUYyWDNqN2YrVGxWSzMyTUJJQnhHZEs0UzRqSm5mc0FGclkrVVZycFpTQ2lMYW1aazNBckJmTVpralpyNVRDTkZMcHp1YnpSNW5LNkVuVldCOGR3WXpkNy8vS0tYMllPYnJpR2dzZ0g5bHM5bkRDcnlTZW1DRDNMK1FVajRQNEhZaStwMVM2aHdBVnhQUkE2MnRyVjMyNzdnUGdGN0pKa1EwcEFLOTdKeWg3bXFqcmEzdGk1YVdGbDA0Rmx0OWZyS2RCSWtDZ0JCaWxwU1M4OXR3bnFlQk1VWWxrOGxlQVdGanpDUWlHbTZNT1g0MUp4eHRsdjgzSFF5STZESUFRNWk1cU5tc0VNSUJBR1l1ZGx4cjdYMWtkZSszWk9aSGxGSkhNYk8wMS82cGJXMXRYeVFTaWVlWWVZcFNxdXo1c2RmSmVWWU9qYVNVUDBVZ2hmVk5BSWFJcmdPd1NFcDVZSmx1L294QTluY1hBSThwcFZxTk1WZjV2djhZRVIwQTRJemh3NGZ2Vmw5ZmYyak9GTnAxM2YwUUdQc3VBZkNFbGZ1dE04YlVDaUdHSVBpYkRXSG1vVVMwRXNDWnJ1cytVdWtrR3pQL0E4QmhlWXYrUkVUL1lPYnpBSUNJdHNRYU50SWRqUHRvMUtoUnRRME5EZDFTRFcxdGJlMndWVWxTeWtrQTlod3hZc1IreGVKR3pId0JFWFVCdUgyQWg3QXE3SVZBY2ppamxEb1R3TlhNL00vT3pzNGZmdkRCQnoycTdGS3AxSXFtcHFaZEd4b2FuaUtpSzZTVVB6YkduR29uTTNJOHljeUZtZmtmS3FXT1IzQy8zVlpRZFFjRVhpTjdLS1dtTVBNeVk4elR5V1N5bkp6UktrTkVUeFJtM2dPQkR3K0Fud0o0VG12ZFM4STdiMzB2ckJsM0wwTjRxNUgvVlNteitNSUo4VXdtODB3a0VrbDFkWFUxeEdLeGNRREF6RGtKd1ExenkzSkVJcEUrZyszTnpjMVY2WFQ2VVB0enY3VHg4OFkxSzVQSk5FWWlrVFdTRExFdUVBYjNWeE5XNCs5RmF6NXhvaERpcHBxYW1yc1FQRFQ5MGZmOWUwdHRtMGdrL3M4WTh4Y2kyaHBCOExKc2VXY3ltWHhFU3JrTEVaMWdqSG5GZGQwOUJ1SktuVTk5ZmYwSW9GczNxd2RLcVllWitZZjIxL3V0TnRzeUluSTQwUDY3VGdqeGJpS1JXSStaTDJQbVQ1WXZYLzc3T1hQbXBLV1V0eEhScVZMSzA3VFd2YlFpQVlDWnB6SHpKWVdtT0RObXpQaW5sUElCSXJvL1g4c3luVTdmRW8xR240dEVJdk81dUVZZ21Qa0JBSHNUMFR3QVUyeUZCUkI4Z2N5dTFJSGVjWno5RVdUNUFFSFErQk1BSHpQenUwVDBzVEhtWTJQTXEzWjlsb2dPWWVaWlJEU0JtZDlmdEdqUmNhWDZadVpEN1A4Yk56YzNWeEhScmN5OE5SSGQxZEhSY1hFeC9VNnQ5WUpFSXJHek1lWWhJdG9pazhtVU5Cc1pUTmFGODJuSE9lalhVaUtSaUdheldWY0lzUU16YjQrZ0l1VzZTbzQzSkNRa0pDUWtwUC9VMTlkZlJrUWJWZEtXaURabDV0ZUphQXlBNllzV0xmcVoxYU10aTVSeUpCSHR4TXplcWdUMjdSalltanorTUc5eGhKbkh1cTU3YkY2N1RlMlB1K2JNUFFFZ2s4azhsMjk2dVRwWnVYTGxCWFYxZFFjWVkyNG1vdmxFdEd6cDBxWDN6cGt6WjZtVThnVUF0OFJpc1plSjZGZk0vRUlxbGZKc2trVTN4cGc3SGNmNW1JZ1dBUGdXZ0RPTU1SZjZ2di92UkNKeFlpYVQyUkIyY3NYenZPdVVVdU9KNkVpNytjbEZmQThBQU1VTU9FZU5HbFZyeDdKUUNOSExjTFNRZkxrUktlVnRBRTRDd016OEtoRk5KNkltMTNYN3pJQmxaaERSZGN6OFBTTGFHOEJVWTh6WEFQNU1STVd5STNQYmRSTFIrWG0vSDJPdjVTdnlscDNjMS80SEEyUE1aOHg4YXFuMUZPZ3BIMkNNdVFSbHFuQWprVWl2UkNMWGRiY0RjQ0tBdi91K1gwNExmNVdJeCtPYkVORkd6UHgwMzYwcnh4anpwaEFpazhsa1prZ3BSK2E5MitUSWFWOFgvU3haVys4aklvclkveTlBOEM3bE1QTmJXdXZiQWFDenMxTkVvOUgxQzdjclJpYVRjUUJBS2ZVNGdQMDVrRTI2aG9oMkEzQWhWU2dyeG9HWHhyNEFEaWFpaDJPeDJIWmE2d3VrbEcxRWRFYzBHbjNIZGQyVGpESFRoQkMvUTJBZ0RBRDVNc2Zkd3dLd0hFRW04citZZVFzaHhOMEFFazFOVGM1NjY2MVhiL2ZwTUhOVklwSElHWUV1c1JuSzdma1RzVXFwdE0wY2Z3OEFZckZZUnlTeTVrSm1nM1VmalJ3NThnVWkyajZ2MzUxOTMzOEZBSmo1S1Z0QjhaNVM2aWVlNTcyZTEyNXZJdG9Pd0cyKzc4OWRoVVBwTjdGWWJEUVJmWk9aMzdiK2tOY0Q4TExaN0lIR0dFb2tFdEZjUlJFUUpLTldWVlhWTFYyNmROK0dob1pKUkhROEVkVVZkRHUxeUVUN0VRQ21NSE5iT3AzdVZabVF5V1F1c1JOdlJ4R1JJYUtYVnNQaHJqTkVJcEVaOXY5ZTY0am9OR3RBMjQyTjFWelpxM0VlVlZWVkZ3c2hpcHExOXhjNzRWcm9SeERKTi9yTm93YUFVMndkTTM5N01NYnozeVFNN2c4Q3pGeU40bWEyRVdQTUtBQWJFbEVkTTM4QjRDc2lPa1FwNVJwajdpYWkrL0lmSHVMeHVHVG02VVMwR1lDbktUQTk2cE4wT2oyaHVycDZTL3ZsK280dGRYc1FnQk9QeC90MG9TNXlUTiswWDZJOXpIZUZFUDlrWm9lSVBtSG1SNWo1Nzh6OGJqS1pmRjlLK1M4RW1uMFBBeUNsMUpNSVRLQU96YzA2Q3lFdVl1YjlBRXgyWFhlaDcvc1BGdGwzdGpBWW04UDIzUU5idGpjckZvdHRiczFjZThrWGFhMm5JcEE0NnNZNjB6ZXpOUmFxa1B1WmVUWVJUV1BtaTBvWndBSkFTMHRMQ3pQZlJZRVpNZ01ZTTJ6WXNHdEdqQmh4YWVGTG96WEptc1RNSHdNNHZycTYraDlFdEQ4enQzdWVWelpRM3RyYXVoTEFBV1BIamwxdjl1elovWlZSR2hCcisvbk1NVmpYVWl3V0d4ZUpSSTVsNXU4d3N4UkMxQUFBRVMxajVsY0wrd2tKQ1FrSkNRa1pIS3llODZuTS9JYk5vdXlMWEtEMFRzL3pUb2JOVnV3TG16bnFBREJTeXBMQjJoek0vSUh2KzZXMGNwbUlXcENYTlVkRTFRQitnTHpxUUFyMHZVRkVSeUdvVkFRQVZGVlZIUWhnalFUM1o4K2UvYlZTNmtJaW1vSWdVSGExemZpREVHSUNNNmVzVWVZMkNFeG5lNUVuK3hDUlV2cEU1UG0rZnlQUW5mbitHUUM0cnJ1OTlVdFF6RHlIQXQrREc2U1VZN0xaN0kycFZLcmI4MGhLZVl3OWh6MWc1aTJJNkJzQVpqTHpwWDFsSE9kdDV4bGovaUNFMk1ZWWN5b1JOUlBSUGYwMXl6VEdiRTVFR3dQWVEydjlaeW5sRDRqb0p4em9vRzlZMFBZUklVUXFYek5iU3JrVE0wZnpzekNsbEsxRTFKY01oSEJkOTN0VVJCYW1VbXlWUThrRU0ydndlZ0NBUi9zVDJMTUpYYjhIUU1hWTAxRDh2WGhRRUVMa3FyOFQ0OGFOMjNTd0pzRjgzNyt2cWFucDRZYUdobG5NL0VWemMvTXVCZHJ0VVFBb2RmN1gxdnNvblU1UGRCeG4wc0tGQzc4ZU9YTGtZM2JmM1hLL1ZtcTBoNFJZQlV4Qk1GbDVsdGI2dytibTVvMnJxcXBLbW4wV3NuejU4bi9QbVRQbmZpbmxqY3dzVTZuVTN3RkFhMzIvbERJRjRDRUFzMUtwMUFyWGRTZFFJSzMydmhCaVlUYWJYUWhnTVRNdlhyaHc0YkpDWTNVcDVhVUFMbFpLbldDTVNUTnp0NndORVkxaDVsemNwWWZ4OU5yQVlONUh6SHc3Z3VyK2NlaFptUURmOTk5b2FXblpOaHFOUHMzTUx5cWxUdlE4NzU2eFk4Y09KNks3QUh6VjJkblp5OUJhS1RVVndQY0hPcVlpWS95TDFybzdNSnhLcFQ2eWtsdm5kM1YxalhVYzUvQk1Kdk1ueDNIMmlrUWkwNWo1ZXdDNksxUHE2K3QvUkVUVG90SG9qcDdublpKSUpLNzNmZitqdnZZcmhIaklUZ0xkVUV3S0xwVktlUURHRHRaeC9qZFJTajNKekR2bkwyUG1XcHVBVUhqc1QycXRmMWJZaHpGbTU4SmxGSmlTUDhUTVU1bjUvb0xWSzRob2RMbHhFZEVMekZ3Mnc1K1pod3Noem1UbXQ1QTNzVmVFWHNtdDlubXJjRno1OUZwWDZlVGsya3dZM0I4Z3J1dnVRMFFIQXhoQ2dZekkwd0NFVW1vZlk4dzRJdG9XZ2F2OE1HYiszQmh6c2VNNGsxdGJXMWZHNC9IZGhSRG5DQ0d1QVhDRlVtcDZKcE01ejNHY0hSRG9nMWN4ODBOQ2lDUHpaeWZMMGRiVzFobUx4ZlozSE9jSkl0b1Z3UDFTeW8yRUVQZHhnWEZRUHpuWWNaeUQ4MzQvMC9POHNzWVZpVVNpanBudkJiQVBCK1pVRCtYV3RiYTJMbkZkZHp3Ui9ZMkk3cGRTS2lIRStaVWVaejZ4V0V3NWp2TXJJbHJLekJrQTJ3R0JORW9GMnc0UlFreGk1aFVBS2phKzBscC9ra2drVnBUSzZnWUNyNFJJSkhJR0VaMkV3UFIxa2hEaWQvYWNuR3FNT1VwSytTQ0FQd2doM3JJWk5KTUFQTGRzMmJMOTZ1dnI3eVNpNjR3eEU0am9PU25scHdqTWlEc1I2QmwyQXVnVWdjTk5qUkNpaHBtcmlhaEdTbG5EekgvTnpjeXZLZGFtODdrNnJxVklKRElNd09sMi9VdEU5RW8ybTMwMW1VeTJBc2ptc3UyRUVEOXdYYmVYTmlnQUVORTZQeHNjRWhJU0VoS3lob2tnQ0VhdXlHUXlSMFFpa2RlS05XcHFhcXBtNXIySkNEYWI5UFMrRENJTHNkbWtJS0x2QUJnSG9LaUpJRE1MSWhwR1JOTUI5QXJ1TTdNRElLdTFmZ3BBZDdtNWxISTVCYkk4M1hKQXJ1dTZRZ2pOeklkcnJSL3R6M2dIRTgvejdwWlNua0ZFMzdMQlNRQkFhMnZyYktYVVpBUitSZTlwcmN0bU1DcWx6bVBtcmJxNnVyYkJmMTY0S1I2UC8xQUljYXJOREYvSnpCY0lJYTdMWnJPTlJIUTdFVTF3SE9jMEtlVkxSUFNJTWVZUkFMc3hjNDhBSEJFNVJGUURvSXNEbzh0alVRQVJWU0VJeExZemMzN0N6NlBKWlBMM0FMNERBSWxFWW1aWFYxY3ZMN0pJSkRJQmdXYjMrRXdtb3d2WHAxS3Bmd09ZQ3h0a0lxSmJBTHlPSUNqYll6ekpaUEo1QU0rWE8yY0FvTFYrcTlqeVdDeTJJWUFSQURaV1NuMEpZSVF4NWtJaXlnQkIwRmhLV1ZMbUZUMnZ2MTJKNkZ0OURDWG5wWFdFVXFwc3dwQXhabWJ1ZmNNWU16VTM4ZGJaMmZsK1BCN2ZXZ2lSS3JKWkZUTkRTdGtycUdPTTJhc3Y2WXVtcHFZR0lqb2J3RklBSTZQUmFLdVU4cUNjUG5kZkVOSHVlVnJST2JvemZlZk1tWk4yWGZjT0ljUTFOVFUxZHdESVQ3S0wybkdXbkZ4WkcrOGozL2NYQWxqb3V1N3BSTFFYTTErZ3RlNlh5V2FSNDN3V1FMY01hYkhxOGtxdzEvMWJCY3VTQ0Q1L0RRRDR2ditIL3ZTNWFOR2lTY09IRC8reW82UGpydHJhMmsyWitYQUFZT1pKUkRRZmRzSTFtODFxTzdIWGtoL2taT1k2SW1yTUxjdE53SzRKQnZNK3lpVlFTaWtQSktMREN0dk5tREhqbnkwdExkdEZJcEhwQUtaS0tjY0NhTFFUcHo4cUlmTTdqSmw3bVpzUEZDSXFyQmpKRU5GeHpLeHJhbXArNlhuZXBmWVlLdXF2dGJXMVdHQi9QeXViMWswMm0zMVJDREdlbWM4b056bk1nWGRtT1ptcGRZRjdpT2l2QmN2T1FoQ0FuMktmWjNMZmswVW5Sb3JGbFZ6WGJiVEI4SStMclZkS2xRM3UyOC9zVjRGQUZhR3JxMHNKSVQ3d2ZYOXhYaDlOQ0R4RzN2RThyMmg4cFJoRWRKUXhwcWpVanhEaVJRVHh0TDJMck51Sm1TK3pNYmQxa2pDNFAwRHN3K1VSTm9ONFppYVR1Um1BWWViVGhCQS9aT1o1QUI0SE1OMXFjSGZQS09VZTlPTHgrSGVzcS8xM290SG8vSzZ1cnI4NWpyTVl3RTNXMUtsZnM3WFdlR2N2WnI3R1poZmYxTnJheWxMS1FRc3FaclBaUHZVTmpUSFAyekt3NTNKNjV2bjR2dThycFg3Q3pJOGhDTTQraEVCanRGOFlZeFk0anFNNGNMVjNtSGtaZ01sYTY4ZjcyTlJ4SE9jUkJBWTZGL3ErWDFoMk9TQmFXbHFHUmFQUnFjdzgzajRJcERLWnpQRzViQVFBMzNkZDl3Z2h4RVFBSndBNGdabHZZK2FuQVBqcGRQcEFXK0Z3cE91Nmo5dXFqYjFzZGxDdUZEUy9ETEg3NTl4TW8zMHBuVDRZeDlNUDFxcnpDYURYTmRjWGZWMUxSUFMyTWViYldtdU44aG1BM3lXaVVrOGcxZjBkVjBoSVNFaEl5UDg0R1FCekFOeHZKZlY2TmJDWjAxTUFqQVlBSXJyQzg3eCtCZmFWVWpzaW1OaC9qcG1IQWZoS2E3MVBzYmF1Nng1SFJIY3ljOUdnTFJFTkJiQTY5Y1lIblZnc3RoVVJOUUVBTXg4TjROTGNPbWIreUQ1ZkZwM3N5Q0dsM0lZRHZmTExjbnJaTmhQMWJRQmpFQVRrN3djd1VXdjlpZDNzUXdDNzJRRFVMeEZrRlcrWHlXU2VtRGx6WnE4TVFxWFV3d0FPWWVhOXJRUnFMNVJTYndHSUcyTytrUjhvS01SV3ZxNHNjaHhMN1hQMWdsUXFOYS9jTVFNQU15OGxvak1CZEkvWGRkM3RLTkFWTDhZWUFDUExWSWUwMmdEZmNjemNBb0NJS01QTWJ4TFIwNWxNWm5wVlZkVUUyL1lRbEg5ZnpKZW9PSWlaaThrVUZMSUN3TGtjeUJCVnc4WUxiQUpQTjFiNjVCVXA1VVJiOWRKTkpCSlptTTFtZTFYakV0SHhDREsrYnl0Y0Y0bEUrbnJIakRRME5Od0xZRk5qekJrVVNDbzlCK0FGVzdIZXl4eXlFR2JlM2s3ZTVkT2pZc0wzL2V1czc5blJVc3AzY3BPRU5wRUtRb2lTMmFacjQzMEVBRGJtY0NVSG12M2RuaDZ1NnpZQzJLM2NlSXJ3YXI3OHI4MlFyKzluSHlDaUYyd2d2eGRqeDQ1ZFA5OUxReW4xSTJZZVVrbS96UHhwbmgvYlIvWWZwSlRuTS9NOHJYVzNycm45UHZtQ21ic1QwNFFRNXdQNDNHYlFBOERHOXB5dVZ0YmdmZFROakJrekZqVTFOZTNlME5Cd1g5NHgzbGJLWjg3enZCOVgydmRBOFR3dkphVjhHb0UwMFcrd2lsVkE5cmg2cURvdzg4K05NWDhnb25NUXlHdzlXTEJORFlEVEFheXhWRzVtM2s5SzJWaGtWYTZDWUE4cFpUSDVyTElWQnZtbTFUbHltdnRFZENjQ2Y0Tm5QYzhyNi9VVGo4ZS9RMFRkVlJ0Q2lHSDJ4KzFkMXowN3Q1eUlPcTB2U01VWVk1b2prY2piekh3TGdOUDYzS0FNMWtBY2p1TjhiTDJWZWlDbHpBRG9MT0ZuNmljU2lUOVcrbG16TmhJRzl3ZUlkV292ZHNNZjFkblo2VlJTSW1oTDcvWVpQWHAwL1FjZmZMQVN3TWVqUjQ5dUtqUUw2UTgyYS9rTUJHWEZXVHZXZmdmT1Z3VU9ERWxuYTYxUFJKRXlHU0F3TlhWZGQyY0FXL3UrL3g0QVdHbVZpajlFN1RuZXZML2pHelZxVkJXQXhRQ21XVmYxWG5SMGRKaXFxcXI1Uk5TWEFWWTNNMmJNV0NTbEpBQi9NOFpjYlhWQzg3K1EyUGY5K3dBOG9KVGFHOEFCNlhSNm9qVnlmUysvTE16My9TY0FQSkhmZnlLUmlNNmZQejh5Wk1pUXlOQ2hRMFUybXkxNnJzcTl5S3dPMXJiekNReit0V1R2cXo3dkl6dk9vaTlyVXNvN2lLaFhobGxJU0VoSVNFaElhWWpvT00vejVoUXVqOGZqMG5HYzN5S29GRTBEZUpHSWR1UGlocGRsNGNCQUVEWkJaaFFSVFhWZDF5MThBUnc5ZW5TOUVHSWlNODlidEdqUlBTWDZHZ3BnaThLU2R5SWFnc0M0TkY5elB5ZkxjNytVc29kY2loQ2l1WmpaNGVyQWNad2JtWGt4Z0xlSTZEd3A1YjFhNjAvR2pCa3pBc0RselB3WkVlM291dTZoeFRKcFk3SFk1Z2lNS05zQkxGUktYYzdNbXpMenA4dzhEY0FtelB3a0JWNU5JNldVSXd1Nm1Ndk1wekh6YUNLcUxwWTFLcVhjQzBFd2UxcVp3UDZlQUxabDVpbHI2bms0azhrY2JpZWV1b1A3UkxRTkVmVXdiTTVWZk9RdCtpMkFYdDVtdGpKMUJJS3MrNXVaK1FjQTF0ZGE1OHhXb1pSYUh3QldybHk1MmV6WnMzdjFrZGZ1ZFdiK0RBRHNlOW1KL1RtMjV1Ym1qV3RxYXY1dGpMbTgyUE90VXVwb0JBRzREd0M4QytEblFQZHplSy8yVXNyOWlhaEdhOTJuN0ZVK2lVUmlQV1BNL1FCK3hNeVArNzUvTXdDVFNDUjJNTVk4VFVSM0tLVzI5RHl2bDM1MkFaZG9yWHU4cXlpbENxVTlHY0F4SE9oRzM2Q1VldFB6dkJTQUtxQjg1djdhZUI5SktiK0p3TWcyYll3NXkzWGRIUUUwRTlGQ1p1NGdvbDZtbXJucWw4SUpIUUJnNWhNUVRDYmtmcDhvaE5pazFEa3BCVE9mQktCWGNOK2FvYytUVWw2bHRiN0V0cjJaaUw1WllkZVBBWGlqa29iR21KT0ZFQkhmOTdzckdaUlNKekx6UDNKU3NZMk5qVFhEaGcxN09KUEo5Q24zTWxEVzFIMVVqRGx6NW1Ta2xBdHlpWUxNdkZzc0ZodWRTcVUrV05XK0J3b1JQUS9nUitQR2pSczFjK2JNVDIyd0hjYVlQbzFhQzJIbTc1ZUtoVWtwTnlXaWs3TFo3TTNKWlBLenZPWG4yNG00VzR0dHR6b2dvZ01CbEtzUzJKY0NuNHBCbzdXMWRhV1VjaTZBcTVSU3N6M1BlN0pVV3lIRUxrUTBLZTh6SVJkbjJZV0lkZ1NDencxYk9kbXY0RDR6ajdQUFg4V3FWTURNMjFnSjYyTE15YTk2ZEJ4bkx3RFRtUGswQUwwTWlDc1l5MTBBOWtHUVdMdEd2Q3dIa3pDNFA4aFVhaVNhVDM0d2YxVUMrd1ZVcEM4Nm1HaXRSK1g5K2tUSmhoYnJZbCtSay8xQUtmWWdPMi9ldlBaNTgrWWRsa2drb2lneEcyeXpCWXFXblpVTEhBc2hEcXBBRmlaclB6eTdQMENMbURZVjIyOFhnSDVMemd3bTY4cjVYTlBZRjhpeWt3a0RlYWtLQ1FrSkNRbjVYNmRFWUg4VHgzSGU1TUQzNmlFQUYxQ2d6MTR5QzdXcHFhazY1d0dWajVSeUd5TGFDMENyMXZxdkNNeld6Z1p3VjFOVDB3NzUyOVRWMWQwTVlGTWlHajkzN3R4U2dZYVJSRFRMR0RNWkFJUVFGd05ZWkl5NVdRamhFTkZWQVA1bGpMbUpDMlFKaFJBT0FCaGpzdTN0N1d2RVIwa3BkUUNBUFpuNUdDSEVpOHo4QVlEckFCeFlXMXQ3RllDcWJEYTdUU1FTZVV3SWNXMXpjL09mQy9zUVFueUxBdDN2WENEdUN3QWZBL2k3MXZwVzEzWDNGMEw4cVlMaC9GVnIzZXR2bUVnazZvd3h0d0dBTVdaZVMwdkxNS3NWM3MyWU1XTkdNUE1kUkxRc25VNy91dHhPV2xwYWhrVWlrVkptZnR2YTR6aE5TbGtzMkxKWWE5MHRFVEJqeG94ZWNxQTJjN0ZIZ0VOS2VTV0FZNWw1SmdXbXp3TEE5VnJybXd1M3Q0bGZ5d0JBS2ZVVU14ZG1iSTVoNWhYbEF2c0E0SG5lanZtL0p4S0pNVjFkWFJXLy96dU9Nd0lBaEJBalk3SFl1THhWWGFsVTZnTm0vZ0VSL2RzWXM2Y1E0b3dTM2F3U1NxbDlyVWx0SXpNL3NXalJvc05nTTNGYlcxdS9hbTV1M3JXNnV2cFpJanBIU3JreE0wL3RvOHMrMFZvdmlNZmpwenFPY3c4ek53Tkl3V2I0Q3lHS1p0NnZyZmNSRWYwY3dFYk16STdqNUtxZmx6THpiM3pmdnc3QTBFUWlVZGZhMnRvQmUxNlZVamNpa0RiTFNWdDBKdzJXNEc4ZEhSMTdWVEF1VkZWVmZVOElVVktxaXBsM3RSVWpoWi9WVDNWMGRCeFhydSthbWhxdmtqSGtTQ2FULytpcnpkeTVjenZtenAyN1doTWwxOFI5Vkl4RUl2Ri9kakp4ZHdEVE9aQnl2c1p4bkxlVlVqOHRaWFMrdWpIR3pCZEM1R1I3UGdVd0VnQXltVXpaejd2K2tzMW03M0ljNXpRaW1nRGdQQUNRVW82a3dBRDlKYy96MXBpUkxqTWZtMDZuLzFpNHZLYW1abjhFSG9XL1RLZlRkNVphUDlEOUxsdTI3T1NHaGdacGpCbU5DbUlwNlhSNjQ3YTJ0dVd1NnpZS0lUNEc4TnZjOTZHVThsb01JTlloaFBnMkFIQUpIME9yQ0xKOXNYVUlwTkgvYTVLR2F4dGhjRC9rZjVhQmFMUC9OL3BjVndqUFowaElTRWhJU01pYUlKbE1mdWE2N2pFQVByVEpJbEJLOVRKZnpXZm8wS0VUbFZMampURkg1REx5RTRsRTFCaVRNMXc4MC82ZnpXUXl4MFlpa2RmcjYrdnZSWkJGbVpWU1hrUkVSd0s0dFV5R213TmdLMlorMlBmOXV3RkFTbmtxRWMzTC9hNlU2Z1F3bFlpK3RKWEFBQ0NrbEFjejg2WE1mSnZ2KzVNSGRtYjZCeEdOc05JT2IybXQ3d0hBVXNvYkFaeXFsRG9lUVFiemhGUXE5WEU4SHYrbDR6Z3ZWVlZWVFVSQmNrNTdlL3ZydGJXMSt6UHovMlB2ek9QaktPcy8vdmsrczBlU05tbWIwZ0pTc0dLZ1pkdmRuZWRaQlJTUVMwQ2czS2VBSEhLTElQM0pEVkpRQkpGRFRya1BPZVFVcWdWRVZLQ2lJTUxPTTBuS0NoaWdTaFZvS1czVEs1dnNQTi9mSHpNYk41dmRUZEltNVhEZXIxZGY2VDdQTTg4OHN6dXpPL005UHQrT3hZc1h2MTFlNUxKSWtDRlJLUjIrR0RGWGtXdzIyMlhiOWt3QVp3Z2haZ29oVHBSUzNpT0V1RGFiemI0ZVJIYlBDYUo3RHgxSUF6d1dpelVhWTZvWklZcUZVL2ZqdnByOVJmNE5ZTkQ2dndDZ2xOcU5tYytFcjhtL0p6T3ZCK0E4SW5wSVN2bHF1ZWIrQU1GZXhNd0t2bHpWa0dEbVAwY2lrZkZEM1E3QUNaRkk1SVNTZWY0TllGS2hVSmdaalVZM2RsMTMvbUFMR3crUnp3TTRLNGpjdlVocjNVK21JNWZMclVna0V0OElEUHpUaDB0U29iVzE5V0VwNVo5TEF2ZEdBUUF6OXp1M1A4blhVWkRaME1qTWYvYzg3L1h1N3U2T2NxY1FNMStqbE5xWmlMWUtncTU2U2FmVDJ3b2hIaUtpYjFjejlqS3pWNmt3YVNYUzZYUk5XU0lBdXdHQTUzbDlBZ1daT1QvUWRTMmxySFM5VmtRcHRRVXo5d3N5NURMTi9SSmUxRnJ2T3RqNWg4STZ1STdLRWJadGY1dVpmOExNemN6OFU5ZDF6NFZmVEw2RGlCNEE4S1J0Mjk5ZlY3OUZLQW1TSTZLdEFNRHp2RVVBd013YkVSR1dMbDFhbm1VelpLWlBuNzUrSkJMNTRvY2ZmcWpiMnRybVNTa2ZKNkxUYmR0K2RNV0tGVzFFOUJnejEzdWVkK2JhN211UXZHaU0yYzhZODJxbGEwaEsyUlZrRVhSWDZYK1dtZmN6eHZSelFFa3BQOC9NbGVTQ3g4SS9CL1lOWGw4T0lHL2I5cjZXWmIxdXpLQXZvK0ZBTVBOQlJGUVFRaXlwTXViblhWMWRGYk95VnExYTlhbUxyaDlKUXVOK1NFaElTRWhJU0VoSVNNaW5pcUVXV2hSQ1RBQ1FGRUxVRmR1TU1lY1NrYzNNRDJxdFh5aTJ0N1cxdmF5VU9wV0licFpTTmhIUmF3RE9aT2FuU2d2aWxxT1UyaHgrc2NQNTFjWTRqbk9YbEhJL0lucFFLYlcvNTNsTlFvZ0xpV2dhTS84SEpYV1dpbVF5bWVnSUJUejhtSWlhUE04N0dvSFJOSi9QL3pnYWpkNGxoSGdXdmtIclJnQm9iVzE5VGtvNVJ3anhiV05NcmlqakFQUWFvd2ZNMmdYd3F1TTQxU1IxVnBabk1wUmdYTmVkRFdDMlVtcHIrRkdXSnhoalRwUlMvczRZczNIdy92MUFhOTB2K3JHY1FPNm9Zc0c5UUF2L1J3QjIwbHIvZFJESFZKTjBPcjBsTXo5S1JMOE9QdnM5QVYvaVZVcDVGeEU5blU2bjkyeHRiZjN6SU9lemc0ald1d2NjWEFZejc0eVM4NHVJZWlXdEtvMlFraXp2QUFBZ0FFbEVRVlFub3ZFQW5nNmk0VzhxYWU4R2ZBbE5BTlVNTXNQQlB3RWNYQ2dVRnJTMXRjMnJOcWhvNERmR3hPUHgrRUJGZ3dkTmFVYStFS0o0dnZTcjA0QlA4SFVVT0RJck9nSUFJSlZLVFlGZk9IaE91V0VmQUNLUmlNUE1YUUR1bWpwMWFuS2diSkcxaE5ndmpQNVdhMnZyYXlPeEE2WFVGZ0Jtd0hlT1ZaS1RuY25NN3dGNHNLeTlWeUt0cGFVbDN0alllQUVSN1FFL0MrdXMwam9FUTJVZFhFZEZJclp0SHlLRU9CdEFrcG5mQVhDbzY3cTk1NUxXK2plMmJlOUFSRThJSWE1UlNrMXpIT2M3R0htSmtnYWwxQ0ptOW9ob2ZXYWVXM1RtRU5FT3pQeG1OV2RYT2VsMGVrY0F4YXlsYzVWU2NXYWVETDlnOENnQWFHNXUzbmpCZ2dVTGhCQXptZm5yQUI1cWJHeDBBR3dMNExpMnRyYWFXU0JTeXBPSXFNbHhuS3V3Rm9vWndYZk1HdGRMckxVOU0rOGloS2pxTkMvTkFpcldjV1RtaXdGVS9hNGRMSjJkblkrTUdUUG1hU0xxcDN0ZmltM2JPNU5meEJud3I4ZGpLd3pyR2F6ejhIK2QwTGdmRWhJU0VoSVNFaElTRXZKWlp6UEFMMndKQUZMS3J3QTRIOEQ3UFQwOS9RejJqdVBjWXR2MnhrS0k4d0hzd2N5djVQUDUvVkRieURFREFJd3hOVFdmaFJDSEdtTWVJYUxmV3BZRlp2NGovQUtaYzhybnQyMzdYR1krTUpWSzdUT1lBcTlEZ1puUEJsQW9sYWZJNVhJcldscGEvdG5VMUhRYmdJZFJVb3l3cDZmbmxHZzAya1ZFMjFlYmM4cVVLWTBORFExYkVkRzJ6THdOZk4zNFlWdXo0emgvQmJCZktwVlNsbVU5UlVUZkNMcVdNZk83SStnSUdUSzJiZTlDUkE4RCtOZktsU3VQS3U4WFFuelBHTE81WlZuUEtxWE9Ed3hGTmNNbUxjczZGZ0M0U2tIbldwUVZNTFdrbEQ4Q3NDc1JDY2R4TGtOWlZIeWd1UTltZnE5WUkyMWQ0empPMDRNWkZ4aC9WcVRUNlpGYXlnUUFJS0pLT3ZTZml1c29sVXFOSXFMTmlXZ0xBSjl6WGZmS1NDUnlMUUQyUEs5aVpHdzJtMTJsbERvZXdCL3I2K3V2QnREdlBCNHVsRkpiQVZqZkdETWt4MjB0QWczLzdRR3NCMkFMQVBzQUFET2ZVeXF2VmJLR281bjU5VXA5UlpxYW1xNENjRkp3RFg2RmlKNXBhV21aV2tuMjdXTW1BdUFBQUNDaURXemIvZ0w1eGVkWEcyUE9XN0ZpeGRXVjF1eTY3aXZKWlBJcmtVamt0MFRVZ0FHK2s0YUpsY3g4VHlCWjFyNTY5ZXFmQS81M1VCQjkzaytTcGhwQ2lQT0phR2NBSUtKZDRFdGJkUkRSNzVuNUhTSjZ1MUFvTEFSOFI2OVM2aFFpdWhkKy9iMjd0TlozMUpwL3lwUXBqVVIwQS94NmZEOWRvNk5kQjZ4WXNlTGVNV1BHRE5WeHNJcVo5MWlUL1JGUkJJR2pJeml2QnJvZUxDTDZLWUF1WnI2TGlFNldVdWEwMWxldHlmNURRdU4rU0VoSVNFaElTRWhJU01pbkhHUE1paUQ2ckY5eHg1YVdsaVlBR1diK1FHdTlTRXFaQVBBRWdJam5lWWVWRjNBTityOExYMDRqRDJBeEVYMjVycTd1TjFMS1M3WFdmNnF5akVPWmVRVXpWelR1VDVreXBYSFVxRkY3R0dNMjExcnZJNlc4bVlpT0phTE5BTFRZdGoyNnZCQ3NFR0l4Z0xSbFdTK24wK2tacmEydGVvaHZUUzJXVlNvMkdEeVlYMXplUG0vZXZIY0JRQ25WQ0FDZTV4a0FzRzE3VHlIRUFjeThKWUF0NkwrRmd0OWo1a1VBMWgrdUJXY3ltUzhhWTQ0a291OEFXSStaYzBUMEhETWZMWVM0Mnhqelk2WFV0WjJkbmJkMGRIUjBEdGQraDBoRVNua0dFVjBDb01QenZGMHJTZTFrczltZXlaTW56Mmh1Ym40RXdFK1ZVa2NBbUZtbTlkeUF3T2dlRkdZOWdwbmYwVm9QMmJoZmhxZTFubUhiOWhWRTlHT2xWTlJ4bkQ2ZmVTd1dhd1FBSWhwMFpHcDlmZjM2U3FsOUsvVXg4eGhtamdiSDJROGllaldiemI0K2xJT29NRWRSZHFpU2crZmlJRE9qbE1ISStFU0M2RjRqaFBobmhmNVA3SFVrcGZ3QmdKM2dPemMvUjM2cXdHcG1ma3BLZVN5QTNaajVKNldPQ2ZhTGd2ZDZFaHpIZVZZcDlRZ1JIV25iOWwydTZ6NC8xSFVNaGtDZUE4eGNTZmFzUHBWS1RhclEzZ3NSV2FVT0VLWFVnOGFZZzROakJqTjNBSGlDbVo4UVFsVDdEaC9NT25jRjhMRFcrakRidHZjUVFqeloxTlEwQlg1dGhtRmhiYStqWmN1V3ZkUFkyUGdRRWUwVFpKTGRDT0JRei9PK0ZvMUdYM2RkdDFJR1NpL3Q3ZTF2SjVQSnJkdmIyNWRqM1JqM29iWCtmbmxiWFYzZE9RQ0U1M21EcVRWUjVCejRqdlpaekx4VHRZSzZBS0NVMm8rWkx3L09PeWFpQTZXVU9wL1AzNUxMNWJvcmJWTmZYNzgxQUl1Wmg3S21kYzRnRGV6OWtMS1NrazlWU0NsMUhqT2I0UHF0bUxWWXJDVlNXck5FU3ZrOUlySUJYS0cxUGtkS09abUlybFJLZlJrVkNrbUhERXhvM0I4aE1wbE1sSmxQOUR6dnVhR21sVTJhTktsK01HbEhTcWxEbUZscXJhdFZqeDRzVmpxZHpyUzJ0djV0TGVmNVJKUEpaRGJ4UEc5VDEzWG5vdVNHSloxT1M4dXlQTWR4aHUwSCtaUEUxS2xUeDhkaXNmV3FWTDJQS0tWbUdtTWVjVjIzYWdwNUpZSm9ucE1BUERiUWV5ZWxQQTNBUXExMWVZcmprTWxrTWwvMFBDL1ozZDM5VkxVZjNaRkVLZFhDekRHdGRhNjhMeWpLRjNFYzUyVlVLUzRjRWhJU0VoSVNNdngwZFhXMTE5ZlhyeVNpazZTVUd3QW95a2RZUkxRZGdDWWl1amN3OVArT2lKcU5NYWUzdHJZK0J3Q3BWR3FTWlZuN0F6aUVpTDdLeklhSUh1M3A2VGszRm91OTczbmVlVUtJL3lPaTNhU1VPU0o2eEJqenBPdTZHa0RCdHUyREFDZ0F0N1MxdFpWRzl6WXg4K1pTeWlmaEYveU5FZEdmNFJlaU8wNUtlUStBSzRqb3AwUjBpWlN5allqKzVubmU3YTJ0cmRweG5GdHQyLzYzRU9KaHk3TG0ycmE5OTBnWjE2cGgyL1pSUW9nOW1IbEZZQ2piQzREbmVkNC9BWUNJRklCajRPdlJQMmlNZVo2WjV4WU5oa1Z0WHlJNjJyYnRIYXJzWmowQS9USVRwazJiMWh5THhSU0FuWWhvVjJiT0JMYTZmekh6YVZycm13QVVNcG5NUmN3OGs0aE9BZkRUcHFhbUM1UlN0ekR6TmFYeUtyWnRYeTZFaUZjNzFzQ3dDZ0NuSzZXcWFud2JZMXpYZFN0SjR3aWwxTFB3WlNIK1dpZ1U5bWxyYTF0WWJaNmdZT2QrVXNwWlJIUXVNemZidHIyTEVPSW85Z3RHYjRkQW03Mit2djQ2QUdPSTZBS3NoUlJFQ1o3cnV2K25sSHF1czdQekdTbmx0NFAzZUNYOCs5aXZBUUF6RDFoNHRBZ3piNEVxQlI1TEpHZ3E5alB6VEFCRE11NHJwYzVuNW0ySXFCTisxc3RPUWRmZksreGZNM081UkUyZlNIU2xWSWFaVHdXd0drQVBFVm53UDROcHpQekhiRFpiMHloYWk0L2pPZ29jTTRzQS9JR1oyM3Q2ZXVhMXQ3ZS9BNENWVXNjdzg5d2xTNVpjTEtYOFlUQjJOSUJ2d285MjdxVzd1L3Y3c1Zoc2lXVlovUXBJRTlIMlNxbTFmZTRSUkhRUWdHV3RyYTB2bEhjUzBSNlJTT1Rkb1V4b2pHa2xvZzBCUEVGRWN4ekhlUjN3cFhrOHovdWViZHVWTmh0TFJKdmJ0bjFHdndVSzhZYmpPSE9DODJndktlVk44TStOenBVclY3N1RmNm8xWjIydm84Ykd4aDJKYUc5bW50WGQzWDFETEJaN1ZnanhEQkc5eXN4L2xsSitRRVI1QU4zR21HNEEzWUhjVnBTSTZwZzVUa1IxVXNvNklxb2pvbHNDT2JOMWhwUXl3Y3duQS9oYmEydnJvSjJaV3V0WEEwTngxVEhwZEhwYnk3TE9BYkFuL0lMM1J4RFJ1d0R1STZMcjR2SDRXVXFwT3p6UGU2VGNsaWVFMkFZQWpER2ZaT1ArRmhYcVJneUs0RHR2c0RDQS9ZbG9DMmIrVDdGV1FWRFQ0aklBS3dPbjJ3d2k4cnE3dTNNQUlLVThGTUFWekx5b1VDaGNCc0RrOC9sOTQvSDRsVVIwS29CRG1IbEI0SFRaUlNsMVozQlBaZ0F3TTF2dzc2VmlBR0tGUXVIeXRyYTJsM3NYeFh4VlVNUytuSVpnLzlYZW03b3E3WjhLUXVQK0NHR00rU29SWFc5WmxwUEpaTFllYkhxb2xQSmlJdHAzN05peE00cGUvUnJzUlVTSHcvZE9yakZLcVVjQnpFaWxVbHNOcEM4R0FLbFVhcUpsV2Q5ZW0zMFdZZVovdWE3N3kwd21zd2t6RDZZaStUK1orVlJtL21xdE9TdjlBQmhqZmtCRXh3YU9EQTM0bW5sQ2lDZVl1WHZhdEdtWjExNTc3YU8xT0p3MUpwUEpSRDNQcTFZRmZOQllsdlYyK1E5dmZYMzk2VVIwZ1czYk81WS9ERW9wOTRXZlRyWUlROVR1ak1WaUd3Q1lCVit6c0taeG40aE9ZK1o1Nks5Zk9HU1llUzhoeE0vcTYrc25BS2hhV01lMjdXMklhRHV0ZGI4djlpQlNaVUtOOWY3YWNaeCtEd1VBQklBNVJCUnRhV2xSNVJGaFJQUXpBT21XbHBaSkgyTzBXRWhJU0VoSXlQOGNyNy8rK21MYnRnOG1vaC9DTjZJWHRjV1ptWmNTMFcyRlF1SHNqbzZPbFVxcDU1bjVEZGQxcjdWdGUxOGh4QThCRkF2eWRqTHpUWjduWFZzV0dIRkJKcE81MFJoekRueGQyRmxDaUZsS3FXeFhWOWRYaFJCYk1uTmVDSEZGY1lOa01ya3BFWDBoV01SNEFBOHc4Mk5MbGl6cHZVOE5zZ0Mya2xMdVRuNFIxejJaK1lCOFBuOWhjWXpydWs4cXBmYUNiNlM2QnI0VFlaMVZ2U09pbGN5OEZmejNWQUQ0RHpPZlhjeDQ2T25wdVRVV2l6Mmd0UjZveU9zQjFhTEFtYm1odkUxSytSc2kycXVrYVJWOGZlRjdIY2Y1TlVvTTNJRmUrUGxCSlBwTUlqb2R3SmtBRGtza0Vwc1dBMEtJNktnZ01ya3FnWEY3UnEweGdWNXhwWHRuRThpMDdLRzF2aGlEMDZvdWFLMS9rRTZuNzIxdGJYMHowSXcrM0Y4S3Y4WE01OEYvYmwrZm1WOEpIQnJEUnJGQXRGS0ttYmszMGhuQU1nQzN1YTQ3NlB2M25wNmV2OFJpc2FyMzJMVll2SGp4bWhpanV1RVhZUlVBd014TEFGeXR0ZTczWE1uTXM4dWZDNVJTQjVZTlcwWis0ZXhTUEFEUENDR09YNFAxOWZKeFhFZU80MXhhYlJMSGNlNENjQmNBakJzM2JpY0EyN0FmK3Y2V01lYVUwckdCWGVMRUtsTzliWXdaMURrcGhKZ000SlR5ZHFYVURnQTJCdkFJS2w4emYyWG1nZVE2YmlsOTRicnVaUUF1S3g5a2pKRkNpRXFHdnlKanEvVC9Dc0NjUXFGd3FtVlpjZmpGMXYvRnpBY01VQVI3eUt6dGRUUjI3TmdOQVN3S2lsQWprVWhzR1kvSFR5U2lnNWo1TVBoT0lBSDhWMis5bE9KWFFHQmMvYWlycTZ0ZkJzcElrc2xrTmpUR1BCVmtyL1J6dEt3cGdmUHVaaUw2VXRBMEc4QXBydXYrQndCU3FkUVdsbVdkVFVTbkFaaGxXZFlzMjdZUGRsMzNrZUljZ1V4V3JqVGI1UlBJWW1ZZXRKUlJHVk9KNklEU0JzL3o3aU9pUCtkeXVYN09UY2R4dmxUZTF0blorZSttcHFZWkFJcU9nb1hNZkc3UnZobGszblViWS9ZTmFrNGcrSTArTGNob1BBYkFWNW5aQTdBSi9NeWpDSUxDeTJXT202NThQbjlVMFA0T005ZVVWUnFBWGVGL0QzMHFDWTM3STRUV2VxNVM2ajc0cVpObkFmanhZTFlqb244QVNNUmlzWmVWVXQ5WUY5SGtudWRkWjFuV3ZwRkk1SFlBWDhJQUR3dk12RDRSVlhJb0VJQW1BRjBvU1FGaTVpYjRrUS85c2hHQ3lLVmZybGl4WWtsOWZmMGxSSFFDZ0FabXZxWjBuQkRpSEdiK2dJaHVKS0tkaU9qNkd1djdEWUEreHYxTUpyT0pNZVpiUlBSSWFUcHpSMGRIWGlsMUlvQTVzVmpzVmdEbE4zajlDRksxQjNTQ0RFQ3IxbnFya3RkamhCRFByZVdjTU1hY2k1TGlRSk1uVDY0am9wTUFPRldpdkU2SC8za3RsRkordmRLY1FvaTVSZWRVTXBsTVJxUFJqWUo5YlJvTVNTbWx2bEZwMnhJYUFFd3NIYmR3NGNLNTY2Ky8vdWVOTVZVTDAybXR2NU5LcGVwWHJWcFZHRURIMElMdk9lNDlkNFVRWndEWVYwclpyYlcrdW16OFRDS2FWbTJ5SUgyeGtuSGZHR05PSnFKbm01cWFya0RKVFc0eW1VekNMOEp6YldqWUR3a0pDUWtKV2ZlNHJ2c1VnS2NHR2tkRTMzWWNwd2NBTE10Nmpwa0p2a3pQUTBUMG1PTTRGYU56czluc2V3QytsMHdtTDRwRUl0OENzRitoVURnMmw4dDFaektaOHp6UGUwVnIvVlp4Zkh0Nys5dFN5bk9aK1MzWGRSOUhEVU92MXZxM0FINExnREtaelBqeXdwV080endycGR3ZHdEK3dsb1o5cmZXakNCNlNoekQrMFdyOWdYSHlnMnI5UlpoNUw2MTF0VUtncjNPWnBuaGdoQm5Oekg5bDVyOTgrT0dIenc2VTNSeklHczJhTm0zYXRiRlk3RXhtYmkvTjlOUmFiekRRT3RlUXBjejg3MkFmTHdGNGFhZ1RGSTFGUVRhSlFGa1dhRDZmMzZPK3ZuNERERS9VZmo5S2piM0IvZ2Q5bmptT2N6cjg1NHExcHJPenMyUGN1SEZmRmtMOGV4RDd2UUxBRmZEUFo0RUs3MDJoVUhnekVvbHN4c3o5Z29JY3gxbXY3SFVIQURGcDBxUzZNV1BHMUROenJMNitmbkdsUUwxUHkzVTB5TFZ0aThEWWl5Rit2ekR6dTY3clhqbVlzVUhFZEQvai9zS0ZDMSthT0hIaWQrRVhVYTYwajM4SDcxOVZwSlRYMU9vdkVoUmpYMk5kL3lBVHA2Smt6dG95WE5lUmJkdVhDU0Y2TThpQzc4RHJnMzlGS0pGSVJPdnI2eVBMbGkyTGpCNDl1citWSDBCM2QzZGhYV2ZMZTU0WEYwSjhCT0FLeDNINlpYSUFBQkYxTWZNSDhCMThnMkxseXBWdk5qUTBqQWR3ZjA5UHorWHQ3ZTN0cGYxQjF0MkZVNlpNdWFLK3Z2NVFJVVNpMUxBUDMrYXdOVE5mTy9TaldxY3NkRjEzamFSdHBKUUhJcWpWVUNTbzl6UG9taitCTGFSb2pPLzN2V3lNT1phSTBxN3J2bGkrYmFDT2NHYVZxUVVBa2Nsa0tKdk5NdnpmeU42NUhjZkpBamh1c092OHJESG9INk9Rb1JONEhOOGtvcm1PNCt5RlFjcDBLS1gyQS9BUU02OWs1ajBybmZUQnVQc0FITzQ0emxwL2psTEtYeFBSbDRsb3B6WFZPclJ0ZTZ3UVlva3g1c3pTSDNncDVmc0FudEJhRDNpaEJjZjBPUUFubExZejgvMEEyb001QlA1Nzg5RkxLcFhhT0JLSjVBQ2M2emhPbng5M3BkUkRBQTRHY0NVSGhkVEtPQlhBWEZTSlFEZkd2RkdhdGgySlJLcmV3QVRPangyWTJTV2lTbEk0WU9iNXBYSkttVXhtUFdaZXhNelhFOUdhM0d5TUFmQTBNNTliR3BHaWxEb0JmaFREM3NXb25DSlN5cThUMGU4SG1waUlKZ1RSVUpCUzNsMGhtbVdOTU1aOGdaa25XcGIxODZCcE1vQVlnRjR2dU9NNFd5bWxQbURtUjdYV0p3WEhkRHFBbjVXdGF3VVIzUjdjRUFFQU1wbE1BL3NGNnJZMnhoenZ1dTd0eFQ0cFpRN0F3bncrM3ljcUt4YUxmVVVJOFF3emY3T1doSkNVOGlvaWV0TnhuRnRLMm00bW9oTUJ2QUZnYWJWdEEwNzRyTXBBaFlTRWhJU0VoSVNFaElSODltbHBhWW5IWWpIK09LUlNRejdiakZSeDlFOVMwZldSSUpGSXhJQmVoMDdJL3hCaDVQNWFZTnYyMFVLSWltSnRBQkI0emY4RW9FTXA5Yk5hY3hVS2hVdUxlb3lPNHp5dWxEb1V3TzFFMUozSlpCbzh6enV2d21icFlCMzlxcmtUMGJ5aWNUS2RUdThxaERpNDF2NkpTRER6ODh4OFJvMGlHdi9XV3M4Sy9pOFNpVVNmdEQ5bUhnVUFRb2hZSXBFb1RYY2xBSkd5Tm5SMmRucFZvbTkyaEIrVlZMbytNSE03QUNpbExtVG1IWWpvNUZMcEZNdXlMZ2FRNytucCtVWHB0a3FwM2VBYjloSG90bFU2L2xFQU5tZS9hRm8vaEJEM0FYZ082UFZjSGxwcEhPQWJ6UUhzd016M2E2MEhGY1ZRaEpuL3BiWCs2MUMyQVhxZEEzM2FXbHBhNHN4OERvQy9hSzNuQkd1YkRlQlBXdXRyNFVlNWdKbXZZdVlieXRieEJjdXluZ0xRa2MxbWV3M1Z5NWN2UHpFV2kzMFhBT0x4ZUpLSVhtVG00L0w1L0VPMTFsZFhWOWNLSU5mVjFmWE5ZbHN1bDFzSllENzhiQkZJS2Y4RzRGV3Q5WGVHZXZ5VnlHYXpxNlpQbjc1dkxCWjdoWWkrRFQ4U3lZTi9QbTVDUkU0dWwrdVQvcHRPcHl0R2d5bWxaZ0dZV2FIOWNnQW9GQXE3d2RmSWRJcm5hUzJZZWNDYUdpRWhJU0VoSVNFaElTRWhJWjlVQnNpc0RnbFpZMGJLQVA5Wk51d0RvVkgvZjVuUXVMOFdFTkVNbEtXc1ZCZ3pxTG1pMGVqTkFIcUxMVG1PODFneW1YeXV2YjE5eWRTcFU4ZlgxOWRYU3MrS0Ivdm8xMGRFanlQUU54ZENURVVOWTNTZ3E5aEFSSVZxeHUyQUhIeU5kVWdwRlJHOVVtWGNqK3ZxNnNwbGlJNnFxNnZyRS9FZGo4Zm5MbGl3b0Y4eElHWitTbXU5VDJtYmxQS1BKZXU5RjhET3pPemF0bjNGMHFWTEx4azdkdXdSUlBRdFp2NWVVYmNyMkc0Qy9xdUh1VmhyM1NmMXNtUmNGNEFIdGRaSFZ6bW1kUUlSMWRtMi9UMWp6QU5GWjA4Nm5kNUlDREhiODd6dmxoWUtBWUJVS3JXVlpWbkhNWE81N0F5YW1wcSt6OHlmRDRvVFFTbTFQNEI5QUx5aWxEb1pnTTNNclVSMHN1ZDVON2ExdGIwRCtON2VlRHorQ0RNTCtGcUN2U25rcFZYWGJkdGVUVVFnb3VteFdHeHgrZjdMYUdCbXI5eVlYbVRxMUtuakFXU01NVU55aGd6RXZIbnpQa2luMDE5ZnZIanh1d2hTdG9MTW1GR29rS1ZCUkVVUFNheTBuWm1mQjVBbm9xTUIxRE56SDExSnk3SitBZ0NGUXVIQTR2dW9sRHFCbWZjc1A1ZERRa0pDUWtKQ1FrSkNRa0pDUWtKQ1FrS0dnOUM0dnhab3JROUdCWG1ZZ1Vna0VxSzd1NXM2T2pwS3RhY0swNlpOYTQ3RllyT0VFQmRtczlsbFJTTjFvTG5aci9CVFVaWkhhMTJ6S0pUVytqb0ExMVhyejJReVU1bjU3OHo4aThGSTU1VEN6TE1BdkJqOGY1UVFZamFBVzVtNVZKdnNZUUIvQmRCcmdBNEtqMWFFaUhaVlNwVnJJbzVtNW44QVFEYWJmUXZBOWxMSzA0VVFQeDQzYnR6aFJMUVJNLzlHYTkyckk5ZlMwaElub2w4QkdBL2diZmpTTlo5MG9rS0lzNGxvYXdEZkJBRExzbzRDSUltbzI3YnRxNDB4UHdqMDRCQ0pSRTVsNWgyWWVWYXBJeW1RaERvWHdOMkI5bGlFbVM4am9yY0FQTWJNcndENE5UTWZEZUExeTdJZXkyUXlPeXhidHF3ckhvOC9SRVJmTXNhYzdycHU2MEFMWnVhVGlhaG1nYWxLUmRKS3FhdXIyNStJVEQ2Zi8yT3RjV3RDYWJHYmREcTlPWUFiQWlmV1hlVmpBMjAvRU5HWlNxbU5tZGxqNWo5cHJlY0NtS3VVMnBHWjQ2WFNSN1p0N3lLRXVJeVpyeW9hOWdHQW1UY2xvclV1a2h3U0VoSVNFaElTRWhJU0VoSVNFaElTRWxLSjBMaS9kaGdBcHFXbHBhbXhzZkZjSWxwZXF5SjlrYnE2dXQzcTZ1cnVrbEplVm1xTWpzZmpCd0k0elJpemR6cWRQcVMxdGZWdkk3bjQ0WUNaMjF6WC9RUGdhKzREZ0RIbUg4VTJBSkJTZGdQNFQybmhIeW5sc2hyVC9wV1orMGlnRU5FdGdGOGdkdjc4K1YwQVRENmZ2eUVlajZkS05PQno4Q1ZYR0FDYW1wcU9CckFkZ0ptQmpNOCtTcWxxaGN3c1pqNVNLWFZFaFdOOFhXczl2ZVliTVV3dzgzSm1Qa01JY2IrVThoNnQ5VFBNZkR3Ui9jYnp2QTlqc2RpSlJHUUFuSkZJSkRaZzVnTUJuQ2VFNkM2VjVXSG1uWWxvTklDRHBKVDdFMUVjUUwweFpnWVJmUmxBUHAvUG41VEw1WllHRWxEUEdHTisyOWpZdUlLSWRnRndrZXU2Z3lvVVEwVEhPWTV6WDYweFNxbU9Xc1dkaEJCSE12UHo1Y1hqMWdUYnRvOFRRcFFXUm43YWNaeHJwSlRId3BjaUdnZmdPSzMxb3ZKdEhjZjV1NVR5UVFBSEU5RWxRV2JDU1FnY1dBQ2lLQ3ZhNDdydUg1UlNoeExSZGtxcEQ4c0xjNVdTeVdTKzZIbmU0cURZVzBoSVNFaElTRWhJU0VoSVNFaElTRWhJeUJvVEd2ZUhnVmdzMWdYZ1dBQmk4dVRKVndmRzUxb2NBbUJESXVyei9qdU9jNnVVOGlNQWR3c2hYbEJLL1ovak9EZU8wTEtIaStqa3laUHJBS0JRS01SanNSaUlLRkpzSzBKRVZsbGJSYjBpWnJZQUNHYmVpSWcySWFKTkFHd1NSRUVueDQwYnQvZjgrZk1uQnRIU1Z3T1l6c3czRU5FNElqcEhLYlVWRVIyZXpXYmZjeHpuRGlubE9LMzFOVkxLSFpoNUJUT2ZXbW0vUW9qYkFMeHNqTG05UWwrdkkyTFNwRW4xVFUxTlZxMDNoSWpxZ3UzS2F3LzBJNWZMZGFGRTlnWUFYTmY5cFpUeWVBQTNLYVV1QmpDWm1ZK2VOMi9ldTBxcFM0bm9JaW5sdlFDK0JXQlZQcCsvdGI2K3Z2ejlmcHFaTHdhd0tJam92eGJBazY3clBna0FxVlRxaFZ3dTl6NEFPSTd6Z2xMcWFpSXExblY0MkhHY2kydXR1eFJtdmwxS2VmTUFZeG9Bekt2VWwwd21rd0MyQmZCbVVCTUFBR0NNT2FzWWRVOUUyMHNwaTUvTnRHRE9uMGtwODBGL3ZPVFl4ekR6cE9EbEZnZ3F1eE9SeGN6Um9ManVIZFhXcXJYK1ppYVRPWEwxNnRWeG9QY3pLaDVIRE1Ca0tlV1ZKVzBQT1k3emtKUlNsc2x3UlprNUxxWDhJUkZ0eWN4Zlp1Wm1adDRLd0NmZWNSY1NFaElTRWhJU0VoSVNFaElTRWhJUzhza21OTzRQQTdsY3Jsc3BkVGVBTThlTkczZlEvUG56NzYwMk5wRkl4Smg1UHlJcUZBcUYrOHY3dGRhUEtxWGVaT1pmZnhxS2Jnb2hIbTV1YnU3VFJrU1hOVGMzWDFZMjlPam01dVkrZXZiTVBMZjQvM1E2dmFVUTRrOUZJeTBSL1lxWjMyWG10NGpvYlNMcVpPWlhpT2c2S2FVbUlodSsxTTd1V3V1bkFVQksrVElSWFdXTWNhV1UwN1hXaTBybFU0Z29yN1crR3hVSWpOTWRydXRXN0M4eVljS0VsNGdvUGVBYjQxT3A5a0FmYk5zK3BzbytUeUdpVnZnU1J5OEdzakRvN095OHNyR3g4V2dpdW91Wk53ZHdkUzZYVzVISlpQb1k5N1BaN0ljQUxpb2VHeEd0SXFMZVFyVkYrUmdwNWVlSjZBb0FCekh6UjBTVUIzQ3dsTEtPbVM5M1hmZEZEQUFSM1dTTW1WdHJqQkRpcG1xUis5Rm85T3ppVkFDV0FtZ2tvdjJMT3ZiTS9EWVJOUk5Sc1Q3RG1LQjlteUNMQWN4c0ZRM3JXdXVyQUZ3RkFFcXBwY1g5T281enEyM2JSZ2pSVlNsRG94Um1SbjE5L1IrejJleDdaY2Rhejh3VEFSd0lJQkxJUVdrcDVVSUFuMmZtMFZMSzM4S1hVVm8vMk94MEFLOFEwVXNBOWdTd3N0YStRMEpDUWtKQ1FvWUhwZFJNQUhNY3grbjR1TmRTSkpWS3FjN096bHlsWUNDbDFHN0dtRHJYZFo5QVVDdm80OEMyYlp1SXZyRnExYW9iMzNqamplVzF4a29wZDJibUhaY3VYWHJKK1BIajQ5bHN0bFoyYnFYdEUvRHY1NjhheW5hVEprMnFYN0Jnd1lEUFNrSHRzak1CL0tFMGkvaC9sVXdtODBWanpDNUV0TVJ4bklmV2NJNE51N3E2OHErOTl0cEh3NzIrNFNLUlNHeFFWMWQzRW9ESEhNZnBWMmVyRkNubGFRQVdhcTBmSE9wK1VxblV4RWdrc21XaFVQaGJzVjdhdXFDbHBhV3BvNk9qYzZqYlNTa1R6THlIRUdLMjR6Z2RxVlJxcTJnMCtxL3laNTZQQVdIYjl0YURlZlljS3VsMFdnb2g2clRXTHcxbHU4Rit4eWlsRG1GbXFiVStaekR6WmpLWmFLV2lya3FwRTVsNTlGQy9DNHR6cmw2OU9sNnR2dDF3OG5HZDgwTmdyYzZsa2ZyY2kyUXltZlVDVzAwL3BrMmIxc3pNM2V2aWN4d0lwZFFNSW5waHFML3BhN0cvbGxXclZpMFpqSkxEU0g5R24xWkM0Lzd3Y1Nzem53SGdKQUJWamZ0MWRYVXpBSXdGTUx2YWw2SGpPRzJUSjAvZVl2NzgrVjNCRGVrL3Ewd1hCd0FwWmJXTC84R2lobjQ2blQ2WWlGS1ZCaGxqeGdlRzBZeHQyNWRVVy91S0ZTdCtXbjRUd2N3L0RJeVd4ZGNYQUhpV2lHcCttVEp6bjhLcEsxZXVmSDMwNk5Gbk0zTUhNLzhqRW9tODR6aE83NCtlbFBKK0FQOTBIT2NKS2VWdXhwZ2JBNk80U2FWU2t5S1J5QmVZK1ZmR21Dd1JiVjFKY29XWjY2U1VKMVZhRHhGWkFLWlU2aSs5K1NXaSt3RThQOEN4YlV4RSt3TjRBWUF6d05oY3BYYXRkVTRwZFNlQUV3RGNVbXp2Nk9qSTI3WjlPaEU5UVVTcm1mbjZTdHNYVVVwdHg4ekhBL2hPTnB2OVY3RTlsVXBOdHl6ck8wUjBORFBYRWRIZFFvZ3pseTFiMXQzVTFIUVpnSk9FRUh0TEtWOGpvbC8yOVBROEdJdkYza1ZKM1FMUDg4WUd4L0NHWlZsL3JyVU9ZOHhxQUxGTUp0TXJXYk5zMmJMdSt2cjZ6K08veFo3L3BMVStUaW5WQW1EL2t2ZGl5N0pqT2gzQXo0UVFXeFovR0tXVWYyUG1BVzlLaWVnaUFCc05OQzQ0cnQwQnZGZldWazlFc3gzSE9jSzI3YzJJNkUwaTJvQ0k1Z2REUEdhT0JrV2ZrOHo4WmEzMUJBQW1jQ2pzU1VTaGNUOGtKQ1FrSkdTRWtWS2VBK0F5Wmo0SXdEWUlaQnNIZzIzYm0yR1E5d3ZWSUNLanRmNVRhVnNta3hsampKazdidHk0N1B6NTgzZW9zTm1WUW9nR0FIT0dzcTkwT3IydFpWbFBBTGpJY1p4ckFOOVJBRCtEY1ZBNGpuTXRndmVJaUR0SW5BY0FBQ0FBU1VSQlZMWW1vc3ZpOGZoOUFHb2E5d0ZzTDRRNGYvejQ4ZGNZWS80a3BYeE5DSEhjRUF3Q054TFJEbExLK1Zyclh3MW1nK25UcDI4Y2pVWmZtRGh4NHJXTzQxU3Q0d1VBRFEwTjR3Q2NEYUFMd1ArMGNYL3ExS25qbWZsM1JQUkZabjVIU3Zsc3BXZW1XZ1N5b0cvRllySDdBZlNydVpYSlpLS29VZWNzbTgwdVJWblc4a2dRaThVMkFEQUxRQWVBbXNaOUlqcU5tZWNCR0xKeFB4S0piQWxnVGlRUzJRdkFFMnV5MXFHU1RxZW5DU0dlVlVyOWNBMnkvTk5DaUN2Z0I4bTlZMW5XbmN5OGtWTHFMTWR4YnNNUXZpZlhoRXdtRXpYR1BBTGdoVklqdHBUeVZnREhTQ20zMGxxL1dyN2Q5T25UMTQ5R28vOEVjSnZXdW1JbWZpV21USm5TYUZuVzc1bDVTU2FUU1ZReXFsZENTbmt4RWUwN2R1ellHZlBtelh0M2dPRjdFZEhoQUFZMElFb3BQMmVNK1lPVThxWlNlV1lBQ0d4SlRRaUMxSWFDNTNuZnE2dXJ1eUtSU0RTV0dJWkpTbmwyelEwREJ1UElMZkp4blBPVkdJbHphYVErOTVMNUQyRG0rNVJTaHp1TzgxaDVmendlZjVPWlp3TVlVaDNNNFVZcGxRRXcyeGp6Qm9BVTFrR3dBVFBmMU5EUThGWGJ0amVxSldFODBwL1JwNW5RdUQ5TU9JN1RvWlI2RHNCT3lXUXkyZDdlM2w1bDZMZUR2N2RVNlFjQUZLTjVSbzBhdGRvWWMwT0ZJY2NER01YTTk2RE1BRm1FaUhUeC81Wmw3UTlmRHFncVJHUUhFZkVWYVdob3VCbEFKd0JvcmJWdDIrTXN5MXBaL0pHMGJmczdRb2h0bVBrRngzR2Vycld2UkNMUnh4Z2NPQTJ1dFczYnRpenJDOHk4dVZJcVpveXBKNkltQUcxRTFDU2x2Q21JaUZaS3FYT1plUklSeFlKcFRuTmQ5M3I4VngrOS9QaEdsVHNWU29nQStCS0FaSVcrTndBOEJBQ080MXhSNjdnQVFFcjVkUUQ3RzJOKzQ3cHV0ZjNWSk1qdzJDblFmRDhhd0QzRlBtYWV6OHdHUUg3MTZ0V20yaHhCRFlTN0FUem5PTTZ0SmV0N2dJZ09EZWFhYTR5NW9MVzF0ZlR6T0VWS2VSY3puME5FK3dMNGNUUWFiVGZHYkVwRXZ5OE9Fc0t2SlUxRU56SHpUYldPSjNBZWZZR1pleDhnbXBxYW5tVG1HRE4vQ09EOVN0dWxVcW1KUW9pdmVwNDN0MWhndXNyOHh4bGpOcTYxQmdCWXZueDVvcW1wNmJ2TS9DTUFpcG43T2M2SWFEWVJiZG5WMWVWV21LSVJnZWErTVNZdWhBQVJ2V21NMlkrSVpoRFJ2bHJycndPQWxQSW5SUFFsK0xVNXdNeWppUWlXWlgzc252aVFrSkNRa0pEUE11bDArbUFBbHpMem01N243WXNoR3F5RUVOOERjTXJhcklHWjh3RDZaRlo2bm5lOEVHSTBNMTlkUHQ2MjdWM2d5MDMrUWtxNVU2VTVQYzk3dDYydDdZMEs2ejBYdmtIMUF0dTJaN3V1T3grK2ZPUGhRMWp5RFZnRG8yc3hpOUx6dkFJem4ySloxaVBHbUpjbVQ1NnNCaUZWQ2lMNkRqTzdBRzZjTm0zYWM0T0pCaWVpRlVUMEhvQ3JwWlJmMEZwL0R5TnNsQ3dsazhsc3dzeDNBOGc1anZQZFFXNG1sRklhUUlxWkw2OFNTVWhTeXBPSTZEZ0FVNE56NkNWanpNVnJXNHR0MHFSSjlRME5EWThEK0NJejMwTkVoekh6RTVsTVpzZHNOcnRxc1BQa2NybjNwWlFQQVBoMktwVzZzdng4OUR4dkd5SEVjOVcyVjBwOXhYR2N2Njc1a1ZRbm1Vd21vOUhvUmdCZ2pOazBhRTRwcGI0eHdLWU5BQ2FXamx1NGNPSGN3VVNHcmdsU3lubEVOSFV3WTVuNUJLMzFuY1hYU3FrTU16OUpSUFdGUXFHZjRYSVE4NjBtSW5pZUY0RnZzTnNCd0owQWJsRks3ZVE0VGpIb0NsTEsrUUNxMWhJYkxFUjBZTkUyc0hqeFlxdTV1WGtmK002MjBuWGRRRVRIQUxnSndGWUlucCtLR0dPSWlPTE1IQzJmWDBxNU96UEh5OXRMNXY0OUVSMXFqUG1SYmR0Vnp6MGhSRmR4blVUMER3Q0pXQ3oyc2xMcUd3Tmxmd3lXSlV1V2ZEUnUzTGdGUkhTZFVtcTg0emdYRmZ1QzQrdXV0ZjBRc1lqb3NtRE9hazZOQ0JIRkIrbkkvVVF4RXVmU1NIM3VnTy9ZQWZCekFQOVp1WExsNzVQSjVMaElKUExGc21FUkFPdEpLYjlVMmlpRVdKTE5adDhhcnJYVVlzcVVLWTBBN29OLy9wd0R3QXNDRXo0WXpQWkVkSlBqT0RNblRacFVQMkhDaE84Tll2dzhabTRIc0JPQVh3NVVtM0FrUDZOUE82RnhmeGd4eHR3cGhOZ3BHbzJlaEFvUEJKbE1aa05tL2dZei8xTnIvVXl0dWFTVWZ5R2k1N1BaN1Brbzh6UXBwV1lBT0p1WjUycXRqNm84UTE4Nk96dVBpc1ZpRlQyQWtVaGs4MGdra21YbVgrVHorYW8zcUxsY2JtV3d0amVLa2lQTURLVlVjY2hvd0w5SlYwcWRQSmgxQmR0ZTREak9EY0cycCtLL0RoQUlJUW9BVmpQemFtYnVKcUpKek54UjhpWHdBWUNGelB5QkVFSlgya2NKaTdYV0ZXOVFwSlJkOERNZGpxN1V2NjZKeCtNejRkOTgzMEZFeDZiVDZZTmJXMXNmQmdBaHhJMEFGaFBSMklhR2hzdmdSL2YzWWZMa3lYVkU5Q2lBVFlub1hpbmxCUUEyQVRDQmlPNEl0T04vRCtCVklRVEtmMEFDZm1LTXVZK0lwbXF0bjBnbWsyTXR5OXF4ZEFBUkhVSkVKekh6TDRLSG5LZ1FZazhBT1dQTW0wVDBSU0s2T1hob080ZVplNzIrbnVjdHRpd3JKWVFvTUhQRjh5VVNpU2dBandzaHZnS2cxb1BBQ1VLSUkrQm54VlNsbzZPak01VkszVzVaMW9VQVRuWmR0MCttaHBSeWV5TGFucG12THRZa0tEdmU4UUNXQld1TEEvNU5zdXU2ZjVCU2JsMXIzMFRVeU16YzJkbjVxYnB4Q2drSkNRa0orVFNSVHFlM0ZVTGNBK0RmQUhZdHo1Uk5wVktUaEJDbnVxNTdQbW9iczFmRGY5Z2NNc3o4ZlFCN2xUVkhoQkNuQW5DMDFyOHAzNGFJWmdWL2p3SlE4ZjQrRW9uY0NLRFB2WG9xbGRxS2lQWUkybWNTMGV4TUp2UFZiRFo3QklBK01vUkIvYUpqOHZuOG1PRksrMmRtVTVSR2JHMXRmUzZWU20xaldkWTJnekhzQTREak9IK1hVdDVBUk1mR1lqR0ZRVVRYdDdlM0wwa2tFcnZFNC9FbmlPaFVLZVg0NEpsb1JDUENVNm5VUk11eVRtZm0wd0hVQTZpWWdWc0pwZFR4OENNZ3F5S2x2SStJRG9OLzdyMUtSQnNCMk1PeXJGMmxsTHV2cWF4UVlFU2FBeitENVZxdDllbTJiVDlEUlBjYVk1NUtKcFA3VlF1aXlXUXlHM3FlVis0a1drVkVIMFVpa1NOdDIrN2RUZ2p4bGpGbUNRQXc4NTFFMUJ2c3hzeUhFZEdYUjFKMk5oS0pmQi9CdFZNTVFnSndadkN2SmtTMElZRGZGbCt2dDk1NlgxaXdZTUg4R3B1c0RUY3c4M3BFZERDQXpaaTVWOGFWaUk1ZzV2VVJSRzh6YzI4V3VHM2IrekR6L1FEeXpMeGJXMXZieTBQZE1UT3ZBZ0RMc21JQUVHUnU3S1dVT2dWQXRteDRLMnBrWVF4QWtvaUsycjBEMnB4YzEzV2xsSGNTMFhHMmJSL3J1dTV0ZzkwUkVkMGJQS01OTk81c29vcGwvd0FBelB3QmdBMEF3SEdjKzVSU0t3RTh4TXh6YmR2ZWN6Z2tnK2JQbjk5VktCVDJtVGh4NHBNQVpnWDFBWXNHMEhvQVZZUFoxb0pacFZMRnBkaTJmVFFSM1RVQysvellXSnR6YWFRKzk1YVdsamdSL1FwK29PQWViN3p4eG5JcDVZRkU5RWo1V0NMYUI4QStwVzNHbUY4RDJIZHQxekVJUkVORHczM3duY3RYYWEzbkFNQUhIM3pRUFhIaXhINjFLU3RoakhrUkFFYVBIdDFBUkgxVVFaaVppRWlnSkJPQW1lOG5vbThBRUFBR0RLUWRxYy9vczBCbzNCOUdqREd6aVdnbEVSMlJTQ1RPTHI5cFp1WVRBRmp3dlloVkk2NVRxZFFVSXZvcS9JZVNQbVF5bVFaanpQVkUxT1Y1M29rbDdac0FXRlZOdjZ1am95TVBJRitwTDVQSnJBcDB5UXVEdWRFbm91dVplWFRKYXdIZkFiSFNHUE1USXFvVU9mTVZJdHFibVo4SDhMdlNEbU5NYnlUSzh1WExaOWJWMVozWDFkVzFlc3lZTVFWbVBvU1pKMnF0THcva2Q5NGxJcSt6cy9Pb1VvbWdscGFXZUdOajR3VzJiYi91dW02L1dnWWwxRHJucVVZL1l4MXBuMG9wUHcvZ0FnRDNhYTFQVkVwdFpWbldsWmxNNWdsbTNoL0E5c3g4SUlEdG1QbFUyN1p2QS9CTzZSd05EUTBSQUVWRC9Dd0FTNG5vYlFDdk9vNHp4N2J0RjRRUUE5NDhFSkhuT0U0RThCK2tVQ0pKcEpRNm41bFBCUENRMXZwWUFGNlFMZkFNTS8vQWRkMWJBVHl2bE1vVDBkMEF6aEpDSEYybTZkZ2VIUE9nbkVIRFFWdGIyMElwNVkwQVRyZHQrNTdpajBFcWxSb0Y0RllBN3draGZsaStYZEJmSDl6NDlVYnVHMk5xUHJ3bWs4bE5ZN0ZZZ1psM0o2SUZ3YlVZRWhJU0VoSVNNc3hJS1hjR01CdkFNaUxhMVhHY2ZobDZsbVVkUTBSbkthVTI3K3JxT2lTWHkxV01sR1JtbzdWZW93aGpwZFFIWEZacnlMYnRZd0JzWW93NUxuaTloeERpWk0venZpK0VTQkxSTnN5OGhJaDJNTWIwa2NFVVFsd080R0JtN2llREdJbEVybVRtMTdUV042VlNxWmNzeTNxUm1lL0VmMlVQUzBrQitQdFFEZnRCYmFwcTlZcWlBRUJFQzZTVXBkdGNKNFJJckY2OXVydXVybTZnbFBnbVpuNktpR1lFUVV3VllXWkhhMzBQQU9SeXVSV3BWR3JQU0NSU05NaDZTcWtaeHBqeVlJdHh3ZCtkYk52dWQ1OXZqTGx1SU4zb0lBTHhQdmp5aW5INFdkUDFBeHhUTDdadGoyWG1Id0pncW1KZHRHMzdxTUN3L3pvejc2eTEvZzhBc20zN1IwS0k4NG5vamt3bTB6SllXWkVpcVZUcUM1WmxQVUZFQ1FBL2R4eG5KZ0M0cm51L2xMSVJ3TThqa2NqTDZYUjZSbXRyNjV2bDJ6UHo1NFFRMVQ2L0UwdU02R0RtM3dHNExmai9ISzMxYkFCSUpCS2o0L0g0TEFCdFd1dldvYXgvS0N4ZnZ2ekVXQ3oyWFFDSXgrTkpJbnFSbVkvTDUvTTFhd3ZVMWRXMUFzaDFkWFY5czlpV3krVlcycmI5WlNLcW1vVVFZQVYvSDVGUzFueFdaT1lkWGRkOVJXdDlNd0FvcGFZRDJFUnIzV3NBVTBwdERhQ3V0QzJSU01SaXNkaFBoQkF6bWZrZEljUWUyV3oyOWZMNWJkdStuSWhxWmh5UkwwVUxacjQ5dUs2TGF3TUFTQ25CekdlNXJ2dHpyZlUrVmFhcHl1VEprK3ZHalJ0M09ZQ3ZzVy9KdTIzbHlwVTFhN09WTUF2QTRVUjBTU2FUZWJpS3RGZkZEQjFtZmxRSVVmRjVNcC9QVy9GNGZGeFBUOCtLYURSYThibk5HSE1UZ08xSzJ4ekhlVndwZFNpQTI0bW9PNVBKTkhpZWQxNkZ6ZE1BVUVuZW1Jam1sZGR5V0xCZ3dlcm01dWE5TE10NklnaFdCQUNMbVpzQi9LUFMraXFSVENiSEJRNUFFTkVHQUJDTHhiWklwVktybzlGb0ladk5Ecm5XekVpZDgwTmR4ekN3eHVmU2NIL3VpVVFpVmxkWDl5dG0zb3FJdnVrNFRoWUFGaTFhOUdSemMzTWY1UUhMc3RvQVBPMTUzbG5GdGtna3NxN2s1RWdwZFFlQXZRRThxYlh1WGNPQ0JRdFdMMWl3WUxCWmFnQ0FRRHUvejI5dVVWN1pHTE5lTVVKLyt2VHBHOGRpc1RjREc4dmVVc3E5cTB5WjFWci9GaGk1YS9QVFRtamNIMGJhMnRwV0txVWVCM0JFWFYzZFlmQU5oUUI4VGJEQUVMcTZ1N3U3cHZjd0Vva2NBQUNlNXoxYTNtZU11WkNJSmdNNHE1Z0dHV2dmemdzTTU5VXVobUdqR0dWZlJDbDFIb0JHWmo3TWRkMEh5c2RuTXBrdnNxOGg5ejZBZzJ0cE93YVIxWFZOVFUzSEdtUCtEOERuQWkrblZUSnNTbU5qNHdPSlJHSy9YQzdYSGVpTTNnWmdLdnhvOUFkUTJYa3lYaWxWNjRiNFNLWFVrWlU2bUhtbDFucDBwYjRSNEhZQUJTSEUyZkFkQ21jdzgxUE1mQno4SDZySHROYS9talp0Mm5PeFdPeElJY1IxeHBpOVM1OFZjcm5jQ3FYVVBzejhmcUZRZUt0YU5BNHpQMEJFOTFUcE81V0lkaXR2RDNUcXJvSC8wRGlIaU01S3BWSWJBZ0Q1RWtvZ29xWlVLalVKQUFxRnd2TkNpTk9DZGI0bXBieGsrZkxsTjM0TVJtNlJ5V1RXejJhejd3a2hmaGc0U0I2V1VtNnB0ZjdBc3F6N0FXeG1qTm5MZGQxK053Q1daVzBCQUVSVWRLU01BdjRiQVZPTmFEVDZDMmJlTmhqN2cyRTlvcENRa0pDUWtCQUFnRzNiQjhGUEpYK1BtWGZSV2xjMGttaXRmeVNsL0J3Um5SU1B4MmRQbmp4NS8ycFI1a0ZoMlZUUm9Bd0FTcWtybUxtdWt1NnpsUEphcWxCM0traHAvekV6LzhaMTNkOERFRVIwS1ROL0xyaVB1SXFaM3lTaWpabjVaTmQxZTQxVVNxbjlBUndNUDVpaXo0T29iZHRIQWRpV2lQWlBKQktSdHJZMlIwcDVQb0FybFZKWlpuNlltWXZHYlJEUmRHWiszcmJ0UGpLY3J1dTJvVWJnRVJFOXljd0xxdlJ0RFdCUFpyNlJpTXF6RTVkRklwR05BUXdtTlgrZ0lTQ2loMUFpVmRuVzFyWXlsVXJ0SG8xR3V3RXdNKzlJUkNlV2J4YjgzWnFJVkZrZklwSEkvUUJxR3ZmWFgzLzlVY3k4UHpPL3c4eXpBSXdpb3BxU2xLVUlJWDRHWUR3ejM0RXFXc3BFZERZQUdHTk9kbDMzUDBFenU2NTdvWlR5SUNMYTNQTzhQUUQ4ZXJEN2xWSWVHUVJsTlRMemhWcnJINVgyYTYxdmxsSitDT0J1eTdKZVZVcWQ1empPejFGeUxnU0dxUFdrbERzVDBWYU80MXhhT29kU2FqOEF1M2QxZFYyWXkrWGV0MjI3WHkySmVEeCtBaEdOclphcE8xeVVCclBadHIyYWZIblQ2YkZZYktBQ2pRM003SlU3dllob0lSRlZqVlpsNWpvQXhmTXRDdC9RVk12WU9lVGlvMUxLcnhIUkxmQ2ZjNThzRkFyZnF2WmNKNFNJdzVmdHZZT0lLbjZuTWZONElqcVVpUDZHS3JVSXVFcE51SUVJdmkvdko2SUVNLzhEd1BHTzR3eldzQSt0OVgrVVVqY1EwWm5HbUZNQjlCcms0dkY0SEFDSXFPTHpJeEhsczluc2g3WnQ3MEpFMndHNHZtaHpzRzNiWm1ZZGlVUk96V2F6bGVTT29aVEtsenRrQWNCeG5NZVN5ZVJ6N2UzdFM0SmFpS2RYMkx5NHRuNTlSUFE0Z2xvT2t5Wk5xbTlxYXJJQW9GQW9JSi9QNzIxWkZpY1NpZEd4V0d3OUloTE12Q1NSU05TME9lUnl1UzRBaFVna2NrajU5NUFRNG05Q0NERHpZZ1JaQ0FBK24wNm50NjAwbHhCaXM3TDFmdXpuL0hDd051Y1NNSHlmZXlhVEdjUE1Ed1BZbFlpK0c5UnhKQUFjR016Ny9LNHFwUXd6cjJwcmErdHRsMUtPZUkyU3dBRnhCNEFqbVBsUFFvaURrOG5rbUZnczFqelNja0RSYVBScUFIVkVaSmk1M0pIY0VMUjNCZWRsYjNiVmNGNmJueFZDNC83d2N4Lzh5SllUVUdMYzl6enZZQ0hFaGdCdUc0U1c1QUVBdXBqNXlkTEdaREtaSktML0EvQ0M0emk5V3AyNVhPNTlwZFFEUkhTQ2xQS2tZalRBdWtCS09RRitFV0VRMFNWU3lxOFlZNTdvNmVsNXZtaDROOFk4UUVUMXhwZ0RYZGV0YU5pZk5tMWFjendlUDVhWjl3SHdGV1l1QUxqWEdQUFQxdGJXTnlkTm1sUWFIWE1GZ09QajhmaXZwWlR2QlB0ZndNeUhhYTM3T1JlQ3RiM0R6QzhCdUc0TkQzVklVVEpyaWhEaVVBQVpBTjhxUnJnN2p2TzdaREs1V1RRYXZZNlpSVDZmUHdVQVhudnR0WStrbEpjdzh4VUF2bEkrbCtNNEF4YTRZZWEzdGRZVjZ5TklLZnVrZmdWRmEwNGxQMjA4eHN5bkVkRjF6THhYSk5MdnErVE1TQ1JTbmdKN0pZRHRpZWlxeHNiR3M2V1VQeXRORVNTaTV1QmhjMER0L0tHU1RDWTNqVWFqZHpQekhBQlhaTFBaWmJadEgwWkVmeVNpWjVWU0hRRDJCSEMrMXZySkt0T2tnNy9GRytGUkFCQ05SZ2ZTS1QzUEdET1ZpTjdSV2orbmxIb0p3UG1PNHp5N3RzY1ZFaElTRWhJU0FrZ3BUd0p3STRDL0E5aTF4RGhhRWEzMWQ1UlNkVVIwOUxoeDQrWkVJcEVaVllJT3ZrNUVsNlpTS2FldHJXMWVjRDk2UElBSGxGTDdNL01vcmZXOVFHOFIzbE9OTVcrVVJqTURnT2Q1czRob0RCRjlQMWp2RVVTVVp1YmpMTXM2bjN6WnlhM2h5d0Q5eExidGwxM1h2VnRLdVRQNyt1aHY5L1QwOURHTUpoS0pEWVFRVnpIelg1aTVJUjZQdjVYSlpLWm5zOW1mQlFFZW14UFI1VVRVcCtZV0VlMU9STHVYemRXWXkrVldTQ252Z1MvcHVBRUFXSmIxbUpTeUc4QlBTaU9KUzFGS25RZy9vdjNuV3V0K21STHc1UXo3YVJzUGhrd21FOHRtczZXWkZRWUFiTnMrbm9nKzBGci9wcTJ0YldXeFUydjlmUURmTDF0ZkMveG8yRXUxMWhkaERWaThlUEdLTVdQRzdOYmEydnBIQUY1d3ZnMktvTER4MFFDdWdWL0hxNTl4MzdidHpZaG9DMlplNExydTgyWGRocGtmSWFMemhSQzdZQkRHL1hRNnZaRVE0aG9pT3BDWmx3RFl0NUlVRkFCb3JSK1ZVdjZEbVg5TlJOY3JwUTczUE8vTXNucGNnRitiN01kS3FhempPTVVzYk1ITWx3QVlVMTlmWDFINkpwRkl4SWpvZEdiT2FhMGZIbWp0d3cwem4weEUvUXIvbG8xcHFOUWVuTStWREVZQWVxTkJtWWlJbVFVUnZWVXNhRDJNSEFCZ0UyWStUV3Q5QTRKbzQ2bFRwNDRmTldwVW9WSkVzaERpbkdyWi9NSDFjQ2d6UDZtMXZudzRGdGpTMGhJZlBYcjBENFFRWnlHUTFsaTBhTkdzTmFsWmtNL25meEtMeFJZSUljcU4xdlhNREs0czYzU01NZWI5WU53WkFMNUdSRU1xU211TXVWWUk4U0RnMnlWaXNkZ3NJY1NGMld4MldkR1pFa1FpOXpPOEs2WHVBM0Q0UUlHQUV5Wk1lSVdJcHRVYVEwUjcxTlhWMVpSd2xWSitNM0QwL29xWlh3MjJ1eHArNXNIWGd2ZW8xM1pCUkNkWmxqV283NnhQeURrL0xBejFYQnFKejkwWWN6S0FYWWhvcHVNNE4wb3B2eDU4VmpjRy84cXhBSHhiS1ZVcUZXMHhjMElwVlFpdTJ5Rm4xQXhFWFYzZHp4QVk5dlA1L0o2NVhHNlZsUEphWTh5M2xGSjdqSlRkSXBBbU9oQUFQTStiMGRyYTJpZHJSQ20xbEpsbkY2V3pSK3JhL0t3UUd2ZUhHY2R4L3FDVXV0UVljM2RKTXdraHptRm00M2xlelIrYVpESzVLUUFGWUhicHpXcWdsZmdRTTYrRVh5Q3JqNGUwczdQenpLYW1wdDJKNktwME92MXNwYlRLa1NEd2lFK1dVbTVIUkFjUjBVR1daWjBxaEZnaHBYeUppSGFFTDllenErdTZmNmsyVDZGUTZJbkZZdWVRWHlEanRGV3JWajM0K3V1dkwwNG1rK09rbE5jQk9JQ0k5Z1lBWTB5T2lQWWhvcWNCZkFQQVF4OTk5TkhSMWFLdVdscGE0c1lZRmtJYzZUaE9SeUJ0dExmbmVicVkvWkJLcFNaR0lwRXptUG5oWWxYMVlOelp6UHk0NjdxVmlxc09POHo4Q0RQUGNsMjNqNEc1dmIzOTdVQ0g4OTVTTGZoOFBuOUROQnI5WFNRUzZaZitYU1NUeVVROXo3T0ZFTnN5OHpZQS9zN01RN3JoQ2RhMkJSSE5ZbDgvLzJTdGRjNjI3UmRLeHdnaEdnSDhDY0NOeHBnK1h2K2VucDUvdmZiYWErZll0bjBNRVoxZmtvWllaRDhoeEg1RFhWY05JdkFMWkcwWGlVVGFtRGtDNE5waXArdTZmMUZLWFEvZ0RBQlRtUGt4cmZXbFZlWUMvSFB0UThkeGlvWERSZ0dBTWFiYWpXdWVtVmRvclY4QThBTGc2L3dDMkpxWk53Y1FHdmREUWtKQ1FrTFdBdHUyTnd1aW92Y0VzSnlaYjJIbVBhU1VEUURxaWFnZWZsUnVQZng3Z3RLMjBVRms3OWNiR3hzZmhtOUU2eE1oNTdydU5WTEtZeUtSeUcwQXRwa3dZY0kzQVl3aG9wdVkrVGdpT2twSytVZXQ5WCtFRUtjdzg2S2xTNWZlMmR6Y2ZHWHBQRUtJdmVFL29MK3NsSW9HKzM5bHlaSWw5emMzTjUvQnpEOE43aisxbEhKYkljVHRTcWxwekh3cWdQZVplYWV5YUYxUlYxZDNQek0zRXRIeFJOUURZSU1nTGYzc25wNmVmZHJiMjVjb3BSNEU4RGFxRk5abDVnT0xEb2VBSlFBK0xIbHZQbUxtcnVDOTdoUHRUMFNzdFc1bDVsVkVCR05NYjBITFZDbzFzVXpxcGdBQVVzcXZBL2kvMWF0WGZ5dDRHSytKTWVaNUtlVnF6L09PS1VZeUJ2Zm5aeEZSU3lEOWM4WlFwV3FHU3ZDTVViTmVXaVdTeWVRNCtESTE3M1oxZGYwZ0hvOVhsRFlTUWhRekNpb1d6UlZDRkhYWHQ2aTF2MEQrNXV6Z002MW41bjhRMFdSbS9tV3BaRklWb3N6OFJ3QTdXWmIxZ3BUeVJXWSt2K2hzMEZwZkthVThGTUFkbVV4bVdqYWJYYWFVT2c1QUFzRGVWV1F2VUZkWGR3eUFqWW5vQU5USURoa3BpT2c0eDNIdXF6VkdLZFZSN1RtcUdwbE1acW94NWt3aStpWDg2K3NoQUJkbk1wbUh5aVJJMTRwOFBuOW1KQks1cHEydHJWZUNOWWdHZnNZWUl3QjhHVU9vTlZFb0ZEb2prVWh2dG5VSmthSE1VMFJLK1RVQXR4SFI1c3pjU2tUSEZtVkgxb1FnQ0xKZk1CNHpqd0w4WXRybGZZN2p6QW5Xa2dhd0t6UFBCekN6V0JlUW1UY0kvdTZobEtwV0lQanBZbUJjUEI0L0VNQnB4cGk5MCtuMElXdGJ6THFFZXdGc1dLbURtZE5FdEFQODc1bS9WeGxqRTlIMlJOUU45TnBoRmdVS0VXa0E2T3JxMGlVWktFVmIzNVVBYnFteXB2MEJETXJKczY3TytlRmlxT2ZTU0h6dW51ZGRMNFI0UzJ2OUNQelA0OXJnZnVScFZKRE9JNkk3QWZ5Tm1XOHVhYnNhL24zQVQ1bDVSTjVuWm42TWlOWmJ2bno1a1IwZEhma2cwK05ZSW5LN3VycjZ5UUVPbHVBMzZRa2l1dFp4bk1mTHVvdnZ4eUlpbW1CWlZocEFyM0UvbFVwTmhGL3pvemR6WUFTdnpjOEVvWEYvelJHSlJLS2lsNytycStzeXdEK1pBU0FXaSswT1lEb1JQVmtvRlA1ZEtkV3F1N3U3cDZPakl4K0pSQTRIL0F1czJLZVUyb0taSHdBd2xZZ09ZT1pWcVZScWloQml2QkNpMlJnelhnalJqQ0JhU1FoeE40QnQ0ZDlBV1lsRW9xWW1aRTlQVDBNUWVSMFpLQTFzMWFwVmhRcEdkS08xbmd0Z2JqcWR2c2V5ck92K243M3pEbytqdXRyNGUrNk10R3Zaa3BFQms0QUNDb2pZckszZHVYY3BBVUtBanhaQ2J6RWRFa2hDYjZGRERJUVd3TFRRU3dpUVVFSW5FRUx5VVJNSXBPemMyYlV0Y0dLQ0FvWmdHOXlFVlhmdStmNllXYkZhN2E1a1d6STQzL3lleDQva08zZG03N1RWekxubnZDOFJiUVZnbDNCZjZvVVFNeHpIK1Ewei95YWJ6YzR1M2U2Y09YTTZITWZaUkd1OUJBaHVacVhVNVFCT0NzdHdMczNuODRzS0dlSmE2ejlLS2JjbW9pY0FUR3RzYkxRblRKandZOWQxQi8weGJHaG9PQUhBNlFCY0FIUDcrdnErWXR2MlE1Wmw5WmZHRWxFTk01OEt3QUd3YTdqcWVDSTZGWUhVMFlvOE9HMFlibk9GWldlWTJTOE43QmNvcHdrVzZzVE9UaWFUWHcwZjFBd0FKSlBKcWJadEg4dk1Xekt6RkVMRXd6RjFNUE93eXlPTGNWMDNsMDZuVzEzWGZhL1FWanJwNFRqT1dtRXA0RWVWSmtROHo3c2J3RDBvZWNCbjVxY0JYTWJNVFVLSUowdVcxVFkzTjhjQndCaGpDeUdReitkamhUWm10cWlrbkZzcHRUdUFtdkJoOCs4QWp0SmF0NFhqM0lhSUxnU3dPelBQcDhBclkzOHA1ZFBHbU10TC8xQ0VEOUY3SWlqZE1nQWdoR2dHZ0o2ZW5zTEw2WElBRFlsRVlseGJXOXVuV3V1TEVNZ285VU9CbHdZUUdGUkZSRVJFUkVSRXJCcGJJQWpzQTBBOUVmMnM5SGtBQUlpb2o1ay9SZkMzdXZCek9UUC9Ec0JHUkxTM2xQS1hXdXZETVBENUpNL01KeExSeTBxcEU1ajVPR1orUld1ZGN4eG5Pb0tYOHh1VHllU0pBTDVQUkplM3Q3ZDNUNWd3b1hRSUZ5QjRQdndFd0RSbTNzVVljMUo3ZTN0M1kyUGpUaDBkSFlWbkNkLzMvV010eTNxYmlNNGtvanlBdlV1OUE5THA5SHJHbUMwQlhGNTQ5bFZLL1pLSVRuVWM1emJQOC9xTlFKbTVxK0FkNERqT2VVUjBvdGE2S1Z4bjgrTHRGb3dkdzh6MDIvTDUvTEc1WEc1ZU9wMmVMSVFvZmNiMkVieExkb2FmTXk1Y04wRkVXY2R4anZJODc4R1M4OUFLWVBjdzREc0RWUWc5cUxZaG9rOXFhbXJtRjlvem1VeG5hMnZybHJadFAwaEVwekR6VnNsazhzQmlHWU12Q3JadDN3dmdLOGFZUGNQS2lMTDlqREViQ3lGQVJPOVZXUDUrV0EyeWZyWFBpOGZqcHdLNGtBUHZodE1SQkpET0tyNG5tSGtDRVIwQzRDOEEvbDY4dnUvN1Z3b2h2c3pNTnlLc0NtNXRiVzIxYlhzOUFDQ2lwd0JzbXMvbnQwcWxVbURteTRoSU0zTlhPSEVEWnU3L3NMRHE5endBYjJtdG44RG5BSmRveTFmb1V3ZGcxbkMzR2U3WFBRRCtodURkNERBaWVwQ1pOMkhtbndFNGFKVUdYVVQ0cnRjZjJKOHlaY29FRHVSYUhRbzhHZ2E5bnhwanhpWVNpUUh2NjdadGN5NlhXOTdaMmJtMG9hRUJYQ1RYQlFCU3l1c0JUUFY5LzRqaDNrdmhSTnNyQVBxWStjZGhSZlpvU1loc0JBREdtR3BqK3drQUVGRWpCbWFmVzJIN0RnQzJLYk5ld1V6M1RRQndYZmRPS2VVaUFQY0tJZjZrbERyRGRkMXlXZFlyUkxWS0NhWFVIUUIyeU9mejB5c1pKVHVPY3lZUmJROWc5cng5TkFBQUlBQkpSRUZVZ0U4TU0rOEVvQUVBNHZINEtaTW1UYnBwenB3NUhVWExQOUZhbDlYZmR4eG5RV21sV1RsVzV6Vy9HaWg3TFkzR2VRK1RkUjhGQUNubHVRQTJNOGJzbE0xbS93MWdVS1diVXVwMkFPMWE2MzU1YmlubHhRQStMRzRiYWJUV0x5SklQR1RIY2RhaXdLUzZoNWtQcjYydDNVZ3BOYVMwWGdsdnU2NTdjMjF0clIxZXMrWEdubWZtb3hFOGp6Mkk0SG11SDl1MnA0YS85bCs3bzNWdi9yY1FCZmRYRXNkeGtrSUl2WUtyN1ZHcHpDb2VqejhBNFBEQ0grbDhQdDh2cVdLTU9Vd0lVWkFFZVlLSVVDeURVdmhDWnVZbFJQUXhFVzJ0bFBxUjY3clhLS1YyUVpFMlZUV0k2S2g0UEg1VXRUNnhXT3pGOXZiMm5WdGFXbUlORFExZkFkQ0N3SndyemN6YkU5RjZDQjcybndKd0hRZU8yTk9ZK1FBaHhCVUFybEJLL2NzWTh6UVJQUjFPQ2dBQVB2MzAweTZsMUo3TWZCUUZMdUhkekR5anA2Zm51dEEwcTZsNExGcnJyT000YVNLNmtvaU9aZWI5cEpSdkF2aU43L3RQNVhLNU9lbDArc3ZHbUI4VDBTelhkUjhFZ0Z3dU4wZEsrVmNBMDVMSjVLbTVYRzU1TnB2OVFDbjFJSUNqcFpTYmE2My9uc2xrL2lPbFBJK0libFZLbmV5Njd2WGxqb21VOG5VRTVXbWZNck5OUkZ1SHgzUFVxaWVTeWFRS3k3aVhjU0JodEEwUXlPd0FnRzNialFCT0RaZS9SRVN2K0w3L2FqYWJ6ZUF6NDFzSUliWXZaekFTam4rTDByYnU3dTVQcFpRZmxldGZXQzM4ZVk2VXNxTHBDalBQOER5djlLWHVZNjMxMzZkT25mcCtiVzN0QTBTMGtKblhDc2Z5YXVtTHNtVlo4MHJhQm1VTU1iTWhvcDlxclM5S3A5TnJoY2E5M3lXaUxaaTVCOENOUW9pTFB2bmtrNTdHeHNiekFKeGpXZGJlU2lsdGpIbVVtViswYlZ1SDExQ2NtYlZTNnVwdzI5OG5vbHdoTzRLSS9nYWdKaGFMdlN5bGZERThMNThkR0tLMWllZ1FacDZudFk1bW1TTWlJaUlpSWxhUkpVdVdQTkhZMkhnSGdIOVNJTUc0MUJqVElZVDR0Syt2cjRPSVBwMDVjMllIcWdTY1dsdGJHMnRxYXY0TVlMOVVLclY1NlFTLzUzbXZTQ2tmSXFMcmljZzJ4dXdhdGk4Sm54UHZ0bTM3U3dCOFk4eXQ1VDRqMU5sRm1JeHhDNENiQ3A4VEdxY0NnWG5xa1VLSW53Sm9aT2JaRkVnNC9GNUtPVU1JY1hjaE96cVR5ZnpIY1p4cHZiMjkvVVo3ekR5RG1iTzl2YjNWSkluR0FxaVV1VG9rekh3UU0vK2RpSTRrb3VsaDgxSUFJS0x4WVorakVIZ0tES3JZN2VucHVTOFdpMTFCZ1M3K3RhaGdhQmh1N3pzQWlKa2ZkRjEzUUdaK1dNV3doNVR5YWdBN0N5Rld5Q0I0ZGFDVU9oMUJndEF0bFJKM0NoU3lxSmw1V2JubFJmczN0dHAydXJ1N3I0bkg0M1pYVjlmTlJaVVJBNTdId3dTZ1E1ajUyUXBTU3g4QTJOWnhuQzA4ei91YmxQS3hNT3UrSDh1eWlpdEIxaVdpL3kzNmYzK1FiLzc4K2ZhNjY2NmJJNks5UWozL2FoV3lvd0lSM1dhTXFacllKSVM0YlVVeTk0MHhNNGhvaTN3K3Y1VnQyNFVKRnpiR25DR0UrS05TNnZRcTc0MWJBOWdIQUpnNUNTQXVwZnhwVVpmSlJOUlkzTmJUMHpPOXJhMnRONTFPYjJpTWVSNUFDek1mb2JVZVlCVE1nVXdLaUtnOUhvK1hmblFYZ0xxNWMrZjJLS1dXVWlpOUJRUVRCa1QwUFdaZWxNL25oNjJSM3RYVkplTHhPQUdZNmJwdTJmZkpFYVFGQUlRUTc1ZGJHTXFkN00zTXY5UmFEL0RRQzcwQU5JQ3pTNzBESzZHMWZrd3A5UTltZnByTFN3R05OTjlrNXA3T3pzNkthZ0ZFVkVoMEc1QkF5TXhIQXVnaG9oZ3ovNml1cnU3YnlXUnl0MXd1MXhPdUoxQWg3aGN1RzVKVnVlYS9nRlM4bGticnZDdWxraHg0N3oxZWtKNVJTcDNQektVbXNHTXBxQWdzenVvZmc2SUE5eWpDQUlpSWZrNUJ4ZGVwV3VzMnBkUjJZUkMrTEVRMGxwa05ndStZUXR2TEFDcmVhMFEwcnpEWlRZRk00RitaZVJlRWZnUmh0MitHUHdmNEdIME85K1lhUXhUY1gwa3N5NXB2akJrUm5Ub0FJQ0lkbHBKTkJ2QlNjZWt0RWQwS1lJc3d3L2dqWTh3Q0lwcFBSQXQ4MzE4Z2hKZ3ZoRmpvdW01Zk9wMytNak8vRGVDU3FWT24zcC9QNStkWWxuWGVTSTBUUUh1b2RmVnZGT2xhTWZNaUFLOERlSmFabnl3eHpmMGpnSk5UcWRUMmxtVWRET0FBSWNUcHpOd0s0RlVBY0J4bld3cGtkc1lSMFN3QVovZjA5TncvbEQ5QjZMSjl2T000MXhIUk9SUm9kbTBqaE9nQU1NY1ljenVBdFJBOFJCVm5ZajFEUkZzS0lmWkJNRk1JWnI2VGlJNEdjQlRDVEJhdDlaMVN5dE9JNk94ME9uMXp1YkxmOEkvaTE4UGZBZUFUWnI1YmE3M0M1YnZEeFJpejBMSXN4Y3cxUkdReGN3ZUFHd3RaTVVUMHBqRm1DNjIxUm9tRVV3bGJFVkdsT3QxWWFjUHk1Y3M3WTdIWVQ4dDFMcVpjMWx6SjhqZExtazdJNS9QZEFEQnIxcXo1Q0h3cjREaU9ENkNzaG1mSjl2WWxvcW5GYmE3clBwTk1KaE81WEc2T1V1cVh6SHhJZUt3V0FaaGhqTGtobTgxK1VPamYzdDUra2VNNHZ3SndEb0JwNFdTVXo0RTUyMVJtZmk2Zno3OWNVMVB6T29JL092OUE2RGNSZnQ3elVzcExLZEQxUEtmTU1lZ0U0QnBqVGtIMWN4SVJFUkVSRVJFeEROcmIyN3ZiMjl1SHJYOWVqcGt6Wnk1dWJXM2R3N2J0OVNxVmVCdGp6aEpDVEFQd2JtaUlDd0RRV3Q4anBmd0JFWDBEd0l6d3ViUWlsbVhkQWVBRElVVC9zM2xUVTlPWWlSTW5Ic3lCbDVFRDRIMEErMnV0bjNRY1p4Y2h4RzFFTklPWkw1VlNQa1ZFajdtdSt6UVJMWS9GWW1jVVo0TVRFUXB0dmIyOWR3NGV3YXBoalBrb204MjJLNlg2bjg5OTMxOWsyellzeTJvRVlCSFJZUUIrVzA1L2YvYnMyWXVVVW84VDBXR080K3hjZkN6TGNFVDQ4NTVLdzlGYW45bmMzQnh2YjIvdmxsSmVpOCtNSG9zcFBKQ2RMNlU4czl5Rzh2bDhjdWJNbWYrcU1wWVZJcFZLN1FqZ0ttYjJGaTllWFBZelN5aDRFcFI5UGlRaTVrQWp1cXFzVFpqbGZjbUtqYlk4bnVmOURRQjZlM3QvWUZsV1JRM3VVbXpiL2xyaDk5QXdjbCtsMUgwQUxuY2M1OStlNXowd0V1TXJKWjFPMXlDUWNBQUErTDYvRmdBdzh4ekxzcXJLU29RU203WHBkTHAvNG12cDBxVzljK2ZPSFRUWklxVThtSWhPQVhCaExwZHpsVkw5MVJUWmJQWTFwZFRQQUZ3dHBYU0xrOWdLRUZFck01OFUvaDVISU5kVlBBRVRaMmFCb2trWjI3WXZsVkp1WjR4NUNFR2dieS9QODM2UEVvaG9YTGpQMHpGUWMvMG9BT3NXL3MrQk9mWUdoZi9YMXRhZWlFQzI3Tnp3R3ZvaW9nQ2dzN056VVBWek9wMnU0MENTYlNGS1BEZFdCZGQxYzgzTnpadTF0N2QzaDRhZDVUeEZnUENkV1VwWmFaTHhZYTExV1NQdGNMMEVnaGpRYzNQbnp1MlJVaDRBWUd5eGtUc1FtTmtTRVlRUS9WVVo2WFI2SFdiZWw1bWZCN0JQbUZENVc5dTJIMjlxYWlySTNWNGVLaUtzRkt0NnpYOEJxWGd0QVNOLzNsdGFXaG80OEUycDVjRG91TUN6cGRWYXpId2JnTDhUMGMrTDJxNGM3bzZ0S21FUzQvNEEwTlBUOHdnQXVLNzdKNVRSc3k5YUp3L2dOYTMxSURQMUt0eE1vZWwzV0puMkFoRWQ1RGpPTmdVcGIyYmVGVUVWdzZEanY3cnV6VFdOS0xpL2tvUzZZcVZ1enF1TTR6aGJvc1IwS3N6bzJXMjQ0MUpLL1lDWjN3dURwQUF3WkRCMlJaRlNuc2JNR3hoajNyWnRPeGZxa0ZkTGVURGhMT1hMNlhUNkpOLzNkMkhtL2hsSXovUCtJcVc4TTUvUFAxS3BGSzBhbnVmOUU4Q3hpVVRpaEhnOHZxUG5lWVhBK2sxRXBNTXZwWDU4MzM5QUNPRmFsbFg4Z3ZhR2xQTGJKVUY1bjRpT0phSVBLK2w1dXE2N0RRTDVJOUhiMjBzVkRObXFFcG9lVlkrSUZ6RnIxcXozQVh5MXl2YjZVRkpxV3c1anpOV2U1MTFZYnBtVThuWWlHdkJsRjc1RWo3aHBUa0V1cDVTd3JMeHEyWFpJMlQ0RlR3Vm12amQ4NEgxNDhlTEZUMWZ5WnlpNmprNkx4V0xmWVdiaGVkNmZXbHRiRDdGdGU4ek1tVE0vUkZqMldHRS9wZ09ZWG1sNVJFUkVSRVJFeE1pVFRDWW4yYlo5OHNxc3k0SGYwaDhSYU5PWFJRanhyVENaNDZ1TzQreFFaSHJLUlBRdWdDMDUxS2F2aEpUeVpBQTdNL09PcnV0MmhtMWJBM2dXd0FRQWk1bjVVdC8zcnlyNGJubWU5Ny9OemMxVEd4c2JUd1J3RWdWeUtwTUFQSUhBZkhkUUlJdUlhZ0hVV0paVnFtOExCSEtGSXhxOE04WVVFbnJXZFJ4bkdoRnRBT0NRS3F2Y2dVRFM0VGdBWllQN1Vzck5BYlFDK0l2V3VxcVVZZEV6M2Fzb0NtaUdiSVlnZS81ZnpQeG9wVzMwOWZXVjFZdGZHVUxwMU1lWnVZT1o5NnYwekZsQ1ovaXpyT1FyZjZZUlhkVm9FK2lYN2hpVXRsM0V4UERuOXRWMCtKbTUyL084R1dHaVZkVmtxNUxQYnltUitUQkU5RDFqekZRaXVpbWRUaitaeVdRNks2Mi9zaGhqdGkrdUlDaU1nUUovak5zcXJvaitwS1N2aHNGaEFFQkRROE52QWV4WjNFOUt1Uk9BZTVuNWoxcnJzZ0czWmN1V25kUFEwTEFqZ0NkU3FkVE8yV3gyUUtXLzY3cDNBcmd6M041elJEUkZhNzFSWWJsUzZsa0FVN1hXelVEZ0hWZGZYMzhSRVoyTklIdDN2M0l5dEVBZ2hVdEVmVnJyUzB2SFRVVDkxeFlSdFRQek5rQy9ydlZwQU43cDZlbXBwTXYrZVNQQ3JONS9sdlBxK09TVFQweGpZK01qelB3bnovTVdsbGwvcFNuY3YyUEhqdTB5eHBUTFJQNCtnTEhNZkQrQXNucm9ZZFZBTlFvVG1VOGdpQWNjQjJBbnBWUjlzZVNJRUNJR1lJQVJMRE9mQ0dCaFdDbTFUMjl2Nzk5cmFtcSthMW5Xald1dnZmWlh3bTVQTWZQdmllaDRacTRIY0hYUlp5Y0I3SjNQNTh0V3Q0M0VOZjhGbytxMVZHQUV6N3ZWME5Ed0FETnZXam81NjdwdURrQ3V1RTBwZFFNenYxUHNFK0k0em53cTR6VXgwaWlsTGtEZ1JUanFNUE5QQzNMY0FKQk9wNTh4eHR3dWhEZ1d3T3VoOGZmV29lUlRXVmJUdmJsR0VRWDN2MkFVc2lSV2hVTHA3MmlpdGY3NTBMM0tFd2Flbnl0cHptdXRxODYwaC9wL1ZRUGdZYlpCZnlhRDF2b0ZBQytVOWd0TmlkNHRiZGRhRDVJd0twMFlLQU1EeUxlMWxZMVBmeUVKTTh1cUhrdXQ5WEVveWt4Zmt3bDE1RjRjYnY5UWFxYy9VeXlzcEZsY2VZMklpSWlJaUlpSXp3dkxzcjRDNEVSbTdzWGdBRzlaaU1nQ0VDZWl0eEZVbVphbHBhV2xBY0RsSEppTmJpeUUrQmtBaVVEbWNBY0VHdm9mRU5HWnJhMnR2eWlYQWU0NHpyZUo2Rm9BTGpPbnBKUjdFZEdHb1V6bEs4ejhMb0JuQUN5M0xHdXpNa0hYVjQweGZ5S2l6U21VZlN6bjdRTUFVc3FYaVdqalhDNzNUc0ZRc21pZnh6UHpTZ2V5TGN2YTNYR2NGZ0JiRmRwbXpacjFIeW1sWWVhdkVORitBRjZyOXV6c3V1NmZwSlJ6aVdqdmREcjk1WEpHakVUMFhTQ29xcTAySHNkeERpS2kwNWo1UkszMWJ3RDhwbWl4Q09VNjRmditzUVVwaE5IR3NxeWZFMUVqTTdjTElXNHZQZ2ZNWEFpMmZVY3A1UUJZNnJydU5JU0JoM0JpWkJETXZBRVJJYnhPcWlLRXVCQkZHZXlWSUtLZEFleGNaZmxTaE1renFWUktDaUdHZWg5NlRHdGRWcm9oazhuMEthVitBdUFKWnQ0TGdSSG5pSkxQNXpPV1plMVkzRVpFMDRqb09HYStqNW52QlZBamhOZ0RRSnN4NWg5RXRBa1IzYzdNSG9Cem1ibS9jc0wzL1FHQnYzQWk3dW13ZXY1Z1ZEQUhuanQzYms4Nm5aN0d6SDhXUXJ6a09NNnVWZDd2MXdid2NiWDlxcSt2dno0TXl0N2YyZGw1VXJHV3VsTHE2NjdyL2dXZkpkZzFWdGhlSFFlZUl3QUFaczRSMFI1U3l2VXBNT3VjWUl6NTN1ZWR0UytsWEJkQWk5YjZqZUoycGRTdUNNWjRYK2s2NlhSNnZESG1Bd0Fnb3BQTFRWZ1ZwR2VZK2RvU0NhUkJNUE9PeGVkTFN2azZFYjJTeVdRdVFFbGlwMUpxVHdEbk1QT3JXdXVxMHNhVlNDYVRZeEZVSEMzcjZlbjVOUUFXUXV4ampQa2RnSnVsbEVKcmZWTTR0dnB3SXFvVENDVGxPUEFNdklHWnVUQ2hsYzFtSDNFYzV3L1piUFpUcFJTWStTOWE2OXVsbEowQWZnSGdkOFhaMEZMS1g4WmlzYU5Sa2hBNlN0ZjhhbUZscnFXUzlVZmt2RHVPY3hXQ1NjTHBSSFJxc2Z5WGxQSUFJaHJnamNuTU1RQ2JLS1ZLemRmWGsxSitXQzZMZlNRSU0vYlBZdVkvQS9nd1ZNTlliWVFKeW44QWNIQXltZnd4TTU5TWdjUll4WmpqYU4rYmF5SlJjRDhpSWlJaUlpSWlJaUlpWW8ySGlINDBYRTNsVUtPNW1pd01BS0MrdnY0eUlwcEFSQ2ZsOC9ta1pWbS9Wa29kMzkzZGZTY1IzUUpBQTlnUFFGdE5UYzJOQVBZcTNZWVFZZ2NFbGJscElrb3g4L3NBM2lXaWVWcnJBNVJTTndCNHBYUzlZaXpMQWdlbWxZT1NWZ29razBsRlJEdUVBWjlCbVpoRXRDa3pWOVBrcndvem55S0U4QUhVRmpYbkFYd29oRGdHd0plWWVmdWh0a05FdndKd3NUSG1XQUFEc293blRacFVEK0J3Wmw0a2hIaTQybmFFRUFjZzhKMGFGSlIwSE9jNEN2eWpmbEVVMktka01pbHp1Wnc3MUJoWGdZSmZWRE9BNXVJRkJjbEdJdm9xZ2dyY1R3REFHRE16UEw4RFoyTStJeDJ1TitTNDgvbjhCdmw4dm1JQ1QyMXQ3V1pDaUw4eTg2VTlQVDFYVitwbjIzWi9GRW9JWVZHZ3EveHpJaXFuQ1g0UmdHclZBaUNpTjhQQTF1U2g5bUZsQ0JOeCt1OGhwZFFGelB4REFML1dXaCtEenp6SC9zRE1QL1k4NzA0QXJ5aWxlb2pvWGdCbkN5R09MamZaNURqT3RnZ2tOUEsrNzM4N204Mld6UUl0a01sazNrNmxVbnRibHZXL1JQU0M0emlIVnZCZFdJK1pxM3EwZFhaMm5sTlhWL2RNYVFLYWxQSVlacjdMY1p5emkzek1OZ05Remh0dExRejBKaXRjUjFjQW1BYmdVYy96bnE0MmpsR0dwSlRmQlhBTmdxcUdOMHFXWHhEKy9FMUpPNVl1WGRwZFgxOC9TTytmaURaR2tMbjc2M0R5cHRCK0VZQi9NUE5EWlFkQzFDL1pta3dtSnhIUk5naDhLQVlRbWduZlJFVGR2dS8vc0toOVF3Q2RZVlgra05pMmZTWUNqNVhyQ2o1dW1VeW1jOUtrU1h1T0hUdjJWUUEzS3FYbXVhNzdKTUpKTzJidUROZjlJUkdOeWVmenR3c2hCdmdNaElsOEEySjlpeGN2ZnFTeHNmRjZJam9Md0VuTnpjM3h4c2JHNlVSME5qTjNKSlBKWHhYTWxFZnhtaDl0VnZwYUtqREM1LzB0RG53Z0xpMDFwU1dpcTVsNXZaSzJzUUMrd2N5RHZBOFJTRWVQU25DZm1jY0FlTkgzL1gwc3k3cHhORDVqR053QVlEZmJ0dTltNWgwQXZCeFdOd3hpZGR5YmF5SlJjRDhpSWlJaUlpSWlJaUlpSXFJRUtlVTNBWnpFekZlNXJ2czJnTGVsbEtjQk9MYTJ0dllyUlBRMTMvZTN6R2F6LzVaU3ppQ2k2VkxLM2N0czZrN2Y5MSt3YmZ1ZFRDYnpiMVF3K0RYRzdDR0VHSlFkeWN5TlJQUmdtZkZ0Qk9BVXJmVTVBUEsyYlovRHpBc1dMbHg0VjJuZnBxYW1NY3k4SlJIZFg3cXNFalUxTlVJcDlhMVFydVIwQUkrNHJ2dWhsSEpkSXRxdzBJK0kyZ0RzeXN4UGh4SkhWU0dpWHpIenhSVDRGRjJCSXEzNXNXUEhIZ1dnZ1ptdnJpYmYwdExTRWdQd2JXWitxMVRlY2VyVXFlc1IwZVhNL0NFem4xRm9EN01UVDBzbWs5OVlHUm5RNGFDMW5scHBtWlR5dUZBbTVpcXRkWCttWVRhYmZWTkt1WmlJRWxMS1ZJa1VrYURBWEJqTVhFNXFhUUFGU1NjZ2tGeXhMT3ZYUkRTOVVFMlJUQ2E3d2d6ZjNyYTJ0azlEMlpkN2llZysxM1dmSDJMeno3dXUrMWhwbzFKcVNFMyt2cjYrdUczYllPWVZsaTlkRWFaT25icGVUVTNORFFBT1J1Q3hkbll5bWZ3eThKbHhNUkUxSkpQSkpnREk1L092Q0NGT0VVTDh6Qmd6VzBwNVdVZEh4eTBGbVZXbDFINEkvZGtBN0pITlptY1BaeHpaYlBZMUtlVTBBSThTMFROS3FXdUo2UHlDekdzeW1Xd2lvbzJNTVZXckdNSk0vZExBL25FQWJnSHd3cElsUzI0R0FNZHgxaUtpOVVQdDlWTFdSbEZRTUovUHYxaFRVNU1ub3FPWWVaNFE0b1NpYmE5ZlpQSTk2a2dwRTBSME80RHRBSFF3YzZaNHVlTTQzd2Z3RFFBUVFseVhUcWQzTEJpTEEwSFdPTXBJRUVzcFR3bXJYV1pvcmZ1bGFwVlM1d0o0UzJzOXBHeXhiZHNIQUlEdis0T3VlV1BNOUhBQzcreUNER3dpa2ZnU004OWk1bGNReUlGVkpaUWVPUWZBMHE2dXJnRm0wM1Btek9sSUpCTGZqc1ZpMHhjc1dGQTRwK01Cd0xLc1FoWEczNHd4dCtWeXVRV080d3oxY1dodmIrOXViR3k4QWNCMEtlVXNCTEp1R3dQNE9ZQUxjcm5jd25CY28zTE5qemFyZWkwVkdNbnozdHZiK3lBK081WURjRjEzazlJMnBkVEh6UHpVNnRhQjcrdnJ1Nnk3dTN0SjZQbXdPais2bjlDLzhBVWkyZzBBNS9QNWloSkJvMzF2cnFsRXdmMklpSWlJaUlpSWlJaUlpSWdpaUlpWStYWUFiM1YwZEZ4Y2FEZkdIQ1NFYUJGQ3ZNak0xeFQwaFgzZnY5cTI3ZThET0FYQU84WGJjbDEzTGdLOTdLcUVubEdEQXYrSlJPSkw4ZmpneEdobTNrVUljWVpTS202TXVZdVpEMkxtcytmTm05Y1ZMdjhiZ1BrQU1ISGl4Q01CakdQbVhWdGJXMXRuenB3NTAvZjkyVUtJbi9mMjlwWUdYd29ab2hrQTZ6RHpnVnJyZnMrbG5wNmVybmc4WGllbDNGcHIvUVl6bXpBci9TSUFTS2ZUbXpEem82RmNUbW5tSkRLWnpEdEtxVGNCZkYwcHRidnJ1cytHaXdwR29ubkxzbTRwWGErWWhvYUdYUUhVQXhqMGNoOEdkOGNUMGNIRnVyNmhCTXNKdG0wL2tFZ2tuRUttN0JlQVBEUGZTa1FYQUxoN3lwUXB1NFZhOTZTVXVoVEFaR1orYmlqL2dSSnN5N0llSWFMdEFYd1RRRmxabmZIanh6Y3g4N1lBRGxKS25lVzY3dldydkRjQmE2WFQ2Y2xMbHk3OWNOeTRjU0xVakFjekQ4ckVER1dya3N6OGNPaTN0Y0trMCtrYVk4ekpZV1oyTFFjRzFUOWo1cjFzZTFESTR5emJ0czhxYVpzQllIc2l1cmErdnY0Y0tlWDFSUFF1TXo5SVJOM012TGN4Wmw0WlkwWXIvUG1vbEhLQUliTFdlbHdxbGZwVzZIOXhwdS83cndGNEdnQnMyOTRsN0ZheEVxY01scFR5T2dyTVRaOWFzR0RCb2ZQbXplc0dBQ0hFL3dBQUVRMHdCVStuMCtzWVl5WUM2QS9ZMjdZOUJzQVNCUGYyY1NXWnJQK3JsUHFINjdyN1lSU0l4V0kxQU1ETWRWTEtLNG5vUndCcW1QbHAzL2RQS21TT0E0RXNEQkhkQ0dBWkIvNXBweGhqbmtzbWs3c1dUMktWd1Fid0EyYitRR3M5M0NvZGtsTE9ZZVlyUE0rN04ydzdBRUEzTXcvSVFHOXRiVzBsb2pNQS9NbDEzZXNLN1cxdGJSOHBwUjRpb2g5SUtZL1RXdDllNmNPYW01dmpISmlzamdGd1Zqbjk5N2EydG84QW5GRFVOQjRBdXJxNmxnR0ExdnJsZERvOXBNZGVNVDA5UFZmRllyRnA0U1RqNjh4OGtOYTZ2N0pCS1RWdHRLNzVBaU54dndPamVpMk4ySG12SUhVbEhNZlpzRXc3bUZrUTBUakhjWnJMTFRmR0xDeU1ONTFPMTR6VXhFbVJWK2RxZ1lnMmNoeG5CeUZFeWhpenhQTzhRclhBWEFBN0UxR1BFS0phTmRpbzNadHJNbEZ3UHlJaUlpSWlJaUlpSWlJaW9naG1aaUxhMi9mOVdDR0xGd0N5MmV3SGlVVENqOGZqTnkxZXZQaVNRbnN1bDF1ZVRDWjN6ZWZ6LzRqSDQ5ZVYzeXFRVHFlL2JJelpob2krd2N6YityNi9aNlcrUStGNTN0MUtxUzBBbkVCRWV4UFJSMEtJV3d2THRkYlhBa0JyYSt2R3pId0ZnaGZudXBxYW1qY2R4L20rNTNrUEF1aVhySkZTWGd6Z0lDTGFMR3g3SDhBMXpOd2RabWVuQVd6T3pGOURFSWovdVZKcUt3RGZDby9aVkFEWnZyNis4Ylp0U3lMNlVxV3hNL09WekR6T3NxeCtyeXpIY1E1QVlCajhRQ2FUZWEvYXZqUHpRZUdFd3VQRjdXRjIvTUhHbU91MTFyOHZYaFpPS2x3QTRQcFlMSFlEZ05XYUhWa055N0t1TU1ic1JrU2J4Mkt4ZGltbEMyQkRCUEk5N3lHUUdCazJTcWtaQUxZSDhHdlhkUyt2MUMrVHlieVRTcVcydGl6ck9RRFhTU2tUV3V2alVhRzZaTGdJSVRaZzVyY2FHaHI2MjVqNURjL3pCbVdXRTlIRkFGS1daVlUxdnEwR00yOUdSQmVGRWl6SGE2M2JITWNaTUtFaGhLaEg0Szl4aXpIbTd1SmxmWDE5NzgyZVBmdGN4M0crUzBRWE1QTk1abjZkaUY1azVzdTExcTlPbVRKbFFtMXQ3UUFKR0dhZUhHYkEveHJBMjZYanltYXpMNmRTcVcySmFKc2k2UnVMbWM4aW9vK1hMRmt5bEpjQmdQNEpzMThneUVxZTRicnVPUmlvZ1g1dytKMzFvcFR5R0FBcFpsN0d6RHVIRTVVdkFvQlNhak1BendOWUp6d21Sd0lvQk1oc0l0b1V3SUFKZ2tvWVl3b0dyLzVRZlF2VTFkVXBBQ0NpdlFEc3hjd2ZFdEhKV3Vzbml2c3BwWFpqNXNlWk9jN01oM3FlOTVTVXNwYUlqck1zNjZsRUlyRkhKWThBeDNHdUpxSXBvVHhaV1ozNE11dU1EL2Q5S3dEM3RyYTJiZ3hBQVhpcU9QamIydHJhYU52MnI1bDVPUUlqM0FIN3Ztelpzck1hR2hwMko2SnJVNm5VUzlsc3RwenNrdDNZMlBockluSUEvTGJZTkhjSVdwaDVjZEYrbTNLWjU5V3diWHNEMy9lUHNXMzdOU0t5dTdxNjNpOWVib3o1L1NoZDgvMk14UDBPak02MU5Ncm5IUURnT0U2REVLS2FmOG8wSWNTMGNndUk2QkFBRDZkU3FSMlorVDRwNWVIRHFaYjd2T0RRREo2WnQ1ZFNmaTM4UGdJUmVlSGZid2doZm9GZ0l2dHFBTWN4czBkRWs0VVF6MHNwcDVWS2txMk9jN1NtRWdYM0l5SWlJaUlpSWlJaUlpTCtHL2h5TXBtc0tJdFNERE0zRjE0dUt4Rm0zQThpektnOHZiUTlsOHZOQWdBcFpUMFI5UWVWcEpTbkFOaU9pTGJpd0hnV0FFQkVieTlhdEtoajRzU0p3eGx5V2JxN3UwK094V0pUaVdnYlpwN3V1dTRBS1p0a01qblZzcXhuaWFqTzkvMmRBU3l3TE9zWkljUURTcWt0WE5jOUU4RkxNQU00Z29qV1llWTdqREYzWkxOWkxhV2NJWVM0S3R6Y3h3RGVSQ0F6OEZjaXFnUHdDRFAvRWNBa0lqb2F3QU8yYlU4RUFHUE11ODNOemZHNnVycEI3NXc5UFQwdmhiL0dFb2xFTER3ZTU0ZnIzWnBJSk1hVjI5KzJ0cmJsVFUxTmNRUStCLzhxeW1hM3BaUm5Bcmdjd0p1KzcxK2FUcWMzek9memF3c2hKakR6QkNKYW01bkhFVkUzRVIwanBYeThOSER3ZVpISlpEcVR5ZVFPbG1YOUdJR2t6TlpFTkIvQUxaMmRuUmVWeSt5dGhKVHlTZ0NuTXZPZkZ5OWVYTmJrdHBoc052dEJTMHZMZGcwTkRVOFIwYkZTeXZWOTMvOU9tWXpXN1pSU2c3SXB3Mk5hMmp5WG1XOG1vclU0TUxyK214RGlmcFFFVzlQcGRCMHpPOHo4NG9vR0tvdHhYVGVYVHFkYlhkZnRueFR5UEcrQVA0RGpPR3NKSWNETUg1VXVLMXJuYmdEM0ZJMXoxOEt5c0pwaWdKeExhTng0RkJFOVZsU0JNb0JRMW1SMjBUcW5JTkRIUDcyOXZiMTdpRjJ6cFpRbkdHT3VRR0FXZnBEV2VrQzFTamg1dHpjUnZlSzY3bHdwNWU1RWRISW9TOU1MNEhhdDljTlN5a1BDQ3BHWTcvdlRMTXM2RU1CM0hNZjV3UE84c3gzSDJRcEFqVEZtV0dhb1k4YU0yVGY4ZFVVMHJLOEFnc2xUQUhkMGRIU2NNM2Z1M0dXRmhTMHRMYkdHaG9aTG1mbEhSR1NZK1NqUDg1NENBSzMxU1ZMS2pZaG85M2c4L2tzQWg2RG9laXBJTWhIUndjejhvdGI2MXBMUExoeVBDYVh0UkpRTWYvNExBR3piUGl6czN4OG9Wa3B0eG9GVy8yUWlPb0NaTzVQSjVDUWh4TnBDaUFuR21MV0ZFQk1BdkFWZ1Z5SEV2UWhrWVBySE9HblNwUHF4WThjK2lNQmtkU1lSSFRhY2c2YVUraUdBaVlWSm1oVWxtVXhPc20zN1hBQ0h1YTQ3UmtwNUJJQUg2dXJxWG10dGJkMmpZQVFmYXZXUCtEVmZZS1R1OTVBUnY1Wkc2N3dYNDNsZWgrTTRaYlZ2aU9obEluclpHUE9UQ3Z2Y0RnQ1daWFV4Y3h6QS8wb3BqOVZhLzNKRkR0eElrVXFsTmtCUXlURm9NdGh4bk11RUVCY0FBQVVHdlhrRXgraFh4cGdzZ0t3eEpsdFRVOU1qcFh3TXdQN00vSHBQVDgrM2FtdHJOeGRDL0FiQXM0N2pYR2xaMWlXRktvWFZjWTdXVktMZy9paVNUQ1luV1phMVp5RnJaaVJJcDlNMWZYMTlrNGlJczlsc0c0SUg4ZitQaUdReXViN3YrNTNoSDUwaGtWTE9BSkRzNmVuWnYwSVpMa2twSHlTaW1PdTZCMktJbTExS2VTQVJQUXBnMDBvdmYxOFFTQ2wxZmo2ZmY2eWdPMWFLNHppQVpUeXdBQUFnQUVsRVFWUkhFWkhTV3A5YWJ2bHcrZjkrelNlVHlhL1cxTlFzS24xWVNTYVRUWlpsV2FQbGNCOFJFUkVSRVJFQkFEamZ0dTN6Vi9lSEtxV3VZZWIxQVhSU29PdTlIeGNaWlJMUlBzeThJek8zRWRHdHZ1Ky95c3l2NUhLNUJRQlFDTzRycFM0eHhneDZ6aEZDakszMDJXMXRiYjNwZFBvUVkweVdpRTVJcDlOM1p6S1ovNFJtaWFjUjBYUm1Oc3k4VjBGQ0tKbE1ibWZiOXNNQVRwTlNmcTJ6cy9QZ09YUG1kQmhqam1SbVhSelVaZVk3aUdoMlBwLy9jL0Z6cEpUeW0wVDBLQWVhM1FlRWtpalRwWlE3SVpDUllXUE1QeHNiR3g4bW9uMVc1SGdLSVY0dkowTVVIcU5ORVZRUWpHUG1Pd3Z0NlhSNnJESG1RaUlTekx4VlRVM05JbWFHWlFVS0VvWGdNelAzTXZQSFJEUVJ3RjJPNDB3TkExckRKaXpwWCtHeS9xSFdDNC83dWVHL2xTSTBaejRWd0t6ZTN0NjlTb1BIUkxSKytIUEFQcytkTzNkWlUxUFRIaE1uVG55U2lMNXRXZFpMb1NaMVo5RzZwNVQ3ekhLVFpNYVlIcy96VGg1cXZMN3ZieW1FcUNHaUlmMEVocUs3dS90VEtXVTVROWtDaFlHZUk2VThxVkluWnA1UlpGSTdvamlPY3hnenp5Q2lXY3VXTGF1YXVheVUycE9acnlXaXJ3RjRtWWlPTGxmUll0djJOVVFVTThiY0NBQmE2NXVhbXBydUhqOSsvSmpaczJjdkJlQXJwZTRFOEgxbS9tYytuejg0bDh1NUxTMHR6OWZYMTY4bmhEaGRTbms0RWNVQXdCZ3pLSUFjQm9OdlFDRHoxUkZPN0UwRkFCcUdNWGtSTnpQenBrUjBzT3U2THhXMWs1UnlmeUs2SEVIMXpuemY5NC9NWnJOL0tPcmpkM1IwSEZ4ZlgvOEdFWDFIU3ZtUjcvdm5FOUcyUW9pRGlPaFFBSFhNL0hSUFQ4L2hLRzhxUG91WmQ1SlMza1doZVM0ejF3STROUHo5RDJHL1F3SGs4L2w4Zi9EYUdIT1lFQ0lWL3ZjSklrS3g1RlBvWlFGbVhrSkVIeFBSMWtxcEg3bXVldzBRR0o1YmxuVS9nQ25NUEZzSXNWdnBPMk02blY2SEF6bTBEd0VzUXpDaHMxSGhXRFB6VlJnbXlXVHlLK0d2SjFxV2RVVTRzZkh6UkNKaGFhMGZkaHduRHVDZW1wcWEyVXFwNjVZdlgvN1QwT05oMUJqSit4MGpmQzFwclU4ZGpmTmU3akJVbWx4VVN2bk12S2pTOGdLdTY3NlpUcWUzWnViZmh4bjhFMGN5L2xJSnBkUlp6SHdnRVgwS29BdEJCajJJYUZDTVNRaVJBWEFMTTJzaThwWXRXemFydUFvU0FLU1VPeGxqN2lhaVptWitiT0hDaFVlR3NvS3ZLS1YyQlBDMEVPSUNZOHorU3FrelhOZDlmaldkb3pXU0tMZy9pbGlXZFQwUjdlNDRUcjVJUjJxVllPWTdiZHMrbXBuYm01dWJOeHZHYlArb2tFd21Kd29oMXErMDNCaVRMMlF2RFpldzNQREt2cjYrSDg2Y09YTnh0YjZKUkdLaWJkdnZXNWIxT0lBRGg5cTJVdXJyekh3R0VWMVNTVjlUU2ptTmlBNUdrSW0xMHJONGlVU2lGa0J0cGVVcnFPOUpMUzB0OWZGNGZMd1FZcnh0MjQzR21MV0phQUlSclcyTVdZZUkxZ093SGhHdDVicnV0cVZqRDJmWEw3T0N0NXV5czhCQ2lKMEJISzZVbXUyNjdwM2wrZ3lITCtvMTd6aE9NeEdsQWFTSktPMzcvcm1GRjl5UklwbE1qclVzNnkvTS9EcUNiTEorYk51K0ZzRCtxVlJxeTVIKzNJaUlpSWlJaUloKzdqTEdQRGVjamtTVUpLSkxodTQ1UElob08yYTJtQmxFOUJjQVp4ZVcrYjUvdkJCaXNkWjZZYlZ0TVBPcEZhb0pxcFlZWkRLWjl4ekgrUUVSUFdLTXVVcEsrV01pZWdQQWx3SGtBQnhTYkRvYkJwSDNrMUxlUjBTSGpoMDc5akVBdTJXejJkZEt0KzE1M2o4Qi9MTzRUU20xRzRBbm1mbFRZOHllV3V1UEU0bkVOYkZZN0FnaWVweVplNGhvZGk2WFd5NmxmSnlaQjBrM3JDeGRYVjJMNitycURnWUFJbnFxNkJnc2RSem5jZ0NiSXdoQXptZm0rVVEwMy9mOWhXRVcvTUpDSUY4cGRUVVJuY1hNMHdHY1VlYWoxampTNlhTZE1lWnJBTjdxNmVuWnBhMnRiVkU2blI3UHpIY3c4MEptN2lPaS9RQ0FtZDhzWFgvZXZIbGQ4WGg4bi9yNitrZUo2TzFTUTJObVBvcVpmMU82SGhHNVExWEJWRUlJc1Mwem03Nit2a0h5SFN2Szh1WExPMk94MkpCR3FVT05sWWdHSFp1UlFnanhId0QvWk9iZFNnTmRwUmhqV0FqUllJejVicEVPL0NDWStYY0FUTEVFeXJ4NTg3b0szaHNBa00vbmJ4ZENMUDc0NDQ4dkxyVFBuVHQzV1NLUjJDVVdpNTFCZ2N6S0JBQTNsa3NHbzhBMGV6d0dacjEveE13UGFxMXZIdTcrYTYwZmFtMXRmYjcwWFY4cDlRU0FmWm1aaWVpQnJxNnVVOHRWcTh5ZE8zZFphMnZyWHJadHYwcEVMOWkyclpqNWQwUWtBTXdFY0xuV3VxSkpjVDZmUDhXeXJKOERPQktmdmE4ekViM1B6TWRycmJOU3loU0F5UUJlS2g0bkVkMEtZSXZ3ZStValk4d0NJcHBQUkF0ODMxOGdoSmd2aEZqb3VtNWZPcDMrY3ZpOWQ4blVxVlB2Nys3dTdySnQrL2NJZkE1ZVlPYURNcG5Nb0VuRlRDYnpzWlRTSnFLdkZ6VjNBWENOTVQveFBHL1lFeWxDaUdQQ1h6Y0E4Q3ZmOTg4djFxSDNQTzllcGRSN3pId2ZFWjFmVjFjWEExRFJ4SFFrR01uN2ZhU3ZwZEU0NzZPcFpaL0paTjVKSnBNNzJMYjlDak5mTW5YcTFFZG16WnIxL3RCcnJoSkxpV2pMd244NE1FaC9VUWh4V1dsSDEzV2ZCRkJ4RWtjcGRUaUFYNGJiT0VOclBjRHZ4WFhkVEd0cmE2dHQyN2NRMFNIR21MWFh0SE8wdW9tQys2TklYMS9mZDJ0cmE3VVFZa1lxbFhvam04ME9TNyt1RWtxcHN3RWNEZUFkSXRxa3NiSHhnZmIyOW9Qd09aU1RXSmIxUFNLNnN0SnlJY1FuQ0xYOHBKVHpBS3hWb2V0MHJmVjFBR0NNMlllSURySnQrNnZwZEhybkVTalZBaEFFWFpuNWZpSWlaajVUS1RXb2pKcUl2czdNQlQzS255aWxMaTd0ZzBDejhvZERmVjQ4SHI4YVFjWk1XUnpIYVN6TkVBckxKODlEa0lVMEZzQllJcXBuNW5vcWVRSXR6RHdDNkNLaVR3QjhncUFjOGowcDVkcWxMNDdNZkNZUmZkeloyVm5SSUd2WnNtVW5OalEwZkJOQkdmQmRXTW5zK0MvQ05kL1MwdEpRWDE4L25ZZzJBVkQ0VnhjdTdnWXdXd2p4RlFERERySkxLWCtEb2hMRmN1VHorVVI0VDF4WGJOU2lsRXB6b0F2N2RCVFlqNGlJaUlpSUdGVnloYkw3b1NoakV0aVA2N29uSVRCMkhSYXU2NTRGb05TZ3M1L2hhcnRxcmRkQ1pVUGQvMVJiMS9POFI1VlNSd2dobnNoa01wMVN5dHVZZVpsbFdiZTZybHZPZEMrdnRUNUNLZldCNy92M0RXZDhCWHpmWHk2RW1FTkVoMmF6MmJlQUlIbEZLYlZyK013OUZjRDBjSjlHWEM0ZzFFVi9RbXY5ZW5HNzUza1YzMDFLNmU3dS9razhIbDlpV2RZTlEvZGVNd2lEOFh1MnRyYU9iMnRyV3h5MkxWVks3VTVFRFJUSXRDeGc1ak8xMW1XTk9NT0E4LzRvdWc2SnFKZVpQMkRtajh0Vk9VZ3AzMlBtcWhOWGxlREF6UGVOa1Fpd3RMZTNkN2UzdDMraHo2ZnJ1aThsRW9sa0piMTQxM1g3UFRnOHovdHRJcEhZcUZMZm9uNTNKNVBKaDZyMXllVnlMb0JCNXJMaHRuK0tFdW1WTXVQS0lJZ2RpVVFpWWJlMXRma28wYlFlTHVXUytKajVjaUxxeWVmemw4K2NPWFBtRU92L3E3bTVlZE5Dd3BlVWNsbytuLzlYdUk5VkNaTVB0NnJXUjJ1ZGRSeG5Td0ExSmUwZkF0aHRxTThBZ0V3bTh4K2wxQStZK2IzQ3RSMEdNNU5oaG5YRmQxbXQ5UVlJRXZ4cXg0OGZiMlV5bVM2c3hMczVFZDNGekhzYVkwNHFOM0VMQk5kamEydHIwcmJ0RTdYV1EwNk1yU29qZWI4REkzOHRqY1o1SDAxeXVkeThxVk9uN21qYjlvYXJJYkNQTUFuMExnUUpCNFNWL0E0QWdPN3U3a2Rpc2RpMlJQUXoxM1hmS3RjblBMK0hLcVd1OVR3dkE2eDU1Mmgxc25KVDdCRUFBQ25sNWdCMnJ0YUhBbTNON1FIY2hHRFd0VnlmYnRkMXF6NklLS1ZPWSticmlFaDNkM2R2SDQvSEwwSXdzM3FuNjdvbllCVnVySlZCU25rdUVWMXBqTmtYd0lBZ1BCRmRRRVRTZGQxMXdyRXZBZkFmQVAwbGZzd2NKNkpqbVBtODRqOGtvZFA1dVFEK3NuejU4bDBxbFlZVlhuS1krWEd0ZGJYTWZVdEsrUVFSN1dpTU9ZS0l0aU9pZlpuNWgxeGsva05FSndIWW40aU9NY1lzSXFLN2lPaFdZOHdyaFQ1Q2lQbkZYenlWWkhrSzViRE1mQjB6ZHhWOXhtNUV0TGt4WmxCdzMzR2NUWW5vR2lMcVFPRGkza0ZFeTVpNUE4QTNLZEFwK3owem4rUDcvaWVMRmkzNnBEZ2JveEpTeXUySjZCVUFwN3V1ZTRPVWNuMEFaVjh3aWFnV1FCOHpsM3Q0T0Vwci9maWFjczBycFhJQWVnRzh3OHdiRU5HMnhwaHRQYy83SzhLWGxYUTZQZDRZODhFUSs1SjNYWGV0VkNyMUhTSEVOQ0xhbjVtdlJGQW1DU0k2ajVubkFIaUNtVy8zUEcrcFV1cVB6THhwUjBmSFJuUG56dTJSVXI0TUlDV0VtSkxKWktxK21FZEVSRVJFUkVSRVJFU01Bbllpa1JCREJZb2pJaUwrcXlCOGdTVnRJeUlpUm80b2MzOFZJS0p2QUJneVF5Uk12SjVlcGN0U0JCcDJaWkZTL2hUQU9RRCsyZDNkdlVjbzYzSzJVbXB0QUQ5UVNtM1EzZDE5OEFyS3ZZd0lsbVc5bnNsa0Jwam9LS1dPTGUzSHpIL1JXdmRuUUlWNmNzZVU5dE5hbjZlVWFnSndlRjFkM1dGWUNUM0xBb2xFb2pZZWo5L1B6SHNaWS9ielBPL3BaREw1a1dWWkp4UFIvbHJyRXdIQWNadzlLRERldU1OMTNWOEFFRkxLUHpIem1RRCs0SG5lbjR2MkxXMk1hUVVBSXRvOGJON2ZjWndGQU9CNVhuL21reERpeXVKam81UmFDMEdwOENEQ2t1ZDlpOXRDbVpkcnc4Qit4dmY5ODdMWmJMYTR6NVFwVXliRVlyRmp1cnU3YjZ6d3NQNFRabjYzcDZmblZnRG82T2o0dEtHaG9WUkQ4b2ZNL0g1WTBzamxTbFh6K2Z5Y2NKL1hpR3ZlZGQxazBiWXVCTEN0WlZuL1FGRVdrdS83SklRWXk0RWorNnVsMjJEbTNSRmsvU09ielQ3aU9FNERFZTN2Ky82dGhaTEdVSzh6cDdXK0twRklqRTBrRW1PTk1XY1FrVjFiVzF1amxOb1h3QTdNZkh4WFYxZEhhQTdYRzcxWVJVUkVSRVJFUkVSRXJFYnliVzF0US9lS2lJajRieUlLN0VkRS9EOGhDdTZQRE4vczd1NGVJTGRSVTFPemtSQmlrNTZlbnBjcXJRUUFzVmpzU1NMYW90eXlaREk1MGJidGV3RHN3Y3gvQmJCblcxdGJvZVNSWGRjOVJpbjFDWUF6NC9INEc4bGs4cWpobEtOOTBWbTJiTm14RFEwTlQyaXRWOGxveGJadENXQnZJanBHQ0tIRHJIT2ZpTzRGWUlmL0w1U24vcEtJSGlpMEdXT3V0eXlybVpuWGJXcHFHbFBJa21mbWc0UVE1NVI4MUZWRlVqbS9XcFV4RndobGVtNWk1aStGcGJNM29DUlRQWlZLN1NpRXVCOUFVendlN3dKd2M4azJEaUNpYnpMemdXMXRiYjFTeXU4QjJEdWZ6NStleStYZUJRREhjZllSUW53SndOdGE2NThVUHFPNXVUaytoTGI5ZjgwMVQwU3Z1cTU3V21tN1V1cExDSVA3UTVGTUpqZXdiWHRBS1Z5eEVSd1IzUmFQeHd1bVdaY0FLQ2Y3RkJFUkVSRVJFUkVSRVJFUkVSRVJFUkVSTVd5aTRQNEl3TXhkcFJuRVNxbnpBQndXajhlLzVicnU3eXV0cTVRcUt5MFNacFBmQTJBaU16OHVoRGl5MU5RSVFiRHpMTWR4M2hWQzNHRGI5bCtWVXRmbDgvbExRcU9zVWNjWTB5NmxMRzJPb1VTcVowVUl0UjVYMlVFOWw4djlSVXJab3JYK1VFcDVPNEFmQU9nc1VwMDVEUGpNVkltWjl5OHNDSVAxbGhEaXFYWFdXVWZPbXpmUEF3Q3Q5ZmtBTGdRQXBkU2RBTDZieitjbjUzSzVkOEpWQitta3JnaEtxYzBBWE03TSt6THpyd0NjRzJxSTlSTm05UDhVd0lrQVBtVG1iMnV0ZjFmY3A2V2xwUUhBdFFCZTBsby8zdFRVTkFhZm1la3VBQUFwNWJwRWREdUEvL1QxOVIyTU1MQXZwZHdKd0VNVEprelkyM1hkc29aU1grUnJQcEZJZkttbXBxYWxzQUlSYlFnQXZ1OXZsVXFsQ3RkbEx5cklFdzJGYmR2SEtLVUsyeG5Iek9qczdGdzJidHk0eTR2N0NTRk9ZZWFQbVBtUmt2WS9yc3puUmtSRVJFUkVSRVJFUkVSRVJFUkVSRVJFRkJNRjkxY0JabjZaaUU0RzhPL2k5bFFxTllXWkR3SHdodGE2WXBBejVCWmp6T09GLzZUVDZjbk1mQTJBUFFGMGhhN3RWYVZwUE0rN05aVkt2U0dFZUlDSXpySnQrM3RLcVp0NmVucHVtajE3OXFLVjNMM2g4ak1BQXdLd3pId2dFVFd0eUViQ3dHNXJVVk9uMXZwbjZYUzZ4aGh6UUdsL0lob2YvbXlTVWg1Y3VweVozL2M4Ny9YaXdEZ1IvY04xM2Nrck1LWWRoQkF2bHpTYjhCOEIrQllBMkxidFl4V0QrZ0FncFh3YXdON2hmMTlIRUlDK1VVcTVGZ0pENHJVQVRNQm41c1IzTVBONTVZeXQ2dXZyenllaWpaajU3MUxLYTRsb0VvQU5tUG5RTUFodUFYaUltU2N3OC84VW00bjA5UFRNanNWaU5RQitsVWdrbk9JZy9wcHd6ZGZXMXU1TFJMZVZyaU9FZUxab1ArWXo4N0N2aFJMT0x2SWxxQU9BdVhQbkxrTTQ2Vk5BS1hVTWdMYzh6N3NRRVJFUkVSRVJFUkVSRVJFUkVSRVJFUkVSSTB3VTNGOEZ0TlpaQU5uU2RzdXlMZ01nRUdpR1Y4VjEzV2NLdnp1T2N5Z3ozNGZndkxqR21CY0FkRHVPYy9Rd2gzUVRnQjBBN0FYZzRwcWFtdkVBemhqbXVpdUZFT0s2TXByN2t3R3NVSENmaUE0aW9xT0ttajRCOERQZjk4Y0tJUjZxc3VwV1JGUnUrZU1JQXVURnRDaWxQaTdUdHhJMWxSWTRqck05Z0M4RGdPLzdYNW84ZWZMaXQ5OSsrNU1WMkhZNTNtTm1RMFFMQUl3RHNDR0FoVVEwbTVuWEphTHZBTENaK2E5RWRJTHJ1cGtxMi9vM015OEdvSWhJQXRpWW1WL1VXajhFQUZMSzY0aG9KMlkrMXZPOEFjZXByYTF0dmxMcVFnQTN4K1B4YXdIOHNMQnNUYmptOC9uOHBVVDBHZ0FJSWNZSUlWNEJVT2Y3L25iTVhKZ0k2U3VTVWxvaDh2bjhwQ0xOL1htVitqR3pJS0xWYW5RZEVSRVJFUkh4MzR6ak9Oc0lJWHFHZUFiNndwQk1KcWZtY3JsWkk3RXRwZFQvRU5HYlphb2FWNXJWZVR5VlVtY3o4MWUxMXNlUDltY05SVHFkWHNmMy9kT1krZkZzTnFzcjlYTWNwNW1JTGdad2o5WjZwU3N2VTZuVWxrS0lNVnJyUVI1UFE1Rk1KcFVRb2lQMDU2cUlsSEp6SWNTQ1RDYnpYcVUrdzVEZDdNZHhuUE9FRUorNHJudm5NUHQvNGUvTk5lbThEd2ZIY1p3bFM1YThQZHh6V29tV2xwYUcrdnI2ODRRUWQyY3ltWGVHWG1QQUdOYUk3NUIwT2wyVHlXVDZTdHJxakRGbklKQ25mV3hseGlTbC9LYnYrMi9uY3JrRnBjdFNxZFFVSXRySTg3em5ocnM5cGRUVkFOWnhYZmQ3S3pPZXo0dEpreWJWMTlYVmJSekdDbGFhMXRiV2pZVVFQZGxzOW9QU1pVcXBwREdtdmpSMlVZMTBPcjJoTWVaQUljVDlwVEVyQUdocWFocXo3cnJyVG1mbU9aN24zYnV5NDU0OGVmTGFkWFYxSnk5WXNPQ3FncHp6Y0JqTjcrVFJ1dWFWVWw4SDhLMWx5NVpkRnlZNGxxV2xwYVdob2FIaERBRFBWMUtEV0JHU3llUld0bTJQZFYyM3FnVDAvMmVpNFA1S0lxWGNub2oySzIxbjVoaUFmWmw1Q1JFZG9KUWFsSFZlRG1aZTF0dmJlME50YmUwc0lycldHUE9hRU9MZEZSMlhNZWE3K1h6K3pOcmEyaDhaWTM2OG91dC9YbWl0andad05BQW9wWjVIYUR6cmVkNHl4M0crV21hVmRZVVFmMlhtM3pIekNhVUxpYWljTE5HL0FldzIzREVaWTdZU1FwVFYwQmRDSEF1Z0cwRGNzcXdIeG93WnN6eVpUTzVhQ1BxdURLR1cveG5GWDhMSlpIS2laVm1YRU5HMDBQVDJRcy96SG14cGFhbVhVcjVNUkkrNXJudEw2YmEwMXJjQnVBMEFwSlNQRWRINnhwZ1R3djgvU2tRSE1uTXZFWjJvbERvTFFRYjZHQUJqdzU4QUFHYitmaXFWZWppYnpiNjhwbHp6TTJmT1hBNWdjYml2eDRYN0J0dTIzeTcrbys0NHpscmx0emd5RU5FWVpoNzJIL2VJaUlpSWlJaUk2aERSclFBK1FsZzlDUVFCRk11eWRoekc2bk5kMTMxKzFBWlhndU00K3dvaG5uUWM1M0RQOHg0b1haNU9wK3NRUHFPVXNuejVjaTVPR3BGU3BnRDgzaGp6V2pxZDNtT2tBdnlyK1hpdVEwVEhwVktwSjdQWjdCOVdkS3dBN05iVzFzMHN5MG9UVVJyQVprS0kzVXVERjhNZGl4RGlBbVBNWEFBVmc3eEV0QTRSSFdXTWVRM0FTZ1Y1cFpRYkVkRnJ6THh3MHFSSmsrZk1tZE94SXV0Ymx2VWNnTmNBSEZpbG0wMUVmelBHM0FIZ3VISWR3bXJvWnhvYkd4ZDJkSFI4TjVSQnJRZ1JuY2pNY3dFTUs1QzBodHliYTh4NUg0cW1wcVl4UW9oWEd4c2JaN1czdDIrN0t0c2FOMjdjeGtSMHBqRm1ld0Rib2NUbnJScHJ3bmVJbEhKN1k4eXZVcW5VSWRsczlyVkNlejZmYjdRczYxSUFqd0JZNFVCbklwR29CZkJieTdMbUFpalZLUlpDaUVjQWJLU1Uyc0oxM2JlR3MwMW1Wc05SUUdodWJvNlBIejgrS1lSUUFBcmZpV2VPZHVBemxVcEpJY1JGUkhSYmtReXZxS3VyK3p1QXNaTW1UZHFzM0xYdU9NNUJSUFJMWmo3Qzg3eEhLMjNmdHUyTEFCdzhhZEtrZFVxMlF3QmVJcUw1QUtZTWQ3ekdtRk9KNkF4anpOOVI1bDZlTUdHQ0lLTDlpR2dqS2FWZTJjbUp1cnE2a3dCY3RPNjY2NjQ5Yjk2OGs0ZXp6bWgrSjQvV05SL3lkUUFYMWRYVjNRMmdZbkMvcnE2dUFjQkZBSllBV09YZ3ZtVlo1ekZ6QzRDcHE3cXQvMWFpNFA1S3dzeFRBQnhiMms1RVk1blpBS2hoNW5MTExRQnhadTRGMEZmVVBuLzI3Tm5UOGRrZkJpdVpUSDZsZEgzYnRyY0E4QVF6WCtuNy9xMmx5MnRxYWhaNW50Y0pZSkJCNkdoZ2pEbkJjWnpTRjR6TlJ2SWpQTTlyTDIxTUpCTGRvV0ZwWjdubEZlQjhQai9zekFZaFJHKzVkaW5sUmdDK3c4elBFTkgreHBnemllZ095N0wrNkRqTy96QXpFUkg2K3ZwV0tMQmIvS0kyZWZMa3RjZU1HWE1tZ0pNQkxBZHdWazlQenkxdGJXMjlBR0JaRmlPNGZtNldVazdSV3ArQ010SkFTcW45QUJ6QXpPZGxzOWwvQUVCWUNiQTdnTGtJREdPWm1aOG1vc1hNZkJBUkxXVG1TNWpaQ0NIdXRDenJycWFtcHRZMThKb25BS2NYL3NQTU55aWxIblpkOTFtc0FrVFVySlFxdU9WYXpBd3A1WTFFTkdEaWlKbkhFZEdlU3FtM3kyeGozMHdtTTZnOUlpSWlJaUlpWXNVUVFteUhvSkt2S3N6OE9JRFZGdHozUE85WnBkUWNJcm9zblU0L1VocUVadWF6RWJ6NERtTE1tREU5QUFyUEd0QmFaNldVRHhIUkVjejhaQ0tSMkNzZWorOEs0Smx5NjVmQ3pMTzExc042SVY3WjR5bWwvQjJDd0dERlRRT0FaVm0vbFZKV0RHSVEwY3V1Nis3VjJ0cmFXbE5UODBNQUxjeThDUkUxSTN4M0RTc3hzd2lxWEZjbzAzaDFvN1grdDVUeUppSTZvNjZ1N21JQVB4cUo3U3FsSG1GbTBsb2ZOSnorbVV3bUw2WDhKeEVkWDE5ZnY2SGpPSHVXay9ZY1NiNm85K2JxWUdYT2V6S1puR1JaMXFCRXFsS0k2RGxtVGdGb0FIRFBxbzdWOHp4UFNqbURpTDd2T0U2cjUzbmVxbXp2aS9JZFV2aS83L3Z2MmJiTmxtWDlRVXA1UU1HcnpoZ1RzeXdMQ0tSd1Y1aDRQTDRqZ21yNys4b3NOcjd2ZjgrMjdkZVkrZEdtcHFZdFZpU2p1MEE2bmQ3RUdET0ZpRFptNW8yTGZtNktvbGhlK0o3dEFCalY0TDVsV2VzQjJJZVppKzlYQStBV0lycHh6Smd4bDZDTWNnUVJXVVFVUXlBTlhBa2JRVFgrSDBzbkNLU1Vtd0ZZRzBERmlZRlMwdW4wK0RBMjhZZEtGVGk1WEc2NWxQSndJbm9qVEdKY3FlRCtva1dMcm1wc2JEd2N3SW1wVk9yWHhRSDFTb3ptZC9KSVgvTmhrdWNZQUdEbXlVUUUyN1ozR0VJVlk1MUNmNlhVdDhMZnU3VFdyMG9wOXdidzdYSXJNZk5jei9PdVN5UVNkVzF0YmQyb0xuOXRJNWlNNUNwOS90OFFCZmRYRXMvemJnVXdJTkFZWmduZkJ1QUtyWFhackhrcDVaVkVkQzRSN1YzTmRCU0FYeTRMUEpWS05ZYzM1TEpWeVJJZktZaG9lc0dRdGtBb1J6TGFXdjhyREROdmJGbldzQU9xWVZDNkhCY3k4NmNBbmdhd3Z4QkNNL01lQUs3dDd1N3VHRE5tekhobTdsMFpVK1B3RC9qM0FaeElSSjh5ODNRaHhPMGxHVnJXdUhIamhPLzdQd0J3SHhFZEw2VnM2ZXpzUEtENEQ2R1VjbjFtdmdQQVg3WFcxeFRhWGRlOURNQWxBRmhLK1RjQXZWcnJvNEQrTWl0YmEzMVB1STFObUptQU5lK2FsMUx1UlVSZlkrYlhpV2piOEVIb1NjZHhqaTZYUVRkY0xNdjZVMmtiRWIwTG9QOUJtSm5yUXArRG11TDJBc2FZS0tNL0lpSWlJaUppQlBGOWYxSmZYOStINVpiRllyRlJsNHhJcFZKYkV0RTNpOXVZK1Y4QU5qTEcvTWh4blA0WFZDSjZwZkM3TWVaOElVUlgwVHJURVNRb0RLQ25wK2ZZV0N6V1FrUzd4bUt4blFDOHc4elhEbU5vUjY3TS9xem84VFRHWEU1RTZ4VCtMNFRZRzBEZUdQTWNBSHhtVi9RWlJIUTFnZ1NPL3F3K1psNEFBTFcxdFozTXZEK0M0UDNyekZ3RHdERHoveFFuOWlpbDltVG1oNnZ0UzJtd3J4S2gzR0pHYTczUFVIMVhCR2ErRk1CM1JrcXVNY3o0L0RhQUYxWmtHRnJyRTVSU3k0bm9UQ0o2TlpGSTdOYlcxdmJSU0l5cEdwLzN2VGtVWDVUemJ0djJGQUNYbFd4RFVQQ3k3UmUxTFNTaVV3SDhwNk9qNC8vWU8rL3dPSXJ6ajMvZjJiM1RTYTV5b3dsd1FNSG1zTzUyNWlDQlFFS29DV0FnRUNEVUJCSWdsRkJDRDUzZ1VFTHZoQkJDSUVBQ29RUkNLaW44NkVVN2V5ZGIyTUdBQVVQQUZCUGJXT1Z1NS8zOWNYdmlkTG9tV1hJczJNL3o2SkUwYldmM1p1ZDIzM25uKzViZFpWNUtjSTRWZHkwVGtXQm1pNGllbExMVUNiMWZmN2J6UE8rRmVvNzV2NTVEQ21ReW1kZFNxZFIyeHBqSGllajN5V1R5NEhRNmZhOFFvckJiZlVqdlpjejhEU0xLNW5LNXUxSEdycGJKWk5xbGxPY0ErTy9peFl1ejVjcmdrM2grbFk3eFF5STZGZ0FLTmhjaTZtYm1QeEZSQnpOM0dHTTYwdW4wQWd4RERNQ2hvclcrVVNsMXRCRGlPQ25sclZycnpzRzJJYVhjaVlpYW1mbit6VGJiYkZKRFE4T0JoVHhtM2p6NGM0SlM2Z2ZsNmh0amRMRmtEek9meU16amZOLy9FUUFvcGI3RnpMK29jSGhpNWxPa2xLZVVadmkrdjFFNTJhVmlGaTFhMUQxcDBxU1RtUGtoSWNRMnlPKzJxc1dJemNrak1PWi9CV0JENEpOeENPRE9laW9TMGZmeGljeno2d0NtQTFpUGlEWUhBR1p1QS9BK0VmMG5LR01uRW9tNGJkc2RVc29EdE5abHY5K2xsSnNITzliMjhqenZvVUdlejZlUzBMZy9UTVRqOGJXSjZCSm1mdjI5OTk2N3FGeVpXYk5tclVWRVJ3T1k3N3J1VUxhanJuRVEwZG9GcVpONFBMNjJaVmxOa1VqRUFkRDZQKzdhQUdnWUF1cEtLVGNIOEYxbXZweUkrZ3p1V3V0bkFId0pBSlJTa3dPOSs4RmdTeWxmWk9Za0VZSHp2QVRnQUdQTTk2U1VZNGhvRFBMZUFURm1SckZtUEJIdDFOVFU5SCtwVkdyWDl2YjIvN1MwdERRQytCMFJUUVZ3alZMcWRHYmVCTUFtdVZ4dXQ0Nk9qa0wvSmhMUmdrcWRxbVN3Qjlic01UOTkrdlFZZ01zQnVNaDdoR3p0Ky81K2xtWGRSa1IzS3FVbUdtT0daT0EzeHV3SDREMEFFRUxjQndDdTYxNWRYQ1pZbmQ0ZGVZbWpDK3JkaWhrU0VoSVNFaExTSDZYVXQ0d3hoWjE5VXdIRUhNYzVCUUNFRUFzS0JoOW1YdG5aMmJraWtEUk05UFQwUE52WjJia2lhSVBMR1lhR0V5SEVsa1IwUm9Yc1U0cWRZWXd4SzR2K3Y4bDEzWThBSUpsTWJtTlpWak16WDF2YVFHZG5aMjhxbGZxbU1lYUFnaGNlZ0FHR2lGS2tsRHVpNkoxdnBLNW5pYWVpcFpTNmdKblg3dTd1L2xHNXVGUlN5aDJKNlBQTXpPVmV6QVB0NzNXTHlqOEdZTzNTSGJ2R0dGc0lNUWJBSDFEZWkvOElabTRzazE0T3U0cHpUNkVmVXdIc1lveDVOWjFPUCtrNHpuZUlhSUJFWmlsRVpESHpNVkxLQVhLaXhURHo5OHM0b1NpbDFCTkxsaXpaZWZIaXhWM012RDBSalRIR1BGajdsUHJqdXU2cFVrb0I0T3RFMUJ2b2doOVFwci9qQVh6T2NadzVwWG5HbUVjeW1jeHpvK1hlcklNMTRuTjNYZmN1bE5obnBKUVBNZk4wcmJWVGxMWVBnRFlBejQ0Yk4rN1VLc2I0QndwR1ZpSWF5OHh2QTNpZ0tOOG1vbG5NN0ZVd25EY3o4OFlBL28xQWZpT1h5NzB6V3VhUVl0cmIyMTlKSnBQYlc1WjFmK0NVQlFEVGduNE9KbmVudWFZQUFDQUFTVVJCVkNZZmdMNTN6ZjBCL05heXJLOG9wYXA2bEN1bEJ1dytCL0lMR2tJSUYvbGRTR0RtOVpsNW9sTHFSQUR2RzJQdUpxSVBtSGxCY0czdlFONG92TWRnK3p6QzVBQ2NDZUFCSXJvU1JUSk54UkJSdFp2OSt3Q3lYVjFkOTBXajBYVlJ0UHVqYUdIakFBQUQ1cXNnN3dvRU1SYzMyMnl6U1FCK1NFUjNaeklaTnlqeUVoRmRYaWh2akdrVVF2eVFtZjhJd0N0MVdPMDdzVnh1SlFBNGpqTkhDREcyU3Y4QjRNOUV0TFpTNnVwS0JaaDVtZGI2M01ML3d6a25GNmNONTVnWFFzUzd1cm9FQU1SaXNXTUFYRnB0OFE0QUlwSEl1cFpsTFFCd2VuZDM5NDBBME5qWWFJQlBKS1FEWGY0UGZOLy9ZVHFkdnJkUU41RkloTkk3UXlBMDdnOFRzVmpzV2dBVEFMd3daY3FVbHNXTEY1Y0dQUktSU09UbkFDWVlZdzVFamEwalNxa3ptWGxTbWF6MUFJQ0lkcFZTVGltVGo2NnVyb3VISWJqcm9JbkZZbjhBTU5ZWXM2WG5lUS9VckxDYVllWk5wSlFyNmkxZjdpR1BpSTRCc0VJSWNaa3g1cXNWcXE1RFJEVTl6T1B4K05qQ0F3N3lYNGlkeUFlK1hRemdRd0QvQmJDTWlKWWh2N3A2QW9CL0dHTitRMFFyaUdpRk1XWTVFYTBBc0FjUm5jUE1md1hnckxYV1doc3k4MVpCMjNPQytxOENtRjlrMkJjQU5tRG12OVZ4T1Fhd0pvLzU1dWJtODRPSHZYMEJ6QVNBU0NUU25jMW05N0p0KysvTXZGN2RKMXFDTWVhWm9vQzZsYmFFZnBuelVrVXJpZWhJRk1rRGhZU0VoSVNFaE5RUE14OUtSQVdwaGtZQWExRSsyQ1VBUElqZ1piNkFaVmxmSWFMN290R29SSm5kY3lPRjF2cGFBTmRKS1k4aW9uZGQxKzMzTEJ3WUJycGMxNzBVUUU0cGRYNXBHMEtJMHdCa2hSQjlIdm1CWi9xdFJIUm9lM3Y3bndGY3VTcjlISW5yR1FRNjNLZzR6Ump6aUJEaXJLYW1waHNkeDdtblRMV3ptTG1YbWVjNmp2T040Z3pmOTEvcDZPam9HTXg1R1dOK1VjN0FKNlhjZnpEdGxFTUlzWWxTNml3QXM1bjVDMFFraEJEZkEvQWtNNzlDUlAwOEM0bElBRGdNd0g4Q3cxRlpyK01LdkJiMCszNThJdmZSQldETHFWT25uck40OGVJem1Yay9Jb0lRNGlZcFpaK0JtWWkrSjZVOHVLUzlGVnJydFlzVHROWW5PNDV6NGJ4NTh6NXlIT2NyUkRSQXpwV1ptd0NNS1pkbjIvWWJBSjRiTGZmbVVQbGZmTzYxQ0FKaVhoNVl4dHVDbjhMeENVQVRmeUtGK2hMeTc1Y0ZPclhXZlF1UVVzcHZBemlaaUI1MFhmZG5wY2VTVXU0ZnZNZGNYcXlOTDZVY05YTklQQjd2TThabXM5bTN1N3U3djJSWkZzZmo4YkZDaUlLMi9iTGljdVhvN096OEdFWHZzaE1uVHR5YmlDWUN1QnA1SS94aHBYV0k2RFFpMnBTWnoyUG1zb0d1bVRrTjRNZk12RjFRSjhiTWdwbm5BT2owUE84TEFKNHVsSmRTVnRvQjhEL0hkZDBIcFpUUEU5SFhrc25rTnNXTE5jemNRRVF3eHBSOWQwNGtFaTFFTkp1Wi94RzgwMytBL0E1NHhPTnhFWXZGM2did2x1dTZxU3BkNk5zQkVZMUdMd0FRN2UzdC9SRUFTQ2x2QnBEcjd1NCtxU0J6ckpTNktqaEd4blhkdnUvalNrRnVoUkJISVM4TlZKRktDd1FsdkF2ZzNPS0U0WnFUZ2J5TnFaQStYR08rV0VWQ0tkVUw1T1czb3RGb1Jac2pFUld1VlcrUnphc2Y0OGVQM3dHQXpjei9LcGNmTWpqV3lJbGhsSElwTS90RXRBK0FCVXFwUjVuNWFxMzEzd0dRVXVwYUFMc3o4ODMxUkV4bjVvTVFiSDBwSm5ob0FETi9FWUFxVnpjU2lkeUkvSVM0dXZrdU16OGxoUGd0OGhwYUZiY2dHbVBXQ3lhL0lXbmNEWkhYbVhrdlk0eXdiWnVNTVZXM1NETHo1a0tJbjVla1Bjck1MM3FlOTM0NUw0bGdra3dDcU9uSkVZdkZibE5LMmE3cjdnMEFXdXVEa2Y5U0VvN2pIR0JaVnA4K2F6d2VIeHVMeFU1Z1p1MTUzczhCUUNuMU5jdXluZzhtMnhjZHgza3plRUR3Mjl2YkYwZ3Bqd2F3VUFqeDcvYjI5amRSWWx4UEpwTkpJb295Y3kycElodmx0L210a1dQZWNSeUhpRTVtNXYvVFd0OHZwVHlyVUM2VHlYeWNTQ1IyeUdReUh3OWpRTjJvbERMSnpHT0RyWUNDbWZlaC9KYjdsNWo1OEVRaWNjV2FJS01WRWhJU0VoSXkydEJhNzFMNFd5bVZadWEzdE5aOVdxMkJST0NhQWlQLzdQUEZWQ3IxVEh0NyszK0F2bmhOcHdMNEt5cElKMGdwNDhnYkVXOXhYYmZQRU1UTU1TSmF5eGdUSzFkdnNJekU5V1RtN3dSYjcwdlRQd2F3R3hIdFZxRnFsb2dHR0JVdHk3b2hrVWpjRnV4QUxUQUJRRk15bWR5bXFQMzNCdE5QS2VXUGlXZ2pZOHg0SWdJUkhhbVUyaEhBUzY3ci9xUlFyclcxdFdIOCtQSGJBU2dZeWs4TkRLYVBJeC9NOENnRXNnYUJBYXVmQkVQdzNINFlNMnV0OVlCNFZMVm9iVzBkVDBSN00vUHZnNlNYbVBreEFDY25Fb25mSVIvNzYya0FoUjBjQXNBRnpLd0JQRnpjRmhIMUFublpLTXV5ZG5KZDkyTGtZNXA5QkFEQmdzZ0FJMDhnNDdKUWExM0ptV25VM0p1ajVYT3ZCMmIrS1JGdENDRGIzZDA5cVdDb0JQTEJUaTNMY29QZEg3ZlhhSW9Bbk1iTTcvbStYNWUwVDRIUk1vZWtVcW5MNnBramlPamlXQ3gyY2JVeThYaDhuV0s1RkNMNkFZRC91cTVia0JmcWQ3MGR4OWtDZ1lNWkVUMm50YTRtVGRzbkdTYWxmSXlJV2dhak5yQW13WGtab1VtbG12TVU2TFVYUzlBVlkxbldpY2pyOFJjSGFNMEJRRFFhM1FMQVpHYStGWFZJRHltbFVnQ09ZdVlmejUwNzk4MGdJUDJSelB4dzRYNlJVbjZGbVk4SDhKalcrdnlpdXFjeDg5SGp4bzFUUlE2UkFBRFhkZGRDR2NtOFdxUlNxV2g3ZTN1eHpZdUJrWm1UVTZuVWxKRWE4MlhhdUJaVm5EZXBqcFdPd0dhaWE4a2VoZFJIYU53ZkpvS0ovUUFwNVJrQVRtTG03MUUrbUdZSGdMY0JmQTNBb3owOVBTZlUwNTdXdW13VThHQzc3aE1BenROYVh6TFlmanFPc3lzUkpaajVONE1JUkZzWHZ1LzdRb2dNZ0oybGxEL1ZXdmNMSEtTVXVnRkFFNEJlWnQ0SnlBZDNyZFh1akJrenhqVTFOUjJqdGI1MHFIMFRRbHlVeStXdVM2ZlQ4NElBVkp0NW5sZjJHaXVsemdUd1l5SmEyeGpqdmYvKyszMnlOVnJyMzZQS29rVkRROE9Ya2IrdkhxL1ZwOEJMdmRpVHhpUVNpVEdXWmQxRlJIc2FZOW9BbE4zZTdUaU9BK0JSWm41ZFNubWsxdnJ2QmFOL29YbXQ5YzNGZFJLSlJJdHQyMXNFZW5TTGhCRDdCdjBvRzJDbWdKVHlOUUJYYWEzN2VZcXRxV09lOC9KRE9jNEgwQm53aFRPVVdBakYyTGI5VmNkeDFoWkNKSmw1Q2hFZEF1QVFJbm9Dd0Zla2xQc1IwU2JHbU11Tk1mOW5XZGJSbG1WZEErQ2JxM0xja0pDUWtKQ1FFSUNJS3VvVGw1VDduMmg5WkxQWjcwZWowZm5NL0hNQXM0UGtpNG1vMi9mOWFrYXZjNGlvSjVmTERkaHlQNUlNeC9VTW52bUhKVkJzQWFYVWJ3QjhxelM5SlBiUmI0MHhWZlgyaXlHaTlaR1hEbzBGLzYrRnZGUEdzbmc4dmphQUtJQnR4bzBiOXdHQU1RQzZBY0FZYzFWWFY5ZDVDeFlzV0M2bDNBRjV3MUZGemVMR3hzWnh6QXdpR3RJejU5aXhZOXNBd1BmOXVVSGNLZmkrL3hQYnRqZXdMT3ZBUUdMbGxFQVdGQUJzcGRRRkFGeXRkZG54STRRNEFjQ0JTcWtkdXJ1N0R4d0pyZjAxOWQ0Y0xaODdrSC92RVVMTThYMy9zRXdtMDgrYlAxZ0FQSmJ6bXZ0VG85Rm9IUDA5NFQ4UEFFS0lta0dtcFpTSEVORm1BRTViMVhlak5YVU9TU1FTWTJ6YnZxWlNQalB2UmtTdHpId2JFUzJ2VUd3MmdJMExpMlFBSUtYY2dZaTJRbjZYZlRrRUVWMUQrVmdMeE14YkFPaG4zSjg1Yytiay80WFN3a2pqZWQ3VEZiTEdBSUF4Wm9BSGQ1R01MNEQ4NTJaWjFsWkZSZllCQUNKYUZzak1WVVFJTVkrWmIyQm1DOEFVeDNHdUJMQTlFZlZrczltVGdENXA0ZDh3ODVzQURrVC9tQWNaSXBvZWlVUnV4c0R2SHg4QWtzbmtKa0tJczRqbzdocnhCQkdjODRWS3FkMTgzejhoblU3M1NUNlB4SnljeldhN1JtTE1seU9YeTgybzVyd1kySjdlckpRZmo4ZkhFdEUzQUpTVmR3NFpQS0Z4ZjVqUldyOE80SVJVS25XaE1lYmhZT0p2QXdCampFZEVZNUdYWFBtZkVHeVpTMXFXZGROd3RKZk5ab1ZTYWphQTR3RHNER0E1TXo5T1JDZEpLWi9SV3YrdVVKYVpXNGhvajZBZjNRQnVyRFVoU2lsM0NWYmpHd0VNeXJnZjZKNy9LVGcyTE11Q1VubkhieUtDVXFycWcyWHc0SVJwMDZaaDJyUnBDTHdTV3FyVklhSmptSG5weXBVcjZ3bHd0UTRSOVUxNHFWUnFBMlorRUlCaTVwdTExbWRYcXVoNW5wZE1KbmNTUXZ5YWlCNVRTdDJTeStWT0tqeWN6Wnc1YzNKVFU5TVd3Y1BFRmtTMEJZS0ZCR2IrY2x0Ym13QndQSUFPei9NcWJvc05KdDBXQko0SDVWalR4bnc2bmI3ZmNaeUk1M21sTWtHVjJMQVF3YjBZWmw2N3NPQ3NsUHBOWVVFS3dKMUJ2SVBsbE5mUmZCSEFGVUtJRjFLcDFBUm1uc1BNcjY5WXNlS09oUXNYOWtncGJ5U2lIMGdwajlOYVgxZDZuSkNRa0pDUWtKRDZDRjdZcTNydUZiYi8rNzQvWUZ2OVNDS2wvQXJ5UmtJQWVKQ1pYNUZTN2hnOC94NEE0SFloeEtaU3lrMHBMNm5ZaDFKcVUyYmVqNWx2V1owNy9VYmllaXFsSGlsSVRBeVNSN1RXZlRyRHVWenVGQVRCUllVUW13c2hmc25NQzMzZjM2dW96a2RDaU0xTEc2cUU2N3FIQVVBcWxackp6QzhaWXk3MFBPOTJwZFJQR3hvYTNpWWlZdVlQbWZrMlk4d2psbVYxQVhnR1FPZUNCUXNLaHBBb2tOY1RyM1NjWEM0M3pySXNNSE4zTGVrREFPanQ3YzB1WExpd1Q2NUNDUEVGQU5sbHk1WjFOamMzQXdBeW1jeVM2ZE9uSDlEYzNQd0tNejlmWk5pdkM2MzFJVkxLMTRub1I3RllUQ3VsOW5OZDk0bmFOZXRqVGI0M1I4dm5EZ0JFTklXSXRrVmdEQzFHYTkwWkJCTjlEc0FMQUxaQWtYRmZDREVyYUdOaHRlTW1Fb2t4UkRTSDh6SGk3cW9pWGJVVkFERHp0bExLaVFDd2RPblNoNG9sUzlia09TUjRMeDRnWVZKQVNya0xNMytzdFQ0U0ZaejNsRkt0QURZT2RuQUFBSWpvdkdxZGtGS2VHYndQbnc5Z2R5TDZZa24rQVFCK3JwUTZ4SFhkUWNmTktFY2lrUmdUaVVUV1orYUpydXMrVzd2R2FxY1FqSFhBOTFza0Vqa2JlUWZRQXA4am9uS3l3VCtwNVF6dSsvNWhSUFFxZ0kwQTdFSkU0NGxvTFdZK3Q2T2o0OVVaTTJhTWEyaG91SitaeHhQUmwxelg3ZWZsN3JydTM1UlM5d0xZVDByNWtOWjZnQndVRVRVUjBiZVJsK2lwYWR3bm92MkMvbnhVbkQ0U2MvSklqZmx5MkxhOVFFbzVaTS85V0N4MktQSXlZcnRLS2JjSTZ2UzZycnRmVVJ0SEZpM29PQURHU3lsdkRmNHZLOWY4V1NZMDdnOHptMjIyMmFSb05McWZNZVk0SW9vRCtNQVljd2NSN1N1RU9Dc2FqWjRvcGJ5Tm1hOGNicy81V3FSU3FTWm1kcGo1NyszdDdaVldtdXVDbWFjUkVTekwwc2dIdS9vdk0xK1l5K1d1aWthaks0d3h6eFBSYlZMS3Z0WGI1Y3VYN3dlZ1ljS0VDZFRlM3I0TUZiYnhNSE1qRVVXbGxIY1IwWUVBM3NFbkViYnJadVhLbFM4ME5qYnVWSktjcEh3Z2xSc0RRL29BaU9nZ0FJY3k4NjdJNnhVQ0FJd3hWUjlJZ3UxM3N3R2NXL1FnMkVjZ1lZUGUzdDVZUzB0TEl4RjlydUExTDZVOHdCaHpJNEFtSWpwS2E5MXZleUVSUllQZmZkY3NuVTcvYytiTW1ZbW1wcWJiQVJ4cFdkYjJ3VVBDczQyTmplY0QrQUVBSnFLNXpQd1FnS2R6dWR4VFJNUzJiZjhGUUNNemwwYWJ6NkxvWVRJU2lXd1k5UDNWU3VlOUJvNTV2MHdnc21wOEkvanBSL0I5NUFQNUIxY2llcDJaNzJYbTU1ajVoWFE2L1pLVThnMEE2U0NLT3ltbEhnR3dNWUFEQ3cvclFvaXptWGxQQU5jNGp2UGhJUHNXRWhJU0VoTHlXWVljeC9sZTBmOVRpS2pIY1p4cWtoZUY0S21yNUkwNldJam9BUlRwOGRJbkFRQUxTWWNTMGFFQXdNenppS2pQQVNhYnpmYll0cjBRd01HTzR6emdlZDZRNGlIVjA4MlJ2cDZjRDE0N3I1WUJySVNmY2tuUTIyQ1JZekVBS0tVS0RpODltVXhtYm5FNXgzSHFOdTVYZ3BrMU01OEY0RFFpZWtacmZSSUFTQ2szTDJPZkdBT2dxbmUyRUdKeVVPYVFXQ3gyU0szangyS3gyNUhYYWkvMFoyc2l5aXhhdEtpN1lOd0hnQWtUSmlTSWFDSXpEOFhEMldpdHo1UlNab2pvS21OTUphL05laGsxOTJZbDFyVFB2UXB0aGJoeHpBeXQ5VmdwNVh0RTlEVUF4VHUzdjhMTWkxelgvVStaTnFqZ1lXOVoxaVVBMWdjd3ovZjlTYlp0bDlPekw2NVl2Sk44SGNkeFpoZjl2OGJPSWRVSXZMYzM0YnpXZDhWZCtaeVhSVU5qWTJNUEFEaU9jeER5c2RWZUlxSjFTOHNycGI0TTRQeGdBZTRuU3FsbUFFY21Fb2t4bVV4bXBWSnFEdktCWjkvM2ZmK2owdm9sRktSeFJTS1JXRmNJc1FHQThRREdTaW12UXo0STd3WUFOaUNpU2N3TXpnZE5IbkpzdVJHa2xabU5FS0pmQU5aRUlxR0k2R2htL2pPQUx3UEF5cFVyWDI1cWFtb0RBTXV5SmhIUjQ4ejhaOS8zVDYxMUVDSEVZcTMxN1VIYll5ekxtZ2RnZms5UHo2V0JiSmFIdktIOUF3QjNTaWtia1Y5WWFFTGVEdE5RYUl1SXJrMmxVbjlyYjIvdkYzelc4enhQU3ZrQ2dGMmtsQnNHam81bENleERHd0hJcE5OcFhaSTkzSE55VllZNjVxdVVPNTZacSswK21VeEV0MWJJczVuNVpNckxwUG5NL0JHQXp6TnpDZ0NFRUQwQVhrRitiQmVDVFU4QkVDR2lyd2IvTjFSbyt6TkxhTnhmUlZwYVdob25UNTdjWmxuV3RvRm43N2FCSVhhNU1lYXFiRFk3Wjk2OGVSL0c0L0V6WXJIWW9VUjBPb0RqaU9nWUtlVjl2dTlmVmhUQkc0N2pIQ0dFS0N0UEVsRDRFcG10bEZxN1VpRmp6QXJQOC9wNWZ2dSsvd1VoUklTSVZuV0YyQTZNN3FEOHR0QWZNL05WQlowd0FFZ21rd2NMSWI2bXRYNjc0QzBmR0R1clRoSXpac3dZaDd6WDk3amdHTC9PWnJQSGwycWUxVU93MWEzUGcxNHBsV0xtWXdFczYrM3QvZkhjdVhQZkxWZFBTcmtsRVdIcDBxWC9MQmRNcFVLZHFVUjBENEEzaEJEWFZpajJPZ0RFWXJHSFlyRVlrRGV1UHlHbFBKdUlMbVRtMXdEczVMcnVpMEdiRndDWUJHQUZnRlJ4R3lYbnVJZmpPR2NJSVM0RThJampPSjgzeHR3c2hQaVhFT0x4d2hkU1MwdEw0N1JwMDQ1Q1hwTnpESUFqdE5hbGtqd3ZNL09oVXNyTGlXZ3BNeGVNM2k4V0NveW1NVjhQekh3M00xOVdtaTZFdUFUQWpnQ2d0ZDYzV2h2Qnd0bnRBSFpqNWx1TFYvbmIyOXYvNnpqT0hrVDBKQkhkS2FWVVFvZ3pDdkVVUWtKQ1FrSkNRaXBpbGNZL0FyQldjUm96SDEyY1NVVHJBRUFrRWxtdE8yV0pxQzJielZyMWxEWEdaS1BSYUYrL096bzZYbTFyYTl2U3R1MG5pT2pCUkNLUnltUXlDNnExTVVSV3kvVWtvdmVLQTNEV0lwQjRySlMzSVQ2Uk5od2pwZndkRVozaHVtNVY3K1RCVUhodWsxTFdJeVU1UHZoZHpWQzVMZ0FFQnF1bktoVUtqQlpIb01Tams0aWVCL0I4YWZsME92MThNcG44UWpxZEh2TFkwRnIvWnZyMDZROHRXclNvMjNHY2J4QlJKYjMxSmdEckZJektwZVJ5dWVOR3k3MVppVFh0YzYvQ2UwUjBjMG5hWTBTMFcwdExTK1BpeFl1N1dsdGJ4d1BZTW5nZkxVY2pnSStsbExzQU9MYVFtTWxrNWljU2lmWExWUkJDN0NHRXVBSEFJYmxjN2w4QXNHalJvZytVVXFOcURpbEhOQnJkT3pqT0g1RjMwRHJYOS8ySHl4aGdZOHhzWE5mTkFvQVE0bUxPQjB0K0NVQy9CWTFBTnVsQkFKWXg1amdBT2QvMy8yaFoxZ2xDaUgyVlVuc2k3MURtTXZQZTZYUzYzM3Q5VzF0Yk00QnhBTlpSU2ozRHpJdUphQ21BUXhFRWx5M0F6RWNDZUF2QUd3RCt3TXh2TVBNYlJGUlhZT2JWRFJGSkFKMmw3NysyYlYvR3pMN3YreWRhbHRVTzlObU01Z0tBNHpqZkNSYmE3aXRkMksyRlpWa1hBVmpmR1BQbFFHdS9WMHI1SmhHTlI5Nm1rZ0x3TW9DL1VGNmk1Z1JtZm95WmZ3M2c4MEtJczR3eDF5SXYzZE1QWnI0bEdQTkhBamlyTkwvb3ZBOEJBR1BNYlpYS0ROZWN6TXpIZXA3M3EzSjV3TkRIZkNxVktpeCtGSTR6QmdCeXVkenowV2kwM0VJaUFLQzN0M2VkU0NRQ0FHTlNxVlNmbC8yNzc3Nzc4WlFwVXc0am91bEIwaTFhNjE4N2puTTRFYVVBSUZCZ2FDMXVUMHI1RUlCVzEzVm5BVUF5bWR4TUNQRmJJVVJ4bkliUE5LRnhmeFZRU3AwSzRHTGtnMzhBZ0NHaXB3SDhkdG15Wlhjc1hMaXdiNkFGRThvdEFHNXpIT2RnSWpxWGlQYTNMT3RiaVVRaVVaaXNpR2huWnQ2bDlGZ2xmQXpBWVdhblVnRWllaDlBUDBPbkVHSnJaamJaYlBiM0ZhclZTNDZJNWdENE9qTWZwclVlRUxRam5VN1BBMUJUVDcrVXhzYkdOZ0FUbWZrOVpqNHlDQ2d5WkZwYld4dkdqaDE3Rk9XRDhPeEVSTXVOTVh0VU11eXZBc2N4ODJSanpEYnBkTHJzcmdobXZnM0Fqa1QwQldZMkFIN2xlZDV2WjgyYU5TVWFqYTdEekdjVkw1QVEwVVlJQWpveGN3K0FQK1J5dVYrV2E5cnp2SXNkeDNrR1FHL1F4a2NvdWY3VHBrMzdQb0FyZzBXRTNiWFdBK0lDWkxQWk9iWnR6eUtpRTVCZnhGbkp6TGRwcmY4QmpMNHhYdzlFOUo3V2VvQTBrVktxM2dkdUdHUCtTa1JiQS9oTFQwL1BzYVg1bnVkNVNxbHZNdlA5QUg1Z2pMa0hSUXNtSVNFaElTRWhJV1hKdWE1YmNLRzFsRkk5eHBoclBjODdxVkNnTkhnakVXM0V6Rys3cmx0UlBtTWtLQVRQclplQzgwdUJqbzZPcFZMSzNZaW8wN2J0YTVHUFhUVGNySzdyK2ZWS0JvZ0tOQUo0cEZ3R001K0F2SFBRUENLYXhzeWJBM2hDS2ZVMTEzVXpnempHa0JGNVBVYUIvSTdZN1FFZ204MitVYVZLS3dBUTBlMnU2LzYyVXFGQUZ2S0lRQjZsRDlkMWYxcXBqbTNieTVWUy9UNGpaaGJCOFRZTFpGdjZDR0p0OVRNMEY1eVhqREVMTGN1NnZqaVA4bktheHpKekx4RmRFN3l6RE1DeXJMbWo1ZDRjS3F2N2M2L0NPNjdybmwrY1FFUy9CM0RBbENsVDlsdThlUEd2eG80ZHUxL2dkZnh3YWVWNFBCNEZFR0ZtQm5BM0ViMkxUeFlwY3BsTTVqOUtxYk9OTWU5NW5uZGpvWjZVc21DTWY3OVlMbXkwelNIbEVFSVVkbFk4R0kvSDEyTG13eTNMK3FIak9MdVc2TVkzSUFpaURBRE0vSndRNGd4alRMOEZqRVFpOFRrQWYwT3dlOHV5ckE4QndMYnRmeHBqUGlTaVh5QS9sbTVadG16WjhjVnlURkxLbXdCOEJjQ21sTGRrKzhqdnRQaWpNY1pRWHM3NGRXWitJMWhjNkExaTFmMVA0c29NbGlCVzROb284L2t3czhmTWoyVXltUVZTeWdGMWlXaDJVSzZuRHIzOXh3dUxCOGxrY21ma1phT3ZLdjQ4aFJBN3RiZTNaNE40REN1STZEN1hkYythUG4xNmJOS2tTU2NBU0FjR2NwSlN6Z0pRZG9ISkdIT1BFT0lLQU45TnBWTG5sM1BhaThmajBjQlp0ZHYzL1R1cTlYMDQ1bVFBbmRXT01kUXg3L3YrbVVLSUFRc1lrVWdrazU5U3loTVk5Z0ZnRGpQM3hZS1pOR25TMlVLSUh3TDRLL0t5M2dPUVVzYUphR1BYZFN2ZTAwRXN6ZU56dWR3YXNSTnNUU0EwN3E4QzNkM2RkelkwTk94RlJLNHg1aGxqek4vcWlQU2M4enp2OWxRcWRSY3pId1pnbytKVnlGb2V3cXNDTTI4TjRKbmhNR3k3cm5zOWdPdHJGaHdrbnVjOXJaUTZxcnU3KytIaENDb1NhSjV2VDBTS21YOG1oTGpBODd4QnZYeFZJb2duVUhpNE9WZEtlWE02blg2N1V2bkE2TDVyYVhyd2VRd3dDTHV1ZXdpQTc3UzJ0a1lXTGx6WWl4cGY0SjduL2F0YXZ1dTYxeWlsL3RQVDAvTmdJVko4S1IwZEhhOEMrRUtsTmtiYm1LOUc4SGxVMUlKelhiZVMvdVFBQXMvLytWcnJvMUJCZDlKMTNiODRqck1kZ0UwOHp3c04reUVoSVNFaElZTWdsVXF0Rjhqa0pWcGJXeHRLdGFxTDJKS0l4a2dwSHhKQ0hOL2UzbDdOR0Rlc1NDbVBSKzNnY0Nkb3JYOVJMa05yL1hxZ0ozdGNLcFZhWjdBTEJvTmhKSzhuTXo5bmpEbTkzcjRJSWNyR0pDb0tJSG9ERVNXWTJmWjlmM2ZidGg5bjVzY2R4OW10M21Pc0NzdzhYVXFaUmY0Wkx3cmd5WG56NWxYMFFpYWliWUkvcXk0K01QUEV3Q3UxN2gzS3pCd0gwTzk2RlVuSWJCUDhGT2RkZ1NJdjhsbXpacTBWaVVTZUpLS3pBd04wUDQ5bktlVVZRWHVYdUs1Ymx5ekthTGczaDhLYTlMbVhzbVRKa29lblRwMzZvUkRpSkFCM0VkR3h6THhFQ1BHSDBySU5EUTBUZ3Y2OWcveFl1QlRBWlFBS2NRRjg1QjNRWmlRU2lWL1ZHMkIzTk13aDVaQlNiZ1ZnU3dEL0tPd0FjaHhuZXlKNm5JaitJcVhjdVJEVGdvakdjVkdjaFpVclYzNDNDTERjMTE0eW1aVEJkVjhid0xOQjJ3Q0E5dmIyckpUeWRpSTZDY0JacnV1VyszN1lpNGlXTVBOVnpQeDFJckpjMTkyeUtML1BHMXRLZVJieU5ydzF6ckF2cFV3QytLaFVwb2FJOWdjQVpoNHdOb1VRbDdlM3QxZXpKVXdOeWxYeVppOHQrMzZnR1g4WE0vK1htZWRMS1M4a29oa0EwTjdldmwvUXA0a0FZSXlwZEEreTFucUFiRytCVENienNaVHlYaUk2M1BmOWJ3QzRyN1JNTkJyZEU4QmtacjZ6bWdyRlNNekpwYXpLbURmRy9BSkZhaGhDQ01ITVB3YndKUUNuTUxOTFJPdFFQcmJFL3hsalBnU3dSMkRBLzZVeHB0L0NoakhtRlFCVHN0bnNkWkZJcEZMdzcyOHo4NGtJZ3FCWGdwbXZ0U3hySWNwSUxIOFdDWTM3cTBCZ2ZQN1NVT29HcTN1M0RHK1BxcU8xSG1CWVhoMjRyanR4a09WclhwZmcybGVQcUJMUTA5TnpVR2RuWnpkcUJQc3BvTFdlZ3lDQTEyRFFXbGMwN0s4Q3BzcUQwbURoYWw0azlURGF4and3OU0renpyYUxBeXpYM0JIamVkNEx5QWZBQ2drSkNRa0pDUmtFdnU5TElRU0lhSWZ4NDhmL01SNlA3OW5aMlRrZ01DMkFtUUFXRU5HZTJXeTJzS1B2TFFDMW5CRldHV2FPQ2lIR01QTVpWS0xOSFJqMExtVG1TS1g2QWM4UzBmSEdtRTBBakpoeGY0U3ZaeTdRMEsyWGNzL29oRUJQbkptdklLSmZBVUFtazNrdGtVanNaTnYyUDRsb2tqR1ZuQmlIRDJaK2xZaHVRZjdkK2EyVksxZGVwNVJxTFNjTjVEak9SQUE3TXZQYld1dVhhclE3aVloUVE3ZTRINEZVU2VrN2tLMlV5akx6endKSGs0cEVJcEc5aUtqVkdETzVORThwbFFCd1BJRDV5NWN2N3pOQ0poSUpsY2xrTkNvWUZFZkR2VGtVMXFUUHZaVEZpeGQzVFowNjllY0FUcGRTM2s5RURqT2ZWMEgyc3hVQWpER0xqREVYWkRLWmowdDNEakh6K1VUMG1HVlpQMERlK0YrVFVUQ0hsSVdJZmhMOGVYVWh6Zk84bHhPSnhNNldaVDFCUkgrU1VpWURJL1VFQUgyR3p0SzRla3FwcnpQejc1Q1gyLzBlTTA4UlFoUWI1dUg3L3ZXMmJSOEhZQmZrZDhEM3U0K1llYWJXK2lPZ3owQmUvSDQ1R0FvYS9hdVZRSjcyZkFBL1JENytZSjl4djYydHJabUlqbUhtbnFWTGwvNjF0RzZ0Qld6Zjl3OURtZURTQllRUSt3ZGU1YzhDK0M4QU1QT09sQTlNRFNLNmhabVhNdk1yNkwrcjVYTkIyVlZaWVB3MWdNT0ZFRWVoakhHZmlJNEp6dUdHYW8yTXhKeGNwaTlESHZPWlRPWTFBSzhCZlovMVhRQytSRVRIQnc2L0NPU0VUdkI5LzNmcGRQcEpBUCtTVWpZUjBmZUo2TVBseTVlZlZXTFQrbUZ3ZnZWMFA2Uk94UCs2QXlFaEkwM3drTEhhditoQ1FrSkNRa0pDUWtLR0J5TGFBMENXbVE4QThPVllMUGFZNHpnVG1mazNSTFJwSnBONUI4QnBRRDZlVG5GZDEzVjMwRm9mczdyNktvVDRoZXU2MXhmLytMNS9lejExaVNnVy9CNHU1NDVLeHhteDYwbEVYN0Z0dTZQZUh5SWFFQlJYS1hVc0VYMEp3RS9UNmZSYnhYbVpUR1pCTHBmN3ZPdTZBenhCQjBzcWxab1N5SWhVZlMvV1doK3R0VDZpU0I3bFphWFUxV1dLSGcwZ1JrUjNsOG5yaHhCaUtnQXc4L3UxeWc0amV6T3o2ZTN0ZmFBa25aajVwa0RpNTdDQ0lVWXBOZHV5ckJlbGxDY05iQ3FvT0lydXpRS2Zoczg5bDh0ZHlzenZFZEVlelB5MjcvdFhsQ3ZIekRPQ1B6c3JlZVZycmYvT3pDOFMwYW54ZUh4c3VUS2xyT2x6U0RtQ2dMamJBWGl5VlBJajJGbitEV1BNcFVYZTV4T1FqMzlYRm1hZVNrU0NpUGJ4UEsvc0hKL0paRjVqNXBzQUVlbThOd0FBSUFCSlJFRlViS09VS2lmZk9waEZqSW9vcFM2U1VqNFdqOGNyeHFnYmJwUlNzNDB4blFCT1JWNDY2TTNpZk51MnIwYytsbUpEYzNQejlhalRPYk9JTVpsTVpsNG1rNWxiK2lPRWFCVkNuTTdNbmpGbWw4TENWamFiZlpTWnYyZU0yWWFJcG1xdEoybXR0OUJhWDFobzFMS3NMWUxmODZzY3Uyb01uU0IyNFJzQXRrOG1rNXNVNXlVU2lWbEU5RlZtZmo2VHlUeFg0eHlIZlU0dVpyakd2T000RGpNL2lieVgvTG01WE82aFJDTFJra2drV29pb0lFYzF0WkRtKy80Y0FMY1QwY25qeDQvM0hNY0p2ZXRIbU5DNEh4SVNFaElTRWhJU0VoS3l4aElFaTl3THdEKzAxcjloNXU4dzh4ZUVFSC92N3U2MjJ0dmI1MHNwdHc3Uzd5R2lWMHZiU0NhVE95dWwvaHhJdlFBQVVxbFVMUy82RWNmMy9mVWR4NW1lU0NUR3pKbzFhMzFtUG9xWmU3TFo3RWdFMUFVd2N0Y1RBRGdmalBDN3hwam00aDhBQmJuRFhjcmtIY1hNOTVhMEUyZm16cDZlbmd0UmhucWxROHFSeldhYkFFQUljVFl6LzRlSWJrb2tFbE5xMVN2UTBOQ3dRZERIZmhyaXlXUnlQU0k2alpsN21ibW1mQ2t6cndVQVJMUmFQTmNETDlydGlPaXBVdmxUS2VYM2llaExSSFNKNjdyUEZ0Szd1N3YvU2tUekFGd1VlQlgzWXpUZG02UDFjeWNpSzVGSXpGSktIYXlVdWl6UTdFYzBHdTBob29JeDlXTlU4SEFXUW53cGFLZHFQRHhtbnNQTTE5aTJYZE1iZURUTUlhVTRqdk41SWNSTkFMSys3eDlmcm96VytuSFA4eTRHK3NaZ0k0Q0tBVHUxMW5jeDgxYXU2ejVZN2RoQ2lITUJ2QW5nS3NkeGRxcFdkcWd3ODJRaTJxRmNucFR5S0tYVWFhaGhzSzZEQ0FBUTBmcEtxUWNBUEVKRTZ6SHpKVXVXTEduVFd2ZnB2aXVsVGlTaUE1azVEZUFQUlBROXBkUlY5UjZvcmExdEk5dTJuNWRTUHBkTUp2dkpCa3NwZHlHaTN3SllDR0RuNGdXU3VYUG52cW0xdnMzenZLZmEyOXZmQnlDVVVwdEtLYitONFB5WmVWOW1YdXE2YnNVZ3ZVcXBMYVNVQzZwby9YTmgwVW9JY1dSeGhtVlpKd1FGcnFseGpzTStKeGN6SEdOKzVzeVprNldVTnhGUk96TlBaZVlMaWVoQzI3YmZMUHdRMGExQjhRZUswd0VjeXZtNE9ST0VFQTlLS2VjcHBXYVhkR0VEeDNFY0lpb2IySHVvRE9PWUh6V0VzandoSVNFaElTRWhJU0VoSVdzczQ4YU5PNUdJbW8weE53R0Exdm9lcGRRa1pyNjJxYWxweDdhMnRoY0EzRWRFeTdxN3UwK0t4V0lEWHNhRkVKT1JEMUs3TG9CT3gzRit4TXo3SkJLSlBZdURSYTV1SXBISUhnRG01R04zNW1IbVM2dHA5SzRxdzMwOVU2bFVqekhtYzBIV1ltWkdHVS9hMXVEM1RDTHF0Nk9XbVY4aEloU01LRUtJZjJlejJXdHMyNzZqVXB5b1VvaElLcVc2UzlPWk9ScjhhVG1POHkwaHhBRkJ2d3Z5S0Rjdzh5MlpUR1pKYVVCSElVUTZtODJ1SDRsRSt1bXNXNWExU1ZDL3oxaWFTcVVpeHBoZkU5RkVZOHhQUGMvcnB6dGRvYzhiQjcvZnFsVjJPTEJ0ZXk4QXRqSG0vdUwwUkNLaGlPZ0tabjVlYTkxUDA3bXpzN05YU25rWUVUM0x6SGUxdHJhbWl1VVZSc0c5T2RvKzl6RUFZTnYyZDZTVWs1Q1hRNTFxMjNaSGNHeG01cm1wVkdvQ016OElRREh6TTBTMGxXM2JqNmRTcWRudDdlM0ZPdFlFWURZenY2aTFmcTlhdnp6UCt6M3FrQmtGUnNjY1VxenRMNlZjbDRqK0JHQWNnTlBTNmJTdWRZN01YQWlRWEMwT29ORmFweXRsS3FXK3hzeUh0N2UzNzZ1VU9vaVpIeE5DL0Y0cGRiRHJ1cVdlMnF2S3VnQzZPenM3KzhWWG5ERmp4amdpdWg3QWl3QXFCdXV1azRLT3lwa0F3TXpQRTlFUld1dCtjU2FrbEdjRHVKQ1pQL1I5Znk4QVMyemJmaHpBQ1ZMS1pWcnJjMnNkcUtPalk1SGpPS2NJSVM0U1Fqd3JwZndsOG5yMENTSjZnSm5mOG4xL3gzUTYzVzljSnhLSnp4SFJGcFpsYmM3TVd4QlJDdm5kQXprQWR6aU9zeThSYmNYTTF3R29wdXMyaFlnMk1jWk1xMVRBOS8zYmhSQWZaTFBaMndwcHlXUnlQZVExNDEvM1BLL3FndE5Jek1rRmhtdk14Mkt4M1FFY0NlQ1h1Vnp1Vk4vM3M5Rm90Ti9ZRlVKc0IrQktZOHhoQUx6aXZON2UzczVvTkhxSEVPSlVBQWYyOXZhVzNpOC9FVUw4SkRqK3NPeFlIT1l4UDJvSWpmc2hJU0VoSVNFaElTRWhJV3NrYlcxdEd4SFJLY3c4ei9POHZpM2xydXZla0VxbC9nNEF0bTMvSHhFMU0vTWVuWjJkN3ppT1k0UVFzRzI3b1ZDZWlEWUtmaThDQUNIRUJ3Q1NsbVU5bDB3bVo5Zno0bHN2eHBoOWxGTDl0clV6YzNPRnN2OGtvcDhSMFZqa05ZTWYwMXBYOVFLdGw5YlcxZ1lpYW1IbWZ4ZlNSdUo2K3I1L1dLQjdYQTlYRVZWWFp2QjkvOVJNSm5QNVlNNlZpTW9haXlpdmJRNEFob2d1QmREQ3pFOEIrTm5TcFV2dlc3Um9VWGRSMlkrWStmUEk3MjQzZ2N6REFPTXlNKzlCUkRER3ZBamtEYnpNZkdjZ3crQ3RXTEdpcHVFcUNQcjRaYzVydEZjMXVnNFhSSFFRQUZpVzFUZStsRkt6bWZsWHpOenQrLzYzcFpUVGZOK2ZaRm5XSkNLYUhCakNKM05lZjM2enNXUEgvaGpBNmNDb3VUZEh6ZWV1bEhvQ253UkVQZ1Y1Yi93TU05OFBJQTBnM2RQVDA5SFkyTmhpakhtYWlPSUFydEZhbnlpbFBCbkFaY3o4Z3BUeVdLMzFQUUFncGZ3NmdIV0lxS3J1ZHdVS1FVZjk0c1RSTW9jQXVCd0FBc21VUHdEWW1KbC9wYlcrckk1ajJNejhvMkQrY092c0Y0UVFCT1NETVN1bExrTmV3dVJkQU1KMTNTY2N4em1NaU81ZzV2c2N4N21tcTZ2cnZHSWRmeUlhQTZEYWd1Ykh3WFd6a0ErRURBQm9hV2xwQkpCaTVnVW8wV0Z2Ykd6Y0VvQVZMQVlObVVCeTZkVGdtcXdBY0piVytub1VHY2lsbE9zQytEa1I3UXJnSFdiZUpkQnNSendlbngyTHhaNGpvbk9VVXUrNnJsdHJUQnJQODI2Y05XdlcvWkZJNUVvaStpNHo3MDFFVVdiK01KZkw3ZGpSMFRGZ2djeTI3WWNCekdMbVhpSjZucGx2QlBDMEVPTHBaREs1TXhIOWtwbmY3ZXJxdXFCUVo5R2lSYm5tNW1ZRzBGRFUxSVlBSUlSNE5aVktSYnE2dWhwUVFpNlhld3ZBemNINWpRM0tueDcwOGFaNFBGNDJJR3doSHVSd3o4a0ZoblBNZTU1M3U1VHlueVdCa3ZzWjhCM0htUzZFQURNdlRLZlQvZklDZWdHY0JlQWNsQ3lvTVBPNUFQNEVZRS9rNVozNm1ENTlldkgxRXdDb0pLM3NSREJjWTM2MEVScjNRMEtHbVVRaU1jT3lyTmxhNjdLNmgwTWhsVXBGc3Ruc0RDTGlkRHJkaVRxRHA0U0VoSVNFaElTRWpHTHNTQ1J5RjRCeHpQd0RsTHdVK3I2L0VSSDlHc0JFWmo1Y2EvMG5BQ0NpMTRCOElGYWwxTzhCakdmbVl3QXMwVnEvQmdDdTY5N2lPTTViUW9oN0xjdDYzSEdjUFR6UCs5ZHdkSnFJYmlxVFZxbDRaNjBncVBXaWxEcVltZmRDM2dDVUE1QUNNSm1aQzF2NlIrcDZuZ3ZnZkZSQlNya3JFZjJlbWIrcXRYNnF4cW40TmZMTGNaSXg1cCtsaVVLSXg0SS9HY0N4ekx5d1dEcWlHR1orZ29nT1Ywbzl6Y3d2RUpGZmttOGg3elg2RmM1cktTOUlwVkpUakRGM0U5Rk96THpJR0RPNzJJc3lIbzlIR3hvYUZnQllRa1JMQXFOWUZNQ09BQm9EdzNOZEtLVjJaK1p5TWd5RmJSOHE4Smd0NVNVQXp6RHpWNG5JTGZabzVuenc1MG5NekxadHp3Y0EyLzdFUkJBWWVneUFEd0FzRjBLY3JKUjYwSFhkRjBmSnZUbWFQdmMvTS9OVFJLUnp1WnlYeVdSZVJ2L3JLcFJTUnpQelR3SEVBSnp1dXU1UEFVQnJmWVhqT0I4RUVoeDNTeW0vTFlUNG9USG1mTTdMZk4xUjYwSUZFaDduQlgxbEl0b0hBSHpmTDk0Sk1Lcm1FQ25sL2dCdUlxS0pBTzdWV2g5ZTVyejNKS0xMaWVnL3pGeVErNW9WTEl4K21NMW1mMTdqV0gwdzg4YVVEK1Q2NStELzYzdDdlODlEY0owOHo3dGJLZFZGUkhjUjBROGJHeHZmVmtvUmdPbk1QSkdadjBoRUE0S3pGclgvSEJGOVNVcjVOQkY1ek15VS8zTFpFc0JVWnI2NXRJNFFZbXNBTU1hc2txSFQ4N3lQbEZKM0k3OWJaQi9QOHhZVjhscGFXaHFuVEpseUxJQXppYWdaUUhzMm05MnZvNk9qVDQ2cHM3UHpIU25sSGdDZUFuQ3RsUElkcmZYOUF3NVV3dHk1Yzk4RmNKQ1U4cGRFOUFzQUd4RFIvR2cwR2kxWDN2ZjlrNFVRL252dnZmZjA0c1dMdXdBZ2xVcXR3OHdYQ0NHT0JyRFVHTFBML1Bueml3TmE1d0FzSXFMOXBaUkxBRVNaK2JzQWVuemY3N0J0KzloWUxGYTNwQkFBRU5FbHNWanNrbko1anVNY1FVUi9IT1k1K1ZsZ1pNWThFYlZKS2F2RkRtZ0FBQ0hFNzZXVTVZSjZGODV0Yjgvem5pNXArelhYZFY5MEhHZXNFR0s5b3ZTR1NaTW1kWlcyVVpyR3pDK1hsaG11TVQvYUNJMzdJWjlxVXFsVXhQZjlyVmUxSGN1eVhpMmVkR3VVdllxSWRuRWNKK2Q1WGxXZHRYcGg1bHRzMno2VW1SZE5uejU5MDJKdms1Q1FrSkNRa0pDUVR5dk1iQlBSMWFYR3ZkYlcxdkdCeDN1ak1lWmJudWYxR1VTMDFzOUlLYThub204RDJKYnpydHV2RU5GeEtESWNlNTczcUZKcWQrVDFnSzlHWG5LZzJqYjl1c2htc3h0Ymx0VlAwb09JMXFVYW10ZXJDak4zRWRHZStFUmpkaG1BKzN6ZnY3Q296RWhkejZyWGpZZ00wT2NGbkt0V2RpZ1lZMTd6UEcrQXg2Q1VzdTlZV3V1SHE3WFIxZFYxUm1OajR4Z2kycG1JdmxpYUh4aFZsZ0o0c0tCZnpNeG5Cd2JlTklCZDArbjAyOFYxT2pzN2U1VlNIekR6NWdCRTBTTFBCOHg4Y1U5UHo4WDFuaU16N3diZzRBcDVId09JQnorbC9YN1FHTk1paEJETS9GQkp2WXVJNkdnQTd3Qll3c3p2RXRHN3Z1OHZBYkJFQ0xGRWEvMEJBT000enE1Q2lFY0IzQURnaTZQbDNod3RuN3ZydWorcDFrOHA1UzBBdm9mOFo3V0g2N3AvTDg0UFBHeWZKNkk3aUdqcndPNzdDMlBNekxsejU3NVp0dEgrdkFmZ29LSyt2Zy9nckdJRGJYRHVvMklPY1J4bmF5SzZKL2ozY3RkMVQwTVpCemxtWGtoRUd3Qm9MWnc3TTMvRXpIL0s1WEtuQjhibG1xUlNxU1pqekVIQnY1N3YrMGVVMjNYaXV1NkRxVlJLTWZOM1BjKzdRa3A1QXhFZEhTeklQbStNS2JkQVYrREh6THdXRVgwTndCZUsrdnNoZ0Z1WEwxOCtZQXd4ODlZQU90UHA5TDlMOHdiTGtpVkxUckJ0bTR0dEVhMnRyZVBIangvZkFXQURBQ3VaK1J5dDlTVW84eGxwcmRPTzR4d3NoTGpDR0pNcHphK0cxdnF4VkNxVk1NWmNTMFRmTnNaNGp1T2NYbXB2U2FmVGZ5MnRhNHk1S2ZodS9KY1E0anRhNjNKMm5XT1orU1lpK25Idy93Zk1mR0ltay9uWWNad1hCck1RV3dkcFp0NTNtT2ZrMUFpTytmbEVWSGFob3BncVRnd0FBTi8zUzYvN1ZrUzBFQUNDK2VSZlFUdVBHbU5xQmh3WFFweGNMbjA0eC94b1lyRFJxa05DUmhXcFZHb0tNNi95VmxkbS9sSHdKVldUV2JObXJSV05SaldBcWI3dmI1MU9wNTlmbFdNSGdVQXVCZkFLOGx1ckh0QmE3NHRoZVBrTUNRa0pDUWtKQ1ZtVGtWSnVxTFYrQzJVTUJjbGtjak5tSHB2SlpLcDVsTlZ6akcwQnZLeTFmcnRtNFNvb3BiN1B6T2ZrY3JtMlVzMzhlRHkrZGtORHc3UE1mSmJuZVhjcHBjNEhjSjR4cHJrNEdHQ1p2dTFEUlBjWlkvYnlQTytoU3VYSzBFKzJvYWk5RWIrZTVRaUM2RDNpKy82WDArbjBrNE90TDZWOERNRGFXdXRadzkyM1ZTSHcwRDV1NmRLbE45Unl2bWxwYVdsc2JtNk9kWFYxK1FzWExxd1lwTE1ZS2VVN0FKN1VXdSt6S3YwTUhKNTJCakN2Mk9OMnNFZ3BUODVtcy9mT25UdjN6ZEYwYnc0M0kvMjVseU9SU0h6T3R1MlRzOW5zT2RWaWNnUnlRWnU2cnBzQjh2SmNwWnJjVXNvTmZkOFhCY21Vd1RDYTVoQ2wxS25NUExld2c2QUdZdnIwNmRGY0xrY0ZqKzlLU0Nrdko2TERYZGVkV0hLOE01bDVMYTMxU1JqY0RxU0NYVzY0ZCtkYlVzcVBtUGthei9PcUxScXNFbExLbzRobzQxd3VkMWttazZrWktIcjY5T214MHZ0R1Nya0N3Si9ybWV1VVVuc3g4ODhBbkZDUW9Lckd6Smt6SjhkaXNTMDl6M3UwVnRuVnhVak15Y0RJamZsUnhHb1o4MnNpb1hFLzVGTk53YmpQek5jUjBkMURhR0lDOGxzays0ejdVc3JOa2Q5U1dSRWkraUl6Ynd2Z09nQmxKMG9pNm5aZDkrcHE3U2lsVG1UbUs0bElkM2QzYnh1THhjNURYb1B4RnRkMWo4SFF0aTJIaElTRWhJU0VoSVNFaElTRWhJU0VqRHBtekpneHJqaGVRVWpJWjUxUWxpZmtNd0V6djZHMWZyWjJ5ZjRFaXdQOTBvaG9Hd0ExdDlBRzI1S3FCVmI2TDRDS3huMHA1U1hJQjBkNXVidTdlN2ZPenM0VkFFNVRTazBHY0tSU2FyM3U3dTc5Zy9TUWtKQ1FrSkNRa0pDUWtKQ1FrSkNRVHpXaFlUOGtwRCtoY1Qva013RVJ4UnpIT2NFWWMwOWhxMWd5bVZ4UENQR1E3L3MvS04wNm1FZ2t2bWhaMXVITWZHV1Zaci9TM2QzZFQwY3ZFb2xzS0lUWXVLZW41eC9WK3RQUTBQQWdFVzFSTGkrUlNFeXpiZnMyQUxzeDgvTUFabmQyZGhha2hkaDEzZThwcFQ0QWNFb3NGbnNta1VoOEo1UEp1T1hhQ2drSkNRa0pDUWtKQ1FrSkNRa0pDUWtKQ2ZsMEVocjNRejRyUklRUXB4UFJsZ0FPQUFETHNyNERRQkpScitNNFZ4cGp6c2xrTWg4RGdHM2J4ekh6VjVuNXZFcUJRWmk1cTlSclhpbjFJd0FIeFdLeHI3dXUrNWRLblZGS2xaWFRjUnhuTnlLNkRjQTBacjVmQ1BIdDl2YjJsYVdIZGwzM1ZNZHhYaE5DWEczYjl2TktxU3R6dWR3RmhmNkhoSVNFaElTRWhJU0VoSVNFaElTRWhJU0VmTG9SLytzT2hJU3NEcGg1dVRIbUZDTGFYMHE1Q3dDTG1ZOEE4TER2Kys4TEliNXZXZFlGUUQ3Z0dUUHZBK0JLSVVSdm1iYitDZUE0QUs4WHB3Y0JoQTVnNW1lcUdmWURiakRHbkZyNEo1Vkt6VlJLUFNLRStBTVJqV1BtbzdYVys1UXg3UGZoZWQ2TnZ1OS9rWm4vRGVCVTI3WmZWMHFkdDlsbW0wMnErOEtFaElTRWhJU0VoSVNFaElTRWhJU0VoSVNFakVwQ3ovMlF6d3llNTkwdHBUd0N3RTFLcVFzQVRHZm1RK2ZPbmZ1bVV1b2lJanBmU25rbmdFTUFyT3pwNmJtbHNiRXhWdHFPMWpvTklGMmFibG5XSE9RWHpFNnYxUmZYZFI4cC9PMDR6b0hNL0N2azcwZlhHUE1ZZ0c3SGNRNnQ4OVN1QS9CVkFMc0RPRDhTaVV3QWNGS2RkVU5DUWtKQ1FrSkNSaVV6WnN3WTE5VFV0Rkh3YkxiRzREak81NG5vSTYzMWU2VjV5V1J5RXlMYTFyS3NlOXZiMi8rN3FzZEtKQkxUTE10cTFGcS9YcnQwZlNpbFdyUFpiR05IUjBmSGNMVlpUREtaM0lhSVZuaWU1NDFFKy9VaXBkd0JBTFRXZngrTzl0cmEycHB0Mjk0QndNdVZ4bVE4SGgvYjBORHdkV1orM2ZPOEY0Ymp1SjlXVnVkOTVEak9ya0tJQnRkMUgxelZ0b3JhbkdpTWFRSHdjU2FUZVcyNDJsMFY0dkg0MnAyZG5lOER5SlhMVHlRU0xabE1adkdxSEVNcDlUVmpqTzE1M2w4cUhhY2VwSlJiQ1NGZWJHOXZ6eFlsVy9GNHZMR3hzYkduSkwwbWp1UHNTa1NzdGY1VHVmenAwNmZIbXB1YlovdSsvMmFwWk8vcVluV04rVm16WnEwVmlVUytiSXg1SloxTzY5bzErcU9VMnA2SW5xM21pRGdjekp3NWMzSlRVOU54UzVZc3VYVHg0c1ZkOWRhYlBuMTZiTkdpUmQzMWxIVWM1MGRDaUE5YzE3MmxudktwVkNwU092WlNxVlNUTWVZa0FQTzExcitydDU5MUhHdUNNV1k5clhYbmNMVzVxa2dwOXdId2VMa3hHdVR2UVVRdnU2NzcwbXJ1V2grcjg3dGpUU0kwN29kODFqaVdpTklBYm1IbXA3WFdqd1BBc21YTExoODNidHloUlBSTFp0NEV3SldkblowclVxbFVQK08rbEhKYkl0cXJ0RkZtYmdEd0RXYitpSWkrcVpUNlpqMmRZZVpsdmIyOVYwZWowYmxFZElVeDVra2h4S0FmL293eGgrVnl1Vk9pMGVqSnhwaHpCbHMvSkNRa0pDUWtKR1JOSlpsTVNpSEVlVVIwVTlIdVNOSFUxUFFpZ0RFelpzell0Rnh3UGNkeDlpV2lPNW41RU0vejdpdk9rMUpPWmViTlZyVnZLMWFzY0JjdVhMaXNPRTBJY1J1QVpHdHJhMHRwbm1WWnh6UHowUUQrQVdDVlh5eURPRTFmeHpDOTF3VTdXT2ZhdGowZmdBSmdocVBkWWl6THVwV1o1d0xZcDFaWnBkU3hBRjV4WGZmUHhla3RMUzJOVTZkT1BhRmFYZC8zcjZzaFdYa1BFYjBDWUZpTSs1Rkk1Q1ptM3BlWlU1WEt4R0t4RXdETUlhSzlBUXpKdUsrVTJoVEFoSHJLcmx5NTh1WDU4K2QvTUpUajFNT240VDZhTVdQR3VFQVdkVUlpa2ZqcWNCaDJaOHlZTVU0SThYOUNpRFlBdndXdy94Q2FzZHZhMmphMUxDdEZSQ2tBbXdvaGRobXNVYnVZV0N4MnU1UnlJNjMxSnFWNVNxa3pBWnlqbEdwelhYZmhVSS9CekZjUzBSZ0FHdysxalZRcU5aT1puemJHL0F2QWRrVjkzQVhBSThhWUh3RzRwTjcya3Nua2RrS0lSd0ZjQktDc2NiKzV1ZmxZSXJwY0NMRWZnSXBqNE5NdzVpT1J5S2xFZExJUVloOEFnekx1U3ltVEFQNWlqSGt5bFVydE5wSUcvcWFtcGg4QU9HL3ExS21URnk5ZWZGdzlkVktwVk1RWTgwaHpjL043eTVjdlAyemh3b1U5MWNvVDBiSE12QkJBVGVPK2xISmJZOHl2azhua0FlbDArc2xDZWk2WGE3WXM2MElBOXdJWUZ1TitTMHRMb3pHbWs0aHlNMmJNbUxVbUJCQnVhMnRySTZMN21QbDNBUFl0elc5dGJSMFA0RDRBOHdFa3E3WDFhYmlQMWpSQzQzN0lad3F0ZGFkUzZqWUFSd0w0V1NGOTRjS0ZQWTdqbkVoRWZ5Q2lMbWErcmx6OVlBSTZ2RFNkaU1Zd3N3RVFZZVp5K1JhQUdEUDNBc2dXcGI4N2I5Njhjd0hJSU1sS0pCTHJsOWEzYlhzTEFBOHc4OFcrNzk5WW1oK0pSRDcwUEc4bGdCT3JYNEdRa0pDUWtKQ1FrTkdGWlZsckFkaVRtWXNOdkFiQURVUjBUV05qNHdVb3MydVJpQ3dpYWdCZ2xXbDJXeUhFZldYU0I4WDQ4ZU8zQXZCczRYOHA1ZVlBdGpIR1hGWDZVaGxJSjM0YlFNWVk4emtwNWVmSzlIbUY2N3JQbHFhdkxqbzdPOStSVXQ1Q1JNY3BwUTZ2eDV2UmNaenBSTlJhbWk2RVdBemdQOGFZTFVxeW1vaG9tcFJ5eDVMeVhudDcrL3VGLzJmTW1ERU93R2tBcGlhVHlaMkxqU2xycmJYV0dHYSt1RnEvY3JuYzdRREtHdmZqOFhnVXdCUUFUOVU0dmJwd0hHZGZBTjhDTUEvQTVvN2piRjZjTDRTWXUyelpzazVtUGduQUNtYWU0amhPdVhlR1B5SnZGQ203UUVCRWp6SHpIQ0xhb1o1K05UWTJIZ0RnTjRNOG5jRXc2dStqQlFzV0xFOG1rd2RZbHZVMzI3YnZTNlZTYmF2bzBTbkdqQmx6RDRBMkFLOEErSlpTNmxuWGRhK3VWcW10cmEwdEVvbDhIMEFyTTI5TVJOTVIyR3VZK1NQa2Q0NXZFTFE1YU5yYTJwb0JiQS9nMW5MNXVWenVIdHUyejJibW13RHNWS3U5UkNMUll0dDI2UUxkQkFCeFpuNWNLVlhSR0d1TWVkbnp2RWNyNVRQekljR2ZkOWJxUnkxYVdsb2FoUkEzTURNRCtLRDB2aE5DTE8vdTduNlVpTTVnNWhVQUpwYTdONDB4VDJReW1RVVk1V00rSG85SGllZzd6UHl1RU9MaHdmWmJhNTJXVXQ1RFJJY3c4NFB4ZUh6M1dDeTJNNEJIYWxZR3dNenp0TmF6NmluNzRZY2ZYdHJjM0h3d2dHT1R5ZVJ2aTc4REt0SGUzcDZUVXI1TVJFZVBHemR1QThkeFpudWU5MUU5eDZ1RjcvdHYyTGJObG1YOVZVcjV6Y0l1RUdOTWcyVlpBREJBMG5tb0xGNjh1R3ZxMUttM0FqaTNxYWxwRG9DcWk5a0ZBbS8vdDFibDJFVFU3YnJ1bE5KMDI3WVBDdjRzYXlzYk8zYnNiQ0tLQnFvVXRSalY5OUdhU0dqY0QvbE1FWS9Ibzh5OFBSR0JpQTRGY0VjaGo1a1hCUWI2bnE2dXJySmVTcDduM1FpZ24zRmRTbmtVZ0pzQVhLUzFQZ2NBemorZlkwQ25PZi84elhxRE1oY1QwUmxFdEVjTlBYNi8zRmJJWkRJNVBmakNXTGFxV3lWRFFrSkNRa0pDUWo0TmFLMXZWRW9kTFlRNFRrcDU2MUMycmh0akRoTkN6QjlDdmUyRUVCZVZ5VG9KUUZjdWw3dTBOQ01TaVp3RVlCd1JPUUQrVnE1ZFpwNEhvQzdEeDFDUlVuWUhpeDYxK0psUzZtZVZNcG41ZnEzMVBrUjBNQkZkV0pwdmpQa1pnRjhCZUtpa1hoTVJyVnRJSnlJQm9KR1pkd2Z3aDBLNUJRc1dMRThrRWp2YnR2MmtaVm1QSmhLSjdUS1pqQXNBMld4VzJMWU5acDdUMDlQVDcxbzNORFNjUmtSVmQ3SkdvOUYxaVlpWStZTjRQRDYyNXBVb1EyZG41OGNBT0psTVNpSzZHY0J5QUdPRkVKY0VSc0xpYzc1dC9Qanh4d0tZeE15dkU5RWM1QjErY2lYbFhoSkNmSzNJV2FneDMwM3VEdklMeG9vRnVWeXV6N0JxMi9ZZm1YbSs3L3NuQVlBUW9sVUlNV3dTTTdWWTArOGpwZFRld2U3c2FzeGpacHVaajVaU2xpMUFSUDkyWGZlQlNnM0U0L0ZvTEJhN0E4QnVBSDYrWk1tU0U2Wk5tL1lYWnI1Q1N2bWgxdnFPU25XajBlaEtadDRiZWVQOVU4d2NBV0NZZVh2UDh4WVZuY3RzWnE2NllFTkUvOC9lbWNlM1VaeHYvSGxuVjc1eWtZdWtFTUNBSVVHSnBaMFJSNkZRem5LZmJhQXRaeW5sS1BkOVgrVytBaFJvT1F1MHBVQzV5MUVvcFZCK2haWVd0TE9XSFRjcEFSSWFiaExJUldKTE8rL3ZENjFjV1paazJRbHBVdWI3K1NTMlptWm5adVhkdGZYTU84LzdrdS83ZXhXWE9ZNHpGVUFNd0l0U3l2TXJIRHFEaU1aSktTOEF3S1dWekh4ZllTNUNpQllBTndCWXhzeGhVYk1sQURabDVrMUxqNDlvSXFMSEFKUVY5NlBJNjBNQmZQYkpKNTg4VU9VMGU2R1Uyc1lZczNVUUJGZWphTWZSMkxGamJ5R2lUWmg1RG9BVGlhajBuT2JXMTlmdmp2eGkzeHdpT3E5Yy82N3JuZ1ZnWnVIMWFuRE5iOExNcDVWcHVpYUFNVVQwdGpIbTFrclhldEY4YjJocmE1dGVYTmJWMWZXait2cjZGaUxhdWI2K2ZrY0Fiekh6dEtvZDVUbTBoalk5eko0OWU5bW9VYU5PWmVZbmhCQmJBK2hYM0FmQVd1dGpsVkpMaU9oMElubzVIby92MHRuWitlRkF4aTVISnBONUo1VktiVytNZVptSWZwZE1KZzl1YTJ0N1NBalJHRFdwMlRxb0ZzSXd2TVoxM1NNQmZMMmNIVkE1UHZyb28rNnhZOGZlVjZXSklxTE5tUGtGVkZnb1pPYmljWVRuZWNPejJheUlGb1greWN3WnovUFdBQUJqVExhd1EwNEljUmd6Y3hpR3IzcWUxMXptZkJhMHQ3ZC9WbHkycXQ5SHF4TlczTGQ4cGFpdnJ6OEZ3SWJNL0FzaU9pS1pUQjdRMXRiMkVBQUlJWDRHWUI0UnJkSFUxSFFsOHRIOVZZbkg0K09KNkNwbW52UEpKNS8wUEZ5V3h1WWR3R2JjUWdCUFRKa3laUndSL1JqQUROLzNuLytTVHMxaXNWZ3NGb3ZscTBZT3dMa0FIaU9pNjVHM3Ara0RFZlVScVlycU9uemZmMk9nQTBzcEo1UXBpeFBSL2dDdTZlam8rQ2lSU0t6cHV1Nmp6SHhGTnB2dEVFS2NBZ0NSZFV1dk1ZVVErd0c0SGlYaWhaUnlMUUNYVkpsS2dwbUZsTEpzTkc3RWcxcnJGMHJLT3BqNU4xV09xUW9SOVVUTkN5RnVEc1B3dnFMWHR3RFkxUmp6V0Z0YjI5OEE5QkxQbFZJem1MbERhejBWQUJLSnhCVFhkY3Y2KzJjeW1abFN5cWxFOUVmWGRiOEh3SS9HV0E4QW1IbE9aMmRuTHlGZFN0bHY5Q1F6VDRqTzQ0aUdob1lqYWp6dFhzVGo4YS9WMTlldlQwVFBSdUw3RnNhWWRSekhlWnFaRHcyQzRQZlIrVTBRUWlTSjZDY0FmcTYxUGtGSzZSUFJUTi8zRHdRUWxuVDlLcUxkdUZMS0RtYWVwYlhldCtqODltYm1aWmxNcHFOUXBwVHFSajRJcUNNYUUwS0l3WnpXb0ZqVjd5Tm1QcFNJOXFuaFBBQ2c0bzRRWnY0ZGdMTGkvc1NKRTRmVjE5Yy9EbUJIQUUvNHZ2OWpBT0dZTVdQMkpxS1hpT2lYU3FrTmZOKy91Tnp4NlhUNkxRQnJGYjBQTHdBWVh5enNBNEF4eGhWQ0RFRitJYXljT0hja016ZVdGaExSc1FEZU1zYjhVd2h4YjRYekszeGJLWWZjS3dCNnpZZVpEeG1JejdpVXNxcklHb2JoUVVLSUNjeDhhYTArNjYydHJSc0FlRXdJTVVaSytYcmhlU2VsdkpTSWZnamdmSzMxbFVxcHV3QzhWcndqS2JMK3VvV1pyOWRhbnlXbHZKdUlYdWx2MTlLcWZzMGJZOFlSVVI4N3FNZ3lDY3c4RGpYWVJRa2hIa1IrUjFJUG5aMmQzYWxVNmp2R21POFg1VEE0dmIrK290MWF2VFJJei9NdUUwTDB0OEJqaENpVEFBQWdBRWxFUVZUNkhCR05WMHBWM1AzQ3pBdTExaGNXWHZ1K2Y0YVVVZ0RZbFlpNms4bmtaQ0w2ZnVseFJEUWN3UHFlNTExV1dtZU1lYXJVcGl1ZFRyK1ZUQ1ozY0J6blVTSXEyQ212R2MzaDA5SStxaUdsUEFIOTJOY3djeWVBT2RVV1lwajV4U0FJN2dmeUVmOXo1ODQ5cHNxWTV3UFlETUF2dE5iOTd1cEtKQkp4SVVSN2ZYMCtIb0NJeGhOUmowQXZoUGdEZ0YxVHFkUzZ4cGlkaUloYzF5MGIrVTVFVndFNHA2UnNsYjZQVmllc3VHLzV5aUNsWEEvQStRRHUwMW9mclpUYXduR2M2MUtwMU5OUmxNUzJ6RHdWd0RiTWZJTG5lWGNDcU9wLzM5RFFjQlB5Mnc5Zkh6Tm16SVM1YytlK0NRQ1U3MmNSZ0NkanNkaWRBRVlZWXc1RW1RaUlZcFJTNXpMenFESlZhd01BRWUwdXBleXpSUW9BbGk1ZGV1V1g2YWxwc1Znc0ZvdkZzcXJoKy83alVzcC9FTkV1eVdSeTYrSnQrOHhjVDBRd3hsVDAzQ1dpOFo3bm5SNEV3VFJFZjZkRlh2MkhkM2QzSHp4OSt2VDV4ZTJWVWtjRCtGcmtHVi9hMXczTS9IRVlobGNBZ09NNDV5Ty9QWHhSTEJhN0laclRtMFIwZ1JCaTAwSVVYbXRyNndaQ2lJc0F2TlhWMWRWTElBbkRjSlRydWtlVVdqc1cwUkJGb0pjVGNRU0FSZ0FkQUhxSis4dzhVMnZkNDFrOVpjcVVjWFYxZGQveWZiOVh4Si9uZVpzUjBicGE2OGRSRkEycmxPb1JRQ01Ma3dVQUlLVThEY0Flekh4U0dJWnRudWZ0aXhLWWVTaUF0UXAxUkxRdUFCaGp2dTU1bml1RTZDajIvTlphdit4NTN1YkZDWGlKNkpDb3IweVo4MllBYUd4c3JDdnpmZ0VBSE1kWk8vcjJhV1BNWUJNeUx5YWl5d0VzTk1iczF0YldOZ3ZBMjFMS0Y0UVFqN2EydGs2dXE2dGJhSXo1WjJTM3MrdkNoUXYvakh3MDloa0FubE5LdmVINy9yVURIWmlJNmxPcDFLVENhMmFPRWRHd1Foa3o5N0ViK0RKWjFlK2o2SmdsWFYxZDQwdkxZN0hZVmtLSStWMWRYVldqUit2cjZ5c0tkMHFwRklEZkFKakl6SGRwclk5QnRHZ1RCTUhucVZScU8yWitETUJGU3FsRWQzZjNqenM2T2o2cU5sNS9HR04rRVFUQkU2WGxVc28rendMUDg3NUJSQjR6bngxRllROXF0MG9GdGxGS05mVGZySWVHb2tXRVVnUVJuUW5nQ3lIRVRiVjBGdG1RUEExZ2pESG1taUFJWGdEeWlWS0o2SHhtdmtwcmZUa0FHR1BlSjZMYlBNOHpRUkRjbFVna1ZMU2o0eGRDaUxPUlh6QitEOER0bnVkMUJVRlEwVjVrVmIvbWd5RDRNMHArem9sRVlxTGpPUDhFOEFldDlXNjF2TDhsNTdBbk05OUZSRDlJcDlQUElTK0dMaGRDaUdNQWpLN1dwblMzUlFVK0FuQmhjWUhXK2pUUDh5NmRQbjM2NTU3bmZaT0krbGdZTTNNVGdDSGw2bHpYZlJkUi9vWGlIVjdaYlBiOVpjdVdiZVU0RHNmajhhRkNpSUxRdkxDL25XQ0ZIVi9SeTI4Q3FQWnpjSW1vbnBtN1VDVTVOUkV0QUhCL3RYRlhBTTh6ODE5S3h1MFI2cG41bE9odmpwOEE2UFdzWk9iMWllaFVsTEV0V3RYdm85VUpLKzVidmtyY0JTQW5oRGdMK1QrMlRtZm0zMGZiWGk4QzhKalcrdEhKa3llL1ZGZFhkNmdRNGlaanpONzkvREs1bXBsRElwb0tZS1pTNnBrMXgzL3pmaUxhRk1EaWJiYmQ3NjRsaStic3hjeTNGYUozcXNITUJ3RllyN1E4ZWxDQ21iZEFQcmxaSDJLeDJNOEJXSEhmWXJGWUxCYkxWNHJvUStXb1VqOWVJbW9FQUNGRXhlaFBabDZIaUs1V1NpM3lmZi8yNkxnamlXaWRXQ3kycmxMcXhLSklXNEg4VG9HL0l5K1k5eUNsM0J2QXpnQU96V1F5UzFLcDFJYk1mQXlBK3dDc1JVVGZBWEFLRWIzR3pLOGluL3ZwaUNsVHBreHdYZmM1QVBVQURpNk5RaS9pVXExMW44akNhR0Zqdk5aNjNkSzZaREs1dGVNNGZ5a3RCM0F0TXhlRVRQSTg3MGRFZEEwemoyaHRiVzFyYjIvdmlhSW5vaXVKYUVlbDFBeGp6RlZCRVB3R2VaSGhGR1orczdqVFNQaTVCc0FkV3V1YmxGSzdNbk01ZTRBbUlob2Z2VGM5ZitjS0lVNWo1cENaendYUVM5Z3JGdmFWVXQ4RzhHTUF1cTJ0N1IrbG5UUHovR2hSNTFZcDVWOEFJQXpEKzRxdExabDU3ZWh2L0R1Q0lLakpLN29jcVZUcVNHUE1nVVMwcGVkNVcwYm44eEtBTHNkeGRnakRFRVRrQXppQW1hY1BIVHAwSGMvekVMVjdoSmtYRi95OUhjZDVKWjFPMTJwUE1JbVovMWxTdG02WnNwWEM2bklmbFpaSEZqQzNFZEU0SWxxblZFZ3FtVnU1WWtkS2VUcUFTNlB6T2s5cjNjY3FJcDFPTDBpbFVyc3k4KzBBRG8vRll0dEpLVS9YV3QrTGFORXNrVWhNSktLeFJZZU5BTkNVVENhM0xoUXc4eWVWNWxjTkljUUYwZkV2RnMxN3Z3SDI4YnR5dGlCRWRCUXpEMlQzUzFPbENpbmw0WkdGem5UZjkvdU5nbzdINDBPTk1VOUV4endTQkVHUDJOamQzWDFQZlgzOWU4VldTRUVRWEtDVXFnUHdWd0J3SEdkM0lqclJHTE4rNGR5MDF1Y3FwVnpIY2FwRzhLNHUxM3d4anVPY1JQa0gzMC83YTF2aG5CdUlhSnd4WmlDTE9WWHhmWDhjZ0pyVSsySlNxVlJkT3AwdUZvc1pBSkxKNU9hTzQzekw5LzByQVppQzMzNjBFTlpIZUpkU3pnVXdTMnU5WFpXeHh0Unk3eEhSbFEwTkRWVnp3Y1RqOGE4VkxJSzAxbjJTMHBiTTdSZ0F0eExSajBvWDNsYzJ6UHhTY1VBQUFDaWxDanZNeGpMemtRQmUxbHIzMlprVS9TMXlLaEgxQ2JSWUhlK2pWUlVyN2x1K0VnZ2h2b2Q4WXFwRDB1bjBCd0RnKy80ZldsdGJONHJGWWpjeHMranE2am9PQUtaUG56NWZTbmtaTTE4TFlNdHEvZnErbndid2ZTbmwyUUJPWmVZamhDdjJ6T1c2bU1CaDQ1Q3ZiYlJrMFp4bnVycTZha3FBb3JVdW16Rzg2TVBaUmFVUFZZdkZZckZZTEphdk1rRVEvTFZDMVJBQU1NWlUrN0QyT2hIOUFzRFZxVlRxU1dZZXdzdzdNdk1wUW9nTmtJKzBmY1AzL2FjOXo5c2J3THE1WEc0L3gzRTJLT2xuNytqclQ1VlN0MFMyR011STZFd2h4R1hNL0tyVytpWUFSaWwxTm9CcnBKU0NpTGFQN0JIMkdXUVN0M1daK2QyQkhGRElFYVdVMmhYQXhRQzJZT1ovQWRpL3ZiMjlYU2wxTURPdm5jMW03KzNxNnRxOXZyNytod0RPRjBMY3E1UzZ3Qmh6a2UvN042RW9raitSU0V3QmNEOFJ2VXhFeHdPQTcvdlBvWXlZVXNXV1ozK3Q5ZE1BSUtXOGlZaUtQZEt2V2JodzRhdkRoZzI3QXNCSnpMd1V3T0hsems4SThUQXpIME5FdXdQWVBTb3U5WjlmR3dCeXVkeHlKUjdNWnJPTnJ1dGVBcUFuc3JJUWxSeU5qNmhzQ1lBemk0T0dvblo3aUx4L1RxTXg1c2NBYWhMM281L1hRVVZGanhQUnY1ajVyR2pzRGZIbEp0SXRaWlcrajVqNURpRkVuMENyTUF5UEZFS3N6OHhYVmhQMkkwNHV2dGVVVXJzdzh6UWltZ3pnM1RBTUQ2cVc4RE1TajM4b3BYd2VlY0h1RjBxcE13QmNRMFQzTWZOUGtFL0szSXVTQmJyZkdtTUc5SE5WU20wRFlCZmdQN3RhNHZGNEl4RU5LSmxsR0lZakFmUkpUTHFpYkhsYVdscUdBN2k4MW41U3FkUVlZOHp2S2U4Zi9seFhWOWRCS0hvbWRYWjJmdGphMnFxbGxLWDVMd0RnMkdpeEpnWUFRb2pwVWtvdWJzTkZ1UmVNTWFxdHJlMWZKVk5ZWmE5NUtlVk96RnhPckQ0VStSMWcyM2lldDNXWitySVEwVCswMWdOT3Zsc2pJUUFrazhtTmhSRG5FZEg5L2VRb0JBQVlZeTVWU3UwUmh1RkpiVzF0THhYS2hSQW5BVGhRS2JYanNtWExEbHdSWHZ2WmJIYXA2N29WRjBTWWVROGlhbUhtdTRsb1VZVm1ld0xZa0loV1dOTGRWUVhLNTVBWndzd1hscXNYUWpnQUVPMUFLR1dWdlk5V042eTRiL2xLd013UE0vTkZRUkQwU3R6VDN0Nyt0cFR5UGlMNmRmR0R2NnVyNjVaWUxQWUgxM1UvcXJKdHNBZXQ5UndBSjIyenpjRlhqVmt6OVliajFLMEZzRHRpNUViNDlNTTMyb2hvS0lEKy9tQzBXQ3dXaThWaXNhdzQxZ01BSXBwYnJkRVhYM3h4VGxOVDA3ZU5NVGNUMFVkRXRHamh3b1gzenBvMWE2R1U4bzhBYmtra0VpOFIwWG5NL01kTUp1TkxLWHQ5c0RURzNPRTR6anRFOUFtQVRRQ2NiSXc1TndpQ0QxS3AxREc1WEc1TlJNS1Q3L3ZUbEZKN0U5RmgwZUhIMWlKbWxKSk1KdGNtb25ITVhEWXhaU1drbERzQ3VBTEE1Z0FXQWppcnE2dnJ4czdPem02bDFQRUFiaVlpdUs0N0tnaUNzd0hjMXR6Y2ZPL0lrU09QQlhDZUVPSStwZFRaekx5bjFucE9jM056ZytNNFR3Rnd3akM4VFFpeHJaUVNZUmorT3hhTHpUUEc3RlE4UGpNUEk2SUpCZnNRanZ6dml5R2lOWmw1QWhFMUFOZ1F3SDJ6WnMzcWxsS09aK1ozbWZuZ0lBaksydW1rMCtsUEFTU2JtNXNibXBxYVhLREhDcUc0LzNFQTRMcnVJVXFwdmN0MFV4Rmp6T3VsbnlrQW5LeTF2bTBnL1JRb3pUblEwdEpTUDJMRWlHRUF3TXdPTTllbFVxbUNMZWNDWXd3QUxOVmE5M2dHSzZXNm1QbXpRbGtpa1ZqbXVpdjNvLzZxZkIrVjIwRTlZY0tFeG1ndTg0VVFmWkl2bGxMODg1VlMvaHo1M1NQTXpDOFQwUk5FMU9KNVhrdC8vVEF6aUdnYU0yOFpMUURkYll5WkY0Ymg2UUF1QXdBaHhLWkNpSHVZZVZZWWhzVVI5cDhMSVNvbHFpMkhZT2JyU25laWQzWjJMdlk4YitRQStrRVFCQXNxVkgyOXY2U3NKWlJONWoxczJMRExDdmRsZnhEUk9zejhGeUthQk9DSnp6Nzc3UHV6WjgvdUk1b2FZOTVqNXVPcjlMTVhnRzhiWXk1Q2laVklNYTdybHJWUVdsV3ZlV2JlVGdoUk5qRnd4TGtEeWNrUjdUajVzc1I5QUFBUk5SSFJvY2hiOVBUNys1Q0lEZ0N3QVVvV25MVFdoMGdwNXhEUk9RME5EVm9wZFlEdisrVjJzTlZNbERDMmoyMVBBU25sYnN5OFJHdDlGUHJtVUFFQUtLVmFrTS85K0Q4bjdodGovaXFFeU9WeXVYWXA1Vml0ZGVrdWgxajB0ZXk1cjZyMzBlcUdGZmN0WHdtWU9TenpSemdBb0Z3aWtjN096bTRBMHhPSnhQcXU2NEtJVEpsRGU1ZzhlZktvdXJxNkEwS2VkOHJRTlRaWUsvOEhGR0gwK00yNzMzM3JpWE9ac3lkSktlOW01dXRMa3lKWkxCYUx4V0t4V0w0VVdwalpDQ0hlcjlab3hvd1o4NVJTNXhMUjdjaEhYMTh6YTlhc2hRQWdoRGlSbVRPdTZ6NExZRlBrazJYMkliS0grUWNBVjBvWkVKRWZCTUdOUUUvRTdudEEzdnM2OHBKV3pEeUxpQ1lBdUVGS09Ta013eHN6bVV6VmZFL0ZDQ0crRTMyYm1qSmx5am9kSFIzL3J2SFFOUUY0ekh3TGdFdWlEK0lrcGJ3UXdFK1krVTlFTkVNSWNhWlNhdU1sUzVZY09uUG16RVd6WjgrKzN2Tzh1d0ZjQUNDbHRmNDNBSXdlUFhvb016Y0RnT000dnkwTTRqak9MV0VZL29xSXJpc2VuSWpXQkRBU3dIWFI2ejZmU1gzZi8xNzBmbmxDQ0IwVjg5S2xTMDlzYkd6Y1h3aXhnVktxTkhLdkQ3N3YzNCtpYU40aUNtTldGR3dxSVlTNERzQXpBQkNMeFpaR252MmZLcVgraERMMm1wVmdacTIxM2o4V2l5MWw1alFSZlF3QVE0Y09QWVNaN3l5MEk2SkpSWllRZXcxMHZpdUxWZlUra2xJZVFVU3RwV014OHdaRXRCYnl5YVYvb2xSWjU5TStNTE52akxsZkNMR3BNZVo0SW9vVDBUMERUV0JzakZtZjh2WlV1eFJGUmM4RkFLWFUrZEhycnVMRXlkRzUxeXp1U3ltUEk2TE5vM3U2MTN2KytlZWZMeHZRaEN2bmpqdUZxaVF0TDROVEdqd1hMVGdlejh5dlJydE8rdVBZNk9zZHZ1OGZpd3FDYXJRYm8yenk0R2pjQ1FDK0RlQ1J3WHhHWDFXditlN3U3a3NBOU5ydDM5RFE4RGRtM2lpYnpXNWtqUGtNQTZDN3U3dGN2cGNWU2hBRWdaVHlkUUM3U1NuWGk0SW55K0o1M21iSUMvdVp0clkyWFZKdHROYm5TaWt6UkhTRE1hWlNKUDBLSVI2UGp5ZWlqWm41ejZod0hRSTlsa1pvYkd5c21BTm9lZkU4NzBBaHhNYjlOUHRtOUhXcVVtcFN0WWJNM0JHR1liKzd5WUlnK0dWTFM4dUR3NGNQbjg3TUg4Ymo4UjBpUGExQURBREsyZklBcSs1OXRMcGh4WDJMcFloRUlxRWN4em1QaUJZeWN3N0FWZ0RBekc4WHQ1c3dZVUxqNk5Hald4M0gyWmFadndWZ1d5S3FhMndhOThXd0Vldm5FTjFiYTR5YW1CMHpmb3VyUDNqM2hZTUFuRUJFeDBvcEh3N0Q4TnBNSnVNWCt2TTg3MGdoUkZsTG5vaTFvcTk3S3FYNkpJSXFZSXhaSEFUQitaWHFMUmFMeFdLeFdMNHFFSkVFMEZuT0o3b1UzL2Z2a2xLZVRFU2JSQjh3QVFEcGRIcUdVdXFueU9kcWVrTnIvV0tWYnFDVU9pc1NVRGJGZnhMZ1VUS1ovSllRNHZnb1V2UUxaajVIQ0RFdERNTm1JcnFWaUU1MEhPY0VLZVdMUlBTUU1lYWhnbGR3T1ZwYVdvWVQwZW5JUjk2UGpjVmlhU25sL2xycmwvczdWNjMxQTFPbVRIbXhrTkF6Q2xLNWo0aDJZK2I3dTdxNkR1L3M3T3lXVW40TTRPSWhRNFpNbDFJZXI3VitNcHJUYWNoN0pIUDBIczFYU20xVU5FUVRnRFlpK2xSci9UcUFYcEg1cGJZOGt5Wk5HdDNRMEhCNEdJYWQvYzI5cWFscEpJQmIrMnRYb0xtNStaSFpzMmYzRVRFWExseDRXRjFkM1k5cTdRY0E2dXJxdGhSQ1BBK2dSeGhMcDlOdkFmQUFRQ2wxRllDbHhwaHAvZlVsaExpQWlOWXA2cU5Ic0hVYzV5Vm1MaVFNdnBLSVBnSndJd0NFWWFnakVibTEyRzZFbVp1SXFMbFFSbEVlZzVYTnFuZ2ZBZGlKbVhzdGloQ1JFKzBLeVhJKytYQ2ZhNEdJNnBBWHBaWXljL0VDMFNOdGJXMi9RbjduQzFLcFZFYzJtMzJoOUhqWGRVOEVjQWFBdlhPNVhLa0FpVXdtOHdHQTJRQktMVlhXQTFCWXVCc2lwWHlFaU00dVRqSmRLMFIwRW9EWGlPam5LQkxGNHZINDBJYUdoZ0dKbm11c3NjYklDcytrNy9xK3Z6eTJQQzd5QXZ5U1hDNTNxT3U2LzFmdXVKYVdsbnBtM3AySUVFVS9uMVJ0dDR5VWNrY2kycVNmNld3QkFFUjBxRktxNmk1N1kweEhsS1MyRjZ2aU5SLzluSHJFMVdReXVUbUFLUUR1SDhBaThFb25zcys2RThCUkFDcnVQS0Fvb2JveDV1NUtiYlRXRHpZM056OHhlL2JzWlo3bjdVdEVsVHpybXdCOHJkUytxV2hPeDFWTHJGeFhWL2Z0YUU2L0IwQktxUXZETUh5eXpLSkRBek1iMy9kNy9UMGlwVHlMbVlkVjZGNUZjNWpxZVY1WklWNElNYy8zL1J1aTd3OEVzRWVsdVJaRGVRLzY3L1RUNXJlSWRoTVIwYzZlNTVYYTdQWGt6NWcxYTFhWDUzbTNDU0d1Yldob3VBM0FENHZheFFEQUdGTnhZV01Wdm85V0c2eTRiN0VVWVl6NXhIRWN4Y3d4SW5LWWVSR0FuMnF0SHl1MGlid1Jyd1RnRkE0am9yOEMrSzIzNVNXVGhYQ1BLYlFsWUVqclptY3RlT2FKYXlaNm5uY3dFVjFJUk45ekhPZTdpVVFpVVlqRUlLS2RtYm0valBWTGtJK3k4aW8xSUtKUEFWaHgzMkt4V0N3V3kxY2FMNSsxZER5QW1wS2xKaEtKallpb0JRQ1krWEFBUHluVU1mTmJSQVFpcXBpWUZ3Q2tsSnRHbnJPWEZaTFNwbEtwRWN6OEdvQkp5QXVKdndad1FWRlU0cHNBZHBKU1RpV2kwNUFYNExiSzVYSy9xektVTzN6NDhIc0JyR09NT1RteUJQa0RnRDhxcFU0b0pLV3JSa0hZbDFJZUN1QWFBR09aK1RLdDlZV0lSSHV0OVNWS0tRM2diaUw2blZMcUdXUE1GVkdPZzU3UTIxUXFOWUdaajh2bGN1ZG5NcGtsbnVkdEpvU0FNZVpOei9NMkVrTDBpc1JsNWlGRU5DN3kvTytaa2hDaVg1c1EzL2ZmOWp4dkpCSGREMkJTTHBkTE9ZN1RLd3pZR0RQVWRkME9BRytYRS9hQnZCQ0J2RTkrelhpZVZ4ZjFYKzBELzN0QkVGU01GQzZnbERxbVVsMGs5cjhGQUZMS3M1bDVydGE2UjVpS0xGQStaT1liQ21WQ2lMTUJ2TS9NaGVTaDQ2UHJhYVd5S3Q1SEhSMGQzeThkUXluMUlJRHZNdlB1V3VzK3duelU1bThBa3NhWXRhcUpQT2wwK2dzQVg1UTVqNFdSSGM0bnhjbWMrNE9aVDBMKzJweE9lWHVxVFFIOFJTbTFpKy83bVZyN0FRQmp6Qy9DTVB5dDR6aUo0cDBGbloyZHk1UlNod3lrTDhkeGxwUXJaMlpQS1ZWekVrcG1yaXNweWdHWUJlRFhrV1Z1bjJPa2xOdEdndDlFQUNDaUszemY3ODhHYTM5bVByaUdLUzBCY0daa2wxU1BTQ1BqZko2TUhvUVFkd0hvSSs2dml0ZDhhZjlDaUlPQS9LS1dsTEptclVBSThZdEN2c0tWZ1RIbUFTSEVOQUEvVEtWU0Y1ZGJtSS9INDNWRWRDQ0FaV0VZL3FwdkwvK2g4UHczeHN4eUhPZVc0anJLMnlZZng4emRSUFRUa2dXOFlxb3VPZ3NoQ3ZmUjQvRjRmQnd6LzhoeG5GTTh6OXU5SkI5UVBZQnkxOEVwUW9pcWRsUkV0QThSN1ZPaCtpMEFOd0RBL1BuenB4YXM2Q3BSWDE5L0poRmRZSXo1UVhkMzk2UFYyblozZDJlYm1wbzJBZ0JtL2dZUmJWN1NwTEg0UlJBRTA2U1UzeVNpdzZXVS95Z3N2akZ6UFJGQkNGRnh0OURxY0IrdDZsaHgzL0kvVGVTNVdYUDI5V2dsZS8xcWJaWXRXL2JyK3ZyNi9ZaklOOGI4elJqengwd204ekhBdFBPM1B5MU50QU1DL3dqZzY0T0E3azJsVXIrSkhsWWJGRyt4N0M5VHVzVmlzVmdzRm91bEwxTEtKSURQUzdmd0UxSEJ6LzNwV3ZweEhPZEdadjRjd04rSTZDd3A1YjFhNnptVEprMGFEZUJ5Wm42UGlMYnhQTy9BSUFqdUx6MCtrVWlzajN4UzA2VUE1aXVsTG1mbWRaajUzOHo4TUlDMW1ma3B5dnYvajVWU2ppM3BZall6bjhETUU0bW92aUMrbDVKS3BVWVlZMzROWUM5bWZpd0lncHNCbUZRcXRiVXg1aGtpdWswcHRhSHYrMmRWTzk5b2EvcFZBTFptNXRsRXRGMDVYMkxmOTU5S0pCS1RIY2Y1S1JGOVR3aXhoNVR5VldhKzF4anpaQ2FUK1RpYnpZNXhYZmRrSWNSZkFUd3NoSmdDQU16OGhoRGlleHdsZVMyaUNjRFhtTGxYdEM4Ui9SSEFmcWlPQ1lMZ2M4L3piaGRDUE9HNjdpNmxGcHRLcVpNQWpBQndVVDk5RFpRMW9ubFd0TFJnNXRGU3lwMHExUmUxRzA1RUN3Y3pDV1BNc1VJSU53aUNIdEZKS1hVTU0vOHJDSUxyQUtDNXVibGg1TWlSRCtaeXViY0dNOFpnV1IzdUl5bmxic2ducm4yNGlyQy9LNEN2TS9QdEt6TjZVMG9aUjE1dy9Ca1JKWmpaRGNOd0w5ZDFYMmJtbHozUHF5a3F0MEFRQkZjQ2dPZDVpWktxbk8vN2xTS1pCMFEvM3U1OWlDTHZTOHVPTExjeklabE1Tc2R4TGdXd0IrZVRjYjVBUkR0eCtjU2N2ZEJhSHdPZzRpSmFPZUx4K1BpR2hvWVBqREdYMTdvYmZuVzQ1cEYvSGdMQWQ0bW9UOUxtU2hoam5nT3cwc1Q5VENhelJFcjVFQkg5S0F6RGZRSDBTZnBjVjFlM0Q0RFJ6UHpyOXZiMmlzL2lLVk9takl2RllxOFEwZm0rNy84V3dObkY5VkxLYWRIaTIxVys3dy9xZDRXVWNrc0FYd2Z3WXVINjlUeHZCOG9ubHYrRGxISm5yZlhmQUlDSWhqRnpuMFZBSWNRR1M1Y3VMYnZUcXE2dTdnZ2h4STNNL0tPdXJxN2ZsbXZUMk5qWXN5aFJhVEc3Wk03ZDBYeTZPanM3KzEyVVN5UjZIaDBYYWExN1dUMHBwVXJ6VkRDQUk1aDVPaEhkb0pUNmE3UWdXVmdZcjNqZnJpYjMwU3FORmZjdGxnRVNKZDdkcXJUOHJNdm1iL21mMWNaOFdaUzdhTktabDgzYjdKcno4WTlvOWZtT2xUWlppOFZpc1Znc2x2OUJVcWxVRXpOZkRPQVVBSHNDNkJIM1cxdGJSeExSc2N6YzlkbG5uejNmWDE5S3FXOEQySldaanhCQ3ZNRE1Nd0ZNQXpDMXNiSHhhZ0IxWVJodTZycnVvMEtJNitMeGVKL0Vna0tJVFNqdjNRcG12cG1JUGdUd0RvQy9hNjEvNW5uZXZrS0l4MnM0dFQ5cHJjdUt3MHFwUGFPRWM4M00vTHZQUHZ2c0lFUis4dWwwK3RONFBMNWpmWDM5YzBSMFJwUjR0bzlsUVRLWjNGa0ljUjRSZlRPYWF4Y1IvWjZaOTVCU1ZoTU81d0Q0Q3pOdlRVVGZpUDdkcnBUYTMvZjl4NlNVYjBhV0FBOEQyQTNBaDIxdGJmOENjR24wci9nOGV0bnlESVlnQ0o2VVVyNEJZTnJreVpPZmo3eTFrVXdtSnpQek9RQ2UxVnIzN05xWU5HblM2T2huT1NpNnVycE9MdXdzTU1iTXE5U09pQ1F6UDFGRGw0MEFYaC9NWEtMM3RTcXpaODllTm52MjdEZjZhN2NpV1IzdW8xUXExV1NNK1RrQUdHUG10cmEyaml3VkNDZE5talNhbVc4am9rVmRYVjBYVnh1a3RiVjFwT3U2bGNUdHIwZm5jWUtVc3R5MS9yblcrcktpMXdUZ3p1aVlhVVQwU3dESVpETHZKQktKYjdtdSt4SVJqWW9TS2k4M1VzcVhxRXd1Z2dxODZmditsc1VGekx5QW1WOEZjRU1ZaG44dmxNZGlNV0dNK1hFdWw3dS8zRUtZNjdxM0FmaG5jVmtGWVg5dHgzSCt5c3oxQUI0QWNFNDAzNHFMWnkwdExmWFJyaHdBUUNxVm1wVE5abXZXdkJ6SEdRMEFRb2l4aVVSaVNsRlZOcFBKekN4dHZ6cGM4d0N3YU5HaW8rdnE2aW9tRmk1QVJIVjFkWFYzRXRHM0FUd3RoT2pYS3UxTDRENEFQeEpDSElNeTRqNFJIUXNBWVJqK3JGb25zVmhzUHlKcU1jYU1McTFUU2lVQW5BaGd4cUpGaTY0b2xDY1NDWlhKWkRRcTU1Y29uY3ZsMGJjM0ZzcUNJSGd6a1VqczdEak9YNGpvV1NsbE1nbytHSUV5TzN5aW5UOWxrVkoyUmVQVUpNU3ZDbWl0UDBrbWs4Yzdqbk1QTThjQlpCQkYrQXNoeWtiZXJ5NzMwYXFPRmZjdGxoVUZoMGVqZ3IybFF6Z1UrUVFmRm92RllyRllMSmJsSUJLNWJ5R2k5UUM4eGN5OVBJUmQxNzBGd0RBaXdzaVJJMitaUFh2MmthandZWjJJUmpQenp3SDhUV3Q5RHdDV1V0NEk0SGlsMUZISVI2R2RtTWxrM2trbWs2YzVqdk5pWFYzZEJTZ1JacGN1WGZxWHhzYkdmWmw1MXJ4NTg5NmVPM2R1MlEreHpId09FUVVWNnU0c1Z4NnhIb0F6S2U4VGZySFcrcExTYytyczdGd2NqOGQzalFUK0tjdzhwTFFUSWNRQnlFZnJQd3FnazRndVFONGJ0Mklpd0tMNU5RTG9OTVljTElRNEVzQ212dThYUG1UZnhzelhLYVYyUUg1WHdUM1Jkdmd0eS9SVHpwYW5VUGVCMXJxdDBoeGFXbHFHTzQ3RE0yZk9YTVRNeHdvaC9scGZYLzhBZ0QwU2ljUW94M0dlQkxDb3U3djc2T0xqaGd3Wk1zUVk4NzMrenJFU3hwaXptSGxzRkhWY0dxMVl6QXRhNno3blZVb3FsUnJSWDV0eUtLVTJZZVkraXdKYzRybGZ4RisxMWpzUFpxeUJzTHJjUitsMGVwbm5lYWNBT0YwSWNZb1E0bWdwNWErRUVEOU5wOU16b3AweFQwWFBsdTlGUVYwVnFhdXJHMmFNcVJRZFhrZ2l1VjhGeTQvM0VQbFpBNEJTNmpnQVd6SHpaVzF0YmU4VjI5TmtNcG1aaVVSaW84ajJhdDlxY3hvQUk1bDVNWUQrN0cyT0lLSmVsbG1SaC9sUllSZ2V3c3lmdTY3N01EUGZFd1RCYnhLSnhCVFhkWStMeFdMN012T3VwYnVxSmsyYWRGaFRVOU5EU3FtRHErMGVhR3RyZTgvenZDTUF2QmtFd2VzQW9KU3F1aGd4ZE9qUUM1UlNleHRqRGcyQ0lHRG1WMXpYN1NQdTFzQlJydXNlVlhqQnpPK2hKSGZJNm5MTkEza2JNcVhVc2RsczluZnQ3ZTF2bDJ2amVkNGFSUFFvRVczSHpEZHJyVTlHK1dUa1h5cGE2LzlUU3IwTFlJZGtNcmx4OFdKbUlwR1lFczN2SDVsTTV1OVZ1Z0dBYnpPejZlN3VmcXlrbkpqNVZnQ0NpQTR2TEFZcHBmWms1aWVsbEdkb3Jmdk5tK0o1M2tFQXRnZndpdS83dmV6L01wbE1oNVJ5WDJQTVZrRVFGSzcvRVFES3Z2Zi9hN1MxdFQwa3BYeEZhLzErVkRRRUFKaTV6N1c5T3QxSHF6cFczTGRZVmdDblhMeGdsQkRaSFFxdkN4bkdtUFBSKzh6WTRlU0xQMXZqeG90SHJsWkpPU3dXaThWaXNWaFdBUW9pMlRwS3FjY0E3RWRFT1dhKzZwTlBQcm1rK0VPY1V1cGtBQWN5Y3hzUi9adUlqbEJLTGZaOS8rUUtmVjlPUk1QRE1Qd0JJckc4cTZ2cjhsZ3NkbzhRNGtYa3hkR2ZBVUJiVzl0TFVzcW5oQkEvTk1aMFJsdjZBUUF6Wjg1Y0JLQVdqOVkzZk4rdlpBV3lwTlN1b29nNUFBN0k1WEp6aTYwZFN5a0kvTWFZK3ZyNitqN0pKSE81M0JsRWRHMG1rNWxaRkUyOG45YjZ1ZjRtTHFVTUFMaEJFQVFBaml1dUUwTGN4c3huQUhnY1FBT0F1OE13M0ppSXlpWGFMR3ZMRS9FSWdCOVVHSDlISXJyYkdETVZ3T3RCRUx3dXBUeWJpSzZUVWo0R1lCSXpyMjJNMmEwMGFXUTZuWDRYUUdreXdBRWhwVndUQUdLeFdEVnhmMXNwNWV6KytpcEVYMHNwd2N5WEIwRlFWVlJRU20yQy9BNlZXUUN1S3RQa0ZHYitBTUNESmVYdkZyOUlwVkt4V2hKTUQ0TFY1VDR5UVJBOEFZdGpiZGtBQUNBQVNVUkJWT0FKcGRUWEFad0Y0Q2hqek5GU3lqOFlZOVlob3NuTWZJSFd1cXdOUmpIVnJxdkkyL3hTQUR0b3JWOHIxNmFZS01xMXM2dXI2OUp5OVpsTXBxem4vWEl5dDlScW81VElacXBVMkQ2S2lMYUt4V0lmTFYyNmRIZ3NGdHNSa1I5OUpwUHBVRXJ0ek14L0JQQkthMnZydHUzdDdXOG5rOG5OaFJEZkphSmJPZS9CZlk5U2FrR3BNRnBNT2Z1TmFnZ2h4Z0pvRlVJMEFBQXo3NGpvOTBjMDd4NTduM0xIRTlGb0FNOUZ1NTV1TFNydkx0TjhkYm5tRVMyNlhoK0x4YTVWU2oxbWpMbTJzR0FDQUo3bk5SUFI3NGxvWTJZK1VXdDljdzN6K2JKZ1pyNmZpTTRXUWh3RjRQUkNoZU00SjBVTmZscXRnMmozM3ZZQVhpMWRvSk5TSGsxRVd3RzR3dmY5bnZ0eTJiSmx6emMwTkV4bjVpdWtsQzlVVzJTT2NzbmNDaUFiaHVHSjVkcEV5ZTFmQnZMUDNXaHhmRkJXYktzalJjSStoQkNGWjJTNVhRcXJ6WDIwcW1QRmZZdGxCVkJIM2Q5ZzBBZ0N5c2VGRVkydG96QUY0RThyZDJZV2k4VmlzVmdzcXowcStub3VBRER6UDRqb1NLMTFyK1NTQlRHTm1lZUhZYmdmZ0k5ZDEzMFp3RWxTeW9WUnN0aGVjTjRQUGxjY0hkaloyYm00cGFWbHp2RGh3KzhFOEJDS29oZXoyZXh4c1Zoc0dSRnRXMm15RXlkT0hOYlUxTFFGRVczTnpOOEFjUE9LK01EbyszNi9BbnhoL2dBV0o1UEpQbldSQlVsRm4rTEJrazZudjFCS25RSGcxd0QrTFlUb2pPd0crZ2lmQTdIbElhTGgwYmVuQXZBQWZBaWdKMWhHYTMyalVtb3FFZTBWRlozUTF0YjIwdktlVDRXNXJNL01adjc4K1I5WGFmWXZJcnEyeGk2YkFOek96SDJpK0ZPcDFCaGp6TFlBeGdEWUJNQStBTURNWjVkWXVRQUFsRkkvWU9ZWjVlb0tlSjUzRGpOUFRTUVMrd3drd1dzdHJFNzNVWUZJMk5zdmtVZ294M0YrVDBTRkhSY0xtUG5mWCtKQ1NGbkNNUHlwNjdxLzZ1enNMQ2NrOTRHSXBGS3FqOGMyOTAxWXUwS1JVcTRIWUJjQXQ2WFQ2Uy9pOGZqdzBqYSs3Ny9tZWQ1ZVFvanZoMkU0RndDRUVGc1EwYW5NL0hzQSt6SHo2MFQwb09kNTJ4VUx6Y3RKSWZubld3QlFJdEE2VXNwTEFleE1STUwzL1N0Ujhzazk4dHdITTM4UUJFRlZXNnZWNlpyM2ZmL0ZaREs1UlpRZllhb1FZbitsMUVzQXJnN0Q4RE1pZWhMQUVHUE1Qa0VRUExQY0F5NG5ZUmplSzRTWWw4MW1lNnpsa3NuazJnQU9aZVk1UVJBOFZPMTQxM1gzQStBYVkzb2xqRTBrRW9xSXBqSHpQN1RXdlh6Mk96czd1NldVaHhQUmE4ejhtNWFXbGxTeHhWTUJLZVZhUlBRc2dHRUF6bXhyYTlQOW5ROHp0d0JBWkJYelZXUXNBQkJSbndYSzFlaytXdFd4NHI3RnNweGNmREc3WGM2OHI2T3czYWhzS3g0cFhHeTYvLzRQL2ZuaGh3L29kOXV6eFdLeFdDd1dpeVZ2RmNETVowUjJLSXNCbktlMXZnVkZIL2FrbEdzQnVKT0lkZ2Z3SVRQdmxzbGszZ0dBZUR5K1owTkR3OStKNkFLbDFFZSs3NWY2OUM3UVd2Y1JjYUlQOVQ4cExTOUVoQ3VsaGdGQUdJWW1tdWNlUW9qdk1QUG1BRFloeW5zMUV0RUh6UHdKZ0hITC8yNE1qQ2dLRlFCV2hrRHBNUE5oMFk2S0NRRGFQYys3Y3ZIaXhRL05talZyZWFJVjk0bStTaUw2VFRhYlBTRmFvSENrbFBzRHVBQkFIRUFIZ1BXWWVacFNha01pdWlHS3FsNGhSSWxPdHlXaWpuNlNGbjVRYTZKU3ovUFdFRUxjWGxxdWxIclFHSE1BUldHSnpEd0x3TlBNL0xRUTR2OEdkUUlBaEJEekFDUWR4L2w3TXBuY3N4WlJhZ0NzZHZkUktwWGEwQmh6YU9UaFBZYVpPNG5vSldiK2dSRGlYbVBNNVVxcG55NWN1UEQyNWJ5R2E2S2NwM3MxaUtqUFltVlUzaWRoN1FybWJPUTNxdDhTalZkWWpPaTFrQmNFd1o4UlJmTkg3WFlBRUM1YXRPajFXYk5tTFd4dGJkMHJGb3Y5aFlpMlFZMzVKNHd4aTRVUUFMQjJhVjFMUzh0d0FDbG0va2hyL1VtWncwT3Q5WjZlNTExTFJKY3JwV0srNy9lNk51dnE2b1pGYzYzbDgvcHFkYzIzdGJYOUE4QStpVVJpaXVNNDUxQStzZTcyUWdnbW9xVzVYRzZiVENianI0aXh5dEhTMGxKUFJCT1l1VWZFVGFWU3NhVkxsOWFYdHMzbGN1OGhzb3VLeCtOREFVQUljUllSMVRIenJmRjR2S0hjR0oyZG5jc0E1SWpvSUFCd0hLZkhZejJ5M2ZrbE15OEx3L0JRS2VXYVlSaU9jaHhuVkdRTlUvajZOaEZOSGpwMDZDWEk3K3pwSVpsTWJnemdhUUFiTXZNdnRkYTFMT1M2a1JVTW1Mbm4vWTNINDNXSUVzMVdJdHJoQW1hdUw3d1BsV2hzYk96NmtoY2pmeElGVUJUVHgvcXZEQzR6N3dUQUNDSG1sS2xmcmU2alZSa3I3bHNzeThsaWZEUXFSdTVtQUVSSklsMHc5MWp6T016WWN2emtIWWZnNGEvT2RpeUx4V0t4V0N5VzVTRUlncytWVXZjRFVNdzhOUWlDSHN1VENSTW1OSTRaTStZNEFPZEdudERwYkRaN1FMR25jR2RuNTRkU3lyMEJ2QXJnSmlubGgxcnJSL3NNMUErZTV4MG1oTmlkbVJkSG91dGVBTUl3RE9jQUFCRXBBSWNqNzZQOW9ESG16OHo4Y2lFYXJlQ1RUVVEvOER4dnV3ckRqQUV3NklocXBkUjV6UHdOSWxvSUlBZWdZQm41enlxSGdaa1A5VHh2NnhxR0dBK2duQ1dOSzZXOG00aDJNc1ljUlVSdkE3aGRDSEhuc0dIRGZxYVVtczdNSFVRMG41a1hNdlBqQUxKS3FYT1I5ejkya1A5Y0d1Tjg4c3kvQlVGUW5FaHhBWUNqZmQvL3JlZDVHMGtwVHlhaUh3QllsNWsvQm5DQzcvdTNTaW5IRWRFTkFFNW01dU9WVW44QzhCZ1IvVjg2blo2SmZwSWtKcFBKeVVLSVd3QXNJS0pGQUw1ZzVoREEyR2pocUFGUnd0TktNUE1Fei9OKzFQOWJDUkJSWTdseVkwd2JFWDBOd05ORTlKVHYrek9BdkRWUEdJWW5lWjVYN3JBMWlHaGp6L05PTDYwUVFzejBmZjhwMy9mdjhEenZQU0hFUTQ3anZPeDUzdDZSQUx2UytHL2VSNU1uVHg1VlYxZW5BT3hBUkRzemN5cGFQM2szc2lLNUZVQXVsVXBkek15bkVORnhBSzRaUG56NCtVcXAyNW41eG1LckNjL3pyaFpDOUJFbUMwUWlFd0NjckpTcUdMRnJqQW1DSUxpM1VuMFZUalhHOU5tbElvUW9hemxSZ1MzTDVHbm9CZVh6Zk16Nnowc2F4Y3hQK3I3L1R3Q1lQbjM2ZkNubGV3Q09sbEptbVhsQnlmRU9FVWtBK3dKNHByQlEwdDdlM2o1cDBxUU5aOHlZVVRGQmRTbkxsaTFyYjJ4c1hFSkV4MGdweHdNb0hPdEVpd1REaWVqWFZib0lneUE0VlNuMTBzS0ZDNStYVXY0d3VoYVdJUDk4S0NRYTd6ZHBkYTJzYXI4N0lsdTNnMUtwMUlYR21Bc2pJYnpKZGQzN1BjKzdLZ2lDKzVELy9iRmNLS1VPWnViOUFDd2hvaHlBRklEUnpOeGpoY1BNeHpVME5Od3drSDZKNktxR2hvYXlWbEtlNXgxSitRVHgyeEdSWDd6QXk4eG5SOWN1dTY0N0F3QmM5ejl5YUNTaUcrU3ZxVVZDaU5PVVVvOFhySHVrbE44RGNDc1JyUUhnSWExMW4rZTg1M243RU5GMWthQmNpRktmRWkxcXpNOW1zejIvUCtycjZ5OGhvck5LKzZod3puYzFORFRjVmEyTk1lWUNGT1h3V05FUWtXYm1VcS82dzRwZktLVlN6SHdDZ0tVQXNrVGtBTmdHd0dSbS9sTzE1TUg5c2FyZFI2c2lWdHkzV0phVHVwaFlpeGxiZ1Bwcnlac1BnVE1LWHlHdk5ZdkZZckZZTEpibDVlT1BQejdKZFYwdWpwaHVhV2taUG56NDhIWUE2eUl2d2w0UWVVZjNFU1cwMW0yZTV4MHNoSmhtak1tVTF0Y0NFUzFoNWkyUTkyOFdBTjVuNXJNNk9qbytBb0JzTm50SFhWM2RBMXJyV1ZVN0FyNVRLU3FVbVpzR003Y2l1cEczeXhCUmY1OEJ1RjVyL1dLMWc0aG9QOVNRVUJkQUk4cUkrMUxLQzRub0VHYStxc2c3Zm1NcDVTNUV0Q2N6YjBwRU95R2ZVTEFRY1VuUlAxQ1JiMjRrc0R4UmVOM1YxWFdPNjdxM2ZQSEZGL09VVW0wQUV0RzUvWXVaVDNZYzU4NkNZQkFKcjkrVlV0NEI0RlFpMmdYQUxzYVk5MU9wVkRLZFRsZnp5a2MybTUzVDBOQ3dPWUI2QUU3UmZCakEyOGFZWHdSQlVMcnpveGRFTkFuQWpkWGE5RWNRQkZjQ3VMSzAzQmdqaFJEVi9OSFhxRkQvS0lDbm9yNmZVVXJ0aGZ6Q3dZM0lXMTZ0dEtTWi82MzdTRXI1SlAzSHVnbkllejgvQWVEWHZ1Ly9Ea1hYZjNTZG5CZEZlSjlDUkNjRE9BUEFnZkY0ZklPQ2JRNFJIY2JNVmFOcEk0RnZ6MnB0aEJDUEF4aXd1RytNZVNmS2Y5RUxLZVZBaE5rNVJIUlR0UWJNL09PaWU1UjkzLzh1ME9lVDc0RUFiZ0p3cGhDaVR6Unk5Q3g2SkF6RFhyazZCaUxzRjlwN25uY0FFVjBDWUNmOHgwK2ZtZmx6SXJvemw4djFLNWdXZlA2VlVzek1QYnRra0Y5SXZETUlndExjRllObVZmM2RrVTZuM3dKd1dES1p2RndJY1RHQTd3b2g3bEZLTGZSOXZ6UUo3WUJoNXFWRXRBK2laeW55R3NqRFlSajI1SlF3eHJ4T1JGY3Y3MWhGdERIei9rSUlVZng3SkpyUEZVVDBZK1N0M1Q1bTVvK0k2S013REQ4RzhMRVE0bU90OVR3QXh2TzgzWVVRendENEdZQ1U1M25mSUtJSG9xNnU4MzMvVEpSWkxHYm1XVVMwTG9DV3dpWEZ6Sjh6ODdPNVhLN25aeDd4TERPdnNIeU16RHpvWFYwMTl2OUVhWDRPcFZTcHRkNENJanFzcEN3RThMd1E0c2psR1g5VnZZOVdKZnFWSXkwV1MzWE91dnpURTBUK2p4a3dBNkQvM0ZnYy9kY1R5UTg2NHFyelJ0OWRyaCtMeFdLeFdDd1dTKzFJS1k4aG9nMXp1ZHkxbVV5bW1nODZBS0M1dWJtaEgwdVZMdzNQOC9ZVlFqek96Ti9TV2xkSzVqYURtZWRxclhjcWxEVTNOemVNSERseWloRGl2WFE2L1VHTnd4SHlIMzZyQ3ZaU3lxbEU5RENBM1dyeDh5OGsxTlZhVHlrdW56Smx5anAxZFhWN2w3RThxaFVxK1ZkV25GUktuUWxnUTJQTUEwRVF2SXorSS9IWGRoem5CMkVZdnR6VzF2YktRT2ZVMHRKU04yTEVDQ2VkVG5laGhzVVBwZFFzQUxOODM5KzF2N1pBankzUFo4YVlNNElndUc2QTgxc3VwSlRiQW5pek9CSjlkV0N3OTFFazFwM096Szh4ODZ1ZmZ2cnBpOFdKdUtzUlJmeWZ3Y3p0QTAzd3VqeElLVjhBTUw3MGZoc01SZS9iWmdVTGpPaCtYcXkxcnJwclIwcjVBaEZOOEgxLzB2TE9veGFrbEhNQmZMNGl6bnVBQ0t6RWhhNWFHZXcxUDFDa2xIRWkydGYzL1N1cXRKbEtSQThiWS9hTEVsUFhpb1BhRnBDWG0xUXFGUXZEY0djQTA0dDMrZzBVS2VWcDJXejJvU0libURNNG55dm0yUm9PRjgzTnpYVzVYSTVxZmM2c0xLU1U1eFBScGN6OGZhMTF2NHRZOFhpOHJxR2hZVjFqektkQkVOU3lHRUVUSmt4b0dERmlSQ016MXpVMk5zNWJtYmxMS3JHeTdxUC9KbGJjdDFpV2szTXVuL2QvQUc4RFJPSitHUXJpdm1HOGRQWDVZM1lvMzhwaXNWZ3NGb3ZGWXJHc3BqaklMemlzY2dLaHhXS3hXQ3lXLzEyc3VHK3hMQWRuWHZycEpvNUFaK0YxZitJK0FDRExFNis4ZU93SzgvR3pXQ3dXaThWaXNWZ3NGb3ZGWXJGWUxGODl4SDk3QWhiTDZnd1I3ZC83ZGZsL3hiQ0RmVmJtSEMwV2k4VmlzVmdzRm92RllyRllMQmJML3g1VzNMZFlCc25GRjcvVElJaDNCL1BpM3YvUXpaeVA0bWR3VjJrOUNmcldDU2U4V2YvZm5yL0ZZckZZTEJhTHhXS3hXQ3dXaThWaVdYMXgvOXNUc0ZoV1Y5NS9mMTQ0YXEybUE3TUk2NHJMWTI3ZGNRQ09Cd0FZdnI0N3pQMnFWejBhbDQwZTNiSlNFc3BZTEJhTHhXS3hXQ3dXaThWaXNWZ3NGb3ZGWXFtQnN5K2ZkOUU1bDMvSzUxeitLWjkxK2J5VC90dnpzVmdzRm92RllyRll2a3lhbTVzYmFtM3JlZDQ1U3FtakJ0TC9oQWtUR2xPcFZGT0ZhaWVWU28xcGFXa1owTTdZS3YwQkFLVlNxVEVET2EvVmhWUXFGU3RUMWlTbFBGOUtPZlcvTWFkeWVKNjNrWlJ5YkxtNlpESzVzZWQ1UjZaU3FSRXJlMTZyQ3Nsa2NtdlA4N3ovMXZnVEowNGNsa3FsSm4wWjkwaExTMHU5bERKWlhOYmEycnFCNTNuTnBXMFRpY1Q2cVZScTBvcWVRNjAwTnpjM3BGS3BTUk1uVGh6MlpZM1IwdEpTcjVUYVpiREhTeW1uVnJxWG92cTlsVktiREtKcjRYbmVHclUrZStQeGVGMHFsUm9UajhmcittL2RneXVsUE1UenZPMEdNVDhrazhuSksvczVycFJLeE9QeDhTdHpUSXZGUnU1YkxCYUx4V0t4V0N3V2kyVlFwRktwbURIbXFaRWpSMzZ5YU5HaXcyZk5tdFZWclQwUkhjZk1zd0RjVWVzWVk4ZU92Y1lZczM5cmErdFc3ZTN0YnhmWEpSS0pUWmk1ZmZqdzRZY0F1Sy9XUG8weHp5aWxITi8zdjFsYUY0L0h4ekh6QjZOR2pUcGg5dXpadDlUYVp3bnU1TW1UaDhkaXNlRUExaEJDakdMbVVVUTAyaGd6U2dpeEpqT1BJNkp4elB5bTF2cVlRWTVUTTFMS2JZMHg5eVdUeWUrM3RiVzlVaWpQNVhJakhjZTVGTUJEQUI0WlFIOWptWG55OHM1cjhlTEYvcXhac3hZV2x3a2g3Z2FRYkdscG1WQmE1empPaWN6OFl3QXZBbGhRcmU5a01qblpjUnhaV3M3TS85WmF2eXlsM0pTWit4VU9oUkF6ZmQ5L3F2QmFLYlduTVdhNUJUekhjWjVKcDlNZkRPSzR1NWk1QTBDL0N6SktxZU1Bdk9YNy9uUEY1Uk1tVEdnY08zWnMxV0MwTUF4dnptUXlTMHJMbTVxYTltRG1CMGFPSExuWjdObXozeWlVZTU2M3V4QmlWSDl6Q3NQd3BiYTJ0dmZLMVEwYk51emJSSFMvbFBKQ3JmV2xBQkNMeFo1bjVzVUFlaTFvT0k1ekR6TlBBVENtdnpGWEJGTEtPRE0zQjBId2V3QVlOV3FVeDh4L2EycHEyajhlano4Sm9GL2h1cnU3Tzl2ZmM3S1lZY09HM2MvTSt5bWxkdk45L3c4RG1XOXJhMnNyRVQzTXpJOEEyTCswdnFXbFpUaUFod0hNQUpBc3JTL0Y4N3p0aUtoUmEvMnM1M25yQ2lIZUdUWnMyQVVBTHV2djJQcjYrcjJaK2VHNnVycjlBRHhSeS95bGxHc0N1SldJM2srbFVwUFQ2WFMybHVNaUhDSEVYMGFOR2pWNzl1elpLcGxNYnU4NFRrM1BLMmFlcDdWK0lIcnBKaEtKUHZkNkxCWmJsRTZuZXoxLzR2RjRIVE0vMnREUUVLWlNxZTBIYzI5YkxJUEJpdnNXaThWaXNWZ3NGb3ZGWWhrVTZYUTZKNlY4azRoK1BHellzSFU5ejlzekNJTFBWMVQvbnVkOUM4QnhSUFJJZTN2NzI2bFVhbDFqekpxRmVpTGFFQUNZZVgwcDVhYkZ4NFpoK0c0bWsvbTR0TTlKa3lhTkpxSnRtUGxuSzJCKzV4RFJua1EwRk1BUUFFT1llUmdSRFNsdFMwUUFBQ0hFUW1hZUI2RHdieUNDMWFBSncvQmQxM1haY1p6bnBaVGYwVm8vQ3dER21IckhjUUNnZTRCZGJpdUVlSGg1NXpWOCtQQXRBYnhXZUIzOUhMYzJ4dHhRS3V4UG5qeDVGSUJEQVdTTU1ldExLZGN2N1krSUZ2dSsveG9BQ0NIMkFuQmxtV0YvQitCbFp0NU9DSEV0Z0lVQXVOejhtSGtZTXo4TzRLbWlzck9GRU44WTZMbVdFb2JoOWdBKzhEeXZtWWhhU3V1RkVITUJmR0NNMmF5a3FvbUkxcFJTN2xUU1BraW4wNThXWGtjUjVXY0NHSnRNSm5jdVh0UVpOMjdjRUdZdTk5NzBrTXZsN2dYUVI5eXZCQkZkQVdBS015K3JVQzhBTkRxT3N4ZUFzdUkrZ0I4Q3lESHpyMnNkdHhTbDFDYk0vUHBnank4bURNTnhoUVVPSWpxS2lJNUhHUzJ0b2FIaEdnRDk3dHh2YUdqNERZQ0RheDJmaUg0Q1lHOW12anNlajAvczdPeGNYT3V4cnVzZUZIMTdjN242b1VPSDdrbEVkY3o4eTFyNkUwTGNoUHh6NHRuKzJpWVNDZVU0em9ITWZIc1FCRzlXYXBkTUppY0xJUnFyZFBVWUVSMWlqRGxIU3ZuN1NvMFdMVnJVWHJ4b0lxWDhCaEdOUkhUL0N5RU9BbkFFTTFlOW5vbW9BZm5GamdlaTg1amt1bTU3YVR0anpEU2wxQ01BMWlndVorYWJBVnpQektjb3BWNHNyZ3ZEMExTMXRUMWZiWHlMWlRCWWNkOWlzVmdzRm92RllyRllMSU9GdGRiSEtxV1dFTkhwUlBSeVBCN2ZwYk96ODhQbDdiaTF0WFVESW5vUXdKdkdtS01BZ0puUEpLTGpTdHNTMFNVQUxpa3VjMTMzRkFBM2xyWnRiR3pjQjRERHpEVkgrbGVDaVA0RjRFTUFDNWw1RVRNdkpLSkZBSll3OHhGRTVFVUM2bjNaYkhaZVIwZkhQQUM1NVIxM01HUXltWGRTcWRUMnhwaVhpZWgzeVdUeTRMYTJ0b2VLaExXbGcrblhHSE80RUdMR0lJN2JYZ2h4UlptcVV3RXN6ZVZ5VjVkV3hHS3hVd0VNSXlJUHdCL0w5Y3ZNMHdGTUFRQWh4TFNsUzVmMjJuMVJYMStmTGpPWDlTb3RTaW1sWmpIMzFmMlorWi9NdkZXNVkvcURpUFltb2w4V3ZUNllpQzR0TTYvYkFmd1NKWkhPek54RVJHc1Z5Z3VpT1RQdkJlRHBRcnVaTTJjdVNpUVNPN3V1KzRyak9NOGtFb250TTVtTUR3RFpiRmE0cmd0bXZxeXJxNnZYZTExZlgzOG1FVjB3bUhOajVpZTAxbVYzRkNRU2lTbmxoTklDU3FrV1p0NEJ3QU5CRU13ZXpQZ0FrTXZsbGptTzgwYi9MY3RDUkxRVklyMHNsOHRSTFFjeDh4MEFoaExSRWNqbjRKdFRVcjhWRVozRHpQOHFMbGRLbldlTXFTaHVHMk5BUkxNQmZGeFhWM2QySlRjbUljUTgzL2R2UU40dVozZzJteFZFZEZoMG5XWTh6MXNqNmk5YldLd1FRaHpHekJ5RzRhdmxiSS9DTUZ6UTN0NytHUUNrVXFsSnpOekt6RThwcFE3R2YzWkxKS1BYaGZOY3ByVit4SFhkT0lEVEFEd0hvS0s0TDRUNExSSDFHMUVmTFhMOHBGTDk4T0hETndJd3E2aG9id0M1WmN1VzlTd1NNZk1TcmZYUWF1TW9wWjRETUtHMG5KbW5NZk1yQUdKQ2lBZUlhRDZBSzVoNTgyaCt4TkdESWxyY09qYjYxNFBqT0RtVUxBWllMQ3NDSys1YkxCYUx4V0t4V0N3V2kyVzU4SDMvRENtbEFMQXJFWFVuazhuSlJQVDkwblpFTkJ6QStwN245YkZ4TU1ZOGxjbGsvZzRBaVVSaWd1TTRMd0NnTUF6M3ptUXluMGR0empmR1hGVTR4bkdjaVVUMEFqT2ZHSWJoNHdEQXpDTmpzVmltMGx5SjZDZ0FQaEhOTG8zMmorcEhSOSt1VzY0K0RFTlRFRWkxMW84Q2VMUzRQb3JDL2xVazdEOFlodUdOcFRzSVdsdGJXMTNYM1V4cmZYZWxlWDRacE5QcHQ1TEo1QTZPNHp4S1JPOUV4V3NDQUROL1d1WFFpaEJSaCsvN0F4WlNwWlI5QkRRcFpaeUk5Z2R3VFVkSHgwZUpSR0pOMTNVZlplWXJzdGxzaHhEaWxHaXUrek56cnpHRkVQc0J1QjVBVDNSNlpPUFJhMmVFVXFxZ3dTMHZackM3VktTVVh4Uy9Ga0xjSEliaGZVV3Zid0d3cXpIbXNiYTJ0cjhCNkNWSUtxVm1NSE5IUVVTdkpwcG5NcG1aVXNxcFJQUkgxM1cvQjhDUHhsZ1BBSmg1VG1rMHVKU3k3QzRPei9OK0FHQk10TGdDSWpvNDhrUC9OQWlDZTZObTZ4YUx2Y1V3YzUrZmVRbG5FcEVCY0hFLzdhcVN5V1RlQVRCZ24vWkVJakhCZGQxZkFuQ1plUWt6bjlmWjJWblR6Z1d0ZGFlVThrSm1Qb1NJdHZSOXYyZG5VQ3FWaWpIelZjdzhOd3pEYVNXSG5pR0VxQ1YvUkV1MDZGQ0p0d0Rja0VnazRrS0k5dnI2dkJVK0VZMG5vczhLallRUWZ3Q3dhN1FMYWljaUl0ZDFYeXZYSVJGZEJlQWNBR0RtRTZLeXZRRHNWZFJtS29yc29ZaG9IZ1pnN3hYUkhvWmhqeEF1aE5nY1FKTXg1cytsRFlVUUV3QnN5c3d2TVhPUExjNkNCUXZtRmpWemlPaEFabjU0UlN3MFI3d1JCTUVUeVdSeWUrUVhoNS9YV2w4QkFFcXBHd0MwZEhWMWZhZXpzN1A0M25Ha2xJOEJtSzYxUG5jRnpjTmk2WU1WOXkwV2k4VmlzVmdzRm92RnN0eG9yVS96UE8vUzZkT25mKzU1M2plSjZPVFNOc3pjQkdCSXVUclhkZDhGOEhjcFpSejU2T094WVJqdWxNbGtlaUpkSXpHMVIxQk5KQkpydUs0TEl2b3NrOG5NQllCVUtyV3NrbmdiSlNIZEFubnJqKzhRMGExVlR1a01JanFqdE5CeG5DNEE1WkkwT3A3bkhTK0V1SlNaNXpQekhnVnY3aUlvOGtDL0ZnQjdudGNlQk1FS3NRK3BSandlN3hHSHM5bnMrOHVXTGR2S2NSeU94K05ESTdFTUFCWVd0eXRISkhUMmVuT0phTHpuZWFjSFFUQ3RVT2Q1M3Y1RWRIaDNkL2ZCMDZkUG4xL2NYaWwxTklDdlJaN3hLT25yQm1iK09BekRLd0RBY1p6emtiZm9XUlNMeFc0QUFHWitrNGd1RUVKc1d2RGdibTF0M1VBSWNSR0F0N3E2dWs0ZjJMc0RDQ0cyOWp5dnJOMEpNMWVNcW80RTBzNkJqQldHNFFhbFpaRjM5d0lBa0ZLZUJtQVBaajRwRE1NMnovUCtuNzA3ajQrckt2c0EvbnZPblVtVDdqdUxCUU5Fd0VBejk1d0FMNElMSUlJc0NpcUt1NkNDb0xMTFhqREsyZ3FpZ0lyZ0srNGdvcUtvSUFpS0tJdVFleWRKcVlBUkt5QkNTK20rSkRQM1BPOGZjeWRNSnBNMlhVUDYvcjZmVDlyTXVlZmVlKzVNWnBvKzk1em5PYnJHbU1ZQzJMNjhUVVIyQkFEdi9iNWhHR2FNTVhPaktPcWJ4UnpIOFFOaEdPNlR6K2Z6NVRZUitWaDZyQUUzd2tSRUFhQ2hvYUd1cXYyekFKcFZOWk9tbVRveERjYlBBMUFPN3VkUVk4Vk1LaGlrSGRiYTdWWDE0d0MrRThkeHQ3WDJJZ0RucG1NY0RVQ3R0ZFd2VVFNQVUyNFhrWDlHVWJUTzNQRzFPT2VPVmRWdkFaZ0U0QjVWL2N6NnJoNkk0L2dGNTl5MXFucVdjKzY3VVJUZER3RGUreStMeUI2cStxRmFOUXhVOVhkeEhCOEZBRTFOVFVGM2QzZFMzYWU1dWRtc1dyWEt6SjgvZjhES0grZmNYekN3N3NBOXF2cGdaWU9JbkY5eHpqUFNGUjlmQXREdnhwNnE3aVFpWnlKTjFaVitKcCtvcWo4d3hwd0ZBTVZpY1ljZ0NDSlZ2Y0lZODlYeXZtdldyUEZyZjVZR1V0VmxsU21qbkhPekFEUjJkSFFNdUFtYzNqZzZTMVYvMU5IUmthL2VEZ0JoR0w0VHBjK1lhOVozTE90aWpEbENWUmZFY2R5M0FzaDcvMzFqekFPalJvMzZCb0FUS3NaNnBhb2VtcTdxSU5wc0dOd25JaUlpSWlLaURaTEw1ZllKZ3VBZFVSUmRnWXFaelBsOC9nNVV6VFlHQUd2dDh3QzY0emdlZEZhdGlId1Z3QlFBaDNkMmRqNGFodUdseHBpY3FuYUp5RG0xOWxIVjd6dm52cGQrWDI2NzJqbDNsYXFlRThmeFY5TmpsNE9GWFlWQzRhVzZ1cnJEcWc1MWVYcnVIVlgxRlFDSmlIeTg2bHpWZ1RjSncvQmdZOHhWcXJxTHFzNWV1SERoVmM4Ly8zeS9ORGRoR0RZYVkvNFh3RUdxK3JEMy9yaU9qbzZuc1ptMXRyWk9WZFdGNitvbklsZlUxOWV2TlFkN2MzUHpkdFV6WVZWMUJ4R1o3WnhiSGtYUnQ5TmpuU0FpTzJTejJSMmRjNmRHVVZTZWlXMEFYQURnVVFEOWd2dlcybmNET0FUQXh6czdPMWUydHJidW9xb25vVlFvZVhzUmVSK0FNMFRrRVZYOUs0QnZBL2pVbm52dU9TT1R5ZHdOWUJTQWo5YVloWDVNR2d3dnF6VkwrazVqektEWFBkak5vcVZMbHk0WlAzNzhyQnFiemtRcFYvMjNxemRrczlrVjN0ZU9menJuamxUVk9RQnVqT1A0V3VmY093ZEpIelZhUkxaRldrUTZEZExDR0hPV3FpYXFlZ0dBYXl0M3FBenNPK2ZlQytCa0FIRkhSOGZmYWx6dkt5SUM3LzIzckxVUEFrQ1NKRCtLNDNnZkFMRFdmaERBTGFyNjFqaU9xMWR0M0JsRjBZYWs1YmxFUkVhcDZnTUE0TDEvTkYzQkFBQ2ZRU25RZkhQbERpTHlZWlNDMnRlbis2ejM2cFBXMXRidHZQZlhBM2d2Z01VQVBobEYwYzNyMkcxUXhXS3hMUWlDZHdPNHcxcDdFSUREUk9ROFZiMDJqdU5iYSsyVDNrd3A3ckhISHBQcjZ1cmFuWE4zOVBiMlhqbDM3dHlYeW4zcTYrdm4xTmZYbnoxaHdnVFgwZEVScjJzY3F2ckhPSTZ2ckd4enpwME85QlhEUGdIQUEzRWNEMWdsa2N2bDNod0V3WmtpMHBPTzcwZ0FSV1BNUmVXYURtRVlsdDlUcXlyclBHd281OXg3VkhXYmRPdzdBSmhvcmExVmFIeWY5TzlqckxYN3B1UHJxWHpOakRFbkExaTZPVzZjaXNpUnFucDNHSVluaThpY2lrMmpBSHpNV2x1NVltMk1pQ1FBZm1xdExlLy85U2lLTHR6VTQ2TC8zeGpjSnlJaUlpSWlvZzFpakRrTndJZWRjMjlmczJiTmh6ZEZDZ1JWUGRkN2J6bzZPdUtXbHBhZDBwbWlkeHBqZnVDOWp5cjdpc2dPS0tWaXViNDhTMVZFeGdINHJvajhRRlYvNjczdkJFcUJSUUFmS084N2QrN2M1d0E4VjM1c3JaMG1JbnVxNnJVaWNwYUkzQXZnV0FBTG95Z2FrS2U5dkErQWgwU2tTVlU5Z0YrS3lNN1RwMC8veWJScDB5YWlsRjk1WXBycVp4eEtoVnZQaU9QNE9nQURadWR1RG9WQ1lYVW1rL242WU50VjlZaDAvTjlOVExQYjZnQUFJQUJKUkVGVTZ3WFVjaVNBWFVTa1ZycVd4MFRrZndITWJtMXQvYldxamxIVnQ2dnFHY2FZblFGODBUbjNlQlJGdnduRDhOMEFkaXdXaSs4SmdxQjZCdnU3MDcrLzdweTdQcDB4djBaRXpqSEdYS3FxZjQzaitGb0EzamwzSG9BNTFsb2pJZ2VtUWNHanlvVjBLNG5JOTBWazlOcWVJMVhkTDBtUzVVRVFXQkg1QVlBemk4WGl2UUNReVdRR0xlS1pGdndkTUVzOW5WMzhjaFJGTldld2x3TjlsZEtmejUrSXlBTnAwVlpFVVhRM2F0d2tXMHRhbnZmSGNmeWI5QnpYaXNpdUZidk5XYlpzMlYvSGpSdDNPWURUVkhVMWdPTnJqYzhZOHpOVlBVbEVEZ2R3ZU5yOHkwR2VobjVFWkVZYS9COWdzTFE4TFMwdERzQnhsVzFwNGRGNzB1czlSbFZYeEhGOFhtVWZhKzIrSWpLNnVuMkl4RGwzZ3FyT0VaRUpxdnJ6bnA2ZXoyL3NaMWhuWitkSzU5elJBUDRzSWc4QUdBM2dSM0VjRDFpdEJBRGUrNzI5OTVVM0F1OVQxZE95MmV3SjF0b3JGeTllZk5YOCtmUFhxS3BKYjdnTW1MbXZxc2NXaThWQlYwVlVFNUZMVVNyK2ZYR3Q3Y2FZSUQxdUR3QVVpOFhmWlRLWnprS2hNRDc5T1lXcWJwOTJuMTV1Szh0a01qVUxLcS9ES1VnRDl5SlNyNm9Hd0ZYVm5jcXJSb3d4WjZhZnVWRFZKVWh2L0tTcnM0NUF1aEttNnJySDFGajlVYTFjVUhlQWRBWERiaUx5UlFDUGlNZ3pWY2V2ZWNESzltS3grSythbllnMkFvUDdSSnVZcXVZaHBTV0pRV2w1SWhFUkVSSFJWaW1PNDQ5WmEvOHRJdWZYMTlmSHpya1BSRkgwNExyM1hPc3hPOHJmQjBGd282b3VCL0M1S0lvV29pcm9rZ1kxSVNLUFJWRjBPOUEzVXgwQU91STR2cjNpV0xQTE01d0g4VEVBV1JHNUhjQlozdnVIUmVSQUFKOEFVRE80SDhmeFF1ZmNhbFh0RlpFWFZmWDFxcm9Bd0VJUjZWYlZ2Y3I1eVZYMUp6MDlQV2R0d2h6UVE1S21BYWtaV0FRQWErMWhhYUhKRXpISURRZm5YQk9BWFZTMVppNzJWYXRXblQ5NjlPajNldSt2RTVHWFJHVDVzbVhMdnRmZDNiM01XbnN2Z090YldscitLQ0lYcXVxOW5aMmRrYlcyWDNEZmUzOWpFQVQvRXBHRkFONEk0SFR2L1FYNWZQNi9yYTJ0SnhXTHhla0FQQUJFVVhTMWMrN2RJdktKZFBmUFJsSDArK3B4N2JISEhwTUJqRmJWMCtJNC9tWjZ2VDhBTUI4QTh2bjhWYWdJSU9aeXVZbEJFRUJWbit2czdDeXZMTmh4c09kdVUybHNiS3dQZ3VCT0FFR1NKRGNZWTk1bXJVV1NKTTlsczlsRjN2dURLL3VyNnJqS0lIcXRvTG1JVEZmVkdTSlNEMkFYQUQvcTd1N3V0ZFp1cTZyUHF1cEg4L2w4Ui9WK0FKRE94TTQxTmpiV2p4NDlPZ1AwcFdRYUlKZkw3U29pZStYeitaK2tZOWticjZib3FSNVRyZWhua01sa3ZvSFNxbzR0eGxyN1RwUldWcndJNFBnNGpvZDA4MklJTXFyNkpwUnVUSlZUNVV3THcvQk4rWHorb2VyTytYeStyOWhzbXNMcTAyRVlmdHNZODIwQWwweWFOS2x1L3Z6NUY0dElBQUMxYnJERmNmenY2cmExOGQ0L1pJd3BGb3ZGTG12dHREaU9xMWYyWk5PL2V3R2d2Tm9pa3hrWVFoU1JVektaekNtVmJhcjZSSnF2ZjhpaUtEcW8vTDF6N200UmFZeWlhUGZxZnVtTnN4OTY3L2VyWEkxU01aNWFLMm5LNCtvVmtmTXFIbjlLUkxaQmFjVld1ZTJ6TlhjdUhmdG9BQ2dXaTM5TTY2ZzhuOHZsM2pTRXl3T0EzbHFyWklnMkJRYjNpVGF4MmJPbS9nckFyNFo3SEVSRVJFUkVXNENQNC9nQ2EyMm5pRnpqdlI5czV2ZDZzOWFlSkNJSEEvaDhHdGlIdGZZdUFHOHA5eWtINjFYMU85YmFHd0RBZXo5Z0JxVno3bGdBaDZ2cXIwWGszUmdvQStCa1ZmMWJUMC9QL1ByNmVoaGpFbFg5S1lDUHRMYTJYcFRtUlI5ZzJiSmxiKzd1N2w2T2lsejAxdHFjcWw0bElnZWdWT0QxN0RpT0g4bmxjbnM0NTM2ZkpNbm5Lbk5NRDVmbTV1WnRSV1JYVmYwVDFyS1NRRlhyUlFRTkRRMDl0YlkvK2VTVGk1eHpGNGpJdHdFVUFjeEpaN1hER0hPcXFuWm1NcG03QU93RjRPMjFqcEVHdnY0R0lHT3R6WXRJbE0vbnZ3YjBGY2I5RHdDRVliaS9NZVphQUU1VnUwVmtCb0JyckxXN3A4V0wrMmJHMXRYVjdRQUE2UXpiSWdERWNmemg5RGloTWFZNkFEa3gvZnRDNTl5bnE3YjlLSXFpQVNseW5ITjNxdXFCVmM5WGc0alV5aEYvWnh6SEF3cE5UNWt5WmF5cU5nSkFFQVEvTGJjSFFYQjlraVEvRUpGK001aEZaRHBLdWVHdlNoOFBpTzFFVWZUQml1c3NwM0hSMWF0WG45clEwUEIrWTh6T3pya0IrZjlySE9jblNHK3ExSEMrTWVaSUFMOEc4Qk1BandQNFZSekhYNnpWdWFXbFphY2dDRzRHc0tqY2xxN0MyRmRWN3hPUm1qOGJtME01V0s2cVA5NFVnZjIwU1BZSEFIeFVSQm9CZEhydlR4S1JnMFRrRkdQTW9jNjVSOVBWUkwvdjZPaDRIQlhQcTdYMldnRC9XYlZxMVRmVGRESjdPK2RPNnVucCtYNDZ6bkVpQWhGWjE4enpkY3JuODk5dmFtcTZkZno0OFUrbzZvdk56YzBIVlJXQ3pRS2xkRGNBNEwwL3NQb1lVaXJVZTR1cWZsZFZmMWkxZWFXSTdMYVJ3eHhmcXpDenF1NDMyQXg1YSszYlJPUjlXcXJMTWIxeW0vZitObU5NWnhSRjExZjBQMEJWczNFY1Y3YTFpMGpOT2h2ZSs3d3hCcGxNNWpRQUY0WmhPTTRZODJDNndtSEFpb295RWFsTDA3eHR1NjZMSnRvUURPNFRFUkVSRVJIUlJvbmorTmJHeHNZNzVzK2Z2eVlNdzZORnBGYWVjS0NVb21LN3dWSWpxT3JuOHZuODk4TXdERVdrWEVCMVVjWDJyeHBqZmx6eGVJYUlYSUZTR3A2SDByYXhBTDVWZGR4TEFQd0J3QS94YXZxWFBzNjVUd0pvU3BMazJNcjJZckY0VXphYlBVVlZ6d0ZRTTA5eU9ZZ05sTkkyaU1qRnF2cCtFWG5DZTM5MFBwL3ZtL2lUeVdRUzcvMTRZOHg5enJtVE5pYTM5NlpRVjFmM1hnQVFrZCtobEtiazRpUkpmbDBqcDNlOXF2b29pZ3FESFN1S291OVlhMDhYa1RlbVFYNEFRSHQ3KzVQT3VhOEQrSUtxUGg3SDhmMXJHNU56N2x4VmZVT2hVTmdMcndiTUpKZkx2Y01ZODNrUmVSZUFWYXA2dmpIbTZpUkpHa1hrV3lKeWFoQUVwMWhyN3hlUjI3ejN0NlZwbTFBb0ZBYk1iRTVuVlI4SzRJOEFGZ0N2cHZ4QUtWOSt1WEN6b0pUT2FVREtuOVROSW5KZlZkdVpLQVU0djUybVV5a0hjZjlaNndEdDdlMnZPT2ZlVU5FMEdrQ0hpTHdjeC9GakFQck56SzlPeTdQNzdydFBxYSt2UHo1SmtuV3VIQjg5ZXZRa1ZMMC8xcWF4c2ZIMitmUG45NlZaU1ZPVGZEaDllS2lJM09TOXZ5c013d1BLOVFIQ01CeTBwb2FxdGdFWUZZYmhBYXRXcmZvSGdDOENpRlQxdWkwWjNOK1VWSFZzSnBPNVYwUzJVZFhIdlBkZnl1ZnpQMEFwZVAvYjF0YldyNnZxR2FyNmNSSDVzakhteEJrelp1eGFyc3ZSMnRvNldsWDNBZkEvbzBlUFB0ZGFPM3Z4NHNWZmo2TG9HeFdubVFBQWhVS2g1azNHYWlKeVNFVmUvTEsrOUZUZDNkMDlZUmplWUl6NVNuMTkvUTBvRlJrdnl3S0E5NzRIQVBMNS9KK3FqeCtHWVdQNlh2bFhyZTNPdVNFRjkwVWtxRkhIQktxNkxZQWJhdXd5YUJ4VFJLNEg4Q0JLTnduNzNaeXJUUE8wTm5FY1B6ell0bncrL3p0cjdROUY1T3laTTJmK0w0Qlgwdk4rdXRhTnY3SXdEQzhWa2VxYmhVU2JESVA3UkVSRVJFUkV0TkhLQVVEdmZYY1FCTmRYYmhPUnNRQStsNlpGK0hvNVYzSU44OUxaNUwvQXE2a2grdVR6K1hzckg2ZHBlYTRRa1lmS3daWG01dWE2VWFOR3ZTd2lmU2tiVlBXWFFSRGM2TDBma094OHhvd1pEV251NmFjN09qcHViMjV1N3B2eDJkWFYxV1d0L1lPSW5HNnQvVVljeHkvVUduUVlodnVsZWRLUFZkVk9BQitJb3VnWHFKak4zOXJhbWwyelpzMkNJQWcrR0FUQkx3QjgxMXE3YXh6SEYxVDIyNUtNTVI5THYvMWxjM1B6TnFyNjZTQUl6Z2pEOFBDcUZDS2pBS3l1Y1lnK0xTMHRieENSSmdCUTFlTUJmS204VFZYL21jNDZYdXN4ckxWN3BhL0ZwVjFkWFYwQTBOcmFPa0ZWSHdHd080QkNPa3Y0b29wVUpQOEFjTEMxOWhnUk9RdWxsUUg3Rll2RlgyV3oyUjFFQk5sczloRnJiZDl6bkFhWTh3RGd2Zjl5T1RpWkZoSjlPNEN2bGRNOEFjZzQ1L3BxTlZSTFgrZCt5am4zUmVSR0FIY0N1RHVLb3E4TWRvelcxdFlacXZxNVlyRTRxN096YzJVWWhuc2JZK0M5LzBjWWhtOHd4dXhTMlY5Vng0aklOczY1ZDFZMHp6WEdUQnJzSEJYamZTWU13MGtpOGhNQXV4ZUx4ZFlnQ1ByOS9IbnZ4Mll5bWJrQW5xa003RHZuZnFtcVI1WFQ2NmpxSVhFY1AyU3QvVjVGaXFRaEd6Tm16TjRBSGttUzVPUWdDSFphMy8yM3RDUkpmbUtNaWFyYlJXU0Y5LzZZSUFoQ0FFL204L2svVkc1dmIyOS9Gc0FaemMzTjU5YlgxeDhJWUhWbHdlMzI5dlpWQU42VXBsbTZRa1N1bkRScDBydm56NSsvZjhWaFhnOWdlWFhCNk1HbzZ2NGlzazlWYzc4WjZmbDgvbXByN1Z0RjVIaHI3ZC9pT0w0aDNYZFVtdGUrNzdYUDVYTDdpTWhieTQ4cmZ0YjJEOFB3Q3hYUFJXOWFHMk5JVkhVOGdHZXEyaDRTa2U0b2lqNWYzZDg1OXhaVlBRMnYzbnlyM0crWmlKd0JvRzkxVFByWmZGQjEzOVR1QUtaWmF3ZEw1ZE9lSk1semxRMGk4bVVBSDh0bXM1L3kzcGZmMDk5MnpsMC9jUGUrY2RYWEdpL1Jwc0xnUGhFUkVSRVJFVzJVUGZmY2M1dHNOdnNYRVprVlJkRlBBVlFYdnJ3NmpRZGVHVVZSelpRZEZYMGZGWkVacW5xbWlQUVZnbTFxYWhvL2Z2ejRmclB1eTduR1ZYVS81MXoxb2ZadGJHeDhmdjc4K1d2eStmejVBTHl0VWNsMCt2VHBWd0Y0bmFwK0FqWFNqNGpJUlFBZVJpbnR5TnRSa2I2bXBhVmx6eUFJL3BEbWJRWktNOHBYaXNnRnpybkxWSFVNZ0RFaU1sWlZzNk5HamFvKzlubk91UmtpOHNrMDljd1dZNjE5RTRCOUFkd2ZSVkUzQUlSaGVKQ1VDcnIrM2xwN1NIa1dxNGlNVTlWVmF6dGVFQVJmU3d0YlBpd2k1MXBydnhmSDhiOTMzMzMzS1FBdVU5WC9pTWhid2pEOGNEay9lNldXbHBhZFVDcEl2QnJBSytuenQ0T3FQcWVxUDBQcE5icFRSSjVIS1NBM3Jlb1E4MVgxRkZYZFRVUkd6WjA3OTZXV2xwWW9rOG1ja1Y0RHZQZFRqVEVYSXMwbHZybTF0N2V2c3RiT0J6RGJPZmRrRkVWMzF1cFhLQlNtWmpLWjA0MHhEd0g0bVRHbVhMVDBjV1BNQjFYMTNLcGRSZ1BZVGxWdnIyeVVVaEhvOTZ4aldENmZ6eTlKODdyZmtjbGtEbzNqK05iS0RzNjUwMUNhS2Q3dnZhcXFPUUEzZSs4N2pURmZLK2QvTHhhTFo0aklyQ0FJQWdCSWtpUUJnRXdtY3dCSytkRS80TDBmTUNNNm04MitsQ1RKdXpzNk9wWTQ1L3FDKytuN3FpOGxpNnBPQVRET1d0c3ZqWktJN0F4Z2RGWDdRM0VjLzNvZHo4RUdxVWdkQlFDSW91aXhNQXduQlVHd01vN2pnblB1S3BRS3NvYTE5azlUM3d5b0RaSFNPSTV2YVdwcStzVzRjZU5PRjVFbktyWVpLUlZIN2w2UDRYNHhqdU4rejVkejd1WHFjd0w0Vkpvai94cm4zRU5SRkhVQ3FBTmVuYmtQQU1hWWcwVGtDbFV0MTE0bzU4WTVTRVRlQXZTbG4ra0ZNT1RnUGtvL1o4dDIyMjIzY2FOSGp6NGliWHRhVlordVZaZzVyYWR5dTRqc204dmxabFNtTnlzV2l4L3I2dXA2eGxyYkY5d1hrYjFFNVBTcVl4Z1JxYndSZGdrcVVrVlY5UHNlcXVwSFJGSFViYTN0RnBHOUtwcm5ZUERYRlNMeUdWVTliTER0UkJ1THdYMGlJaUlpSWlMYUtObHM5ajBpMHVTOW4xSzl6VG5YQXVCVUFFOHVYNzY4cjNCaFMwdUw2K3pzakZFMWExMUU1cW5xalVtU1BGcFp3SEhNbURIYnF1b05WWDNMUlRnL3Fhb2ZyejczK1BIajd3R3dCb1BrREEvRDhIQUFuMVhWZStNNC9rR3RQbEVVUFpLbVl2aVljKzZLS0lyT0tXL3I3T3ljNTV6ckJmQ3lxdjRIcGRtWnk5S3ZwUUMyU1hOQTN3RGdNZS85Q21QTWNoRlpVU3dXVndaQmNJbUlmTlI3dndMQXliWE92N21JeUdYcHQxOHJ0K1h6K1grMHRMUWNFZ1RCZ3lKeWw3VTJsODZRbndCZzBPQytjKzY5QU42cHFwOHl4dnhCVlo4Q2NEV0FZeG9hR21ZRHFFdVNaSzlNSnZOelk4eFZ6YzNOQTRLdnhwZzNwdm56a2Fab2VSSEF2d0E4R3NmeE44SXdQTm9ZTTVUYzZQZkZjWHd3QUhSMmRqNEs0Tkh5Qm10dERzQ0ZJckk4RFJKQ1JHYm1jcmxpT29hWmFkZmRjN25jbTlPMllBam5ITlR5NWNzL08zNzhlT3U5M3cybFdmd0RwQVdHLzJHTStUQ0Fud0U0RE1DTEhSMGRUNk1VZUx5a3NuOTFXcDROa2MvbmYyMnRmUnpBMVh2c3NjYzlhVEZYNUhLNVBWVDFmQUIzeFhIY2I3eEprcnkxczdQeitlcWdhMWRYMTJJQWk2MjEvd0R3UkdkbjU5SHBPTXZCNUlXZG5aM1BEektVQVRPYWpURk5BS3BuYldlcjI5TFgwRmUxWjFHcUFiREpOVFkyMWsrZVBIbEE0RjVWNFp3cnB3U3JjODd0TzlneFJPVHY1Zm9kMXRxY2lCdy9TTmZ0bkhNSHA4Y2ZCMkNDcW81MXpuMXRrUDRBY0d1eFdGeXZuUHh4SEMvTTVYS2ZENExnWmxWdEJ0Q0pkSWEvTVdiQVNwdWVucDV0NTgyYnR5SU13MFpqekw4QVhCTEg4YVhwOVZ3RjRLU2hucnUxdFhXMDkzNDBnS1ZqeDQ1OW5hcmVzajVqTjhiOENxV2FKZ0NBcnE2dVo2cjdwS3NJK3Qxc1NHOEdmVnBWNTRySURxcHFBSHcxanVQcnF2ZHZhV25aczdvdC9XeWFVSDZzcXE4a1NUTFl6emVDSUZnMjJEYWlUWUhCZmFKTjdOd3ZMODRaazRRQWtDaitOdWVpcVg4ZjdqRVJFUkVSRVcxbTcxVlYzOXZiVzUyaVJGVDFXeWpOUEQyK3U3dTdCd0NjYzBlcTZxK3R0V2ZIY1h4MTVRNHJWNjQ4OWFtbm5scGVIVlJKQTUzOWNraW5hWG02MXBYenVKYVdscFk5UmVTSEtBWGlUd2pEY0NMUWx5WUNBQnJLYlQwOVBlZU1HalhxclNKeXRuTU9VUlNkaTlKTkNSOUZVU01BUDNQbXpFblpiUGFBS0lyNkF0RE91U01CdkU5RWZodEYwVzhBQk02NXc2SW9lakR0Y3BTMTltSUFBNEpLbTFNWWhoOEJjQ0NBdjFUUEp1L3M3SnhyclQzYWU3OWZQcDh2cDc2WmdLclVHV1VpTWtWVnZ3bmc0VGlPYndhZzF0cXZBZmk4Yys1RWxHWUduOXJaMmZtdlhDNTNWaEFFOTlmVjFWMEU0TEhLNDZ4ZXZmckJob2FHbzFXMWU5R2lSYzlVcGkycHBLcm5WNlpjcXRwMjA5cXUyM3MvTGdnQ3FHcGY0V2NSdVRhZGNGNTVUWmRVdDlWaXJYMjlxZzVZRFlKU1lWNFRodUhSNmVQWkFIckNNRHc2Q0lJbnZhOTVyK2tHVmIzS09YY1FnSGVwNnMxcFNxSTNWWGNjSkMxUGVkdC80emp1R0d6TVRVMU40NE1nMEtlZWVtcTVxbjdXR1BQUXFGR2piZ0Z3UkV0THkrUWdDSDROWUhsdmIrOW5xdmRkUzRBZU0yYk1hQUN3czRqY1ViMU5STjRaaG1GalpadjMvdUhPenM2bmFoMHJuOC9mZ2FyM2VtdHI2eTd0N2UzOWFoYUVZYmgzV254Mmk1Z3laVXFqcWc2YWsxMWVMZlE2YUo5MEJ2ZmQ2ZmM3b1NvMy9DREhIWk4rdTcycUR0cGZWV01BN2VzNlhyV09qbzdickxWL3FVZzdOaVk5M2xyVGFHMnNKRW4yTU1hSXFqN2QzdDcrSklDc2M2NFJwZWV2eTN2LzNudyszKzlteGN5Wk05K1l5V1IrQldDaWlGUVh4RjRuNTl5aHFubzJTcy83RWFvNkZjQUZJdkpUYSszamE4dTVEd0JOVFUyakFPeWlxbjBySzBUazJrd21zOWJWQ3FyNjB2cU9sV2lvR053bjJzUWs4RWNEYUFPQWRQa1hnL3RFUkVSRXROV2FPWFBtSkJFNUVNQmY1ODJiOTJMbE5tdnRaMFJrUHdDWFIxSFVWNUIwelpvMTk5VFgxeitocXBkYmEvOVFHWXg4NnFtbmxxTkthMnZyNkNSSnBsZTNxK3IyNmJkVHE0T0haZmw4L2psVXBOSkpOV1V5bVdzQVRQRGVIK085VHpLWnpPS3FQbk9NTVhNQW9MNisvZ3p2L2RFaThnQ0FzNjIxejFma2xmYXRyYTI3cU9wdkFleVdCdS92cmpVV2ErMW5BVnpybkx1L1VDaWMwTlhWOVV3Y3h4Zlg2cHYyUDBsRXhrZFJkSFdOYTlnZ2FRNzNid0VvSkVseWFxMCtjUncvQU9BQm9GUXJRRlViVUxvSlVzdGxJakkrU1pMamtLN0M2T25wdVN5YnpkNXNqTGtmcFRRcDN3Q0FqbzZPUDFwcjd6VEdmTko3UDY4aUdGcCszWDlWNndSVkhvK2k2QSsxTmpqblZwWm41TmNTQk1Fa0FQRGVMeE9SSW9DVnF2cVpJQWphQVNCSkVtZU0rYkdxbm1hTTZTdSttUWJUQnhUbFZkVjNHR01HdmFGUXVkTEFHRlBlNTBzQTV0Ym9lME1hZFB3bFNxbGR2cHNreWE0aWNudDFYd3lTbGlkMU80RGphbzNIV3Z0MkVmbXU5LzRZQUkvbDgvbkhyTFhuaWNoVjF0cGZBTmhkVlYvbnZUOXM3dHk1ejlVNnhtQ21UcDE2YUxxU1puNk56WjgzeGhRckc0d3had0NvR2R5dk5XNVYvYjIxZGxZNTFZeHo3aHdBczYyMVo4VngvTlgxR2V1R1dyUm8wZnhKa3lidFBkaDJFYmxaVmVzQWZHU3dQc3VYTDMrNi9IMnRteGpWd2pBOElhM2Q4SXd4Wm1hYW4zOVF0V2FhRDBWbFBSRmpUSGxNYXozWDJpeGJ0dXhuRXlaTXVGdEVCaTBBWEpGK3FpdHRLa1pSMUIyRzRWSEdtRCtJeUwwelo4NDh0andqMzFyN0lSRzVRVlZYcEt0SUJyeVAxaWFYeSsyanFyZUx5SytpS0xyWlduc0VBTVJ4L0d0cjdjMGljbmN1bHp1aU10VlBXVnAzNWVNaXNoTks3NzNadmIyOXhmcjYrdllrU2Vaa01wbjdBU0JKa3ZjWVkyNEU4Q1lSNlFZQTcvM0hSZVNROVJrcjBmcGdjSitJaUlpSWlJZzJXQ2FUZVErQWpQZis1NVh0TFMwdFRrU3VWdFcveFhIY0wzZjN2SG56ZXEyMXg0dklJNnI2NDZhbXB0YnlyUDVha2lRNVpCMHBXYTR4eGx4VGEwTnpjL04yMVRjZFVNb3AzZUM5LzFRK243K2pwYVZsaktxZURBQWlNaDZsbWRZL1ZkVS9BVUN4V1B4clYxZFhWeTZYZTBjUUJKY1lZNzVUUGxBWWhnZW82dTJxT2s1RVBqbFlZQjhBNGppK3psb3JBT1prczlrdWErMTVjUnhmanhvRmRYZmJiYmR4SW5JOWdNZFJ5dW04MGF5MTI0dklYUURHQVRpbm82TWpYdGMrcXRvRTlLV2lxTFg5WEFERmRHVUZBR0Rldkhrcm1wcWEvajErL1BpYkFOeUdpclJJaFVMaGM5bHNkbzJJdkcyd2M2YjV0LzlIUk42c3F2c0R1RzV0UWZ1aFV0VkphV0hmeGVtTTczNkIxVnd1TnpYOTlvVjBKakdzdGQ4VWtiZTB0N2NQU01leVlzV0tIMDZZTUdIQVRQVjFXS1dxaDFjM3RyZTNyM0xPblEzZ2h3Q2VNOGJNU3dPNUE0Sy82NU9XSi8xNUJvQXpVY29GL3lJcVV1SEVjZncxNTl3eEl2S3V0T21Vam82T1A2N25OVUZFVGtpL1BhTzV1Zm5ubGU4NVZUMHlqdU0vcmU4eEFjQTUxd1RnVmdCTFZMWHZNNlpRS055VXpXWS9LQ0pYaDJFNEtwL1BYN0UreHkwWGpWWFZJZDgwbXo5Ly9wcjU4K2MvdnBheHJnU1F4SEU4YUoraGFtNXVycXV2ci85aW1pSnBEWUNkdmZmUFdXdS9EZUQ2d1lwN2J5TFRBRUJFVnE2cll5VVJ5U0M5Q1psK25nLzZtUTRBcW5vRUFCOEVRYi9Qb1h3Ky81Qno3aTBBZnA3TlpydWNjNWVyNm9FaThuWlYvWVV4NWpOeEhGZlhEMWlyTUF6ZklTSzNBWGgyNWNxVkE0by9HMk5PODk3dkdnVEIvYzY1QzlNYnFwVkxiRHJUOHk4RGNMR0kzRnRmWC85bUFMUFMxVUI3cGMvQnpnRGd2ZC9UR0RNeGJac0hZSjV6N3AxSmtqelgwZEh4QklnMklRYjNpWWlJaUlpSWFJT0p5RWNBSUFpQ2Z1bG9WUFg3cXJvbVNaS1BXMnVuSjBreU9RaUN5V2thbC9MZno0aklIbVBIanYweWdPcWlvWDJDSVBoamtpUUQwcCtJeUM3cHpPWUx2ZmUvcTdYdnZIbnphZ1dCNXFscWN6NmZmd0VBT2pzN1Z3SzRBUUNhbTV1M3JhK3ZudzNnTDNFYzk4dnhueGJVUEJRb3pXajMzbjhwSGZkTHFucGdITWNQVloyblhKaXlMeklkeC9HMXpyay9BYmhOUks1Tm42dmpxNE4xRFEwTit3SUlWSFVvZWViWEtaZkw3UXJnTnlpbGxQaCtITWRmR2NKdW1UUU5EbFExR3FUUDBsckJ6RFM0OTZYcTl2S01jT2ZjT0FCSWtzUURRQmlHUnhoajNxZXErd0I0WTdtZWdvajhWMVVYQXRpbStsZ2I0STNwT1FjVXp4eU1pTXdIY0xLMTloTnhISCszY3R0UUFwaTExS2pyREpSZTYwK0lTRkZMaGFLN3dqQzhZc1dLRmJkMWQzZHZUTTd1bzhxbkZaRWZGd3FGVTlJYytZRzE5djBBTGdMUWpOSnFndGVyNnRYT3VWMUU1SnIyOXZabmF4MVFWWVAwSm9tbTEvTnVFVGtjd0M5VmRlZjYrdnEvT2VjK0M2QllhLytoYW0xdDNjNTdmeGVBY2Q3N2d6czZPdjVSM3RiVjFiVzR0YlgxRU8vOW40d3hsenZuSklxaXk5ZHl1RW9DNE4wQVlJeFpyeUR4NXRiVTFEUnE3Tml4SHhTUldRQ2FBUHgxelpvMXg0d2FOV3BYQU9lS3lQa0F2dUNjKzJtU0pGOWR5dzI2TDFscloxVzFqYW5aczcrTXFoNE13QnRqQnF4V3FVR2NjeGVvcWxmVjk2ZnZsNEdkMG5vYTVUeis2YzNMdzFYMWorM3Q3UU5lZ3dVTEZzeWJQbjM2RmFyNlRSRzVOUDBNZWh6QWwydjFYOXYxV0d1L0lDS1hBdWhPa3VTUVdxdkQydHZiQzQyTmpVZE9uano1WndEbU9PYytDdUNNWXJHNEFBQlU5ZjQ0ams4czl3L0RjRGFBejlVNlgzcWRYOWNhZHlTRElQZ2VCdGFUSU5vb0RPNFRFUkVSRVJIUkJySFdicStxQjRoSVZCa0lWTlh6UkdTeXFtb21rM2tTQUNxTDQ2YUJHZzlnRVlEbHhwaXpuSE8vckV6ZFV5a3RRRGtnejNwTFMwc3hQZTZ6K1h5K1poNzJ3V3pzekZmdi9WM3BUTTc3ZW50N1B6SjM3dHlYVUFva2ZWZEVGcWxxRDlMQXF2ZStYNUFzaXFMTzNYYmJiZTh4WThaOEI4QUhBSHdmd0RzcSt4aGo5ay8zM2VqZ2Zsb0E5VnNpTWhIQWJYRWNEOGpiSFliaFVTSnlWUnBNTDgvWTNWTkVacWpxSzRWQ1lhMzU3TmNsRE1OUEdHTU9WOVVWVXNySDh5NEFTWklrL3dZQUVYRUFqZ2Z3SHdDM2V1Ly9wS29QbEZjRWxQUFhpOGh4WVJnZU1NaHBwZ0xveXdzL2MrYk1TVUVRbkdlTUVRRFRWUFZEcXJvQXBlS3ZuMElwdmMwWUFHTlVkWXd4WnFmMEhHYzU1NDVUMWJHcU9qVk5IL1RsR1RObTNGSlJDK0NOMXRyMUtsNWFKaUxWQ2YzTFB6Y0hlKzlQRkpGbkFIemJHSFBUdUhIanZ1R2NleUl0L3ZtS3FpNUxiL2dVbkhNWG9GVFhJa0FwdnBOVjFWRUFIczduOHorck9QNVNBSitKb3VpbllSaSt3VnA3dW9nY0IyREg5UGs0SllxaWIxbHJ0eEdSYXdDY3JxcWZkODdkQitBWEl2TG45dmIycDV4ekY2ZlA0MEhwZFN6TTVYSldSUDRYcGFMU255a1VDaWFiemY1UVJPNVUxY1VpQW1QTSs2MjF1NHVJVDhlYUJkQWdJbmRGVWRSWjZ6bHFhV21aNGIyL1QwUjJTcExrdzdWU3BiUzN0Nys4NTU1N3ZqMmJ6VDRzSXBjNTUxWkhVVFJnQlkrMTlpWVJPUUxBeXlpbG10a3V2WGIxM3RkTThWUWxzTllPbWw2bUxFMWZoYUg4WEJoalhsY3VyTnZjM0R5MnJxN3ViY2FZb3dDOEY4Q1VkS3huR21PdW56ZHZYZ0dsRlJkL25qbHo1c3hzTm5zT2dBOEdRZkJSYSswREtCV0QvUTBxWnBxTFNLeXExWitKL1dhc08rZGFWZlVVQUtzQkZOS2Z5N2NBMkVOVjcxdFhDcUR5WlFONHI0aThVVlZmU0pMazdQVFliMVRWS3dDc0ZKRkFWWThVa2FTM3QzY2VBRFEwTk14QzZXZmd4K1VodDdTMDdKckpaUFpPWi9TL0M2WDM1dDhCL0NoZHdYT1lpT1N0dGY4RzhEc0FuZDc3cDR3eFR3M3llVzZjYy9lbjEvUklzVmc4cXJPemM4RmdGNUt1ekhpUHRmYUxJbksrcWs0R1VMTi9QcDgvRnpWdVNLZWZ0YmVJU0dzVVJVOE80ZmtqMm1nTTdoTVJFUkVSRWRFR1VkWDNHMk9NcXQ1UjFYNjVpSnlNVWtCcWdhcStKQ0l2SlVteUFNQUNZOHlDT0k0WEFmQmhHQjV1alBrdGdHOEFhTjN5VjdGaFJPUkxxdnBBSE1lWDRkV2dXbEZFRGdDd1F4b1FYcWFxVjlUS0RaM09IajAyRE1ON3ZmZS9ydDZlQnJQbVZhYTcyUkJoR080dklyZWtENitLb3VnYzFFZ0RwS3JkSXJJamdLWnlMbnhWWGFLcWR4V0x4WFBUbXhjYlRFUldxdXIvb0JUWU5RQmVVTlcrNHhZS2hSdnI2dXB1aWVPNGV4MkhlcCtJMUV5bG9xcXowR1hOQUFBZ0FFbEVRVlNqS3g5M2RYVXRjODZkakZJYW9xS0lQSmtreWFsMWRYV0JxbjZuc205Nnc2a1h3RXNpTWxGVnZZZ3NWdFZuVmZWWkVUbHMyclJwcHozLy9QUGxJcDZMVlBYRzlYOG1BQUM3aThqN3lnK3N0UmVMeU1kVTljcDhQbCsraWJLcnRmWlFFVGxTVmZjU2tZTlJLbXhjWHg1eStsVlp5TFY4SFgzdng1NmVudk16bWN6MXExYXRXdVNjNndEUWtqNVhUNnZxNlVFUTNGUU80cVlCMG1PdHRUY0NPRk5FRGdWd3FQZitoZGJXMXB5V2lzRTZFVm5tdmI4bW44OC82NXo3Q2dCNDc5K1J6K2NYcHFjOXhEbDNLSUFQcEsvNUIwWGtoSFRHdjZsNEh2cWw4aXBMQzJYZmcxSjZtSTkwZEhUY050Z1RPWGZ1M0pkYVdsb09DNExnSVFCWGgyRTRONS9QMzF2WlIwVG1xZW9uUldTNzlOcFZSSjRDTUdjb3FhbFFlbjlmT29SK1E3WjA2ZEkxenJuM0FKaUYwbXRTanM5MXFlcmx5NWN2LzA2dEZSdGRYVjFkQUQ0MmMrYk1MMll5bVF0RTVPTUEzbWF0ZmJwWUxPNWI3cWVxZDVUckU1UTU1NnJUT0MwVmtlb1VOUW1BZTR3eEovUnJUSklmaWNoZjVzMmJOeURnSDBYUlh0VnR5NVl0KzgvNDhlT1BCRkMra2JWQVZjK2ZPM2Z1YyttcXArTlY5ZW5seTVmL3hGcjd2eUp5RElCeUNxa2xBSDRCNEtZNGpzdkZ4NUhXTmprV3dGRWljaUtBSUMxOHZYclBQZmZjcWNabmxFL1RoaDBleC9HWE1MU1ZKTVU0amkvSzVYSS83T2pvZUhwRGF4Z1FiVWtNN2hNUkVSRVJFZEVHQ1lMZ20wbVNkQVBvbDBNNG44Ly9EcVdabGV1VXorZC9aNjM5UXFGUUdEU0F0Nm1JU0tLcVBlVlVNQnNqaXFJSEFUeFlvMzFIQUVGemMzTXdiOTY4M25VZEo1L1BmNmRHY3dCZ1gxWDkrc2FPTTUvUC85VTVkMDZhby8ydXdmcWxlYUJIQVRDTmpZMTF4V0pSS21hcER4REg4ZTFJZzh0RGtmYXZWUUFXUUNsSUMyQ2ROeEJVOVYxeEhBOVdVUGZKcWt3WVNSUkY0MUc2bWFDb3VLa1JodUhSSXJKRVJCYjM5dll1TnNhOGtxWm5xaVVUaHVGSFJlUzNGVzBMOHZsOGRkcVRJYkhXSGdPZ0w3aGZLQlJ1cXF1cmU2bGNlRGpsMDlkcjBOZXNnbFI5OVFVeDA1L0Jmd0dBYys3SEFCN3gzdCtTeitjZlFJMmJQQUFReC9GOUFPN0w1WEt2QzRMZ09PLzlBMm1PODMyciswWlJkR3hMUzh2MDZoblJVUlQ5SHNEdkJ4bnZXdDhmeFdKeGZpYVQ2VkxWRytNNHJua0RvRkpuWitkVHpybWpBUndmeC9HQWVnSHBiUDVyQUFSTlRVMlo3dTd1QXZyblUxOFhyUTZVYndyVzJyK0l5UGFxK2xjQWYvRGUvM2FJTnh1UUZwbjlkQmlHbHhwakxoQ1JURmRYMStMbTV1YVZtVXptRGFvNklIVk5GRVZUcXg1M0F6QXpac3lvbnpCaFFvT3ExalUwTkN4cWIyOHZWTy9iMmRuNVBDcFd4YXhMZW1NaWc5TFBvMEZGUWZEMjl2WkNMcGY3cURFbTZlN3U3ckhXM2dWZ01vQUhraVI1b0tPam93TTFYcC8yOXZaL0FyZ2N3T1VWZFRsbWV1OFhWd1gybDZqcWZ3QWdqdU9IQVR3ODFIR1hsVytxR21ONkFQeFRWUWVrOGlGNnJSanlQOFJFTkRUblhiYm9pd0p0QXdBUE9YMzJoVk0yK2hkeUlpSWlJaUlpZW0xb2JtNnVBL29DNTBRYncyRDlialFRRWZYRG1mdEVSRVJFUkVSRVJFUEVvRDV0UWd6c0U5RkdNZXZ1UWtSRVJFUkVSRVJFUkVSRXJ5VU03aE1SRVJFUkVSRVJFUkVSalRBTTdoTVJFUkVSRVJFUkVSRVJqVEFNN2hNUkVSRVJFUkVSRVJFUmpUQU03aE1SRVJFUkVSRVJFUkVSalRBTTdoTVJFUkVSRVJFUkVSRVJqVENaNFI0QTBkWkdWZk1RZkE4QUFtRGVjSStIaUlpSWlJaUlpSWlJaUlpSWlJaUlpSWlJaUlpSWlJaUlpSWlJaUlpSWlJaUlpSWlJaUlpSWlJaUlpSWlJaUlpSWlJaUlpSWlJaUlpSWlJaUlpSWlJaUlpSWlJaG9nOGh3RDRCb2EzUE9KUXQzRTVIZEFVQ0NUTmVWNTA5OFpyakhSRVJFUkVSRVJFUkVSRnNYTTl3RElOcmFHR00rYUFSM0dNRWQ2cE4zRGZkNGlJaUlpSWlJaUlpSWFPdkQ0RDRSRVJFUkVSRVJFUkVSMFFqRDRENFJFUkVSRVJFUkVSRVIwUWpENEQ0UkVSRVJFUkVSRVJFUjBRakQ0RDRSRVJFUkVSRVJFUkVSMFFqRDRENFJFUkVSRVJFUkVSRVIwUWpENEQ0UkVSRVJFUkVSRVJFUjBRakQ0RDRSRVJFUkVSRVJFUkVSMFFqRDRENFJFUkVSRVJFUkVSRVIwUWpENEQ0UkVSRVJFUkVSRVJFUjBRakQ0RDRSRVJFUkVSRVJFUkVSMFFqRDRENFJFUkVSRVJFUkVSRVIwUWpENEQ0UkVSRVJFUkVSRVJFUjBRakQ0RDRSRVJFUkVSRVIwVlpEcGZSRlJFUmJ1OHh3RDRCb3E2TjRFb0k3QU1DSS8rZHdENGVJaUlpSWlJaisvemo3c3BldFVWTS9leFllR3U2eEVCSFI1c1hnUHRFbWR1V3NLVDhGOE5QaEhnY1JFUkVSRVJIOS94TjRmQkNpMHdFRzk0bUl0blpjcGtXMEJaeC8yY3U2b2Z0ZWNlSFVtdS9URFQ2bVlza1ZzNlpPcW00Kzk4cFhKcGpFTHluMWtiejN4ZU5tWDd4Tnh3YWRnNGlJaUlpSWlMYTQwOXNXVDJ6SUpuY0RlRjN2cURwNzlSZkd2enpjWXlJaW9zMkhPZmVKYUNEUkZnbk0wY005RENJaUlpSWlJaHE2T2tsYUZkaEJnUW1aVldzT0d1N3hFQkhSNXNYZ1BoSFZZa1F4Y2JnSFFVUkVSRVJFUkVQei92ZmZGcGlNMlF2QU5nS01FV1BlOHY2MkorcUdlMXhFUkxUNU1PYyswUmJnQTdQSkErVWJlc3lHTlZvem5jL3M4eVl2UGYveWx6OEx4VGMzYm1SRVJFUkVSRVMwcFcyN3g5dkhDUHgrQUFJQUVOSGNEcG1KMndCNGJuaEhSa1JFbXd1RCswUmJ3T3p6Smk4ZENjZUV4eXBXNGlBaUlpSWlJaHA1eHFCM01wRDluL0pqVmRsdGxCKzFQUmpjSnlMYWFqRXREeEVSRVJFUkVSSFJTSmV0T3dqQU5xcUFLaUNDNlRBNGNMaUhSVVJFbXcrRCswUkVSRVJFUkVSRUk1eXFmblJBRzNEVWNJeUZpSWkyREFiM2lZaUlpSWlJaUloR3NQUGFsdXhzQkFkV1ZsaExaKy92ZTM3Ynk3c1AzOGlJaUdoelluQ2ZpSWlJaUlpSWlHZ2tDd3J2RzJ5VEJqaHVTdzZGaUlpMkhBYjNpWWlJaUlpSWlJaEdxRFBPZUs1QkRJN3FtN1V2NlJmUzJmc0dIL3JDRjNUTWNJMlBpSWcySHdiM2lZaUlpSWlJaUloR3FHQlNRd3RndGk4L3JvanRsMXZHWlNhOHN2K1dIaGNSRVcxK0RPNFRFUkVSRVJFUkVZMVFtVUJtQXJyOVlOc1ZPaGJRdmJma21JaUlhTXRnY0orSWlJaUlpSWlJYUFScWEzdGhOS0Q3QXhnRkFGSXhaYi84dlFCWkdIblR1VmUrTW1FWWhraEVSSnNSZy90RVJFUkVSRVJFUkNOUWJ6WVlCMFVwNVk3VTZGQU84S3UyK0VKaDZwWWJHUkVSYlFtWjRSNEFFYjEyQkpyNVM0TGljUUNnZ2N3Yjd2RVFFUkVSRVJIUjRCSU45aFhCenREK3MvYkxCQUFVVU1IMkFjeStBUDY1aFlkSVJFU2JFWVA3Uk5UbjBvc20vaFA4WlkrSWlJaUlpR2hFRU9CNEFRSUlvSVAxRVVDQUFEQWZCdkRqTFRrK0lpTGF2R290MmlJaUlpSWlJaUlpb3Rld0w3UzlPRDJUemN3WG9HRW8vUlZZN1F2YU5LZHQyZ3ViZTJ4RVJMUmxjT1krRVJFUkVSRVJFZEVJa3pIQkRnTDkxVkQ3Q3dESjZNNEFHTnduSWlJaUlpSWlJaUlpSWlJaUlob09UTXREUkVSRVJFUkVSTFFWT09YOC8wNGJNNmJ1cllDdjY4R2FQMTh6YTRmL0RQZVlpSWhvODJGYUhpTHFjLzdscit5djZqOE5BRkM5NThwWjAyNFo1aUVSRVJFUkVSSFJFRFdNa1YwZ2VwV29UTXpvcUE4QllIQ2ZpR2dyeHVBK0ViM0sreVlSSEpjK1dnS0F3WDBpSWlJaUlpSWlJcUxYSURQY0F5QWlJaUlpSWlJaUlpSWlvdlhENEQ0UkVSRVJFUkVSRVJFUjBRakQ0RDRSRVJFUkVSRVJFUkVSMFFqRDRENFJFUkVSRVJFUkVSRVIwUWpENEQ0UkVSRVJFUkVSRVJFUjBRakQ0RDRSRVJFUkVSRVJFUkVSMFFqRDRENFJFUkVSRVJFUkVSRVIwUWpENEQ0UkVSRVJFUkVSRVJFUjBRakQ0RDRSRVJFUkVSRVJFUkVSMFFpVEdlNEJFQkVSRVJFUkVSSFJ4cHN6YTl0SEFPdzAzT01nSXFJdGd6UDNpWWlJaUlpSWlJaUlpSWhHR0FiM2lZaUlpSWlJaUlpSWlJaEdHQWIzaVlpSWlJaUlpSWlJaUloR0dPYmNKNkkraWVKdkluSjY2VkVRRCs5b2lJaUlpSWlJYUgyY2ZjbEx1MlFrYzVKQ1I2c3YzakQ3NG0yN2hudE1SRVMwK2Nod0Q0Q0lpSWlJaUlob2EzVHVwWXYyRS9HSGxCOWZlZUcwdHNydDUxMnk4QUFZSERDVVkzbjFMODZadGMwTmxXM25YTHJ3ZENPWU9MVDlrN3ZUWXF1dm52K3loVzJEOWEvMlltSEZsZDlyMjJsTjM3NXQvMjFFTm5QY1VQZXZ2dlp6TG5ucGFHTk1PSlI5RlhoeTlvWFRicTFzVzUreEZ3cUZXNjl1Mi83SkRkMi9ldXhuWDdZZ0RDQkhEMlZmVlYwemU5YjBLL3VmZThGeGdEUU9aZi9FNnlOZnVXajYzZjMzSDN6c3FqckR3THdQQUlycVAxUzlMeEVSYlYwNGM1K0lpSWlJaUlob0V6djN5eS9sUlBRV2dleFkwZHcvS0d2TTJ3VDZ4YUVjTHhDVEI5QXZ1RzlFVGhOZ1NFRmlrZXhpQVAyQyt3SVowcmtCWUp2NkNkY0E2QXZ1UzEzOTY2SEprUGRIMWJVYkV4d2x3SkJ1RGdod0I0QmIrN2NOZmV5WlRGME1vRjl3ZjMzMlI5WFlNMnB5RUF4cGY0RXNBZEF2dUE4MW54QVoyazJkak9CckFQb0Y2TmMyZHBGMERxZmlGZkhTTTVSekVCSFJ5TVhnUGhFUkVSRVJFZEVtSm1JbVFiVU9JbXNVK3JoQ1hoN1FTZkdrRjl3eHBPTUIveHJZcXZkNHlQU2g3Ry9FLzdPNnpXTm81d2FBaGpXVEN2MzJMZnFYRVF4OS8yb0tSSXFoclRxQTROSHFwdlVadXdMLzNaajlCd3hIOU5rRU1yVFh6V0RsZ0RiZ0x4NVlNclJ6bVFGcGRZWTJkcDN2TlhsaUtPY2dJcUtSaThGOUlpSWlJaUlpb3MxRUJVdVN4Rit5TUZuMTUrcHRqeFE3Zjk2SXhsOE41VGlOV09XcjIxYSt1T1RVNVZNeVEwcTN1L0tKeGtKMTIwdUY1UjhheXI0QThMMjJxV3NxSDgvMjEvMzlPUCtKSWU5ZmJmRy81OS9RdS8yVW00YlN0KzZGeHFTNmJYM0czb2pHM28zWnY5by84bi84ODVnOTluNTRLSDNITFNwcWRWdDM4YVZMeG1DMEdjcitqV2dzVnJjTlpleDFMelFtTjk0b0ExNXpJaUxhdWpEblBoRVJFUkVSRWRFbWR0NGxDdytBNEJZQWdPSkRWMTQwN1UvRFBDUWlJaUxheW5EbVBoSDFPZStLbC9lV1JEOE1BRER5d0JVWFROM2dwYXBFUkVSRVJFUkVSRVMwK1RDNFQwUjlKRUV6UkU0SEFIZ0ZOaUlQSlJFUkVSRVJFUkVSRVcwK1E4cnhSa1JFUkVSRVJFUkVSRVJFcngwTTdoTVJFUkVSRVJFUkVSRVJqVEFNN2hNUkVSRVJFUkVSRVJFUmpURE11VTlFUkVSRVJFUzBpVjE1MGJRL0FkaHV1TWRCUkVSRVd5L08zQ2NpSWlJaUlpSWlJaUlpR21FWTNDY2lJaUlpSWlJaUlpSWlHbUVZM0NjaUlpSWlJaUlpSWlJaUdtR1ljNStJaUlpSWlJaG9FenVyN1lYZHM5bTZrd0NnVU9pOTRlcTI3WjhjN2pFUkVSSFIxb1V6OTRtSWlJaUlpSWcyc1d5UTNSYXF4MEwxMkd5UTNYYTR4ME5FUkVSYkh3YjNpWWlJaUlpSWlJaUlpSWhHR0FiM2lZaUlpSWlJaUlpSWlJaEdHQWIzaVlpSWlJaUlpSWlJaUloR0dBYjNpWWlJaUlpSWlJaUlpSWhHbU14d0Q0Q0lYanNTeGQ5RTVQVFNveUFlM3RFUUVSRVJFUkVSRVJIUllCamNKNkkrY3k2YStuY0FmeC91Y1JBUkVSRVJFUkVSRWRIYU1TMFBFUkVSRVJFUkVSRVJFZEVJdytBK0VSRVJFUkVSRVJFUkVkRUl3K0ErRVJFUkVSRVJFUkVSRWRFSXc1ejdSRVJFUkVSRVJKdFlZblJKQnVZaEFDaUtYekxjNHlFaUlxS3Rqd3ozQUlqb3RlUGNMeS9PU2VDUEJnQURQSEw1aFZOK1A5eGpJaUlpSWlJaUlpSWlvb0U0YzUrSStoaVRoQURhQUVCVnZ3YUF3WDBpSWlJaUlpSWlJcUxYSU9iY0p5SWlJaUlpSWlJaUlpSWFZUmpjSnlJaUlpSWlJaUlpSWlJYVlaaVdoNGlJaUlpSWlHZ1RPK2ZTRi9jMWtya1dBTHdXVDUwemE5dEhobnRNUkVSRXRIVmhjSitJaUlpSWlJaG9Fek1hMUFPNnc2dmZFeEVSRVcxYVRNdERSRVJFUkVSRVJFUkVSRFRDTUxoUFJFUkVSRVJFUkVSRVJEVENNTGhQUkVSRVJFUkVSRVJFUkRUQ01MaFBSRVJFUkVSRVJFUkVSRFRDTUxoUFJFUkVSRVJFUkVSRVJEVENNTGhQUkVSRVJFUkVSRVJFUkRUQ01MaFBSRVJFUkVSRVJFUkVSRFRDTUxoUFJFUkVSRVJFUkVSRVJEVENNTGhQUkVSRVJFUkVSRVJFUkRUQ3lIQVBnSWcycjFOTytjZW9zZHR0Tzc2WXJKNFlaT3JHbzFpYzRJR0pZcEt4OEdhVWlHUlZmVmFNWk5TYkhZelJGZ0NBWXI2SHpvT2Fnb2dXVktVQW96MUdzQ0pSTElYcVVsVmRtZ2thbHF6NDc0dkxycnZ1RFQzRGZLbEVSQ05lVzlzVGRZdDdwMDRhUGRaTVNMeE1oTWdFbzhsRTBXQ3NHcDgxa0t6M1dxY2lXVkdmaFFreVFGSlVOUVZSTFVDa29Lb0ZBOVByTlZrcG9rdThCRXVndWpSai9KTGxMeTVid3M5cklxS04wOWFtZFN1eGNuS21iczNFeE10RWtXU1NWNW1ZVVIydElsa1Z5WXJYT2xWTU4wWnlFTUFuMmlHQ0JWNjBZQ0M5WHJVZ0txc1I2R0tUQkVzUzBTV2ErTVZyRmsxYmZOMTF3czlwSWlJaUdoSUc5NG0yTWw5b1d6NDl5QmIyaGlTdDRyR1hpTmtCMEhxRjFna2tDMmlkUXVvRXlFQTFBR0FnSWxwYXlWUCtBZ0FQd0l0Q0FmV0FlQWdTQUVVQXZRQjZGVm9RU0srcTlnRHlIRlFlVi9HUkx6WTg5cFcyTVM4Qm9zUHpMQkFSalF6bm5mZnZTVHB1N0Q3UVpHK0l0QnFnRVpCNlFPb1VXZ2ZWT29IVVFaQkIvOC9weWk5ZjgwdFJWR2d2UkhvRjBndG82Zk5hOEcvQVBLNlF4M3NMd2FQWHRFMTRaWGl1bm9ob1pEaG50bzd6dll2MnpnQnZFbUFmR0dsVTFWRWlXZ2RJSFlEeVYwYWg2V2V6MVB6ZHV2UjdOVHdnWGlwK3IwYnBkK3BlRWVsUjljOHE1R0ZOOE9ob25mSllXNXNzRzRiTEppSWlvaEdBd1gyaUVlcU1NNTVyTUJPQ01SS01IcGNSZnlqZ0Q0Ym8vd2hreG5DUERRQlU5VCtBL0UwRjkzbnY3L0ZKL1dJL2Z0ekthODZVTlFBWTlDZWkvMWRPUFBIeDdPanRkeGt6SnBPTVNaRFpWMUU4UXFEN2k4aXV3ejAyaFhaRDVhOUc1SGZGQWg0eWExYXNmT1dWSFZmY2VLTVVobnRzUkVSYlVsdWJtbFdyWGg3VE93Rmo2NDJaaVNJT0Y4R0JLbmlqUUxQRE1TWUZFbEY5QXBBL3E4cHYxeGpmVWJjVUswYVBucnF5clUzOGNJeUppSWlJWGpzWTNDY2FRYzVwVzdtOVpIcGFSWHlMQU0yQTdnbkk3aWpORkJxVVFrdHZkZ1ZVQU5uSXQ3NUNTM1B5cFJTbFgrZnhGTDBLUENXaVR5ak1QTysxcXlqUy90VlpVNTdicUlFUUViMkduWEt0am1wWXRpaG5SRU9CdEFEU0F0V1pFRXdjZENkTjczM0txNStyNWJ1aDYvUEpYV3NmMWZUZkFsbnJrWllxZEs1QU9sVzFVNHpFYStwWGQxNXo1ZzZyMStQMFJFUWp5cmxYdnJJamVvdjdpcGdXaUlZaUVnTFlEbXVwVWFkOW45Zmx2MlRJbjllVi9iVDhTR1VkSDg4QUFLL0FDNkxTQ1doZTRmTW9aaCs3c20zUy9IWHVTVVJFUkZzbEJ2ZUpYdVBhMnJTdU43dGsvMFNMSHhISW0wVXdWWUdKQWdTMStwZi9veUdRdm5mNGxncnVhL3JIMnY1alVwcDloS1VLZlZraGZ4WEZUMVl1bVBJZ2M0c1MwZGJpdE10ZTJxYmV5d2RFNUJpSTdDekFaQUNqQit2Zkw1Ni9oWUw3aW9yRWFZTWNXS0dyUmVVVmlEeVRLSDZoeGVUV3I3Uk5mM0U5aGtGRTlKclYxcWFtcDI3eG05VDdUME93dnlpbVFUQWVnd1gwVmRQUHkvVDMzczBlM05kMVRhTHhVQ3lENEdWVmZWaGhibmhtMThtUC91d0RrcXpqOUVSRVJMUVZZWENmNkRXb3JXM0IyTlVtZUwwRU9GYmdQd3JJVHBYYk5mMno3ejhSNVlEK0VLYjdiRkdxMFBLUXRQVGZGNm40VDlHci9mQnZWZnhJVlc3UkZmN1pPWE9tTGQreUF5VWkybkJ0YldxVzR2bUpkWmt4elpEa1pLTnlaQm9nNnRNWHZFRWFxTm1RaVAzbVVwRW9UVVg3SHRmNE4yVTV2UDRXUWVhR05iMm1hd0xHTDJGS0NDSWFTVTQ4OGZIc3BPMjIzdzUxbVhjWmxVK2pORVAvVmRyM1IrbEdhQnJRMzlpSk1SdXIvRy9JcTcvNzk3dlA4R28vbFU0Vi9VNUc1WTZGMHlhL2VPTm5tRjZOaUlob2EvZGErQzhsRWFYT2ExdXlzOVFWRDFXUHd3QWNJSUp4L1h1OEd0WXZCL2RIQ2szL0p5SUNhRitnZjBDUWY0VUNmMUxGM1Zsazc3bjBvZ24vR0lhaEVoRU4yUVZ0cjdUNHJEOUNnS01BMlF2UVYxZFZhUnFRcWZxb2V5MS9kcGRxcUtjUFNoL1YvVmFDVlhSOFhBVjNhQkw4WnZiRmt6cTI4RENKaU5iTEdXYzgxOUF3dFdFL0JkNEQ0RWo5UC9idU84Nk42dW9iK08vTXFHNnY5cnIzYmx4d3hSZ0lZRmdiMDhIMGtJU0FBeVNRa0FSc2VBaVBYbXBNQ2dtUTBCS2VFQXdCVEFzdXVHQ3dEUVozWXhzWGJPT0t5L2FtTHMzYzl3OXBKWTJrN2RvZGFmZDg4MWsrcXpMYXM2djRhdWJjYzg4RitrYU9iSnFWcnhISi9XU2tUZTdIemhRSEYrb2VCZkN4VU9sRFQ2WHo4MmVlNGRacWpESEdXR2VWbkdjc2pIVXhQMyt3Tmo4cjNmdHJBVnhOaEg0QXJQV1B4VDFsVC9GL3VwRmRKMFNjTmo0Q2NFSGdtSUQ0cjl0cC9mTmZuOHdvNmZnb0dXT3NZUTgrV1R0VXFKN2ZnT2hpRXVnSml0ajdSSVJIN3Zya2ZqSW45QnRTbitnUFZZcFN6S1N5VndDbklmQUpTZlNucHg3SzM2TlBwSXd4MXJBSGJHVVRKUU1lSm1BcWlMcHJIdzBXempTOFlpbkpOUjYvRUtJVW9QVitGUXYrK0VqQnhvNk9qakhHR0dQdEw5WE9YaGpyUkFROTlFUjVrUkRTellCNElqSXhGT3FMSEs5YXNwTVM5Vm4rcUdYR1FzQUxnczBqOE85c2YvNHBiZ0hCR05QTG5EbEM3ai9LVVdpVVBYY0tTZHlQWUIvOWNMVjdjT1R1N09PMmlOakxoZXIzWEJFdUV0S2ZYS1QrL2NTUWdsTHUrY3dZMDlPY09lL0kvY2RjM0YrVy9BOFJjRnY5L2ZINjVIY3FVYitmNWtKQzBHdkM3My8wdTkzZGppNWF4R00wWTR3eDFsbDBzck1aeGxMRC9ZK1ZERExJOHZWQ3BldEFZblQ5NXJqMWZUM0RDZTZ1OVU4MHZNeFlXODRmM0lSM3J5QjZSMUdWdC83d3UyN2Nyb2N4MXFFZWVzTGVYVlhkdHhQaEpoQU5CMFJndzhYNjFqc0FnT2pORUR1djBNZFYxQnkwRU9KYmtQU0dCUFBMVC80UHI3cGlqSFc4K1UrVkRvWXEzd3lvdHdJMG9INllDaVQyRzJnTjJla0VmdGZJRmJJQ0VDVEVJVUI2d3krVWhYdyt6UmhqakhVT25mMnNockdrTS8veDhsOEFtRXZBQ0JBTTlmZUh1emlrVmkvOWRoR3ZWdzhBZ0h4Q2lQMEUrc2RURCtmL3BjUGpZb3gxT2ZmY2M4Q2NWcGgxdlNUTDl3dUlJUVF5QXhFdDAwS3prbDF3M0JiMWU2VnJOM1VYZ0FjQ2gwSDBCMGRtM2h2UDNVc2VIYU5rakhVUk5wc3dlRXlWUHhLcXVBK0VvUVFZZ1loejdPQlkzWlZHNjhBcHRiYkpwd0I4Qkh3blFIOXduSzU4NDdubmh2QVl6UmhqaktXd3JuUnV3NWh1NXM0Vnh0emVwU09KNUpkSXdwVFFBN0VOOVZrY0l1TDc4TTVudEZNMVNMY2VjcC9jdThnMnlxdERXSXl4VGszUWIyMzJRb1BCL1VjUTNVU0FYSi9IN3hwVm42MGdZbGRkUWRBN01zVDlUenljZnpKaTUwZkdHRXNnUVE4K2FTOVFWYzhDSXZ5WUFCTEJ5blVlcWJXQ0hmcnIvektxRUhqRDVWVHUvK3VUM1VwNWpHYU1NY1pTRTUvdk1OYk9IbnJDM2wwUjdsOFI0VllBUFNqWWRVYVFBRVgzTStnQ0N2SmtxRUtncWxxTnFLUnFXaUNmcHEyNEVnS25CV2loVE9ZL2N2c0h4bGlpekxXZFRNczFHcThrNFA4UmFIRDkvZUhXWWVnU1k3Y3NBejI3RzFCV29jRHRhVlBPWjc4S1BGSG5VOS8vdTYyYlBWSHhNY2FZelNZTWJrUEZaUUIrUjRUeDlmZHpjaisrZUhWRlFtQzNLdkR3WWFWa0dSZk1NTVlZWTZtSHozY1lhMGZ6SDZ1WUNSSlBFOUV3UUpnQTdVWmVYZTJTZ3dEODl1NWM1T1pJVUJUZ1pJa2ZMNzVXMC93a3Z4QVIvWjNEUzRzaGNFaEEzTC9nNGNMRjdSTTVZNnlyK0lGTkdLWWFLcDRod3MwQWNvRndULzJ1Tm1aUEdHdkdOYk16QUFBT3A4Q1NWUTdzMk4yODdnMENBRVZVOGd1QkdpSzg2YmJtLythWlg1T3J2V0ptakhVZE5wdVFYSWJLaHducVBTREs3M29sTTRrUjdMQldMbFR4b2tVcHNObHNwT29kRTJPTU1jYWFqMCtBR0dzSDk5eHp3SnpSUGZjNkFNK0NrRk4vdjBEWDdxYy9hcGdKTjErVEdicjkrUVlYUHY3VTJib1hxOThUTFhSVDFBa1Y5enRMQy83MTNIUGMzNWt4MWxLQ0huNnNwcitmbEErSXhGaUF4K3g3Yjg5QlVUY1pBT0QzQXd1ZXI0VEQyYklLL3ZwVlZ4SDkrTC94K0F4WFBJTy9ISUhOeGdra3hsaXJQUGprcVVJSTQ5OEJYQXVna2YyYVdHT2kydlFBUWl5QjVML3RxWWQ2bE9rWUZtT01NY1phZ00rQUdFdXcrYmJTd1RCSTl4SGhOZ0FXQURHSjZHaTUyUkl1dlRnZEk0YVlBQUJMVnptd2ZyTzd3ZWViak1Ea015MFlOY3lNN2dVeWpFWkNuVjNGZDBkOFdMZkJoYklLcGNGanM3TWtUSnRrd2RDQkp1VG15Q0FBbGRVSzloN3dZdDBHRjl6dTVpZHVvcFAxamNWTkFINStXdzU2RnNtaCswcktXdGZxWWRIaU9sUldCWE5DRVg5YkFlR0JrRjRueWZpSHB4N0sydC9pRjJhTWRWbnpucWdvSmlIK1NJVFI5ZmZWSi9jbEFrWU1OV0gwY0JONjl6UWlNME9DTEFGMmg0cGpKL3pZc05XTnc4ZDhEYjYyd1FCTW0yakY2QkVtNU9mS01CZ0l0WFVxOW4vbnhicXZYS2lwYXpqSG5aMHA0ZXdwVmd3YlpFUjJsZ3loQ2xSVXFkaTF6NFAxbTF6dyt4dituZnIyTW1ES0JBc0c5RFVpSTEyQ3h5Tnd1dFNQTFRzOFRWYmdqeHhxd2kzWGhzZDNqMWZnZEduRG55ME5PWHpNaHhXZk9UUjdGQWlCYjBsSXZ6VXJ1Y3U0UXBReDFsSVAyc3FHd2tEUGduQWhBQU1BVHU2M1VuUnlYd0FLQ1ZxbHFyNEhGanhTdEV2UDJCaGpqREhXUEh3R3hGZ0NQZkJZN1RCWjhyd2lRTk1Ja0lGZ2NxaUIzdm81MlJLbWpMZmc3TWxXR0F6aCt4dExrbmNya0hIcmRWbkl5NUhpUHE0b2dlVDN6ajJ4TFROSER6Zmgyc3N5WVRMR2o3L09MdkRQTjJ0UVd0NTBBa2NpNE40N2N0Q3RJSnlzYnl6dVNlUE51R3BXUnBPdjJ4elAvYk1hcDBxQ01RYlhFb2Y2OEFmKzVCdUZLdCs1NEpIY0hRbjVnWXl4VG0zK0V4VzNRNmlQZ2FnN1Jld29TQUF5TXlUY2NVc1dDdkxreGw0Q1gyeDBZOWxxUjh6OU9ka1NmbnBUTnZKejQ0L1pIcS9BYTIvWDRzangyQ3o5MEVGRzNIaFZKc3ltK0tkclpSVUtYbGxZQTdzamRwTDBndWxXWEhodVdvTW5ldC9zOCtJL0g5VEZiWXNteThDdmZ4Wm9vZFpXZS9aN3NmRGRPazJqNStBNFhVSkMySjc2WGVGTGJmNGhqTEV1WS82alZlTko4cjhKMEZBUTJqNUlzVmdDS2dnSFFiajFxWWNLTnVvZERtT01NY1lheHlkRWpDV0F6U2FrQng0dm15aVRkeFZBNXhBZ0M0aHdTNGVvN0VyL1BnYmNmbk1XN3Y5NUxzNmJwazNzTjhaaUlkeDJvemF4Ny9kRGs5aVJaZUM2S3pJMUZmSkFvSUx6K2l1MWlYMlhXOERqRFIrYm1VSDR5UTFaRFNiL0k1MDEwYUpKN0RjbUswUEN4ZWVsTit1NUxWYi81eFVDUWdnUVFFU1lTckovMllOUGxrK1pNK2VkNWdYSkdPdHlmdnNIa1Q3djhmSW5DT0lWSWlxcUgwNEk0V0U3STUxaUV2dnhFdUxUcDFnd1lZeFpjNTlCQm41eVE1WW1zZTl5QzdnaVZraVpUWVJicnMxQ21sWDdRZEd0UU1iTjEyUnBFdnUxZGxWVHFWK1lMK1BHcTdKaVlwa3d4b3daRVlsOVZRQTF0ZHBOekVjUE4rSEM2V214dndpQUdlZWtKU1N4cnhIeFJ3Mk8wMFdRNk1YNWo1WDkrVzViYVdKbWZobGpuWmNROU9DVGxaZEFVcGFCYURnbjl0dFI0Rzg3RkNxV3pYdWlwTmhtRS95M1pvd3h4cEpZTTFPS2pMR0d6SjI3eGVnMlZGNHRFYjJBNE9hTFRSazIySVNCL1pxUlFZOXl6aFFyc2pMRDU5ZWJ2L2Jnb3dZcUZjUUFBQ0FBU1VSQlZCVjJLQW93ZUlBUnQxd2JTTXhMQk15ZWtZRlhGdGFFbmp2cnduVElFYWZtN3kyMVkrc09Ed2pBdWRPc0tQNUJJTW1UblNYaG5LbHBXUDE1dzczd3M3TWtYSFJlL0tSUU5Fa0Nicnc2RStscDRRVFZzazhjT1BxOXRrcjFxa3N5UXIyZER4NzJZZFhhaG45K2VTTnRoK29ScUNjRVZnOGNkOEdkYzBidGZtZVJiVlRzVWdiR1dOY2xCQm1lTEgrTWdKODFaeUhqbnYxZWJOem14dEh2L2ZENUJMb1h5cmh5VmdiNjlncWZTcDAxMFlxdE84UHRiczZlWWtWaGZuaGk0S3N0Yml4ZDVRQVJjTzFsR1JnN0tqQVprR1lsVEo5aXhjbzE0WEZ2OW94MEdJTXZMUUM4L1dGZ1JWWjZHdUdPVzdKRGs2c0QraG93ZUlBUkJ3OEgyZ0taVElTWkY0UW5VeDFPZ1grOFVZT1NNZ1Y5ZWhwdys4M1pNQVkvZnM2WmFzVVhtN1h0MklZUE51TGNhZGJRN2RKeUJlOHRzV3YrRnIxN0duRFp4ZUdmOFo4UDZsQmRFNys3anN2ZFJOY2RpZTdNSW1HKzU1NER2Mzd1dVNHOFh3cGpMSzc1djYrNEVJS2VKMEtSM3JGMEdZUThDZExmWGNhcVh3RDRXTzl3R0dPTU1SWWZ6OEl6MWthNS9RWmVEQkovQnNJYjV3SUFCZi9YbE5PbENqWnVhN2kvZnFTUlEwMmg3KzBPRVVyc0E0R0UrUHBOcnREakEvb2FRaFgrYVZaQzM5N2hCTlRlQTE1czNSSElvUWdBYTc5MGFaTHRFOGRxcTAralhUTTdBeVlUUVcyaVhUNEJ1SHAyQnZwRi9PeDlCMzM0WXBNYngwLzZOVitSS3dpY0xoSHplT1NYTDE2UGFTSk5UK2VnZEFsNGVwQ2g2TExHSTJXTWRTMkM1ajlaK1NjQWQ0S28wWmxLdDBmZ3RYZHFzZkRkT2h3NDVJUFhLeUJFWU96KzczSnQwcnVvdTZ3WjlTZVBzNFMrcjdNTExGdnRnQ29BUlFVV3IzUkFpY2g3angwWkhuZHpzaVVNR1JpZUFON3pyVGZVYXMzaEZGanhtWGJ5czM2U0FBQkdEek5wSmxNLys4S0prckxBQjhYeGszNXMyaDcrdkRFYWdaRkR3cDhydllvTXVPNkt6SENiTXdHOHQ4UWVNd1pIdDI0N1hhbzBPRjZYVnphZTNDZkFTcURiTW9weS94Um9zc1lZWTFyekhxK1lCaFd2QVdLQTNyRjBQVFNRVlBVZjh4NnZtS1ozSkl3eHhoaUxqNVA3akxXU3pTYWtlWTlYblN0QmZZdUFudkc3NnNkWFVhbGcvV1kzWGxsWWcyZi9VWTNqSnh2WkVURkNibmI0bjJ4NXBSSks3TmM3ZEZTN29XUC92b0hrVUU2MnBBa3UxSzgrOHRnajRXT3pzeVRrWk1jZkhxWk5zbUR3Z01EcmJ0alMrS1RFdFpkbDRNd3p3a2tuajBmZ3c0L3RqUnpSTG5xQTFQKzcvOUd5ODdoRkQyUHNubWVGZWQ3ajVUYUN1STlBMXFhZVgxV3Q0dHVEOFRmTHJhblZKcTVEUFgwQWRDK1VOYTF0OWgzMGFzWnNwMHZnK0ludzJKK2JJNFZXWmcwZkhFNjRBNEgrK0pIMkgvSnFKZ1lHOUFsUEJBd2Ywdml4ZXc5b2IvY1BIdHV6U01aUGI4NkN4UnordEZnZm5JaHRkMFFXQUQrZjkzajUwL2ZkZDd6Sjk0UXgxblhNZjdSMHZBUjFJUUU5OVk2bHF5SUpQUW5pdmZtUGxvN25TVmpHR0dNcytYQmJIc1phSWR5S1I3d0lvTVc5Z3JmczhBQm9lZmVCeUdST2JqQmhIMWs4SDlPek9kZ09RbzBxbkl5M0dXOWFXbXkvNStnMkM3MTdHREFyMk82aHFrYkZ5alVPVEp0a1FVUGNIbTFwLzg2OVh1VG55c2pQamMyeFJ5YVVNdElKQS9yR2IxdFVVdWFIMDlYRWtvRW9CTW8weUZqS0xYb1lZMm0xNWZNa29sOG00clY2Rm1sUG82cHJ3bjN0aTdwcEh6dFZFcHNrTHluem8zK2Y4UE82RmNpb3JWUFJvM3ZqeHlwS1lKSzR2alZQYm80RWd3ejRGV2lPZFRnRmF1M2FjYnlrVFB0YWhjSFhjTG9FSWhjL2Vid0NCNDk0NDQ3RlBicHJ4L0RlUFEzSVNJLzlYUEY0Vlp3ODNYUWJ0WG9TNkU1em50Vmpzd21ielVZZE1LdkFHRXRtRHo1Wk8xUUk3d3NDNk04WlpaMFJ1a09XWHBqM2FNa2RDeDdCTHIzRFlZd3h4bGdZSi9jWmE0WGN2bjNQQW9rL0NpQzdJeTgyVHB6eWg2cm1zN01rekRnM0RaK3NjMEpFM0k1a3RRU1NMV1VWQ3J3K2hEYktIVFBTakIyN1BmajJ1MEExNm9DK0Jrd1lZNGw3YlBnMjRhYXJNeUhMZ2MwWkYzMVVCMi84WXRhUWp6OTFZTWhBSXdyeVpIZzhBcFBHbVRGcFhPTXRmd0JnWUQ5amczc1MvUHVkV3V4cm9JcTJDZWtFc2FDL1hGUUtZR1ZyWG9BeGx0b2VlTHo4aHhMRS9XakZwR3cwaVJBejV1N2FGNTYwemN2VmpxRzFkYkh0YWVxaUV1L3BhWUZqb2lkZzR4MXJkNmloNUQ0UmtHYVZVR3RYTmFzRjRoM25jQXFvSWhBL2dGQlN2cnBHeFpKVkRsd3pPd01lajREWlRQang5YkdiOWNZejU3TDRmODRUcC8zNDI2czFjUitMaTVCQndDL2R4c3BEQUY1dC9vR01zYzdtdmo4TEs1emxieERSbVdqQjZsaldQb0lybENlUmJQaW56WGI0WEp0dFFQTjZpakxHR0d1VExWdTJHTXZMeXk4UlFveFFWWFhwN05temVZS1Z4ZUMyUEl5MTBLOXNWVGtFK2djQnZWdlNpaWNSdnR6czB0dytmN29WRC8wcUQ3KzhJd2UvdlN0WHMzRWpBRkR3WDdpaUFCdTNoWStWSk9CSDEyZmhnWi9uNHRkMzV1TDJXN0poaUpycWt5SitNeUxndWlzeVE2MTZQbG5yeEpIalRSZFYrdjNBdTR2dCtHS1RHenYyNkw5UElvRjZ5aVNlL2RVelZUbE5QNXN4MXBuTWY3UnNnZ3k4Q3FJMkovWmxHYmpocWt6Tlpyb09wOEM2cjhManJObWsvWGlJM0Zla25pOXFuckwrR0xOWmU2dzN6ckhSazZzbUU4Rm8wSTdkWGwvOFZVNytpT0hiWkF3ZnNIV0hCMXQzZXZENnUzVnhqK3NRaEF3SThlSUR0cktKK2dYQkdOT1R6U1pNWm1mWjh5Q2FDRUJxMlhwTjFpNENiNElFWUpKTHpueHBqbTIzcWZFREdHT01KVUo1ZVhrQmdHZUo2SEZabHBjdVg3NThzdDR4c2VURHlYM0dXdUEzdHRvQ3ExRjVqWWlHNlBIejl4MzBZZTJYMmdSL2VocWhlNkVNV1FaMmY2dnROaFBaRm1mVkdtZE1ULzZjYkFrRmVZSDJQbzBkZStsRjZSZzJLRkJKdjJlL0YydWlZbWpNc1JOK0xQdkVvYm5QN2hBNGNNaW4rWEs3d3ordnpoNzdlUDJYM2RHMlN6d2lETE02bGJjZWVxS2tlNXRlaURHV011NS9ySFFJeWRKZlFXMWZzWmlUTFdIdUQ3TXhlbmc0citIekEyKzhWNnRwR1NiTDJnUzlpRE4wQ1dqdlZJTzdsTXRTMDhjaXpySE4rWm5SRDZoUlQzcHZpUjJsNWRySjI2UGYrelhqOElsVDJzZVBIUGZISGE4ak4ycHZDU0lZSlNQOS9jRW55NGUzNmdVWVl5bkxaaE9TUnk2N0dTUmRvM2NzTEQ1SndqV0RwTzQzelpramVDOHJ4aGhyWjBhajBRU2dMd0FaUUI4QUx5eGR1blNjdmxHeFpNTnRlUmhySnB0Tm1OeHk1YjBBWnVvWng0bzFUaHc3NGNlMFNSYjA3bUdBTEJQS0t4VnMrZHFOL1lkOEdEVXNuSEN5UjdSODhDdkFxLytweFZrVExUanpEQXNLODJVb3FzREowd3JXZk9sRWRwYWtPYmErWGNUWmt5dzRhMktnWlU5cHVZSkZIN1Y5UTl4akozeFlHRlVaK3JOYnM5R3ZkMkJJT256TWg3YytiTC9LVVFITVVJWDB3RDNQaW9lZXU1ZjBYMUxBR0dzM2MrY0tvMHdWOXdwZ2N1UStKYTFaZGpWeXFBblhYcG9CaXlWOGRKMWR4Y0ozNjJJMm52VkZWYzBiNDV4eFJWYk5BK0ZKVlo5ZmU2ekJFSmhBYU94WWoxZkVWT3BIcjhnSzNSOXhyTWZUOUlUcFJ5dnNtbzNZQi9VMzRxYzNoVnYyZkxETWpyS0s1dmZXYjFERW0wTUM0d2wwbjgwbTdyUFp5Tm4yRjJlTXBZSnFvN083UlVqekFJUUdHZTdKa3dRaTNnUUJwSkdNZVlQT3JQMENpM0JRdjZBWVk2eExPbE9TcEplWExGbHkxNldYWHJwVjcyQlljdURrUG1QTjVKR3JaaENKZXdBRU11QnR5UkMxMGQ0RFh1dzlFTHNuN0lnaDJoV3lKNk0yWVZSVllQMG1OOVp2aW0yVE9YdEdldmg1QWpoZDVrZDZHdUdTaVBzVkJiait5c3dHNDVvMDNvSkJBd0l4dlA1T0xaSnVHYlZBZmROUW1ZaHV5NmlwV0EvZ2ZiM0RZb3kxbi93KzViTUUwVjJFUUlWaGE0ZnNjOCt5WXViNTJoNzcrNy96NGQwbGRYRlhGRG1kMm43M21SbXhpeVdqNzZ2ZnhOd1I1OWpLYXUxOWtSdlllbjJCdGtCQUlNbGYzOTRuM3M5TVR5Tk42NTZxbXRpKy9Mb2h6ZmNHRmVLbkxxbHFMWUEzOVFxSk1kWnhiRFpoY0l1SzU0Z3dERURvdkkwbGovQ3BOSVpEOVQwOWQ2NjQvdVdYcVZXYllUSEdHR3NkSXBva3kvS0h5NWN2djJibXpKbWI5STZINlkvYjhqRFdETCt5VmVXQTFBVWdoSHUxRTVMdWdtUDRFRzJiaU9Nbm10OFNZZGpnOExISFQvamg5d2ZhU2xERTc5aWp1NHpoZzQyYXIwamRDc0tQVTVMOWJRQkV2MTg1Z3ZEb3ZIbVYyVHBGd3hoclovYy9Wak5FRVA1SmdXV3NyVFoxZ2tXVDJGZFVZTmtuRHZ6cjdkb0dXNFdWbEdzcjJic1h4dFpUUk42bkNxQWsyQTZudElsakRUS1FueGYrbFVyS3dtTjk1TEZabVJJc1VmMzdpN3BwWCt0MGFldGE1M1FFQW1SSlZwOTk4TW15b1hySHdoaHJmMjVqNVkrSndPMTRXcWhYa1NIdVpHNTdJK0NxM0Q0VmN6djhCelBHR0FNUjlRYnd3dkxseThmcUhRdlRIMWZ1TTlZTVZsbDVWQkJHSldPK3VsNWh2b3p4WjVoRHQzZnY4OFRkd0RHZUNXUE5LTWdMWHhSczNSbGIyZDhhdjdndEo3UUpiMlFMaVdHRFRIajR2anpOY3lNVFVLT0d4VDRlcWJaT3hiUC9xRzU3Z0lTUmxPbC9Fc0RQMi81aWpMRmtZck1KZzBlcXVBK2dBZ0N0cmdETnpaRTBLNWo4ZnVDMWQycngzWkhHQ3hXUG4vUkRVUUU1T0xTT0dHckNzazhjb1JWTjZXbWsyWkQzOEZGZmFJUGRJOGQ5T084c2EraXhrY05NbXRWYXd3YWJRcThMQVBzaUhqdHl6SWMrUFFPdlN3aTBFdHEySzl4OWJNUlE3UXF2K21QSGpEVGg4dUw0ZXczZmNYTTIxSWlQRXprcWgzVFhqN1NQUjF1eXlvR3Z2MmxaQjdTSXR5dGZxSGpZWmhPMzJXeVV2RE1SakxFMitlMWoxUU1JL2w5cTdrem1FKzhra1pjajRlNmZaSU1vc1BuNmxwMGVMRm5wYVByQVZvcCtTeVJKL1BwL0hxOWE4c1REdVVmYjdZY3l4aGhyeUprQVhsdTFhdFdkRjExMDBRYTlnMkg2NGVRK1kwMTQ4TkhLc3lHcE4xSDkrYXpPUzRTdm1KbU9EVnZkS0NrTFZHY1NBY01HR1hIbHJBd1lnb1djaWdKOCtvVjIwOXZDZkJsalI1bXhjWnNMZGZaQUZzWm9CQ2FOczJEV0JlSEVWWG1sZ3UzQlJGQnRuWXFIbnF4b05KNG5IOG9QZmI5MGxRUHJONGNuQnRLc2hEUnI3QjlMbGhIMy91WSs3dmNuNWcwSXZLZlNqK2M5WHZYMmdvZHoxeVhrUlJsalNjRmxLSnRHa0dZVEVMMzNiSXVjTzlVYUdsc0JZTk4yTjA2VitCc2NvK28zMVhXN0JmWi81dzIxUzh2TGtYRGh1V2xZdmM0SlNRYXVtSmtCS1NKSnZtbDdlT3c4ZU1nSGgxTWdQUzN3TThhUE5tUFhYZy8yZitkRFpnYWhPR0lWZ1YrQkpubS9ZNDhINTB3TlR3eGNkRjRhRGgvM29hcGFSYi9lQmt3ZVp3azlWbHF1aERhOU5SamlqOWNBTkhzTXRPYnhobnIvTjRZaSsrOFRYZWlXU3k4QXNMTGxyOFFZUzNZMm01QThWSEVqUUVNanR4cm4zSDdUcGsyMmhsYkxta3lFQTRkaTIzWW1uT1lOa3Zxb1VLNjMyY1FmYlRaS29qNXZqREhXWll6MSsvMkx1RVZQMThiSmZjWWE4Y0NDc2t6aFUrNGhVQzRBaU9ESnJKNFhHK1BQc0dES21SYjQvWUdOSE5QU0tOUmZ1ZDd5VHgwb3I5UzJkVEFaQ1JkTXQrS0M2VmE0UFFJdXQwQldoZ1E1SW1ubDh3UHZMclpEU2NDK2lNa3M4cHBFRUt3ay9MK2VQLy9vcnQvL3ZsK1ZubkV4eGhMRFpoTW1OeXJtQXVqVDF0Y2FPbEJiNlQ1dGtnWFRKbGthZURidytET1ZvUVQveWpWT0RCdGtDaVh4TDVodXhaUXpMWkJsN1dxbEk4ZjkyTFUzbkpCUlZHRFZXaWV1bkJXWWVKVWs0TWZYWjZHbVZrVjZ1cVNaYlBqOEt4ZHFhc1A1bEpPbkZlemM0OFdZa1lHNHM3TWsvUHJPWE5UWlZXUm5TYUhQTHlFQ0ZmV3BRQUE5SUJ0dWYyQkIyVmRQenl0c3Y5M1dHV082cURGVTlEQVRiaUVJRTBUd1BMc1ZKOXQ5ZXhrd2JyUVovWG9ia1pzandXUWt1TndDcDByOCtQb2JEN2J2OGpRNjF6dG1wQWtUeGxqUW83c0JWZ3ZCNFZSeDVMZ2ZYMjUyNFZneldsMmFUSVFMcDFzeGJiSVZzZ1RzMmUvRnduY2JIckp5Y3lTY2VZWUZnL29iMGExQWhzVk04UGtFeWlvVjdObnZ4VmRiM0kxdWVwNlZLV0hpV08zbjBRK21wZUVIMDVvTVZjUGpFZmpYMjdYTlA0QWl6NldGRVlRZnVWSDJQc0NiNnpMR21CNkNMWHBlV2I1OCtSMmM0TythT0xuUFdDTWtEdzBuU2N4R0V1NVBZVEFFTGdvaStSVmc1V2ZhNnZsNExHYUs2Y05jWnhkNDU2TzZabDI4Tk5jekwxVTF1L2YrYlRkbGgxcFVmTFBQaTNjWE4zd3hKQks0VTI5d1JjYUZJajE5UElCUEUvZktqREc5dUl4bEYwcVFya1o5ZXFnTk03SlpXYTBmL2t2S0ZMenpVUjNtWEo0WmFtVlRYNDFmNzFTSmdvWHZ4aVpWTm0xM28zdWhqTE1taGhNMzJWR3hiTnZsd1Nmcm5ESEh2ci9NanB6c3JOQ1lLa3RBVHNTeHFncDh0TUtCZzRmRHJZVyszdVhCTjN1YjF6cG5ZRDhqYnIwdUszVDcrVmVyVVY3UjhLeXd2elVmSzZUNWxxQ3FsNUZLRndENGJ5dGVqVEdXeE13Q2Q0VTIwVzJsVzYvTGl0a0xDZ2lNdVlNSEdERjRnQkVUeGxydzJ0czE4RVoxVlpObDRPWnJZby9QeXBRd1pxUUpaNHd3WWRscUI5WnZpbjkrYlRZVHhvMHk0NExwMW1iM3ZqL3ZMQ3N1T2k5TnM0S3IvclY2OXpDZ2R3OERwcHhwd2F0djFxS3NnZkYxMWdWcE1FWDl5djE2dC96eTN0M0lCRUl6RFJjRzZRNEE4OXI2UW93eHhscHRESUNYdVVWUDE4VEpmY1lhUS9nRmlFSk5pSk5oazloVmF4MFlNY1NFZ2p3WmFXa1MvSDZCNmhvVkJ3NTVzV203R3hWVjhWZkVWbFlyV1BlVkM0TUdHSkdUSmNOaUliamRBdVdWQ3ZidTkyTGo5c2FyZzFyRDE0S0VUbVRDWGxVUmMrR1ZTS0hLMWZydkErL3hiZURrUG1NcGI4NGNJUk1xbmdaZ0JRQWhCS2dOZzNkMGYvbVcycm5IaTFNbDFUaG5paFdEQmhpUm1TSEI3eE1vclZDd2M0OEhHN2E2b1RiUXlHRHhTZ2YySGZSaXlwa1c5TzFsaE5WS2NMa0VUcHp5WS9QWGJ1elpINy85Z3RjcjhQSy9hekJwdkFYalJwdlJyVUNHeVVpb2M2ZzRkTVNIOVp0ZE9GV2lUUmFwb3ZuamJ2VFk3dk8xNzVnTkFDQ3lrTUJqTnR0blMyMjI4N24zUG1PZHhGMVBWZWRDOGQrUHlFS2FWZ3paL2Z0b0wydUZpRDF2SDlEWGdNdG5adURkeFhiTi9WZGRrcUZKN1B2OGdOdXRoaEwxUk1BbE05Snhxa1RCb2FQaHdTNDdVOEtzQzlNeGNxaXB4ZTNIK3ZReWFCTDc4ZUxOenBUd3d6bForT3ZMVlZDaVBpZUdERFJpN0NnejlFSUlucnNIWXBZSTR0NzdiRFVMbnJGbFYrb1dGR09Nc2JHS29peFpzV0xGNWNYRnhWL3FIUXpyT0p6Y1o2d0I4eDZ0UEFPU01xY2ptdkJzMituQnRwM05xNWhjdjhuZFlPVlFZMXh1Z2VXZk9ZSFBXbnhvbzVycXlaOHlTRnc5NzlIVFp5eDRwR2lYM3FFd3hscHY0TGl5aXduUzZQcmJiVW5zQTRrWjQ4b3FGTHkvek43MEUrTTRjTWlIQTRkYW5qbFhCYkJ4bXhzYnR5Vm1nM1E5MVNlOWlIQ0dVeDU5Q1lDUDlJNkpNWllZMmFyeVN5SUUrb2kxY1YrclV5VUtQdC9vd3NIRFh0Z2RnZmFUTTg1THc4U3g0U1Q0dU5GbUxGM2xnTXNkcUNycDI4dUFNODhJUDM3c2hCLy9lcnNXYnJmQTFBa1dYRjRjYUk5R0FDNytRUnBlZkswbTlOeHVoWEtvQlZwcjFOa0Z2dGpvd3U1dlBhaXFVV0V5RWNhUE51T3k0dlRRbjZFZ1Q4TFFRZHBOMWJPekpGeC9SV2JvdHQ4UExIeXZGaTVYdUZKR2tvQ2YzWm9kdXIzdUt4ZDJmeHQvUXJpaENlYW1FSVhmTWlLeVdBeisrd0Q4cm5XdnhoaGpMRUh5aFJBdmNJdWVyaVhwV28wd2xpd2tFZzhUS0ZqNXFYYzByRDJFcW80QUVNaEtrdlQvZEEySU1kWW1OcHVRU0VnL3JiL05ZM2ZuSTVQNHhadzVRbTc2bVl5eFpQY2JXMjBCaEhwbElsNXI1Um9ubnZ0bk5iNyt4Z083SXpENDE5cFZmTGpNSHRvSEJRQWtBcm9YaG9lUVNlTzFQZXMvL05nT2R6RHh2MkdyVzdQS3FXOHZBM0t5NDE4KzJ4MENxejkzTlR2ZVBkOTY4ZWNYcS9ENVJoY3FxMVVJRWVoOXYyR3JHL3NPYUpQd1BicUg0MDJ6RW02ZGs2WFpBSDNWT2lmMmYrZkQ4WlArOEZkVW04M0thbFg3ZU1UWGlkT0pXUXdsSUs2Zi8xUjFia0plakRIR1dGdlV0K2lacW5jZ3JHTndjcCt4T0I1Nm9uS01JUEdEK3R2SjBJNkh0VDhpNmFMN242Z2FwM2NjakxIV2NVa2xvNGpFZUFBSWJjcklVbC9FNW8yQ3BGR0R6aXpuY1pxeFRzQm84SjVEa0lJYm53dUFXajhqdTJGci9GVktxZ0RxN05yU2RFa0tmem9NSHh5dXZLK29Vbkc2Vk51eWJHOVVvcjEvbjNEN0hwZExZT3RPRC83elFSMFdQRitKclR1YnYxSnEyeTRQUE43NHYyOTFUVlM4d1FzUmk1bHcrODNabW1ULzhaTitmTEd4K1pNS0NTY2lDbVVJUlVMeG42dGZNSXd4eGlMVXQraHA0VGJyTEJWeFd4N0dZZ2p5by93cWlTZ1hDUFJyQnRyZTJvRTE3cVYvMXpUOXBQWVFzYVJZQUZaWlZXK3kyY1JPbTQxYXVVaVpNYVlQUVNSVm5BTlE3M0FxbUxXSDc0NzRkR3ZKUnFCQ0tMaHd6aHp4OWFKRjFQQXV2b3l4cEdhekNaT0hLaTRTRUxudGVZWnROaFB5Y3JXTGZTcXFBa05IVm9hazJlVDhWRWxzQlh0Sm1mYStidm5oMS9yK2xCL2ZMMmxkeTdYRzlPcWh2VVN2cUE3RTYvV0ptQlk2MjNkNU5CTU85YUkzNmkzSWx6R2diK3p6QU9ESWNWOUNWcm9KSUVNaVhIVGZmY2RYUHZOTUh4MW5IQmhqakFWeGk1NHVncFA3akVXWjkvdXFMUEpqRWhIaW53R3p6a3dDaVFsMU9KVUhvRnp2WUJoanpmZGoyeEV6S0xNWUVDWUJBTVNWKzUwRkFlSDVHaEpHRUM3b05hcjZaU3hDdFk1aE1jYmFvQTUxV1VhQjZVVDE5ZnJVTG1QMkJXZGJZWXk0NHYzK2xCODF0WUVNZVY2dU5nTmVVeGRiMXhGZDlaK2UzcjRMMzRjTk5xSnZyM0RBUGovdzdjSEE2Z0ZWQmQ3NXFBNi8rR2tPSkFsUUZJVDJCR2pLOU1rV1RKOXNpZnVZN1E4VnJkNFV2Yjd2ZnJCUWhpRG9iRk9XWEFqZ1dPdGVrVEhHV0lLTkFmRHZGU3RXekMwdUxsNm5kekNzZlhCYkhzYWlxRDVmQVlGR0EvWExUSW1yOWp1eCtxU1JFTUdMRXNKUWcyVHBvWGRjakxHV0tYSkxWb0k0Q3dodTdxZHpQQ3l4NnBOSEFDQUVUVEFMa2FWblBJeXh0cEZsVHo0SXd3Rm8vNEVuMFBRcEZwd3oxUnE2TFFTdy9GTm42TGJacFAyazhNWnBrK09MU25wSEg1TklBL29hY2NPVm1acjcxbjdsMU93WlVGcXVZT1VhQjk3Nm9BN1ZOY214ZUVuN21TdEdDcU94bTM3Uk1NWVlpMk9ZRU9KOWJ0SFRlWEhsUG1OUkpKSkhDNkFQSjRhNkpoTG9DVWtaQTJDWDNyRXd4cHBQWkdaT0k2aUZnUnZnN0g0blF4VFoxMWtVQ0ptbWdTdERHVXRaa2lSZFFoQ0JWYklKWG1sbE5BQ1h6OHpBaERGbXpmM0xQM1BpME5Gd3RsNld0VDgxWG1zYUVUWHJvS2p0MC9adDJpUUxabDJZRGptaTlHN3ZBUzgraTdOSjd4Y2JBNzM5THpvdkxYUmZXWVVTMDZ0L3lNRHdJdVRTY2lXMFlpRmFkS3VmMWhBaXVFY1p3U1NCTGdTd3BlMnZ5aGhqTElIeWhSQ3ZMRisrL002Wk0yZCtybmN3TExFNHVjOVlETHFDU0VnQWI2VGJWVVFtalVDUUFKb0o0QTA5WTJLTXRaQ3EzSURnSm9tYzIrLzhTRkt1QlBDVzNuRXd4bHFISUM0TDNVamdvTjJ0UU1aTlYyZWlXMEc0Tjc2aUFCK3RzR1B6MXg3TmM3MCtiYUxlRU9mSzJHVFVCdWJ4SkRhNWI3RVFycjAwQXlPSG1qVDNiOTd1d1g5WDJKdTlvR0hUTmpmV2J3NXY2Q3NSOFBpRCthSGJYMjUyWTlQMjVtLzQyeVpDekFTd29HTitHR09Nc1JZWUNlQVZidEhUK1hCYkhzWWl6SjI3eFNoQnZVTHZPRmpIaTd4MEkwR1h6SjByZU04RnhsTEUzTGxiakNRUmo5MWRDZEVsYytkdTRYR2FzUlJrczRrc0NKeFRmenRSeFRTRCtodHg5NCt6TlluOThrb1ZMNzVXRTVQWUJ3Q25TMXV5bnBrUmUya2NmVjkwZFh4YlpHZEp1T3RIMlpyRXZzY3JzT2dqT3o3NDJKNlFpdnFPb2xsZEJacDJ0MDFrNkJzUlk0eXhCZ3dUUW55d1lzV0tDOEQxVUoxRzBsWHVyMXExS3R2djkwK1ZKS2xJNzFoWTEzUGtoR25ra1ZPVXAzY2NUQWNVdWFSWTVJMmIrczJUSzY1WjhZM2VZVEhHbW5ia3BEejB5RWxrQXNFQ1VENU43WlRxTjI0TTluZk9uSEMyNmRFVjE2ellwM2RjakxHV09majl2ak8vUDEwWXVBNU5VTlYrenlJWlA3b3VTMU45djMyWEIvOWRibTl3czlpeWNpVjg3Z2VncUREMjBqajZ2bE9sL3JZSEM4QnNKdnowcG13VTVJVW5EMDZjOXVQTjkrdFFWWjFDV2YxNENLWVJQZlk4dFdMRkNtN053eGhqYmVUeitRcmE0V1h6aEJEUExWMjY5SzdaczJkekJYOG5rSFRKZlVWUlpnTjRSZ2pCRy9Fd0hRanR0NXdnNnJKSWlOK0tlTTFYR1dOSnh5Q25lQ0tFTlYvRVo3TUVkVDZQMDR5bEhwa2F5TGEza2tUQWRaZG5haEw3SzljNnNXWjliTC82U0Q0L2NQSzBINzE2QkE0czZpNGpOMXRDVlVSMS9vaUlxbnF2VitEd3NjVEVmc21GNlpyRS9yNkRYcno1WGgzOGpleVJtNTBwNFo3YmMwSzNMWmJ3aGNwRlAwakgrZFBUNGgwVytIa3owbkh4RHhwK2ZOZGVELzY3M05ITTZPT0x2R3lTRGVvdmVIeG1qTEdrTmxLVzVYOHZYNzc4OXBrelozNmlkekNzYlpLdUxROFJEU0VpVHV3elhkamQ2YUh2K1hTMGE2dHpwamY5Sk1aWVVuQzZyZUViUEhoM0dVNlhSZThRR0dPdDRIQ0gvKzBLYXZ1Z1BXcTRTZE9LNThScFB6WnRjeVBOU25HL0lqZXQvWHAzdUYwUEFiaHlWZ1pNd1laZjB5ZGJVTlF0L0xyYnYvSEFuNERDL2N3TXdzU3g0YzErL1Fxd2VLVURKbFA4ZUkzQmVFaUM1bjRwSXB0dU1pTG11RWp4SG8vOE1wdmFYdEVVK1U0NlhRMVBKRERHR0dzNUlRVGFZZEswSDRDM3VVVlA2a3U2eW4zRzlDSUVhUklGcVQ2eTVXWkx1UFRpZEl3WUVxZzRXcnJLb2Rsb0s1ckpDRXcrMDRKUnc4em9YaUREYUNUVTJWVjhkOFNIZFJ0Y0tLdG91SlFvTzB2Q3RFa1dEQjFvUW02T0RBSlFXYTFnN3dFdjFtMXd3ZTF1K0VPb0xjZTJKNGZMQ2xVRnBLU2JBbVdNUlJJQ2NIdFNMOGtyVWFBaWRQUndFM3IzTkNJelE0SXNBWGFIaW1Nbi9OaXcxZDFvaGFqQkFFeWJhTVhvRVNiazU4b3dHQWkxZFNyMmYrZkZ1cTljcUtscmVqVkRTejhuRW5Wc1cwUitOanZjRmsxTERjWlk4bE5WZ2l1WTNBL2tLS2pOSjkxREIybzNvKzFWWk1ERDl6WGNaZlBOOSt2d3pUNHZBR0RqTmplbVRiSWlOenR3d2pka29CRVAvVElQSHEvUTlOdDN1Z1JXZis1c1c2QkJnd2VZTk9PV1FRYnV2enUzd2VkdjJPckdSeXZhVmxYZkVTSi9KNmZiQWxVbFNCTFB1RFBHV0tKUSs1ejA1Z2tobmwrNmRPbWQzS0luZFhGeW43RWduOThJdnhLc3prbmg4OUNjYkFsVHhsdHc5bVNyWm5seVk3b1Z5TGoxdWl6azVXZ3oyVG5aRWlhTU5XUGNhRE1XTGE3RHpqM2VtR05IRHpmaDJzc3lRMVZPOWJvWHl1aGVhTVdFTVJiODg4MGFsSmJIVGc2MDVkajJRRUNvNVlPaUd1RDFHMkV4SlhicE9HTXNzWHgrQTN4S3NIVnppb3pkbVJrUzdyZ2xDd1Y1Y3N4ajJWa1N6c2d5NFl3UkpueXgwWTFscTJNVE9qblpFbjU2VXpieWM3VmpkbjZ1aExNbVduRG1HRE5lZTdzV1I0N0hMekZ0emVkRUlvNU5CQkg4RHhHZ0tBYjQvQWFZaklucGdjMFlhMzlldnhHcW10aktpZXlzMXIrZTN3Kzg5bll0YnI4NUd4bnBnYVNKeVVRd1JWU3lPMTBDcjcxZEM3c2pNUjh5MlptdGk3ZTZSb1h0RHhYTmVpNUpoUC85VFhpQ1k4a3FCN1o4M2ZBRXJKS0E3bmFoRFhVSlVGVUpQc1VJc3hSNzdjQVlZNnpsMmlteFgyK0VKRW5jb2llRmNYS2ZzU0MzeHdBaEFnTm0vYWw3S2hVRDl1OWpGRXExdHdBQUlBQkpSRUZVd0l4ejB6Q2duN0ZGY1Zzc2hOdHV6RUpXeElXRzN3KzRQU0owa1NQTHdIVlhaS0s4c2hvblQ0Y1Q3WDE3R1hEOWxabWE1YzB1dDRBa0liUzhOek9EOEpNYnN2RE1TMVdhRGMzYWNteDdDYjc5SUFRdVVEeGVFeWYzR1V0eVhwOFJpaEtiSkU5bUdla1VrOWlQVjRFK2ZZb0ZKV1YrYk4wWmJodGhrSUdmM0pDbFNleTdnaXVjck1IK3kyWVQ0Wlpycy9EbkY2dmdkSVdUVWEzOW5HanJzUWtWOGNOVlZZYkhhK0xrUG1NcHhPZUxUTzRuNW94Ymx0dDJmR201Z2orL1ZJVnpwMWd4WXFnSnVka1NpQWhWTlFyMkhmVGk4dzB1T0p5Sm16MXVTN3pOUFIrV290b2QrZjNOUDdiVklzZG5RZkI0RFRBYk9iblBHR09wZ0lqcVcvVE1LUzR1L2d3cFhmTGE5WEJ5bjdFZ3I5OElJVkszQjh1d3dTWU03R2RzK29sUnpwbGkxU1QyTjMvdHdVY3I3RkFVWVBBQUkyNjVOZ3NtWTZDRnhPd1pHWGhsWVUzb3ViTXVUTmNrNTk5YmFzZldIUjRRZ0hPbldWRWMzTGdyTzB2Q09WUFROTXVaMjNKc1J4Q0M0UEdhQUNUL01takd1akt2WDRaZlNjMnhlODkrTHpadWMrUG85Mzc0ZkFMZEMyVmNPU3NEZlh1RlQ4L09tbWpWSlBmUG5tSkZZWDU0WXVDckxXNHNYZVVBRVhEdFpSa1lPeXJReHpuTlNwZyt4WXFWYThKaloycy9KOXA2YkVKRjVBSVZsZUQxSlVGTWpMRm04M2dOVU92UHR4TTBVeGg1YnRwYWJyZkF5clZPckZ6Yit2UE42aG9WRHozWmRHWDk2cytkSFg1ZTJ5RWl4bWRWU1BEeCtNd1lZNmttVHdqeHd2TGx5My9PRmZ5cEpUV3ZoaGxyQjZwcWdOcEo1aVpQbHlyWXVLMTV2WTlIRGczM0tiVTdSQ2l4RHdBSEQvdXdmcE1yOVBpQXZvWlE2NTQwSzZGdjczQUNhdThCTDdidUNDU2dCSUMxWDdwdzlQdHdOV1hreG1GdE9iYWpFQkVVTmJXcWdSbnJpbFJWRHEyNlNoVnVqOEJyNzlSaTRidDFPSERJQjY5WFFJakEyUDNmNVhiTmM0dTZ5NXI4MStSeDRmMEY2dXdDeTFZN29JcEFTNFhGS3gyYTFncGpSelk4ZHJia2N5S1J4N1lWSVp3UEZJS2dKTGk5QjJPc2Zha2lQR1pUOEgrc0V4TGc4Wmt4eGxMVFVDSEVQNVl2WHo1RDcwQlk4L0VuTG1OQnFocE9HUkNsM2daOUZaVUsxbTkyNDVXRk5YajJIOVU0ZnJKNWJRcnFOeEFEZ1BKS0paVFlyM2ZvcUhZTmIvKytnU3Fjbkd4SmN6bDJxaVMyTC82aEkrRmpzN01rNUFSL1ZsdU9iVmNDNGFvalVmLy9DY1pZTWxOVktlV1MrMVhWS3I0OUdMOC9RazJ0dHZFeGhmNFQySThrTjJKdmxIMEh2Wm94MitrU09INGlQUGJuNWtpYWxWbXQvWnhvNjdHSnBCMm1LYVZYM0RIV0ZhbEMwclRCN0NSMU5Td0dUNzR5eGxpcUNyYm9lZWZqanorK3hHYXo4V0NlQXJndEQyTkJhb29saDZKdDJlRUI0R255ZWRFaXF6eHpnMG4zeUF1dE5LdjI3OUl0MkE1Q2pkcDRLM296WGdCSVM0czZ0a0JHZFkzYXBtTTdpZ0RDeThZWlkwbExDQXBYZ2FiMk1BNEE2Rm1rUFRXcnJsRkRteFFXZGRNK2Rxb2tOc0ZlVXVaSC96N2g1M1Vya0ZGYkZ4ZzdXL3M1MGRaajI0dFFBNjE1R0dPcFExVUpncXYxMjUwcTBLd1dRZTFGQ0VEdytNd1lZNmtzbDRpZW1UcDFxaGNBdCtoSmNweTVZaXdvVVAwWnZOR0ZTb2xPbkFvbmg3S3pKTXc0TnkxMHlWVi9PNUxWRWhnMnlpb1V6Y1pjWTBhYU1XeFF1TGZtZ0w0R1RCaGpTZml4N1lwRTRBdUFFQUtLd2hjbGpDVTdWVkNuR2JzbFFzeVl1MnRmT0tHZWw2c2RCK3VUOXBIcTdOcjcwdE02NzZtZUFDSTI1bVNNcFFKVnBaUWVwMWx6RVJmSk1NWlk2aHNLNFBVVksxYk0wanNRMWppdTNHY3NTSWxveXhPeEgxU0hNY2pBb0FGR1pLUkxxS2hVY094N2Y4d2VBTU1IbTVDVExhSE9ybUwzdDk2RS9Od3ZON3N3ZUVBNHNYNytkQ3NtbjJtQjNhR2lJRStHSE5WMm5vTG42WW9DYk56bXdqbFRyQUFBU1FKK2RIMFdxbXRVK0JVZ1AwK0srZnRKMVBaajJ4UFZyOTZnUU05OUFlNjV6MWl5aTJ6TDA1RmpkMEdlakg2OURYQjdCTDQvNlVkTlZLSTlJNTB3ZW5pZzUvMmUvZDY0aWZoSXNneGNmMFdtWmpOZGgxTmczVmZoZlUvTUp1MXY1dkhHWnNoOFVkMStvbzlKZFJSMUs5VlgzVEhXMWFoQzZqUjdYTEdHcVlJblh4bGpySk1vRWtLOHZtTEZpc3VMaTR1LzFEc1lGaDhuOXhrTENWZnVkM1Nxb0h1aGpCOWRuNFdjclBCSmNGVzFpaysvY0dMclRrOG9wc3VLMDVHYkxXSDdMay9Da3Z2N0R2cXc5a3NYenB0bURkMlhua1pJVHdza3RuZC82OFdvWWVGTmQ5MmU4QlhacWpWTzlDb3lZR0MvOE9SQVpHLzg5anEySXdqdXVjOVlhaERoRmc4ZDlTLzJraG5wT0h1eUpmVHpWQUhzM08zQnlyWE9VUHV3WVlOTnVMdzRIUUR3N1hlTmo5YzUyUkp1dkNvVGZYcUdUOHQ4ZnVDTjkycmhkSVhIUGxuVy9vWWl6ckFvb2twaTFVNmRSZU9lKzR5bG1zQy8yZUNZclVjMURXczMwVzlqcXUySHd4aGpURXNJQVFyMFBjMVNWZlVDQUp6Y1QxS2MzR2NzU0NJVmdicFA2dERxVHdJdzU3Sk1UV0lmQ0d5RWVNMmxHVGg3c2hYYmQzblF0N2NodFBudDRlUHhOMkpzclJWcm5EaDJ3bzlwa3l6bzNjTUFXU2FVVnlyWThyVWIrdy81TkVsMmUwVExCNzhDdlBxZldwdzEwWUl6ejdDZ01GK0dvZ3FjUEsxZ3paZE9aR2RKbW1QckVuUnNlNGw4MzRrQWlUcHpVb3l4em9Fa0FZTG9zQjdPSTRlYU1IMnl0bTJZUk1DNDBXYU1IbTdHdGwxdVZGYXBPR2RxWU1LMHBsWkZWWFhENDlmSW9TWmNlMmtHTEpady9IVjJGUXZmcll2WnROYm4wNDVKeGpobmNTYWo5dS9RMFJPajdTMzY4NWw0bkdZc3BaQk81OXVzWXhFQ244K01NY1k2aFRvaHhPZDZCOEVheHNsOXhvS0lGQkFGS2lFNzhpS2pYeDhEZWhZRnF1VFhmT25DbWk5ZDZOdkxnSXZPUzBPZm5nWVVkWk14NjhKd0QrYVNNZ1hiZGlSK1U4TzlCN3pZZXlDMnVuVEVFSlBtOXNtb0RSeFZGVmkveVkzMW05d3h4ODZla1I1K25nQk9seVh1MkhZUjhjWUxJU0JKU3Z2L1RNWlltMGlrUXBJQ200TkhkTlpxTjJkTkRDVDJhK3RVdlBxZldyamNBbE1uV0RCOXNoVkdJekI1dkRieHYyeTFvOEhYT3Zjc0syYWVyKzJ4di84N0g5NWRVZ2U3SXpZcDRuUnFKd2t5TTJLcjFxUHY2OGlOeUR0QzFOcUY0TVE4WXl4VlNKS0FST0RXUEoxUTVHZHdvRWlHeDJmR0dFdGx3YXI5YWdDM1hYTEpKV3QxRG9jMWdwUDdqQVVGZXN0M2ZDVlI5OEx3UDhNMTY1M3crb0NEaDMwNGVMZ0dJNGVhTUhXQ0JmMTZHNkdvQXZ1LzgySHBKL1lPdlNBYUhwSGM5L21CNHllYW4yUWZOamg4N1BFVGZ2aGJrSjl2eTdHdEZ2SEdFd0d5eEJjbGpDVTdTYXF2M3FZT0diT0x1Z1hHN0IxN1BDZ3REMHdBcmxycnhJYXRMa3lmYk1Yb0VXWmtaUWIyVGxuN2xRdTc5c1p2eVROMWdrV1QyRmRVWU1XbkRud1JaN0t6WGttNWRzSXg4UG5oaVhOZmdDcUFrdktPR0R3N2ptYUZGUVJrcmd4bExLVklVQUw5ZUxobFM2Y1RNL25LNHpOampLVTBJam9raExoMzVzeVpTL1dPaFRXT2svdU1CVWtSbGZzZGFlTTJOelp1aTUvTTJiUGZpejM3RTlOYnZ6VUs4MldNUDhNY3VyMTdueWZ1Qm83eFRCaHJSa0ZldUlKMDY4NkdFMWFKUExadHROTTZFaWYzR1V0NmdSWVBLalQ3cHJSanp1aUp2MVRHdmIvT0x2RHhwMDU4L0ttenlkZkl6WkZ3U2NUcUpMOGZlTzJkV254M3BQR1dhOGRQK3FHb2dCd2NIa2NNTldIWko0N1F5SldlUnBvTmVROGY5Y1Zzc051WmtNVGpOR09wUmdxMlVnUGFkNnhPUldOR21uRERsWm1oMjRvQy9QMWYxVGhWa2hvclNTTS9nNGw0ZkdhTXNSUlhyYXJxL1hWMWRjdjFEb1ExalpQN2pBVkpraHEreU9oaUZ4dFh6RXpIaHExdWxKUUZMaDZJZ0dHRGpMaHlWZ1lNZ1k1QlVCVGcweTljbXVNSzgyV01IV1hHeG0wdTFOa0RaL1JHSXpCcG5BV3pMZ2ducnNvckZXemY1VW5Zc2UyRklxNHlBNVg3WEhIRVdMSUxqTjJwOVcvMTNLblcwTmdLQUp1MnUzR3F4STgwYS93UG4vcE5kZDF1Z2YzZmVVUHQwdkp5SkZ4NGJocFdyM05Da29FclptWkFpdWpLczJsN1IwMk1kaUNLL0ZadzhvaXhGQ05KNGY2WHlkUnpYNWFCMy8wNlArR3Z1KytBRjI5OVdOZms4L3IyTXVEYXl6STE5OGt5TUdTZ0NhZEtYQTBjbGN5NGJScGpqS1d3MDBSMDI4eVpNei9XT3hEV1BKemNaeXhJbHRTSWhqeGR5L2d6TEpoeXBnVitmMkFqeDdRMGd0bWt2ZFJhL3FrRDVaWGF5aUdUa1hEQmRDc3VtRzZGMnlQZ2NndGtaVWpCRmtjQlBqL3c3bUk3bEtpaW83WWMyMTZpTHpKbHFYTzFzMkNzTTVJbE5aelFUb1lNVVRNTUhhamR5MlRhSkF1bVRiSTA4R3pnOFdjcVF3bitsV3VjR0RiSUZQcWRMNWh1eFpRekxaQmx3R0lPL3dHT0hQYzMyQktvc3lCU0lmUGVLSXlsRkZsU0lCR2dBRW1WM1NjQUptUGlYOWZRakt2dGdqd0pQNXlUcFpuMHJWZDhmaG9xS2hYcy9qYkZ4bk1TUEQ0enhsZ0txbS9GVTF4Y3pJbjlGQks3RXh0alhaVFI2RXU1NnM5RU14Z0M3U0lpRS90K0JWajJpUVByTnpkZUFXb3hFM0t6dGNuNU9ydkF2OStweGJFbSt2UzM1ZGoyUWhBd216cHhQd3ZHT2dtandRK0pnZ2tFQWFUQ0hHMVdWdXRQdjByS0ZMenpVUjJVaUlMSTlEVFNKUFpQbFNoWStHNXRXMEpNWGhIdnNTd0pHQTA4VGpPV1Nvd0dQeWc0WmhPU0lxK3ZxMTVGQnZ6czFoeWtwNFgvRW12V3UwSVR1Z1RnK2lzeU1XcVlxWUZYU0I2Ujc2ZEVBa1lqRjhrd3hsaUtxVkpWOVo0Tkd6WndZai9GY09VK1kwRVdreS9ZdTduclhXaXNXdXZBaUNFbUZPVEpTRXVUNFBjTFZOZW9PSERJaTAzYjNhaW9pcitzdHJKYXdicXZYQmcwd0lpY0xCa1dDOEh0RmlpdlZMQjN2eGNidDd2aDhjVFB0TFhsMkk1QUpHQTJkVXc3SU1aWTZ4a05QaGdNS3VCSm5mN05jaHRMSzNidThlSlVTVFhPbVdMRm9BRkdaR1pJOFBzRVNpc1U3Tnpqd1lhdGJxaWR0QnRDNUhzc1NTcFB3aktXWWt3bUgrVDZkbHBKTkdiN0ZlQ0ZmOVhFM0orWEsrT2FTOE50S2gxT2dYYytxb1BiSFQ1SEhUM2NoT3dzR2VzM3hiYlBjYmtiSG93SER6RGlsbXN5WVlvb3FsbTN3WVdWYTUzNDdxZ1BQN2t4Q3hJRmltOXV1am9UaTFjNnNHRnI4clpicTk4am1SQkk3cHVNUEQ0enhsZ0s0Vlk4S1N5SlRxa0NWcXhZOGI5Q0NKdmVjYkN1YWV2ZWtiQTcwL1FPZ3lVQnE5bU55YU8vMFRzTXhsZ1RoQUIySFJ5Q3F0cnM0QjFJd3JNYmxpaVJiMjlXdWgzamh1MUxtVWtkeGhpZ3FzRFgrMGVpemhFNDN4WWllU2RtYzdJbHpMMGxHem5aZ1JsWmwxdmdIMi9VYURhNG5UemVnaXRtcG9NSTJMclRndzgvYnJxZHBDd0JNODVMdzdsVHJacmZmZnN1RHhZdHRvZHVUNTFnd2VYRjZacGp0Ky95WVBGS0I5dzZGc0EwSkhKOHRwamRtRFJ5ZDJDUEJjWVlZMjBtaE5Ec0VaaGdCeFJGK2ZuczJiTlh0ZGNQWU8yTDIvSXdGaUhkNGd4OUx3U2ZqSFk1RVc5NVJwcXo0ZWN4eHBJR0VXQXhoU3NaZWVUdTVDTGU0RFNMSjJtVGdveXgrQ1FKS2JFeXNrZDNHWGY5S0p6WWQ3b0VYdjFQclNheEwwdkErRFBNb1hGb3doZ3picjg1VzlOaUo5N3IzdjJUSEp4M2xqYXgvOFVtTno3KzFJRWZ6c25FMUFtQlBWZzJiSFhqL1dWMlJGNlNqRC9EakYvT3pjR3d3ZTJ3UVVCYlJZN1BaZzhuOWhsakxNSGFLVWRWSlVuU3J6WnYzcnk2UFY2Y2RZeWthOHVqS01waElxb2tvank5WTJGZFQwYWFDeVdWOWJjNFk5RFZDQXEvNnhscERsMWpZWXcxWDVvbCtSTkZMUEdzRnA2RVpTd1ZXVTFPQUxuQlc4bTMzR3JpT0RNdXV5Z0R4bUQrdktaT3hhdHYxcUtzSXBEWU54Z0FvNEZnTkJMK3U5eU82Ni9JUlBmQ1FOK2VmcjBOdVBzbk9malhXK0huQTBCQm5vd1o1NmJoakpFbXpXK3JDbUQ1cHc2Y09LWGdsM2ZrSWoyTk1IeXdDWFYyRmJ1LzlXTEwxeDY0M1FMWFhwWVoydkEzTzFQQ2o2N0x3dEh2L1ZpMTFvbERSNU92L1UyNk5iWkZFV09Nc2RacnA2cjlFaUw2eWNVWFg4eXRlRkpjMGlYM0pVbGFRa1JPSVVRdnZXTmhYWS9Sb1BRRzhGdTk0MkQ2aVB5NE5CaDhmd0p3WEs5WUdHUE5SeVFOQW5DUDNuR3dEa2JpZVFBSDlRNkRNZFl5QWpRR3dHMEFRRW1XMkwvOTVpd003S2V0aXJlWUNUKzdOUnNtSThIUWpLdm4zR3dKUDdzMUc2OHZxc1hSNy8yd1dBTEhSMWYwVjllb2VPdkRPaHc3NFVkbUJrRlJBaE1kUklGTmRGOTZ2UVluVHZueHpUNHZUcGRXNFlZcnM5Q3pTQTRkMzYrM0FYTXV6OEJmWHFxR3g2dC9sYnptdHhQaS93RHMwQ2tVeGhqclRQSUFQTklPcjd1ZmlINVJYRnpNclhnNmdlUTZtMkpNWnphYk1MaU5GWWNKNkEwa2R4OVFsbGlhSG5ZQ0o4eisvUDQyRy9uMWpZb3gxaHcvdGgyMkZCa3pTd25JMURzVzFqRUU0RGp0cXl2NGwyMUE4dTR1eVJpTGE5Njh5bXpLVkN1SUlBUEpkYjU5L1JVWkdEdktuSkRYOHZtQk45K3Z4YmNIZlJneHhJUWZ6Z2w4UkFrQTIzWjZzR1NWQTU2STN2bDllaG93OTRmWmtJUDUrMXE3aXVmL1dRMjdJL0FjV1FMT241NkdjNlphWVRRRTlpOTRaV0VOam42di8rbHE1SHNvQUorUXBjSUY4L05pZHlobWpESFdJcXRYcis3bjgvbU9KUGhscTRRUXQyemN1SEc1eldacmVPZDNsaks0NXo1akVXdzI4Z3NoUWt1U2t1UTZnM1dJOEx1dGdsWnlZcCt4MVBFdjJ3QTNCQzJwdjYxLy9TSnJEeUxpblJXcVdNcUpmY1pTMDRJRmVUVUFQdGM3am5qV2I5SU9Ld0tBMXl0UVp4ZW9xTkxtUDhvcUZPemM0OFdXSFI1czJPckd1ZzB1Yk4wWmJoTm5OQUREQnBrQUFIc1BCSjUzN0lRZkwveGZEZDViWXRjazlnSGcrRWsvbHEwT3RJWDArNEV2Tjd2aGNJYWZvNmpBSit1YytOTUxWZGkyeTRNVm56bVRJckVmeDVlYzJHZU1zZVFraERnSzRMcFpzMll0NDhSKzU1RjBiWGtZMDVza3hJZUM2RFlDWkFFQVNWUk54TnBINUw0MEFsQUk0SjV6aktVYWdYK0RjQ1BBRTdOZGdRQzlyWGNNakxIV2t3anZDdUFIZXNjUjdmdFRmdnpyN1ZwVTE2aW9zNnR3dThQVGlnWVplSFJlZnVpNU8vZDRzZnJ6MkwwL1RwMzJZOWFNZEN4ZDVjQ0dyZUhKZ3Y4dXQwTlJZcDZ1OGRVV045S3RFbmJzOFdoNjlrZXFyVlB4N21KN2kzKzNqa0tDUHRJN0JzWVlZM0h0SjZLZno1dzU4eE85QTJHSnhjbDl4cUw0SWI0MWdMNEhSRCs5WTJHNk9DVlUycWQzRUl5eEZqTElHNFhpS3lXaWJucUh3dHBIZlc5dUlVUXArZVV0T29mREdHc0RRV0tWRVBBUXlKeHNSVFQ3djJ2YkJyVmZibkZqMXo0UDZ1emF5bnhGQWFaTnRPRGk4OU9iZkkzcFU2Mk5QdjdVczVVeGxmOTZpbWpKNDFHaHJ0TTNHc1lZWTNGVUV0RmR4Y1hGbitrZENFczhUdTR6RnNXbm1DcGs4dThob241RWdhcnVaT29GeWhLcnZtcWZDQkNBZ0JBSG5RYlBhWDJqWW95MTFHbFBsYXZJa0xFUndHVjZ4OExhUTMwU2kwREFOamZWMU9vYURtT3NUYnhlWDZYSmFONExpSEgxdGZGNmI2NmJteVBobDNma052djVQempiaW5NYVNjSnYyT0xDOHMrMGxmMnlUREFaR3ppZ0JaTHBzaVE4T2dNRTdQWkRLdEV6SHNZWVkxcENpS05FZEh0eGNmR25lc2ZDMmdmMzNHY3N5bDlzT1RVUTJDU0F0cFh0SkRsWkRtemNaVEVuMCtXQjdsU0N0Q1hmVzFTaGR5Q01zWmJwai81ZWtQU1pBQUo5REFRNlZmUDlnandaZWJsUzE1eG9GZ0JFSUcwa0FFVVF2dndhUjVLM0p3VmpyRW5lQ2tlZEt0U3RBaENFWUlXRjBIZlFKZ0pNeHNhL0lzbFM0OCtWRGUwM1lPdjhwd29UQUlsQVlqL3dGb290ZHIrSHo2TVpZeXg1N0NHaUgzSXJuczZOSy9jWmkwRUNvbXd4QVhjREtOUTdtdll5YnJRWjE4ek9BQUE0bkFKTFZqbXdZN2VuaWFNNk53TGNDc1FpbTQxNFl4bkdVb3pOUnVvRGo1ZXZsd2luQVBUV081NUVJZ0EvdVNFTHVUa1NGQVU0V2VMSGk2L1ZKRTl5cHlNSlZBaUl0V3RzNXlmbExwS01zZVo1N3JraG52bVBsMzFHd0xVQXN2V09wNk5zMitYR3dTUGVaaitmQ0xqK2lrd1U1c3VoKzdiczhNRGpUWTRQQUUzVnZoQXVBYXg1MmRZemRpTUN4aGhqZXFna29udUtpNHUvMERzUTFyNDR1YzlZSEw5L3BIRHIvTWZMdnlEQ1ZjRjJMWjNPMlpQQ3k0ak5Kc0xCdzgyLzBPaFVLTHkwV1VDc2Uvcmh3azI2eHNNWWE3WHFZL25iOC9xV2Z3T2kzZ2kyVmVzTWhlNGpoNW1RbXhOWWJDbkx3SkZqdmk2VjJCY1UrVDZLL1ZaLzRRWWR3MkdNSllpYjhLbEY0SHNpWkZNU25IQlhWNnQ0K205VkRUNXVrQW0vdmpNbmRIdjlaamZXYjNJMStQeDRQZkVkVGdHSHM0bGRkU1BNT0NkTms5Z3ZyMVN3ZUdVU0xWeUtISitKeWx4UXVPVURZNHdsaDIrSmFHNXhjVEh2ZzlJRmNIS2ZzUVlJbFg1SHNpZ0drRVpBNElLak0yU0pBSXdjYWtKUnQvQ0ZncUlLM0hKdFZvdGY1L0F4SDFhdVNlSGlITzFlQ2c0LzVBZDBqSVl4MWtZdnYweStCeDhyZXdHRW1YckhraWdFNFB5ejB6VDNEUjFrUXQvZUxXL2F2R2h4SFNxclVtOWhVdVJIcnlyVVA5bHMxRVZub3huclhQN3lQNFduNWo5UnNRZ1FvL1NPQlFCVUFWVFhORHhHR21UdGJiZGJOUHI4dGhyWXo0anpwNGVMY2Z4KzRNMzM2K0JMMHNhaFFzVmJmLzFkZCs2M3p4aGordHNENE03aTR1TFA5UTZFZFF4TzdqUFdnQVdQNU8rZS8xaloreVRSTFhySGtraXlETXlla2E2NXoyd2k5T3ZkOHVIQTRVeTlKRkZEVklqRmYveWZ2Ry8wam9NeDFqWm1wV0M1bXlwMkVlR016dENmZnVKNE0zb1dhVE5LM1F2bEJwN2RPTE1wdGY4Z1FtRFhZYVY4bWQ1eE1NWVNoOGowZDZqdStTQ3loRlpjNlRCVWRTK1VZVEkyL29QbHFLRTNPMU5DbjU1Tm56K1hWU2h3eDZuaWIweFdob1FicnN6VS9DMFdyN1RqZEduenEvN2JtNmJ1U2NEcFUweC8xREVjeGhoakFkeUtwd3ZpNUQ1ampTQkJ6d3NocmlLaVFEYThFMVR2enpnbkxkVGVvU3NUUU9SU1lxZnN4OHQ2eHNNWVN3eWJqYnp6SDY5NEFoQUxrZUxuT1ZrWkVpNCtMNzNwSjNZTmZrSDQ0eUxiS0s3YVo2d1RlZXFoekxJSG55ai9wd0R1cHZxOHZnN24yOWRkbm9rZTNWczJjVHB4bkJrVHg1bWJmTjYvMzZuRnZvUE5MN2MzR29CYnI4dENSbnI0ajdCdHB3ZWJ2MDZpdmJIcTI5NEY5MEltRXEvL3laWlZybmRZakRIV3hYRXJuaTRxcFM5NkdXdHZOYXE2TzF1UzNoZWdtNGhFNjBvbGs4and3VWFjT3kyOHZMZTBYTUY3UzdSOU8zdjNOT0N5aThQSnBQOThVTmZna21PWE8zVXI5eU91R1ZVaGFLbHFscmJwRncxakxKRThGYzZQTFBtV2xTQzZCRUNvUDMwcVZmSkxFbkRqMVpsSVR3c0h2ZXdUQjQ1K3I5MUg5cXBMTWtKdDFnNGU5bUhWMm9aYnBaVlhKRS9GWjVNaWQya01mTFBhNDVNKzBpa2F4bGc3OHF2cVgyVkptZzJndjk2eEpJUHJyc2pVck5nNlZhTGd3K1ZKMUdjL0NnbHhSRlhsditrZEIyT01kWEhjaXFjTDQrUStZNDM0dTYyYi9UZVBubnJPSkJ0bkFpZ0VrTExWKzcyS0RManVpc3p3NXJFQ2VHK0pIY2RQYWhORnBxaTJEYWRMRlpTbFVrS29PU0xlUXdHNG9CcitzR0IrZG8ydU1USEdFdWFaWi9xNEhueXM4Z1VCWlNJUmRkTTducFlpQUZmUHp0QzBTOXQzMEljdk5ybGpudXZ4aGxzOU9GMGlaa3p2SEtoQ0NPV2ZmN0hsOFRqTldDZTBXZGw5ZUFxZDhSWVJmZ3ZTNS9yVTV4Znd0bE12ZTZVRnRUQTlpMlFNNmhmZVU4WHBFbGo0YmkzOHlUYTBoOCtqRlJDOVZkVTlkNSsrQVRIR1dKZFdRVVIzRkJjWGY2bDNJRXdmbk54bnJBbC9lcVRINWdjZkwzOEpoSWNBU0ttWTJPOVpKT09uTjJmQllnNEh2MzZUdTVNbWdab2gvR2RRaGNEZkZqeVN2Vm5IYUJoajdjQmVtcnNxdlh2bGFrRGNtRW9WK3dCdzdXVVpHSDlHdU5XRHh5UHc0Y2ZKVzdYWkxpTGVNNkdxNnoyVm5pVUF0YXhwTldNc0pheXhuZStmOG1qRlFpR0xhd2tZckVjTUw3NldISE9ISjA4citPTUxWWmh4YmhvbWpyWGdQeC9Vb2FvZE4rMXRLd0pPZTMyK2hTLy9qSkowbTEvR0dPdjA2bHZ4Y0dLL0MrUGtQbVBOVU9IM1BwVm5OSjlQRUdjRGNib0ZKRG1uUzJqYVVYaThBZ2VQZURHZ3J6SG11ZEg5Um52M05DQWpQYlpIdjhlcjR1VHAxS3JvajM3ZkJMQzV4Ri8zdjNyRnd4aHJQODg5UjU1NWoxWStCVmxjUWtDMjN2RzBSUFRHaXp2M2VwR2ZLeU0vTjdZN1hPU2tiVVk2eFIzWEFhQ2t6QStuSy9WeTR3S29FMEo5NUpsbityajBqb1V4MW40V1BKSy9lOTRURmM4VHhGLzBqa1Z2VHBmQVJ5c2NXTFhXQ1pjN3ljYnRxQlhNcWhCLy9wT3R4eDdkNG1HTXNhNXRKNEE3aW91TE4ra2RDTk5YcXVRbUdkUGRBMCtVWHlnRGJ3RG9ubXJKZlFDWU1OYU1hMlpud09NUk1KdmJIdm1KMDM3ODdkWGtxSEpxcnNqM1RVQ1VrWXJibnZwZDRSSTlZMktNdGE4SEhxdjRxVXppWlJCU1ppZHhnd0c0OS9ZY0ZPVEpDUnV6VzdxaFl6SVFnSURBdmI5L3VPQjV2V05oakxXLysrNDdiclVVV0Q4QVVLeDNMS3dCa2EwdEJUNngrUE12czlrb3RtY2NZNHl4aEZpOWVuVS9uODkzSk01REZVUjBPVmZzTXdDcGM2SExtTjRPZjUyL1JoWDRDd0EzSWJVUyt3Q3dkWWNIVzNkNjhQcTdkWHFIb3B2NjkwMkFmRUxRU3dkM0ZueXNkMHlNc2ZhVnB1UzlEdERyQWxDQVFGNGl5ZW9nWS9qOXdMdUw3Zmhpa3hzNzluajBEcWZEYU40YkFaVkFiNnUxNGpVZFEyS01kYUJubnVuakVqNzVUZ0JIUmZJUDFWMFRCU1plQlhCTUZiaVhFL3VNTWFhTG5iSXNYOHFKZlZhUDIvSXcxa3lMRnBGeTk2alM1ek9OMUZjQzNhVjNQSzN4M2hJN010SzEweEpIdi9mREc3RWhZNXFWMEt0SGVHZzRjdHdQbnkvMitxcXNNclZhOG1nSThZWXdpcWNYTGFJVS9pVVlZODFoczVIM2djZktucEtJaGdHWW1pb1RzOGRPK0hIc2hCOVh6a29QM1dkM0NKd3EwZTZWMHFlbkFSWkw0TGVxc3d1Y0xvMi9sNHJka2Z4NU11MTdJM2FxaXZUazAwOFhkdDBaYWNhNklBditQM3QzSGlkWFhlWC8vMzArdDNySnZwRVFscEdBRWJBaDNYVnZ1ZUF5SS81ME1LSmZ4U1V3N293TDRJTGlLSnNRYkdRUENDS2pqdWk0RENnT0tJUHJ1QXM2NHFCMFZYVW50SWlSTlVNSTJSZEl1cnZxbnQ4ZlhaMTBtdTVPZDBpNnVwTFgwMGRMMWIyZis3bm4zbFJ1cXMvOTNQT1ovbWhYdXU0eU03OUdwcW1TbmxFS0JsWFE3OC9BWEZ2bDlwbUhqcHI1UUZWakFvRDlVMGU1WEQ1dDRjS0Y5MVE3RUl3ZkpQZUJVZmhpNjV3dFo3YXVQVzl5blRkSmVrVzE0OWtUZnZDekxWcTVha2VPKzduejZ2Uyt0MC9kL3Y2L2ZySkZxOWZ1T3psd2QvOGZ6MFJuTFRsM0pna2pZRCt4WlBFQkQ1ejltVFhuWllMOXVwYks4d3owNlAvMTZPWUJUMStkL3U1cE91elEzcTl6RHozYW8rL2NzUTljMmx3bHBabXpycnBvK3JKcWh3SmdiTFcyV3RyYSt2aTN0bVhxWG1teXQxVTdIZ3pDMDUrdUxaZHV1ZTFrQnNrQXdON1cxZFZWRGlGc2tEUmQwdG8wVFQvMHV0ZTlqc1ErZGxLenYrQUMxWEpENjZ4TkphVm55ZjF2UERKY2ErekJWT0hzcTg2YldWdVRCUUI0bHN5dnZtajJYUzZkS1lrU0F1T1l5N3VVK3RsWFhEVGpMc240TnhiWUQ3VzJIdngwV3FmVFhmNkFTODZvL1hHZ3J4eVArMTk2R3ROMzM5aDY4TlBWRGdrQTlnZGJ0bXg1VXRMWmtyNGg2Y1FUVHp6eDkxVU9DZU1ReVgxZ04wenFtZDNoSGo1azB2OVZPeGFNakx1dkthWGxNeWVXWmpLVFBMQ2Z1dkxDQTc3b3FWL3Q4bjFnZVBzK3lQMXA4M0REMmhXUGZLSGFvUUNvcmlYbnp0N3M1ZEtiNVY1a01FMzF1ZVRtM3VacDVwUnJ6cDc3VkxVeG1UMjJBQUFnQUVsRVFWVGpBWUQ5eGNrbm45eTljT0hDcnk1Y3VQQ2ZGeTVjU0M0RGcySWNCTEM3V2oxOElxek4xVWY2dnFTRHFoM09jSnFiNnZXRzEwemUvbjdpaEIxLzliZHRjNlg5Zm1XS2d0VFFNUFQ2Z1g3MGk2ZFVYRGJ1SjN4Y1ZYWTdhY2tGTSsrUk1SSVUySitkYzg3cUtXR3FYVzZtajFRN2xxRjg1TDNUTlgxYTcvaUwranBUcGxKRXNWeVd1cnAzdm9RMU5waENHSHA5ZjVzMnAvcjhWemZzbFpqM0NMZXZwQm5qNlNvQUZXN25YYkxtRlRLNzJVeUhWRHVhL1ptbnZzYWk2S1NHN2hsL2FHMjF0TnJ4QUFDQUhVanVBOC9TdVpldWUzbFFlck9ibm1QajlPOVUwdHlndDc1KzhxNGI3b2JiZjdKRjl4YkhkWEovUlNwNy8xVVh6UHBadFFNQk1ENGMzK3FaNHpMcmJwYnB6U2F2cTNZOEE1M3o0Um5iay90NzBxYk5xYTY4WWYwZTcvZFpjNVZjK3VIZjJtY3RZcUp6QUFPZGU5bnExd1hadHlWTjNXVmo3SG11VGU1MnlwV0xaLzIwMnFFQUFJQm5vaXdQOEN4TktNMjQyOTNPa0xSeXB4V01EeDl6QTArNXU2OUozVC8wWVBGWHY2eEtRQURHcFR0YnJkUlltdmxPZWZwTmw0L3J1NVA3Z1c2WHZyV3VOT3VkSlBZQkRPYXFDMmIvMk4zZXE0SGZ0YkhYdWZSNG12cnBKUFlCQUJpL3h1VW9ZNkRXdExaNmVEcXpKZ215bTgxMGxLVGVUUE00K1JzV1ROdkxPdXpLRVlmVjZkMG43eGdZOWE5ZjI2QTFhNGZPdDVSS0dyWnN6MWdhY01yL1ZuYi9wNG1sQS9JOFBneGdNT2Rmdm5LMnAvV1htdmxwMVk2bHY3cU1aQ1A4OStPOWI1K201eHpTZTRGZmRuKzN2dnZEb2FjVGNKZDZTbnNpd2ozSFU5MWNhbXo0eERWblQzbXkyckVBR0w4VzNlclI0UStzZldja1hTdlR6TzByM0VkK3djU3dCdm5WWlhOYTFvZldyM2o0UDIrODhRVTlWUWtLQUFEczBnalRmUUNHVTBrZTMzdGU2OHFGbnNuY1pHWXZsZlUrR2VQdU1sVzNZRS9xVXZjSXY1SVBUUHowOUl4ODJ6SG5ydDZ6Mi91TG5hbDN3aTlKZjB4VGY4K1N4YlAvVXUwUUFZeGZWM3pxb05XU24zSHVwYXNmQ1JiT2NXbXFxZmVTSXFscTErM1JKT0M5MzgzVk5CMi8xMnV2bk5US0Zkdk50ZG5jcnJ0aThjeUxKZVpDQVRDODIwNjJzcVJ2bm5mSm1zZGt1a25TUVNZWmlmMDlaOGVadE5UZG41VDcyNjY2YVBhZFZRd0pBQUNNQUdWNWdEM295dGFESHZhZW5uZTQ2NHN1YlpVazQ1ZU92V3luRVZ2Ymd1dExrZHNpRXZzQVJzYjhxZ3ZuWEI3YzMyWFNuM3NYOWY2UWNkNHpla2VEOXY2dllublo5Wjc2OHN6UGtOZ0hNQnBYTGo3ZzExNjJFMXo2dFdRN2JvVTZsNUxkNWYzK3RYT3A3TzYvTEZ2NjJpc1hrOWdIQUtBV2tOd0g5ckNyTGo3NDBYV2w3bk10OVkrNWZLT2s3VU5oZlB2LzRkbnd2dkg1WnR0dm5yaDhjOWwxN3RhMVd6OTUyWVd6SHF0dWhBQnF6UVB0di9sSmo4SXBMbHRXN1ZqMlphbjdYMG9LYjMyb1k5WVBLWmtHWUhkY2RkR3MrOVFkM2l2NVQ2b2R5NzdHWFhlbWRmYStxeStZM1Y3dFdBQUF3TWd3cEJqWWE5ek92MlR0R3ozb09wTU9WVjhackVvcEdjbkg1YWorNTg2cjAvdmV2cVBtL25WZjNxRFZ3OVRjSDJ2OVN6djB2bGRaMGlxNWZmVEtDMmQ5cjRxaEFkZ0hITi9xbVpmVXJmMjhYTytRYWVyT2E4ZlJaQ29WcDc5N21nNDd0UGVmbDQ3T2JuM25qcUZyN28rMW5jNlcreGFYM1ZwcUtIMzBtclBuUGxYRnNBRHNJMXBiUFhSbDFuemFaUitUVmNxcXFYTHRHWCtYNjNGajREUUZsVkpwRzkzMDViOFZaMTNBNU9ZQUFOUVd2dklBZTlsWmw2MCtxRkgyTVpQZTdkSmM2NnRCNEw3OWI2RHhWM0Y0WGtucDI0QXo1YjdhVFRjSDZlckxMNWk5c2pyQkFkalhuTnI2VU9OQjBaU0ZDanJQcFJmdFNCajFGWmpCVU54OXAydTFTMjdTdmU1MmRkZmFwMzkwM1hWL3Q3V3FBUUxZcHl4YTVOSDg1dld2VVVqUGtmUUtxZCtUc3RXZDhtcGM2dnNkcFA4QUk1ZnVWcHBlMGxpZS9jdldWaHRuMDY0REFJQmQ0ZnNPTUFaYVd4OXEzSnFaOUNLVGZkN01XdnFXOTVXWHFmYUV1K1BWOXBzZ2Zmb25qTnovS3RkcFhaTU91T2U2ZnpHU1JRRDJ1STlmdXVhUUJ2ZFBXTEF6SkUzWVBzOHVJMElIdGVQR3RmWGREZG1XdXI1U3N1N1BmdmJDZ3g2bHZqNkF2Y1B0ck12V3pKM2c0UXpKejVPcHZuOFZlVzdKOXZMdHoxTlZ6b21yMjkydjd6Szcvcm9MWnozT05Sb0FnTnJFTngxZ0xMVjZPSzl1elFXU3ZiOVNxbWY3dkJmUCtNSzlYM081OTUwTDlYOTJPSFhwY1hOOTQ0clNyRStMZXMwQTlySkZpenc2SXJ0K29YbDVpWm1Pa0t4UjJubjZsUDAxMmQ5WCttSjd1VFN6dnBINlhlNyttQVU3WjNsaDFnOHA4UUJnTExTMmV1aXEzL0FHZWZreWw1NW5VcDFVZWFLb2NwRWVoeFV4eDV4TFBaSWVTbE9kKzFBSDEyZ0FBR29kWDIrQU1lZDJ6aVZyanc3U08yUTZXYWI1L1d1RWt0eVhlbE5GQThvNnVCNTBDN2VXcEc5ZmM4R00reGhkQkdBc25YUFY2aWxXdG5lR1ZLZks5QUpWYnM3dUtQK3duNVhzOFg3WDZaMXJON2Q1cW04K1hiWnYzdEE2YTFPMXdnT3cvenIvOHMyejAzVGJlMHgycXBtZXI3N3I5WDZVNU85NzhOVjJ2dnVjU3VwTVhUZUYwUEQxS3o0MVpYVjFvZ01BQUh2U1B2NjFCaGkvRnQzcTBmemw2NDVTMmM5UTBKbUROdXJMR3UzRHY0RnNUNHhwdU1PMEw2ZGwrOEw2RlEvZWYrT05MK2dabThnQVlHZUxGdDBhSFg3TXF3NktNdWsvU1hhQlROT2xIU1BYOTQva2ZpV3AzNWNrcXh5d3V6WmEwSlhseUc1KzZONlpLeGtKQ3FDYVdsczlQQlZ0ZW01a1BSK1Y2WU1tUlZLL2FvK20zdXZZUHZZZDJ3ZThzQjNYNkZUeXI1YmRyM240cU5rUDNuWXkxMmdBQVBZVis5YTNHYUJHblhmRnh2a3E5MXhrOGhOa1laYmttZjdydlRMeGxmdU8wZ2UxekxjUEp4b3FGV1lsOTNTZHVYN2RYYmFMUDl0NndQMWpHaUFBN01JbkxsMS9XSjNLNThoMGtrbXpKRFgwcmV1YlQyV25VbXMxZU5rZWVCelB1R2E3dW1XK1BuWDlJUFc2cTY1ZVBQMXZWUW9WQUlaMC91VnJtOXo5Y2trdk4ybUcrcFhGM0Q3ejdvQWJsclhDSzZOa2h2amRJSlZyUStyNmJSVENweSsvWUdiSDJFWUhBQURHUW8xOWZRSDJYYTJ0SHJhRzljZFlWRjVvc3RlNmRKeEpFL3EzOGY3RGpTcS9qTlJDbm4vN2JBTGJINGNlL0NhRnk3dmt1c2RsLzUxYSt0T0hpN09YTXZvVHdIajI4ZFpWUnpSa29oUE45QVpKcjVCVTM3ZHUrdzFabWJ5R3l2WnNUK3J2dUZ6dmRMMTJxU3ozdTB6MmZTK2xQN215ZGM3eXFnUUtBQ04wMm1sZU4vMDU2M0tSL1AvSmRKSkxSL1dONXBmVUw3bGZtVGxrbkYrcys1TDYyMjhpNy95ZE9uVzNQNXY4aDByTFAycEk1OXpUMm1xbGFzUUpBQUQydm5IK3RRWFlQMzNxc2xVSHBtbW14U3g5cTJTTCtrby85UEdkbnludWZlVWFkNDhXNzRoVHUzcnlZR1BxdXQzY2JpMlh5OFdyVzJldm9xWStnSnJSMmhvK3FUTU9zRkQvdkxvb2ZhZTd2MFZtcy9zMzZaczBmZnVOVGh0bmlmNStaZUQ2a3Z1RFhLdlhwdTYzcDZuZjFMM05INWhSUDJkMUt4T2JBNmdocmEyZTJhWW5EazJqNkpYQm92ZWErY3QzYnRFL3VUL09FdjJWQ2N4N3YxUDNMbmpHUUpsVTkzamsvNTVKTXo5Zi9lajB4Mis4MFNobkNRREFQbTY4ZkZVQk1JVHpydGd3UTJuNVRaTGVhMHFQZEdtcXlScUczY2dyRmFDdC82UzBPOG9ybUEyY3NuYUVLaE1vU3RweFUyRjd3ZVhLWG9Zc3RkTy9IM1hMdE5GVExYZloxOFBUVzIrLzRvcEQxNDR1R0FBWW44NXNYVHQxVWlpL1ZjSGVZMlpIU1pvc2FkSmdiZnVQN3E5ay9sVlowUGQvL1NyNmo5d3o2eTU3djQ1cyt3VHVRMTJ4ZXljeTk2MHViVEVMZjNHbE56L1ZFNzdESkxrQTloMXVaMSsySm81Y0h6U3poWkttdURSNXB4SDlmUzEzekZDNzQ3dDEvMEVzbFhVanZWNFBmQmIzR1RYeVZYbUlRRjVaTm1nWnk3TGtXMXphTE9tWEtrZWZ2eks5dmwydHJkeDBCUUJnUDBKeUg2Z2huN3BzM2JGdTVaZDRhbGxKUjVyMFBEYzlaeVJqaXZaNmNuL1lmY3NsUFdiU1g5MzFWM2N2UmlINncrVVh6RmpLQ0gwQSs2cldWczlzMHBvajZ1bzhhN0lYeVcyQnBLeVo1Z3k1MFJnbDk0ZmV2YStSckNpemdwZlR2RnREWWNOakR6eklaT1lBOW1VZmIzMXNaa00wOFFVS0hwc3NrYWN2ZExQbkRKYm83N00zay92RFNPWCtpTXZ5THVYZDdFODlQWm0yNjFxbnJkdmxsZ0FBWUo5RWNoK29RYWUyUHRSNGdDWk16U2hNOVV4bWJsRDZjcGUvVkthY3lRNnVkbnlTNU80cnBaQjMrZDBoK08vZC9QOUtYUk0ybFRkdTJIemRkWCszdGRyeEFjQllhbTMxVEZmOWxobmw4cmFad2FJWHlOTVRaTlppbGg0bFdXUFZBblBmNWdwL2xiekRwRjhvNko2ZTd0SzZUWSt2V0U5Q0g4RCt4KzNjSzlkUFRYdDZEZ2hwZEt4RnZsQm1PY21iZC9uazdONktTT3FSVkRSWjNqMzhyT3pkSFQzbCtyV2ZhNTIra1VFeUFBQ0E1RDZ3anptN2RjdmNLTFB0SlNhOXlPWEhtZWt3eWVvbFpWekttQ3lTUENNcGNua3dCWk5rdmE5bHZtTzhxUGVXWlpETExIVzVtNVJLS3J0VU5xbWt5bzlMUFhKL1ZCN3VTYVB5SDlVOTZlNGxyUk5YOGdzSEFBeXZ0ZFV6VzhQNjU0ZVFadE5nelphbVIwbDZqbG1ZSm5tZHBFenZqMFdTUjVLQ3BNaDdSNU1HNjMxZGxwUmE3MFMzcWN6S3ZlVWFWSmE4OTFydEtrbStVZEtqYVFnUGhOUTcwclJjbkpDdStYTnI2ekhkMVRwK0FLZ1Y1MXl5NXZreVQweEtKRC9HWkVlWTJVVEo2K1ZXSjFPZHl6UFcrNnlVVlo2VkRmMi9XMHZidjFPN2VrZmhwNUoxeTd4SHNtNlhucExyWVpkM0tvMytWRXE5K05uV1daMVZQblFBQURDT2tkd0g5bkZubnZuWEJrMmVQSFZTdzhScGF2QnBhVnFhcmxUVExKUW5LdzBOWmxibm50WlpzSXk3MVlWZzlaTGtYdTV4dHg1NTZESHozdGZCdTRKcGk1ZkxtMUlMRzl4OVl5YWFzR0hMeWljMjNYREQ4N3FxZmF3QXNLOVl0T2pXNkxCai9tR1dSV0ZhbEFuVDAyNU50Y2dubW55aWVUU3hyUExjb0JETGJKTE1sOHJURlVyMXRFTDBsSG02dFJ6c0tiazJsMHErSWFoeHc3MjZkOTJkcmE4c1ZmdTRBR0JmMGZkRVZscnFubVBtQjhyUzJlYWE3R1oxYmxabnFkZWJXWjFrOVFxU1V1OTI5NTdVdkNmSXVsUDNIbk43S29xMHFsdmwxZXFaOU9RalRaUFgzbmF5bGF0OWJBQUFvSGFRM0FjQUFLZ3g1MXo2eEhIQk1yZVkrOXl5cDI5YnN2akFPNm9kRXdBQUFBQmdiSVZxQndBQUFBQUFBQUFBQUVhSDVENEFBQUFBQUFBQUFEV0c1RDRBQUFBQUFBQUFBRFdHNUQ0QUFBQUFBQUFBQURXRzVENEFBQUFBQUFBQUFEV0c1RDRBQUFBQUFBQUFBRFdHNUQ0QUFBQUFBQUFBQURXRzVENEFBQUFBQUFBQUFEV0c1RDRBQUFBQUFBQUFBRFVtVSswQUFBQUFNRnBSeWVTYlhOWm9JZlJVT3hvQUFBQUFBQUFBQUFBQUFBQUFBQUFBQUFBQUFBQUFBQUFBQUFBQUFBQUFBQUFBQUFBQUFBQUFHQ21yZGdBQUFBQVluVSswcm15cXI4c3NkcmVacnZTU3F5NmM4ei9WamdrQUFBQUFNTFl5MVE0QUFBQUFveE5sYktyTGpqUDUzTlQ5Z0dySEF3QUFBQUFZZTZIYUFRQUFBQUFBQUFBQWdORWh1UThBQUFBQUFBQUFRSTBodVE4QUFBQUFBQUFBUUkwaHVROEFBQUFBQUFBQVFJMGh1UThBQUFBQUFBQUFRSTBodVE4QUFBQUFBQUFBUUkwaHVROEFBQUFBQUFBQVFJMGh1UThBQUFBQUFBQUFRSTBodVE4QUFBQUFBQUFBUUkzSlZEc0FBQUFBakk2N3JUYlpkeVdmNWlFOFd1MTRBQUFBQUFBQUFBQUFBQUFBQUFBQUFBQUFBQUFBQUFBQUFBQUFBQUFBQUFBQUFBQUFBQUFBQUdDa3JOb0JBQUFBWUhUT3VmU0o0NEpsYmpIM3VXVlAzN1prOFlGM1ZEc21BQUFBQU1EWUN0VU9BQUFBQUFBQUFBQUFqQTdKZlFBQUFBQUFBQUFBYWd6SmZRQUFBQUFBQUFBQWFnekpmUUFBQUFBQUFBQUFhZ3pKZlFBQUFBQUFBQUFBYWd6SmZRQUFBQUFBQUFBQWFnekpmUUFBQUFBQUFBQUFhZ3pKZlFBQUFBQUFBQUFBYWd6SmZRQUFBQUFBQUFBQWFnekpmUUFBQUFBQUFBQUFha3ltMmdFQUFBQmdkRUxVK0plUWxrOHJ5eHU3UTdpMzJ2RUFBQUFBQUFBQUFBQUFBQUFBQUFBQUFBQUFBQUFBQUFBQUFBQUFBQUFBQUFBQUFBQUFBQUFBd0VoWnRRTUFBQURBNkp4ejZSUEhCY3ZjWXU1enk1NitiY25pQSsrb2Rrd0FBQUFBZ0xFVnFoMEFBQUFBQUFBQUFBQVlIWkw3QUFBQUFBQUFBQURVR0pMN0FBQUFBQUFBQUFEVUdKTDdBQUFBQUFBQUFBRFVHSkw3QUFBQUFBQUFBQURVR0pMN0FBQUFBQUFBQUFEVUdKTDdBQUFBQUFBQUFBRFVHSkw3QUFBQUFBQUFBQURVR0pMN0FBQUFBQUFBQUFEVUdKTDdBQUFBQUFBQUFBQUFBQUFBQUFBQUFBQUFBQUFBQUFBQUFBQnNaOVVPQUFBQUFMdm50TlB1clp2K2QzLzN1cEcyWDdMNHdEdjZ2ei9yc3RVSDFhZnBpM2QzKzdNdlc1MVltajVuSk51YTJacXJMcHp6UHp0dGY4bXFFMHlhMlBjK2xCdVhYZGs2YmZsSTR3RUFBQUNBL1ZtbTJnRUFBQUJnOTh3NDRvaUpvWnorMXlnMjJXbGdSNFBiaTBLSWRudjdTSGFtaGVqVWtXem9yanNsdlhLbjdVUDBaWlBtN2VpOSs2SHpMMTl6NGhXZk91RCtVY1FFQUFBQUFQc2xrdnNBQUFBMXlxMmN1bXkzRStGdTJ1TFNzMG1rcnh6eDlxWkhuN2xJZjNOcG0wbVRYRHBZMGdTVmZhNmVYVXdBQUFBQXNGOGd1UThBQUZDakhycjNOMC9QeXg3L3R0M2Qzalp0dkxjOGRjcHViKy9kM2YrVzFtZHVIVW5iVW8rMkRGelczZFB6MFZBWDFVY2VYaXJUbGJzYkJ3QUFBQURzajZpNUR3QUFnS282KzVJbkYyWXMzT0x5YlhLOTdjckZzKytzZGt3QUFBQUFNTjZGYWdjQUFBQUFBQUFBQUFCR2grUStBQUFBQUFBQUFBQTFodVErQUFBQUFBQUFBQUExaHVRK0FBQUFBQUFBQUFBMUpsUHRBQUFBQUxCL0sxblgwa2lOSHdvV3lqMmw4djNWamdjQUFBQUFBQUFBQUFBQUFBQUFBQUFBQUFBQUFBQUFBQUFBQUFBQUFBQUFBQUFBQUFBQUFBREEzbVBWRGdBQUFBRDd0N012ZVhKaHhzSXRMdDhtMTl1dVhEejd6bXJIQkFBQUFBRGpYYWgyQUFBQUFBQUFBQUFBWUhSSTdnTUFBQUFBQUFBQVVHTkk3Z01BQUFBQUFBQUFVR05JN2dNQUFBQUFBQUFBVUdOSTdnTUFBQUFBQUFBQVVHTkk3Z01BQUFBQUFBQUFVR05JN2dNQUFBQUFBQUFBVUdOSTdnTUFBQUFBQUFBQVVHTkk3Z01BQUFBQUFBQUFVR05JN2dNQUFBQUFBQUFBVUdNeTFRNEFBQUFBKzdkSjVkbS9sTllkdGxhbXBlcDR1dHJ4QUFBQUFBQUFBQUFBQUFBQUFBQUFBQUFBQUFBQUFBQUFBQUFBQUFBQUFLZ3BWdTBBQUFBQXNILzdlT3RqTXh2ckp6MWY4blJyOTZZL2Y2NzE4QTNWamdrQUFBQUF4cnRRN1FBQUFBQ3dmOHRFRFM5U212N0kwL1QyeG1oeXR0cnhBQUFBQUVBdElMa1BBQUFBQUFBQUFFQ05JYmtQQUFBQUFBQUFBRUNOSWJrUEFBQUFBQUFBQUVDTklia1BBQUFBQUFBQUFFQ05JYmtQQUFBQUFBQUFBRUNOSWJrUEFBQUFBQUFBQUVDTklia1BBQUFBQUFBQUFFQ05JYmtQQUFBQUFBQUFBRUNOSWJrUEFBQUFBQUFBQUVDTklia1BBQUFBQUFBQUFBQUFBQUFBQUFBQUFBQUFBQUFBQUFBQUFBQUFBQUFBQUFBQUFLaFZWdTBBQUFBQXNQODQ5OUsxTHpYNXUwYXpUU3A5ZmNtRkIveHhiOFVFQUFBQUFMVW9VKzBBQUFBQXNCL0oyQXFWL1o5TmFoaEpjNWQzcVNkY3RyZkRBZ0FBQUlCYUU2b2RBQUFBQVBZZlY1MDM4MUc1LzBHUzNDWFhFRC9lMjk0ODNMV2tkZGFLNmtRTEFBQUFBT01YeVgwQUFBQ01xV0RoRGttcHJMZEc1RkEva2xLMzlMWXFoUWtBQUFBQTR4ckpmUUFBQUl5eGNKZWtsYWJlVWZvRHVTU1o1TklLQmI5elRFTURBQUFBZ0JwQmNoOEFBQUJqcXJ1bjYzR1hkUXpaWUVmRy8wK05YWFZyeGlJbUFBQUFBS2cxSlBjQkFBQXdwcTVwbmZ1a3ViZExTdVU3NnV0TC9WOWJ0N3ZmM2RvNlkwTVZRZ1FBQUFDQWNZL2tQZ0FBQU1hZSsrOWQydHl2dnY3QUJ1dk5oeG5kRHdBQUFBRDdPWkw3QUFBQUdITU41ZkJia3piSkpPK3RyNzlUL1gxM3JVazMrejNWaWc4QUFBQUF4anVTK3dBQUFCaHpyYTJ6Tm5scXQwcVNlZTlQWDNiZlRKTGI3VXVXek41Y3ZRZ0JBQUFBWUh3anVROEFBSURxOFBLM0pLbHY5UDVPcTl4dXEwSkVBQUFBQUZBelNPNERBQUNnS3E2OGFIYlJaWCtRdE5Pb2ZVL3RkMWRkTkdOWkZVTURBQUFBZ0hHUDVENEFBQUNxeEZ6U2JWS2xGRStmb0pzcjZ3QUFBQUFBUXlDNUR3QUFnS29KS3Y5R3JrMVNaZFMrKzVwTUd2MmkybkVCQUFBQXdIaEhjaDhBQUFCVjA5MHo0WEdaTGQyeHhJbzlXOWF1cTE1RUFBQUFBRkFiU080REFBQ2dhaVpyOGpxWHQwdEtKYVV5dFQzNDRCRmJxaDBYQUFBQUFJeDNKUGNCQUFCUU5hMnRWdkt5LzE2dXArWGFrS2I2Mzl0dXMzSzE0d0lBQUFDQThTNVQ3UUFBQUFDd2YvTlVkM3JrbStUYW5BbnBINm9kRHdBQUFBRFVBa2J1QXdBQW9LcVd0TTUrWEs2N1hQcnQ1UmNjdUtyYThRQUFBQUJBTFdEa1BnQUFBS3F1bk9yTElZU2Vhc2NCQUFBQUFMV0NrZnNBQUFDb3VvMHJIcmw3UW1ubUg2c2RCd0FBQUFBQUFBQUFBQUFBQUFBQUFBQUFBQUFBQUFBQUFBQUFBQUFBQUFBQUFBQUFBQUFBQUFBQUFBQUFBQUFBQUFBQUFBQUFBQUFBQUFBQUFBQ01BODNOellmbmNybHBneXcvTkk3anc2b1IwNjdFY2Z6YWJEYjdzaXJ0M25iVklJN2oyVW1TdkhNc2d0a1RxbncrQVFBQUFJeVJUTFVEQUFBQXdKN1IzTnc4S1lxaWU5ejk5NUxlMUg5ZEpwUDVyS1EzdDdTMHZLaTl2YjNRdHp5WHk5V1Z5K1ZublFpT291akJ0cmEyUnlVcGp1Tlh1M3QyWUp0eXVYejcwcVZMSCt5L0xJN2oxNXJaVHlSOVY5THZoOW1GNVhLNXVlNCtYZElCN2o1SDBpR1NEak96bzdadDIvYit6czdPSjdMWjdOc2xUUnhrKzFLeFdQeEcvd1ZKa3N4MzkrK21hWHBPZTN2N3o0Zlo5MkpKWjhaeHZMSlFLUHhxbUhaN1JhMmNUd0FBQUFCamkrUStBQURZSjhWeHZNWE1Kdlc5ZDNlWHROSE1scm43dHd1RndsY2tsWWJZM0pJa2VaTzdMNUowbkprZDZPNWxTYXNsRlNSOXRWQW8vUGR3KzErd1lNR0NLSXBPZWJiSDRlNGQ3ZTN0dDhaeC9BTkpKd3pYdGxRcU5ablpGWkt1amVQNGpFS2g4RytTbENSSnp0MFhtZG4zK3lmMks2YUZFSDd6Yk9OTTAvUjhTVmRXM3I0MWhIQzZwSExsR016TWdxUS9TK3Fmakk0a1hlM3UzWkxla3MxbVgxb3NGdThlclA5Y0xqZkwzUi92ZTIrMmZjRDlWa21QMTlmWHYxalM5ODNzV2pNN2NPRDI3dDRsYWFka2RGZFgxN3I2K3ZvRFFnZzNOVFUxdFhSMmRqNHgyTDYzYnQxNjhjU0pFOTlqWnRkS3lrcnlYWnlPUGEwbXppY0FBQUNBc1VWeUh3QUE3TlBjZllWNms2SVR6V3kycEplYjJjdmpPRDVsOWVyVnIxMnhZc1hXL3UwWExGaHdSRjFkM2EyU2N2MFNucHNrTlpqWjRaSU9yOXdvR0RhNW44bGtqcFIwbGlSVkVyRVRKUFZVRXE4alptYmZsWFJybXFZM2h4QjZ6T3pON241RkpTYVoyZm51L2hkSnQwZFJ0QzZmejM4dVNaSTNTMnFkUDMvKzE1Y3ZYOTdsN3RkSTJtQm1IeHJtUE4xZ1p0OGVUV3dWMHlUOWRKRGxhL1A1L0FHU0ZNZnh4Wkl1S3BmTGYrN2ZJSTdqVDVuWk1aTGVJT2xTTS92eW9ZY2UrcUtCZnlZRDR2eHltcVpmeTJReWF6ZHUzTGg2K2ZMbG13WnBjNHU3YnovV0VNSVNTZThlMk82KysrNWJsODFtL3ptRThQT0dob2F2UzNwdGtpUzVORTJuRE5MbmR5VTluTTFtWHpGWVhGRVUvYjZ0cmExbnFMajNnSEYvUGdFQUFBQ01MWkw3QUFCZ24xWXVsMS9TMGRHeFFwSnl1ZHpFY3JsOHFwbGRaMmF2bURObnpqa3JWcXk0dUs5dExwYzdPazNUMzB1YTZlNS9sWFJwZDNmM2orNjc3NzUxa3V6WVk0K2RVMWRYOTVyQlJqSVBWQ2dVdmlmcGU5S09VaW51L3NsQ29mRDUzVG1POXZiMlc3UFo3RlF6ZTNPNVhQNWkzekhGY2Z3UlNSMkZRdUdxcHFhbVNVMU5UWlBTTlAwWE04dlUxOWZYSlVseWtxVGozZjJEVzdkdTNkelUxRFJaVW5kblorZE9OeG5jL2RGQ29mQy9vNDBybDhzZDBIdXZZMmhtOWhwSlMvdVhrRW1TNU84bGZWclNmK2J6K1IrMnRMU3NpcUxvN2psejVueHp4WW9WcDJpSTBmSHV2cnk5dmYyUHcreHVrcVFOeFdKeFE3OTlEWGxEcFZncy9pSkprcStZMlFleTJleXBrajRTUXNnTmN5eERyWm90YWMwd2NlMHg0L2w4QWdBQUFCZzdKUGNCQU1CK282MnQ3V2xKWDR6amVKYWt6N2o3S1pJdWxxUjU4K1kxcG1uNkF6T2I2ZTcvWFM2WEYzVjBkRHpWYjNOZnRtelpLa24vc1J1N2ZwNGtwV2w2LzdNOWhxRTBOemNma3Nsa0h1dS9yTEd4Y2Z0ck0vdFNZMlBqbHlwdkw1YlUycit0bVRWbXM5bVBwV2w2UzBkSHg1T1MxTkxTY2tnSTRZNXl1ZnlSam82T2V3YnM3OFZSRkwzZjNhOGRMcTRGQ3hiTWNQY1hTcnE4YjFrMm0zMmV1OTltWmcrbmFYcUdKTFczdC84eG04MStJb1R3dVNSSkhzL244eC9YS012Zk5EYzN6ekd6eWYzTHpZeUVtWjJkcG1tNmRldlc3elUyTnQ1dFpvUFZtTjlKQ09FZkpmMXZtcWFiSmFsWUxLNGZ6VDUzVnkyY1R3QUFBQUJqZytRK0FBRFk3NlJwK3Bzb2ltUm1oL1V0bXpGanhtbG05anhKRDNaMWRaM2MyZG41MURCZGpJcVpIVmw1T2IybHBlWGxJOW1tVkNwMVZwNFllSVpNSnZPK0pFazJWdDVPZG5jOS9mVFRteVpQbm54Wi8zWWhoSSs2K3hQdWZ1dUE1YjhkcE51NkVNSzVabmFjcExkSlVoUkY3NUVVbTFsM05wdTlOazNUeFgwM1BES1p6Sm51ZnJ5N2YzcVkwZXlxcTZzN1FWSW9sVXIvSlVuTnpjMkhoeEIrcGQ0eVJTZjBIeEZlTEJhdmorUDRLRFA3V0J6SGY5ZlYxZldlenM3T0xRTmlQeTlKa2pQNkwzUDNPd3FGd2ljem1jdzdLb3QrTzJCOWFtWlJMcGVyRzZ4MFRsdGIyMFpKZlgxdWxxUkREejEwd2xEbGJPSTRuaTNwWW5kZldpd1dYenprd2U4RnRYQStBUUFBQUl3Tmt2c0FBR0MvWTJiVEpNbmROL2RiZG1ybDVaS0JDZEJueTkyUE5ETkZVZlNmSTkwbWlxSlhTZnIxRUt2UDhSMjFjQ1pLVXFWVytvWDlHeVZKOGo1SmZ5NFdpeGRxRjl4OXM3dC9Nb1R3clRpTy82TlFLUHpjM1Q5Z1pqOG9sOHRyNnV2clR6ZXpWTklubTVxYTVycjdXeVY5S29UUVBWeFpIbmMvMGN3ZTdlam95TWR4L0Nveis0NmtpZVZ5K1RYdDdlMGRBOXNYQ29VUEowblNiV1lmYTJob09DNUprblB6K2Z6Ti9mcjdrNlRmRDlqSDB1Ym01c1RkUHlQcHZrS2g4THNCM1Q0aUtaT202ZmVTSkxrL1RkTy9kbmQzZjFOU2ZiODIyMHNWWmJQWkU4M3NhN05telhwYmUzdjdNeVliTnJPekpFMXc5K3QzY1ZyM3VQRjZQb3ZGNGxmMnd1RUNBQUFBR0FiSmZRQUFzTjhKSWJ4TGtzenN0NUkwZi83OHFlNmVOVE9WeStVZjdZVmRQay9TZzJtYXZtOVhEYzNzQTJiMjlqUk5CeDIxTDBtbFV1bW9malgzVnd6Vnp0MkRtWlZIR21TeFdQeDJITWNma1BTbEpFa3VsalRQM1U5ZHRtelpZMG1TWEc1bXJYRWMzeVRwWFpLZTd1cnF1bkhDaEFtTncvVnBaaWRJK3UzOCtmT25TcnBWdmFWaEZ2YjA5Q3h2Ym02ZU5LRDBrVFUxTlIxWUtwVXV5R1F5ZnphejY5eDkzb0JqK2xXeFdMeW0vN0tXbHBZam95anFrTlJqWm0vWGdQSXpwVkxwYTVsTVpxR1p2ZHJkVHpDejYrcnI2eThLSVZ6UXI5bjJVa1ZtVnBUMFdCUkZQMCtTNU9QNWZQNWYreHJsY3JtRDNQM0RrcFlWaThYdmpPQzA3bEhqOVh6dWxZTUZBQUFBTUN5Uyt3QUFZSzZoS05rQUFDQUFTVVJCVkwrUXkrV21sY3ZsSXl1anJrOXg5eTR6dTFTU3BrMmJkckM3bTd0M3RiZTMvOStlM08vOCtmTWJKRDNIM1g5VUxCYnYzRlg3T0k1UGthUW9pb1pNN28rVW1VMXc5MEZMeXd6ancyYldMdWxHZDcrN1VDamNKVW1iTm0yNlpzcVVLYWVhMmRmZC9VaEoxM1oyZG03SjVYTERKdmZkL2R0bTl0RkpreVpkS2Vsa1NZK1kyWWJHeHNiVjduNitwQ3Y3MnVaeXVWbnV2dExkRitmeitVdWJtNXQvM3RIUjhmQ3VBbTV2YjM4Z204MytTd2poTi9sOC9zOEQxeTlkdW5TOXBIL3N2eXhKa3I5Mzl5MlNKcHJaNHY3ckNvWEM0N2xjN2hYdS9pMUpOOFJ4M0ZRb0ZENHFxWlNtNmRja1RaWDBjVW5wZ0Q1UGwzVDJydUlkS1hkZlZ5Z1VYalJnMmJnOG53QUFBQURHSHNsOUFBQ3dUOHRrTW84bFNTSjNWd2loYi9GR2QzOUhvVkRva0tTZW5wNkptVXhHWnRhOXAvYy9hZEtrK1dZV0pEMHdrdlptTmt1U3RtN2RPbVJ5Mzh6bUpVblNsMVNQM0YxeEhGOXZacS9wMzg3ZEo1dlo2NU1rZWNaRXZtWjJVbHRiMnpPV0Z3cUZ6aVJKdmlicE5FbGY3bHUrZlBueXJtdzJlNWFaL2NqTXRycjdEU001bnRXclYxODRaODZjdDRZUXJpMFVDcStVcEZ3dWQ4Qkl0dTNvNkhobzRMSVF3b3V5MmV6N0J4ekxmWktPbG5SNWtpUkQ5dWZ1MndxRndseEp5dWZ6djVQMHUxd3VkNEM3THg3WXRqTDU4bHVTSkxtMlVyUCtTRFA3amFTRmtxN0o1L08vSEtUL1NaTG1qdVRZUnVnWjM5WEg2L2tFQUFBQU1QWkk3Z01BZ0gyYXU2K1dsSnBabDd2L242UmZkSFYxZmFtenMvT0p2alloaEw1RStwU21wcWJKZTdMbWZtV1NYa242NndnM21lWHUzY1BGRUVYUndCcm9Nck9ISkJYNzNydjdSRE03U2xKZC8rVjkwalFkZEVSL1UxTlR2YnYvZjJiV053L0JmL1RyODJGM1R5VjFiZDI2TlIxcys0RldyRml4ZGZiczJkZWIyV2R6dWR6Umc5MVFHQTEzZjZPWm5UaGc4WmZON0U1M2Y0bWt4TXl1ZGZlQjVZaitXYjNuWWpUU2ZENS9WcElrajBqNnJLUlh1WHV4cTZ2cmdzRWFGd3FGYXlWZE84cDlqRXFObjA4QUFBQUFleERKZlFBQXNFOHJsOHRKWDMzNm9SU0x4Y2VTSk5rb2FWcGpZK1B4a3ZaazNmMzVsZjlPYW1scGVma0kyaDlpWnNPVzVFblQ5R1JKcXlVcGhIQ2JKT1h6K2MvMWI1TWt5VUpKLzAvU0JFa1hEMVplWlRBTkRRMGZsL1JjZC85M00zdGZTMHZMeWUzdDdiZFc5dlVGU1d2TmJQckVpUk92VU8vby9sMHFsOHMvejJReVN0UDBoWkx1NytucGFhdzhLYkZ0Sk52MzUrNFhES3dSM3lkSkVwZDBlN2xjL2xOZnpKWGx4MGs2dHpKQjdPNVliV1lsU1hWbTl0ekd4c2JYU1ByaGJ2YjFyTzBENXhNQUFBREFIaEIyM1FRQUFHQ2ZWNWIwVTBseTkwOUtzajNWY1FoaGN1WGx0VkVVL1c1WFA1S09jdmRkSmZmL1VDd1c3eXdXaTNlNmU5Y1F6ZjdlM2ROS1hma1JKZUhqT0Q1TTBvV1NiaTRVQ3FkTFdoWkYwVFc1WEc1aWtpVHZOTE5YU1BxZ3BDKzYrL3V5MmV3TFI5SnZGRVdyS2krblM1S1p6WllrZDE4N2t1MUhhdHUyYlQ5Mjk4ZWpLUHFYZm92TjNhOXg5L1VoaEZHTnFwOC9mMzVESE1mWFNMcEowb1B1L25aMzczSDNPN0xaN1BsN012YlJxTlh6Q1FBQUFHRFBJcmtQQUFBZ3FWUXFMWEgzMU14ZUVjZng1WHVxWHpQN1dybGMvdnVSL3JoNzk2NUc3ZytpUG83amxtdzIrN0xLKytEdWJ6V3pPODNzbSs3Ky91Ym01a05IME05WEpaVkNDT2VxOTRiSEo5MzlrRFJOMysvdTE3djc3WVZDNFh0ZFhWMmZrYlF4aFBENU5FMkh1eEZpbFhQdzRzcC9uNVNrS0lvT3FheGZNOHJqZklaY0xqZXRwYVVsYm1scE9hU3pzN05idlJQS3ZqaWJ6WDVNa3BJa1dXSm1Mek96eFcxdGJSdEgybTgybXoxKzZ0U3A5NXJaSjl6OXAxMWRYUzh0RkFxM3BHbjZFak43T0lSd2VaSWtOMWNtVEI0ck5YcytBUUFBQU94NWxPVUJBQUNRMU5IUmtZL2p1RlhTWjh6c3ZEaU9XOHpzaW53K2Y3ZDZFOTNLNVhJSHVmdENTYy9KNS9NWGo2VGZ0cmEyUnlVOU9wSzI4K2ZQYjVnNmRXcjlya2J1WnpLWjQ3UFo3TndRUW91N0gyQm03NUwwTGpQN25hUi9pT1A0WkRNN01rM1RhOUkwL1cwVVJSK01vdWg2U1c4WnFzOFF3ajlKeWtsNlYxdGIyMHBKeXVmelAxdXdZTUh6NnVycVB1L3VvYXVyNjhPU2ROOTk5NjJMNC9oU2Q3OWEwa3VHNmpOSmtsKzUrL1BjL1dBelcrUHV2NVlrZHovZXpDU3BmU1RucGJtNStWaDNmNmtrbWRtYjRqZyt6c3ptU1pybjdyT2lLSktrZDZuM2lZTXZKa255SGpOYkVzZnhFWkkrS3VubWZENy9oWkhzSzQ3amZ6Q3pjeVM5VHRMbU5FM1BLaGFMbjVma2t0VGUzdjVBSE1mSFNmcVJtYjFqNnRTcHp6MzIyR05QV3JaczJhcmgrdDBUYXZGOEFnQUFBTmg3U080REFBQlVGQXFGUytJNDdqYXpTODNzdFpKZUc4ZHh0NlQxWmpiUjNhZElrcnQvYjIvc2Y4cVVLYk1reWN5ZVVWNGxTWkx2dVBzL1Z0N2VGRUtRcE0xbUZybjd2WkkrRzBMNFV5NlhtK2J1bDdyN0kxdTJiUG1QNWN1WGQ4VngvRVV6KzBnY3gyY1dDb1ViQnR1M3U5L203cDh1Rm9zLzdyOTg2ZEtsRDhaeGZMT1ozZFIvRXVLdXJxNS9yYXVyKzFrbWsxbmw3b01lajd2ZkxPbEVNMXNoNmN1RlFtRjFaZFZySmQxZktCUWVIOGw1aWFMb0pFbVhWTjdtSkQwaTZTRjMvNU9aUFpTbTZVTnBtdDVWV1Y4MnMxUGMvVDR6KzZpNy8zbjkrdlVmR0twdmR6K2w4dCs1VFUxTjlXYjJCWGMvMHN5K3NtM2J0b3Y2SDNPZlFxR3dPcGZMdlRKTjAxdk03SWhTcVZRYXlYRThXN1Z3UGdFQUFBQ01IWkw3QUFBQS9SUUtoYXNXTEZod1d5YVQrYkNadmRyTTVybjdkRW1yM0wzRDNYOWNLcFZ1M2tVM21aYVdsdU5HdTI5M1A2d3lBbnVueVhkRENBKzZlMlJtajdqN3JlNStqN3YvcWIyOS9jOXhIRDhxcWIxUUtIeEhraVZKOGtOSno1WDA5dVhMbDNkVnRyL1EzZDhvNmZwc05ydXVXQ3grYTVCOWx3Y205dnVkays4TVhGWXAyWEpmYzNQejRaWEpYTk5CdHZ1YXBLLzFYNWJOWms4eXN5WjN2MklVcCtZbWQ3L2Z6RzV6OXd1SG1nQldraFlzV0xEQTNiOWlaZzNlZTlmaDZCa3pabHc5YTlhc2k5dmEybllxV3hQSDhYbVNybkQzaHlTZDF0RFE4SUNabmVUdVcvUDUvTENKOHJhMnRxY2x2Zm1ZWTQ2WmR2Lzk5NCsyak5KdUdlL25Fd0FBQU1EWUlya1BBQUQyU1lWQ1lmS3VXdzF1NmRLbEQwcjZ4TzV1bjh2bHBydjc3M1ozZTBrblIxRjBjci8zSDgvbjg0dDJzYytKN3Y0TlNhOXo5NjhXQ29WYit0YTF0YlZ0ekdhemJ6Q3ovekd6bStJNFRrSUk1N1cxdGZXTU5yRG01dVlraXFJTHpHeVR1NWNrdlZTUzNQM0JFV3c3S1lSd2hicy9KZW02a2U2elVDZzhrc3ZsbmhycUNRRkpXckJnd1JHWlRPWXNNL3VnZWlkOXZTS0U4TytWYy9LUk5FMVBqZVA0VzVLK0hVTDRnN3QvUk5JVmtuNjJlZlBtTjA2Wk11VkdNL3RzbXFZZk5iT2Z4WEg4bUtTbnpheGJVbmVhcHQyU3VrTUlJVTNUeGhCQ283czNtRmxqSE1lTjd2NnJZckY0NTBpUGFVOFlUK2R6ZHo1TEFBQUFBSjRka3ZzQUFBQjdXRnRiMjRZNGpsKzRwL29ybDh1N3JObWZwdW5QemV4bGtuN1dWeHUvdjJLeFdFeVM1QzJWa2tJZlNkUDBGa24zamphV05FMVhSMUdVdUh0ZHBTVFFaa25YRndxRjIzZXhhUlJGMGEyU2puYjNUeFdMeGRXN2FEOGlDeFlzbUZGWFYvYzFkMytEbVFWSkhhVlM2YlNPam81N0trMytJWnZOdmp1RXNGalM2WkpPZC9jdnV2dVBKQlc3dXJyZVdubkM0VDNaYlBaMk0zdXZwTmVhMlZ4SmRYMzdxWlJCMnVsMTVTa0xtWm5NN0k0OWNUeWpNSzdPcDZSbmZPWUFBQUFBN0Ywazl3RUFBUGE4VXFGUUdIWGkvTm1vVEc1N2Y2RlFPRVBTb0RYZzgvbjh6N0xaN0NzbEhWa3NGdStWcEVwcEZSdnBmcFl0Vy9hWXBNTkhHOStoaHg1YUwybURwTnVLeGVLVmc3WFp0bTFiV2w5ZnY4ck10b3kwMzZWTGw2NlA0OWdrL1UrYXBrdUt4ZUpQVkpuOHRzS0x4ZUkzSmQyY0pNbUprdDdjMWRXMXVESXA4TDJkblozYjkxVXNGcjh2NmZ2OSs4L2xjbldyVnEzS1RKbzBLVE41OHVSUUxwY0hQVmZGWW5IRFNHUGVFOGJiK1h3V2h3SUFBQUFBQUFBQUdPOXl1Vnpkcmx0VnY4OWF3ZmtFQUFBQUFBQUFBQUFBQUFBQUFBQUFBQUFBQUFBQUFBQUFBQUFBQUFBQUFBQUFBQUFBQUFCQXJZbXFIUUFBQU1DKzRPaWpqNTUxOE1FSFAyZlZxbFZyQjFtZFNaTGtFd2NlZU9EalR6enh4SVpuczU5Y0xsZDMwRUVIZldqT25EbFByVnExYXZWb3RqMzAwRU1uYk5xMHFiU3Jka21TbkRKMzd0eDNQZkhFRTc4Y1NiL0hIbnZzZ1ljY2Nzajc1c3laczJHSTQrL3I5L2tISG5qZzY2ZE5tL2EzdFd2WGRvOG1ka2xhc0dEQmpJTVBQdmpDZ3c4K2VPUEtsU3RYam5aN3FmZjhyVnk1TWgzdGR2UG56NTk2K09HSHoxeTVjdVdXM2RsdnRZM1Y1eE1BQUFEQTJNbFVPd0FBQUlDeGtzdmw2c3JsOHN1ZWJUOVJGRDNZMXRiMmFQOWxFeVpNT012TUxzeG1zNjhzRm90MzlsOFh4L0ZKa3BaSVdpM3BHODltMzJtYXZ0VE1ib2lpS0ovTDVZNXJhMnZyR2NsMmNSeGZiR1luVFo4Ky9mWExsaTE3YkJmTi81K1p2VVBTZVNQcE81UEp2TmJNcnM5a011K1M5SmVoMnJuN3gwSUk3NTQ4ZWZLM1J0THZJUHQ1dlpsZDRPNUJVdHRvdDArU3BObmQvOURTMHZMSzl2YjJQNDVtMjhtVEo1L2o3bWRJT3FCdldSekhCNGNRTXQzZDNaa1FRa1pTblpuVnBXbmFFRVZSZzdzM2hCQWFKVTJzL0V4eTkwbG1ObFhTTkhmdktoUUtuK2pyYjEvNGZBSUFBQUFZT3lUM0FRREEvbVJhQ09FM3o3YVRORTNQbDNSbDMvdDU4K1kxbXRrWmt2SURFNmNWWjBuYUp1bkpPSTVmUFZpZklZUzdScEtvTHhRS2R5Vkpjck9rZDdyN09aSXVHMG5NWnZaWFNVMzE5ZlgzSkVteU1KL1BkNHhrdTVFSUliemEzYnREQ0QvY1JRd3ZkZmMvNWZQNUVkMlFHR1Q3TjdtN2h4RCtmWGUyZC9kWG01a2s5U1JKTXVRSWRYYy92MUFvZk9uWVk0Lzl1MjNidG0xY3ZuejVwaUhpdWRmZEQ2cXJxOXRwZVFpaGIzMy94V1YzM3lycHFiNGZNOXNnS1VqcWU1S2c1aitmQUFBQUFNWU95WDBBQUxEZmNmY2J6T3pidTdIcE5Fay9IYmh3NXN5WjcxYnZpTzczRGx3WHgvR3J6ZXhsa2hSQytQRXdmYytXdEdZa1FaalpPV21hbm1SbUw1RmtrbnhYMitUeitadVRKSGxLMG4rNisxM1piUFoxeFdMeDdwSHNiekF0TFMzSGhCQU9xcng5bFpuOUpVM1RGOFp4dkwxTkNPR3VORTFmNnU3bTd2WHVmb3laZlMrYnpSNC9zTCsrcFBPaGh4NDZZZmJzMlI4YmJKL3Vmb0trMVdtYUx1cS9uOEdzWHIzNitoVXJWbXp0djh6TVRuRDNYN2g3ajNwSHpuL2J6QWFXTmpyZHpCb2txYjYrdmxCZlgzK3BwTThOc1pzM3AyazZSVktQcEc0ejZ5NlZTbDBoaEs1TUpsTjI5K1dTTHR5MmJkdlZuWjJkSXk1RFZPdWZUd0FBQUFCamcrUStBQURZNzdqN280VkM0WDlIdTEwdWx6dkFmZWM4K3Z6NTh4dmMvVHhKdnk4VUNqK1VwRGlPNzVEMDIwS2hjTDJrcXl2Ny9LeTcvK3VBT0E2UG91Z25rcGEzdGJWdEgwbWV6V1pQRFNGa2g0bGZrbjRyYVhtU0pOY05GM09wVkxxOG82UGpTVW5LNS9QL2xTVEpQMG42cXBsMTUzSzVpZVZ5K1ZPRGJOWlNpZVBTZ1N2TWJGbWhVUGhPRkVYblMzcEh2MVZ6emV3WEE1clBOck5mbVZuL2VaNFdoUkFXRGJKUGs2UUREenh3a3J0Zk1jd2hUWkkwM0hwVit2bHEvK1IrNWMvdVZaSk83MXZtN2xjWENvV2llcjhUbHlWNWtpVHYzRlhmdVZ6dWdISzUvUEkwM2JsMHY3c3JpcUsrMTZHeWVINTlmZjJKMmV5UWY1d0tJYXpONS9PLzY5ZlB1UDU4QWdBQUFCZ2ZTTzREQUlEOWpwazFaclBaajZWcGVrdGY0cnVscGVXUUVNSWQ1WEw1SXgwZEhmZjBiOS9jM1B6aUtJcmU3KzdYRHV4cjZ0U3BuM0Qzdzh4c2tTUWxTZkptU1crVTlLY2tTVDRvS2V2dTdXYjJ3WEs1L0lXT2pvNkhKS21wcWFtK29hSGh0a29TK0oyU3RrOTBhMmF2bC9TV1hSekRpSTYxcnE3dTN5UTkyZmMrbjgvZnZtREJndDhzWGJwMC9kRkhIejFyd29RSlp3MnlXVU5sSDg5WVoyYi9KZWs3Wm5aV3VWeStNSVJ3dnFSL0xwVktTUWhocDhsbWk4WGl1dWJtNW1QcTZ1b3NUZE96SloyYXB1a0xNcG5NMW9IOURwU202Wkx1N3U1TFJuU1EvZFRYMXk4T0lad3pjTG03djhYZFE3bGMvcEdrT1gzTDU4MmIxemh6NXN5dDdyNm9VQ2g4ZHlUN2NQZm5tOW5OdTJnak01Tzd2NzN2c3pGTTI3c2xuZEQzZnJ4L1BnRUFBQUNNRHlUM0FRREEvcWd1aEhDdW1SMG42VzJTRkVYUmV5VEZadGFkeldhdlRkTjBjVWRIeDFPU2xNbGt6blQzNDkzOTAvMlQ2cmxjN3FCS2ZmTnY1UFA1TmtrWmQ3L0N6UDRtNlhaMy81T2s3N3Y3cVpMdWk2TG85bHd1ZC96R2pSdTNOVFEwL0tlWnZTQk4wN09LeFdKNy8rQUtoY0xKNnEzRlBpcE5UVTJodTd2YmxpOWZYdTYzdUhUTU1jZk1ySyt2LzNRSTRhSzJ0cmFOUzVjdVhTOUo5OTkvLzFwSmt3ZjJVNm5wLzQ1Q29mQ01kWDNhMnRyV1NGcVRKTW1yM2YyLzYrcnFubkQzaGFWUzZjNk9qbzRWZmUwNk9qcitVdW56R0VtRjl2YjJ3Z2dQcDZlenMzUExycHZ0TEp2TkRsVVgvblF6VzkvUjBmRmtjM1B6bkNIYWpFaGxsUDJRNTZZaWt5UkpqN3RmVUN3V3J4bmxMc2IxNXhNQUFBREErRUJ5SHdBQTdIZmNmYk83ZnpLRThLMDRqditqVUNqODNOMC9ZR1kvS0pmTGErcnI2MDgzczFUU0o1dWFtdWE2KzFzbGZTcUUwTjIvN0ltN3Y4ck1Ka3RhRk1meG15dTEyaWVrYWZwNk0zdWhwSzZ1cnE0ek9qczdOMVRLNGZ3OFRkUC9uakpseWhZeiswZEpyY1ZpOGZwQlFrd2xwZlBuejU4NlpjcVU4ODFzY3o2ZnYzeFh4OVhZMlBpYXhzYkdyOGR4ZkVXaFVMaWhiM2xEUThOYkpYMDBUZE0zdExTMG5OTGUzdjdIWjNVQ0sxcGFXbDRrNlFoM1A4L2Q1MHU2S1lUd0pra3JKSVVrU1k2UXBISzUzQ0FwSitubUpFbm1EOWFYdXo5ZEtCUWUzeE54RFJUSDhUOUlpaVd0M1F0OUQzc0R3c3d1aStPNGRZaDFuOG5uODBzR0xxK0J6eWNBQUFDQWNZRGtQZ0FBMkM4Vmk4VnZ4M0g4QVVsZlNwTGtZa256M1AzVVpjdVdQWllreWVWbTFockg4VTJTM2lYcDZhNnVyaHNuVEpqUTJMOFBNL3VwdTE4c2FYVmx4UFQxa241Y0xCWi9MRW5OemMyLzYrenNmRUxxSGUyZEpNbTFadFpYNC83V2ZENS84WEF4MXRmWGI1UDBQa2xoM3J4NTF6Nzg4TVBiZG5GWXAwZzZ5TXgyK282WHorZHZqT040bmFSdmhCQitseVRKditUeitTL3MraXdOTDRxaTkwbmF0R0hEaGgvT25EbHpwNkx5Mld4MnFxUy9WdHIxTFQ2MThqT1lYMGw2OVdBcjRqaitOL1dXaGhuS21rS2hNRytZOWVjT3MrNVpNYk5KN3Y3NU5FMXY2Nzg4aEJCSnV0UE12bEl1bDc4emNMc29pbjd1N3ZWRDlWc0xuMDhBQUFBQTFVVnlId0FBN004K2JHYnRrbTUwOTdzTGhjSmRrclJwMDZacnBreVpjcXFaZmQzZGo1UjBiV2RuNTVaY0xyZFQ4clJTbXFaVjZrMUFtOW5UWnZhaHZ2Vjk5Y3ZqT0Q3TXpLNld0TWpkMTVsWmw2U1Q0emh1ZFBlcmlzWGkzWU1GMTluWjJaMGt5VGNrblQxanhveEZEei84OEUxREhVaFRVMU85dTcvSnpFcWxVdWxiQTljWENvWHZKa255Z0x0LzM5MTNXZk4rVjdMWjdIUjNmNGVaM2Zyd3d3OXZtemx6NWs3cmk4WGlsbXcyKzBwSkNpR2M1KzdIbTltSjZjQlphQ3ZNYlAwd3UyczBzNUNtNlROcXlvY1EzaWpwb0tFMi9QL2J1L2M0T2FveS8rUGY1MVJQTWlZaEpraEEvVVVKbWwxd3lQUlVWUy9nc3F3SXVONFZXQVZVa0orckNBaW95QXE0Z2lJTGVFTzhvaWl1aXNxS2dDQnlVMVlXUkFSRjdhcWVtV1FNYnRTUmhSWENWVU51TTkzMTdCL1RrKzMwOWx3U1daT1J6L3YxeW10NnpqbjFuRk5kL1VkZVQ1OTVUcHFtZnl2cDVaSnlTYytlWkE2ZnBHOVNadmFiL3Y3K0g3VTFsOUkwVlZFVXd4MzZsQ1JKeC9laHpYYjkrUVFBQUFDd2JaSGNCd0FBVDFwNW5nK2xhZnBsU2NkSytzSjQrNnBWcXpiR2NYeXltVjF2WnV2ZC9UTVRSeGxMSUx2N1d5V2RVSzFXN3hsdkw1Zkx5NklvT3NITTN1VHUzV1oyU1FqaDFOLy8vdmNqOCtmUC81Q2s0ME1JcjA2U1pJV1pmV04wZFBTYmc0T0R2MjRMZjdHN3YxdlM4WkltVE81M2QzZS9VdElDU2RlTUg4TGFMc3V5Z1NWTGxqeHZlSGg0US9NdzNkOU9FRzYyTkduSm1XK2EyUjJTNWtwNlpwcW1uNVQwZEVrS0lid2xUZE1YU2xLOVhqOWpZR0JnYlpxbVg1WDB3eXpMYnBsby9kT3dybGFybmRuZW1LYnBFazJTM0hmM295WFZKRjNhc2l0OWt6bHo1b3ovZjNpaVd2MVRjdmVQSkVseWJxZStpY3J5TkhmOFR4cDNobncrQVFBQUFHd2pKUGNCQU1DVFZuTzMrNEZtSmpON2s2U3ZqZmU1KzdDN0Y1STJybCsvZnNKZDFuRWNMNUIwaWFSYnN5eTdlTHc5U1pMTHpPeDF6VmkzRlVWeFp0c083aE9USlBtS3U3L0h6QTZSZEY1WFY5ZWdwTTJTcDFtV3JVclQ5RlpKQi9iMjl2WU9EZzRPVHJDVU56ZC9mbUdDZmtuU2VHbWZ1WFBucmkrSzRzSU9ROTRxYWE2N2YwM1M3enJGTUxPOEtJcFNDT0Z1U1VzMFZqS20yOHprN29tWi9ZVWtoUkErME52YjJ5dnAyV2IyNVVxbHN0TUV5eHF0VnF1L24yemRXOHZNN25UM2I1cFpiNmYrb2lobU44ZHQzTm81M1AzOEVNSWxyVzMxZWowcWxVb3JKWDNjekw3VTRiSXBENm1kQ1o5UEFBQUFBTnNPeVgwQUFQQ2tOWHYyN0hkSmVxNjdmOG5NM3RMWDEzZDRmMy8vRlpJVVF2aXNwSWZOYk1HY09YTStwTEhkMDV0WnNtUkp0NWw5UzlKenpPenJTWktjcWJIU0w0dk03RXZObXVyZmwvVHpFSUtTSlBtckRzdjRjRkVVbDVyWkhubWVYOTlwblVWUmZEbUVjR0JYVjlmeGtrNXM3NjlVS3M5dzk1ZTYrMi96UFArM3llNDVTWkk3ek93SDFXcjFERW52YWUxTDAvU1ZrazUzOTl2eVBQLy9rOFZwMmxUK0owM1Q1MHY2c2J1ZmxPZjVOUzN0K3pWZmZzRGRPeDRzNis1M1NOcXZVOThmNjVGSEhybHNlSGg0UTVxbUhaUDdjK2ZPWGVEdWFqUWFrNVVGbWxRSTRhRXN5MWExTlpmU05KVzdQNXpuZVh1ZmtpU1pzZ3pRVFBsOEFnQUFBTmcyU080REFJQW5wU1JKZHBWMHBxUkw4encvTGszVGZhSW8rbGlsVXJuZTNmOWUwdjd1L2xwSmYrdnViNC9qK0l1U2Z0TWFvMW5TNVlEbXIyZEplc3pNZmkzcDUxbVdYUmZIOGUwaGhDbVR4bWJXeUxKc3d2K1hGVVZ4alptdE5iT2plbnA2VGg4YUd0cXNYSTY3SHlzcGtuU1JwQWwzY1pmTDVkM05iRjlKOTdYM1ZTcVZPVVZSZk1iTU5qUWFqZU5hMnA4dGFWMnpmdnNXR3hrWitWbXBWRHEwVTE4STRmV1NEamV6RlZQRmNmZFFMcGNYZCtpYU05bDFVeDFDN083UGJQNzhyNm5XTUluemt5VDVjS2VPRU1LSE9wWHNNYlBaazVYbG1VbWZUd0FBQUFEYkJ2OUpCd0FBVDFiL0lxa2VRamhkVWtQU3U5MzlSbmMvUm1PSjBLdnpQTDlxenozM3ZIWFdyRmxIaHhBK1hSVEZxODFzVTRDaG9hSEgwelE5Mk4zdnI5ZnJ2eG9jSE95WUtIWDN5OHpzYXhQMHZkM01YakxaUXB0MTY3OHQ2YWp1N3U0M1NOcFVYcVZTcVhTNSszR1MxbytNakh4eHNqaWxVdWsxa3RSb05MN1YzbGNVeGZ2TmJJbWswd1lHQnU2V3BKNmVucWU3KzNKMy80R2tWMDhTMnR4OVliTjh6RXZTTk4xTDB0S2lLRzZyMVdxZmszU3QycjUwNk92cjI4L2REekd6dXg1NTVKRjNUclp1U1RLemhhVlM2VDhuNkg1NHF1dmJqTHI3ZldZMlVoUkZyNWs5UGpBd01QNkZ4Ky9kZmRvbGV0ejlOa25YTmM4ZzJLUW9pc2pNZnVUdUY1blpOenBjOXo1My8wMTdlNHNaOC9rRUFBQUFzRzJRM0FjQUFFODZJWVRYU2FwSWVtTzFXdjJkSkdWWmRsTnZiKzlmZEhWMWZkcmR3OGFORzArVXBCVXJWanlTSk1tNTduNitwTDl1ajVWbDJaU2xTdHo5MTNtZWY2OVRYNUlraDB4ejJaZEtPa3BqNVZjMkpmY2JqY2JoSVlSblNQcmlpaFVySHBraXhtc2tiWEQzRzFvYmUzdDdlODNzRkVtM1oxbjI4Zkgyb2FHaCs5TTB2Y3pNamsyUzVQZzh6ejgvM3BlbTZRZmNmVzh6MjAxamRmZTdKY25NanRmWTRiUy9Ock52cDJuNmZIZi9tcGtkUDM2Z2JybGMzaTJLb205THVuOWtaT1RncVhiWFM1SzdQMjVtYjV1Z2I4cnJXelcvdkZqY3ZJOXpKUTBuU2ZJRGR6OG15N0xuVGpmTzdydnZ2b083SDlKY3cyWjlHelpzaU9iTW1TTkpxNHVpV05uaDhpT2JQMHVTNnEwZE0vVHpDUUFBQU9CUGpPUStBQUI0MG5IM0s5MzlyRnF0dGxtU2UzQnc4TmRKa2x4cVpsOGZHaHE2Zjd4OTQ4YU5GM1oxZGQxVUtwVWVtS2lVU3FWUzZXbzBHbkVJWVQ5My94dEp2M0QzQzU2b05XZFpkbk9hcGg4c2lxTDE0RllMSWJ6SDNZdEdvekhwWEwyOXZjK1JsRXE2Wm1CZ1lHMUwrOEpTcVhTNXU2K1Y5RWFON1JMZjVBOS8rTU9wOCtmUGY1bVpYZERYMTNkTGYzLy9MeVhKM2ZlWFZIYjNsWkx1YUI1SWUwSlJGTWZXYXJXdnFKbXdUdFAwUUkwZDBIdHpraVFYRjBWeFRnamhPa216UjBkSEQxeStmUGtEMDdqOXU4eHNKTXV5UzZjeGR0cDZlM3VmNCs2dmtQUVpNenZXekw1WExwZi9lbUJnWUhYekhpOHhzNEdKcnA4elo4N3RadFkzUVo4a3ljek9NYk56Sm9xUkpNbmY1WGwrYzJ2YlRQeDhBZ0FBQVBqVEk3a1BBQUNlZE55OTBaNDRIWmZuK1RmYjI0YUdoa1lrclNpWHk3dVZTaVdaV1NGSjVYSjVXYWxVT3NiZDkzYjNKSVF3dm50OVRiTmN5OVlJUFQwOUhldkliOWl3NFVPUzFOUFRNMCtTWnMyYTlUSkp5OHpzaG5xOWZ0OTRlNnVSa1pIUlZhdFdiU3lWU2tkS2tydGZQZDZYcHVuejNQMHlTWHVZMld2Y2ZWMjVYTjQ5aFBDMEVNS09SVkU4TFlTd282UmZTSHB4Q09FU2pSMThXNFFRWGxHdFZ0ZTF4SHErcEJNa1BhaVduZWhabHQzUzI5dTdyRlFxWFdobXgwVlI5QlozRDBWUnZIcHdjSEJ3T205SW51Y1hUV2VjSklVUTVqWHZ1ekhadUdZNW8wdmMvYmNoaEg5cU5CcTNoQkN1amFMb3VpVkxsdXcvUER5OEljL3pkMDhXdzkwUEdYL203ZXIxZWhSRjBmS2lLRDRhUmRGWEpvcGhadmQwaUxzOWZ6NEJBQUFBYkNkSTdnTUFBRXlnWEM2blVSU2RZV1ovY1BlNnBIMmxzVElta2xRcWxSWktlbWV6L3hZeiswR2owYml0djcrL0txa1J4L0VDU1FvaDdCL0g4Zjg2VkZXU3pHeXYxdC9qT0M2SEVQSXRYT29ydXJ1NzEzVHE2Tzd1L2xkSlI1blpHeVRWNi9YNnBqSXRSVkVjR1VJWTMzbCt0Wm1wVlBxZi94NkdFTlM4MzhmTTdDRXorK3MwVGY4eHk3THpXeFA3VTJuV2VqOHlUZE9yM1AyTGtoYUdFRjYyZVBIaVcrNjk5OTcxVzNpdm0wblR0Q0xwVkhkZmEyYkIzUTh6czRjbnFpOHZqUjBlN082WHUvdmVSVkc4SU0velVVazNwbW42YmpQN3hNS0ZDNzh5UER6OCt0WnJRZ2lMTkZadVNIRWNMNUVVUzFLajBmazdoQ2lLUXZPNm5SdU54aDZUM01JZWFabytuR1haN1Z0eTM5SzIrWHdDQUFBQTJINlEzQWNBQUpoQVVSUVBSbEdVdW51WG1VWHV2a2JTcC9JOHYxcVN6T3duUlZIc2xlZDVyclp5Tm0zMk1iTmtncjdacmI5RVVmUkFVUlFmZVdMdVFES3pQRW1TUGtsN1NMcWxOZWx0WnArVHRKZTdQMkJtOXhkRnNkck1IakN6MVkxR1kzVUk0WUVRd29OWmxvMVdLcFZuTkV2d25MMXMyYkt2VGJPY3ptYXlMTHQ2MmJKbFA1czFhOVkzSkoyNDg4NDdIN1JvMGFJWDVIbis0TmJlbjdzL0pHa2ZTVjJTSWtuL0llbDlFNDN2Nit2N1YxK21MQUFBRk5CSlJFRlVTM2YvanFUbnV2dGgvZjM5UDIxWjN5ZVRKTmxEVXBRa1NaK1pmVlRTWSs0KzI5MWZhbVkvbFNRek8walNwNlpZbHlTdGxYU1ltUjAyeGRnN0piMTRHcmU3bVczeCtRUUFBQUN3L2JCdHZRQUFBSUEvVjNFY0x3Z2hQRm9VeFhtMVd1M01UbU9TSlBtOG1SMlRaZG4vNmFhTE9JNzNrdFJWcTlYdTNOb1lhWm9lNGU3MzVIbis0dzU5ejVmMDQ2SW9EcTNWYXRkTUVTcUs0L2pzRU1LdVdaYTljV3ZYc3lYU05EMVowcG1yVjY5KzFxSkZpNzV1WnArYVlMZDhrRlEwbjkzTkd2dlNvQzdwVjQxRzQreisvdjRWZjRyMS9pbHNUNTlQQUFBQUFBQUFBQUFBQUFBQUFBQUFBQUFBQUFBQUFBQUFBQUFBQUFBQUFBQUFBQUFBQUFBQUFBQUFBQUFBQUFBQWJLZHNXeThBQUFEZ3lhcXZyMi92S0lvYVdaWlZuNEJZZnhsQ0tFdTZNOC96LytvMHBsd3U3eFpGVWNYZGYxNnIxWWIvMkRtM2Q1Vks1ZGtiTjI3Y3VIejU4Z2VlcUpoSmt1dy9Nakl5dUdMRmlrZTI5RnFlRVFBQUFJQW5VbWxiTHdBQUFHQjdWQzZYOXltVlNvdmEyN01zdTNIcDBxVmQ4K2ZQVDZhS1VSVEZobHF0VnV2VXQzang0cWVFRUw3cDdrL3Q3ZTFkT2pnNCtPZ2ZzZGE1VVJUZDZPNnpRd2k3VHpRdWlxS0xKZjF0RkVXNy9SRno3Vk1xbGFhMVFjVE1xdFZxZGJUVGVrTUlmV1pXTWJOVTB0b3N5MDdhMmpWTnBDaUtvYTZ1cnA5SWV0RVRFUzlOMDBNbFhUMXIxcXdMSmIxOVM2NmRhYzhJQUFBQXdQYVA1RDRBQUVBSFVSU2RKK21nOXZZbFM1WThaZjc4K1lzbC9YaXFHR1kySkduUFRuMDc3N3p6SnlYdEp1bUdVcWwwUkpKTStWMkJKUDB3ei9PaERtczlYOUp6SlYzZGFEVGVFTWR4K3pxKzcrNkx6ZXhGa3JKR28vR0s5akdTVkt2VnZwUWt5WEdTZHVvMGVRamhTKzUraDZSb09vdGR2Mzc5TXlUZEg4Znh3V2IyYWtsTG0rdDhwcG1aSkxuN2ZaTHUwdGhmbFBwMDRtNHJXWlo5SjBtU21wa2RueVRKUloyZXhVUzI5MmMwM2ZzQUFBQUFzUDBndVE4QUFEQUJkNzk1NDhhTmgwclM3Tm16anpXekM5cUduTy91VjB4dytlY2sxVHQxSkVseXZLUmptM084VU5JTHAxaktVOHdzU0RwZTBtWUo1VFJOLzhIZGozZjNCeVZWUWdqN3UvdmpyV1BNN0dFeis1QzdiNVQwTkRQN3FLUS9kSmpuSzJiMlZuZmZ2WG5kWEhjZmtUUXFTZlY2L1lZb2lpVHAwbnE5L2hGSmlxSm9Gek83V2RJSDYvWDZaWkpVS3BWZUwrbTlMWEVYU0RwQTBpcEoxMGs2VHRLVjY5YXRlOXZLbFNzZkhoOFV4L0ZIek96RXlkNElNL3ZuTE1zK091bTd0WlhTTkgyK3B2R2xUWE1kSzlJMG5XekkyN01zdTdBWmR5WThJd0FBQUFBekRNbDlBQUNBQ1poWlkyaG82SEZKU3ROMHBNT1FlL0k4LzNtbmE1TWttU2ZwbCszdGFab2U1ZTZmbFRUWVROQitaODJhTlc5ZXRXclZ4ZzVoUXBJazc1VjB0cVRxNk9qb0ZXMnhUblQzejVqWkhhdFhyMzd4b2tXTFRwWDBsa2FqY2NEQXdNQnZtdXZvYy9lWG10bnU3bjU0RkVWM0ZVV3h3c3crTnA1OGJwVmxXVVdTS3BYS1R1NytvSm1kbm1YWkoxdm1sS1NIQndZR2xrdFN1VngrckZRcVNkTHZ4dHZTTlAxZGE4eGFyZlpWU1Y5dGlmRldTYXRiRS91U0ZFS1lMV211dTMvZXpEWjdQOXg5b1prZDdlNnp4dHY2K3ZvT0NDRWMyZUY5a3lTWjJXeDNmMTZTSlA4eTBaalIwZEd6bHk5Zi9wOXRjMTJyYVNiNU84ejVIRWx2SGY5OXBqd2pBQUFBQURNUHlYMEFBSUEvMHRLbFMrZlBtalZyenREUTBFT1NHbkVjSHl4cER6Tzd2SFZjTTlIN2FUTzdjKzNhdFMrZk8zZnUvdTUrMWZ6NTg1OFZ4L0hSclFlb0prblNKK2x6WnJhdnBDczNiTmp3NXZFdkdpUnB6ejMzM0ZGalNmL2J6T3lRZSsrOWQvMHV1K3p5dWFJbzNoUkYwZldTK3RJMFBValM5eVNkSk9sVnRWcnQrbWJzVDdqN3AvdjYrbjdhMzkvLzB5MjlYM2RmV0tsVTlwQ2tvaWgyYWJidDB0cldyTHF6VmR6OW4vSThmNnkxclZLcDdPSHVSN2UyUlZHMHA2UzNTRnJ2N2tXSFVDVXoyOFhkWDllaHI4dk1acFZLcFFzbGJaYmNON1B2dHliVnkrVnlhbVpQN2UvdnY3VjFYQnpIaDBrYXJ0VnFQMnRwZTJFSTRhM1NuL2N6QWdBQUFMRHRrZHdIQUFDWWdMdEhQVDA5ODVxdlowMlVESjAzYjE0YVFyaTF1V082SVNseTkvdk03TFBqWTVJaytXZEo3NU4wYmIxZWY4UGRkOSs5VnRMMVNaTDhuYnRmWW1ZcjR6aitsS1JybTZWcGpwRDBZRkVVUjlWcXRYOXRuM1BGaWhXUHhIRjhqS1JuTmhxTncrSTRWcVBSa0tScnpLeUk0L2hOUlZISXpCNHdzL01rbmRZY0x6TzcxOTJ2TXJOeUhNZGxTWXFpNk1wcXRmcjc2Ynd2elIzMFJ6ZGZqN2VkNmU1bnRyYU42K3ZyMjF2U3JOWTJkMzlHWDEvZmZ1Ty9qNDZPcnByTzNKMDBHbzBYOS9mMy82aTFyVktwekhIM3RlNytqVHpQajI2L0prbVNNeVdkMDlvMk1qSnlYMWRYMTBja1ZhVk5CLytlRTBKNGg3di9idW5TcFV2SC84S2lVcWs4MWQwdmt2UzBKRWx1TG9yaWcvMzkvYmNXUmJFcWhQQXVkNzk5SmowakFBQUFBRE1QeVgwQUFJQUptTm1MdXJ1NzEwdzE3dkhISDgvbXo1OS9tcnQzbTFsdzkzdlhyRmx6NWFwVnF6YlZUSGYzTDV2WjQzbWVuNitXZzJQelBQOWhUMC9QdnJObno3NDloSENhcE5PYTQvOTkvZnIxUjdTWHJta1ZRbGdzNlRPUzFybjdab2ZSdGladm0xMGZIMjhiSDJwbUwxTnpCN3VrSDBtYVZ1TFkzUytUOVBIbTY1MURDRGVvNWZ3Qk16dGMwcWt0Njd6V3pIWnBXOS9mUjFIMDl5MWozamFkdWJmQXM1dnpUUHV3MkdaNW52ZjA5UFRNU3RQME9FbG5TSHFXcEg4enN4TlhyVnBWVDlQMHZlNythTFZhdmJoU3FlelJhRFJPRFNHY0ZFWFJMVW1TL01EZHoyZ3RrVE5UbmhFQUFBQ0FtWWZrUGdBQXdBVGMvY2VTM2lGTm5neHRKdkhQbnl4V3MrUk82MEd3cFRpT0R3Z2hIQ2JwZFpKMmtKUzcrMC9ON0dnek8yak9uRG4zcEduNkUzZi9tWmt0bDdUS3pINWJyVllmVk10aHZXWld5YkpzNWRiY1k1cW1KMmtzK1N4SjZ1bnBtZmVVcHp5bHUxNnY3OWc4bUhWdXBWTFpTWktxMWVwRHpmbFdaMW4yYzBrcWw4dUxRd2hTeS9rRHpZTnBOMmswR3Z0TDZwS2tVcW4wTmtrbnVQdGxqVWJqZytOajNQMitycTZ1czdibUhqcHg5NzlxL2h6Y2t1dVNKSG1ibWYyVHhwTDZ2eXFLNHRCYXJYYU5wQ2hKa2tzbHZjN01OaVJKc3JwYXJWNGw2ZlNlbnA1UGRIZDNuMmxteDVuWkhVbVNmQ2ZQODlkbzdLODRKRzMvendnQUFBREF6RU55SHdBQVlBSm05b2Z4QkdtblpLaTdYNUFreVljbmk3RisvZnBkVjY1YytYQ2xVdW1xMSt2TG9pamFWOUpCN242QW1TM1EySTd1YTR1aXVIaThwbnU1WEg1L3FWUTZRZEliSlIxb1pnZTJ6S2swVFJ0bXRzemRIM1QzZmtrTDBqVGRvckkyUlZGOHZsYXJmYXpSYUt5T29xaGFGTVY2U2VydTd2Njh1eC9aVEJwTDBybnVmcTRrOWZUMDdMQWxjNHdiR0JpNHUvbXlsQ1RKcTgxTVp2YkkrT0d1NDVwbGpaNG80MzhWOE5JbFM1WmNPVHc4dkdFNkY1bFozUHdMakZNMmJOancyYUdob1pHbFM1Zk8zMkdISGI1bVpnZTcrOGZOYkc5SlZ5Wko4djQ4ejg4YkdocTZYOUpKZlgxOW40Nmk2QUpKdjlEL0pQWm54RE1DQUFBQU1QT1EzQWNBQU5oS1puYUZwRVh1SHJ2N2U5cjZ6akN6LzFldjF4L3Y2K3Y3UzNmdmo2S29XNUxjL1JGSk54WkZjY1A2OWV1dm16Tm56bjVSRkoyZXB1bkRXWllOREF3TXJKYjBBVWxubDh2bHZVdWwwa3ZkL2UvTUxKWDBGRWxYVmF2VmxaSldTcnE4WEM0dkxwVkt6M1gzYjduN0RWTXN1eXVFY0xHWjdTUkovZjM5VjBpNllyeXpLSXJQaFJDKzUrN3p6T3dpU1pkS3VrbVNob2FHTmpRVDhDY2tTVEplRzk2YTk3VHBpdzUzNytwVTB6Mk80eVBNYkhIejE1NGtTYjRSUWppbVdxMnVtKzU3UGgxcG1sYmMvV0F6KzVXazErNjQ0NDU3ekpzMzc1Qm0yWjFKMWV2MVV5U2RNakF3c0xZWnErenVWMGw2anJ1L0k4L3p6NVRMNWJsUkZGMW1adWNrU2ZLeW9paU83ZS92WDlIZjMvOUxTYStTdE9ubXN5eTdYRFBvR1FFQUFBQ1lPVWp1QXdBQWJMMjczUDMzWnZZU1NiZm1lZjViU2FwVUtqdTUrOFh1L3IzbUFheS9qT1A0ZlpMV21ka2RlWjRQU2lyR2c2UnB1cmVrbDBnNnFTMitEd3dNM0NYcExrbG5TNHI2K3ZyMkdCMGRuYWdPZjdWV3ExMHkyWUtYTEZuU3ZlT09PMTQ4VVgrdFZydFQwcDNOZTdoSVVqWExza3ZiaHYzRTNhOXR2bjZxbVoxcFpqY1dSWEdISklVUS9rYlNJZTJ4UXdpbk5PL2xyeVF0a0xSdlVSUzd4bkg4aWxxdDl0aGs2NTZ1WmN1VzdlTHUzNVNrZXIxK2VCUkZPN3I3dDd1NnVuNldKTW1oZVo3L2VMTHJ4NVA2bFVwbFRxUFJlSys3bjJwbTZ5VzlOc3V5YjdlTU9UaEpralBNN0t3b2l2SWtTYjdnN2hjMHl5LzVKRk5zMTg4SUFBQUF3TXhCY2g4QUFHQmlMMHFTNUhGcDRwM09qVWJqcGxLcFZKZjBXa2tYTk5zT0R5RjBtZG1tSkc2dFZ2dFlITWN2TjdORDB6UTl0RFdHdTcvY3pPVHViMDdUZEdTaXhaaloxNnZWNm9wSjFyczBTWklYVFhGUFhWUDBUMldma1pHUjFlTzc0SnM3MHMrVTlPKzFXdTFDU1VxUzVLdVN6aHNhR25wby9LSTRqbytSbERaMzFGOHQ2VTZOSFZoN1RRamh0cDZlbnBmOGtldFNtcWJQYy9kcnpHeXBwSGNOREF4a3pmWVh1dnQzemV5V0pFbmVtT2Y1dHlZSkU4VnhmRVJSRkI4TUlld3E2Vll6ZTFPMVdyMm5iWnpuZVg1dXVWeStNWXFpTDVqWlNXYjJ0alJOdjFVVXhUY2ZldWlobSs2OTk5NzFIZUp2dDg4SUFBQUF3TXhDY2g4QUFLQ3pTRksvcEE4MWYzK3BwTGUwRHhvWUdGaWRKTW1Oa3Q1ZXFWUXVrcVNpS0U1MTkxVjVubituZGF5WkhlVHV4M1dZYTQ2N0Y1TGU0ZDV4MDNmSnpHWTNHbzN2Uy9yVkpHdCtvOFlPNS8wL2syVlpkYW94ZVo0L0tPbkI4ZDk3ZW5xZWJtYm5TMXFlNS9sMTQ3WDE4enovYmh6SFI1blpCVkVVemZramx0V1ZKTWtwa3M3UldObWlNN0lzKzJUcm1pdVZ5Z3ZjL1ZaSmx5ZEowdjRYRXFwVUtsMk5SdU5OSVlUVEpUMjMyWHgvVVJRL003TVRraVNaY0hKM3YwWFNUcEoyTmJNalFnaEhMRnEwNlBFRkN4YjBkQ2dGdEYwK0l3QUFBQUF6RDhsOUFBQ0F6dWE1KzIvR2QzbW5hZnIwaVFZV1JYRmVGRVYzRlVYeGZrbGRaclpFWTdYWEc2M2o4anovUjBuLzJOb1d4L0VTTS91Vm1YMHB5N0pqTzhWUGt1VHRrajRkUW5oa2lqV2ZsZWY1cEFmOFNtTmxnOHhzaSt2Y3AybDZyTHQvdkxXdFV6MzNGaC9KOC95YzJiTm5YMmhtQzl6OXRXb3JXVk9yMWE0c2w4czNEZzRPcnQzYUEzWE43RlZtOWk1SkQ3bjdrWG1lWDlNK3BscXRya3pUOUVBenUwWFNYdTcrNnc1eFRuYjNYU1I5M015ZUpla3dNenR4R3ZQTHpPYTYrMFh1ZnAyWkhTdnBnUWxxL0crWHoyaEw1d0VBQUFDdzdaSGNCd0FBNk1ETWRuSDNYMHhuYkg5Ly8wK1RKUG15bVowaUtiajdsL0k4djM0NjE0WVFQdUh1VnEvWFB6L1JHSGZmeGN4VXI5Y25xclUvN3ZRa1NZNmZhczZpR0N2M255U0o2dlg2cXdZSEJ3Y25tVHZxNit2Yno4eGVKZWtXU2UzSjRmbVNUald6ZjNQM3U5cjZibS8rZkY3elBmbjNUbk9NMTduZld1NSt0YVRCZGV2V1hidHk1Y29KMzZNc3kzNVJxVlQycVZhcjl5Wko4dDdXdm1xMU90clgxM2RvdlY1L2FNV0tGWStrYVhxaEpEMzY2S003RFE4UGI1aHMvamlPRjVqWm8yWldaRm4yWFVuZm5XVDQ5dnFNQUFBQUFNd3dKUGNCQUFEYVZDcVZwN3I3c3lUOWRyclhGRVZ4VXhSRmI1WTJsV21aU2tpUzVCT1NEakd6ejQ3WGgrL0V6SGFSMUJnWUdKaTBQcnFaM1NScFdsOHFTS3BJT3JsVUtzMXU3K2p0N1gxT1VSU3ZhRzc0L21nVVJVR1M2dlg2MVFNREErZTJqbTNXY3o5VjBrMTVubC9ZYVNKM2Y2K2syNmE1THBuWlFXbWFicGJ3YnpRYWkwTUlFMTZUWmRsWHBoTzdRKzM4VGZyNyszODUzVFZ1cmUzMUdRRUFBQUNZZVVqdUF3QUF0SEgzbDBxU21kMDlqZUdsTkUxUGMvZHozUDFua25ZS0lmeHJraVFIMU92MTB3WUhCeDl0djZCY0x1OWVLcFV1a25TQXUxKzNjZVBHVXlhTGIyYjdTZm9QU2NVVTY2N2xlWDdwTk5hc09JNGZEeUdjM05xMlpNbVM3b1VMRnc2WjJXN05lQzdwNSs1K25idGZQekF3VUp0TzdIYTFXdTA3VTQvNkgyYjJ2dzY4blN5eHZ6WE03R21TNU82alQyamdLV3l2endnQUFBREF6RU55SHdBQW9JMjd2MDJTaHhCK0dNZnhDV2IycUx1L3pzeldEUThQYjl4eHh4M0h4OFZKa3RRazdTbnBoK3ZXclh2bHZIbnpGaFpGOFFNek82WlVLcjArVGRPdmpveU1mSGo1OHVYM3BtbTZuNlRqTkhhZ3FoZEZjVjZ0Vmp0THpkcjhTWks4ek16K1FkSmprdFlXUmVFaGhQMGw3U0hwQTlOWStsNXhIQjh6blhzTUljVHRiY1BEd3hzV0xsdzRLS25tN3RlUGpvN2VzSHo1OGdja3FhK3Y3OFZ4SEwrNy9Sb3plMnJ6NVVGeEhIZDNtT3JtV3EyMnBRbm5GeFJGc2FhdGJVa0k0ZHRiR0dlVE5FMnZjUGR1U1krYldjbmRYMjFtNjkxOWVMTHJGaTVjZU5hQ0JRc2FrNDBKSWZ5dm5mV1QrSE41UmdBQUFBQzJNWkw3QUFBQUxTcVZTbGRSRkx0SytrbTFXcjBuVGRQVEpUMWIwZ1ozUDF1Ykh3aTczc3gyZC9kUHIxbXo1clJWcTFadGxMU21VcW04c0NpS2I1blpYcExlYW1ZWHBHbjZDVW52MUZnaS95cEpINmpWYXUwMS9kZEtPa1JTbHlTWm1idjc3eVI5S00vemN6VzFWNXJaUzZaNXExR254anpQRCs0NE9JcGVJK2t0RThScVNIcFZDT0ZWN1IxRlVieEQwaFlsam91aUdLelZhbysxdGxVcWxRMWptOVMzMmh4Skw3Zm1tMnBtOXhaRjhaNXAxUHQvZTdQMHpZVGNYVk9OYWZGbjhZd0FBQUFBYkhzazl3RUFBRnBVcTlYUkpFbmU2ZTUxU2NxeWJGZEpRV05KL2MyeXkyWjJ0NW4xWmxtMnNpM0dQWkwyVGRQMERIZmZZWEJ3OE5kTGx5NTkvN3g1ODM1alpsZm1lZjVmbmViTzgveUhrbVpKQ2t1WEx1MWF0V3BWUTFKOUM1Wi9WcDduN1llcGRoVEg4U0Zic2hNK3k3TGpOUFpYQi85bnNpdzdXZExKbmZxcTFlcEtTWnRsME4zOWNray9HUjBkWGRucG1yYllyMnkrdE9hL1NVc2NqZHVTQTNXbkUwOHovQmtCQUFBQUFBQUFBSjVZSmJVbHY3SGQ0UmtC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REN6L1RmS2hJS3dBSnNhYXdBQUFBQkpSVTVFcmtKZ2dnPT0iLAoJIlRoZW1lIiA6ICIiLAoJIlR5cGUiIDogImZsb3ciLAoJIlZlcnNpb24iIDogIiIKfQo="/>
    </extobj>
  </extobjs>
</s:customData>
</file>

<file path=customXml/itemProps283.xml><?xml version="1.0" encoding="utf-8"?>
<ds:datastoreItem xmlns:ds="http://schemas.openxmlformats.org/officeDocument/2006/customXml" ds:itemID="s:customData">
  <ds:schemaRefs>
    <ds:schemaRef ds:uri="http://www.wps.cn/officeDocument/2013/wpsCustomData"/>
  </ds:schemaRefs>
</ds:datastoreItem>
</file>

<file path=docProps/app.xml><?xml version="1.0" encoding="utf-8"?>
<Properties xmlns="http://schemas.openxmlformats.org/officeDocument/2006/extended-properties" xmlns:vt="http://schemas.openxmlformats.org/officeDocument/2006/docPropsVTypes">
  <TotalTime>0</TotalTime>
  <Words>5205</Words>
  <Application>WPS 演示</Application>
  <PresentationFormat>宽屏</PresentationFormat>
  <Paragraphs>376</Paragraphs>
  <Slides>36</Slides>
  <Notes>0</Notes>
  <HiddenSlides>0</HiddenSlides>
  <MMClips>0</MMClips>
  <ScaleCrop>false</ScaleCrop>
  <HeadingPairs>
    <vt:vector size="6" baseType="variant">
      <vt:variant>
        <vt:lpstr>已用的字体</vt:lpstr>
      </vt:variant>
      <vt:variant>
        <vt:i4>6</vt:i4>
      </vt:variant>
      <vt:variant>
        <vt:lpstr>主题</vt:lpstr>
      </vt:variant>
      <vt:variant>
        <vt:i4>2</vt:i4>
      </vt:variant>
      <vt:variant>
        <vt:lpstr>幻灯片标题</vt:lpstr>
      </vt:variant>
      <vt:variant>
        <vt:i4>36</vt:i4>
      </vt:variant>
    </vt:vector>
  </HeadingPairs>
  <TitlesOfParts>
    <vt:vector size="44" baseType="lpstr">
      <vt:lpstr>Arial</vt:lpstr>
      <vt:lpstr>宋体</vt:lpstr>
      <vt:lpstr>Wingdings</vt:lpstr>
      <vt:lpstr>微软雅黑</vt:lpstr>
      <vt:lpstr>楷体</vt:lpstr>
      <vt:lpstr>Arial Unicode MS</vt:lpstr>
      <vt:lpstr>Office 主题​​</vt:lpstr>
      <vt:lpstr>1_Office 主题​​</vt:lpstr>
      <vt:lpstr>大学计算机基础</vt:lpstr>
      <vt:lpstr>目录</vt:lpstr>
      <vt:lpstr>PowerPoint 演示文稿</vt:lpstr>
      <vt:lpstr>章节目标</vt:lpstr>
      <vt:lpstr>PowerPoint 演示文稿</vt:lpstr>
      <vt:lpstr>4.1.1 语言与程序概述</vt:lpstr>
      <vt:lpstr>4.1.1 语言与程序概述</vt:lpstr>
      <vt:lpstr>4.1.2 计算机中的数据</vt:lpstr>
      <vt:lpstr>4.1.2 计算机中的数据</vt:lpstr>
      <vt:lpstr>4.1.3 计算机中的变量</vt:lpstr>
      <vt:lpstr>4.1.3 计算机中的变量</vt:lpstr>
      <vt:lpstr>4.1.3 计算机中的变量</vt:lpstr>
      <vt:lpstr>4.1.3 计算机中的变量</vt:lpstr>
      <vt:lpstr>4.1.3 计算机中的变量</vt:lpstr>
      <vt:lpstr>4.1.3 计算机中的变量</vt:lpstr>
      <vt:lpstr>4.1.4 程序的基本控制结构</vt:lpstr>
      <vt:lpstr>4.1.4 程序的基本控制结构</vt:lpstr>
      <vt:lpstr>4.1.5 区别于人类思维的程序特性</vt:lpstr>
      <vt:lpstr>PowerPoint 演示文稿</vt:lpstr>
      <vt:lpstr>PowerPoint 演示文稿</vt:lpstr>
      <vt:lpstr>4.2.1 算法的认识</vt:lpstr>
      <vt:lpstr>4.2.1 算法的认识</vt:lpstr>
      <vt:lpstr>4.2.2 算法设计的准则</vt:lpstr>
      <vt:lpstr>4.2.3 算法的比较与分析</vt:lpstr>
      <vt:lpstr>4.2.4 算法设计的基本思想与方法</vt:lpstr>
      <vt:lpstr>4.2.4 算法设计的基本思想与方法</vt:lpstr>
      <vt:lpstr>4.2.4 算法设计的基本思想与方法</vt:lpstr>
      <vt:lpstr>PowerPoint 演示文稿</vt:lpstr>
      <vt:lpstr>PowerPoint 演示文稿</vt:lpstr>
      <vt:lpstr>4.3.1 软件开发的基本过程</vt:lpstr>
      <vt:lpstr>4.3.2 低代码开发</vt:lpstr>
      <vt:lpstr>4.3.2 低代码开发</vt:lpstr>
      <vt:lpstr>4.3.2 低代码开发</vt:lpstr>
      <vt:lpstr>PowerPoint 演示文稿</vt:lpstr>
      <vt:lpstr>拓展训练--利用 AIGC 相关工具制作短视频</vt:lpstr>
      <vt:lpstr>THANKS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lenovo</dc:creator>
  <cp:lastModifiedBy>lenovo</cp:lastModifiedBy>
  <cp:revision>11</cp:revision>
  <dcterms:created xsi:type="dcterms:W3CDTF">2023-08-09T12:44:00Z</dcterms:created>
  <dcterms:modified xsi:type="dcterms:W3CDTF">2024-06-20T03:25:33Z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17A7E9BA42CB44F5A5E816A6E6CAFE12_13</vt:lpwstr>
  </property>
  <property fmtid="{D5CDD505-2E9C-101B-9397-08002B2CF9AE}" pid="3" name="KSOProductBuildVer">
    <vt:lpwstr>2052-12.1.0.16929</vt:lpwstr>
  </property>
</Properties>
</file>