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274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0.svg" ContentType="image/svg+xml"/>
  <Override PartName="/ppt/media/image11.svg" ContentType="image/svg+xml"/>
  <Override PartName="/ppt/media/image12.svg" ContentType="image/svg+xml"/>
  <Override PartName="/ppt/media/image29.svg" ContentType="image/svg+xml"/>
  <Override PartName="/ppt/media/image30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5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37"/>
  </p:handoutMasterIdLst>
  <p:sldIdLst>
    <p:sldId id="257" r:id="rId4"/>
    <p:sldId id="258" r:id="rId5"/>
    <p:sldId id="260" r:id="rId6"/>
    <p:sldId id="265" r:id="rId7"/>
    <p:sldId id="261" r:id="rId9"/>
    <p:sldId id="266" r:id="rId10"/>
    <p:sldId id="297" r:id="rId11"/>
    <p:sldId id="290" r:id="rId12"/>
    <p:sldId id="291" r:id="rId13"/>
    <p:sldId id="564" r:id="rId14"/>
    <p:sldId id="565" r:id="rId15"/>
    <p:sldId id="566" r:id="rId16"/>
    <p:sldId id="567" r:id="rId17"/>
    <p:sldId id="568" r:id="rId18"/>
    <p:sldId id="569" r:id="rId19"/>
    <p:sldId id="570" r:id="rId20"/>
    <p:sldId id="298" r:id="rId21"/>
    <p:sldId id="299" r:id="rId22"/>
    <p:sldId id="300" r:id="rId23"/>
    <p:sldId id="571" r:id="rId24"/>
    <p:sldId id="572" r:id="rId25"/>
    <p:sldId id="573" r:id="rId26"/>
    <p:sldId id="531" r:id="rId27"/>
    <p:sldId id="532" r:id="rId28"/>
    <p:sldId id="545" r:id="rId29"/>
    <p:sldId id="546" r:id="rId30"/>
    <p:sldId id="547" r:id="rId31"/>
    <p:sldId id="574" r:id="rId32"/>
    <p:sldId id="548" r:id="rId33"/>
    <p:sldId id="331" r:id="rId34"/>
    <p:sldId id="332" r:id="rId35"/>
    <p:sldId id="333" r:id="rId36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3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275.xml"/><Relationship Id="rId43" Type="http://schemas.openxmlformats.org/officeDocument/2006/relationships/customXml" Target="../customXml/item1.xml"/><Relationship Id="rId42" Type="http://schemas.openxmlformats.org/officeDocument/2006/relationships/customXmlProps" Target="../customXml/itemProps274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cs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cs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+mn-ea"/>
        <a:cs typeface="微软雅黑" panose="020B050302020402020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+mn-ea"/>
        <a:cs typeface="微软雅黑" panose="020B050302020402020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+mn-ea"/>
        <a:cs typeface="微软雅黑" panose="020B050302020402020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+mn-ea"/>
        <a:cs typeface="微软雅黑" panose="020B050302020402020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+mn-ea"/>
        <a:cs typeface="微软雅黑" panose="020B050302020402020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2.png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NULL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image" Target="../media/image2.png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image" Target="NULL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60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image" Target="../media/image2.png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image" Target="NULL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6.xml"/><Relationship Id="rId13" Type="http://schemas.openxmlformats.org/officeDocument/2006/relationships/tags" Target="../tags/tag84.xml"/><Relationship Id="rId12" Type="http://schemas.openxmlformats.org/officeDocument/2006/relationships/tags" Target="../tags/tag83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image" Target="NULL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90.xml"/><Relationship Id="rId10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image" Target="NULL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97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image" Target="../media/image2.png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image" Target="NULL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35.xml"/><Relationship Id="rId13" Type="http://schemas.openxmlformats.org/officeDocument/2006/relationships/tags" Target="../tags/tag143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NULL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5.xml"/><Relationship Id="rId10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image" Target="NULL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22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ADMIN/AppData/Local/Temp/fig2wpp/@png2x_bg-2583&amp;3791.png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318" y="1562100"/>
            <a:ext cx="12191365" cy="32385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0800000" scaled="0"/>
          </a:gradFill>
          <a:ln w="25400">
            <a:noFill/>
          </a:ln>
          <a:effectLst>
            <a:outerShdw blurRad="254000" dist="50800" dir="5399997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7" name="Freeform 10"/>
          <p:cNvSpPr/>
          <p:nvPr userDrawn="1">
            <p:custDataLst>
              <p:tags r:id="rId6"/>
            </p:custDataLst>
          </p:nvPr>
        </p:nvSpPr>
        <p:spPr bwMode="auto">
          <a:xfrm>
            <a:off x="625287" y="2461446"/>
            <a:ext cx="10941426" cy="1439808"/>
          </a:xfrm>
          <a:custGeom>
            <a:avLst/>
            <a:gdLst>
              <a:gd name="T0" fmla="*/ 12960 w 23822"/>
              <a:gd name="T1" fmla="*/ 1770 h 3115"/>
              <a:gd name="T2" fmla="*/ 3135 w 23822"/>
              <a:gd name="T3" fmla="*/ 682 h 3115"/>
              <a:gd name="T4" fmla="*/ 4187 w 23822"/>
              <a:gd name="T5" fmla="*/ 2207 h 3115"/>
              <a:gd name="T6" fmla="*/ 3518 w 23822"/>
              <a:gd name="T7" fmla="*/ 682 h 3115"/>
              <a:gd name="T8" fmla="*/ 18941 w 23822"/>
              <a:gd name="T9" fmla="*/ 873 h 3115"/>
              <a:gd name="T10" fmla="*/ 19478 w 23822"/>
              <a:gd name="T11" fmla="*/ 2487 h 3115"/>
              <a:gd name="T12" fmla="*/ 20012 w 23822"/>
              <a:gd name="T13" fmla="*/ 873 h 3115"/>
              <a:gd name="T14" fmla="*/ 21929 w 23822"/>
              <a:gd name="T15" fmla="*/ 53 h 3115"/>
              <a:gd name="T16" fmla="*/ 23152 w 23822"/>
              <a:gd name="T17" fmla="*/ 53 h 3115"/>
              <a:gd name="T18" fmla="*/ 23240 w 23822"/>
              <a:gd name="T19" fmla="*/ 3061 h 3115"/>
              <a:gd name="T20" fmla="*/ 21983 w 23822"/>
              <a:gd name="T21" fmla="*/ 3061 h 3115"/>
              <a:gd name="T22" fmla="*/ 16972 w 23822"/>
              <a:gd name="T23" fmla="*/ 53 h 3115"/>
              <a:gd name="T24" fmla="*/ 16972 w 23822"/>
              <a:gd name="T25" fmla="*/ 3061 h 3115"/>
              <a:gd name="T26" fmla="*/ 16616 w 23822"/>
              <a:gd name="T27" fmla="*/ 53 h 3115"/>
              <a:gd name="T28" fmla="*/ 15777 w 23822"/>
              <a:gd name="T29" fmla="*/ 3061 h 3115"/>
              <a:gd name="T30" fmla="*/ 14263 w 23822"/>
              <a:gd name="T31" fmla="*/ 682 h 3115"/>
              <a:gd name="T32" fmla="*/ 12994 w 23822"/>
              <a:gd name="T33" fmla="*/ 53 h 3115"/>
              <a:gd name="T34" fmla="*/ 13182 w 23822"/>
              <a:gd name="T35" fmla="*/ 2398 h 3115"/>
              <a:gd name="T36" fmla="*/ 11178 w 23822"/>
              <a:gd name="T37" fmla="*/ 3061 h 3115"/>
              <a:gd name="T38" fmla="*/ 6207 w 23822"/>
              <a:gd name="T39" fmla="*/ 53 h 3115"/>
              <a:gd name="T40" fmla="*/ 6763 w 23822"/>
              <a:gd name="T41" fmla="*/ 2487 h 3115"/>
              <a:gd name="T42" fmla="*/ 7318 w 23822"/>
              <a:gd name="T43" fmla="*/ 53 h 3115"/>
              <a:gd name="T44" fmla="*/ 7839 w 23822"/>
              <a:gd name="T45" fmla="*/ 2533 h 3115"/>
              <a:gd name="T46" fmla="*/ 6111 w 23822"/>
              <a:gd name="T47" fmla="*/ 2966 h 3115"/>
              <a:gd name="T48" fmla="*/ 5536 w 23822"/>
              <a:gd name="T49" fmla="*/ 53 h 3115"/>
              <a:gd name="T50" fmla="*/ 4396 w 23822"/>
              <a:gd name="T51" fmla="*/ 231 h 3115"/>
              <a:gd name="T52" fmla="*/ 4925 w 23822"/>
              <a:gd name="T53" fmla="*/ 2368 h 3115"/>
              <a:gd name="T54" fmla="*/ 2464 w 23822"/>
              <a:gd name="T55" fmla="*/ 3061 h 3115"/>
              <a:gd name="T56" fmla="*/ 2024 w 23822"/>
              <a:gd name="T57" fmla="*/ 53 h 3115"/>
              <a:gd name="T58" fmla="*/ 671 w 23822"/>
              <a:gd name="T59" fmla="*/ 1230 h 3115"/>
              <a:gd name="T60" fmla="*/ 671 w 23822"/>
              <a:gd name="T61" fmla="*/ 1839 h 3115"/>
              <a:gd name="T62" fmla="*/ 2070 w 23822"/>
              <a:gd name="T63" fmla="*/ 3061 h 3115"/>
              <a:gd name="T64" fmla="*/ 19478 w 23822"/>
              <a:gd name="T65" fmla="*/ 0 h 3115"/>
              <a:gd name="T66" fmla="*/ 20892 w 23822"/>
              <a:gd name="T67" fmla="*/ 1559 h 3115"/>
              <a:gd name="T68" fmla="*/ 19478 w 23822"/>
              <a:gd name="T69" fmla="*/ 3115 h 3115"/>
              <a:gd name="T70" fmla="*/ 18060 w 23822"/>
              <a:gd name="T71" fmla="*/ 1559 h 3115"/>
              <a:gd name="T72" fmla="*/ 19478 w 23822"/>
              <a:gd name="T73" fmla="*/ 0 h 3115"/>
              <a:gd name="T74" fmla="*/ 11010 w 23822"/>
              <a:gd name="T75" fmla="*/ 743 h 3115"/>
              <a:gd name="T76" fmla="*/ 9841 w 23822"/>
              <a:gd name="T77" fmla="*/ 628 h 3115"/>
              <a:gd name="T78" fmla="*/ 9102 w 23822"/>
              <a:gd name="T79" fmla="*/ 1544 h 3115"/>
              <a:gd name="T80" fmla="*/ 9841 w 23822"/>
              <a:gd name="T81" fmla="*/ 2487 h 3115"/>
              <a:gd name="T82" fmla="*/ 11018 w 23822"/>
              <a:gd name="T83" fmla="*/ 2372 h 3115"/>
              <a:gd name="T84" fmla="*/ 9102 w 23822"/>
              <a:gd name="T85" fmla="*/ 2920 h 3115"/>
              <a:gd name="T86" fmla="*/ 8596 w 23822"/>
              <a:gd name="T87" fmla="*/ 733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822" h="3115">
                <a:moveTo>
                  <a:pt x="12642" y="935"/>
                </a:moveTo>
                <a:lnTo>
                  <a:pt x="12347" y="1770"/>
                </a:lnTo>
                <a:lnTo>
                  <a:pt x="12960" y="1770"/>
                </a:lnTo>
                <a:lnTo>
                  <a:pt x="12665" y="935"/>
                </a:lnTo>
                <a:lnTo>
                  <a:pt x="12642" y="935"/>
                </a:lnTo>
                <a:close/>
                <a:moveTo>
                  <a:pt x="3135" y="682"/>
                </a:moveTo>
                <a:lnTo>
                  <a:pt x="3135" y="2433"/>
                </a:lnTo>
                <a:lnTo>
                  <a:pt x="3488" y="2433"/>
                </a:lnTo>
                <a:cubicBezTo>
                  <a:pt x="3792" y="2433"/>
                  <a:pt x="4025" y="2358"/>
                  <a:pt x="4187" y="2207"/>
                </a:cubicBezTo>
                <a:cubicBezTo>
                  <a:pt x="4349" y="2056"/>
                  <a:pt x="4430" y="1840"/>
                  <a:pt x="4430" y="1559"/>
                </a:cubicBezTo>
                <a:cubicBezTo>
                  <a:pt x="4430" y="1276"/>
                  <a:pt x="4352" y="1059"/>
                  <a:pt x="4195" y="908"/>
                </a:cubicBezTo>
                <a:cubicBezTo>
                  <a:pt x="4037" y="757"/>
                  <a:pt x="3812" y="682"/>
                  <a:pt x="3518" y="682"/>
                </a:cubicBezTo>
                <a:lnTo>
                  <a:pt x="3135" y="682"/>
                </a:lnTo>
                <a:close/>
                <a:moveTo>
                  <a:pt x="19478" y="628"/>
                </a:moveTo>
                <a:cubicBezTo>
                  <a:pt x="19251" y="628"/>
                  <a:pt x="19072" y="710"/>
                  <a:pt x="18941" y="873"/>
                </a:cubicBezTo>
                <a:cubicBezTo>
                  <a:pt x="18811" y="1037"/>
                  <a:pt x="18746" y="1265"/>
                  <a:pt x="18746" y="1559"/>
                </a:cubicBezTo>
                <a:cubicBezTo>
                  <a:pt x="18746" y="1853"/>
                  <a:pt x="18811" y="2081"/>
                  <a:pt x="18941" y="2243"/>
                </a:cubicBezTo>
                <a:cubicBezTo>
                  <a:pt x="19072" y="2405"/>
                  <a:pt x="19251" y="2487"/>
                  <a:pt x="19478" y="2487"/>
                </a:cubicBezTo>
                <a:cubicBezTo>
                  <a:pt x="19703" y="2487"/>
                  <a:pt x="19880" y="2405"/>
                  <a:pt x="20011" y="2243"/>
                </a:cubicBezTo>
                <a:cubicBezTo>
                  <a:pt x="20141" y="2081"/>
                  <a:pt x="20206" y="1853"/>
                  <a:pt x="20206" y="1559"/>
                </a:cubicBezTo>
                <a:cubicBezTo>
                  <a:pt x="20206" y="1265"/>
                  <a:pt x="20141" y="1037"/>
                  <a:pt x="20012" y="873"/>
                </a:cubicBezTo>
                <a:cubicBezTo>
                  <a:pt x="19883" y="710"/>
                  <a:pt x="19705" y="628"/>
                  <a:pt x="19478" y="628"/>
                </a:cubicBezTo>
                <a:close/>
                <a:moveTo>
                  <a:pt x="21312" y="53"/>
                </a:moveTo>
                <a:lnTo>
                  <a:pt x="21929" y="53"/>
                </a:lnTo>
                <a:lnTo>
                  <a:pt x="23129" y="1827"/>
                </a:lnTo>
                <a:lnTo>
                  <a:pt x="23152" y="1827"/>
                </a:lnTo>
                <a:lnTo>
                  <a:pt x="23152" y="53"/>
                </a:lnTo>
                <a:lnTo>
                  <a:pt x="23822" y="53"/>
                </a:lnTo>
                <a:lnTo>
                  <a:pt x="23822" y="3061"/>
                </a:lnTo>
                <a:lnTo>
                  <a:pt x="23240" y="3061"/>
                </a:lnTo>
                <a:lnTo>
                  <a:pt x="22006" y="1287"/>
                </a:lnTo>
                <a:lnTo>
                  <a:pt x="21983" y="1287"/>
                </a:lnTo>
                <a:lnTo>
                  <a:pt x="21983" y="3061"/>
                </a:lnTo>
                <a:lnTo>
                  <a:pt x="21312" y="3061"/>
                </a:lnTo>
                <a:lnTo>
                  <a:pt x="21312" y="53"/>
                </a:lnTo>
                <a:close/>
                <a:moveTo>
                  <a:pt x="16972" y="53"/>
                </a:moveTo>
                <a:lnTo>
                  <a:pt x="17643" y="53"/>
                </a:lnTo>
                <a:lnTo>
                  <a:pt x="17643" y="3061"/>
                </a:lnTo>
                <a:lnTo>
                  <a:pt x="16972" y="3061"/>
                </a:lnTo>
                <a:lnTo>
                  <a:pt x="16972" y="53"/>
                </a:lnTo>
                <a:close/>
                <a:moveTo>
                  <a:pt x="14263" y="53"/>
                </a:moveTo>
                <a:lnTo>
                  <a:pt x="16616" y="53"/>
                </a:lnTo>
                <a:lnTo>
                  <a:pt x="16616" y="682"/>
                </a:lnTo>
                <a:lnTo>
                  <a:pt x="15777" y="682"/>
                </a:lnTo>
                <a:lnTo>
                  <a:pt x="15777" y="3061"/>
                </a:lnTo>
                <a:lnTo>
                  <a:pt x="15106" y="3061"/>
                </a:lnTo>
                <a:lnTo>
                  <a:pt x="15106" y="682"/>
                </a:lnTo>
                <a:lnTo>
                  <a:pt x="14263" y="682"/>
                </a:lnTo>
                <a:lnTo>
                  <a:pt x="14263" y="53"/>
                </a:lnTo>
                <a:close/>
                <a:moveTo>
                  <a:pt x="12308" y="53"/>
                </a:moveTo>
                <a:lnTo>
                  <a:pt x="12994" y="53"/>
                </a:lnTo>
                <a:lnTo>
                  <a:pt x="14129" y="3061"/>
                </a:lnTo>
                <a:lnTo>
                  <a:pt x="13416" y="3061"/>
                </a:lnTo>
                <a:lnTo>
                  <a:pt x="13182" y="2398"/>
                </a:lnTo>
                <a:lnTo>
                  <a:pt x="12121" y="2398"/>
                </a:lnTo>
                <a:lnTo>
                  <a:pt x="11887" y="3061"/>
                </a:lnTo>
                <a:lnTo>
                  <a:pt x="11178" y="3061"/>
                </a:lnTo>
                <a:lnTo>
                  <a:pt x="12308" y="53"/>
                </a:lnTo>
                <a:close/>
                <a:moveTo>
                  <a:pt x="5536" y="53"/>
                </a:moveTo>
                <a:lnTo>
                  <a:pt x="6207" y="53"/>
                </a:lnTo>
                <a:lnTo>
                  <a:pt x="6207" y="1824"/>
                </a:lnTo>
                <a:cubicBezTo>
                  <a:pt x="6207" y="2028"/>
                  <a:pt x="6257" y="2190"/>
                  <a:pt x="6356" y="2308"/>
                </a:cubicBezTo>
                <a:cubicBezTo>
                  <a:pt x="6456" y="2427"/>
                  <a:pt x="6591" y="2487"/>
                  <a:pt x="6763" y="2487"/>
                </a:cubicBezTo>
                <a:cubicBezTo>
                  <a:pt x="6934" y="2487"/>
                  <a:pt x="7069" y="2428"/>
                  <a:pt x="7169" y="2312"/>
                </a:cubicBezTo>
                <a:cubicBezTo>
                  <a:pt x="7268" y="2196"/>
                  <a:pt x="7318" y="2038"/>
                  <a:pt x="7318" y="1839"/>
                </a:cubicBezTo>
                <a:lnTo>
                  <a:pt x="7318" y="53"/>
                </a:lnTo>
                <a:lnTo>
                  <a:pt x="7989" y="53"/>
                </a:lnTo>
                <a:lnTo>
                  <a:pt x="7989" y="1866"/>
                </a:lnTo>
                <a:cubicBezTo>
                  <a:pt x="7989" y="2121"/>
                  <a:pt x="7939" y="2344"/>
                  <a:pt x="7839" y="2533"/>
                </a:cubicBezTo>
                <a:cubicBezTo>
                  <a:pt x="7740" y="2722"/>
                  <a:pt x="7597" y="2866"/>
                  <a:pt x="7412" y="2966"/>
                </a:cubicBezTo>
                <a:cubicBezTo>
                  <a:pt x="7227" y="3065"/>
                  <a:pt x="7010" y="3115"/>
                  <a:pt x="6763" y="3115"/>
                </a:cubicBezTo>
                <a:cubicBezTo>
                  <a:pt x="6512" y="3115"/>
                  <a:pt x="6295" y="3065"/>
                  <a:pt x="6111" y="2966"/>
                </a:cubicBezTo>
                <a:cubicBezTo>
                  <a:pt x="5927" y="2866"/>
                  <a:pt x="5785" y="2722"/>
                  <a:pt x="5686" y="2534"/>
                </a:cubicBezTo>
                <a:cubicBezTo>
                  <a:pt x="5586" y="2347"/>
                  <a:pt x="5536" y="2124"/>
                  <a:pt x="5536" y="1866"/>
                </a:cubicBezTo>
                <a:lnTo>
                  <a:pt x="5536" y="53"/>
                </a:lnTo>
                <a:close/>
                <a:moveTo>
                  <a:pt x="2464" y="53"/>
                </a:moveTo>
                <a:lnTo>
                  <a:pt x="3549" y="53"/>
                </a:lnTo>
                <a:cubicBezTo>
                  <a:pt x="3878" y="53"/>
                  <a:pt x="4161" y="113"/>
                  <a:pt x="4396" y="231"/>
                </a:cubicBezTo>
                <a:cubicBezTo>
                  <a:pt x="4631" y="350"/>
                  <a:pt x="4810" y="523"/>
                  <a:pt x="4932" y="749"/>
                </a:cubicBezTo>
                <a:cubicBezTo>
                  <a:pt x="5055" y="975"/>
                  <a:pt x="5116" y="1245"/>
                  <a:pt x="5116" y="1559"/>
                </a:cubicBezTo>
                <a:cubicBezTo>
                  <a:pt x="5116" y="1873"/>
                  <a:pt x="5052" y="2143"/>
                  <a:pt x="4925" y="2368"/>
                </a:cubicBezTo>
                <a:cubicBezTo>
                  <a:pt x="4797" y="2593"/>
                  <a:pt x="4611" y="2764"/>
                  <a:pt x="4367" y="2883"/>
                </a:cubicBezTo>
                <a:cubicBezTo>
                  <a:pt x="4123" y="3002"/>
                  <a:pt x="3829" y="3061"/>
                  <a:pt x="3484" y="3061"/>
                </a:cubicBezTo>
                <a:lnTo>
                  <a:pt x="2464" y="3061"/>
                </a:lnTo>
                <a:lnTo>
                  <a:pt x="2464" y="53"/>
                </a:lnTo>
                <a:close/>
                <a:moveTo>
                  <a:pt x="0" y="53"/>
                </a:moveTo>
                <a:lnTo>
                  <a:pt x="2024" y="53"/>
                </a:lnTo>
                <a:lnTo>
                  <a:pt x="2024" y="663"/>
                </a:lnTo>
                <a:lnTo>
                  <a:pt x="671" y="663"/>
                </a:lnTo>
                <a:lnTo>
                  <a:pt x="671" y="1230"/>
                </a:lnTo>
                <a:lnTo>
                  <a:pt x="1951" y="1230"/>
                </a:lnTo>
                <a:lnTo>
                  <a:pt x="1951" y="1839"/>
                </a:lnTo>
                <a:lnTo>
                  <a:pt x="671" y="1839"/>
                </a:lnTo>
                <a:lnTo>
                  <a:pt x="671" y="2452"/>
                </a:lnTo>
                <a:lnTo>
                  <a:pt x="2070" y="2452"/>
                </a:lnTo>
                <a:lnTo>
                  <a:pt x="2070" y="3061"/>
                </a:lnTo>
                <a:lnTo>
                  <a:pt x="0" y="3061"/>
                </a:lnTo>
                <a:lnTo>
                  <a:pt x="0" y="53"/>
                </a:lnTo>
                <a:close/>
                <a:moveTo>
                  <a:pt x="19478" y="0"/>
                </a:moveTo>
                <a:cubicBezTo>
                  <a:pt x="19767" y="0"/>
                  <a:pt x="20017" y="62"/>
                  <a:pt x="20229" y="185"/>
                </a:cubicBezTo>
                <a:cubicBezTo>
                  <a:pt x="20441" y="309"/>
                  <a:pt x="20605" y="488"/>
                  <a:pt x="20719" y="722"/>
                </a:cubicBezTo>
                <a:cubicBezTo>
                  <a:pt x="20834" y="956"/>
                  <a:pt x="20892" y="1235"/>
                  <a:pt x="20892" y="1559"/>
                </a:cubicBezTo>
                <a:cubicBezTo>
                  <a:pt x="20892" y="1881"/>
                  <a:pt x="20834" y="2159"/>
                  <a:pt x="20719" y="2393"/>
                </a:cubicBezTo>
                <a:cubicBezTo>
                  <a:pt x="20605" y="2626"/>
                  <a:pt x="20441" y="2805"/>
                  <a:pt x="20229" y="2929"/>
                </a:cubicBezTo>
                <a:cubicBezTo>
                  <a:pt x="20017" y="3053"/>
                  <a:pt x="19767" y="3115"/>
                  <a:pt x="19478" y="3115"/>
                </a:cubicBezTo>
                <a:cubicBezTo>
                  <a:pt x="19187" y="3115"/>
                  <a:pt x="18935" y="3053"/>
                  <a:pt x="18723" y="2929"/>
                </a:cubicBezTo>
                <a:cubicBezTo>
                  <a:pt x="18511" y="2805"/>
                  <a:pt x="18347" y="2626"/>
                  <a:pt x="18233" y="2393"/>
                </a:cubicBezTo>
                <a:cubicBezTo>
                  <a:pt x="18118" y="2159"/>
                  <a:pt x="18060" y="1881"/>
                  <a:pt x="18060" y="1559"/>
                </a:cubicBezTo>
                <a:cubicBezTo>
                  <a:pt x="18060" y="1235"/>
                  <a:pt x="18118" y="956"/>
                  <a:pt x="18233" y="722"/>
                </a:cubicBezTo>
                <a:cubicBezTo>
                  <a:pt x="18347" y="488"/>
                  <a:pt x="18511" y="309"/>
                  <a:pt x="18723" y="185"/>
                </a:cubicBezTo>
                <a:cubicBezTo>
                  <a:pt x="18935" y="62"/>
                  <a:pt x="19187" y="0"/>
                  <a:pt x="19478" y="0"/>
                </a:cubicBezTo>
                <a:close/>
                <a:moveTo>
                  <a:pt x="9880" y="0"/>
                </a:moveTo>
                <a:cubicBezTo>
                  <a:pt x="10145" y="0"/>
                  <a:pt x="10373" y="65"/>
                  <a:pt x="10562" y="197"/>
                </a:cubicBezTo>
                <a:cubicBezTo>
                  <a:pt x="10751" y="329"/>
                  <a:pt x="10900" y="511"/>
                  <a:pt x="11010" y="743"/>
                </a:cubicBezTo>
                <a:lnTo>
                  <a:pt x="10416" y="1007"/>
                </a:lnTo>
                <a:cubicBezTo>
                  <a:pt x="10363" y="882"/>
                  <a:pt x="10285" y="788"/>
                  <a:pt x="10184" y="724"/>
                </a:cubicBezTo>
                <a:cubicBezTo>
                  <a:pt x="10083" y="660"/>
                  <a:pt x="9969" y="628"/>
                  <a:pt x="9841" y="628"/>
                </a:cubicBezTo>
                <a:cubicBezTo>
                  <a:pt x="9696" y="628"/>
                  <a:pt x="9567" y="666"/>
                  <a:pt x="9456" y="741"/>
                </a:cubicBezTo>
                <a:cubicBezTo>
                  <a:pt x="9345" y="816"/>
                  <a:pt x="9258" y="923"/>
                  <a:pt x="9196" y="1061"/>
                </a:cubicBezTo>
                <a:cubicBezTo>
                  <a:pt x="9133" y="1199"/>
                  <a:pt x="9102" y="1360"/>
                  <a:pt x="9102" y="1544"/>
                </a:cubicBezTo>
                <a:cubicBezTo>
                  <a:pt x="9102" y="1733"/>
                  <a:pt x="9133" y="1898"/>
                  <a:pt x="9196" y="2040"/>
                </a:cubicBezTo>
                <a:cubicBezTo>
                  <a:pt x="9258" y="2182"/>
                  <a:pt x="9345" y="2292"/>
                  <a:pt x="9456" y="2370"/>
                </a:cubicBezTo>
                <a:cubicBezTo>
                  <a:pt x="9567" y="2448"/>
                  <a:pt x="9696" y="2487"/>
                  <a:pt x="9841" y="2487"/>
                </a:cubicBezTo>
                <a:cubicBezTo>
                  <a:pt x="9964" y="2487"/>
                  <a:pt x="10075" y="2454"/>
                  <a:pt x="10173" y="2389"/>
                </a:cubicBezTo>
                <a:cubicBezTo>
                  <a:pt x="10271" y="2324"/>
                  <a:pt x="10355" y="2230"/>
                  <a:pt x="10424" y="2107"/>
                </a:cubicBezTo>
                <a:lnTo>
                  <a:pt x="11018" y="2372"/>
                </a:lnTo>
                <a:cubicBezTo>
                  <a:pt x="10905" y="2609"/>
                  <a:pt x="10748" y="2792"/>
                  <a:pt x="10545" y="2922"/>
                </a:cubicBezTo>
                <a:cubicBezTo>
                  <a:pt x="10341" y="3051"/>
                  <a:pt x="10108" y="3115"/>
                  <a:pt x="9845" y="3115"/>
                </a:cubicBezTo>
                <a:cubicBezTo>
                  <a:pt x="9567" y="3115"/>
                  <a:pt x="9319" y="3050"/>
                  <a:pt x="9102" y="2920"/>
                </a:cubicBezTo>
                <a:cubicBezTo>
                  <a:pt x="8885" y="2789"/>
                  <a:pt x="8715" y="2605"/>
                  <a:pt x="8594" y="2366"/>
                </a:cubicBezTo>
                <a:cubicBezTo>
                  <a:pt x="8473" y="2127"/>
                  <a:pt x="8412" y="1853"/>
                  <a:pt x="8412" y="1544"/>
                </a:cubicBezTo>
                <a:cubicBezTo>
                  <a:pt x="8412" y="1237"/>
                  <a:pt x="8473" y="967"/>
                  <a:pt x="8596" y="733"/>
                </a:cubicBezTo>
                <a:cubicBezTo>
                  <a:pt x="8719" y="500"/>
                  <a:pt x="8891" y="319"/>
                  <a:pt x="9113" y="191"/>
                </a:cubicBezTo>
                <a:cubicBezTo>
                  <a:pt x="9336" y="63"/>
                  <a:pt x="9591" y="0"/>
                  <a:pt x="9880" y="0"/>
                </a:cubicBezTo>
                <a:close/>
              </a:path>
            </a:pathLst>
          </a:custGeom>
          <a:noFill/>
          <a:ln w="19050" cap="flat">
            <a:gradFill>
              <a:gsLst>
                <a:gs pos="0">
                  <a:srgbClr val="FFFFFF">
                    <a:alpha val="11765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微软雅黑" panose="020B0503020204020204" charset="-122"/>
            </a:endParaRPr>
          </a:p>
        </p:txBody>
      </p:sp>
      <p:pic>
        <p:nvPicPr>
          <p:cNvPr id="15" name="图片 14" descr="C:/Users/ADMIN/AppData/Local/Temp/fig2wpp/@png2x-2574&amp;2537.png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r:link="rId4"/>
          <a:srcRect b="11680"/>
          <a:stretch>
            <a:fillRect/>
          </a:stretch>
        </p:blipFill>
        <p:spPr>
          <a:xfrm>
            <a:off x="4352925" y="673100"/>
            <a:ext cx="3486150" cy="1574800"/>
          </a:xfrm>
          <a:prstGeom prst="rect">
            <a:avLst/>
          </a:prstGeom>
          <a:effectLst>
            <a:outerShdw blurRad="279400" dist="50800" dir="2640000" algn="t" rotWithShape="0">
              <a:schemeClr val="accent1">
                <a:lumMod val="50000"/>
                <a:alpha val="56000"/>
              </a:scheme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9"/>
            </p:custDataLst>
          </p:nvPr>
        </p:nvSpPr>
        <p:spPr>
          <a:xfrm>
            <a:off x="838200" y="2145664"/>
            <a:ext cx="10515600" cy="1540715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6200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838200" y="4314825"/>
            <a:ext cx="10515600" cy="485776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lt1">
                    <a:lumMod val="10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800" b="0"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ADMIN/AppData/Local/Temp/fig2wpp/@png2x_bg-2603&amp;1175.png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>
            <a:off x="0" y="1562100"/>
            <a:ext cx="12191365" cy="32385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lumMod val="50000"/>
                  <a:alpha val="100000"/>
                </a:schemeClr>
              </a:gs>
            </a:gsLst>
            <a:lin ang="10800000" scaled="0"/>
          </a:gradFill>
          <a:ln w="25400">
            <a:noFill/>
          </a:ln>
          <a:effectLst>
            <a:outerShdw blurRad="254000" dist="50800" dir="5399997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微软雅黑" panose="020B0503020204020204" charset="-122"/>
            </a:endParaRPr>
          </a:p>
        </p:txBody>
      </p:sp>
      <p:sp>
        <p:nvSpPr>
          <p:cNvPr id="3" name="Freeform 10"/>
          <p:cNvSpPr/>
          <p:nvPr userDrawn="1">
            <p:custDataLst>
              <p:tags r:id="rId6"/>
            </p:custDataLst>
          </p:nvPr>
        </p:nvSpPr>
        <p:spPr bwMode="auto">
          <a:xfrm>
            <a:off x="625287" y="2461446"/>
            <a:ext cx="10941426" cy="1439808"/>
          </a:xfrm>
          <a:custGeom>
            <a:avLst/>
            <a:gdLst>
              <a:gd name="T0" fmla="*/ 12960 w 23822"/>
              <a:gd name="T1" fmla="*/ 1770 h 3115"/>
              <a:gd name="T2" fmla="*/ 3135 w 23822"/>
              <a:gd name="T3" fmla="*/ 682 h 3115"/>
              <a:gd name="T4" fmla="*/ 4187 w 23822"/>
              <a:gd name="T5" fmla="*/ 2207 h 3115"/>
              <a:gd name="T6" fmla="*/ 3518 w 23822"/>
              <a:gd name="T7" fmla="*/ 682 h 3115"/>
              <a:gd name="T8" fmla="*/ 18941 w 23822"/>
              <a:gd name="T9" fmla="*/ 873 h 3115"/>
              <a:gd name="T10" fmla="*/ 19478 w 23822"/>
              <a:gd name="T11" fmla="*/ 2487 h 3115"/>
              <a:gd name="T12" fmla="*/ 20012 w 23822"/>
              <a:gd name="T13" fmla="*/ 873 h 3115"/>
              <a:gd name="T14" fmla="*/ 21929 w 23822"/>
              <a:gd name="T15" fmla="*/ 53 h 3115"/>
              <a:gd name="T16" fmla="*/ 23152 w 23822"/>
              <a:gd name="T17" fmla="*/ 53 h 3115"/>
              <a:gd name="T18" fmla="*/ 23240 w 23822"/>
              <a:gd name="T19" fmla="*/ 3061 h 3115"/>
              <a:gd name="T20" fmla="*/ 21983 w 23822"/>
              <a:gd name="T21" fmla="*/ 3061 h 3115"/>
              <a:gd name="T22" fmla="*/ 16972 w 23822"/>
              <a:gd name="T23" fmla="*/ 53 h 3115"/>
              <a:gd name="T24" fmla="*/ 16972 w 23822"/>
              <a:gd name="T25" fmla="*/ 3061 h 3115"/>
              <a:gd name="T26" fmla="*/ 16616 w 23822"/>
              <a:gd name="T27" fmla="*/ 53 h 3115"/>
              <a:gd name="T28" fmla="*/ 15777 w 23822"/>
              <a:gd name="T29" fmla="*/ 3061 h 3115"/>
              <a:gd name="T30" fmla="*/ 14263 w 23822"/>
              <a:gd name="T31" fmla="*/ 682 h 3115"/>
              <a:gd name="T32" fmla="*/ 12994 w 23822"/>
              <a:gd name="T33" fmla="*/ 53 h 3115"/>
              <a:gd name="T34" fmla="*/ 13182 w 23822"/>
              <a:gd name="T35" fmla="*/ 2398 h 3115"/>
              <a:gd name="T36" fmla="*/ 11178 w 23822"/>
              <a:gd name="T37" fmla="*/ 3061 h 3115"/>
              <a:gd name="T38" fmla="*/ 6207 w 23822"/>
              <a:gd name="T39" fmla="*/ 53 h 3115"/>
              <a:gd name="T40" fmla="*/ 6763 w 23822"/>
              <a:gd name="T41" fmla="*/ 2487 h 3115"/>
              <a:gd name="T42" fmla="*/ 7318 w 23822"/>
              <a:gd name="T43" fmla="*/ 53 h 3115"/>
              <a:gd name="T44" fmla="*/ 7839 w 23822"/>
              <a:gd name="T45" fmla="*/ 2533 h 3115"/>
              <a:gd name="T46" fmla="*/ 6111 w 23822"/>
              <a:gd name="T47" fmla="*/ 2966 h 3115"/>
              <a:gd name="T48" fmla="*/ 5536 w 23822"/>
              <a:gd name="T49" fmla="*/ 53 h 3115"/>
              <a:gd name="T50" fmla="*/ 4396 w 23822"/>
              <a:gd name="T51" fmla="*/ 231 h 3115"/>
              <a:gd name="T52" fmla="*/ 4925 w 23822"/>
              <a:gd name="T53" fmla="*/ 2368 h 3115"/>
              <a:gd name="T54" fmla="*/ 2464 w 23822"/>
              <a:gd name="T55" fmla="*/ 3061 h 3115"/>
              <a:gd name="T56" fmla="*/ 2024 w 23822"/>
              <a:gd name="T57" fmla="*/ 53 h 3115"/>
              <a:gd name="T58" fmla="*/ 671 w 23822"/>
              <a:gd name="T59" fmla="*/ 1230 h 3115"/>
              <a:gd name="T60" fmla="*/ 671 w 23822"/>
              <a:gd name="T61" fmla="*/ 1839 h 3115"/>
              <a:gd name="T62" fmla="*/ 2070 w 23822"/>
              <a:gd name="T63" fmla="*/ 3061 h 3115"/>
              <a:gd name="T64" fmla="*/ 19478 w 23822"/>
              <a:gd name="T65" fmla="*/ 0 h 3115"/>
              <a:gd name="T66" fmla="*/ 20892 w 23822"/>
              <a:gd name="T67" fmla="*/ 1559 h 3115"/>
              <a:gd name="T68" fmla="*/ 19478 w 23822"/>
              <a:gd name="T69" fmla="*/ 3115 h 3115"/>
              <a:gd name="T70" fmla="*/ 18060 w 23822"/>
              <a:gd name="T71" fmla="*/ 1559 h 3115"/>
              <a:gd name="T72" fmla="*/ 19478 w 23822"/>
              <a:gd name="T73" fmla="*/ 0 h 3115"/>
              <a:gd name="T74" fmla="*/ 11010 w 23822"/>
              <a:gd name="T75" fmla="*/ 743 h 3115"/>
              <a:gd name="T76" fmla="*/ 9841 w 23822"/>
              <a:gd name="T77" fmla="*/ 628 h 3115"/>
              <a:gd name="T78" fmla="*/ 9102 w 23822"/>
              <a:gd name="T79" fmla="*/ 1544 h 3115"/>
              <a:gd name="T80" fmla="*/ 9841 w 23822"/>
              <a:gd name="T81" fmla="*/ 2487 h 3115"/>
              <a:gd name="T82" fmla="*/ 11018 w 23822"/>
              <a:gd name="T83" fmla="*/ 2372 h 3115"/>
              <a:gd name="T84" fmla="*/ 9102 w 23822"/>
              <a:gd name="T85" fmla="*/ 2920 h 3115"/>
              <a:gd name="T86" fmla="*/ 8596 w 23822"/>
              <a:gd name="T87" fmla="*/ 733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822" h="3115">
                <a:moveTo>
                  <a:pt x="12642" y="935"/>
                </a:moveTo>
                <a:lnTo>
                  <a:pt x="12347" y="1770"/>
                </a:lnTo>
                <a:lnTo>
                  <a:pt x="12960" y="1770"/>
                </a:lnTo>
                <a:lnTo>
                  <a:pt x="12665" y="935"/>
                </a:lnTo>
                <a:lnTo>
                  <a:pt x="12642" y="935"/>
                </a:lnTo>
                <a:close/>
                <a:moveTo>
                  <a:pt x="3135" y="682"/>
                </a:moveTo>
                <a:lnTo>
                  <a:pt x="3135" y="2433"/>
                </a:lnTo>
                <a:lnTo>
                  <a:pt x="3488" y="2433"/>
                </a:lnTo>
                <a:cubicBezTo>
                  <a:pt x="3792" y="2433"/>
                  <a:pt x="4025" y="2358"/>
                  <a:pt x="4187" y="2207"/>
                </a:cubicBezTo>
                <a:cubicBezTo>
                  <a:pt x="4349" y="2056"/>
                  <a:pt x="4430" y="1840"/>
                  <a:pt x="4430" y="1559"/>
                </a:cubicBezTo>
                <a:cubicBezTo>
                  <a:pt x="4430" y="1276"/>
                  <a:pt x="4352" y="1059"/>
                  <a:pt x="4195" y="908"/>
                </a:cubicBezTo>
                <a:cubicBezTo>
                  <a:pt x="4037" y="757"/>
                  <a:pt x="3812" y="682"/>
                  <a:pt x="3518" y="682"/>
                </a:cubicBezTo>
                <a:lnTo>
                  <a:pt x="3135" y="682"/>
                </a:lnTo>
                <a:close/>
                <a:moveTo>
                  <a:pt x="19478" y="628"/>
                </a:moveTo>
                <a:cubicBezTo>
                  <a:pt x="19251" y="628"/>
                  <a:pt x="19072" y="710"/>
                  <a:pt x="18941" y="873"/>
                </a:cubicBezTo>
                <a:cubicBezTo>
                  <a:pt x="18811" y="1037"/>
                  <a:pt x="18746" y="1265"/>
                  <a:pt x="18746" y="1559"/>
                </a:cubicBezTo>
                <a:cubicBezTo>
                  <a:pt x="18746" y="1853"/>
                  <a:pt x="18811" y="2081"/>
                  <a:pt x="18941" y="2243"/>
                </a:cubicBezTo>
                <a:cubicBezTo>
                  <a:pt x="19072" y="2405"/>
                  <a:pt x="19251" y="2487"/>
                  <a:pt x="19478" y="2487"/>
                </a:cubicBezTo>
                <a:cubicBezTo>
                  <a:pt x="19703" y="2487"/>
                  <a:pt x="19880" y="2405"/>
                  <a:pt x="20011" y="2243"/>
                </a:cubicBezTo>
                <a:cubicBezTo>
                  <a:pt x="20141" y="2081"/>
                  <a:pt x="20206" y="1853"/>
                  <a:pt x="20206" y="1559"/>
                </a:cubicBezTo>
                <a:cubicBezTo>
                  <a:pt x="20206" y="1265"/>
                  <a:pt x="20141" y="1037"/>
                  <a:pt x="20012" y="873"/>
                </a:cubicBezTo>
                <a:cubicBezTo>
                  <a:pt x="19883" y="710"/>
                  <a:pt x="19705" y="628"/>
                  <a:pt x="19478" y="628"/>
                </a:cubicBezTo>
                <a:close/>
                <a:moveTo>
                  <a:pt x="21312" y="53"/>
                </a:moveTo>
                <a:lnTo>
                  <a:pt x="21929" y="53"/>
                </a:lnTo>
                <a:lnTo>
                  <a:pt x="23129" y="1827"/>
                </a:lnTo>
                <a:lnTo>
                  <a:pt x="23152" y="1827"/>
                </a:lnTo>
                <a:lnTo>
                  <a:pt x="23152" y="53"/>
                </a:lnTo>
                <a:lnTo>
                  <a:pt x="23822" y="53"/>
                </a:lnTo>
                <a:lnTo>
                  <a:pt x="23822" y="3061"/>
                </a:lnTo>
                <a:lnTo>
                  <a:pt x="23240" y="3061"/>
                </a:lnTo>
                <a:lnTo>
                  <a:pt x="22006" y="1287"/>
                </a:lnTo>
                <a:lnTo>
                  <a:pt x="21983" y="1287"/>
                </a:lnTo>
                <a:lnTo>
                  <a:pt x="21983" y="3061"/>
                </a:lnTo>
                <a:lnTo>
                  <a:pt x="21312" y="3061"/>
                </a:lnTo>
                <a:lnTo>
                  <a:pt x="21312" y="53"/>
                </a:lnTo>
                <a:close/>
                <a:moveTo>
                  <a:pt x="16972" y="53"/>
                </a:moveTo>
                <a:lnTo>
                  <a:pt x="17643" y="53"/>
                </a:lnTo>
                <a:lnTo>
                  <a:pt x="17643" y="3061"/>
                </a:lnTo>
                <a:lnTo>
                  <a:pt x="16972" y="3061"/>
                </a:lnTo>
                <a:lnTo>
                  <a:pt x="16972" y="53"/>
                </a:lnTo>
                <a:close/>
                <a:moveTo>
                  <a:pt x="14263" y="53"/>
                </a:moveTo>
                <a:lnTo>
                  <a:pt x="16616" y="53"/>
                </a:lnTo>
                <a:lnTo>
                  <a:pt x="16616" y="682"/>
                </a:lnTo>
                <a:lnTo>
                  <a:pt x="15777" y="682"/>
                </a:lnTo>
                <a:lnTo>
                  <a:pt x="15777" y="3061"/>
                </a:lnTo>
                <a:lnTo>
                  <a:pt x="15106" y="3061"/>
                </a:lnTo>
                <a:lnTo>
                  <a:pt x="15106" y="682"/>
                </a:lnTo>
                <a:lnTo>
                  <a:pt x="14263" y="682"/>
                </a:lnTo>
                <a:lnTo>
                  <a:pt x="14263" y="53"/>
                </a:lnTo>
                <a:close/>
                <a:moveTo>
                  <a:pt x="12308" y="53"/>
                </a:moveTo>
                <a:lnTo>
                  <a:pt x="12994" y="53"/>
                </a:lnTo>
                <a:lnTo>
                  <a:pt x="14129" y="3061"/>
                </a:lnTo>
                <a:lnTo>
                  <a:pt x="13416" y="3061"/>
                </a:lnTo>
                <a:lnTo>
                  <a:pt x="13182" y="2398"/>
                </a:lnTo>
                <a:lnTo>
                  <a:pt x="12121" y="2398"/>
                </a:lnTo>
                <a:lnTo>
                  <a:pt x="11887" y="3061"/>
                </a:lnTo>
                <a:lnTo>
                  <a:pt x="11178" y="3061"/>
                </a:lnTo>
                <a:lnTo>
                  <a:pt x="12308" y="53"/>
                </a:lnTo>
                <a:close/>
                <a:moveTo>
                  <a:pt x="5536" y="53"/>
                </a:moveTo>
                <a:lnTo>
                  <a:pt x="6207" y="53"/>
                </a:lnTo>
                <a:lnTo>
                  <a:pt x="6207" y="1824"/>
                </a:lnTo>
                <a:cubicBezTo>
                  <a:pt x="6207" y="2028"/>
                  <a:pt x="6257" y="2190"/>
                  <a:pt x="6356" y="2308"/>
                </a:cubicBezTo>
                <a:cubicBezTo>
                  <a:pt x="6456" y="2427"/>
                  <a:pt x="6591" y="2487"/>
                  <a:pt x="6763" y="2487"/>
                </a:cubicBezTo>
                <a:cubicBezTo>
                  <a:pt x="6934" y="2487"/>
                  <a:pt x="7069" y="2428"/>
                  <a:pt x="7169" y="2312"/>
                </a:cubicBezTo>
                <a:cubicBezTo>
                  <a:pt x="7268" y="2196"/>
                  <a:pt x="7318" y="2038"/>
                  <a:pt x="7318" y="1839"/>
                </a:cubicBezTo>
                <a:lnTo>
                  <a:pt x="7318" y="53"/>
                </a:lnTo>
                <a:lnTo>
                  <a:pt x="7989" y="53"/>
                </a:lnTo>
                <a:lnTo>
                  <a:pt x="7989" y="1866"/>
                </a:lnTo>
                <a:cubicBezTo>
                  <a:pt x="7989" y="2121"/>
                  <a:pt x="7939" y="2344"/>
                  <a:pt x="7839" y="2533"/>
                </a:cubicBezTo>
                <a:cubicBezTo>
                  <a:pt x="7740" y="2722"/>
                  <a:pt x="7597" y="2866"/>
                  <a:pt x="7412" y="2966"/>
                </a:cubicBezTo>
                <a:cubicBezTo>
                  <a:pt x="7227" y="3065"/>
                  <a:pt x="7010" y="3115"/>
                  <a:pt x="6763" y="3115"/>
                </a:cubicBezTo>
                <a:cubicBezTo>
                  <a:pt x="6512" y="3115"/>
                  <a:pt x="6295" y="3065"/>
                  <a:pt x="6111" y="2966"/>
                </a:cubicBezTo>
                <a:cubicBezTo>
                  <a:pt x="5927" y="2866"/>
                  <a:pt x="5785" y="2722"/>
                  <a:pt x="5686" y="2534"/>
                </a:cubicBezTo>
                <a:cubicBezTo>
                  <a:pt x="5586" y="2347"/>
                  <a:pt x="5536" y="2124"/>
                  <a:pt x="5536" y="1866"/>
                </a:cubicBezTo>
                <a:lnTo>
                  <a:pt x="5536" y="53"/>
                </a:lnTo>
                <a:close/>
                <a:moveTo>
                  <a:pt x="2464" y="53"/>
                </a:moveTo>
                <a:lnTo>
                  <a:pt x="3549" y="53"/>
                </a:lnTo>
                <a:cubicBezTo>
                  <a:pt x="3878" y="53"/>
                  <a:pt x="4161" y="113"/>
                  <a:pt x="4396" y="231"/>
                </a:cubicBezTo>
                <a:cubicBezTo>
                  <a:pt x="4631" y="350"/>
                  <a:pt x="4810" y="523"/>
                  <a:pt x="4932" y="749"/>
                </a:cubicBezTo>
                <a:cubicBezTo>
                  <a:pt x="5055" y="975"/>
                  <a:pt x="5116" y="1245"/>
                  <a:pt x="5116" y="1559"/>
                </a:cubicBezTo>
                <a:cubicBezTo>
                  <a:pt x="5116" y="1873"/>
                  <a:pt x="5052" y="2143"/>
                  <a:pt x="4925" y="2368"/>
                </a:cubicBezTo>
                <a:cubicBezTo>
                  <a:pt x="4797" y="2593"/>
                  <a:pt x="4611" y="2764"/>
                  <a:pt x="4367" y="2883"/>
                </a:cubicBezTo>
                <a:cubicBezTo>
                  <a:pt x="4123" y="3002"/>
                  <a:pt x="3829" y="3061"/>
                  <a:pt x="3484" y="3061"/>
                </a:cubicBezTo>
                <a:lnTo>
                  <a:pt x="2464" y="3061"/>
                </a:lnTo>
                <a:lnTo>
                  <a:pt x="2464" y="53"/>
                </a:lnTo>
                <a:close/>
                <a:moveTo>
                  <a:pt x="0" y="53"/>
                </a:moveTo>
                <a:lnTo>
                  <a:pt x="2024" y="53"/>
                </a:lnTo>
                <a:lnTo>
                  <a:pt x="2024" y="663"/>
                </a:lnTo>
                <a:lnTo>
                  <a:pt x="671" y="663"/>
                </a:lnTo>
                <a:lnTo>
                  <a:pt x="671" y="1230"/>
                </a:lnTo>
                <a:lnTo>
                  <a:pt x="1951" y="1230"/>
                </a:lnTo>
                <a:lnTo>
                  <a:pt x="1951" y="1839"/>
                </a:lnTo>
                <a:lnTo>
                  <a:pt x="671" y="1839"/>
                </a:lnTo>
                <a:lnTo>
                  <a:pt x="671" y="2452"/>
                </a:lnTo>
                <a:lnTo>
                  <a:pt x="2070" y="2452"/>
                </a:lnTo>
                <a:lnTo>
                  <a:pt x="2070" y="3061"/>
                </a:lnTo>
                <a:lnTo>
                  <a:pt x="0" y="3061"/>
                </a:lnTo>
                <a:lnTo>
                  <a:pt x="0" y="53"/>
                </a:lnTo>
                <a:close/>
                <a:moveTo>
                  <a:pt x="19478" y="0"/>
                </a:moveTo>
                <a:cubicBezTo>
                  <a:pt x="19767" y="0"/>
                  <a:pt x="20017" y="62"/>
                  <a:pt x="20229" y="185"/>
                </a:cubicBezTo>
                <a:cubicBezTo>
                  <a:pt x="20441" y="309"/>
                  <a:pt x="20605" y="488"/>
                  <a:pt x="20719" y="722"/>
                </a:cubicBezTo>
                <a:cubicBezTo>
                  <a:pt x="20834" y="956"/>
                  <a:pt x="20892" y="1235"/>
                  <a:pt x="20892" y="1559"/>
                </a:cubicBezTo>
                <a:cubicBezTo>
                  <a:pt x="20892" y="1881"/>
                  <a:pt x="20834" y="2159"/>
                  <a:pt x="20719" y="2393"/>
                </a:cubicBezTo>
                <a:cubicBezTo>
                  <a:pt x="20605" y="2626"/>
                  <a:pt x="20441" y="2805"/>
                  <a:pt x="20229" y="2929"/>
                </a:cubicBezTo>
                <a:cubicBezTo>
                  <a:pt x="20017" y="3053"/>
                  <a:pt x="19767" y="3115"/>
                  <a:pt x="19478" y="3115"/>
                </a:cubicBezTo>
                <a:cubicBezTo>
                  <a:pt x="19187" y="3115"/>
                  <a:pt x="18935" y="3053"/>
                  <a:pt x="18723" y="2929"/>
                </a:cubicBezTo>
                <a:cubicBezTo>
                  <a:pt x="18511" y="2805"/>
                  <a:pt x="18347" y="2626"/>
                  <a:pt x="18233" y="2393"/>
                </a:cubicBezTo>
                <a:cubicBezTo>
                  <a:pt x="18118" y="2159"/>
                  <a:pt x="18060" y="1881"/>
                  <a:pt x="18060" y="1559"/>
                </a:cubicBezTo>
                <a:cubicBezTo>
                  <a:pt x="18060" y="1235"/>
                  <a:pt x="18118" y="956"/>
                  <a:pt x="18233" y="722"/>
                </a:cubicBezTo>
                <a:cubicBezTo>
                  <a:pt x="18347" y="488"/>
                  <a:pt x="18511" y="309"/>
                  <a:pt x="18723" y="185"/>
                </a:cubicBezTo>
                <a:cubicBezTo>
                  <a:pt x="18935" y="62"/>
                  <a:pt x="19187" y="0"/>
                  <a:pt x="19478" y="0"/>
                </a:cubicBezTo>
                <a:close/>
                <a:moveTo>
                  <a:pt x="9880" y="0"/>
                </a:moveTo>
                <a:cubicBezTo>
                  <a:pt x="10145" y="0"/>
                  <a:pt x="10373" y="65"/>
                  <a:pt x="10562" y="197"/>
                </a:cubicBezTo>
                <a:cubicBezTo>
                  <a:pt x="10751" y="329"/>
                  <a:pt x="10900" y="511"/>
                  <a:pt x="11010" y="743"/>
                </a:cubicBezTo>
                <a:lnTo>
                  <a:pt x="10416" y="1007"/>
                </a:lnTo>
                <a:cubicBezTo>
                  <a:pt x="10363" y="882"/>
                  <a:pt x="10285" y="788"/>
                  <a:pt x="10184" y="724"/>
                </a:cubicBezTo>
                <a:cubicBezTo>
                  <a:pt x="10083" y="660"/>
                  <a:pt x="9969" y="628"/>
                  <a:pt x="9841" y="628"/>
                </a:cubicBezTo>
                <a:cubicBezTo>
                  <a:pt x="9696" y="628"/>
                  <a:pt x="9567" y="666"/>
                  <a:pt x="9456" y="741"/>
                </a:cubicBezTo>
                <a:cubicBezTo>
                  <a:pt x="9345" y="816"/>
                  <a:pt x="9258" y="923"/>
                  <a:pt x="9196" y="1061"/>
                </a:cubicBezTo>
                <a:cubicBezTo>
                  <a:pt x="9133" y="1199"/>
                  <a:pt x="9102" y="1360"/>
                  <a:pt x="9102" y="1544"/>
                </a:cubicBezTo>
                <a:cubicBezTo>
                  <a:pt x="9102" y="1733"/>
                  <a:pt x="9133" y="1898"/>
                  <a:pt x="9196" y="2040"/>
                </a:cubicBezTo>
                <a:cubicBezTo>
                  <a:pt x="9258" y="2182"/>
                  <a:pt x="9345" y="2292"/>
                  <a:pt x="9456" y="2370"/>
                </a:cubicBezTo>
                <a:cubicBezTo>
                  <a:pt x="9567" y="2448"/>
                  <a:pt x="9696" y="2487"/>
                  <a:pt x="9841" y="2487"/>
                </a:cubicBezTo>
                <a:cubicBezTo>
                  <a:pt x="9964" y="2487"/>
                  <a:pt x="10075" y="2454"/>
                  <a:pt x="10173" y="2389"/>
                </a:cubicBezTo>
                <a:cubicBezTo>
                  <a:pt x="10271" y="2324"/>
                  <a:pt x="10355" y="2230"/>
                  <a:pt x="10424" y="2107"/>
                </a:cubicBezTo>
                <a:lnTo>
                  <a:pt x="11018" y="2372"/>
                </a:lnTo>
                <a:cubicBezTo>
                  <a:pt x="10905" y="2609"/>
                  <a:pt x="10748" y="2792"/>
                  <a:pt x="10545" y="2922"/>
                </a:cubicBezTo>
                <a:cubicBezTo>
                  <a:pt x="10341" y="3051"/>
                  <a:pt x="10108" y="3115"/>
                  <a:pt x="9845" y="3115"/>
                </a:cubicBezTo>
                <a:cubicBezTo>
                  <a:pt x="9567" y="3115"/>
                  <a:pt x="9319" y="3050"/>
                  <a:pt x="9102" y="2920"/>
                </a:cubicBezTo>
                <a:cubicBezTo>
                  <a:pt x="8885" y="2789"/>
                  <a:pt x="8715" y="2605"/>
                  <a:pt x="8594" y="2366"/>
                </a:cubicBezTo>
                <a:cubicBezTo>
                  <a:pt x="8473" y="2127"/>
                  <a:pt x="8412" y="1853"/>
                  <a:pt x="8412" y="1544"/>
                </a:cubicBezTo>
                <a:cubicBezTo>
                  <a:pt x="8412" y="1237"/>
                  <a:pt x="8473" y="967"/>
                  <a:pt x="8596" y="733"/>
                </a:cubicBezTo>
                <a:cubicBezTo>
                  <a:pt x="8719" y="500"/>
                  <a:pt x="8891" y="319"/>
                  <a:pt x="9113" y="191"/>
                </a:cubicBezTo>
                <a:cubicBezTo>
                  <a:pt x="9336" y="63"/>
                  <a:pt x="9591" y="0"/>
                  <a:pt x="9880" y="0"/>
                </a:cubicBezTo>
                <a:close/>
              </a:path>
            </a:pathLst>
          </a:custGeom>
          <a:noFill/>
          <a:ln w="19050" cap="flat">
            <a:gradFill>
              <a:gsLst>
                <a:gs pos="0">
                  <a:srgbClr val="FFFFFF">
                    <a:alpha val="11765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微软雅黑" panose="020B0503020204020204" charset="-122"/>
            </a:endParaRPr>
          </a:p>
        </p:txBody>
      </p:sp>
      <p:pic>
        <p:nvPicPr>
          <p:cNvPr id="15" name="图片 14" descr="C:/Users/ADMIN/AppData/Local/Temp/fig2wpp/@png2x-2574&amp;2537.png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r:link="rId4"/>
          <a:srcRect b="11680"/>
          <a:stretch>
            <a:fillRect/>
          </a:stretch>
        </p:blipFill>
        <p:spPr>
          <a:xfrm>
            <a:off x="4352925" y="673100"/>
            <a:ext cx="3486150" cy="1574800"/>
          </a:xfrm>
          <a:prstGeom prst="rect">
            <a:avLst/>
          </a:prstGeom>
          <a:effectLst>
            <a:outerShdw blurRad="279400" dist="50800" dir="2640000" algn="t" rotWithShape="0">
              <a:schemeClr val="accent1">
                <a:lumMod val="50000"/>
                <a:alpha val="56000"/>
              </a:scheme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9"/>
            </p:custDataLst>
          </p:nvPr>
        </p:nvSpPr>
        <p:spPr>
          <a:xfrm>
            <a:off x="838200" y="2075440"/>
            <a:ext cx="10515000" cy="163088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6200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838200" y="4312253"/>
            <a:ext cx="10515000" cy="488348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lt1">
                    <a:lumMod val="10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ADMIN/AppData/Local/Temp/fig2wpp/@png2x_bg-2583&amp;3791.png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318" y="1562100"/>
            <a:ext cx="12191365" cy="32385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0800000" scaled="0"/>
          </a:gradFill>
          <a:ln w="25400">
            <a:noFill/>
          </a:ln>
          <a:effectLst>
            <a:outerShdw blurRad="254000" dist="50800" dir="5399997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Freeform 10"/>
          <p:cNvSpPr/>
          <p:nvPr userDrawn="1">
            <p:custDataLst>
              <p:tags r:id="rId6"/>
            </p:custDataLst>
          </p:nvPr>
        </p:nvSpPr>
        <p:spPr bwMode="auto">
          <a:xfrm>
            <a:off x="625287" y="2461446"/>
            <a:ext cx="10941426" cy="1439808"/>
          </a:xfrm>
          <a:custGeom>
            <a:avLst/>
            <a:gdLst>
              <a:gd name="T0" fmla="*/ 12960 w 23822"/>
              <a:gd name="T1" fmla="*/ 1770 h 3115"/>
              <a:gd name="T2" fmla="*/ 3135 w 23822"/>
              <a:gd name="T3" fmla="*/ 682 h 3115"/>
              <a:gd name="T4" fmla="*/ 4187 w 23822"/>
              <a:gd name="T5" fmla="*/ 2207 h 3115"/>
              <a:gd name="T6" fmla="*/ 3518 w 23822"/>
              <a:gd name="T7" fmla="*/ 682 h 3115"/>
              <a:gd name="T8" fmla="*/ 18941 w 23822"/>
              <a:gd name="T9" fmla="*/ 873 h 3115"/>
              <a:gd name="T10" fmla="*/ 19478 w 23822"/>
              <a:gd name="T11" fmla="*/ 2487 h 3115"/>
              <a:gd name="T12" fmla="*/ 20012 w 23822"/>
              <a:gd name="T13" fmla="*/ 873 h 3115"/>
              <a:gd name="T14" fmla="*/ 21929 w 23822"/>
              <a:gd name="T15" fmla="*/ 53 h 3115"/>
              <a:gd name="T16" fmla="*/ 23152 w 23822"/>
              <a:gd name="T17" fmla="*/ 53 h 3115"/>
              <a:gd name="T18" fmla="*/ 23240 w 23822"/>
              <a:gd name="T19" fmla="*/ 3061 h 3115"/>
              <a:gd name="T20" fmla="*/ 21983 w 23822"/>
              <a:gd name="T21" fmla="*/ 3061 h 3115"/>
              <a:gd name="T22" fmla="*/ 16972 w 23822"/>
              <a:gd name="T23" fmla="*/ 53 h 3115"/>
              <a:gd name="T24" fmla="*/ 16972 w 23822"/>
              <a:gd name="T25" fmla="*/ 3061 h 3115"/>
              <a:gd name="T26" fmla="*/ 16616 w 23822"/>
              <a:gd name="T27" fmla="*/ 53 h 3115"/>
              <a:gd name="T28" fmla="*/ 15777 w 23822"/>
              <a:gd name="T29" fmla="*/ 3061 h 3115"/>
              <a:gd name="T30" fmla="*/ 14263 w 23822"/>
              <a:gd name="T31" fmla="*/ 682 h 3115"/>
              <a:gd name="T32" fmla="*/ 12994 w 23822"/>
              <a:gd name="T33" fmla="*/ 53 h 3115"/>
              <a:gd name="T34" fmla="*/ 13182 w 23822"/>
              <a:gd name="T35" fmla="*/ 2398 h 3115"/>
              <a:gd name="T36" fmla="*/ 11178 w 23822"/>
              <a:gd name="T37" fmla="*/ 3061 h 3115"/>
              <a:gd name="T38" fmla="*/ 6207 w 23822"/>
              <a:gd name="T39" fmla="*/ 53 h 3115"/>
              <a:gd name="T40" fmla="*/ 6763 w 23822"/>
              <a:gd name="T41" fmla="*/ 2487 h 3115"/>
              <a:gd name="T42" fmla="*/ 7318 w 23822"/>
              <a:gd name="T43" fmla="*/ 53 h 3115"/>
              <a:gd name="T44" fmla="*/ 7839 w 23822"/>
              <a:gd name="T45" fmla="*/ 2533 h 3115"/>
              <a:gd name="T46" fmla="*/ 6111 w 23822"/>
              <a:gd name="T47" fmla="*/ 2966 h 3115"/>
              <a:gd name="T48" fmla="*/ 5536 w 23822"/>
              <a:gd name="T49" fmla="*/ 53 h 3115"/>
              <a:gd name="T50" fmla="*/ 4396 w 23822"/>
              <a:gd name="T51" fmla="*/ 231 h 3115"/>
              <a:gd name="T52" fmla="*/ 4925 w 23822"/>
              <a:gd name="T53" fmla="*/ 2368 h 3115"/>
              <a:gd name="T54" fmla="*/ 2464 w 23822"/>
              <a:gd name="T55" fmla="*/ 3061 h 3115"/>
              <a:gd name="T56" fmla="*/ 2024 w 23822"/>
              <a:gd name="T57" fmla="*/ 53 h 3115"/>
              <a:gd name="T58" fmla="*/ 671 w 23822"/>
              <a:gd name="T59" fmla="*/ 1230 h 3115"/>
              <a:gd name="T60" fmla="*/ 671 w 23822"/>
              <a:gd name="T61" fmla="*/ 1839 h 3115"/>
              <a:gd name="T62" fmla="*/ 2070 w 23822"/>
              <a:gd name="T63" fmla="*/ 3061 h 3115"/>
              <a:gd name="T64" fmla="*/ 19478 w 23822"/>
              <a:gd name="T65" fmla="*/ 0 h 3115"/>
              <a:gd name="T66" fmla="*/ 20892 w 23822"/>
              <a:gd name="T67" fmla="*/ 1559 h 3115"/>
              <a:gd name="T68" fmla="*/ 19478 w 23822"/>
              <a:gd name="T69" fmla="*/ 3115 h 3115"/>
              <a:gd name="T70" fmla="*/ 18060 w 23822"/>
              <a:gd name="T71" fmla="*/ 1559 h 3115"/>
              <a:gd name="T72" fmla="*/ 19478 w 23822"/>
              <a:gd name="T73" fmla="*/ 0 h 3115"/>
              <a:gd name="T74" fmla="*/ 11010 w 23822"/>
              <a:gd name="T75" fmla="*/ 743 h 3115"/>
              <a:gd name="T76" fmla="*/ 9841 w 23822"/>
              <a:gd name="T77" fmla="*/ 628 h 3115"/>
              <a:gd name="T78" fmla="*/ 9102 w 23822"/>
              <a:gd name="T79" fmla="*/ 1544 h 3115"/>
              <a:gd name="T80" fmla="*/ 9841 w 23822"/>
              <a:gd name="T81" fmla="*/ 2487 h 3115"/>
              <a:gd name="T82" fmla="*/ 11018 w 23822"/>
              <a:gd name="T83" fmla="*/ 2372 h 3115"/>
              <a:gd name="T84" fmla="*/ 9102 w 23822"/>
              <a:gd name="T85" fmla="*/ 2920 h 3115"/>
              <a:gd name="T86" fmla="*/ 8596 w 23822"/>
              <a:gd name="T87" fmla="*/ 733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822" h="3115">
                <a:moveTo>
                  <a:pt x="12642" y="935"/>
                </a:moveTo>
                <a:lnTo>
                  <a:pt x="12347" y="1770"/>
                </a:lnTo>
                <a:lnTo>
                  <a:pt x="12960" y="1770"/>
                </a:lnTo>
                <a:lnTo>
                  <a:pt x="12665" y="935"/>
                </a:lnTo>
                <a:lnTo>
                  <a:pt x="12642" y="935"/>
                </a:lnTo>
                <a:close/>
                <a:moveTo>
                  <a:pt x="3135" y="682"/>
                </a:moveTo>
                <a:lnTo>
                  <a:pt x="3135" y="2433"/>
                </a:lnTo>
                <a:lnTo>
                  <a:pt x="3488" y="2433"/>
                </a:lnTo>
                <a:cubicBezTo>
                  <a:pt x="3792" y="2433"/>
                  <a:pt x="4025" y="2358"/>
                  <a:pt x="4187" y="2207"/>
                </a:cubicBezTo>
                <a:cubicBezTo>
                  <a:pt x="4349" y="2056"/>
                  <a:pt x="4430" y="1840"/>
                  <a:pt x="4430" y="1559"/>
                </a:cubicBezTo>
                <a:cubicBezTo>
                  <a:pt x="4430" y="1276"/>
                  <a:pt x="4352" y="1059"/>
                  <a:pt x="4195" y="908"/>
                </a:cubicBezTo>
                <a:cubicBezTo>
                  <a:pt x="4037" y="757"/>
                  <a:pt x="3812" y="682"/>
                  <a:pt x="3518" y="682"/>
                </a:cubicBezTo>
                <a:lnTo>
                  <a:pt x="3135" y="682"/>
                </a:lnTo>
                <a:close/>
                <a:moveTo>
                  <a:pt x="19478" y="628"/>
                </a:moveTo>
                <a:cubicBezTo>
                  <a:pt x="19251" y="628"/>
                  <a:pt x="19072" y="710"/>
                  <a:pt x="18941" y="873"/>
                </a:cubicBezTo>
                <a:cubicBezTo>
                  <a:pt x="18811" y="1037"/>
                  <a:pt x="18746" y="1265"/>
                  <a:pt x="18746" y="1559"/>
                </a:cubicBezTo>
                <a:cubicBezTo>
                  <a:pt x="18746" y="1853"/>
                  <a:pt x="18811" y="2081"/>
                  <a:pt x="18941" y="2243"/>
                </a:cubicBezTo>
                <a:cubicBezTo>
                  <a:pt x="19072" y="2405"/>
                  <a:pt x="19251" y="2487"/>
                  <a:pt x="19478" y="2487"/>
                </a:cubicBezTo>
                <a:cubicBezTo>
                  <a:pt x="19703" y="2487"/>
                  <a:pt x="19880" y="2405"/>
                  <a:pt x="20011" y="2243"/>
                </a:cubicBezTo>
                <a:cubicBezTo>
                  <a:pt x="20141" y="2081"/>
                  <a:pt x="20206" y="1853"/>
                  <a:pt x="20206" y="1559"/>
                </a:cubicBezTo>
                <a:cubicBezTo>
                  <a:pt x="20206" y="1265"/>
                  <a:pt x="20141" y="1037"/>
                  <a:pt x="20012" y="873"/>
                </a:cubicBezTo>
                <a:cubicBezTo>
                  <a:pt x="19883" y="710"/>
                  <a:pt x="19705" y="628"/>
                  <a:pt x="19478" y="628"/>
                </a:cubicBezTo>
                <a:close/>
                <a:moveTo>
                  <a:pt x="21312" y="53"/>
                </a:moveTo>
                <a:lnTo>
                  <a:pt x="21929" y="53"/>
                </a:lnTo>
                <a:lnTo>
                  <a:pt x="23129" y="1827"/>
                </a:lnTo>
                <a:lnTo>
                  <a:pt x="23152" y="1827"/>
                </a:lnTo>
                <a:lnTo>
                  <a:pt x="23152" y="53"/>
                </a:lnTo>
                <a:lnTo>
                  <a:pt x="23822" y="53"/>
                </a:lnTo>
                <a:lnTo>
                  <a:pt x="23822" y="3061"/>
                </a:lnTo>
                <a:lnTo>
                  <a:pt x="23240" y="3061"/>
                </a:lnTo>
                <a:lnTo>
                  <a:pt x="22006" y="1287"/>
                </a:lnTo>
                <a:lnTo>
                  <a:pt x="21983" y="1287"/>
                </a:lnTo>
                <a:lnTo>
                  <a:pt x="21983" y="3061"/>
                </a:lnTo>
                <a:lnTo>
                  <a:pt x="21312" y="3061"/>
                </a:lnTo>
                <a:lnTo>
                  <a:pt x="21312" y="53"/>
                </a:lnTo>
                <a:close/>
                <a:moveTo>
                  <a:pt x="16972" y="53"/>
                </a:moveTo>
                <a:lnTo>
                  <a:pt x="17643" y="53"/>
                </a:lnTo>
                <a:lnTo>
                  <a:pt x="17643" y="3061"/>
                </a:lnTo>
                <a:lnTo>
                  <a:pt x="16972" y="3061"/>
                </a:lnTo>
                <a:lnTo>
                  <a:pt x="16972" y="53"/>
                </a:lnTo>
                <a:close/>
                <a:moveTo>
                  <a:pt x="14263" y="53"/>
                </a:moveTo>
                <a:lnTo>
                  <a:pt x="16616" y="53"/>
                </a:lnTo>
                <a:lnTo>
                  <a:pt x="16616" y="682"/>
                </a:lnTo>
                <a:lnTo>
                  <a:pt x="15777" y="682"/>
                </a:lnTo>
                <a:lnTo>
                  <a:pt x="15777" y="3061"/>
                </a:lnTo>
                <a:lnTo>
                  <a:pt x="15106" y="3061"/>
                </a:lnTo>
                <a:lnTo>
                  <a:pt x="15106" y="682"/>
                </a:lnTo>
                <a:lnTo>
                  <a:pt x="14263" y="682"/>
                </a:lnTo>
                <a:lnTo>
                  <a:pt x="14263" y="53"/>
                </a:lnTo>
                <a:close/>
                <a:moveTo>
                  <a:pt x="12308" y="53"/>
                </a:moveTo>
                <a:lnTo>
                  <a:pt x="12994" y="53"/>
                </a:lnTo>
                <a:lnTo>
                  <a:pt x="14129" y="3061"/>
                </a:lnTo>
                <a:lnTo>
                  <a:pt x="13416" y="3061"/>
                </a:lnTo>
                <a:lnTo>
                  <a:pt x="13182" y="2398"/>
                </a:lnTo>
                <a:lnTo>
                  <a:pt x="12121" y="2398"/>
                </a:lnTo>
                <a:lnTo>
                  <a:pt x="11887" y="3061"/>
                </a:lnTo>
                <a:lnTo>
                  <a:pt x="11178" y="3061"/>
                </a:lnTo>
                <a:lnTo>
                  <a:pt x="12308" y="53"/>
                </a:lnTo>
                <a:close/>
                <a:moveTo>
                  <a:pt x="5536" y="53"/>
                </a:moveTo>
                <a:lnTo>
                  <a:pt x="6207" y="53"/>
                </a:lnTo>
                <a:lnTo>
                  <a:pt x="6207" y="1824"/>
                </a:lnTo>
                <a:cubicBezTo>
                  <a:pt x="6207" y="2028"/>
                  <a:pt x="6257" y="2190"/>
                  <a:pt x="6356" y="2308"/>
                </a:cubicBezTo>
                <a:cubicBezTo>
                  <a:pt x="6456" y="2427"/>
                  <a:pt x="6591" y="2487"/>
                  <a:pt x="6763" y="2487"/>
                </a:cubicBezTo>
                <a:cubicBezTo>
                  <a:pt x="6934" y="2487"/>
                  <a:pt x="7069" y="2428"/>
                  <a:pt x="7169" y="2312"/>
                </a:cubicBezTo>
                <a:cubicBezTo>
                  <a:pt x="7268" y="2196"/>
                  <a:pt x="7318" y="2038"/>
                  <a:pt x="7318" y="1839"/>
                </a:cubicBezTo>
                <a:lnTo>
                  <a:pt x="7318" y="53"/>
                </a:lnTo>
                <a:lnTo>
                  <a:pt x="7989" y="53"/>
                </a:lnTo>
                <a:lnTo>
                  <a:pt x="7989" y="1866"/>
                </a:lnTo>
                <a:cubicBezTo>
                  <a:pt x="7989" y="2121"/>
                  <a:pt x="7939" y="2344"/>
                  <a:pt x="7839" y="2533"/>
                </a:cubicBezTo>
                <a:cubicBezTo>
                  <a:pt x="7740" y="2722"/>
                  <a:pt x="7597" y="2866"/>
                  <a:pt x="7412" y="2966"/>
                </a:cubicBezTo>
                <a:cubicBezTo>
                  <a:pt x="7227" y="3065"/>
                  <a:pt x="7010" y="3115"/>
                  <a:pt x="6763" y="3115"/>
                </a:cubicBezTo>
                <a:cubicBezTo>
                  <a:pt x="6512" y="3115"/>
                  <a:pt x="6295" y="3065"/>
                  <a:pt x="6111" y="2966"/>
                </a:cubicBezTo>
                <a:cubicBezTo>
                  <a:pt x="5927" y="2866"/>
                  <a:pt x="5785" y="2722"/>
                  <a:pt x="5686" y="2534"/>
                </a:cubicBezTo>
                <a:cubicBezTo>
                  <a:pt x="5586" y="2347"/>
                  <a:pt x="5536" y="2124"/>
                  <a:pt x="5536" y="1866"/>
                </a:cubicBezTo>
                <a:lnTo>
                  <a:pt x="5536" y="53"/>
                </a:lnTo>
                <a:close/>
                <a:moveTo>
                  <a:pt x="2464" y="53"/>
                </a:moveTo>
                <a:lnTo>
                  <a:pt x="3549" y="53"/>
                </a:lnTo>
                <a:cubicBezTo>
                  <a:pt x="3878" y="53"/>
                  <a:pt x="4161" y="113"/>
                  <a:pt x="4396" y="231"/>
                </a:cubicBezTo>
                <a:cubicBezTo>
                  <a:pt x="4631" y="350"/>
                  <a:pt x="4810" y="523"/>
                  <a:pt x="4932" y="749"/>
                </a:cubicBezTo>
                <a:cubicBezTo>
                  <a:pt x="5055" y="975"/>
                  <a:pt x="5116" y="1245"/>
                  <a:pt x="5116" y="1559"/>
                </a:cubicBezTo>
                <a:cubicBezTo>
                  <a:pt x="5116" y="1873"/>
                  <a:pt x="5052" y="2143"/>
                  <a:pt x="4925" y="2368"/>
                </a:cubicBezTo>
                <a:cubicBezTo>
                  <a:pt x="4797" y="2593"/>
                  <a:pt x="4611" y="2764"/>
                  <a:pt x="4367" y="2883"/>
                </a:cubicBezTo>
                <a:cubicBezTo>
                  <a:pt x="4123" y="3002"/>
                  <a:pt x="3829" y="3061"/>
                  <a:pt x="3484" y="3061"/>
                </a:cubicBezTo>
                <a:lnTo>
                  <a:pt x="2464" y="3061"/>
                </a:lnTo>
                <a:lnTo>
                  <a:pt x="2464" y="53"/>
                </a:lnTo>
                <a:close/>
                <a:moveTo>
                  <a:pt x="0" y="53"/>
                </a:moveTo>
                <a:lnTo>
                  <a:pt x="2024" y="53"/>
                </a:lnTo>
                <a:lnTo>
                  <a:pt x="2024" y="663"/>
                </a:lnTo>
                <a:lnTo>
                  <a:pt x="671" y="663"/>
                </a:lnTo>
                <a:lnTo>
                  <a:pt x="671" y="1230"/>
                </a:lnTo>
                <a:lnTo>
                  <a:pt x="1951" y="1230"/>
                </a:lnTo>
                <a:lnTo>
                  <a:pt x="1951" y="1839"/>
                </a:lnTo>
                <a:lnTo>
                  <a:pt x="671" y="1839"/>
                </a:lnTo>
                <a:lnTo>
                  <a:pt x="671" y="2452"/>
                </a:lnTo>
                <a:lnTo>
                  <a:pt x="2070" y="2452"/>
                </a:lnTo>
                <a:lnTo>
                  <a:pt x="2070" y="3061"/>
                </a:lnTo>
                <a:lnTo>
                  <a:pt x="0" y="3061"/>
                </a:lnTo>
                <a:lnTo>
                  <a:pt x="0" y="53"/>
                </a:lnTo>
                <a:close/>
                <a:moveTo>
                  <a:pt x="19478" y="0"/>
                </a:moveTo>
                <a:cubicBezTo>
                  <a:pt x="19767" y="0"/>
                  <a:pt x="20017" y="62"/>
                  <a:pt x="20229" y="185"/>
                </a:cubicBezTo>
                <a:cubicBezTo>
                  <a:pt x="20441" y="309"/>
                  <a:pt x="20605" y="488"/>
                  <a:pt x="20719" y="722"/>
                </a:cubicBezTo>
                <a:cubicBezTo>
                  <a:pt x="20834" y="956"/>
                  <a:pt x="20892" y="1235"/>
                  <a:pt x="20892" y="1559"/>
                </a:cubicBezTo>
                <a:cubicBezTo>
                  <a:pt x="20892" y="1881"/>
                  <a:pt x="20834" y="2159"/>
                  <a:pt x="20719" y="2393"/>
                </a:cubicBezTo>
                <a:cubicBezTo>
                  <a:pt x="20605" y="2626"/>
                  <a:pt x="20441" y="2805"/>
                  <a:pt x="20229" y="2929"/>
                </a:cubicBezTo>
                <a:cubicBezTo>
                  <a:pt x="20017" y="3053"/>
                  <a:pt x="19767" y="3115"/>
                  <a:pt x="19478" y="3115"/>
                </a:cubicBezTo>
                <a:cubicBezTo>
                  <a:pt x="19187" y="3115"/>
                  <a:pt x="18935" y="3053"/>
                  <a:pt x="18723" y="2929"/>
                </a:cubicBezTo>
                <a:cubicBezTo>
                  <a:pt x="18511" y="2805"/>
                  <a:pt x="18347" y="2626"/>
                  <a:pt x="18233" y="2393"/>
                </a:cubicBezTo>
                <a:cubicBezTo>
                  <a:pt x="18118" y="2159"/>
                  <a:pt x="18060" y="1881"/>
                  <a:pt x="18060" y="1559"/>
                </a:cubicBezTo>
                <a:cubicBezTo>
                  <a:pt x="18060" y="1235"/>
                  <a:pt x="18118" y="956"/>
                  <a:pt x="18233" y="722"/>
                </a:cubicBezTo>
                <a:cubicBezTo>
                  <a:pt x="18347" y="488"/>
                  <a:pt x="18511" y="309"/>
                  <a:pt x="18723" y="185"/>
                </a:cubicBezTo>
                <a:cubicBezTo>
                  <a:pt x="18935" y="62"/>
                  <a:pt x="19187" y="0"/>
                  <a:pt x="19478" y="0"/>
                </a:cubicBezTo>
                <a:close/>
                <a:moveTo>
                  <a:pt x="9880" y="0"/>
                </a:moveTo>
                <a:cubicBezTo>
                  <a:pt x="10145" y="0"/>
                  <a:pt x="10373" y="65"/>
                  <a:pt x="10562" y="197"/>
                </a:cubicBezTo>
                <a:cubicBezTo>
                  <a:pt x="10751" y="329"/>
                  <a:pt x="10900" y="511"/>
                  <a:pt x="11010" y="743"/>
                </a:cubicBezTo>
                <a:lnTo>
                  <a:pt x="10416" y="1007"/>
                </a:lnTo>
                <a:cubicBezTo>
                  <a:pt x="10363" y="882"/>
                  <a:pt x="10285" y="788"/>
                  <a:pt x="10184" y="724"/>
                </a:cubicBezTo>
                <a:cubicBezTo>
                  <a:pt x="10083" y="660"/>
                  <a:pt x="9969" y="628"/>
                  <a:pt x="9841" y="628"/>
                </a:cubicBezTo>
                <a:cubicBezTo>
                  <a:pt x="9696" y="628"/>
                  <a:pt x="9567" y="666"/>
                  <a:pt x="9456" y="741"/>
                </a:cubicBezTo>
                <a:cubicBezTo>
                  <a:pt x="9345" y="816"/>
                  <a:pt x="9258" y="923"/>
                  <a:pt x="9196" y="1061"/>
                </a:cubicBezTo>
                <a:cubicBezTo>
                  <a:pt x="9133" y="1199"/>
                  <a:pt x="9102" y="1360"/>
                  <a:pt x="9102" y="1544"/>
                </a:cubicBezTo>
                <a:cubicBezTo>
                  <a:pt x="9102" y="1733"/>
                  <a:pt x="9133" y="1898"/>
                  <a:pt x="9196" y="2040"/>
                </a:cubicBezTo>
                <a:cubicBezTo>
                  <a:pt x="9258" y="2182"/>
                  <a:pt x="9345" y="2292"/>
                  <a:pt x="9456" y="2370"/>
                </a:cubicBezTo>
                <a:cubicBezTo>
                  <a:pt x="9567" y="2448"/>
                  <a:pt x="9696" y="2487"/>
                  <a:pt x="9841" y="2487"/>
                </a:cubicBezTo>
                <a:cubicBezTo>
                  <a:pt x="9964" y="2487"/>
                  <a:pt x="10075" y="2454"/>
                  <a:pt x="10173" y="2389"/>
                </a:cubicBezTo>
                <a:cubicBezTo>
                  <a:pt x="10271" y="2324"/>
                  <a:pt x="10355" y="2230"/>
                  <a:pt x="10424" y="2107"/>
                </a:cubicBezTo>
                <a:lnTo>
                  <a:pt x="11018" y="2372"/>
                </a:lnTo>
                <a:cubicBezTo>
                  <a:pt x="10905" y="2609"/>
                  <a:pt x="10748" y="2792"/>
                  <a:pt x="10545" y="2922"/>
                </a:cubicBezTo>
                <a:cubicBezTo>
                  <a:pt x="10341" y="3051"/>
                  <a:pt x="10108" y="3115"/>
                  <a:pt x="9845" y="3115"/>
                </a:cubicBezTo>
                <a:cubicBezTo>
                  <a:pt x="9567" y="3115"/>
                  <a:pt x="9319" y="3050"/>
                  <a:pt x="9102" y="2920"/>
                </a:cubicBezTo>
                <a:cubicBezTo>
                  <a:pt x="8885" y="2789"/>
                  <a:pt x="8715" y="2605"/>
                  <a:pt x="8594" y="2366"/>
                </a:cubicBezTo>
                <a:cubicBezTo>
                  <a:pt x="8473" y="2127"/>
                  <a:pt x="8412" y="1853"/>
                  <a:pt x="8412" y="1544"/>
                </a:cubicBezTo>
                <a:cubicBezTo>
                  <a:pt x="8412" y="1237"/>
                  <a:pt x="8473" y="967"/>
                  <a:pt x="8596" y="733"/>
                </a:cubicBezTo>
                <a:cubicBezTo>
                  <a:pt x="8719" y="500"/>
                  <a:pt x="8891" y="319"/>
                  <a:pt x="9113" y="191"/>
                </a:cubicBezTo>
                <a:cubicBezTo>
                  <a:pt x="9336" y="63"/>
                  <a:pt x="9591" y="0"/>
                  <a:pt x="9880" y="0"/>
                </a:cubicBezTo>
                <a:close/>
              </a:path>
            </a:pathLst>
          </a:custGeom>
          <a:noFill/>
          <a:ln w="19050" cap="flat">
            <a:gradFill>
              <a:gsLst>
                <a:gs pos="0">
                  <a:srgbClr val="FFFFFF">
                    <a:alpha val="11765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图片 14" descr="C:/Users/ADMIN/AppData/Local/Temp/fig2wpp/@png2x-2574&amp;2537.png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r:link="rId4"/>
          <a:srcRect b="11680"/>
          <a:stretch>
            <a:fillRect/>
          </a:stretch>
        </p:blipFill>
        <p:spPr>
          <a:xfrm>
            <a:off x="4352925" y="673100"/>
            <a:ext cx="3486150" cy="1574800"/>
          </a:xfrm>
          <a:prstGeom prst="rect">
            <a:avLst/>
          </a:prstGeom>
          <a:effectLst>
            <a:outerShdw blurRad="279400" dist="50800" dir="2640000" algn="t" rotWithShape="0">
              <a:schemeClr val="accent1">
                <a:lumMod val="50000"/>
                <a:alpha val="56000"/>
              </a:scheme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9"/>
            </p:custDataLst>
          </p:nvPr>
        </p:nvSpPr>
        <p:spPr>
          <a:xfrm>
            <a:off x="838200" y="2145664"/>
            <a:ext cx="10515600" cy="1540715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6200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838200" y="4314825"/>
            <a:ext cx="10515600" cy="485776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lt1">
                    <a:lumMod val="10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3pPr>
              <a:defRPr>
                <a:sym typeface="微软雅黑" panose="020B0503020204020204" charset="-122"/>
              </a:defRPr>
            </a:lvl3pPr>
            <a:lvl4pPr>
              <a:defRPr>
                <a:sym typeface="微软雅黑" panose="020B0503020204020204" charset="-122"/>
              </a:defRPr>
            </a:lvl4pPr>
            <a:lvl5pPr>
              <a:defRPr>
                <a:sym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/AppData/Local/Temp/fig2wpp/@png2x_bg-2558&amp;1200.png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>
            <p:custDataLst>
              <p:tags r:id="rId5"/>
            </p:custDataLst>
          </p:nvPr>
        </p:nvSpPr>
        <p:spPr>
          <a:xfrm>
            <a:off x="318" y="0"/>
            <a:ext cx="12191365" cy="2590165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lumMod val="50000"/>
                  <a:alpha val="100000"/>
                </a:schemeClr>
              </a:gs>
            </a:gsLst>
            <a:lin ang="10800000" scaled="0"/>
          </a:gradFill>
          <a:ln w="25400">
            <a:noFill/>
          </a:ln>
          <a:effectLst>
            <a:outerShdw blurRad="254000" dist="50800" dir="5399997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Freeform 14"/>
          <p:cNvSpPr/>
          <p:nvPr userDrawn="1">
            <p:custDataLst>
              <p:tags r:id="rId6"/>
            </p:custDataLst>
          </p:nvPr>
        </p:nvSpPr>
        <p:spPr bwMode="auto">
          <a:xfrm>
            <a:off x="1067228" y="583261"/>
            <a:ext cx="10057544" cy="1423642"/>
          </a:xfrm>
          <a:custGeom>
            <a:avLst/>
            <a:gdLst>
              <a:gd name="T0" fmla="*/ 4307 w 26397"/>
              <a:gd name="T1" fmla="*/ 1872 h 3739"/>
              <a:gd name="T2" fmla="*/ 5825 w 26397"/>
              <a:gd name="T3" fmla="*/ 2693 h 3739"/>
              <a:gd name="T4" fmla="*/ 5186 w 26397"/>
              <a:gd name="T5" fmla="*/ 754 h 3739"/>
              <a:gd name="T6" fmla="*/ 23302 w 26397"/>
              <a:gd name="T7" fmla="*/ 818 h 3739"/>
              <a:gd name="T8" fmla="*/ 21490 w 26397"/>
              <a:gd name="T9" fmla="*/ 3675 h 3739"/>
              <a:gd name="T10" fmla="*/ 20478 w 26397"/>
              <a:gd name="T11" fmla="*/ 64 h 3739"/>
              <a:gd name="T12" fmla="*/ 19218 w 26397"/>
              <a:gd name="T13" fmla="*/ 2194 h 3739"/>
              <a:gd name="T14" fmla="*/ 20050 w 26397"/>
              <a:gd name="T15" fmla="*/ 64 h 3739"/>
              <a:gd name="T16" fmla="*/ 17870 w 26397"/>
              <a:gd name="T17" fmla="*/ 1545 h 3739"/>
              <a:gd name="T18" fmla="*/ 17037 w 26397"/>
              <a:gd name="T19" fmla="*/ 3675 h 3739"/>
              <a:gd name="T20" fmla="*/ 16510 w 26397"/>
              <a:gd name="T21" fmla="*/ 64 h 3739"/>
              <a:gd name="T22" fmla="*/ 14886 w 26397"/>
              <a:gd name="T23" fmla="*/ 1476 h 3739"/>
              <a:gd name="T24" fmla="*/ 14886 w 26397"/>
              <a:gd name="T25" fmla="*/ 2208 h 3739"/>
              <a:gd name="T26" fmla="*/ 16565 w 26397"/>
              <a:gd name="T27" fmla="*/ 3675 h 3739"/>
              <a:gd name="T28" fmla="*/ 10830 w 26397"/>
              <a:gd name="T29" fmla="*/ 64 h 3739"/>
              <a:gd name="T30" fmla="*/ 12647 w 26397"/>
              <a:gd name="T31" fmla="*/ 818 h 3739"/>
              <a:gd name="T32" fmla="*/ 11842 w 26397"/>
              <a:gd name="T33" fmla="*/ 818 h 3739"/>
              <a:gd name="T34" fmla="*/ 7389 w 26397"/>
              <a:gd name="T35" fmla="*/ 64 h 3739"/>
              <a:gd name="T36" fmla="*/ 9597 w 26397"/>
              <a:gd name="T37" fmla="*/ 2194 h 3739"/>
              <a:gd name="T38" fmla="*/ 10402 w 26397"/>
              <a:gd name="T39" fmla="*/ 3675 h 3739"/>
              <a:gd name="T40" fmla="*/ 8194 w 26397"/>
              <a:gd name="T41" fmla="*/ 1545 h 3739"/>
              <a:gd name="T42" fmla="*/ 7389 w 26397"/>
              <a:gd name="T43" fmla="*/ 64 h 3739"/>
              <a:gd name="T44" fmla="*/ 25707 w 26397"/>
              <a:gd name="T45" fmla="*/ 1177 h 3739"/>
              <a:gd name="T46" fmla="*/ 24619 w 26397"/>
              <a:gd name="T47" fmla="*/ 828 h 3739"/>
              <a:gd name="T48" fmla="*/ 24737 w 26397"/>
              <a:gd name="T49" fmla="*/ 1389 h 3739"/>
              <a:gd name="T50" fmla="*/ 26199 w 26397"/>
              <a:gd name="T51" fmla="*/ 2042 h 3739"/>
              <a:gd name="T52" fmla="*/ 25698 w 26397"/>
              <a:gd name="T53" fmla="*/ 3597 h 3739"/>
              <a:gd name="T54" fmla="*/ 23513 w 26397"/>
              <a:gd name="T55" fmla="*/ 2847 h 3739"/>
              <a:gd name="T56" fmla="*/ 24967 w 26397"/>
              <a:gd name="T57" fmla="*/ 3008 h 3739"/>
              <a:gd name="T58" fmla="*/ 25500 w 26397"/>
              <a:gd name="T59" fmla="*/ 2479 h 3739"/>
              <a:gd name="T60" fmla="*/ 24251 w 26397"/>
              <a:gd name="T61" fmla="*/ 1996 h 3739"/>
              <a:gd name="T62" fmla="*/ 23819 w 26397"/>
              <a:gd name="T63" fmla="*/ 531 h 3739"/>
              <a:gd name="T64" fmla="*/ 5186 w 26397"/>
              <a:gd name="T65" fmla="*/ 0 h 3739"/>
              <a:gd name="T66" fmla="*/ 6883 w 26397"/>
              <a:gd name="T67" fmla="*/ 1872 h 3739"/>
              <a:gd name="T68" fmla="*/ 5186 w 26397"/>
              <a:gd name="T69" fmla="*/ 3739 h 3739"/>
              <a:gd name="T70" fmla="*/ 3484 w 26397"/>
              <a:gd name="T71" fmla="*/ 1872 h 3739"/>
              <a:gd name="T72" fmla="*/ 5186 w 26397"/>
              <a:gd name="T73" fmla="*/ 0 h 3739"/>
              <a:gd name="T74" fmla="*/ 3119 w 26397"/>
              <a:gd name="T75" fmla="*/ 892 h 3739"/>
              <a:gd name="T76" fmla="*/ 1716 w 26397"/>
              <a:gd name="T77" fmla="*/ 754 h 3739"/>
              <a:gd name="T78" fmla="*/ 828 w 26397"/>
              <a:gd name="T79" fmla="*/ 1853 h 3739"/>
              <a:gd name="T80" fmla="*/ 1716 w 26397"/>
              <a:gd name="T81" fmla="*/ 2985 h 3739"/>
              <a:gd name="T82" fmla="*/ 3128 w 26397"/>
              <a:gd name="T83" fmla="*/ 2847 h 3739"/>
              <a:gd name="T84" fmla="*/ 828 w 26397"/>
              <a:gd name="T85" fmla="*/ 3505 h 3739"/>
              <a:gd name="T86" fmla="*/ 221 w 26397"/>
              <a:gd name="T87" fmla="*/ 881 h 3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397" h="3739">
                <a:moveTo>
                  <a:pt x="5186" y="754"/>
                </a:moveTo>
                <a:cubicBezTo>
                  <a:pt x="4913" y="754"/>
                  <a:pt x="4698" y="852"/>
                  <a:pt x="4542" y="1048"/>
                </a:cubicBezTo>
                <a:cubicBezTo>
                  <a:pt x="4386" y="1245"/>
                  <a:pt x="4307" y="1519"/>
                  <a:pt x="4307" y="1872"/>
                </a:cubicBezTo>
                <a:cubicBezTo>
                  <a:pt x="4307" y="2224"/>
                  <a:pt x="4386" y="2498"/>
                  <a:pt x="4542" y="2693"/>
                </a:cubicBezTo>
                <a:cubicBezTo>
                  <a:pt x="4698" y="2888"/>
                  <a:pt x="4913" y="2985"/>
                  <a:pt x="5186" y="2985"/>
                </a:cubicBezTo>
                <a:cubicBezTo>
                  <a:pt x="5456" y="2985"/>
                  <a:pt x="5669" y="2888"/>
                  <a:pt x="5825" y="2693"/>
                </a:cubicBezTo>
                <a:cubicBezTo>
                  <a:pt x="5982" y="2498"/>
                  <a:pt x="6060" y="2224"/>
                  <a:pt x="6060" y="1872"/>
                </a:cubicBezTo>
                <a:cubicBezTo>
                  <a:pt x="6060" y="1519"/>
                  <a:pt x="5983" y="1245"/>
                  <a:pt x="5828" y="1048"/>
                </a:cubicBezTo>
                <a:cubicBezTo>
                  <a:pt x="5673" y="852"/>
                  <a:pt x="5459" y="754"/>
                  <a:pt x="5186" y="754"/>
                </a:cubicBezTo>
                <a:close/>
                <a:moveTo>
                  <a:pt x="20478" y="64"/>
                </a:moveTo>
                <a:lnTo>
                  <a:pt x="23302" y="64"/>
                </a:lnTo>
                <a:lnTo>
                  <a:pt x="23302" y="818"/>
                </a:lnTo>
                <a:lnTo>
                  <a:pt x="22295" y="818"/>
                </a:lnTo>
                <a:lnTo>
                  <a:pt x="22295" y="3675"/>
                </a:lnTo>
                <a:lnTo>
                  <a:pt x="21490" y="3675"/>
                </a:lnTo>
                <a:lnTo>
                  <a:pt x="21490" y="818"/>
                </a:lnTo>
                <a:lnTo>
                  <a:pt x="20478" y="818"/>
                </a:lnTo>
                <a:lnTo>
                  <a:pt x="20478" y="64"/>
                </a:lnTo>
                <a:close/>
                <a:moveTo>
                  <a:pt x="17037" y="64"/>
                </a:moveTo>
                <a:lnTo>
                  <a:pt x="17778" y="64"/>
                </a:lnTo>
                <a:lnTo>
                  <a:pt x="19218" y="2194"/>
                </a:lnTo>
                <a:lnTo>
                  <a:pt x="19245" y="2194"/>
                </a:lnTo>
                <a:lnTo>
                  <a:pt x="19245" y="64"/>
                </a:lnTo>
                <a:lnTo>
                  <a:pt x="20050" y="64"/>
                </a:lnTo>
                <a:lnTo>
                  <a:pt x="20050" y="3675"/>
                </a:lnTo>
                <a:lnTo>
                  <a:pt x="19351" y="3675"/>
                </a:lnTo>
                <a:lnTo>
                  <a:pt x="17870" y="1545"/>
                </a:lnTo>
                <a:lnTo>
                  <a:pt x="17842" y="1545"/>
                </a:lnTo>
                <a:lnTo>
                  <a:pt x="17842" y="3675"/>
                </a:lnTo>
                <a:lnTo>
                  <a:pt x="17037" y="3675"/>
                </a:lnTo>
                <a:lnTo>
                  <a:pt x="17037" y="64"/>
                </a:lnTo>
                <a:close/>
                <a:moveTo>
                  <a:pt x="14081" y="64"/>
                </a:moveTo>
                <a:lnTo>
                  <a:pt x="16510" y="64"/>
                </a:lnTo>
                <a:lnTo>
                  <a:pt x="16510" y="795"/>
                </a:lnTo>
                <a:lnTo>
                  <a:pt x="14886" y="795"/>
                </a:lnTo>
                <a:lnTo>
                  <a:pt x="14886" y="1476"/>
                </a:lnTo>
                <a:lnTo>
                  <a:pt x="16423" y="1476"/>
                </a:lnTo>
                <a:lnTo>
                  <a:pt x="16423" y="2208"/>
                </a:lnTo>
                <a:lnTo>
                  <a:pt x="14886" y="2208"/>
                </a:lnTo>
                <a:lnTo>
                  <a:pt x="14886" y="2944"/>
                </a:lnTo>
                <a:lnTo>
                  <a:pt x="16565" y="2944"/>
                </a:lnTo>
                <a:lnTo>
                  <a:pt x="16565" y="3675"/>
                </a:lnTo>
                <a:lnTo>
                  <a:pt x="14081" y="3675"/>
                </a:lnTo>
                <a:lnTo>
                  <a:pt x="14081" y="64"/>
                </a:lnTo>
                <a:close/>
                <a:moveTo>
                  <a:pt x="10830" y="64"/>
                </a:moveTo>
                <a:lnTo>
                  <a:pt x="13654" y="64"/>
                </a:lnTo>
                <a:lnTo>
                  <a:pt x="13654" y="818"/>
                </a:lnTo>
                <a:lnTo>
                  <a:pt x="12647" y="818"/>
                </a:lnTo>
                <a:lnTo>
                  <a:pt x="12647" y="3675"/>
                </a:lnTo>
                <a:lnTo>
                  <a:pt x="11842" y="3675"/>
                </a:lnTo>
                <a:lnTo>
                  <a:pt x="11842" y="818"/>
                </a:lnTo>
                <a:lnTo>
                  <a:pt x="10830" y="818"/>
                </a:lnTo>
                <a:lnTo>
                  <a:pt x="10830" y="64"/>
                </a:lnTo>
                <a:close/>
                <a:moveTo>
                  <a:pt x="7389" y="64"/>
                </a:moveTo>
                <a:lnTo>
                  <a:pt x="8130" y="64"/>
                </a:lnTo>
                <a:lnTo>
                  <a:pt x="9570" y="2194"/>
                </a:lnTo>
                <a:lnTo>
                  <a:pt x="9597" y="2194"/>
                </a:lnTo>
                <a:lnTo>
                  <a:pt x="9597" y="64"/>
                </a:lnTo>
                <a:lnTo>
                  <a:pt x="10402" y="64"/>
                </a:lnTo>
                <a:lnTo>
                  <a:pt x="10402" y="3675"/>
                </a:lnTo>
                <a:lnTo>
                  <a:pt x="9703" y="3675"/>
                </a:lnTo>
                <a:lnTo>
                  <a:pt x="8222" y="1545"/>
                </a:lnTo>
                <a:lnTo>
                  <a:pt x="8194" y="1545"/>
                </a:lnTo>
                <a:lnTo>
                  <a:pt x="8194" y="3675"/>
                </a:lnTo>
                <a:lnTo>
                  <a:pt x="7389" y="3675"/>
                </a:lnTo>
                <a:lnTo>
                  <a:pt x="7389" y="64"/>
                </a:lnTo>
                <a:close/>
                <a:moveTo>
                  <a:pt x="25013" y="0"/>
                </a:moveTo>
                <a:cubicBezTo>
                  <a:pt x="25657" y="0"/>
                  <a:pt x="26118" y="283"/>
                  <a:pt x="26397" y="851"/>
                </a:cubicBezTo>
                <a:lnTo>
                  <a:pt x="25707" y="1177"/>
                </a:lnTo>
                <a:cubicBezTo>
                  <a:pt x="25628" y="1018"/>
                  <a:pt x="25530" y="903"/>
                  <a:pt x="25415" y="832"/>
                </a:cubicBezTo>
                <a:cubicBezTo>
                  <a:pt x="25300" y="762"/>
                  <a:pt x="25163" y="726"/>
                  <a:pt x="25003" y="726"/>
                </a:cubicBezTo>
                <a:cubicBezTo>
                  <a:pt x="24853" y="726"/>
                  <a:pt x="24725" y="760"/>
                  <a:pt x="24619" y="828"/>
                </a:cubicBezTo>
                <a:cubicBezTo>
                  <a:pt x="24514" y="895"/>
                  <a:pt x="24461" y="979"/>
                  <a:pt x="24461" y="1081"/>
                </a:cubicBezTo>
                <a:cubicBezTo>
                  <a:pt x="24461" y="1151"/>
                  <a:pt x="24482" y="1210"/>
                  <a:pt x="24525" y="1258"/>
                </a:cubicBezTo>
                <a:cubicBezTo>
                  <a:pt x="24568" y="1305"/>
                  <a:pt x="24639" y="1349"/>
                  <a:pt x="24737" y="1389"/>
                </a:cubicBezTo>
                <a:cubicBezTo>
                  <a:pt x="24835" y="1429"/>
                  <a:pt x="24977" y="1473"/>
                  <a:pt x="25164" y="1522"/>
                </a:cubicBezTo>
                <a:cubicBezTo>
                  <a:pt x="25407" y="1587"/>
                  <a:pt x="25609" y="1653"/>
                  <a:pt x="25772" y="1720"/>
                </a:cubicBezTo>
                <a:cubicBezTo>
                  <a:pt x="25934" y="1787"/>
                  <a:pt x="26077" y="1895"/>
                  <a:pt x="26199" y="2042"/>
                </a:cubicBezTo>
                <a:cubicBezTo>
                  <a:pt x="26322" y="2189"/>
                  <a:pt x="26383" y="2382"/>
                  <a:pt x="26383" y="2622"/>
                </a:cubicBezTo>
                <a:cubicBezTo>
                  <a:pt x="26383" y="2842"/>
                  <a:pt x="26323" y="3037"/>
                  <a:pt x="26202" y="3206"/>
                </a:cubicBezTo>
                <a:cubicBezTo>
                  <a:pt x="26081" y="3374"/>
                  <a:pt x="25913" y="3505"/>
                  <a:pt x="25698" y="3597"/>
                </a:cubicBezTo>
                <a:cubicBezTo>
                  <a:pt x="25483" y="3689"/>
                  <a:pt x="25238" y="3735"/>
                  <a:pt x="24962" y="3735"/>
                </a:cubicBezTo>
                <a:cubicBezTo>
                  <a:pt x="24625" y="3735"/>
                  <a:pt x="24330" y="3654"/>
                  <a:pt x="24079" y="3491"/>
                </a:cubicBezTo>
                <a:cubicBezTo>
                  <a:pt x="23827" y="3328"/>
                  <a:pt x="23639" y="3114"/>
                  <a:pt x="23513" y="2847"/>
                </a:cubicBezTo>
                <a:lnTo>
                  <a:pt x="24212" y="2525"/>
                </a:lnTo>
                <a:cubicBezTo>
                  <a:pt x="24277" y="2684"/>
                  <a:pt x="24375" y="2805"/>
                  <a:pt x="24507" y="2886"/>
                </a:cubicBezTo>
                <a:cubicBezTo>
                  <a:pt x="24639" y="2967"/>
                  <a:pt x="24792" y="3008"/>
                  <a:pt x="24967" y="3008"/>
                </a:cubicBezTo>
                <a:cubicBezTo>
                  <a:pt x="25148" y="3008"/>
                  <a:pt x="25292" y="2977"/>
                  <a:pt x="25399" y="2914"/>
                </a:cubicBezTo>
                <a:cubicBezTo>
                  <a:pt x="25506" y="2851"/>
                  <a:pt x="25560" y="2767"/>
                  <a:pt x="25560" y="2663"/>
                </a:cubicBezTo>
                <a:cubicBezTo>
                  <a:pt x="25560" y="2589"/>
                  <a:pt x="25540" y="2528"/>
                  <a:pt x="25500" y="2479"/>
                </a:cubicBezTo>
                <a:cubicBezTo>
                  <a:pt x="25460" y="2430"/>
                  <a:pt x="25391" y="2384"/>
                  <a:pt x="25293" y="2341"/>
                </a:cubicBezTo>
                <a:cubicBezTo>
                  <a:pt x="25195" y="2298"/>
                  <a:pt x="25053" y="2251"/>
                  <a:pt x="24865" y="2198"/>
                </a:cubicBezTo>
                <a:cubicBezTo>
                  <a:pt x="24617" y="2131"/>
                  <a:pt x="24412" y="2063"/>
                  <a:pt x="24251" y="1996"/>
                </a:cubicBezTo>
                <a:cubicBezTo>
                  <a:pt x="24090" y="1929"/>
                  <a:pt x="23948" y="1822"/>
                  <a:pt x="23824" y="1676"/>
                </a:cubicBezTo>
                <a:cubicBezTo>
                  <a:pt x="23699" y="1531"/>
                  <a:pt x="23637" y="1338"/>
                  <a:pt x="23637" y="1099"/>
                </a:cubicBezTo>
                <a:cubicBezTo>
                  <a:pt x="23637" y="887"/>
                  <a:pt x="23698" y="698"/>
                  <a:pt x="23819" y="531"/>
                </a:cubicBezTo>
                <a:cubicBezTo>
                  <a:pt x="23940" y="364"/>
                  <a:pt x="24106" y="233"/>
                  <a:pt x="24316" y="140"/>
                </a:cubicBezTo>
                <a:cubicBezTo>
                  <a:pt x="24526" y="46"/>
                  <a:pt x="24758" y="0"/>
                  <a:pt x="25013" y="0"/>
                </a:cubicBezTo>
                <a:close/>
                <a:moveTo>
                  <a:pt x="5186" y="0"/>
                </a:moveTo>
                <a:cubicBezTo>
                  <a:pt x="5533" y="0"/>
                  <a:pt x="5833" y="74"/>
                  <a:pt x="6088" y="223"/>
                </a:cubicBezTo>
                <a:cubicBezTo>
                  <a:pt x="6342" y="371"/>
                  <a:pt x="6538" y="586"/>
                  <a:pt x="6676" y="867"/>
                </a:cubicBezTo>
                <a:cubicBezTo>
                  <a:pt x="6814" y="1147"/>
                  <a:pt x="6883" y="1482"/>
                  <a:pt x="6883" y="1872"/>
                </a:cubicBezTo>
                <a:cubicBezTo>
                  <a:pt x="6883" y="2258"/>
                  <a:pt x="6814" y="2592"/>
                  <a:pt x="6676" y="2872"/>
                </a:cubicBezTo>
                <a:cubicBezTo>
                  <a:pt x="6538" y="3153"/>
                  <a:pt x="6342" y="3368"/>
                  <a:pt x="6088" y="3516"/>
                </a:cubicBezTo>
                <a:cubicBezTo>
                  <a:pt x="5833" y="3665"/>
                  <a:pt x="5533" y="3739"/>
                  <a:pt x="5186" y="3739"/>
                </a:cubicBezTo>
                <a:cubicBezTo>
                  <a:pt x="4836" y="3739"/>
                  <a:pt x="4534" y="3665"/>
                  <a:pt x="4280" y="3516"/>
                </a:cubicBezTo>
                <a:cubicBezTo>
                  <a:pt x="4025" y="3368"/>
                  <a:pt x="3829" y="3153"/>
                  <a:pt x="3691" y="2872"/>
                </a:cubicBezTo>
                <a:cubicBezTo>
                  <a:pt x="3553" y="2592"/>
                  <a:pt x="3484" y="2258"/>
                  <a:pt x="3484" y="1872"/>
                </a:cubicBezTo>
                <a:cubicBezTo>
                  <a:pt x="3484" y="1482"/>
                  <a:pt x="3553" y="1147"/>
                  <a:pt x="3691" y="867"/>
                </a:cubicBezTo>
                <a:cubicBezTo>
                  <a:pt x="3829" y="586"/>
                  <a:pt x="4025" y="371"/>
                  <a:pt x="4280" y="223"/>
                </a:cubicBezTo>
                <a:cubicBezTo>
                  <a:pt x="4534" y="74"/>
                  <a:pt x="4836" y="0"/>
                  <a:pt x="5186" y="0"/>
                </a:cubicBezTo>
                <a:close/>
                <a:moveTo>
                  <a:pt x="1762" y="0"/>
                </a:moveTo>
                <a:cubicBezTo>
                  <a:pt x="2081" y="0"/>
                  <a:pt x="2354" y="79"/>
                  <a:pt x="2581" y="237"/>
                </a:cubicBezTo>
                <a:cubicBezTo>
                  <a:pt x="2808" y="394"/>
                  <a:pt x="2987" y="613"/>
                  <a:pt x="3119" y="892"/>
                </a:cubicBezTo>
                <a:lnTo>
                  <a:pt x="2406" y="1209"/>
                </a:lnTo>
                <a:cubicBezTo>
                  <a:pt x="2341" y="1059"/>
                  <a:pt x="2249" y="946"/>
                  <a:pt x="2128" y="869"/>
                </a:cubicBezTo>
                <a:cubicBezTo>
                  <a:pt x="2006" y="792"/>
                  <a:pt x="1869" y="754"/>
                  <a:pt x="1716" y="754"/>
                </a:cubicBezTo>
                <a:cubicBezTo>
                  <a:pt x="1541" y="754"/>
                  <a:pt x="1387" y="799"/>
                  <a:pt x="1254" y="890"/>
                </a:cubicBezTo>
                <a:cubicBezTo>
                  <a:pt x="1120" y="980"/>
                  <a:pt x="1016" y="1108"/>
                  <a:pt x="941" y="1274"/>
                </a:cubicBezTo>
                <a:cubicBezTo>
                  <a:pt x="866" y="1439"/>
                  <a:pt x="828" y="1633"/>
                  <a:pt x="828" y="1853"/>
                </a:cubicBezTo>
                <a:cubicBezTo>
                  <a:pt x="828" y="2080"/>
                  <a:pt x="866" y="2279"/>
                  <a:pt x="941" y="2449"/>
                </a:cubicBezTo>
                <a:cubicBezTo>
                  <a:pt x="1016" y="2619"/>
                  <a:pt x="1120" y="2751"/>
                  <a:pt x="1254" y="2845"/>
                </a:cubicBezTo>
                <a:cubicBezTo>
                  <a:pt x="1387" y="2938"/>
                  <a:pt x="1541" y="2985"/>
                  <a:pt x="1716" y="2985"/>
                </a:cubicBezTo>
                <a:cubicBezTo>
                  <a:pt x="1863" y="2985"/>
                  <a:pt x="1996" y="2946"/>
                  <a:pt x="2114" y="2868"/>
                </a:cubicBezTo>
                <a:cubicBezTo>
                  <a:pt x="2232" y="2790"/>
                  <a:pt x="2332" y="2677"/>
                  <a:pt x="2415" y="2530"/>
                </a:cubicBezTo>
                <a:lnTo>
                  <a:pt x="3128" y="2847"/>
                </a:lnTo>
                <a:cubicBezTo>
                  <a:pt x="2993" y="3132"/>
                  <a:pt x="2804" y="3352"/>
                  <a:pt x="2560" y="3507"/>
                </a:cubicBezTo>
                <a:cubicBezTo>
                  <a:pt x="2316" y="3662"/>
                  <a:pt x="2036" y="3739"/>
                  <a:pt x="1720" y="3739"/>
                </a:cubicBezTo>
                <a:cubicBezTo>
                  <a:pt x="1386" y="3739"/>
                  <a:pt x="1089" y="3661"/>
                  <a:pt x="828" y="3505"/>
                </a:cubicBezTo>
                <a:cubicBezTo>
                  <a:pt x="567" y="3348"/>
                  <a:pt x="364" y="3127"/>
                  <a:pt x="219" y="2840"/>
                </a:cubicBezTo>
                <a:cubicBezTo>
                  <a:pt x="73" y="2553"/>
                  <a:pt x="0" y="2224"/>
                  <a:pt x="0" y="1853"/>
                </a:cubicBezTo>
                <a:cubicBezTo>
                  <a:pt x="0" y="1485"/>
                  <a:pt x="74" y="1161"/>
                  <a:pt x="221" y="881"/>
                </a:cubicBezTo>
                <a:cubicBezTo>
                  <a:pt x="368" y="600"/>
                  <a:pt x="575" y="383"/>
                  <a:pt x="842" y="230"/>
                </a:cubicBezTo>
                <a:cubicBezTo>
                  <a:pt x="1109" y="76"/>
                  <a:pt x="1415" y="0"/>
                  <a:pt x="1762" y="0"/>
                </a:cubicBezTo>
                <a:close/>
              </a:path>
            </a:pathLst>
          </a:custGeom>
          <a:noFill/>
          <a:ln w="19050" cap="flat">
            <a:gradFill>
              <a:gsLst>
                <a:gs pos="0">
                  <a:srgbClr val="FFFFFF">
                    <a:alpha val="11765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78853" y="678421"/>
            <a:ext cx="10252709" cy="1194589"/>
          </a:xfrm>
        </p:spPr>
        <p:txBody>
          <a:bodyPr wrap="square" anchor="ctr">
            <a:normAutofit/>
          </a:bodyPr>
          <a:lstStyle>
            <a:lvl1pPr algn="ctr">
              <a:defRPr sz="6000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ADMIN/AppData/Local/Temp/fig2wpp/@png2x_bg-2558&amp;1227.png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2540"/>
            <a:ext cx="2819400" cy="685292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lumMod val="50000"/>
                  <a:alpha val="100000"/>
                </a:schemeClr>
              </a:gs>
            </a:gsLst>
            <a:lin ang="5400000" scaled="0"/>
          </a:gradFill>
          <a:ln w="25400">
            <a:noFill/>
          </a:ln>
          <a:effectLst>
            <a:outerShdw blurRad="254000" dist="50800" dir="5399997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Freeform 19"/>
          <p:cNvSpPr/>
          <p:nvPr userDrawn="1">
            <p:custDataLst>
              <p:tags r:id="rId6"/>
            </p:custDataLst>
          </p:nvPr>
        </p:nvSpPr>
        <p:spPr bwMode="auto">
          <a:xfrm>
            <a:off x="894252" y="777558"/>
            <a:ext cx="1030896" cy="5302884"/>
          </a:xfrm>
          <a:custGeom>
            <a:avLst/>
            <a:gdLst>
              <a:gd name="T0" fmla="*/ 1873 w 4338"/>
              <a:gd name="T1" fmla="*/ 5116 h 22329"/>
              <a:gd name="T2" fmla="*/ 3036 w 4338"/>
              <a:gd name="T3" fmla="*/ 5559 h 22329"/>
              <a:gd name="T4" fmla="*/ 3415 w 4338"/>
              <a:gd name="T5" fmla="*/ 8926 h 22329"/>
              <a:gd name="T6" fmla="*/ 2369 w 4338"/>
              <a:gd name="T7" fmla="*/ 9353 h 22329"/>
              <a:gd name="T8" fmla="*/ 3285 w 4338"/>
              <a:gd name="T9" fmla="*/ 9996 h 22329"/>
              <a:gd name="T10" fmla="*/ 3415 w 4338"/>
              <a:gd name="T11" fmla="*/ 8926 h 22329"/>
              <a:gd name="T12" fmla="*/ 2225 w 4338"/>
              <a:gd name="T13" fmla="*/ 934 h 22329"/>
              <a:gd name="T14" fmla="*/ 2380 w 4338"/>
              <a:gd name="T15" fmla="*/ 2047 h 22329"/>
              <a:gd name="T16" fmla="*/ 3261 w 4338"/>
              <a:gd name="T17" fmla="*/ 2047 h 22329"/>
              <a:gd name="T18" fmla="*/ 3415 w 4338"/>
              <a:gd name="T19" fmla="*/ 934 h 22329"/>
              <a:gd name="T20" fmla="*/ 3135 w 4338"/>
              <a:gd name="T21" fmla="*/ 17937 h 22329"/>
              <a:gd name="T22" fmla="*/ 1201 w 4338"/>
              <a:gd name="T23" fmla="*/ 17937 h 22329"/>
              <a:gd name="T24" fmla="*/ 1201 w 4338"/>
              <a:gd name="T25" fmla="*/ 18863 h 22329"/>
              <a:gd name="T26" fmla="*/ 3135 w 4338"/>
              <a:gd name="T27" fmla="*/ 18863 h 22329"/>
              <a:gd name="T28" fmla="*/ 4264 w 4338"/>
              <a:gd name="T29" fmla="*/ 21545 h 22329"/>
              <a:gd name="T30" fmla="*/ 75 w 4338"/>
              <a:gd name="T31" fmla="*/ 22329 h 22329"/>
              <a:gd name="T32" fmla="*/ 3218 w 4338"/>
              <a:gd name="T33" fmla="*/ 21395 h 22329"/>
              <a:gd name="T34" fmla="*/ 3703 w 4338"/>
              <a:gd name="T35" fmla="*/ 20456 h 22329"/>
              <a:gd name="T36" fmla="*/ 4264 w 4338"/>
              <a:gd name="T37" fmla="*/ 11576 h 22329"/>
              <a:gd name="T38" fmla="*/ 3389 w 4338"/>
              <a:gd name="T39" fmla="*/ 14853 h 22329"/>
              <a:gd name="T40" fmla="*/ 75 w 4338"/>
              <a:gd name="T41" fmla="*/ 13684 h 22329"/>
              <a:gd name="T42" fmla="*/ 3389 w 4338"/>
              <a:gd name="T43" fmla="*/ 12750 h 22329"/>
              <a:gd name="T44" fmla="*/ 4264 w 4338"/>
              <a:gd name="T45" fmla="*/ 11576 h 22329"/>
              <a:gd name="T46" fmla="*/ 4264 w 4338"/>
              <a:gd name="T47" fmla="*/ 9486 h 22329"/>
              <a:gd name="T48" fmla="*/ 2892 w 4338"/>
              <a:gd name="T49" fmla="*/ 11173 h 22329"/>
              <a:gd name="T50" fmla="*/ 1686 w 4338"/>
              <a:gd name="T51" fmla="*/ 10442 h 22329"/>
              <a:gd name="T52" fmla="*/ 75 w 4338"/>
              <a:gd name="T53" fmla="*/ 10292 h 22329"/>
              <a:gd name="T54" fmla="*/ 1516 w 4338"/>
              <a:gd name="T55" fmla="*/ 8926 h 22329"/>
              <a:gd name="T56" fmla="*/ 75 w 4338"/>
              <a:gd name="T57" fmla="*/ 7992 h 22329"/>
              <a:gd name="T58" fmla="*/ 4264 w 4338"/>
              <a:gd name="T59" fmla="*/ 5062 h 22329"/>
              <a:gd name="T60" fmla="*/ 75 w 4338"/>
              <a:gd name="T61" fmla="*/ 7597 h 22329"/>
              <a:gd name="T62" fmla="*/ 998 w 4338"/>
              <a:gd name="T63" fmla="*/ 6279 h 22329"/>
              <a:gd name="T64" fmla="*/ 75 w 4338"/>
              <a:gd name="T65" fmla="*/ 4475 h 22329"/>
              <a:gd name="T66" fmla="*/ 4264 w 4338"/>
              <a:gd name="T67" fmla="*/ 5062 h 22329"/>
              <a:gd name="T68" fmla="*/ 4264 w 4338"/>
              <a:gd name="T69" fmla="*/ 1553 h 22329"/>
              <a:gd name="T70" fmla="*/ 3591 w 4338"/>
              <a:gd name="T71" fmla="*/ 3026 h 22329"/>
              <a:gd name="T72" fmla="*/ 1758 w 4338"/>
              <a:gd name="T73" fmla="*/ 2794 h 22329"/>
              <a:gd name="T74" fmla="*/ 1377 w 4338"/>
              <a:gd name="T75" fmla="*/ 934 h 22329"/>
              <a:gd name="T76" fmla="*/ 75 w 4338"/>
              <a:gd name="T77" fmla="*/ 0 h 22329"/>
              <a:gd name="T78" fmla="*/ 4338 w 4338"/>
              <a:gd name="T79" fmla="*/ 18398 h 22329"/>
              <a:gd name="T80" fmla="*/ 2167 w 4338"/>
              <a:gd name="T81" fmla="*/ 19978 h 22329"/>
              <a:gd name="T82" fmla="*/ 0 w 4338"/>
              <a:gd name="T83" fmla="*/ 18398 h 22329"/>
              <a:gd name="T84" fmla="*/ 2167 w 4338"/>
              <a:gd name="T85" fmla="*/ 16819 h 22329"/>
              <a:gd name="T86" fmla="*/ 4338 w 4338"/>
              <a:gd name="T87" fmla="*/ 18398 h 2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338" h="22329">
                <a:moveTo>
                  <a:pt x="3036" y="5527"/>
                </a:moveTo>
                <a:lnTo>
                  <a:pt x="1873" y="5116"/>
                </a:lnTo>
                <a:lnTo>
                  <a:pt x="1873" y="5969"/>
                </a:lnTo>
                <a:lnTo>
                  <a:pt x="3036" y="5559"/>
                </a:lnTo>
                <a:lnTo>
                  <a:pt x="3036" y="5527"/>
                </a:lnTo>
                <a:close/>
                <a:moveTo>
                  <a:pt x="3415" y="8926"/>
                </a:moveTo>
                <a:lnTo>
                  <a:pt x="2369" y="8926"/>
                </a:lnTo>
                <a:lnTo>
                  <a:pt x="2369" y="9353"/>
                </a:lnTo>
                <a:cubicBezTo>
                  <a:pt x="2369" y="9929"/>
                  <a:pt x="2544" y="10217"/>
                  <a:pt x="2892" y="10217"/>
                </a:cubicBezTo>
                <a:cubicBezTo>
                  <a:pt x="3067" y="10217"/>
                  <a:pt x="3197" y="10144"/>
                  <a:pt x="3285" y="9996"/>
                </a:cubicBezTo>
                <a:cubicBezTo>
                  <a:pt x="3372" y="9848"/>
                  <a:pt x="3415" y="9634"/>
                  <a:pt x="3415" y="9353"/>
                </a:cubicBezTo>
                <a:lnTo>
                  <a:pt x="3415" y="8926"/>
                </a:lnTo>
                <a:close/>
                <a:moveTo>
                  <a:pt x="3415" y="934"/>
                </a:moveTo>
                <a:lnTo>
                  <a:pt x="2225" y="934"/>
                </a:lnTo>
                <a:lnTo>
                  <a:pt x="2225" y="1414"/>
                </a:lnTo>
                <a:cubicBezTo>
                  <a:pt x="2225" y="1685"/>
                  <a:pt x="2277" y="1895"/>
                  <a:pt x="2380" y="2047"/>
                </a:cubicBezTo>
                <a:cubicBezTo>
                  <a:pt x="2483" y="2198"/>
                  <a:pt x="2629" y="2273"/>
                  <a:pt x="2818" y="2273"/>
                </a:cubicBezTo>
                <a:cubicBezTo>
                  <a:pt x="3010" y="2273"/>
                  <a:pt x="3157" y="2198"/>
                  <a:pt x="3261" y="2047"/>
                </a:cubicBezTo>
                <a:cubicBezTo>
                  <a:pt x="3364" y="1895"/>
                  <a:pt x="3415" y="1685"/>
                  <a:pt x="3415" y="1414"/>
                </a:cubicBezTo>
                <a:lnTo>
                  <a:pt x="3415" y="934"/>
                </a:lnTo>
                <a:close/>
                <a:moveTo>
                  <a:pt x="3463" y="18398"/>
                </a:moveTo>
                <a:cubicBezTo>
                  <a:pt x="3463" y="18199"/>
                  <a:pt x="3354" y="18045"/>
                  <a:pt x="3135" y="17937"/>
                </a:cubicBezTo>
                <a:cubicBezTo>
                  <a:pt x="2916" y="17828"/>
                  <a:pt x="2594" y="17774"/>
                  <a:pt x="2167" y="17774"/>
                </a:cubicBezTo>
                <a:cubicBezTo>
                  <a:pt x="1740" y="17774"/>
                  <a:pt x="1418" y="17828"/>
                  <a:pt x="1201" y="17937"/>
                </a:cubicBezTo>
                <a:cubicBezTo>
                  <a:pt x="984" y="18045"/>
                  <a:pt x="875" y="18199"/>
                  <a:pt x="875" y="18398"/>
                </a:cubicBezTo>
                <a:cubicBezTo>
                  <a:pt x="875" y="18601"/>
                  <a:pt x="984" y="18756"/>
                  <a:pt x="1201" y="18863"/>
                </a:cubicBezTo>
                <a:cubicBezTo>
                  <a:pt x="1418" y="18969"/>
                  <a:pt x="1740" y="19023"/>
                  <a:pt x="2167" y="19023"/>
                </a:cubicBezTo>
                <a:cubicBezTo>
                  <a:pt x="2594" y="19023"/>
                  <a:pt x="2916" y="18969"/>
                  <a:pt x="3135" y="18863"/>
                </a:cubicBezTo>
                <a:cubicBezTo>
                  <a:pt x="3354" y="18756"/>
                  <a:pt x="3463" y="18601"/>
                  <a:pt x="3463" y="18398"/>
                </a:cubicBezTo>
                <a:close/>
                <a:moveTo>
                  <a:pt x="4264" y="21545"/>
                </a:moveTo>
                <a:lnTo>
                  <a:pt x="4264" y="22329"/>
                </a:lnTo>
                <a:lnTo>
                  <a:pt x="75" y="22329"/>
                </a:lnTo>
                <a:lnTo>
                  <a:pt x="75" y="21395"/>
                </a:lnTo>
                <a:lnTo>
                  <a:pt x="3218" y="21395"/>
                </a:lnTo>
                <a:lnTo>
                  <a:pt x="2732" y="20456"/>
                </a:lnTo>
                <a:lnTo>
                  <a:pt x="3703" y="20456"/>
                </a:lnTo>
                <a:lnTo>
                  <a:pt x="4264" y="21545"/>
                </a:lnTo>
                <a:close/>
                <a:moveTo>
                  <a:pt x="4264" y="11576"/>
                </a:moveTo>
                <a:lnTo>
                  <a:pt x="4264" y="14853"/>
                </a:lnTo>
                <a:lnTo>
                  <a:pt x="3389" y="14853"/>
                </a:lnTo>
                <a:lnTo>
                  <a:pt x="3389" y="13684"/>
                </a:lnTo>
                <a:lnTo>
                  <a:pt x="75" y="13684"/>
                </a:lnTo>
                <a:lnTo>
                  <a:pt x="75" y="12750"/>
                </a:lnTo>
                <a:lnTo>
                  <a:pt x="3389" y="12750"/>
                </a:lnTo>
                <a:lnTo>
                  <a:pt x="3389" y="11576"/>
                </a:lnTo>
                <a:lnTo>
                  <a:pt x="4264" y="11576"/>
                </a:lnTo>
                <a:close/>
                <a:moveTo>
                  <a:pt x="4264" y="7992"/>
                </a:moveTo>
                <a:lnTo>
                  <a:pt x="4264" y="9486"/>
                </a:lnTo>
                <a:cubicBezTo>
                  <a:pt x="4264" y="10020"/>
                  <a:pt x="4143" y="10434"/>
                  <a:pt x="3901" y="10730"/>
                </a:cubicBezTo>
                <a:cubicBezTo>
                  <a:pt x="3659" y="11025"/>
                  <a:pt x="3323" y="11173"/>
                  <a:pt x="2892" y="11173"/>
                </a:cubicBezTo>
                <a:cubicBezTo>
                  <a:pt x="2608" y="11173"/>
                  <a:pt x="2363" y="11109"/>
                  <a:pt x="2159" y="10983"/>
                </a:cubicBezTo>
                <a:cubicBezTo>
                  <a:pt x="1954" y="10857"/>
                  <a:pt x="1797" y="10676"/>
                  <a:pt x="1686" y="10442"/>
                </a:cubicBezTo>
                <a:lnTo>
                  <a:pt x="75" y="11386"/>
                </a:lnTo>
                <a:lnTo>
                  <a:pt x="75" y="10292"/>
                </a:lnTo>
                <a:lnTo>
                  <a:pt x="1516" y="9524"/>
                </a:lnTo>
                <a:lnTo>
                  <a:pt x="1516" y="8926"/>
                </a:lnTo>
                <a:lnTo>
                  <a:pt x="75" y="8926"/>
                </a:lnTo>
                <a:lnTo>
                  <a:pt x="75" y="7992"/>
                </a:lnTo>
                <a:lnTo>
                  <a:pt x="4264" y="7992"/>
                </a:lnTo>
                <a:close/>
                <a:moveTo>
                  <a:pt x="4264" y="5062"/>
                </a:moveTo>
                <a:lnTo>
                  <a:pt x="4264" y="6017"/>
                </a:lnTo>
                <a:lnTo>
                  <a:pt x="75" y="7597"/>
                </a:lnTo>
                <a:lnTo>
                  <a:pt x="75" y="6604"/>
                </a:lnTo>
                <a:lnTo>
                  <a:pt x="998" y="6279"/>
                </a:lnTo>
                <a:lnTo>
                  <a:pt x="998" y="4801"/>
                </a:lnTo>
                <a:lnTo>
                  <a:pt x="75" y="4475"/>
                </a:lnTo>
                <a:lnTo>
                  <a:pt x="75" y="3488"/>
                </a:lnTo>
                <a:lnTo>
                  <a:pt x="4264" y="5062"/>
                </a:lnTo>
                <a:close/>
                <a:moveTo>
                  <a:pt x="4264" y="0"/>
                </a:moveTo>
                <a:lnTo>
                  <a:pt x="4264" y="1553"/>
                </a:lnTo>
                <a:cubicBezTo>
                  <a:pt x="4264" y="1898"/>
                  <a:pt x="4206" y="2196"/>
                  <a:pt x="4090" y="2447"/>
                </a:cubicBezTo>
                <a:cubicBezTo>
                  <a:pt x="3975" y="2698"/>
                  <a:pt x="3808" y="2891"/>
                  <a:pt x="3591" y="3026"/>
                </a:cubicBezTo>
                <a:cubicBezTo>
                  <a:pt x="3374" y="3161"/>
                  <a:pt x="3116" y="3229"/>
                  <a:pt x="2818" y="3229"/>
                </a:cubicBezTo>
                <a:cubicBezTo>
                  <a:pt x="2366" y="3229"/>
                  <a:pt x="2013" y="3084"/>
                  <a:pt x="1758" y="2794"/>
                </a:cubicBezTo>
                <a:cubicBezTo>
                  <a:pt x="1504" y="2504"/>
                  <a:pt x="1377" y="2108"/>
                  <a:pt x="1377" y="1606"/>
                </a:cubicBezTo>
                <a:lnTo>
                  <a:pt x="1377" y="934"/>
                </a:lnTo>
                <a:lnTo>
                  <a:pt x="75" y="934"/>
                </a:lnTo>
                <a:lnTo>
                  <a:pt x="75" y="0"/>
                </a:lnTo>
                <a:lnTo>
                  <a:pt x="4264" y="0"/>
                </a:lnTo>
                <a:close/>
                <a:moveTo>
                  <a:pt x="4338" y="18398"/>
                </a:moveTo>
                <a:cubicBezTo>
                  <a:pt x="4338" y="18907"/>
                  <a:pt x="4154" y="19297"/>
                  <a:pt x="3786" y="19570"/>
                </a:cubicBezTo>
                <a:cubicBezTo>
                  <a:pt x="3418" y="19842"/>
                  <a:pt x="2878" y="19978"/>
                  <a:pt x="2167" y="19978"/>
                </a:cubicBezTo>
                <a:cubicBezTo>
                  <a:pt x="1455" y="19978"/>
                  <a:pt x="916" y="19843"/>
                  <a:pt x="550" y="19572"/>
                </a:cubicBezTo>
                <a:cubicBezTo>
                  <a:pt x="183" y="19302"/>
                  <a:pt x="0" y="18911"/>
                  <a:pt x="0" y="18398"/>
                </a:cubicBezTo>
                <a:cubicBezTo>
                  <a:pt x="0" y="17890"/>
                  <a:pt x="184" y="17499"/>
                  <a:pt x="552" y="17227"/>
                </a:cubicBezTo>
                <a:cubicBezTo>
                  <a:pt x="921" y="16955"/>
                  <a:pt x="1459" y="16819"/>
                  <a:pt x="2167" y="16819"/>
                </a:cubicBezTo>
                <a:cubicBezTo>
                  <a:pt x="2878" y="16819"/>
                  <a:pt x="3418" y="16955"/>
                  <a:pt x="3786" y="17227"/>
                </a:cubicBezTo>
                <a:cubicBezTo>
                  <a:pt x="4154" y="17499"/>
                  <a:pt x="4338" y="17890"/>
                  <a:pt x="4338" y="18398"/>
                </a:cubicBezTo>
                <a:close/>
              </a:path>
            </a:pathLst>
          </a:custGeom>
          <a:noFill/>
          <a:ln w="19050" cap="flat">
            <a:gradFill>
              <a:gsLst>
                <a:gs pos="0">
                  <a:srgbClr val="FFFFFF">
                    <a:alpha val="11765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038600" y="777558"/>
            <a:ext cx="7810500" cy="5302884"/>
          </a:xfrm>
        </p:spPr>
        <p:txBody>
          <a:bodyPr wrap="square" anchor="ctr">
            <a:normAutofit/>
          </a:bodyPr>
          <a:lstStyle>
            <a:lvl1pPr algn="l">
              <a:defRPr sz="5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571501" y="780098"/>
            <a:ext cx="2031999" cy="5302884"/>
          </a:xfrm>
        </p:spPr>
        <p:txBody>
          <a:bodyPr vert="eaVert" wrap="none" anchor="ctr">
            <a:normAutofit/>
          </a:bodyPr>
          <a:lstStyle>
            <a:lvl1pPr marL="0" indent="0" algn="ctr">
              <a:buNone/>
              <a:defRPr sz="6000" b="1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>
            <a:lvl2pPr>
              <a:defRPr>
                <a:sym typeface="微软雅黑" panose="020B0503020204020204" charset="-122"/>
              </a:defRPr>
            </a:lvl2pPr>
            <a:lvl3pPr>
              <a:defRPr>
                <a:sym typeface="微软雅黑" panose="020B0503020204020204" charset="-122"/>
              </a:defRPr>
            </a:lvl3pPr>
            <a:lvl4pPr>
              <a:defRPr>
                <a:sym typeface="微软雅黑" panose="020B0503020204020204" charset="-122"/>
              </a:defRPr>
            </a:lvl4pPr>
            <a:lvl5pPr>
              <a:defRPr>
                <a:sym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>
            <a:lvl2pPr>
              <a:defRPr>
                <a:sym typeface="微软雅黑" panose="020B0503020204020204" charset="-122"/>
              </a:defRPr>
            </a:lvl2pPr>
            <a:lvl3pPr>
              <a:defRPr>
                <a:sym typeface="微软雅黑" panose="020B0503020204020204" charset="-122"/>
              </a:defRPr>
            </a:lvl3pPr>
            <a:lvl4pPr>
              <a:defRPr>
                <a:sym typeface="微软雅黑" panose="020B0503020204020204" charset="-122"/>
              </a:defRPr>
            </a:lvl4pPr>
            <a:lvl5pPr>
              <a:defRPr>
                <a:sym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2pPr>
              <a:defRPr>
                <a:sym typeface="微软雅黑" panose="020B0503020204020204" charset="-122"/>
              </a:defRPr>
            </a:lvl2pPr>
            <a:lvl3pPr>
              <a:defRPr>
                <a:sym typeface="微软雅黑" panose="020B0503020204020204" charset="-122"/>
              </a:defRPr>
            </a:lvl3pPr>
            <a:lvl4pPr>
              <a:defRPr>
                <a:sym typeface="微软雅黑" panose="020B0503020204020204" charset="-122"/>
              </a:defRPr>
            </a:lvl4pPr>
            <a:lvl5pPr>
              <a:defRPr>
                <a:sym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2pPr>
              <a:defRPr>
                <a:sym typeface="微软雅黑" panose="020B0503020204020204" charset="-122"/>
              </a:defRPr>
            </a:lvl2pPr>
            <a:lvl3pPr>
              <a:defRPr>
                <a:sym typeface="微软雅黑" panose="020B0503020204020204" charset="-122"/>
              </a:defRPr>
            </a:lvl3pPr>
            <a:lvl4pPr>
              <a:defRPr>
                <a:sym typeface="微软雅黑" panose="020B0503020204020204" charset="-122"/>
              </a:defRPr>
            </a:lvl4pPr>
            <a:lvl5pPr>
              <a:defRPr>
                <a:sym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>
            <a:lvl2pPr>
              <a:defRPr>
                <a:sym typeface="微软雅黑" panose="020B0503020204020204" charset="-122"/>
              </a:defRPr>
            </a:lvl2pPr>
            <a:lvl3pPr>
              <a:defRPr>
                <a:sym typeface="微软雅黑" panose="020B0503020204020204" charset="-122"/>
              </a:defRPr>
            </a:lvl3pPr>
            <a:lvl4pPr>
              <a:defRPr>
                <a:sym typeface="微软雅黑" panose="020B0503020204020204" charset="-122"/>
              </a:defRPr>
            </a:lvl4pPr>
            <a:lvl5pPr>
              <a:defRPr>
                <a:sym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800" b="0"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ADMIN/AppData/Local/Temp/fig2wpp/@png2x_bg-2603&amp;1175.png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>
            <a:off x="0" y="1562100"/>
            <a:ext cx="12191365" cy="32385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lumMod val="50000"/>
                  <a:alpha val="100000"/>
                </a:schemeClr>
              </a:gs>
            </a:gsLst>
            <a:lin ang="10800000" scaled="0"/>
          </a:gradFill>
          <a:ln w="25400">
            <a:noFill/>
          </a:ln>
          <a:effectLst>
            <a:outerShdw blurRad="254000" dist="50800" dir="5399997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Freeform 10"/>
          <p:cNvSpPr/>
          <p:nvPr userDrawn="1">
            <p:custDataLst>
              <p:tags r:id="rId6"/>
            </p:custDataLst>
          </p:nvPr>
        </p:nvSpPr>
        <p:spPr bwMode="auto">
          <a:xfrm>
            <a:off x="625287" y="2461446"/>
            <a:ext cx="10941426" cy="1439808"/>
          </a:xfrm>
          <a:custGeom>
            <a:avLst/>
            <a:gdLst>
              <a:gd name="T0" fmla="*/ 12960 w 23822"/>
              <a:gd name="T1" fmla="*/ 1770 h 3115"/>
              <a:gd name="T2" fmla="*/ 3135 w 23822"/>
              <a:gd name="T3" fmla="*/ 682 h 3115"/>
              <a:gd name="T4" fmla="*/ 4187 w 23822"/>
              <a:gd name="T5" fmla="*/ 2207 h 3115"/>
              <a:gd name="T6" fmla="*/ 3518 w 23822"/>
              <a:gd name="T7" fmla="*/ 682 h 3115"/>
              <a:gd name="T8" fmla="*/ 18941 w 23822"/>
              <a:gd name="T9" fmla="*/ 873 h 3115"/>
              <a:gd name="T10" fmla="*/ 19478 w 23822"/>
              <a:gd name="T11" fmla="*/ 2487 h 3115"/>
              <a:gd name="T12" fmla="*/ 20012 w 23822"/>
              <a:gd name="T13" fmla="*/ 873 h 3115"/>
              <a:gd name="T14" fmla="*/ 21929 w 23822"/>
              <a:gd name="T15" fmla="*/ 53 h 3115"/>
              <a:gd name="T16" fmla="*/ 23152 w 23822"/>
              <a:gd name="T17" fmla="*/ 53 h 3115"/>
              <a:gd name="T18" fmla="*/ 23240 w 23822"/>
              <a:gd name="T19" fmla="*/ 3061 h 3115"/>
              <a:gd name="T20" fmla="*/ 21983 w 23822"/>
              <a:gd name="T21" fmla="*/ 3061 h 3115"/>
              <a:gd name="T22" fmla="*/ 16972 w 23822"/>
              <a:gd name="T23" fmla="*/ 53 h 3115"/>
              <a:gd name="T24" fmla="*/ 16972 w 23822"/>
              <a:gd name="T25" fmla="*/ 3061 h 3115"/>
              <a:gd name="T26" fmla="*/ 16616 w 23822"/>
              <a:gd name="T27" fmla="*/ 53 h 3115"/>
              <a:gd name="T28" fmla="*/ 15777 w 23822"/>
              <a:gd name="T29" fmla="*/ 3061 h 3115"/>
              <a:gd name="T30" fmla="*/ 14263 w 23822"/>
              <a:gd name="T31" fmla="*/ 682 h 3115"/>
              <a:gd name="T32" fmla="*/ 12994 w 23822"/>
              <a:gd name="T33" fmla="*/ 53 h 3115"/>
              <a:gd name="T34" fmla="*/ 13182 w 23822"/>
              <a:gd name="T35" fmla="*/ 2398 h 3115"/>
              <a:gd name="T36" fmla="*/ 11178 w 23822"/>
              <a:gd name="T37" fmla="*/ 3061 h 3115"/>
              <a:gd name="T38" fmla="*/ 6207 w 23822"/>
              <a:gd name="T39" fmla="*/ 53 h 3115"/>
              <a:gd name="T40" fmla="*/ 6763 w 23822"/>
              <a:gd name="T41" fmla="*/ 2487 h 3115"/>
              <a:gd name="T42" fmla="*/ 7318 w 23822"/>
              <a:gd name="T43" fmla="*/ 53 h 3115"/>
              <a:gd name="T44" fmla="*/ 7839 w 23822"/>
              <a:gd name="T45" fmla="*/ 2533 h 3115"/>
              <a:gd name="T46" fmla="*/ 6111 w 23822"/>
              <a:gd name="T47" fmla="*/ 2966 h 3115"/>
              <a:gd name="T48" fmla="*/ 5536 w 23822"/>
              <a:gd name="T49" fmla="*/ 53 h 3115"/>
              <a:gd name="T50" fmla="*/ 4396 w 23822"/>
              <a:gd name="T51" fmla="*/ 231 h 3115"/>
              <a:gd name="T52" fmla="*/ 4925 w 23822"/>
              <a:gd name="T53" fmla="*/ 2368 h 3115"/>
              <a:gd name="T54" fmla="*/ 2464 w 23822"/>
              <a:gd name="T55" fmla="*/ 3061 h 3115"/>
              <a:gd name="T56" fmla="*/ 2024 w 23822"/>
              <a:gd name="T57" fmla="*/ 53 h 3115"/>
              <a:gd name="T58" fmla="*/ 671 w 23822"/>
              <a:gd name="T59" fmla="*/ 1230 h 3115"/>
              <a:gd name="T60" fmla="*/ 671 w 23822"/>
              <a:gd name="T61" fmla="*/ 1839 h 3115"/>
              <a:gd name="T62" fmla="*/ 2070 w 23822"/>
              <a:gd name="T63" fmla="*/ 3061 h 3115"/>
              <a:gd name="T64" fmla="*/ 19478 w 23822"/>
              <a:gd name="T65" fmla="*/ 0 h 3115"/>
              <a:gd name="T66" fmla="*/ 20892 w 23822"/>
              <a:gd name="T67" fmla="*/ 1559 h 3115"/>
              <a:gd name="T68" fmla="*/ 19478 w 23822"/>
              <a:gd name="T69" fmla="*/ 3115 h 3115"/>
              <a:gd name="T70" fmla="*/ 18060 w 23822"/>
              <a:gd name="T71" fmla="*/ 1559 h 3115"/>
              <a:gd name="T72" fmla="*/ 19478 w 23822"/>
              <a:gd name="T73" fmla="*/ 0 h 3115"/>
              <a:gd name="T74" fmla="*/ 11010 w 23822"/>
              <a:gd name="T75" fmla="*/ 743 h 3115"/>
              <a:gd name="T76" fmla="*/ 9841 w 23822"/>
              <a:gd name="T77" fmla="*/ 628 h 3115"/>
              <a:gd name="T78" fmla="*/ 9102 w 23822"/>
              <a:gd name="T79" fmla="*/ 1544 h 3115"/>
              <a:gd name="T80" fmla="*/ 9841 w 23822"/>
              <a:gd name="T81" fmla="*/ 2487 h 3115"/>
              <a:gd name="T82" fmla="*/ 11018 w 23822"/>
              <a:gd name="T83" fmla="*/ 2372 h 3115"/>
              <a:gd name="T84" fmla="*/ 9102 w 23822"/>
              <a:gd name="T85" fmla="*/ 2920 h 3115"/>
              <a:gd name="T86" fmla="*/ 8596 w 23822"/>
              <a:gd name="T87" fmla="*/ 733 h 3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822" h="3115">
                <a:moveTo>
                  <a:pt x="12642" y="935"/>
                </a:moveTo>
                <a:lnTo>
                  <a:pt x="12347" y="1770"/>
                </a:lnTo>
                <a:lnTo>
                  <a:pt x="12960" y="1770"/>
                </a:lnTo>
                <a:lnTo>
                  <a:pt x="12665" y="935"/>
                </a:lnTo>
                <a:lnTo>
                  <a:pt x="12642" y="935"/>
                </a:lnTo>
                <a:close/>
                <a:moveTo>
                  <a:pt x="3135" y="682"/>
                </a:moveTo>
                <a:lnTo>
                  <a:pt x="3135" y="2433"/>
                </a:lnTo>
                <a:lnTo>
                  <a:pt x="3488" y="2433"/>
                </a:lnTo>
                <a:cubicBezTo>
                  <a:pt x="3792" y="2433"/>
                  <a:pt x="4025" y="2358"/>
                  <a:pt x="4187" y="2207"/>
                </a:cubicBezTo>
                <a:cubicBezTo>
                  <a:pt x="4349" y="2056"/>
                  <a:pt x="4430" y="1840"/>
                  <a:pt x="4430" y="1559"/>
                </a:cubicBezTo>
                <a:cubicBezTo>
                  <a:pt x="4430" y="1276"/>
                  <a:pt x="4352" y="1059"/>
                  <a:pt x="4195" y="908"/>
                </a:cubicBezTo>
                <a:cubicBezTo>
                  <a:pt x="4037" y="757"/>
                  <a:pt x="3812" y="682"/>
                  <a:pt x="3518" y="682"/>
                </a:cubicBezTo>
                <a:lnTo>
                  <a:pt x="3135" y="682"/>
                </a:lnTo>
                <a:close/>
                <a:moveTo>
                  <a:pt x="19478" y="628"/>
                </a:moveTo>
                <a:cubicBezTo>
                  <a:pt x="19251" y="628"/>
                  <a:pt x="19072" y="710"/>
                  <a:pt x="18941" y="873"/>
                </a:cubicBezTo>
                <a:cubicBezTo>
                  <a:pt x="18811" y="1037"/>
                  <a:pt x="18746" y="1265"/>
                  <a:pt x="18746" y="1559"/>
                </a:cubicBezTo>
                <a:cubicBezTo>
                  <a:pt x="18746" y="1853"/>
                  <a:pt x="18811" y="2081"/>
                  <a:pt x="18941" y="2243"/>
                </a:cubicBezTo>
                <a:cubicBezTo>
                  <a:pt x="19072" y="2405"/>
                  <a:pt x="19251" y="2487"/>
                  <a:pt x="19478" y="2487"/>
                </a:cubicBezTo>
                <a:cubicBezTo>
                  <a:pt x="19703" y="2487"/>
                  <a:pt x="19880" y="2405"/>
                  <a:pt x="20011" y="2243"/>
                </a:cubicBezTo>
                <a:cubicBezTo>
                  <a:pt x="20141" y="2081"/>
                  <a:pt x="20206" y="1853"/>
                  <a:pt x="20206" y="1559"/>
                </a:cubicBezTo>
                <a:cubicBezTo>
                  <a:pt x="20206" y="1265"/>
                  <a:pt x="20141" y="1037"/>
                  <a:pt x="20012" y="873"/>
                </a:cubicBezTo>
                <a:cubicBezTo>
                  <a:pt x="19883" y="710"/>
                  <a:pt x="19705" y="628"/>
                  <a:pt x="19478" y="628"/>
                </a:cubicBezTo>
                <a:close/>
                <a:moveTo>
                  <a:pt x="21312" y="53"/>
                </a:moveTo>
                <a:lnTo>
                  <a:pt x="21929" y="53"/>
                </a:lnTo>
                <a:lnTo>
                  <a:pt x="23129" y="1827"/>
                </a:lnTo>
                <a:lnTo>
                  <a:pt x="23152" y="1827"/>
                </a:lnTo>
                <a:lnTo>
                  <a:pt x="23152" y="53"/>
                </a:lnTo>
                <a:lnTo>
                  <a:pt x="23822" y="53"/>
                </a:lnTo>
                <a:lnTo>
                  <a:pt x="23822" y="3061"/>
                </a:lnTo>
                <a:lnTo>
                  <a:pt x="23240" y="3061"/>
                </a:lnTo>
                <a:lnTo>
                  <a:pt x="22006" y="1287"/>
                </a:lnTo>
                <a:lnTo>
                  <a:pt x="21983" y="1287"/>
                </a:lnTo>
                <a:lnTo>
                  <a:pt x="21983" y="3061"/>
                </a:lnTo>
                <a:lnTo>
                  <a:pt x="21312" y="3061"/>
                </a:lnTo>
                <a:lnTo>
                  <a:pt x="21312" y="53"/>
                </a:lnTo>
                <a:close/>
                <a:moveTo>
                  <a:pt x="16972" y="53"/>
                </a:moveTo>
                <a:lnTo>
                  <a:pt x="17643" y="53"/>
                </a:lnTo>
                <a:lnTo>
                  <a:pt x="17643" y="3061"/>
                </a:lnTo>
                <a:lnTo>
                  <a:pt x="16972" y="3061"/>
                </a:lnTo>
                <a:lnTo>
                  <a:pt x="16972" y="53"/>
                </a:lnTo>
                <a:close/>
                <a:moveTo>
                  <a:pt x="14263" y="53"/>
                </a:moveTo>
                <a:lnTo>
                  <a:pt x="16616" y="53"/>
                </a:lnTo>
                <a:lnTo>
                  <a:pt x="16616" y="682"/>
                </a:lnTo>
                <a:lnTo>
                  <a:pt x="15777" y="682"/>
                </a:lnTo>
                <a:lnTo>
                  <a:pt x="15777" y="3061"/>
                </a:lnTo>
                <a:lnTo>
                  <a:pt x="15106" y="3061"/>
                </a:lnTo>
                <a:lnTo>
                  <a:pt x="15106" y="682"/>
                </a:lnTo>
                <a:lnTo>
                  <a:pt x="14263" y="682"/>
                </a:lnTo>
                <a:lnTo>
                  <a:pt x="14263" y="53"/>
                </a:lnTo>
                <a:close/>
                <a:moveTo>
                  <a:pt x="12308" y="53"/>
                </a:moveTo>
                <a:lnTo>
                  <a:pt x="12994" y="53"/>
                </a:lnTo>
                <a:lnTo>
                  <a:pt x="14129" y="3061"/>
                </a:lnTo>
                <a:lnTo>
                  <a:pt x="13416" y="3061"/>
                </a:lnTo>
                <a:lnTo>
                  <a:pt x="13182" y="2398"/>
                </a:lnTo>
                <a:lnTo>
                  <a:pt x="12121" y="2398"/>
                </a:lnTo>
                <a:lnTo>
                  <a:pt x="11887" y="3061"/>
                </a:lnTo>
                <a:lnTo>
                  <a:pt x="11178" y="3061"/>
                </a:lnTo>
                <a:lnTo>
                  <a:pt x="12308" y="53"/>
                </a:lnTo>
                <a:close/>
                <a:moveTo>
                  <a:pt x="5536" y="53"/>
                </a:moveTo>
                <a:lnTo>
                  <a:pt x="6207" y="53"/>
                </a:lnTo>
                <a:lnTo>
                  <a:pt x="6207" y="1824"/>
                </a:lnTo>
                <a:cubicBezTo>
                  <a:pt x="6207" y="2028"/>
                  <a:pt x="6257" y="2190"/>
                  <a:pt x="6356" y="2308"/>
                </a:cubicBezTo>
                <a:cubicBezTo>
                  <a:pt x="6456" y="2427"/>
                  <a:pt x="6591" y="2487"/>
                  <a:pt x="6763" y="2487"/>
                </a:cubicBezTo>
                <a:cubicBezTo>
                  <a:pt x="6934" y="2487"/>
                  <a:pt x="7069" y="2428"/>
                  <a:pt x="7169" y="2312"/>
                </a:cubicBezTo>
                <a:cubicBezTo>
                  <a:pt x="7268" y="2196"/>
                  <a:pt x="7318" y="2038"/>
                  <a:pt x="7318" y="1839"/>
                </a:cubicBezTo>
                <a:lnTo>
                  <a:pt x="7318" y="53"/>
                </a:lnTo>
                <a:lnTo>
                  <a:pt x="7989" y="53"/>
                </a:lnTo>
                <a:lnTo>
                  <a:pt x="7989" y="1866"/>
                </a:lnTo>
                <a:cubicBezTo>
                  <a:pt x="7989" y="2121"/>
                  <a:pt x="7939" y="2344"/>
                  <a:pt x="7839" y="2533"/>
                </a:cubicBezTo>
                <a:cubicBezTo>
                  <a:pt x="7740" y="2722"/>
                  <a:pt x="7597" y="2866"/>
                  <a:pt x="7412" y="2966"/>
                </a:cubicBezTo>
                <a:cubicBezTo>
                  <a:pt x="7227" y="3065"/>
                  <a:pt x="7010" y="3115"/>
                  <a:pt x="6763" y="3115"/>
                </a:cubicBezTo>
                <a:cubicBezTo>
                  <a:pt x="6512" y="3115"/>
                  <a:pt x="6295" y="3065"/>
                  <a:pt x="6111" y="2966"/>
                </a:cubicBezTo>
                <a:cubicBezTo>
                  <a:pt x="5927" y="2866"/>
                  <a:pt x="5785" y="2722"/>
                  <a:pt x="5686" y="2534"/>
                </a:cubicBezTo>
                <a:cubicBezTo>
                  <a:pt x="5586" y="2347"/>
                  <a:pt x="5536" y="2124"/>
                  <a:pt x="5536" y="1866"/>
                </a:cubicBezTo>
                <a:lnTo>
                  <a:pt x="5536" y="53"/>
                </a:lnTo>
                <a:close/>
                <a:moveTo>
                  <a:pt x="2464" y="53"/>
                </a:moveTo>
                <a:lnTo>
                  <a:pt x="3549" y="53"/>
                </a:lnTo>
                <a:cubicBezTo>
                  <a:pt x="3878" y="53"/>
                  <a:pt x="4161" y="113"/>
                  <a:pt x="4396" y="231"/>
                </a:cubicBezTo>
                <a:cubicBezTo>
                  <a:pt x="4631" y="350"/>
                  <a:pt x="4810" y="523"/>
                  <a:pt x="4932" y="749"/>
                </a:cubicBezTo>
                <a:cubicBezTo>
                  <a:pt x="5055" y="975"/>
                  <a:pt x="5116" y="1245"/>
                  <a:pt x="5116" y="1559"/>
                </a:cubicBezTo>
                <a:cubicBezTo>
                  <a:pt x="5116" y="1873"/>
                  <a:pt x="5052" y="2143"/>
                  <a:pt x="4925" y="2368"/>
                </a:cubicBezTo>
                <a:cubicBezTo>
                  <a:pt x="4797" y="2593"/>
                  <a:pt x="4611" y="2764"/>
                  <a:pt x="4367" y="2883"/>
                </a:cubicBezTo>
                <a:cubicBezTo>
                  <a:pt x="4123" y="3002"/>
                  <a:pt x="3829" y="3061"/>
                  <a:pt x="3484" y="3061"/>
                </a:cubicBezTo>
                <a:lnTo>
                  <a:pt x="2464" y="3061"/>
                </a:lnTo>
                <a:lnTo>
                  <a:pt x="2464" y="53"/>
                </a:lnTo>
                <a:close/>
                <a:moveTo>
                  <a:pt x="0" y="53"/>
                </a:moveTo>
                <a:lnTo>
                  <a:pt x="2024" y="53"/>
                </a:lnTo>
                <a:lnTo>
                  <a:pt x="2024" y="663"/>
                </a:lnTo>
                <a:lnTo>
                  <a:pt x="671" y="663"/>
                </a:lnTo>
                <a:lnTo>
                  <a:pt x="671" y="1230"/>
                </a:lnTo>
                <a:lnTo>
                  <a:pt x="1951" y="1230"/>
                </a:lnTo>
                <a:lnTo>
                  <a:pt x="1951" y="1839"/>
                </a:lnTo>
                <a:lnTo>
                  <a:pt x="671" y="1839"/>
                </a:lnTo>
                <a:lnTo>
                  <a:pt x="671" y="2452"/>
                </a:lnTo>
                <a:lnTo>
                  <a:pt x="2070" y="2452"/>
                </a:lnTo>
                <a:lnTo>
                  <a:pt x="2070" y="3061"/>
                </a:lnTo>
                <a:lnTo>
                  <a:pt x="0" y="3061"/>
                </a:lnTo>
                <a:lnTo>
                  <a:pt x="0" y="53"/>
                </a:lnTo>
                <a:close/>
                <a:moveTo>
                  <a:pt x="19478" y="0"/>
                </a:moveTo>
                <a:cubicBezTo>
                  <a:pt x="19767" y="0"/>
                  <a:pt x="20017" y="62"/>
                  <a:pt x="20229" y="185"/>
                </a:cubicBezTo>
                <a:cubicBezTo>
                  <a:pt x="20441" y="309"/>
                  <a:pt x="20605" y="488"/>
                  <a:pt x="20719" y="722"/>
                </a:cubicBezTo>
                <a:cubicBezTo>
                  <a:pt x="20834" y="956"/>
                  <a:pt x="20892" y="1235"/>
                  <a:pt x="20892" y="1559"/>
                </a:cubicBezTo>
                <a:cubicBezTo>
                  <a:pt x="20892" y="1881"/>
                  <a:pt x="20834" y="2159"/>
                  <a:pt x="20719" y="2393"/>
                </a:cubicBezTo>
                <a:cubicBezTo>
                  <a:pt x="20605" y="2626"/>
                  <a:pt x="20441" y="2805"/>
                  <a:pt x="20229" y="2929"/>
                </a:cubicBezTo>
                <a:cubicBezTo>
                  <a:pt x="20017" y="3053"/>
                  <a:pt x="19767" y="3115"/>
                  <a:pt x="19478" y="3115"/>
                </a:cubicBezTo>
                <a:cubicBezTo>
                  <a:pt x="19187" y="3115"/>
                  <a:pt x="18935" y="3053"/>
                  <a:pt x="18723" y="2929"/>
                </a:cubicBezTo>
                <a:cubicBezTo>
                  <a:pt x="18511" y="2805"/>
                  <a:pt x="18347" y="2626"/>
                  <a:pt x="18233" y="2393"/>
                </a:cubicBezTo>
                <a:cubicBezTo>
                  <a:pt x="18118" y="2159"/>
                  <a:pt x="18060" y="1881"/>
                  <a:pt x="18060" y="1559"/>
                </a:cubicBezTo>
                <a:cubicBezTo>
                  <a:pt x="18060" y="1235"/>
                  <a:pt x="18118" y="956"/>
                  <a:pt x="18233" y="722"/>
                </a:cubicBezTo>
                <a:cubicBezTo>
                  <a:pt x="18347" y="488"/>
                  <a:pt x="18511" y="309"/>
                  <a:pt x="18723" y="185"/>
                </a:cubicBezTo>
                <a:cubicBezTo>
                  <a:pt x="18935" y="62"/>
                  <a:pt x="19187" y="0"/>
                  <a:pt x="19478" y="0"/>
                </a:cubicBezTo>
                <a:close/>
                <a:moveTo>
                  <a:pt x="9880" y="0"/>
                </a:moveTo>
                <a:cubicBezTo>
                  <a:pt x="10145" y="0"/>
                  <a:pt x="10373" y="65"/>
                  <a:pt x="10562" y="197"/>
                </a:cubicBezTo>
                <a:cubicBezTo>
                  <a:pt x="10751" y="329"/>
                  <a:pt x="10900" y="511"/>
                  <a:pt x="11010" y="743"/>
                </a:cubicBezTo>
                <a:lnTo>
                  <a:pt x="10416" y="1007"/>
                </a:lnTo>
                <a:cubicBezTo>
                  <a:pt x="10363" y="882"/>
                  <a:pt x="10285" y="788"/>
                  <a:pt x="10184" y="724"/>
                </a:cubicBezTo>
                <a:cubicBezTo>
                  <a:pt x="10083" y="660"/>
                  <a:pt x="9969" y="628"/>
                  <a:pt x="9841" y="628"/>
                </a:cubicBezTo>
                <a:cubicBezTo>
                  <a:pt x="9696" y="628"/>
                  <a:pt x="9567" y="666"/>
                  <a:pt x="9456" y="741"/>
                </a:cubicBezTo>
                <a:cubicBezTo>
                  <a:pt x="9345" y="816"/>
                  <a:pt x="9258" y="923"/>
                  <a:pt x="9196" y="1061"/>
                </a:cubicBezTo>
                <a:cubicBezTo>
                  <a:pt x="9133" y="1199"/>
                  <a:pt x="9102" y="1360"/>
                  <a:pt x="9102" y="1544"/>
                </a:cubicBezTo>
                <a:cubicBezTo>
                  <a:pt x="9102" y="1733"/>
                  <a:pt x="9133" y="1898"/>
                  <a:pt x="9196" y="2040"/>
                </a:cubicBezTo>
                <a:cubicBezTo>
                  <a:pt x="9258" y="2182"/>
                  <a:pt x="9345" y="2292"/>
                  <a:pt x="9456" y="2370"/>
                </a:cubicBezTo>
                <a:cubicBezTo>
                  <a:pt x="9567" y="2448"/>
                  <a:pt x="9696" y="2487"/>
                  <a:pt x="9841" y="2487"/>
                </a:cubicBezTo>
                <a:cubicBezTo>
                  <a:pt x="9964" y="2487"/>
                  <a:pt x="10075" y="2454"/>
                  <a:pt x="10173" y="2389"/>
                </a:cubicBezTo>
                <a:cubicBezTo>
                  <a:pt x="10271" y="2324"/>
                  <a:pt x="10355" y="2230"/>
                  <a:pt x="10424" y="2107"/>
                </a:cubicBezTo>
                <a:lnTo>
                  <a:pt x="11018" y="2372"/>
                </a:lnTo>
                <a:cubicBezTo>
                  <a:pt x="10905" y="2609"/>
                  <a:pt x="10748" y="2792"/>
                  <a:pt x="10545" y="2922"/>
                </a:cubicBezTo>
                <a:cubicBezTo>
                  <a:pt x="10341" y="3051"/>
                  <a:pt x="10108" y="3115"/>
                  <a:pt x="9845" y="3115"/>
                </a:cubicBezTo>
                <a:cubicBezTo>
                  <a:pt x="9567" y="3115"/>
                  <a:pt x="9319" y="3050"/>
                  <a:pt x="9102" y="2920"/>
                </a:cubicBezTo>
                <a:cubicBezTo>
                  <a:pt x="8885" y="2789"/>
                  <a:pt x="8715" y="2605"/>
                  <a:pt x="8594" y="2366"/>
                </a:cubicBezTo>
                <a:cubicBezTo>
                  <a:pt x="8473" y="2127"/>
                  <a:pt x="8412" y="1853"/>
                  <a:pt x="8412" y="1544"/>
                </a:cubicBezTo>
                <a:cubicBezTo>
                  <a:pt x="8412" y="1237"/>
                  <a:pt x="8473" y="967"/>
                  <a:pt x="8596" y="733"/>
                </a:cubicBezTo>
                <a:cubicBezTo>
                  <a:pt x="8719" y="500"/>
                  <a:pt x="8891" y="319"/>
                  <a:pt x="9113" y="191"/>
                </a:cubicBezTo>
                <a:cubicBezTo>
                  <a:pt x="9336" y="63"/>
                  <a:pt x="9591" y="0"/>
                  <a:pt x="9880" y="0"/>
                </a:cubicBezTo>
                <a:close/>
              </a:path>
            </a:pathLst>
          </a:custGeom>
          <a:noFill/>
          <a:ln w="19050" cap="flat">
            <a:gradFill>
              <a:gsLst>
                <a:gs pos="0">
                  <a:srgbClr val="FFFFFF">
                    <a:alpha val="11765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图片 14" descr="C:/Users/ADMIN/AppData/Local/Temp/fig2wpp/@png2x-2574&amp;2537.png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r:link="rId4"/>
          <a:srcRect b="11680"/>
          <a:stretch>
            <a:fillRect/>
          </a:stretch>
        </p:blipFill>
        <p:spPr>
          <a:xfrm>
            <a:off x="4352925" y="673100"/>
            <a:ext cx="3486150" cy="1574800"/>
          </a:xfrm>
          <a:prstGeom prst="rect">
            <a:avLst/>
          </a:prstGeom>
          <a:effectLst>
            <a:outerShdw blurRad="279400" dist="50800" dir="2640000" algn="t" rotWithShape="0">
              <a:schemeClr val="accent1">
                <a:lumMod val="50000"/>
                <a:alpha val="56000"/>
              </a:scheme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9"/>
            </p:custDataLst>
          </p:nvPr>
        </p:nvSpPr>
        <p:spPr>
          <a:xfrm>
            <a:off x="838200" y="2075440"/>
            <a:ext cx="10515000" cy="1630880"/>
          </a:xfrm>
        </p:spPr>
        <p:txBody>
          <a:bodyPr wrap="square" anchor="b">
            <a:normAutofit/>
          </a:bodyPr>
          <a:lstStyle>
            <a:lvl1pPr algn="ctr">
              <a:lnSpc>
                <a:spcPct val="100000"/>
              </a:lnSpc>
              <a:defRPr sz="6200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838200" y="4312253"/>
            <a:ext cx="10515000" cy="488348"/>
          </a:xfrm>
        </p:spPr>
        <p:txBody>
          <a:bodyPr wrap="square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lt1">
                    <a:lumMod val="10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 algn="ctr">
              <a:defRPr sz="3200">
                <a:solidFill>
                  <a:srgbClr val="33333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/AppData/Local/Temp/fig2wpp/@png2x_bg-2558&amp;1200.png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>
            <p:custDataLst>
              <p:tags r:id="rId5"/>
            </p:custDataLst>
          </p:nvPr>
        </p:nvSpPr>
        <p:spPr>
          <a:xfrm>
            <a:off x="318" y="0"/>
            <a:ext cx="12191365" cy="2590165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lumMod val="50000"/>
                  <a:alpha val="100000"/>
                </a:schemeClr>
              </a:gs>
            </a:gsLst>
            <a:lin ang="10800000" scaled="0"/>
          </a:gradFill>
          <a:ln w="25400">
            <a:noFill/>
          </a:ln>
          <a:effectLst>
            <a:outerShdw blurRad="254000" dist="50800" dir="5399997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微软雅黑" panose="020B0503020204020204" charset="-122"/>
            </a:endParaRPr>
          </a:p>
        </p:txBody>
      </p:sp>
      <p:sp>
        <p:nvSpPr>
          <p:cNvPr id="11" name="Freeform 14"/>
          <p:cNvSpPr/>
          <p:nvPr userDrawn="1">
            <p:custDataLst>
              <p:tags r:id="rId6"/>
            </p:custDataLst>
          </p:nvPr>
        </p:nvSpPr>
        <p:spPr bwMode="auto">
          <a:xfrm>
            <a:off x="1067228" y="583261"/>
            <a:ext cx="10057544" cy="1423642"/>
          </a:xfrm>
          <a:custGeom>
            <a:avLst/>
            <a:gdLst>
              <a:gd name="T0" fmla="*/ 4307 w 26397"/>
              <a:gd name="T1" fmla="*/ 1872 h 3739"/>
              <a:gd name="T2" fmla="*/ 5825 w 26397"/>
              <a:gd name="T3" fmla="*/ 2693 h 3739"/>
              <a:gd name="T4" fmla="*/ 5186 w 26397"/>
              <a:gd name="T5" fmla="*/ 754 h 3739"/>
              <a:gd name="T6" fmla="*/ 23302 w 26397"/>
              <a:gd name="T7" fmla="*/ 818 h 3739"/>
              <a:gd name="T8" fmla="*/ 21490 w 26397"/>
              <a:gd name="T9" fmla="*/ 3675 h 3739"/>
              <a:gd name="T10" fmla="*/ 20478 w 26397"/>
              <a:gd name="T11" fmla="*/ 64 h 3739"/>
              <a:gd name="T12" fmla="*/ 19218 w 26397"/>
              <a:gd name="T13" fmla="*/ 2194 h 3739"/>
              <a:gd name="T14" fmla="*/ 20050 w 26397"/>
              <a:gd name="T15" fmla="*/ 64 h 3739"/>
              <a:gd name="T16" fmla="*/ 17870 w 26397"/>
              <a:gd name="T17" fmla="*/ 1545 h 3739"/>
              <a:gd name="T18" fmla="*/ 17037 w 26397"/>
              <a:gd name="T19" fmla="*/ 3675 h 3739"/>
              <a:gd name="T20" fmla="*/ 16510 w 26397"/>
              <a:gd name="T21" fmla="*/ 64 h 3739"/>
              <a:gd name="T22" fmla="*/ 14886 w 26397"/>
              <a:gd name="T23" fmla="*/ 1476 h 3739"/>
              <a:gd name="T24" fmla="*/ 14886 w 26397"/>
              <a:gd name="T25" fmla="*/ 2208 h 3739"/>
              <a:gd name="T26" fmla="*/ 16565 w 26397"/>
              <a:gd name="T27" fmla="*/ 3675 h 3739"/>
              <a:gd name="T28" fmla="*/ 10830 w 26397"/>
              <a:gd name="T29" fmla="*/ 64 h 3739"/>
              <a:gd name="T30" fmla="*/ 12647 w 26397"/>
              <a:gd name="T31" fmla="*/ 818 h 3739"/>
              <a:gd name="T32" fmla="*/ 11842 w 26397"/>
              <a:gd name="T33" fmla="*/ 818 h 3739"/>
              <a:gd name="T34" fmla="*/ 7389 w 26397"/>
              <a:gd name="T35" fmla="*/ 64 h 3739"/>
              <a:gd name="T36" fmla="*/ 9597 w 26397"/>
              <a:gd name="T37" fmla="*/ 2194 h 3739"/>
              <a:gd name="T38" fmla="*/ 10402 w 26397"/>
              <a:gd name="T39" fmla="*/ 3675 h 3739"/>
              <a:gd name="T40" fmla="*/ 8194 w 26397"/>
              <a:gd name="T41" fmla="*/ 1545 h 3739"/>
              <a:gd name="T42" fmla="*/ 7389 w 26397"/>
              <a:gd name="T43" fmla="*/ 64 h 3739"/>
              <a:gd name="T44" fmla="*/ 25707 w 26397"/>
              <a:gd name="T45" fmla="*/ 1177 h 3739"/>
              <a:gd name="T46" fmla="*/ 24619 w 26397"/>
              <a:gd name="T47" fmla="*/ 828 h 3739"/>
              <a:gd name="T48" fmla="*/ 24737 w 26397"/>
              <a:gd name="T49" fmla="*/ 1389 h 3739"/>
              <a:gd name="T50" fmla="*/ 26199 w 26397"/>
              <a:gd name="T51" fmla="*/ 2042 h 3739"/>
              <a:gd name="T52" fmla="*/ 25698 w 26397"/>
              <a:gd name="T53" fmla="*/ 3597 h 3739"/>
              <a:gd name="T54" fmla="*/ 23513 w 26397"/>
              <a:gd name="T55" fmla="*/ 2847 h 3739"/>
              <a:gd name="T56" fmla="*/ 24967 w 26397"/>
              <a:gd name="T57" fmla="*/ 3008 h 3739"/>
              <a:gd name="T58" fmla="*/ 25500 w 26397"/>
              <a:gd name="T59" fmla="*/ 2479 h 3739"/>
              <a:gd name="T60" fmla="*/ 24251 w 26397"/>
              <a:gd name="T61" fmla="*/ 1996 h 3739"/>
              <a:gd name="T62" fmla="*/ 23819 w 26397"/>
              <a:gd name="T63" fmla="*/ 531 h 3739"/>
              <a:gd name="T64" fmla="*/ 5186 w 26397"/>
              <a:gd name="T65" fmla="*/ 0 h 3739"/>
              <a:gd name="T66" fmla="*/ 6883 w 26397"/>
              <a:gd name="T67" fmla="*/ 1872 h 3739"/>
              <a:gd name="T68" fmla="*/ 5186 w 26397"/>
              <a:gd name="T69" fmla="*/ 3739 h 3739"/>
              <a:gd name="T70" fmla="*/ 3484 w 26397"/>
              <a:gd name="T71" fmla="*/ 1872 h 3739"/>
              <a:gd name="T72" fmla="*/ 5186 w 26397"/>
              <a:gd name="T73" fmla="*/ 0 h 3739"/>
              <a:gd name="T74" fmla="*/ 3119 w 26397"/>
              <a:gd name="T75" fmla="*/ 892 h 3739"/>
              <a:gd name="T76" fmla="*/ 1716 w 26397"/>
              <a:gd name="T77" fmla="*/ 754 h 3739"/>
              <a:gd name="T78" fmla="*/ 828 w 26397"/>
              <a:gd name="T79" fmla="*/ 1853 h 3739"/>
              <a:gd name="T80" fmla="*/ 1716 w 26397"/>
              <a:gd name="T81" fmla="*/ 2985 h 3739"/>
              <a:gd name="T82" fmla="*/ 3128 w 26397"/>
              <a:gd name="T83" fmla="*/ 2847 h 3739"/>
              <a:gd name="T84" fmla="*/ 828 w 26397"/>
              <a:gd name="T85" fmla="*/ 3505 h 3739"/>
              <a:gd name="T86" fmla="*/ 221 w 26397"/>
              <a:gd name="T87" fmla="*/ 881 h 3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397" h="3739">
                <a:moveTo>
                  <a:pt x="5186" y="754"/>
                </a:moveTo>
                <a:cubicBezTo>
                  <a:pt x="4913" y="754"/>
                  <a:pt x="4698" y="852"/>
                  <a:pt x="4542" y="1048"/>
                </a:cubicBezTo>
                <a:cubicBezTo>
                  <a:pt x="4386" y="1245"/>
                  <a:pt x="4307" y="1519"/>
                  <a:pt x="4307" y="1872"/>
                </a:cubicBezTo>
                <a:cubicBezTo>
                  <a:pt x="4307" y="2224"/>
                  <a:pt x="4386" y="2498"/>
                  <a:pt x="4542" y="2693"/>
                </a:cubicBezTo>
                <a:cubicBezTo>
                  <a:pt x="4698" y="2888"/>
                  <a:pt x="4913" y="2985"/>
                  <a:pt x="5186" y="2985"/>
                </a:cubicBezTo>
                <a:cubicBezTo>
                  <a:pt x="5456" y="2985"/>
                  <a:pt x="5669" y="2888"/>
                  <a:pt x="5825" y="2693"/>
                </a:cubicBezTo>
                <a:cubicBezTo>
                  <a:pt x="5982" y="2498"/>
                  <a:pt x="6060" y="2224"/>
                  <a:pt x="6060" y="1872"/>
                </a:cubicBezTo>
                <a:cubicBezTo>
                  <a:pt x="6060" y="1519"/>
                  <a:pt x="5983" y="1245"/>
                  <a:pt x="5828" y="1048"/>
                </a:cubicBezTo>
                <a:cubicBezTo>
                  <a:pt x="5673" y="852"/>
                  <a:pt x="5459" y="754"/>
                  <a:pt x="5186" y="754"/>
                </a:cubicBezTo>
                <a:close/>
                <a:moveTo>
                  <a:pt x="20478" y="64"/>
                </a:moveTo>
                <a:lnTo>
                  <a:pt x="23302" y="64"/>
                </a:lnTo>
                <a:lnTo>
                  <a:pt x="23302" y="818"/>
                </a:lnTo>
                <a:lnTo>
                  <a:pt x="22295" y="818"/>
                </a:lnTo>
                <a:lnTo>
                  <a:pt x="22295" y="3675"/>
                </a:lnTo>
                <a:lnTo>
                  <a:pt x="21490" y="3675"/>
                </a:lnTo>
                <a:lnTo>
                  <a:pt x="21490" y="818"/>
                </a:lnTo>
                <a:lnTo>
                  <a:pt x="20478" y="818"/>
                </a:lnTo>
                <a:lnTo>
                  <a:pt x="20478" y="64"/>
                </a:lnTo>
                <a:close/>
                <a:moveTo>
                  <a:pt x="17037" y="64"/>
                </a:moveTo>
                <a:lnTo>
                  <a:pt x="17778" y="64"/>
                </a:lnTo>
                <a:lnTo>
                  <a:pt x="19218" y="2194"/>
                </a:lnTo>
                <a:lnTo>
                  <a:pt x="19245" y="2194"/>
                </a:lnTo>
                <a:lnTo>
                  <a:pt x="19245" y="64"/>
                </a:lnTo>
                <a:lnTo>
                  <a:pt x="20050" y="64"/>
                </a:lnTo>
                <a:lnTo>
                  <a:pt x="20050" y="3675"/>
                </a:lnTo>
                <a:lnTo>
                  <a:pt x="19351" y="3675"/>
                </a:lnTo>
                <a:lnTo>
                  <a:pt x="17870" y="1545"/>
                </a:lnTo>
                <a:lnTo>
                  <a:pt x="17842" y="1545"/>
                </a:lnTo>
                <a:lnTo>
                  <a:pt x="17842" y="3675"/>
                </a:lnTo>
                <a:lnTo>
                  <a:pt x="17037" y="3675"/>
                </a:lnTo>
                <a:lnTo>
                  <a:pt x="17037" y="64"/>
                </a:lnTo>
                <a:close/>
                <a:moveTo>
                  <a:pt x="14081" y="64"/>
                </a:moveTo>
                <a:lnTo>
                  <a:pt x="16510" y="64"/>
                </a:lnTo>
                <a:lnTo>
                  <a:pt x="16510" y="795"/>
                </a:lnTo>
                <a:lnTo>
                  <a:pt x="14886" y="795"/>
                </a:lnTo>
                <a:lnTo>
                  <a:pt x="14886" y="1476"/>
                </a:lnTo>
                <a:lnTo>
                  <a:pt x="16423" y="1476"/>
                </a:lnTo>
                <a:lnTo>
                  <a:pt x="16423" y="2208"/>
                </a:lnTo>
                <a:lnTo>
                  <a:pt x="14886" y="2208"/>
                </a:lnTo>
                <a:lnTo>
                  <a:pt x="14886" y="2944"/>
                </a:lnTo>
                <a:lnTo>
                  <a:pt x="16565" y="2944"/>
                </a:lnTo>
                <a:lnTo>
                  <a:pt x="16565" y="3675"/>
                </a:lnTo>
                <a:lnTo>
                  <a:pt x="14081" y="3675"/>
                </a:lnTo>
                <a:lnTo>
                  <a:pt x="14081" y="64"/>
                </a:lnTo>
                <a:close/>
                <a:moveTo>
                  <a:pt x="10830" y="64"/>
                </a:moveTo>
                <a:lnTo>
                  <a:pt x="13654" y="64"/>
                </a:lnTo>
                <a:lnTo>
                  <a:pt x="13654" y="818"/>
                </a:lnTo>
                <a:lnTo>
                  <a:pt x="12647" y="818"/>
                </a:lnTo>
                <a:lnTo>
                  <a:pt x="12647" y="3675"/>
                </a:lnTo>
                <a:lnTo>
                  <a:pt x="11842" y="3675"/>
                </a:lnTo>
                <a:lnTo>
                  <a:pt x="11842" y="818"/>
                </a:lnTo>
                <a:lnTo>
                  <a:pt x="10830" y="818"/>
                </a:lnTo>
                <a:lnTo>
                  <a:pt x="10830" y="64"/>
                </a:lnTo>
                <a:close/>
                <a:moveTo>
                  <a:pt x="7389" y="64"/>
                </a:moveTo>
                <a:lnTo>
                  <a:pt x="8130" y="64"/>
                </a:lnTo>
                <a:lnTo>
                  <a:pt x="9570" y="2194"/>
                </a:lnTo>
                <a:lnTo>
                  <a:pt x="9597" y="2194"/>
                </a:lnTo>
                <a:lnTo>
                  <a:pt x="9597" y="64"/>
                </a:lnTo>
                <a:lnTo>
                  <a:pt x="10402" y="64"/>
                </a:lnTo>
                <a:lnTo>
                  <a:pt x="10402" y="3675"/>
                </a:lnTo>
                <a:lnTo>
                  <a:pt x="9703" y="3675"/>
                </a:lnTo>
                <a:lnTo>
                  <a:pt x="8222" y="1545"/>
                </a:lnTo>
                <a:lnTo>
                  <a:pt x="8194" y="1545"/>
                </a:lnTo>
                <a:lnTo>
                  <a:pt x="8194" y="3675"/>
                </a:lnTo>
                <a:lnTo>
                  <a:pt x="7389" y="3675"/>
                </a:lnTo>
                <a:lnTo>
                  <a:pt x="7389" y="64"/>
                </a:lnTo>
                <a:close/>
                <a:moveTo>
                  <a:pt x="25013" y="0"/>
                </a:moveTo>
                <a:cubicBezTo>
                  <a:pt x="25657" y="0"/>
                  <a:pt x="26118" y="283"/>
                  <a:pt x="26397" y="851"/>
                </a:cubicBezTo>
                <a:lnTo>
                  <a:pt x="25707" y="1177"/>
                </a:lnTo>
                <a:cubicBezTo>
                  <a:pt x="25628" y="1018"/>
                  <a:pt x="25530" y="903"/>
                  <a:pt x="25415" y="832"/>
                </a:cubicBezTo>
                <a:cubicBezTo>
                  <a:pt x="25300" y="762"/>
                  <a:pt x="25163" y="726"/>
                  <a:pt x="25003" y="726"/>
                </a:cubicBezTo>
                <a:cubicBezTo>
                  <a:pt x="24853" y="726"/>
                  <a:pt x="24725" y="760"/>
                  <a:pt x="24619" y="828"/>
                </a:cubicBezTo>
                <a:cubicBezTo>
                  <a:pt x="24514" y="895"/>
                  <a:pt x="24461" y="979"/>
                  <a:pt x="24461" y="1081"/>
                </a:cubicBezTo>
                <a:cubicBezTo>
                  <a:pt x="24461" y="1151"/>
                  <a:pt x="24482" y="1210"/>
                  <a:pt x="24525" y="1258"/>
                </a:cubicBezTo>
                <a:cubicBezTo>
                  <a:pt x="24568" y="1305"/>
                  <a:pt x="24639" y="1349"/>
                  <a:pt x="24737" y="1389"/>
                </a:cubicBezTo>
                <a:cubicBezTo>
                  <a:pt x="24835" y="1429"/>
                  <a:pt x="24977" y="1473"/>
                  <a:pt x="25164" y="1522"/>
                </a:cubicBezTo>
                <a:cubicBezTo>
                  <a:pt x="25407" y="1587"/>
                  <a:pt x="25609" y="1653"/>
                  <a:pt x="25772" y="1720"/>
                </a:cubicBezTo>
                <a:cubicBezTo>
                  <a:pt x="25934" y="1787"/>
                  <a:pt x="26077" y="1895"/>
                  <a:pt x="26199" y="2042"/>
                </a:cubicBezTo>
                <a:cubicBezTo>
                  <a:pt x="26322" y="2189"/>
                  <a:pt x="26383" y="2382"/>
                  <a:pt x="26383" y="2622"/>
                </a:cubicBezTo>
                <a:cubicBezTo>
                  <a:pt x="26383" y="2842"/>
                  <a:pt x="26323" y="3037"/>
                  <a:pt x="26202" y="3206"/>
                </a:cubicBezTo>
                <a:cubicBezTo>
                  <a:pt x="26081" y="3374"/>
                  <a:pt x="25913" y="3505"/>
                  <a:pt x="25698" y="3597"/>
                </a:cubicBezTo>
                <a:cubicBezTo>
                  <a:pt x="25483" y="3689"/>
                  <a:pt x="25238" y="3735"/>
                  <a:pt x="24962" y="3735"/>
                </a:cubicBezTo>
                <a:cubicBezTo>
                  <a:pt x="24625" y="3735"/>
                  <a:pt x="24330" y="3654"/>
                  <a:pt x="24079" y="3491"/>
                </a:cubicBezTo>
                <a:cubicBezTo>
                  <a:pt x="23827" y="3328"/>
                  <a:pt x="23639" y="3114"/>
                  <a:pt x="23513" y="2847"/>
                </a:cubicBezTo>
                <a:lnTo>
                  <a:pt x="24212" y="2525"/>
                </a:lnTo>
                <a:cubicBezTo>
                  <a:pt x="24277" y="2684"/>
                  <a:pt x="24375" y="2805"/>
                  <a:pt x="24507" y="2886"/>
                </a:cubicBezTo>
                <a:cubicBezTo>
                  <a:pt x="24639" y="2967"/>
                  <a:pt x="24792" y="3008"/>
                  <a:pt x="24967" y="3008"/>
                </a:cubicBezTo>
                <a:cubicBezTo>
                  <a:pt x="25148" y="3008"/>
                  <a:pt x="25292" y="2977"/>
                  <a:pt x="25399" y="2914"/>
                </a:cubicBezTo>
                <a:cubicBezTo>
                  <a:pt x="25506" y="2851"/>
                  <a:pt x="25560" y="2767"/>
                  <a:pt x="25560" y="2663"/>
                </a:cubicBezTo>
                <a:cubicBezTo>
                  <a:pt x="25560" y="2589"/>
                  <a:pt x="25540" y="2528"/>
                  <a:pt x="25500" y="2479"/>
                </a:cubicBezTo>
                <a:cubicBezTo>
                  <a:pt x="25460" y="2430"/>
                  <a:pt x="25391" y="2384"/>
                  <a:pt x="25293" y="2341"/>
                </a:cubicBezTo>
                <a:cubicBezTo>
                  <a:pt x="25195" y="2298"/>
                  <a:pt x="25053" y="2251"/>
                  <a:pt x="24865" y="2198"/>
                </a:cubicBezTo>
                <a:cubicBezTo>
                  <a:pt x="24617" y="2131"/>
                  <a:pt x="24412" y="2063"/>
                  <a:pt x="24251" y="1996"/>
                </a:cubicBezTo>
                <a:cubicBezTo>
                  <a:pt x="24090" y="1929"/>
                  <a:pt x="23948" y="1822"/>
                  <a:pt x="23824" y="1676"/>
                </a:cubicBezTo>
                <a:cubicBezTo>
                  <a:pt x="23699" y="1531"/>
                  <a:pt x="23637" y="1338"/>
                  <a:pt x="23637" y="1099"/>
                </a:cubicBezTo>
                <a:cubicBezTo>
                  <a:pt x="23637" y="887"/>
                  <a:pt x="23698" y="698"/>
                  <a:pt x="23819" y="531"/>
                </a:cubicBezTo>
                <a:cubicBezTo>
                  <a:pt x="23940" y="364"/>
                  <a:pt x="24106" y="233"/>
                  <a:pt x="24316" y="140"/>
                </a:cubicBezTo>
                <a:cubicBezTo>
                  <a:pt x="24526" y="46"/>
                  <a:pt x="24758" y="0"/>
                  <a:pt x="25013" y="0"/>
                </a:cubicBezTo>
                <a:close/>
                <a:moveTo>
                  <a:pt x="5186" y="0"/>
                </a:moveTo>
                <a:cubicBezTo>
                  <a:pt x="5533" y="0"/>
                  <a:pt x="5833" y="74"/>
                  <a:pt x="6088" y="223"/>
                </a:cubicBezTo>
                <a:cubicBezTo>
                  <a:pt x="6342" y="371"/>
                  <a:pt x="6538" y="586"/>
                  <a:pt x="6676" y="867"/>
                </a:cubicBezTo>
                <a:cubicBezTo>
                  <a:pt x="6814" y="1147"/>
                  <a:pt x="6883" y="1482"/>
                  <a:pt x="6883" y="1872"/>
                </a:cubicBezTo>
                <a:cubicBezTo>
                  <a:pt x="6883" y="2258"/>
                  <a:pt x="6814" y="2592"/>
                  <a:pt x="6676" y="2872"/>
                </a:cubicBezTo>
                <a:cubicBezTo>
                  <a:pt x="6538" y="3153"/>
                  <a:pt x="6342" y="3368"/>
                  <a:pt x="6088" y="3516"/>
                </a:cubicBezTo>
                <a:cubicBezTo>
                  <a:pt x="5833" y="3665"/>
                  <a:pt x="5533" y="3739"/>
                  <a:pt x="5186" y="3739"/>
                </a:cubicBezTo>
                <a:cubicBezTo>
                  <a:pt x="4836" y="3739"/>
                  <a:pt x="4534" y="3665"/>
                  <a:pt x="4280" y="3516"/>
                </a:cubicBezTo>
                <a:cubicBezTo>
                  <a:pt x="4025" y="3368"/>
                  <a:pt x="3829" y="3153"/>
                  <a:pt x="3691" y="2872"/>
                </a:cubicBezTo>
                <a:cubicBezTo>
                  <a:pt x="3553" y="2592"/>
                  <a:pt x="3484" y="2258"/>
                  <a:pt x="3484" y="1872"/>
                </a:cubicBezTo>
                <a:cubicBezTo>
                  <a:pt x="3484" y="1482"/>
                  <a:pt x="3553" y="1147"/>
                  <a:pt x="3691" y="867"/>
                </a:cubicBezTo>
                <a:cubicBezTo>
                  <a:pt x="3829" y="586"/>
                  <a:pt x="4025" y="371"/>
                  <a:pt x="4280" y="223"/>
                </a:cubicBezTo>
                <a:cubicBezTo>
                  <a:pt x="4534" y="74"/>
                  <a:pt x="4836" y="0"/>
                  <a:pt x="5186" y="0"/>
                </a:cubicBezTo>
                <a:close/>
                <a:moveTo>
                  <a:pt x="1762" y="0"/>
                </a:moveTo>
                <a:cubicBezTo>
                  <a:pt x="2081" y="0"/>
                  <a:pt x="2354" y="79"/>
                  <a:pt x="2581" y="237"/>
                </a:cubicBezTo>
                <a:cubicBezTo>
                  <a:pt x="2808" y="394"/>
                  <a:pt x="2987" y="613"/>
                  <a:pt x="3119" y="892"/>
                </a:cubicBezTo>
                <a:lnTo>
                  <a:pt x="2406" y="1209"/>
                </a:lnTo>
                <a:cubicBezTo>
                  <a:pt x="2341" y="1059"/>
                  <a:pt x="2249" y="946"/>
                  <a:pt x="2128" y="869"/>
                </a:cubicBezTo>
                <a:cubicBezTo>
                  <a:pt x="2006" y="792"/>
                  <a:pt x="1869" y="754"/>
                  <a:pt x="1716" y="754"/>
                </a:cubicBezTo>
                <a:cubicBezTo>
                  <a:pt x="1541" y="754"/>
                  <a:pt x="1387" y="799"/>
                  <a:pt x="1254" y="890"/>
                </a:cubicBezTo>
                <a:cubicBezTo>
                  <a:pt x="1120" y="980"/>
                  <a:pt x="1016" y="1108"/>
                  <a:pt x="941" y="1274"/>
                </a:cubicBezTo>
                <a:cubicBezTo>
                  <a:pt x="866" y="1439"/>
                  <a:pt x="828" y="1633"/>
                  <a:pt x="828" y="1853"/>
                </a:cubicBezTo>
                <a:cubicBezTo>
                  <a:pt x="828" y="2080"/>
                  <a:pt x="866" y="2279"/>
                  <a:pt x="941" y="2449"/>
                </a:cubicBezTo>
                <a:cubicBezTo>
                  <a:pt x="1016" y="2619"/>
                  <a:pt x="1120" y="2751"/>
                  <a:pt x="1254" y="2845"/>
                </a:cubicBezTo>
                <a:cubicBezTo>
                  <a:pt x="1387" y="2938"/>
                  <a:pt x="1541" y="2985"/>
                  <a:pt x="1716" y="2985"/>
                </a:cubicBezTo>
                <a:cubicBezTo>
                  <a:pt x="1863" y="2985"/>
                  <a:pt x="1996" y="2946"/>
                  <a:pt x="2114" y="2868"/>
                </a:cubicBezTo>
                <a:cubicBezTo>
                  <a:pt x="2232" y="2790"/>
                  <a:pt x="2332" y="2677"/>
                  <a:pt x="2415" y="2530"/>
                </a:cubicBezTo>
                <a:lnTo>
                  <a:pt x="3128" y="2847"/>
                </a:lnTo>
                <a:cubicBezTo>
                  <a:pt x="2993" y="3132"/>
                  <a:pt x="2804" y="3352"/>
                  <a:pt x="2560" y="3507"/>
                </a:cubicBezTo>
                <a:cubicBezTo>
                  <a:pt x="2316" y="3662"/>
                  <a:pt x="2036" y="3739"/>
                  <a:pt x="1720" y="3739"/>
                </a:cubicBezTo>
                <a:cubicBezTo>
                  <a:pt x="1386" y="3739"/>
                  <a:pt x="1089" y="3661"/>
                  <a:pt x="828" y="3505"/>
                </a:cubicBezTo>
                <a:cubicBezTo>
                  <a:pt x="567" y="3348"/>
                  <a:pt x="364" y="3127"/>
                  <a:pt x="219" y="2840"/>
                </a:cubicBezTo>
                <a:cubicBezTo>
                  <a:pt x="73" y="2553"/>
                  <a:pt x="0" y="2224"/>
                  <a:pt x="0" y="1853"/>
                </a:cubicBezTo>
                <a:cubicBezTo>
                  <a:pt x="0" y="1485"/>
                  <a:pt x="74" y="1161"/>
                  <a:pt x="221" y="881"/>
                </a:cubicBezTo>
                <a:cubicBezTo>
                  <a:pt x="368" y="600"/>
                  <a:pt x="575" y="383"/>
                  <a:pt x="842" y="230"/>
                </a:cubicBezTo>
                <a:cubicBezTo>
                  <a:pt x="1109" y="76"/>
                  <a:pt x="1415" y="0"/>
                  <a:pt x="1762" y="0"/>
                </a:cubicBezTo>
                <a:close/>
              </a:path>
            </a:pathLst>
          </a:custGeom>
          <a:noFill/>
          <a:ln w="19050" cap="flat">
            <a:gradFill>
              <a:gsLst>
                <a:gs pos="0">
                  <a:srgbClr val="FFFFFF">
                    <a:alpha val="11765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78853" y="678421"/>
            <a:ext cx="10252709" cy="1194589"/>
          </a:xfrm>
        </p:spPr>
        <p:txBody>
          <a:bodyPr wrap="square" anchor="ctr">
            <a:normAutofit/>
          </a:bodyPr>
          <a:lstStyle>
            <a:lvl1pPr algn="ctr">
              <a:defRPr sz="6000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ADMIN/AppData/Local/Temp/fig2wpp/@png2x_bg-2558&amp;1227.png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2540"/>
            <a:ext cx="2819400" cy="685292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lumMod val="50000"/>
                  <a:alpha val="100000"/>
                </a:schemeClr>
              </a:gs>
            </a:gsLst>
            <a:lin ang="5400000" scaled="0"/>
          </a:gradFill>
          <a:ln w="25400">
            <a:noFill/>
          </a:ln>
          <a:effectLst>
            <a:outerShdw blurRad="254000" dist="50800" dir="5399997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微软雅黑" panose="020B0503020204020204" charset="-122"/>
            </a:endParaRPr>
          </a:p>
        </p:txBody>
      </p:sp>
      <p:sp>
        <p:nvSpPr>
          <p:cNvPr id="7" name="Freeform 19"/>
          <p:cNvSpPr/>
          <p:nvPr userDrawn="1">
            <p:custDataLst>
              <p:tags r:id="rId6"/>
            </p:custDataLst>
          </p:nvPr>
        </p:nvSpPr>
        <p:spPr bwMode="auto">
          <a:xfrm>
            <a:off x="894252" y="777558"/>
            <a:ext cx="1030896" cy="5302884"/>
          </a:xfrm>
          <a:custGeom>
            <a:avLst/>
            <a:gdLst>
              <a:gd name="T0" fmla="*/ 1873 w 4338"/>
              <a:gd name="T1" fmla="*/ 5116 h 22329"/>
              <a:gd name="T2" fmla="*/ 3036 w 4338"/>
              <a:gd name="T3" fmla="*/ 5559 h 22329"/>
              <a:gd name="T4" fmla="*/ 3415 w 4338"/>
              <a:gd name="T5" fmla="*/ 8926 h 22329"/>
              <a:gd name="T6" fmla="*/ 2369 w 4338"/>
              <a:gd name="T7" fmla="*/ 9353 h 22329"/>
              <a:gd name="T8" fmla="*/ 3285 w 4338"/>
              <a:gd name="T9" fmla="*/ 9996 h 22329"/>
              <a:gd name="T10" fmla="*/ 3415 w 4338"/>
              <a:gd name="T11" fmla="*/ 8926 h 22329"/>
              <a:gd name="T12" fmla="*/ 2225 w 4338"/>
              <a:gd name="T13" fmla="*/ 934 h 22329"/>
              <a:gd name="T14" fmla="*/ 2380 w 4338"/>
              <a:gd name="T15" fmla="*/ 2047 h 22329"/>
              <a:gd name="T16" fmla="*/ 3261 w 4338"/>
              <a:gd name="T17" fmla="*/ 2047 h 22329"/>
              <a:gd name="T18" fmla="*/ 3415 w 4338"/>
              <a:gd name="T19" fmla="*/ 934 h 22329"/>
              <a:gd name="T20" fmla="*/ 3135 w 4338"/>
              <a:gd name="T21" fmla="*/ 17937 h 22329"/>
              <a:gd name="T22" fmla="*/ 1201 w 4338"/>
              <a:gd name="T23" fmla="*/ 17937 h 22329"/>
              <a:gd name="T24" fmla="*/ 1201 w 4338"/>
              <a:gd name="T25" fmla="*/ 18863 h 22329"/>
              <a:gd name="T26" fmla="*/ 3135 w 4338"/>
              <a:gd name="T27" fmla="*/ 18863 h 22329"/>
              <a:gd name="T28" fmla="*/ 4264 w 4338"/>
              <a:gd name="T29" fmla="*/ 21545 h 22329"/>
              <a:gd name="T30" fmla="*/ 75 w 4338"/>
              <a:gd name="T31" fmla="*/ 22329 h 22329"/>
              <a:gd name="T32" fmla="*/ 3218 w 4338"/>
              <a:gd name="T33" fmla="*/ 21395 h 22329"/>
              <a:gd name="T34" fmla="*/ 3703 w 4338"/>
              <a:gd name="T35" fmla="*/ 20456 h 22329"/>
              <a:gd name="T36" fmla="*/ 4264 w 4338"/>
              <a:gd name="T37" fmla="*/ 11576 h 22329"/>
              <a:gd name="T38" fmla="*/ 3389 w 4338"/>
              <a:gd name="T39" fmla="*/ 14853 h 22329"/>
              <a:gd name="T40" fmla="*/ 75 w 4338"/>
              <a:gd name="T41" fmla="*/ 13684 h 22329"/>
              <a:gd name="T42" fmla="*/ 3389 w 4338"/>
              <a:gd name="T43" fmla="*/ 12750 h 22329"/>
              <a:gd name="T44" fmla="*/ 4264 w 4338"/>
              <a:gd name="T45" fmla="*/ 11576 h 22329"/>
              <a:gd name="T46" fmla="*/ 4264 w 4338"/>
              <a:gd name="T47" fmla="*/ 9486 h 22329"/>
              <a:gd name="T48" fmla="*/ 2892 w 4338"/>
              <a:gd name="T49" fmla="*/ 11173 h 22329"/>
              <a:gd name="T50" fmla="*/ 1686 w 4338"/>
              <a:gd name="T51" fmla="*/ 10442 h 22329"/>
              <a:gd name="T52" fmla="*/ 75 w 4338"/>
              <a:gd name="T53" fmla="*/ 10292 h 22329"/>
              <a:gd name="T54" fmla="*/ 1516 w 4338"/>
              <a:gd name="T55" fmla="*/ 8926 h 22329"/>
              <a:gd name="T56" fmla="*/ 75 w 4338"/>
              <a:gd name="T57" fmla="*/ 7992 h 22329"/>
              <a:gd name="T58" fmla="*/ 4264 w 4338"/>
              <a:gd name="T59" fmla="*/ 5062 h 22329"/>
              <a:gd name="T60" fmla="*/ 75 w 4338"/>
              <a:gd name="T61" fmla="*/ 7597 h 22329"/>
              <a:gd name="T62" fmla="*/ 998 w 4338"/>
              <a:gd name="T63" fmla="*/ 6279 h 22329"/>
              <a:gd name="T64" fmla="*/ 75 w 4338"/>
              <a:gd name="T65" fmla="*/ 4475 h 22329"/>
              <a:gd name="T66" fmla="*/ 4264 w 4338"/>
              <a:gd name="T67" fmla="*/ 5062 h 22329"/>
              <a:gd name="T68" fmla="*/ 4264 w 4338"/>
              <a:gd name="T69" fmla="*/ 1553 h 22329"/>
              <a:gd name="T70" fmla="*/ 3591 w 4338"/>
              <a:gd name="T71" fmla="*/ 3026 h 22329"/>
              <a:gd name="T72" fmla="*/ 1758 w 4338"/>
              <a:gd name="T73" fmla="*/ 2794 h 22329"/>
              <a:gd name="T74" fmla="*/ 1377 w 4338"/>
              <a:gd name="T75" fmla="*/ 934 h 22329"/>
              <a:gd name="T76" fmla="*/ 75 w 4338"/>
              <a:gd name="T77" fmla="*/ 0 h 22329"/>
              <a:gd name="T78" fmla="*/ 4338 w 4338"/>
              <a:gd name="T79" fmla="*/ 18398 h 22329"/>
              <a:gd name="T80" fmla="*/ 2167 w 4338"/>
              <a:gd name="T81" fmla="*/ 19978 h 22329"/>
              <a:gd name="T82" fmla="*/ 0 w 4338"/>
              <a:gd name="T83" fmla="*/ 18398 h 22329"/>
              <a:gd name="T84" fmla="*/ 2167 w 4338"/>
              <a:gd name="T85" fmla="*/ 16819 h 22329"/>
              <a:gd name="T86" fmla="*/ 4338 w 4338"/>
              <a:gd name="T87" fmla="*/ 18398 h 2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338" h="22329">
                <a:moveTo>
                  <a:pt x="3036" y="5527"/>
                </a:moveTo>
                <a:lnTo>
                  <a:pt x="1873" y="5116"/>
                </a:lnTo>
                <a:lnTo>
                  <a:pt x="1873" y="5969"/>
                </a:lnTo>
                <a:lnTo>
                  <a:pt x="3036" y="5559"/>
                </a:lnTo>
                <a:lnTo>
                  <a:pt x="3036" y="5527"/>
                </a:lnTo>
                <a:close/>
                <a:moveTo>
                  <a:pt x="3415" y="8926"/>
                </a:moveTo>
                <a:lnTo>
                  <a:pt x="2369" y="8926"/>
                </a:lnTo>
                <a:lnTo>
                  <a:pt x="2369" y="9353"/>
                </a:lnTo>
                <a:cubicBezTo>
                  <a:pt x="2369" y="9929"/>
                  <a:pt x="2544" y="10217"/>
                  <a:pt x="2892" y="10217"/>
                </a:cubicBezTo>
                <a:cubicBezTo>
                  <a:pt x="3067" y="10217"/>
                  <a:pt x="3197" y="10144"/>
                  <a:pt x="3285" y="9996"/>
                </a:cubicBezTo>
                <a:cubicBezTo>
                  <a:pt x="3372" y="9848"/>
                  <a:pt x="3415" y="9634"/>
                  <a:pt x="3415" y="9353"/>
                </a:cubicBezTo>
                <a:lnTo>
                  <a:pt x="3415" y="8926"/>
                </a:lnTo>
                <a:close/>
                <a:moveTo>
                  <a:pt x="3415" y="934"/>
                </a:moveTo>
                <a:lnTo>
                  <a:pt x="2225" y="934"/>
                </a:lnTo>
                <a:lnTo>
                  <a:pt x="2225" y="1414"/>
                </a:lnTo>
                <a:cubicBezTo>
                  <a:pt x="2225" y="1685"/>
                  <a:pt x="2277" y="1895"/>
                  <a:pt x="2380" y="2047"/>
                </a:cubicBezTo>
                <a:cubicBezTo>
                  <a:pt x="2483" y="2198"/>
                  <a:pt x="2629" y="2273"/>
                  <a:pt x="2818" y="2273"/>
                </a:cubicBezTo>
                <a:cubicBezTo>
                  <a:pt x="3010" y="2273"/>
                  <a:pt x="3157" y="2198"/>
                  <a:pt x="3261" y="2047"/>
                </a:cubicBezTo>
                <a:cubicBezTo>
                  <a:pt x="3364" y="1895"/>
                  <a:pt x="3415" y="1685"/>
                  <a:pt x="3415" y="1414"/>
                </a:cubicBezTo>
                <a:lnTo>
                  <a:pt x="3415" y="934"/>
                </a:lnTo>
                <a:close/>
                <a:moveTo>
                  <a:pt x="3463" y="18398"/>
                </a:moveTo>
                <a:cubicBezTo>
                  <a:pt x="3463" y="18199"/>
                  <a:pt x="3354" y="18045"/>
                  <a:pt x="3135" y="17937"/>
                </a:cubicBezTo>
                <a:cubicBezTo>
                  <a:pt x="2916" y="17828"/>
                  <a:pt x="2594" y="17774"/>
                  <a:pt x="2167" y="17774"/>
                </a:cubicBezTo>
                <a:cubicBezTo>
                  <a:pt x="1740" y="17774"/>
                  <a:pt x="1418" y="17828"/>
                  <a:pt x="1201" y="17937"/>
                </a:cubicBezTo>
                <a:cubicBezTo>
                  <a:pt x="984" y="18045"/>
                  <a:pt x="875" y="18199"/>
                  <a:pt x="875" y="18398"/>
                </a:cubicBezTo>
                <a:cubicBezTo>
                  <a:pt x="875" y="18601"/>
                  <a:pt x="984" y="18756"/>
                  <a:pt x="1201" y="18863"/>
                </a:cubicBezTo>
                <a:cubicBezTo>
                  <a:pt x="1418" y="18969"/>
                  <a:pt x="1740" y="19023"/>
                  <a:pt x="2167" y="19023"/>
                </a:cubicBezTo>
                <a:cubicBezTo>
                  <a:pt x="2594" y="19023"/>
                  <a:pt x="2916" y="18969"/>
                  <a:pt x="3135" y="18863"/>
                </a:cubicBezTo>
                <a:cubicBezTo>
                  <a:pt x="3354" y="18756"/>
                  <a:pt x="3463" y="18601"/>
                  <a:pt x="3463" y="18398"/>
                </a:cubicBezTo>
                <a:close/>
                <a:moveTo>
                  <a:pt x="4264" y="21545"/>
                </a:moveTo>
                <a:lnTo>
                  <a:pt x="4264" y="22329"/>
                </a:lnTo>
                <a:lnTo>
                  <a:pt x="75" y="22329"/>
                </a:lnTo>
                <a:lnTo>
                  <a:pt x="75" y="21395"/>
                </a:lnTo>
                <a:lnTo>
                  <a:pt x="3218" y="21395"/>
                </a:lnTo>
                <a:lnTo>
                  <a:pt x="2732" y="20456"/>
                </a:lnTo>
                <a:lnTo>
                  <a:pt x="3703" y="20456"/>
                </a:lnTo>
                <a:lnTo>
                  <a:pt x="4264" y="21545"/>
                </a:lnTo>
                <a:close/>
                <a:moveTo>
                  <a:pt x="4264" y="11576"/>
                </a:moveTo>
                <a:lnTo>
                  <a:pt x="4264" y="14853"/>
                </a:lnTo>
                <a:lnTo>
                  <a:pt x="3389" y="14853"/>
                </a:lnTo>
                <a:lnTo>
                  <a:pt x="3389" y="13684"/>
                </a:lnTo>
                <a:lnTo>
                  <a:pt x="75" y="13684"/>
                </a:lnTo>
                <a:lnTo>
                  <a:pt x="75" y="12750"/>
                </a:lnTo>
                <a:lnTo>
                  <a:pt x="3389" y="12750"/>
                </a:lnTo>
                <a:lnTo>
                  <a:pt x="3389" y="11576"/>
                </a:lnTo>
                <a:lnTo>
                  <a:pt x="4264" y="11576"/>
                </a:lnTo>
                <a:close/>
                <a:moveTo>
                  <a:pt x="4264" y="7992"/>
                </a:moveTo>
                <a:lnTo>
                  <a:pt x="4264" y="9486"/>
                </a:lnTo>
                <a:cubicBezTo>
                  <a:pt x="4264" y="10020"/>
                  <a:pt x="4143" y="10434"/>
                  <a:pt x="3901" y="10730"/>
                </a:cubicBezTo>
                <a:cubicBezTo>
                  <a:pt x="3659" y="11025"/>
                  <a:pt x="3323" y="11173"/>
                  <a:pt x="2892" y="11173"/>
                </a:cubicBezTo>
                <a:cubicBezTo>
                  <a:pt x="2608" y="11173"/>
                  <a:pt x="2363" y="11109"/>
                  <a:pt x="2159" y="10983"/>
                </a:cubicBezTo>
                <a:cubicBezTo>
                  <a:pt x="1954" y="10857"/>
                  <a:pt x="1797" y="10676"/>
                  <a:pt x="1686" y="10442"/>
                </a:cubicBezTo>
                <a:lnTo>
                  <a:pt x="75" y="11386"/>
                </a:lnTo>
                <a:lnTo>
                  <a:pt x="75" y="10292"/>
                </a:lnTo>
                <a:lnTo>
                  <a:pt x="1516" y="9524"/>
                </a:lnTo>
                <a:lnTo>
                  <a:pt x="1516" y="8926"/>
                </a:lnTo>
                <a:lnTo>
                  <a:pt x="75" y="8926"/>
                </a:lnTo>
                <a:lnTo>
                  <a:pt x="75" y="7992"/>
                </a:lnTo>
                <a:lnTo>
                  <a:pt x="4264" y="7992"/>
                </a:lnTo>
                <a:close/>
                <a:moveTo>
                  <a:pt x="4264" y="5062"/>
                </a:moveTo>
                <a:lnTo>
                  <a:pt x="4264" y="6017"/>
                </a:lnTo>
                <a:lnTo>
                  <a:pt x="75" y="7597"/>
                </a:lnTo>
                <a:lnTo>
                  <a:pt x="75" y="6604"/>
                </a:lnTo>
                <a:lnTo>
                  <a:pt x="998" y="6279"/>
                </a:lnTo>
                <a:lnTo>
                  <a:pt x="998" y="4801"/>
                </a:lnTo>
                <a:lnTo>
                  <a:pt x="75" y="4475"/>
                </a:lnTo>
                <a:lnTo>
                  <a:pt x="75" y="3488"/>
                </a:lnTo>
                <a:lnTo>
                  <a:pt x="4264" y="5062"/>
                </a:lnTo>
                <a:close/>
                <a:moveTo>
                  <a:pt x="4264" y="0"/>
                </a:moveTo>
                <a:lnTo>
                  <a:pt x="4264" y="1553"/>
                </a:lnTo>
                <a:cubicBezTo>
                  <a:pt x="4264" y="1898"/>
                  <a:pt x="4206" y="2196"/>
                  <a:pt x="4090" y="2447"/>
                </a:cubicBezTo>
                <a:cubicBezTo>
                  <a:pt x="3975" y="2698"/>
                  <a:pt x="3808" y="2891"/>
                  <a:pt x="3591" y="3026"/>
                </a:cubicBezTo>
                <a:cubicBezTo>
                  <a:pt x="3374" y="3161"/>
                  <a:pt x="3116" y="3229"/>
                  <a:pt x="2818" y="3229"/>
                </a:cubicBezTo>
                <a:cubicBezTo>
                  <a:pt x="2366" y="3229"/>
                  <a:pt x="2013" y="3084"/>
                  <a:pt x="1758" y="2794"/>
                </a:cubicBezTo>
                <a:cubicBezTo>
                  <a:pt x="1504" y="2504"/>
                  <a:pt x="1377" y="2108"/>
                  <a:pt x="1377" y="1606"/>
                </a:cubicBezTo>
                <a:lnTo>
                  <a:pt x="1377" y="934"/>
                </a:lnTo>
                <a:lnTo>
                  <a:pt x="75" y="934"/>
                </a:lnTo>
                <a:lnTo>
                  <a:pt x="75" y="0"/>
                </a:lnTo>
                <a:lnTo>
                  <a:pt x="4264" y="0"/>
                </a:lnTo>
                <a:close/>
                <a:moveTo>
                  <a:pt x="4338" y="18398"/>
                </a:moveTo>
                <a:cubicBezTo>
                  <a:pt x="4338" y="18907"/>
                  <a:pt x="4154" y="19297"/>
                  <a:pt x="3786" y="19570"/>
                </a:cubicBezTo>
                <a:cubicBezTo>
                  <a:pt x="3418" y="19842"/>
                  <a:pt x="2878" y="19978"/>
                  <a:pt x="2167" y="19978"/>
                </a:cubicBezTo>
                <a:cubicBezTo>
                  <a:pt x="1455" y="19978"/>
                  <a:pt x="916" y="19843"/>
                  <a:pt x="550" y="19572"/>
                </a:cubicBezTo>
                <a:cubicBezTo>
                  <a:pt x="183" y="19302"/>
                  <a:pt x="0" y="18911"/>
                  <a:pt x="0" y="18398"/>
                </a:cubicBezTo>
                <a:cubicBezTo>
                  <a:pt x="0" y="17890"/>
                  <a:pt x="184" y="17499"/>
                  <a:pt x="552" y="17227"/>
                </a:cubicBezTo>
                <a:cubicBezTo>
                  <a:pt x="921" y="16955"/>
                  <a:pt x="1459" y="16819"/>
                  <a:pt x="2167" y="16819"/>
                </a:cubicBezTo>
                <a:cubicBezTo>
                  <a:pt x="2878" y="16819"/>
                  <a:pt x="3418" y="16955"/>
                  <a:pt x="3786" y="17227"/>
                </a:cubicBezTo>
                <a:cubicBezTo>
                  <a:pt x="4154" y="17499"/>
                  <a:pt x="4338" y="17890"/>
                  <a:pt x="4338" y="18398"/>
                </a:cubicBezTo>
                <a:close/>
              </a:path>
            </a:pathLst>
          </a:custGeom>
          <a:noFill/>
          <a:ln w="19050" cap="flat">
            <a:gradFill>
              <a:gsLst>
                <a:gs pos="0">
                  <a:srgbClr val="FFFFFF">
                    <a:alpha val="11765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038600" y="777558"/>
            <a:ext cx="7810500" cy="5302884"/>
          </a:xfrm>
        </p:spPr>
        <p:txBody>
          <a:bodyPr wrap="square" anchor="ctr">
            <a:normAutofit/>
          </a:bodyPr>
          <a:lstStyle>
            <a:lvl1pPr algn="l">
              <a:defRPr sz="50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571501" y="780098"/>
            <a:ext cx="2031999" cy="5302884"/>
          </a:xfrm>
        </p:spPr>
        <p:txBody>
          <a:bodyPr vert="eaVert" wrap="none" anchor="ctr">
            <a:normAutofit/>
          </a:bodyPr>
          <a:lstStyle>
            <a:lvl1pPr marL="0" indent="0" algn="ctr">
              <a:buNone/>
              <a:defRPr sz="6000" b="1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75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74.xml"/><Relationship Id="rId18" Type="http://schemas.openxmlformats.org/officeDocument/2006/relationships/tags" Target="../tags/tag73.xml"/><Relationship Id="rId17" Type="http://schemas.openxmlformats.org/officeDocument/2006/relationships/tags" Target="../tags/tag72.xml"/><Relationship Id="rId16" Type="http://schemas.openxmlformats.org/officeDocument/2006/relationships/tags" Target="../tags/tag71.xml"/><Relationship Id="rId15" Type="http://schemas.openxmlformats.org/officeDocument/2006/relationships/tags" Target="../tags/tag70.xml"/><Relationship Id="rId14" Type="http://schemas.openxmlformats.org/officeDocument/2006/relationships/image" Target="NULL" TargetMode="External"/><Relationship Id="rId13" Type="http://schemas.openxmlformats.org/officeDocument/2006/relationships/image" Target="../media/image4.png"/><Relationship Id="rId12" Type="http://schemas.openxmlformats.org/officeDocument/2006/relationships/tags" Target="../tags/tag6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2" Type="http://schemas.openxmlformats.org/officeDocument/2006/relationships/theme" Target="../theme/theme2.xml"/><Relationship Id="rId21" Type="http://schemas.openxmlformats.org/officeDocument/2006/relationships/tags" Target="../tags/tag154.xml"/><Relationship Id="rId20" Type="http://schemas.openxmlformats.org/officeDocument/2006/relationships/tags" Target="../tags/tag153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52.xml"/><Relationship Id="rId18" Type="http://schemas.openxmlformats.org/officeDocument/2006/relationships/tags" Target="../tags/tag151.xml"/><Relationship Id="rId17" Type="http://schemas.openxmlformats.org/officeDocument/2006/relationships/tags" Target="../tags/tag150.xml"/><Relationship Id="rId16" Type="http://schemas.openxmlformats.org/officeDocument/2006/relationships/tags" Target="../tags/tag149.xml"/><Relationship Id="rId15" Type="http://schemas.openxmlformats.org/officeDocument/2006/relationships/image" Target="NULL" TargetMode="External"/><Relationship Id="rId14" Type="http://schemas.openxmlformats.org/officeDocument/2006/relationships/image" Target="../media/image4.png"/><Relationship Id="rId13" Type="http://schemas.openxmlformats.org/officeDocument/2006/relationships/tags" Target="../tags/tag148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ADMIN/AppData/Local/Temp/fig2wpp/@png2x_bg-2558&amp;1235.png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 r:link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1"/>
          </a:solidFill>
          <a:latin typeface="微软雅黑" panose="020B0503020204020204" charset="-122"/>
          <a:ea typeface="+mj-ea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+mn-ea"/>
          <a:cs typeface="微软雅黑" panose="020B0503020204020204" charset="-122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+mn-ea"/>
          <a:cs typeface="微软雅黑" panose="020B0503020204020204" charset="-122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+mn-ea"/>
          <a:cs typeface="微软雅黑" panose="020B0503020204020204" charset="-122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+mn-ea"/>
          <a:cs typeface="微软雅黑" panose="020B0503020204020204" charset="-122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+mn-ea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ADMIN/AppData/Local/Temp/fig2wpp/@png2x_bg-2558&amp;1235.png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 r:link="rId1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02.xml"/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tags" Target="../tags/tag201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0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tags" Target="../tags/tag20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06.xml"/><Relationship Id="rId2" Type="http://schemas.openxmlformats.org/officeDocument/2006/relationships/image" Target="../media/image5.png"/><Relationship Id="rId1" Type="http://schemas.openxmlformats.org/officeDocument/2006/relationships/tags" Target="../tags/tag20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08.xml"/><Relationship Id="rId2" Type="http://schemas.openxmlformats.org/officeDocument/2006/relationships/image" Target="../media/image5.png"/><Relationship Id="rId1" Type="http://schemas.openxmlformats.org/officeDocument/2006/relationships/tags" Target="../tags/tag207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10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tags" Target="../tags/tag209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1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tags" Target="../tags/tag21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14.xml"/><Relationship Id="rId2" Type="http://schemas.openxmlformats.org/officeDocument/2006/relationships/image" Target="../media/image5.png"/><Relationship Id="rId1" Type="http://schemas.openxmlformats.org/officeDocument/2006/relationships/tags" Target="../tags/tag2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18.xml"/><Relationship Id="rId1" Type="http://schemas.openxmlformats.org/officeDocument/2006/relationships/tags" Target="../tags/tag21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23.xml"/><Relationship Id="rId7" Type="http://schemas.openxmlformats.org/officeDocument/2006/relationships/image" Target="../media/image22.png"/><Relationship Id="rId6" Type="http://schemas.openxmlformats.org/officeDocument/2006/relationships/image" Target="../media/image5.png"/><Relationship Id="rId5" Type="http://schemas.openxmlformats.org/officeDocument/2006/relationships/image" Target="../media/image21.png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tags" Target="../tags/tag21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5" Type="http://schemas.openxmlformats.org/officeDocument/2006/relationships/slideLayout" Target="../slideLayouts/slideLayout14.xml"/><Relationship Id="rId14" Type="http://schemas.openxmlformats.org/officeDocument/2006/relationships/tags" Target="../tags/tag173.xml"/><Relationship Id="rId13" Type="http://schemas.openxmlformats.org/officeDocument/2006/relationships/tags" Target="../tags/tag172.xml"/><Relationship Id="rId12" Type="http://schemas.openxmlformats.org/officeDocument/2006/relationships/tags" Target="../tags/tag171.xml"/><Relationship Id="rId11" Type="http://schemas.openxmlformats.org/officeDocument/2006/relationships/tags" Target="../tags/tag170.xml"/><Relationship Id="rId10" Type="http://schemas.openxmlformats.org/officeDocument/2006/relationships/tags" Target="../tags/tag169.xml"/><Relationship Id="rId1" Type="http://schemas.openxmlformats.org/officeDocument/2006/relationships/tags" Target="../tags/tag160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5.png"/><Relationship Id="rId5" Type="http://schemas.openxmlformats.org/officeDocument/2006/relationships/image" Target="../media/image21.png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24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33.xml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5.png"/><Relationship Id="rId5" Type="http://schemas.openxmlformats.org/officeDocument/2006/relationships/image" Target="../media/image21.png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2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sv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5.png"/><Relationship Id="rId5" Type="http://schemas.openxmlformats.org/officeDocument/2006/relationships/image" Target="../media/image21.png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38.xml"/><Relationship Id="rId10" Type="http://schemas.openxmlformats.org/officeDocument/2006/relationships/image" Target="../media/image30.svg"/><Relationship Id="rId1" Type="http://schemas.openxmlformats.org/officeDocument/2006/relationships/tags" Target="../tags/tag23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40.xml"/><Relationship Id="rId1" Type="http://schemas.openxmlformats.org/officeDocument/2006/relationships/tags" Target="../tags/tag23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42.xml"/><Relationship Id="rId1" Type="http://schemas.openxmlformats.org/officeDocument/2006/relationships/tags" Target="../tags/tag241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44.xml"/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tags" Target="../tags/tag24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49.xml"/><Relationship Id="rId6" Type="http://schemas.openxmlformats.org/officeDocument/2006/relationships/image" Target="../media/image5.png"/><Relationship Id="rId5" Type="http://schemas.openxmlformats.org/officeDocument/2006/relationships/image" Target="../media/image21.png"/><Relationship Id="rId4" Type="http://schemas.openxmlformats.org/officeDocument/2006/relationships/tags" Target="../tags/tag248.xml"/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" Type="http://schemas.openxmlformats.org/officeDocument/2006/relationships/tags" Target="../tags/tag24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53.xml"/><Relationship Id="rId6" Type="http://schemas.openxmlformats.org/officeDocument/2006/relationships/image" Target="../media/image32.png"/><Relationship Id="rId5" Type="http://schemas.openxmlformats.org/officeDocument/2006/relationships/image" Target="../media/image5.png"/><Relationship Id="rId4" Type="http://schemas.openxmlformats.org/officeDocument/2006/relationships/image" Target="../media/image21.png"/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" Type="http://schemas.openxmlformats.org/officeDocument/2006/relationships/tags" Target="../tags/tag250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57.xml"/><Relationship Id="rId5" Type="http://schemas.openxmlformats.org/officeDocument/2006/relationships/image" Target="../media/image5.png"/><Relationship Id="rId4" Type="http://schemas.openxmlformats.org/officeDocument/2006/relationships/image" Target="../media/image21.png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62.xml"/><Relationship Id="rId6" Type="http://schemas.openxmlformats.org/officeDocument/2006/relationships/image" Target="../media/image5.png"/><Relationship Id="rId5" Type="http://schemas.openxmlformats.org/officeDocument/2006/relationships/image" Target="../media/image21.png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75.xml"/><Relationship Id="rId1" Type="http://schemas.openxmlformats.org/officeDocument/2006/relationships/tags" Target="../tags/tag17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64.xml"/><Relationship Id="rId1" Type="http://schemas.openxmlformats.org/officeDocument/2006/relationships/tags" Target="../tags/tag26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69.xml"/><Relationship Id="rId6" Type="http://schemas.openxmlformats.org/officeDocument/2006/relationships/image" Target="../media/image5.png"/><Relationship Id="rId5" Type="http://schemas.openxmlformats.org/officeDocument/2006/relationships/image" Target="../media/image21.png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tags" Target="../tags/tag265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" Type="http://schemas.openxmlformats.org/officeDocument/2006/relationships/tags" Target="../tags/tag27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23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tags" Target="../tags/tag17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91.xml"/><Relationship Id="rId1" Type="http://schemas.openxmlformats.org/officeDocument/2006/relationships/tags" Target="../tags/tag190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94.xml"/><Relationship Id="rId3" Type="http://schemas.openxmlformats.org/officeDocument/2006/relationships/image" Target="../media/image5.png"/><Relationship Id="rId2" Type="http://schemas.openxmlformats.org/officeDocument/2006/relationships/tags" Target="../tags/tag193.xml"/><Relationship Id="rId1" Type="http://schemas.openxmlformats.org/officeDocument/2006/relationships/tags" Target="../tags/tag19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96.xml"/><Relationship Id="rId1" Type="http://schemas.openxmlformats.org/officeDocument/2006/relationships/tags" Target="../tags/tag19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98.xml"/><Relationship Id="rId1" Type="http://schemas.openxmlformats.org/officeDocument/2006/relationships/tags" Target="../tags/tag19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svg"/><Relationship Id="rId8" Type="http://schemas.openxmlformats.org/officeDocument/2006/relationships/image" Target="../media/image11.svg"/><Relationship Id="rId7" Type="http://schemas.openxmlformats.org/officeDocument/2006/relationships/image" Target="../media/image10.svg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00.xml"/><Relationship Id="rId1" Type="http://schemas.openxmlformats.org/officeDocument/2006/relationships/tags" Target="../tags/tag19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777240" y="2145664"/>
            <a:ext cx="10515600" cy="1540715"/>
          </a:xfrm>
        </p:spPr>
        <p:txBody>
          <a:bodyPr/>
          <a:lstStyle/>
          <a:p>
            <a:r>
              <a:rPr lang="zh-CN" altLang="en-US"/>
              <a:t>大学计算机基础</a:t>
            </a:r>
            <a:endParaRPr lang="zh-CN" altLang="en-US"/>
          </a:p>
        </p:txBody>
      </p:sp>
      <p:pic>
        <p:nvPicPr>
          <p:cNvPr id="12" name="图片 11" descr="C:/Users/ADMIN/AppData/Local/Temp/fig2wpp/@svg_logo-2574&amp;2496.svg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/>
          <a:stretch>
            <a:fillRect/>
          </a:stretch>
        </p:blipFill>
        <p:spPr>
          <a:xfrm>
            <a:off x="4686300" y="5626100"/>
            <a:ext cx="2820670" cy="694690"/>
          </a:xfrm>
          <a:prstGeom prst="rect">
            <a:avLst/>
          </a:prstGeom>
        </p:spPr>
      </p:pic>
      <p:pic>
        <p:nvPicPr>
          <p:cNvPr id="13" name="图片 12" descr="C:/Users/ADMIN/AppData/Local/Temp/fig2wpp/@svg_book-2599&amp;365.sv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/>
          <a:stretch>
            <a:fillRect/>
          </a:stretch>
        </p:blipFill>
        <p:spPr>
          <a:xfrm>
            <a:off x="4888865" y="5854700"/>
            <a:ext cx="282575" cy="227965"/>
          </a:xfrm>
          <a:prstGeom prst="rect">
            <a:avLst/>
          </a:prstGeom>
        </p:spPr>
      </p:pic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4"/>
            </p:custDataLst>
          </p:nvPr>
        </p:nvSpPr>
        <p:spPr>
          <a:xfrm>
            <a:off x="9194800" y="5782945"/>
            <a:ext cx="2586355" cy="743585"/>
          </a:xfrm>
        </p:spPr>
        <p:txBody>
          <a:bodyPr wrap="square">
            <a:spAutoFit/>
          </a:bodyPr>
          <a:lstStyle/>
          <a:p>
            <a:pPr algn="l"/>
            <a:r>
              <a:rPr lang="zh-CN" altLang="en-US" sz="2000" b="1">
                <a:solidFill>
                  <a:srgbClr val="1F307D"/>
                </a:solidFill>
              </a:rPr>
              <a:t>主讲教师：</a:t>
            </a:r>
            <a:endParaRPr lang="zh-CN" altLang="en-US" sz="2000" b="1">
              <a:solidFill>
                <a:srgbClr val="1F307D"/>
              </a:solidFill>
            </a:endParaRPr>
          </a:p>
          <a:p>
            <a:pPr algn="l"/>
            <a:r>
              <a:rPr lang="zh-CN" altLang="en-US" sz="2000" b="1">
                <a:solidFill>
                  <a:srgbClr val="1F307D"/>
                </a:solidFill>
              </a:rPr>
              <a:t>时间：</a:t>
            </a:r>
            <a:endParaRPr lang="zh-CN" altLang="en-US" sz="2000" b="1">
              <a:solidFill>
                <a:srgbClr val="1F307D"/>
              </a:solidFill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/>
          </a:bodyPr>
          <a:lstStyle/>
          <a:p>
            <a:r>
              <a:t>6.2.2 文件菜单</a:t>
            </a:r>
          </a:p>
        </p:txBody>
      </p:sp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8580" y="389255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8340" y="1300480"/>
            <a:ext cx="1357630" cy="5071110"/>
          </a:xfrm>
          <a:prstGeom prst="rect">
            <a:avLst/>
          </a:prstGeom>
        </p:spPr>
      </p:pic>
      <p:sp>
        <p:nvSpPr>
          <p:cNvPr id="8" name="矩形标注 7"/>
          <p:cNvSpPr/>
          <p:nvPr/>
        </p:nvSpPr>
        <p:spPr>
          <a:xfrm>
            <a:off x="1211580" y="2221230"/>
            <a:ext cx="4646295" cy="2889250"/>
          </a:xfrm>
          <a:prstGeom prst="wedgeRectCallout">
            <a:avLst>
              <a:gd name="adj1" fmla="val 72864"/>
              <a:gd name="adj2" fmla="val 39428"/>
            </a:avLst>
          </a:pr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19835" y="2204085"/>
            <a:ext cx="463105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/>
              <a:t>软件所拥有的功能大体上通过两种方式进行展现，一种是菜单，一种是选项卡。菜单就是单击后出现的从上而下的一系列命令，选项卡则将这些命令直接在一个功能区中显示出来。可以说选项卡是菜单的变种，这样寻找命令更加方便快捷。</a:t>
            </a:r>
            <a:endParaRPr lang="zh-CN" altLang="en-US" sz="2000" dirty="0"/>
          </a:p>
          <a:p>
            <a:pPr algn="l"/>
            <a:r>
              <a:rPr lang="zh-CN" altLang="en-US" sz="2000" dirty="0"/>
              <a:t>WPS 整体上采用选项卡式布局，同时保留了文件的菜单格式</a:t>
            </a:r>
            <a:endParaRPr lang="zh-CN" altLang="en-US" sz="2000" dirty="0"/>
          </a:p>
        </p:txBody>
      </p:sp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 fontScale="90000"/>
          </a:bodyPr>
          <a:lstStyle/>
          <a:p>
            <a:r>
              <a:t>6.2.3 自定义快速访问工具栏和选项窗口</a:t>
            </a:r>
          </a:p>
        </p:txBody>
      </p:sp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8580" y="389255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220" y="1760220"/>
            <a:ext cx="3569970" cy="14427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1725" y="2507615"/>
            <a:ext cx="1747520" cy="33985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270" y="1487805"/>
            <a:ext cx="5512435" cy="48221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/>
          </a:bodyPr>
          <a:lstStyle/>
          <a:p>
            <a:r>
              <a:t>6.2.4 “开始”选项卡</a:t>
            </a:r>
          </a:p>
        </p:txBody>
      </p:sp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8580" y="389255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4" name="文本框 3"/>
          <p:cNvSpPr txBox="1"/>
          <p:nvPr/>
        </p:nvSpPr>
        <p:spPr>
          <a:xfrm>
            <a:off x="655955" y="1584960"/>
            <a:ext cx="100507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dirty="0"/>
              <a:t>“</a:t>
            </a:r>
            <a:r>
              <a:rPr lang="zh-CN" altLang="en-US" sz="2000" dirty="0"/>
              <a:t>开始”选项卡下有剪贴板、字体、段落、样式、编辑、排版分组，每个分组中都包括</a:t>
            </a:r>
            <a:endParaRPr lang="zh-CN" altLang="en-US" sz="2000" dirty="0"/>
          </a:p>
          <a:p>
            <a:pPr algn="l"/>
            <a:r>
              <a:rPr lang="zh-CN" altLang="en-US" sz="2000" dirty="0"/>
              <a:t>多个功能类似的命令</a:t>
            </a:r>
            <a:endParaRPr lang="zh-CN" altLang="en-US" sz="2000" dirty="0"/>
          </a:p>
        </p:txBody>
      </p:sp>
      <p:sp>
        <p:nvSpPr>
          <p:cNvPr id="6" name="圆角矩形 5"/>
          <p:cNvSpPr/>
          <p:nvPr/>
        </p:nvSpPr>
        <p:spPr>
          <a:xfrm>
            <a:off x="1069975" y="2453640"/>
            <a:ext cx="1434465" cy="7277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格式刷</a:t>
            </a:r>
            <a:endParaRPr lang="zh-CN" altLang="en-US" sz="2000"/>
          </a:p>
        </p:txBody>
      </p:sp>
      <p:sp>
        <p:nvSpPr>
          <p:cNvPr id="8" name="圆角矩形 7"/>
          <p:cNvSpPr/>
          <p:nvPr/>
        </p:nvSpPr>
        <p:spPr>
          <a:xfrm>
            <a:off x="5238750" y="5641340"/>
            <a:ext cx="1434465" cy="7277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排版</a:t>
            </a:r>
            <a:endParaRPr lang="zh-CN" altLang="en-US" sz="2000"/>
          </a:p>
        </p:txBody>
      </p:sp>
      <p:sp>
        <p:nvSpPr>
          <p:cNvPr id="10" name="圆角矩形 9"/>
          <p:cNvSpPr/>
          <p:nvPr/>
        </p:nvSpPr>
        <p:spPr>
          <a:xfrm>
            <a:off x="1196975" y="4112895"/>
            <a:ext cx="1434465" cy="7277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段落格式设置</a:t>
            </a:r>
            <a:endParaRPr lang="zh-CN" altLang="en-US" sz="2000"/>
          </a:p>
        </p:txBody>
      </p:sp>
      <p:sp>
        <p:nvSpPr>
          <p:cNvPr id="11" name="圆角矩形 10"/>
          <p:cNvSpPr/>
          <p:nvPr/>
        </p:nvSpPr>
        <p:spPr>
          <a:xfrm>
            <a:off x="5238750" y="4112895"/>
            <a:ext cx="1434465" cy="7277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样式设置</a:t>
            </a:r>
            <a:endParaRPr lang="zh-CN" altLang="en-US" sz="2000"/>
          </a:p>
        </p:txBody>
      </p:sp>
      <p:sp>
        <p:nvSpPr>
          <p:cNvPr id="12" name="圆角矩形 11"/>
          <p:cNvSpPr/>
          <p:nvPr/>
        </p:nvSpPr>
        <p:spPr>
          <a:xfrm>
            <a:off x="8498205" y="4112895"/>
            <a:ext cx="1434465" cy="7277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查找和替换</a:t>
            </a:r>
            <a:endParaRPr lang="zh-CN" altLang="en-US" sz="2000"/>
          </a:p>
        </p:txBody>
      </p:sp>
      <p:sp>
        <p:nvSpPr>
          <p:cNvPr id="13" name="圆角矩形 12"/>
          <p:cNvSpPr/>
          <p:nvPr/>
        </p:nvSpPr>
        <p:spPr>
          <a:xfrm>
            <a:off x="5169535" y="2360930"/>
            <a:ext cx="1434465" cy="7277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剪切、复制和粘贴</a:t>
            </a:r>
            <a:endParaRPr lang="zh-CN" altLang="en-US" sz="2000"/>
          </a:p>
        </p:txBody>
      </p:sp>
      <p:sp>
        <p:nvSpPr>
          <p:cNvPr id="14" name="圆角矩形 13"/>
          <p:cNvSpPr/>
          <p:nvPr/>
        </p:nvSpPr>
        <p:spPr>
          <a:xfrm>
            <a:off x="8498205" y="2360930"/>
            <a:ext cx="1434465" cy="7277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字符格式设置</a:t>
            </a:r>
            <a:endParaRPr lang="zh-CN" altLang="en-US" sz="2000"/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/>
          </a:bodyPr>
          <a:lstStyle/>
          <a:p>
            <a:r>
              <a:t>6.2.5 “插入”选项卡</a:t>
            </a:r>
          </a:p>
        </p:txBody>
      </p:sp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8580" y="389255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4" name="文本框 3"/>
          <p:cNvSpPr txBox="1"/>
          <p:nvPr/>
        </p:nvSpPr>
        <p:spPr>
          <a:xfrm>
            <a:off x="655955" y="1584960"/>
            <a:ext cx="10050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dirty="0"/>
              <a:t>顾名思义，“插入”选项卡（见图 6-18）的功能就是在文档中插入特定对象，包括表格、</a:t>
            </a:r>
            <a:endParaRPr lang="zh-CN" altLang="en-US" dirty="0"/>
          </a:p>
          <a:p>
            <a:pPr algn="l"/>
            <a:r>
              <a:rPr lang="zh-CN" altLang="en-US" dirty="0"/>
              <a:t>图片、图形、图表、形状、符号、公式、超链接、页码等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1069975" y="2453640"/>
            <a:ext cx="1434465" cy="7277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插入页面</a:t>
            </a:r>
            <a:endParaRPr lang="zh-CN" altLang="en-US" sz="2000"/>
          </a:p>
        </p:txBody>
      </p:sp>
      <p:sp>
        <p:nvSpPr>
          <p:cNvPr id="10" name="圆角矩形 9"/>
          <p:cNvSpPr/>
          <p:nvPr/>
        </p:nvSpPr>
        <p:spPr>
          <a:xfrm>
            <a:off x="1196975" y="4112895"/>
            <a:ext cx="1434465" cy="7277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插入超链接</a:t>
            </a:r>
            <a:endParaRPr lang="zh-CN" altLang="en-US" sz="2000"/>
          </a:p>
        </p:txBody>
      </p:sp>
      <p:sp>
        <p:nvSpPr>
          <p:cNvPr id="11" name="圆角矩形 10"/>
          <p:cNvSpPr/>
          <p:nvPr/>
        </p:nvSpPr>
        <p:spPr>
          <a:xfrm>
            <a:off x="5238750" y="4112895"/>
            <a:ext cx="2000250" cy="7277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插入其他文件中的文字</a:t>
            </a:r>
            <a:endParaRPr lang="zh-CN" altLang="en-US" sz="2000"/>
          </a:p>
        </p:txBody>
      </p:sp>
      <p:sp>
        <p:nvSpPr>
          <p:cNvPr id="13" name="圆角矩形 12"/>
          <p:cNvSpPr/>
          <p:nvPr/>
        </p:nvSpPr>
        <p:spPr>
          <a:xfrm>
            <a:off x="5169535" y="2360930"/>
            <a:ext cx="1434465" cy="7277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插入常用对象</a:t>
            </a:r>
            <a:endParaRPr lang="zh-CN" altLang="en-US" sz="2000"/>
          </a:p>
        </p:txBody>
      </p:sp>
      <p:sp>
        <p:nvSpPr>
          <p:cNvPr id="14" name="圆角矩形 13"/>
          <p:cNvSpPr/>
          <p:nvPr/>
        </p:nvSpPr>
        <p:spPr>
          <a:xfrm>
            <a:off x="8498205" y="2360930"/>
            <a:ext cx="1951990" cy="7277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插入数学公式及特殊符号</a:t>
            </a:r>
            <a:endParaRPr lang="zh-CN" altLang="en-US" sz="2000"/>
          </a:p>
        </p:txBody>
      </p:sp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/>
          </a:bodyPr>
          <a:lstStyle/>
          <a:p>
            <a:r>
              <a:t>6.2.6 “页面”选项卡</a:t>
            </a:r>
          </a:p>
        </p:txBody>
      </p:sp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8580" y="389255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4" name="文本框 3"/>
          <p:cNvSpPr txBox="1"/>
          <p:nvPr/>
        </p:nvSpPr>
        <p:spPr>
          <a:xfrm>
            <a:off x="655955" y="1584960"/>
            <a:ext cx="10050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dirty="0"/>
              <a:t>“页面”选项卡下包括页面设置、效果、结构、页眉页脚分组，下面主要介绍“页面设</a:t>
            </a:r>
            <a:endParaRPr lang="zh-CN" altLang="en-US" dirty="0"/>
          </a:p>
          <a:p>
            <a:pPr algn="l"/>
            <a:r>
              <a:rPr lang="zh-CN" altLang="en-US" dirty="0"/>
              <a:t>置”分组和“水印”命令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1069975" y="2453640"/>
            <a:ext cx="1434465" cy="7277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页面设置</a:t>
            </a:r>
            <a:endParaRPr lang="zh-CN" altLang="en-US" sz="2000"/>
          </a:p>
        </p:txBody>
      </p:sp>
      <p:sp>
        <p:nvSpPr>
          <p:cNvPr id="13" name="圆角矩形 12"/>
          <p:cNvSpPr/>
          <p:nvPr/>
        </p:nvSpPr>
        <p:spPr>
          <a:xfrm>
            <a:off x="7674610" y="2453640"/>
            <a:ext cx="1434465" cy="7277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添加水印</a:t>
            </a:r>
            <a:endParaRPr lang="zh-CN" altLang="en-US" sz="20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145" y="3429000"/>
            <a:ext cx="3600450" cy="8147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333115"/>
            <a:ext cx="2413635" cy="3179445"/>
          </a:xfrm>
          <a:prstGeom prst="rect">
            <a:avLst/>
          </a:prstGeom>
        </p:spPr>
      </p:pic>
      <p:sp>
        <p:nvSpPr>
          <p:cNvPr id="9" name="云形 8"/>
          <p:cNvSpPr/>
          <p:nvPr/>
        </p:nvSpPr>
        <p:spPr>
          <a:xfrm>
            <a:off x="1282065" y="4787265"/>
            <a:ext cx="2843530" cy="1383030"/>
          </a:xfrm>
          <a:prstGeom prst="clou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“页面设置”分组</a:t>
            </a:r>
            <a:endParaRPr lang="zh-CN" altLang="en-US" sz="2000"/>
          </a:p>
        </p:txBody>
      </p:sp>
      <p:sp>
        <p:nvSpPr>
          <p:cNvPr id="12" name="云形 11"/>
          <p:cNvSpPr/>
          <p:nvPr/>
        </p:nvSpPr>
        <p:spPr>
          <a:xfrm>
            <a:off x="9050020" y="3595370"/>
            <a:ext cx="2071370" cy="1858645"/>
          </a:xfrm>
          <a:prstGeom prst="clou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设置字符数和行数</a:t>
            </a:r>
            <a:endParaRPr lang="zh-CN" altLang="en-US" sz="2000"/>
          </a:p>
        </p:txBody>
      </p:sp>
    </p:spTree>
    <p:custDataLst>
      <p:tags r:id="rId5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/>
          </a:bodyPr>
          <a:lstStyle/>
          <a:p>
            <a:r>
              <a:t>6.2.7 “引用”选项卡</a:t>
            </a:r>
          </a:p>
        </p:txBody>
      </p:sp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8580" y="389255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4" name="文本框 3"/>
          <p:cNvSpPr txBox="1"/>
          <p:nvPr/>
        </p:nvSpPr>
        <p:spPr>
          <a:xfrm>
            <a:off x="655955" y="1584960"/>
            <a:ext cx="10050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dirty="0"/>
              <a:t>顾名思义，“插入”选项卡（见图 6-18）的功能就是在文档中插入特定对象，包括表格、</a:t>
            </a:r>
            <a:endParaRPr lang="zh-CN" altLang="en-US" dirty="0"/>
          </a:p>
          <a:p>
            <a:pPr algn="l"/>
            <a:r>
              <a:rPr lang="zh-CN" altLang="en-US" dirty="0"/>
              <a:t>图片、图形、图表、形状、符号、公式、超链接、页码等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1069975" y="2453640"/>
            <a:ext cx="1434465" cy="7277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题注与交叉引用</a:t>
            </a:r>
            <a:endParaRPr lang="zh-CN" altLang="en-US" sz="2000"/>
          </a:p>
        </p:txBody>
      </p:sp>
      <p:sp>
        <p:nvSpPr>
          <p:cNvPr id="14" name="圆角矩形 13"/>
          <p:cNvSpPr/>
          <p:nvPr/>
        </p:nvSpPr>
        <p:spPr>
          <a:xfrm>
            <a:off x="7932420" y="2453640"/>
            <a:ext cx="1951990" cy="7277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目录</a:t>
            </a:r>
            <a:endParaRPr lang="zh-CN" altLang="en-US" sz="20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95" y="3693795"/>
            <a:ext cx="2108200" cy="1743710"/>
          </a:xfrm>
          <a:prstGeom prst="rect">
            <a:avLst/>
          </a:prstGeom>
        </p:spPr>
      </p:pic>
      <p:sp>
        <p:nvSpPr>
          <p:cNvPr id="7" name="云形 6"/>
          <p:cNvSpPr/>
          <p:nvPr/>
        </p:nvSpPr>
        <p:spPr>
          <a:xfrm>
            <a:off x="2818130" y="3035935"/>
            <a:ext cx="3009265" cy="2934335"/>
          </a:xfrm>
          <a:prstGeom prst="clou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题注与交叉引用是制作长文档带编号的图片、图表最常用的命令，它是域的自动引用</a:t>
            </a:r>
            <a:endParaRPr lang="zh-CN" altLang="en-US" sz="20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4160" y="3429000"/>
            <a:ext cx="2442845" cy="1798320"/>
          </a:xfrm>
          <a:prstGeom prst="rect">
            <a:avLst/>
          </a:prstGeom>
        </p:spPr>
      </p:pic>
      <p:sp>
        <p:nvSpPr>
          <p:cNvPr id="12" name="云形标注 11"/>
          <p:cNvSpPr/>
          <p:nvPr/>
        </p:nvSpPr>
        <p:spPr>
          <a:xfrm>
            <a:off x="8869045" y="3910330"/>
            <a:ext cx="3464560" cy="2684780"/>
          </a:xfrm>
          <a:prstGeom prst="cloudCallout">
            <a:avLst>
              <a:gd name="adj1" fmla="val -83870"/>
              <a:gd name="adj2" fmla="val -1109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000"/>
              <a:t>目录是论文中不可或缺的一部分，通常在论文排版完成后才开始制作目录。WPS 一般是利用标题或者大纲来创建目录的</a:t>
            </a:r>
            <a:endParaRPr lang="zh-CN" altLang="en-US" sz="2000"/>
          </a:p>
        </p:txBody>
      </p:sp>
    </p:spTree>
    <p:custDataLst>
      <p:tags r:id="rId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/>
          </a:bodyPr>
          <a:lstStyle/>
          <a:p>
            <a:r>
              <a:t>6.2.8 “审阅”和“视图”选项卡</a:t>
            </a:r>
          </a:p>
        </p:txBody>
      </p:sp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8580" y="389255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9" name="单圆角矩形 8"/>
          <p:cNvSpPr/>
          <p:nvPr/>
        </p:nvSpPr>
        <p:spPr>
          <a:xfrm>
            <a:off x="777240" y="2282190"/>
            <a:ext cx="10050780" cy="3242310"/>
          </a:xfrm>
          <a:prstGeom prst="round1Rect">
            <a:avLst/>
          </a:pr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98830" y="2423160"/>
            <a:ext cx="1005078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dirty="0">
                <a:solidFill>
                  <a:schemeClr val="bg1"/>
                </a:solidFill>
              </a:rPr>
              <a:t>“审阅”选项卡中包括校对、批注、修订、更改、画笔、语言、文档安全等分组，应用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l"/>
            <a:r>
              <a:rPr lang="zh-CN" altLang="en-US" sz="2000" dirty="0">
                <a:solidFill>
                  <a:schemeClr val="bg1"/>
                </a:solidFill>
              </a:rPr>
              <a:t>较多的是批注和修订功能。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l"/>
            <a:endParaRPr lang="zh-CN" altLang="en-US" sz="2000" dirty="0">
              <a:solidFill>
                <a:schemeClr val="bg1"/>
              </a:solidFill>
            </a:endParaRPr>
          </a:p>
          <a:p>
            <a:pPr algn="l"/>
            <a:r>
              <a:rPr lang="zh-CN" altLang="en-US" sz="2000" dirty="0">
                <a:solidFill>
                  <a:schemeClr val="bg1"/>
                </a:solidFill>
              </a:rPr>
              <a:t>批注即对审阅的稿件进行说明，修订即修改记录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l"/>
            <a:endParaRPr lang="zh-CN" altLang="en-US" sz="2000" dirty="0">
              <a:solidFill>
                <a:schemeClr val="bg1"/>
              </a:solidFill>
            </a:endParaRPr>
          </a:p>
          <a:p>
            <a:pPr algn="l"/>
            <a:r>
              <a:rPr lang="zh-CN" altLang="en-US" sz="2000" dirty="0">
                <a:solidFill>
                  <a:schemeClr val="bg1"/>
                </a:solidFill>
              </a:rPr>
              <a:t>“视图”选项卡中的功能大部分在状态栏都有显示，用于调整文档的显示效果其中视图模式有页面视图、大纲视图、阅读版式、Web 版式、写作模式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>
          <a:xfrm rot="16200000">
            <a:off x="615950" y="1539240"/>
            <a:ext cx="1553210" cy="2478405"/>
          </a:xfrm>
        </p:spPr>
        <p:txBody>
          <a:bodyPr/>
          <a:lstStyle/>
          <a:p>
            <a:r>
              <a:rPr lang="en-US" altLang="zh-CN"/>
              <a:t>06</a:t>
            </a:r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4356735" y="2215515"/>
            <a:ext cx="4900295" cy="24263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  <a:sym typeface="+mn-ea"/>
              </a:rPr>
              <a:t>6.1WPS Office办公软件 </a:t>
            </a:r>
            <a:endParaRPr sz="2400" b="1" dirty="0"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  <a:sym typeface="+mn-ea"/>
              </a:rPr>
              <a:t>6.2 WPS文字 </a:t>
            </a:r>
            <a:endParaRPr sz="2400" b="1" dirty="0"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  <a:sym typeface="+mn-ea"/>
              </a:rPr>
              <a:t>6.3 </a:t>
            </a:r>
            <a:r>
              <a:rPr sz="2400" b="1" dirty="0">
                <a:solidFill>
                  <a:srgbClr val="FF0000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WPS演示</a:t>
            </a:r>
            <a:endParaRPr sz="2400" b="1" dirty="0">
              <a:solidFill>
                <a:srgbClr val="FF0000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  <a:sym typeface="+mn-ea"/>
              </a:rPr>
              <a:t>6.4 WPS表格</a:t>
            </a:r>
            <a:endParaRPr sz="2400" b="1" dirty="0"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2710" y="568325"/>
            <a:ext cx="4264025" cy="892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5000" b="1">
                <a:ea typeface="微软雅黑" panose="020B0503020204020204" charset="-122"/>
                <a:cs typeface="微软雅黑" panose="020B0503020204020204" charset="-122"/>
                <a:sym typeface="+mn-ea"/>
              </a:rPr>
              <a:t>深入办公软件</a:t>
            </a:r>
            <a:endParaRPr lang="zh-CN" altLang="en-US" sz="5000" b="1"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>
          <a:xfrm rot="16200000">
            <a:off x="1102360" y="1776095"/>
            <a:ext cx="931545" cy="2711450"/>
          </a:xfrm>
        </p:spPr>
        <p:txBody>
          <a:bodyPr>
            <a:noAutofit/>
          </a:bodyPr>
          <a:lstStyle/>
          <a:p>
            <a:r>
              <a:rPr lang="en-US" altLang="zh-CN" sz="5900"/>
              <a:t>6.3</a:t>
            </a:r>
            <a:endParaRPr lang="en-US" altLang="zh-CN" sz="5900"/>
          </a:p>
        </p:txBody>
      </p:sp>
      <p:sp>
        <p:nvSpPr>
          <p:cNvPr id="2" name="文本框 1"/>
          <p:cNvSpPr txBox="1"/>
          <p:nvPr/>
        </p:nvSpPr>
        <p:spPr>
          <a:xfrm>
            <a:off x="3662680" y="699135"/>
            <a:ext cx="540575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000" b="1" dirty="0">
                <a:ea typeface="微软雅黑" panose="020B0503020204020204" charset="-122"/>
                <a:cs typeface="微软雅黑" panose="020B0503020204020204" charset="-122"/>
              </a:rPr>
              <a:t>WPS演示</a:t>
            </a:r>
            <a:endParaRPr lang="zh-CN" altLang="en-US" sz="50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3225" y="2414270"/>
            <a:ext cx="5900420" cy="2292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6.3.1　工作界面认识 </a:t>
            </a:r>
            <a:endParaRPr sz="2400" b="1"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6.3.2　幻灯片母版与版式 </a:t>
            </a:r>
            <a:endParaRPr sz="2400" b="1"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6.3.3　切换和动画 </a:t>
            </a:r>
            <a:endParaRPr sz="2400" b="1"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6.3.4　幻灯片放映</a:t>
            </a:r>
            <a:endParaRPr sz="2400" b="1"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/>
          </a:bodyPr>
          <a:lstStyle/>
          <a:p>
            <a:r>
              <a:rPr lang="en-US" altLang="zh-CN"/>
              <a:t>6.3.1 工作界面认识</a:t>
            </a:r>
            <a:endParaRPr lang="en-US" altLang="zh-CN"/>
          </a:p>
        </p:txBody>
      </p:sp>
      <p:sp>
        <p:nvSpPr>
          <p:cNvPr id="14" name="图形 38" descr="343439383331313b343532303033313bd3a6d3c3c9ccb3c7"/>
          <p:cNvSpPr/>
          <p:nvPr>
            <p:custDataLst>
              <p:tags r:id="rId2"/>
            </p:custDataLst>
          </p:nvPr>
        </p:nvSpPr>
        <p:spPr>
          <a:xfrm>
            <a:off x="1058076" y="2275039"/>
            <a:ext cx="296567" cy="320003"/>
          </a:xfrm>
          <a:custGeom>
            <a:avLst/>
            <a:gdLst>
              <a:gd name="connsiteX0" fmla="*/ 688654 w 847432"/>
              <a:gd name="connsiteY0" fmla="*/ 914514 h 914400"/>
              <a:gd name="connsiteX1" fmla="*/ 159008 w 847432"/>
              <a:gd name="connsiteY1" fmla="*/ 914514 h 914400"/>
              <a:gd name="connsiteX2" fmla="*/ 115 w 847432"/>
              <a:gd name="connsiteY2" fmla="*/ 762113 h 914400"/>
              <a:gd name="connsiteX3" fmla="*/ 115 w 847432"/>
              <a:gd name="connsiteY3" fmla="*/ 152514 h 914400"/>
              <a:gd name="connsiteX4" fmla="*/ 159008 w 847432"/>
              <a:gd name="connsiteY4" fmla="*/ 114 h 914400"/>
              <a:gd name="connsiteX5" fmla="*/ 688654 w 847432"/>
              <a:gd name="connsiteY5" fmla="*/ 114 h 914400"/>
              <a:gd name="connsiteX6" fmla="*/ 847547 w 847432"/>
              <a:gd name="connsiteY6" fmla="*/ 152514 h 914400"/>
              <a:gd name="connsiteX7" fmla="*/ 847547 w 847432"/>
              <a:gd name="connsiteY7" fmla="*/ 762113 h 914400"/>
              <a:gd name="connsiteX8" fmla="*/ 688654 w 847432"/>
              <a:gd name="connsiteY8" fmla="*/ 914514 h 914400"/>
              <a:gd name="connsiteX9" fmla="*/ 423830 w 847432"/>
              <a:gd name="connsiteY9" fmla="*/ 421029 h 914400"/>
              <a:gd name="connsiteX10" fmla="*/ 635687 w 847432"/>
              <a:gd name="connsiteY10" fmla="*/ 210571 h 914400"/>
              <a:gd name="connsiteX11" fmla="*/ 582724 w 847432"/>
              <a:gd name="connsiteY11" fmla="*/ 157957 h 914400"/>
              <a:gd name="connsiteX12" fmla="*/ 529760 w 847432"/>
              <a:gd name="connsiteY12" fmla="*/ 210571 h 914400"/>
              <a:gd name="connsiteX13" fmla="*/ 423830 w 847432"/>
              <a:gd name="connsiteY13" fmla="*/ 315800 h 914400"/>
              <a:gd name="connsiteX14" fmla="*/ 317902 w 847432"/>
              <a:gd name="connsiteY14" fmla="*/ 210571 h 914400"/>
              <a:gd name="connsiteX15" fmla="*/ 264937 w 847432"/>
              <a:gd name="connsiteY15" fmla="*/ 157957 h 914400"/>
              <a:gd name="connsiteX16" fmla="*/ 211973 w 847432"/>
              <a:gd name="connsiteY16" fmla="*/ 210571 h 914400"/>
              <a:gd name="connsiteX17" fmla="*/ 423830 w 847432"/>
              <a:gd name="connsiteY17" fmla="*/ 421029 h 914400"/>
              <a:gd name="connsiteX18" fmla="*/ 529760 w 847432"/>
              <a:gd name="connsiteY18" fmla="*/ 736716 h 914400"/>
              <a:gd name="connsiteX19" fmla="*/ 582724 w 847432"/>
              <a:gd name="connsiteY19" fmla="*/ 684099 h 914400"/>
              <a:gd name="connsiteX20" fmla="*/ 529760 w 847432"/>
              <a:gd name="connsiteY20" fmla="*/ 631485 h 914400"/>
              <a:gd name="connsiteX21" fmla="*/ 317902 w 847432"/>
              <a:gd name="connsiteY21" fmla="*/ 631485 h 914400"/>
              <a:gd name="connsiteX22" fmla="*/ 264937 w 847432"/>
              <a:gd name="connsiteY22" fmla="*/ 684099 h 914400"/>
              <a:gd name="connsiteX23" fmla="*/ 317902 w 847432"/>
              <a:gd name="connsiteY23" fmla="*/ 736716 h 914400"/>
              <a:gd name="connsiteX24" fmla="*/ 529760 w 847432"/>
              <a:gd name="connsiteY24" fmla="*/ 736716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47432" h="914400">
                <a:moveTo>
                  <a:pt x="688654" y="914514"/>
                </a:moveTo>
                <a:lnTo>
                  <a:pt x="159008" y="914514"/>
                </a:lnTo>
                <a:cubicBezTo>
                  <a:pt x="68969" y="914514"/>
                  <a:pt x="115" y="848475"/>
                  <a:pt x="115" y="762113"/>
                </a:cubicBezTo>
                <a:lnTo>
                  <a:pt x="115" y="152514"/>
                </a:lnTo>
                <a:cubicBezTo>
                  <a:pt x="115" y="66154"/>
                  <a:pt x="68969" y="114"/>
                  <a:pt x="159008" y="114"/>
                </a:cubicBezTo>
                <a:lnTo>
                  <a:pt x="688654" y="114"/>
                </a:lnTo>
                <a:cubicBezTo>
                  <a:pt x="778693" y="114"/>
                  <a:pt x="847547" y="66154"/>
                  <a:pt x="847547" y="152514"/>
                </a:cubicBezTo>
                <a:lnTo>
                  <a:pt x="847547" y="762113"/>
                </a:lnTo>
                <a:cubicBezTo>
                  <a:pt x="847547" y="848475"/>
                  <a:pt x="778693" y="914514"/>
                  <a:pt x="688654" y="914514"/>
                </a:cubicBezTo>
                <a:moveTo>
                  <a:pt x="423830" y="421029"/>
                </a:moveTo>
                <a:cubicBezTo>
                  <a:pt x="540351" y="421029"/>
                  <a:pt x="635687" y="326323"/>
                  <a:pt x="635687" y="210571"/>
                </a:cubicBezTo>
                <a:cubicBezTo>
                  <a:pt x="635687" y="179003"/>
                  <a:pt x="614503" y="157957"/>
                  <a:pt x="582724" y="157957"/>
                </a:cubicBezTo>
                <a:cubicBezTo>
                  <a:pt x="550945" y="157957"/>
                  <a:pt x="529760" y="179003"/>
                  <a:pt x="529760" y="210571"/>
                </a:cubicBezTo>
                <a:cubicBezTo>
                  <a:pt x="529760" y="268447"/>
                  <a:pt x="482091" y="315800"/>
                  <a:pt x="423830" y="315800"/>
                </a:cubicBezTo>
                <a:cubicBezTo>
                  <a:pt x="365570" y="315800"/>
                  <a:pt x="317902" y="268447"/>
                  <a:pt x="317902" y="210571"/>
                </a:cubicBezTo>
                <a:cubicBezTo>
                  <a:pt x="317902" y="179003"/>
                  <a:pt x="296716" y="157957"/>
                  <a:pt x="264937" y="157957"/>
                </a:cubicBezTo>
                <a:cubicBezTo>
                  <a:pt x="233158" y="157957"/>
                  <a:pt x="211973" y="179003"/>
                  <a:pt x="211973" y="210571"/>
                </a:cubicBezTo>
                <a:cubicBezTo>
                  <a:pt x="211973" y="326323"/>
                  <a:pt x="307309" y="421029"/>
                  <a:pt x="423830" y="421029"/>
                </a:cubicBezTo>
                <a:moveTo>
                  <a:pt x="529760" y="736716"/>
                </a:moveTo>
                <a:cubicBezTo>
                  <a:pt x="561539" y="736716"/>
                  <a:pt x="582724" y="715668"/>
                  <a:pt x="582724" y="684099"/>
                </a:cubicBezTo>
                <a:cubicBezTo>
                  <a:pt x="582724" y="652532"/>
                  <a:pt x="561539" y="631485"/>
                  <a:pt x="529760" y="631485"/>
                </a:cubicBezTo>
                <a:lnTo>
                  <a:pt x="317902" y="631485"/>
                </a:lnTo>
                <a:cubicBezTo>
                  <a:pt x="286123" y="631485"/>
                  <a:pt x="264937" y="652532"/>
                  <a:pt x="264937" y="684099"/>
                </a:cubicBezTo>
                <a:cubicBezTo>
                  <a:pt x="264937" y="715668"/>
                  <a:pt x="286123" y="736716"/>
                  <a:pt x="317902" y="736716"/>
                </a:cubicBezTo>
                <a:lnTo>
                  <a:pt x="529760" y="736716"/>
                </a:lnTo>
              </a:path>
            </a:pathLst>
          </a:custGeom>
          <a:solidFill>
            <a:srgbClr val="FFFFFF"/>
          </a:solidFill>
          <a:ln w="3265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: 形状 17"/>
          <p:cNvSpPr/>
          <p:nvPr>
            <p:custDataLst>
              <p:tags r:id="rId3"/>
            </p:custDataLst>
          </p:nvPr>
        </p:nvSpPr>
        <p:spPr>
          <a:xfrm>
            <a:off x="1058076" y="3900460"/>
            <a:ext cx="320024" cy="319420"/>
          </a:xfrm>
          <a:custGeom>
            <a:avLst/>
            <a:gdLst>
              <a:gd name="connsiteX0" fmla="*/ 527916 w 914458"/>
              <a:gd name="connsiteY0" fmla="*/ 517737 h 912736"/>
              <a:gd name="connsiteX1" fmla="*/ 798801 w 914458"/>
              <a:gd name="connsiteY1" fmla="*/ 517737 h 912736"/>
              <a:gd name="connsiteX2" fmla="*/ 862359 w 914458"/>
              <a:gd name="connsiteY2" fmla="*/ 580815 h 912736"/>
              <a:gd name="connsiteX3" fmla="*/ 862359 w 914458"/>
              <a:gd name="connsiteY3" fmla="*/ 849658 h 912736"/>
              <a:gd name="connsiteX4" fmla="*/ 798801 w 914458"/>
              <a:gd name="connsiteY4" fmla="*/ 912736 h 912736"/>
              <a:gd name="connsiteX5" fmla="*/ 527916 w 914458"/>
              <a:gd name="connsiteY5" fmla="*/ 912736 h 912736"/>
              <a:gd name="connsiteX6" fmla="*/ 464358 w 914458"/>
              <a:gd name="connsiteY6" fmla="*/ 849658 h 912736"/>
              <a:gd name="connsiteX7" fmla="*/ 464358 w 914458"/>
              <a:gd name="connsiteY7" fmla="*/ 580815 h 912736"/>
              <a:gd name="connsiteX8" fmla="*/ 527916 w 914458"/>
              <a:gd name="connsiteY8" fmla="*/ 517737 h 912736"/>
              <a:gd name="connsiteX9" fmla="*/ 63558 w 914458"/>
              <a:gd name="connsiteY9" fmla="*/ 517737 h 912736"/>
              <a:gd name="connsiteX10" fmla="*/ 334443 w 914458"/>
              <a:gd name="connsiteY10" fmla="*/ 517737 h 912736"/>
              <a:gd name="connsiteX11" fmla="*/ 398000 w 914458"/>
              <a:gd name="connsiteY11" fmla="*/ 580815 h 912736"/>
              <a:gd name="connsiteX12" fmla="*/ 398000 w 914458"/>
              <a:gd name="connsiteY12" fmla="*/ 849658 h 912736"/>
              <a:gd name="connsiteX13" fmla="*/ 334443 w 914458"/>
              <a:gd name="connsiteY13" fmla="*/ 912736 h 912736"/>
              <a:gd name="connsiteX14" fmla="*/ 63558 w 914458"/>
              <a:gd name="connsiteY14" fmla="*/ 912736 h 912736"/>
              <a:gd name="connsiteX15" fmla="*/ 0 w 914458"/>
              <a:gd name="connsiteY15" fmla="*/ 849658 h 912736"/>
              <a:gd name="connsiteX16" fmla="*/ 0 w 914458"/>
              <a:gd name="connsiteY16" fmla="*/ 580815 h 912736"/>
              <a:gd name="connsiteX17" fmla="*/ 63558 w 914458"/>
              <a:gd name="connsiteY17" fmla="*/ 517737 h 912736"/>
              <a:gd name="connsiteX18" fmla="*/ 671107 w 914458"/>
              <a:gd name="connsiteY18" fmla="*/ 152260 h 912736"/>
              <a:gd name="connsiteX19" fmla="*/ 581236 w 914458"/>
              <a:gd name="connsiteY19" fmla="*/ 241453 h 912736"/>
              <a:gd name="connsiteX20" fmla="*/ 671107 w 914458"/>
              <a:gd name="connsiteY20" fmla="*/ 330648 h 912736"/>
              <a:gd name="connsiteX21" fmla="*/ 760980 w 914458"/>
              <a:gd name="connsiteY21" fmla="*/ 241453 h 912736"/>
              <a:gd name="connsiteX22" fmla="*/ 63558 w 914458"/>
              <a:gd name="connsiteY22" fmla="*/ 56882 h 912736"/>
              <a:gd name="connsiteX23" fmla="*/ 334443 w 914458"/>
              <a:gd name="connsiteY23" fmla="*/ 56882 h 912736"/>
              <a:gd name="connsiteX24" fmla="*/ 398000 w 914458"/>
              <a:gd name="connsiteY24" fmla="*/ 119961 h 912736"/>
              <a:gd name="connsiteX25" fmla="*/ 398000 w 914458"/>
              <a:gd name="connsiteY25" fmla="*/ 388805 h 912736"/>
              <a:gd name="connsiteX26" fmla="*/ 334443 w 914458"/>
              <a:gd name="connsiteY26" fmla="*/ 451883 h 912736"/>
              <a:gd name="connsiteX27" fmla="*/ 63558 w 914458"/>
              <a:gd name="connsiteY27" fmla="*/ 451883 h 912736"/>
              <a:gd name="connsiteX28" fmla="*/ 0 w 914458"/>
              <a:gd name="connsiteY28" fmla="*/ 388805 h 912736"/>
              <a:gd name="connsiteX29" fmla="*/ 0 w 914458"/>
              <a:gd name="connsiteY29" fmla="*/ 119961 h 912736"/>
              <a:gd name="connsiteX30" fmla="*/ 63558 w 914458"/>
              <a:gd name="connsiteY30" fmla="*/ 56882 h 912736"/>
              <a:gd name="connsiteX31" fmla="*/ 671045 w 914458"/>
              <a:gd name="connsiteY31" fmla="*/ 0 h 912736"/>
              <a:gd name="connsiteX32" fmla="*/ 715980 w 914458"/>
              <a:gd name="connsiteY32" fmla="*/ 18469 h 912736"/>
              <a:gd name="connsiteX33" fmla="*/ 716042 w 914458"/>
              <a:gd name="connsiteY33" fmla="*/ 18469 h 912736"/>
              <a:gd name="connsiteX34" fmla="*/ 895851 w 914458"/>
              <a:gd name="connsiteY34" fmla="*/ 196856 h 912736"/>
              <a:gd name="connsiteX35" fmla="*/ 895851 w 914458"/>
              <a:gd name="connsiteY35" fmla="*/ 286050 h 912736"/>
              <a:gd name="connsiteX36" fmla="*/ 716042 w 914458"/>
              <a:gd name="connsiteY36" fmla="*/ 464499 h 912736"/>
              <a:gd name="connsiteX37" fmla="*/ 626172 w 914458"/>
              <a:gd name="connsiteY37" fmla="*/ 464499 h 912736"/>
              <a:gd name="connsiteX38" fmla="*/ 446428 w 914458"/>
              <a:gd name="connsiteY38" fmla="*/ 286050 h 912736"/>
              <a:gd name="connsiteX39" fmla="*/ 446428 w 914458"/>
              <a:gd name="connsiteY39" fmla="*/ 196856 h 912736"/>
              <a:gd name="connsiteX40" fmla="*/ 626110 w 914458"/>
              <a:gd name="connsiteY40" fmla="*/ 18469 h 912736"/>
              <a:gd name="connsiteX41" fmla="*/ 671045 w 914458"/>
              <a:gd name="connsiteY41" fmla="*/ 0 h 9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914458" h="912736">
                <a:moveTo>
                  <a:pt x="527916" y="517737"/>
                </a:moveTo>
                <a:lnTo>
                  <a:pt x="798801" y="517737"/>
                </a:lnTo>
                <a:cubicBezTo>
                  <a:pt x="833904" y="517737"/>
                  <a:pt x="862359" y="545977"/>
                  <a:pt x="862359" y="580815"/>
                </a:cubicBezTo>
                <a:lnTo>
                  <a:pt x="862359" y="849658"/>
                </a:lnTo>
                <a:cubicBezTo>
                  <a:pt x="862359" y="884496"/>
                  <a:pt x="833904" y="912736"/>
                  <a:pt x="798801" y="912736"/>
                </a:cubicBezTo>
                <a:lnTo>
                  <a:pt x="527916" y="912736"/>
                </a:lnTo>
                <a:cubicBezTo>
                  <a:pt x="492813" y="912736"/>
                  <a:pt x="464358" y="884496"/>
                  <a:pt x="464358" y="849658"/>
                </a:cubicBezTo>
                <a:lnTo>
                  <a:pt x="464358" y="580815"/>
                </a:lnTo>
                <a:cubicBezTo>
                  <a:pt x="464358" y="545977"/>
                  <a:pt x="492813" y="517737"/>
                  <a:pt x="527916" y="517737"/>
                </a:cubicBezTo>
                <a:close/>
                <a:moveTo>
                  <a:pt x="63558" y="517737"/>
                </a:moveTo>
                <a:lnTo>
                  <a:pt x="334443" y="517737"/>
                </a:lnTo>
                <a:cubicBezTo>
                  <a:pt x="369545" y="517737"/>
                  <a:pt x="398000" y="545977"/>
                  <a:pt x="398000" y="580815"/>
                </a:cubicBezTo>
                <a:lnTo>
                  <a:pt x="398000" y="849658"/>
                </a:lnTo>
                <a:cubicBezTo>
                  <a:pt x="398000" y="884496"/>
                  <a:pt x="369545" y="912736"/>
                  <a:pt x="334443" y="912736"/>
                </a:cubicBezTo>
                <a:lnTo>
                  <a:pt x="63558" y="912736"/>
                </a:lnTo>
                <a:cubicBezTo>
                  <a:pt x="28456" y="912736"/>
                  <a:pt x="0" y="884496"/>
                  <a:pt x="0" y="849658"/>
                </a:cubicBezTo>
                <a:lnTo>
                  <a:pt x="0" y="580815"/>
                </a:lnTo>
                <a:cubicBezTo>
                  <a:pt x="0" y="545977"/>
                  <a:pt x="28456" y="517737"/>
                  <a:pt x="63558" y="517737"/>
                </a:cubicBezTo>
                <a:close/>
                <a:moveTo>
                  <a:pt x="671107" y="152260"/>
                </a:moveTo>
                <a:lnTo>
                  <a:pt x="581236" y="241453"/>
                </a:lnTo>
                <a:lnTo>
                  <a:pt x="671107" y="330648"/>
                </a:lnTo>
                <a:lnTo>
                  <a:pt x="760980" y="241453"/>
                </a:lnTo>
                <a:close/>
                <a:moveTo>
                  <a:pt x="63558" y="56882"/>
                </a:moveTo>
                <a:lnTo>
                  <a:pt x="334443" y="56882"/>
                </a:lnTo>
                <a:cubicBezTo>
                  <a:pt x="369545" y="56882"/>
                  <a:pt x="398000" y="85124"/>
                  <a:pt x="398000" y="119961"/>
                </a:cubicBezTo>
                <a:lnTo>
                  <a:pt x="398000" y="388805"/>
                </a:lnTo>
                <a:cubicBezTo>
                  <a:pt x="398000" y="423640"/>
                  <a:pt x="369545" y="451883"/>
                  <a:pt x="334443" y="451883"/>
                </a:cubicBezTo>
                <a:lnTo>
                  <a:pt x="63558" y="451883"/>
                </a:lnTo>
                <a:cubicBezTo>
                  <a:pt x="28456" y="451883"/>
                  <a:pt x="0" y="423640"/>
                  <a:pt x="0" y="388805"/>
                </a:cubicBezTo>
                <a:lnTo>
                  <a:pt x="0" y="119961"/>
                </a:lnTo>
                <a:cubicBezTo>
                  <a:pt x="0" y="85124"/>
                  <a:pt x="28456" y="56882"/>
                  <a:pt x="63558" y="56882"/>
                </a:cubicBezTo>
                <a:close/>
                <a:moveTo>
                  <a:pt x="671045" y="0"/>
                </a:moveTo>
                <a:cubicBezTo>
                  <a:pt x="687307" y="0"/>
                  <a:pt x="703570" y="6157"/>
                  <a:pt x="715980" y="18469"/>
                </a:cubicBezTo>
                <a:lnTo>
                  <a:pt x="716042" y="18469"/>
                </a:lnTo>
                <a:lnTo>
                  <a:pt x="895851" y="196856"/>
                </a:lnTo>
                <a:cubicBezTo>
                  <a:pt x="920661" y="221489"/>
                  <a:pt x="920661" y="261417"/>
                  <a:pt x="895851" y="286050"/>
                </a:cubicBezTo>
                <a:lnTo>
                  <a:pt x="716042" y="464499"/>
                </a:lnTo>
                <a:cubicBezTo>
                  <a:pt x="691222" y="489126"/>
                  <a:pt x="650991" y="489126"/>
                  <a:pt x="626172" y="464499"/>
                </a:cubicBezTo>
                <a:lnTo>
                  <a:pt x="446428" y="286050"/>
                </a:lnTo>
                <a:cubicBezTo>
                  <a:pt x="421618" y="261417"/>
                  <a:pt x="421618" y="221489"/>
                  <a:pt x="446428" y="196856"/>
                </a:cubicBezTo>
                <a:lnTo>
                  <a:pt x="626110" y="18469"/>
                </a:lnTo>
                <a:cubicBezTo>
                  <a:pt x="638520" y="6157"/>
                  <a:pt x="654782" y="0"/>
                  <a:pt x="671045" y="0"/>
                </a:cubicBezTo>
                <a:close/>
              </a:path>
            </a:pathLst>
          </a:custGeom>
          <a:solidFill>
            <a:srgbClr val="FFFFFF"/>
          </a:solidFill>
          <a:ln w="326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图形 36" descr="333639373138363b343435303739393bbbe1bcc6cafdbed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1485" y="5525589"/>
            <a:ext cx="319421" cy="319421"/>
          </a:xfrm>
          <a:prstGeom prst="rect">
            <a:avLst/>
          </a:prstGeom>
        </p:spPr>
      </p:pic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58425" y="208280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8320" y="1850390"/>
            <a:ext cx="6226175" cy="367538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7341235" y="1999615"/>
            <a:ext cx="1363980" cy="71691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幻灯片</a:t>
            </a:r>
            <a:endParaRPr lang="zh-CN" altLang="en-US" sz="2000"/>
          </a:p>
        </p:txBody>
      </p:sp>
      <p:sp>
        <p:nvSpPr>
          <p:cNvPr id="9" name="圆角矩形 8"/>
          <p:cNvSpPr/>
          <p:nvPr/>
        </p:nvSpPr>
        <p:spPr>
          <a:xfrm>
            <a:off x="7341235" y="4219575"/>
            <a:ext cx="1363980" cy="71691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占位符</a:t>
            </a:r>
            <a:endParaRPr lang="zh-CN" altLang="en-US" sz="2000"/>
          </a:p>
        </p:txBody>
      </p:sp>
      <p:sp>
        <p:nvSpPr>
          <p:cNvPr id="10" name="文本框 9"/>
          <p:cNvSpPr txBox="1"/>
          <p:nvPr/>
        </p:nvSpPr>
        <p:spPr>
          <a:xfrm>
            <a:off x="9049385" y="1962150"/>
            <a:ext cx="209677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/>
              <a:t>幻灯片的缩略图显示在工作界面的左侧。中间区域是幻灯片的编辑区域，可以对幻灯片进行编辑</a:t>
            </a:r>
            <a:endParaRPr lang="zh-CN" altLang="en-US" sz="2000" dirty="0"/>
          </a:p>
        </p:txBody>
      </p:sp>
      <p:sp>
        <p:nvSpPr>
          <p:cNvPr id="11" name="文本框 10"/>
          <p:cNvSpPr txBox="1"/>
          <p:nvPr/>
        </p:nvSpPr>
        <p:spPr>
          <a:xfrm>
            <a:off x="9049385" y="4351655"/>
            <a:ext cx="209677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/>
              <a:t>占位符共有 5 种类型：标题占位符、文本占位符、数字占位符、日期占位符和页脚占位符</a:t>
            </a:r>
            <a:endParaRPr lang="zh-CN" altLang="en-US" sz="2000" dirty="0"/>
          </a:p>
        </p:txBody>
      </p:sp>
    </p:spTree>
    <p:custDataLst>
      <p:tags r:id="rId8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36" name="序号"/>
          <p:cNvSpPr txBox="1"/>
          <p:nvPr>
            <p:custDataLst>
              <p:tags r:id="rId2"/>
            </p:custDataLst>
          </p:nvPr>
        </p:nvSpPr>
        <p:spPr>
          <a:xfrm>
            <a:off x="1715338" y="3269085"/>
            <a:ext cx="687600" cy="687600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lumMod val="50000"/>
                  <a:alpha val="100000"/>
                </a:schemeClr>
              </a:gs>
            </a:gsLst>
            <a:lin ang="7936421" scaled="0"/>
          </a:gradFill>
          <a:effectLst>
            <a:outerShdw blurRad="254000" dist="50800" dir="5400000" algn="ctr" rotWithShape="0">
              <a:schemeClr val="accent1">
                <a:alpha val="30000"/>
              </a:schemeClr>
            </a:outerShdw>
          </a:effectLst>
        </p:spPr>
        <p:txBody>
          <a:bodyPr wrap="none" lIns="0" tIns="53975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2600" dirty="0">
                <a:solidFill>
                  <a:schemeClr val="lt1">
                    <a:lumMod val="100000"/>
                  </a:schemeClr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01</a:t>
            </a:r>
            <a:endParaRPr lang="en-US" sz="2600" dirty="0">
              <a:solidFill>
                <a:schemeClr val="lt1">
                  <a:lumMod val="100000"/>
                </a:schemeClr>
              </a:solidFill>
              <a:latin typeface="+mj-lt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7" name="项标题"/>
          <p:cNvSpPr txBox="1"/>
          <p:nvPr>
            <p:custDataLst>
              <p:tags r:id="rId3"/>
            </p:custDataLst>
          </p:nvPr>
        </p:nvSpPr>
        <p:spPr>
          <a:xfrm>
            <a:off x="2733040" y="3361055"/>
            <a:ext cx="2849880" cy="50419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6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走进信息时代</a:t>
            </a:r>
            <a:endParaRPr lang="zh-CN" altLang="en-US" sz="26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序号"/>
          <p:cNvSpPr txBox="1"/>
          <p:nvPr>
            <p:custDataLst>
              <p:tags r:id="rId4"/>
            </p:custDataLst>
          </p:nvPr>
        </p:nvSpPr>
        <p:spPr>
          <a:xfrm>
            <a:off x="1715338" y="4246245"/>
            <a:ext cx="687600" cy="687070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lumMod val="50000"/>
                  <a:alpha val="100000"/>
                </a:schemeClr>
              </a:gs>
            </a:gsLst>
            <a:lin ang="7936421" scaled="0"/>
          </a:gradFill>
          <a:effectLst>
            <a:outerShdw blurRad="254000" dist="50800" dir="5400000" algn="ctr" rotWithShape="0">
              <a:schemeClr val="accent1">
                <a:alpha val="30000"/>
              </a:schemeClr>
            </a:outerShdw>
          </a:effectLst>
        </p:spPr>
        <p:txBody>
          <a:bodyPr wrap="none" lIns="0" tIns="53975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2600" dirty="0">
                <a:solidFill>
                  <a:schemeClr val="lt1">
                    <a:lumMod val="100000"/>
                  </a:schemeClr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03</a:t>
            </a:r>
            <a:endParaRPr lang="en-US" sz="2600" dirty="0">
              <a:solidFill>
                <a:schemeClr val="lt1">
                  <a:lumMod val="100000"/>
                </a:schemeClr>
              </a:solidFill>
              <a:latin typeface="+mj-lt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0" name="项标题"/>
          <p:cNvSpPr txBox="1"/>
          <p:nvPr>
            <p:custDataLst>
              <p:tags r:id="rId5"/>
            </p:custDataLst>
          </p:nvPr>
        </p:nvSpPr>
        <p:spPr>
          <a:xfrm>
            <a:off x="2733040" y="4367530"/>
            <a:ext cx="2849880" cy="50419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6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打开网络世界</a:t>
            </a:r>
            <a:endParaRPr lang="zh-CN" altLang="en-US" sz="26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序号"/>
          <p:cNvSpPr txBox="1"/>
          <p:nvPr>
            <p:custDataLst>
              <p:tags r:id="rId6"/>
            </p:custDataLst>
          </p:nvPr>
        </p:nvSpPr>
        <p:spPr>
          <a:xfrm>
            <a:off x="6447726" y="3269085"/>
            <a:ext cx="687600" cy="687600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lumMod val="50000"/>
                  <a:alpha val="100000"/>
                </a:schemeClr>
              </a:gs>
            </a:gsLst>
            <a:lin ang="7936421" scaled="0"/>
          </a:gradFill>
          <a:effectLst>
            <a:outerShdw blurRad="254000" dist="50800" dir="5400000" algn="ctr" rotWithShape="0">
              <a:schemeClr val="accent1">
                <a:alpha val="30000"/>
              </a:schemeClr>
            </a:outerShdw>
          </a:effectLst>
        </p:spPr>
        <p:txBody>
          <a:bodyPr wrap="none" lIns="0" tIns="53975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2600" dirty="0">
                <a:solidFill>
                  <a:schemeClr val="lt1">
                    <a:lumMod val="100000"/>
                  </a:schemeClr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02</a:t>
            </a:r>
            <a:endParaRPr lang="en-US" sz="2600" dirty="0">
              <a:solidFill>
                <a:schemeClr val="lt1">
                  <a:lumMod val="100000"/>
                </a:schemeClr>
              </a:solidFill>
              <a:latin typeface="+mj-lt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3" name="项标题"/>
          <p:cNvSpPr txBox="1"/>
          <p:nvPr>
            <p:custDataLst>
              <p:tags r:id="rId7"/>
            </p:custDataLst>
          </p:nvPr>
        </p:nvSpPr>
        <p:spPr>
          <a:xfrm>
            <a:off x="7465060" y="3361055"/>
            <a:ext cx="3140710" cy="50419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600" b="1" spc="3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探秘计算机</a:t>
            </a:r>
            <a:endParaRPr lang="zh-CN" altLang="en-US" sz="2600" b="1" spc="3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" name="序号"/>
          <p:cNvSpPr txBox="1"/>
          <p:nvPr>
            <p:custDataLst>
              <p:tags r:id="rId8"/>
            </p:custDataLst>
          </p:nvPr>
        </p:nvSpPr>
        <p:spPr>
          <a:xfrm>
            <a:off x="6447726" y="4246245"/>
            <a:ext cx="687600" cy="687070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lumMod val="50000"/>
                  <a:alpha val="100000"/>
                </a:schemeClr>
              </a:gs>
            </a:gsLst>
            <a:lin ang="7936421" scaled="0"/>
          </a:gradFill>
          <a:effectLst>
            <a:outerShdw blurRad="254000" dist="50800" dir="5400000" algn="ctr" rotWithShape="0">
              <a:schemeClr val="accent1">
                <a:alpha val="30000"/>
              </a:schemeClr>
            </a:outerShdw>
          </a:effectLst>
        </p:spPr>
        <p:txBody>
          <a:bodyPr wrap="none" lIns="0" tIns="53975" rIns="0" bIns="0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2600" dirty="0">
                <a:solidFill>
                  <a:schemeClr val="lt1">
                    <a:lumMod val="100000"/>
                  </a:schemeClr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04</a:t>
            </a:r>
            <a:endParaRPr lang="en-US" sz="2600" dirty="0">
              <a:solidFill>
                <a:schemeClr val="lt1">
                  <a:lumMod val="100000"/>
                </a:schemeClr>
              </a:solidFill>
              <a:latin typeface="+mj-lt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6" name="项标题"/>
          <p:cNvSpPr txBox="1"/>
          <p:nvPr>
            <p:custDataLst>
              <p:tags r:id="rId9"/>
            </p:custDataLst>
          </p:nvPr>
        </p:nvSpPr>
        <p:spPr>
          <a:xfrm>
            <a:off x="7465060" y="4337685"/>
            <a:ext cx="3140710" cy="50419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600" b="1" spc="3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探索程序与算法</a:t>
            </a:r>
            <a:endParaRPr lang="zh-CN" altLang="en-US" sz="2600" b="1" spc="3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序号"/>
          <p:cNvSpPr txBox="1"/>
          <p:nvPr>
            <p:custDataLst>
              <p:tags r:id="rId10"/>
            </p:custDataLst>
          </p:nvPr>
        </p:nvSpPr>
        <p:spPr>
          <a:xfrm>
            <a:off x="1715338" y="5222875"/>
            <a:ext cx="687600" cy="687070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lumMod val="50000"/>
                  <a:alpha val="100000"/>
                </a:schemeClr>
              </a:gs>
            </a:gsLst>
            <a:lin ang="7936421" scaled="0"/>
          </a:gradFill>
          <a:effectLst>
            <a:outerShdw blurRad="254000" dist="50800" dir="5400000" algn="ctr" rotWithShape="0">
              <a:schemeClr val="accent1">
                <a:alpha val="30000"/>
              </a:schemeClr>
            </a:outerShdw>
          </a:effectLst>
        </p:spPr>
        <p:txBody>
          <a:bodyPr wrap="none" lIns="0" tIns="53975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2600" dirty="0">
                <a:solidFill>
                  <a:schemeClr val="lt1">
                    <a:lumMod val="100000"/>
                  </a:schemeClr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05</a:t>
            </a:r>
            <a:endParaRPr lang="en-US" sz="2600" dirty="0">
              <a:solidFill>
                <a:schemeClr val="lt1">
                  <a:lumMod val="100000"/>
                </a:schemeClr>
              </a:solidFill>
              <a:latin typeface="+mj-lt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项标题"/>
          <p:cNvSpPr txBox="1"/>
          <p:nvPr>
            <p:custDataLst>
              <p:tags r:id="rId11"/>
            </p:custDataLst>
          </p:nvPr>
        </p:nvSpPr>
        <p:spPr>
          <a:xfrm>
            <a:off x="2733040" y="5312410"/>
            <a:ext cx="2849880" cy="50419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>
              <a:lnSpc>
                <a:spcPct val="100000"/>
              </a:lnSpc>
            </a:pPr>
            <a:r>
              <a:rPr lang="zh-CN" altLang="en-US" sz="26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畅游数据海洋</a:t>
            </a:r>
            <a:endParaRPr lang="zh-CN" altLang="en-US" sz="26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序号"/>
          <p:cNvSpPr txBox="1"/>
          <p:nvPr>
            <p:custDataLst>
              <p:tags r:id="rId12"/>
            </p:custDataLst>
          </p:nvPr>
        </p:nvSpPr>
        <p:spPr>
          <a:xfrm>
            <a:off x="6447726" y="5222875"/>
            <a:ext cx="687600" cy="687070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lumMod val="50000"/>
                  <a:alpha val="100000"/>
                </a:schemeClr>
              </a:gs>
            </a:gsLst>
            <a:lin ang="7936421" scaled="0"/>
          </a:gradFill>
          <a:effectLst>
            <a:outerShdw blurRad="254000" dist="50800" dir="5400000" algn="ctr" rotWithShape="0">
              <a:schemeClr val="accent1">
                <a:alpha val="30000"/>
              </a:schemeClr>
            </a:outerShdw>
          </a:effectLst>
        </p:spPr>
        <p:txBody>
          <a:bodyPr wrap="none" lIns="0" tIns="53975" rIns="0" bIns="0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sz="2600" dirty="0">
                <a:solidFill>
                  <a:schemeClr val="lt1">
                    <a:lumMod val="100000"/>
                  </a:schemeClr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06</a:t>
            </a:r>
            <a:endParaRPr lang="en-US" sz="2600" dirty="0">
              <a:solidFill>
                <a:schemeClr val="lt1">
                  <a:lumMod val="100000"/>
                </a:schemeClr>
              </a:solidFill>
              <a:latin typeface="+mj-lt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项标题"/>
          <p:cNvSpPr txBox="1"/>
          <p:nvPr>
            <p:custDataLst>
              <p:tags r:id="rId13"/>
            </p:custDataLst>
          </p:nvPr>
        </p:nvSpPr>
        <p:spPr>
          <a:xfrm>
            <a:off x="7465060" y="5312410"/>
            <a:ext cx="3140710" cy="50419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>
              <a:lnSpc>
                <a:spcPct val="100000"/>
              </a:lnSpc>
            </a:pPr>
            <a:r>
              <a:rPr lang="zh-CN" altLang="en-US" sz="2600" b="1" spc="3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深入办公软件</a:t>
            </a:r>
            <a:endParaRPr lang="zh-CN" altLang="en-US" sz="2600" b="1" spc="3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/>
          </a:bodyPr>
          <a:lstStyle/>
          <a:p>
            <a:r>
              <a:rPr lang="en-US" altLang="zh-CN"/>
              <a:t>6.3.2 幻灯片母版与版式</a:t>
            </a:r>
            <a:endParaRPr lang="en-US" altLang="zh-CN"/>
          </a:p>
        </p:txBody>
      </p:sp>
      <p:sp>
        <p:nvSpPr>
          <p:cNvPr id="14" name="图形 38" descr="343439383331313b343532303033313bd3a6d3c3c9ccb3c7"/>
          <p:cNvSpPr/>
          <p:nvPr>
            <p:custDataLst>
              <p:tags r:id="rId2"/>
            </p:custDataLst>
          </p:nvPr>
        </p:nvSpPr>
        <p:spPr>
          <a:xfrm>
            <a:off x="1058076" y="2275039"/>
            <a:ext cx="296567" cy="320003"/>
          </a:xfrm>
          <a:custGeom>
            <a:avLst/>
            <a:gdLst>
              <a:gd name="connsiteX0" fmla="*/ 688654 w 847432"/>
              <a:gd name="connsiteY0" fmla="*/ 914514 h 914400"/>
              <a:gd name="connsiteX1" fmla="*/ 159008 w 847432"/>
              <a:gd name="connsiteY1" fmla="*/ 914514 h 914400"/>
              <a:gd name="connsiteX2" fmla="*/ 115 w 847432"/>
              <a:gd name="connsiteY2" fmla="*/ 762113 h 914400"/>
              <a:gd name="connsiteX3" fmla="*/ 115 w 847432"/>
              <a:gd name="connsiteY3" fmla="*/ 152514 h 914400"/>
              <a:gd name="connsiteX4" fmla="*/ 159008 w 847432"/>
              <a:gd name="connsiteY4" fmla="*/ 114 h 914400"/>
              <a:gd name="connsiteX5" fmla="*/ 688654 w 847432"/>
              <a:gd name="connsiteY5" fmla="*/ 114 h 914400"/>
              <a:gd name="connsiteX6" fmla="*/ 847547 w 847432"/>
              <a:gd name="connsiteY6" fmla="*/ 152514 h 914400"/>
              <a:gd name="connsiteX7" fmla="*/ 847547 w 847432"/>
              <a:gd name="connsiteY7" fmla="*/ 762113 h 914400"/>
              <a:gd name="connsiteX8" fmla="*/ 688654 w 847432"/>
              <a:gd name="connsiteY8" fmla="*/ 914514 h 914400"/>
              <a:gd name="connsiteX9" fmla="*/ 423830 w 847432"/>
              <a:gd name="connsiteY9" fmla="*/ 421029 h 914400"/>
              <a:gd name="connsiteX10" fmla="*/ 635687 w 847432"/>
              <a:gd name="connsiteY10" fmla="*/ 210571 h 914400"/>
              <a:gd name="connsiteX11" fmla="*/ 582724 w 847432"/>
              <a:gd name="connsiteY11" fmla="*/ 157957 h 914400"/>
              <a:gd name="connsiteX12" fmla="*/ 529760 w 847432"/>
              <a:gd name="connsiteY12" fmla="*/ 210571 h 914400"/>
              <a:gd name="connsiteX13" fmla="*/ 423830 w 847432"/>
              <a:gd name="connsiteY13" fmla="*/ 315800 h 914400"/>
              <a:gd name="connsiteX14" fmla="*/ 317902 w 847432"/>
              <a:gd name="connsiteY14" fmla="*/ 210571 h 914400"/>
              <a:gd name="connsiteX15" fmla="*/ 264937 w 847432"/>
              <a:gd name="connsiteY15" fmla="*/ 157957 h 914400"/>
              <a:gd name="connsiteX16" fmla="*/ 211973 w 847432"/>
              <a:gd name="connsiteY16" fmla="*/ 210571 h 914400"/>
              <a:gd name="connsiteX17" fmla="*/ 423830 w 847432"/>
              <a:gd name="connsiteY17" fmla="*/ 421029 h 914400"/>
              <a:gd name="connsiteX18" fmla="*/ 529760 w 847432"/>
              <a:gd name="connsiteY18" fmla="*/ 736716 h 914400"/>
              <a:gd name="connsiteX19" fmla="*/ 582724 w 847432"/>
              <a:gd name="connsiteY19" fmla="*/ 684099 h 914400"/>
              <a:gd name="connsiteX20" fmla="*/ 529760 w 847432"/>
              <a:gd name="connsiteY20" fmla="*/ 631485 h 914400"/>
              <a:gd name="connsiteX21" fmla="*/ 317902 w 847432"/>
              <a:gd name="connsiteY21" fmla="*/ 631485 h 914400"/>
              <a:gd name="connsiteX22" fmla="*/ 264937 w 847432"/>
              <a:gd name="connsiteY22" fmla="*/ 684099 h 914400"/>
              <a:gd name="connsiteX23" fmla="*/ 317902 w 847432"/>
              <a:gd name="connsiteY23" fmla="*/ 736716 h 914400"/>
              <a:gd name="connsiteX24" fmla="*/ 529760 w 847432"/>
              <a:gd name="connsiteY24" fmla="*/ 736716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47432" h="914400">
                <a:moveTo>
                  <a:pt x="688654" y="914514"/>
                </a:moveTo>
                <a:lnTo>
                  <a:pt x="159008" y="914514"/>
                </a:lnTo>
                <a:cubicBezTo>
                  <a:pt x="68969" y="914514"/>
                  <a:pt x="115" y="848475"/>
                  <a:pt x="115" y="762113"/>
                </a:cubicBezTo>
                <a:lnTo>
                  <a:pt x="115" y="152514"/>
                </a:lnTo>
                <a:cubicBezTo>
                  <a:pt x="115" y="66154"/>
                  <a:pt x="68969" y="114"/>
                  <a:pt x="159008" y="114"/>
                </a:cubicBezTo>
                <a:lnTo>
                  <a:pt x="688654" y="114"/>
                </a:lnTo>
                <a:cubicBezTo>
                  <a:pt x="778693" y="114"/>
                  <a:pt x="847547" y="66154"/>
                  <a:pt x="847547" y="152514"/>
                </a:cubicBezTo>
                <a:lnTo>
                  <a:pt x="847547" y="762113"/>
                </a:lnTo>
                <a:cubicBezTo>
                  <a:pt x="847547" y="848475"/>
                  <a:pt x="778693" y="914514"/>
                  <a:pt x="688654" y="914514"/>
                </a:cubicBezTo>
                <a:moveTo>
                  <a:pt x="423830" y="421029"/>
                </a:moveTo>
                <a:cubicBezTo>
                  <a:pt x="540351" y="421029"/>
                  <a:pt x="635687" y="326323"/>
                  <a:pt x="635687" y="210571"/>
                </a:cubicBezTo>
                <a:cubicBezTo>
                  <a:pt x="635687" y="179003"/>
                  <a:pt x="614503" y="157957"/>
                  <a:pt x="582724" y="157957"/>
                </a:cubicBezTo>
                <a:cubicBezTo>
                  <a:pt x="550945" y="157957"/>
                  <a:pt x="529760" y="179003"/>
                  <a:pt x="529760" y="210571"/>
                </a:cubicBezTo>
                <a:cubicBezTo>
                  <a:pt x="529760" y="268447"/>
                  <a:pt x="482091" y="315800"/>
                  <a:pt x="423830" y="315800"/>
                </a:cubicBezTo>
                <a:cubicBezTo>
                  <a:pt x="365570" y="315800"/>
                  <a:pt x="317902" y="268447"/>
                  <a:pt x="317902" y="210571"/>
                </a:cubicBezTo>
                <a:cubicBezTo>
                  <a:pt x="317902" y="179003"/>
                  <a:pt x="296716" y="157957"/>
                  <a:pt x="264937" y="157957"/>
                </a:cubicBezTo>
                <a:cubicBezTo>
                  <a:pt x="233158" y="157957"/>
                  <a:pt x="211973" y="179003"/>
                  <a:pt x="211973" y="210571"/>
                </a:cubicBezTo>
                <a:cubicBezTo>
                  <a:pt x="211973" y="326323"/>
                  <a:pt x="307309" y="421029"/>
                  <a:pt x="423830" y="421029"/>
                </a:cubicBezTo>
                <a:moveTo>
                  <a:pt x="529760" y="736716"/>
                </a:moveTo>
                <a:cubicBezTo>
                  <a:pt x="561539" y="736716"/>
                  <a:pt x="582724" y="715668"/>
                  <a:pt x="582724" y="684099"/>
                </a:cubicBezTo>
                <a:cubicBezTo>
                  <a:pt x="582724" y="652532"/>
                  <a:pt x="561539" y="631485"/>
                  <a:pt x="529760" y="631485"/>
                </a:cubicBezTo>
                <a:lnTo>
                  <a:pt x="317902" y="631485"/>
                </a:lnTo>
                <a:cubicBezTo>
                  <a:pt x="286123" y="631485"/>
                  <a:pt x="264937" y="652532"/>
                  <a:pt x="264937" y="684099"/>
                </a:cubicBezTo>
                <a:cubicBezTo>
                  <a:pt x="264937" y="715668"/>
                  <a:pt x="286123" y="736716"/>
                  <a:pt x="317902" y="736716"/>
                </a:cubicBezTo>
                <a:lnTo>
                  <a:pt x="529760" y="736716"/>
                </a:lnTo>
              </a:path>
            </a:pathLst>
          </a:custGeom>
          <a:solidFill>
            <a:srgbClr val="FFFFFF"/>
          </a:solidFill>
          <a:ln w="3265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: 形状 17"/>
          <p:cNvSpPr/>
          <p:nvPr>
            <p:custDataLst>
              <p:tags r:id="rId3"/>
            </p:custDataLst>
          </p:nvPr>
        </p:nvSpPr>
        <p:spPr>
          <a:xfrm>
            <a:off x="1058076" y="3900460"/>
            <a:ext cx="320024" cy="319420"/>
          </a:xfrm>
          <a:custGeom>
            <a:avLst/>
            <a:gdLst>
              <a:gd name="connsiteX0" fmla="*/ 527916 w 914458"/>
              <a:gd name="connsiteY0" fmla="*/ 517737 h 912736"/>
              <a:gd name="connsiteX1" fmla="*/ 798801 w 914458"/>
              <a:gd name="connsiteY1" fmla="*/ 517737 h 912736"/>
              <a:gd name="connsiteX2" fmla="*/ 862359 w 914458"/>
              <a:gd name="connsiteY2" fmla="*/ 580815 h 912736"/>
              <a:gd name="connsiteX3" fmla="*/ 862359 w 914458"/>
              <a:gd name="connsiteY3" fmla="*/ 849658 h 912736"/>
              <a:gd name="connsiteX4" fmla="*/ 798801 w 914458"/>
              <a:gd name="connsiteY4" fmla="*/ 912736 h 912736"/>
              <a:gd name="connsiteX5" fmla="*/ 527916 w 914458"/>
              <a:gd name="connsiteY5" fmla="*/ 912736 h 912736"/>
              <a:gd name="connsiteX6" fmla="*/ 464358 w 914458"/>
              <a:gd name="connsiteY6" fmla="*/ 849658 h 912736"/>
              <a:gd name="connsiteX7" fmla="*/ 464358 w 914458"/>
              <a:gd name="connsiteY7" fmla="*/ 580815 h 912736"/>
              <a:gd name="connsiteX8" fmla="*/ 527916 w 914458"/>
              <a:gd name="connsiteY8" fmla="*/ 517737 h 912736"/>
              <a:gd name="connsiteX9" fmla="*/ 63558 w 914458"/>
              <a:gd name="connsiteY9" fmla="*/ 517737 h 912736"/>
              <a:gd name="connsiteX10" fmla="*/ 334443 w 914458"/>
              <a:gd name="connsiteY10" fmla="*/ 517737 h 912736"/>
              <a:gd name="connsiteX11" fmla="*/ 398000 w 914458"/>
              <a:gd name="connsiteY11" fmla="*/ 580815 h 912736"/>
              <a:gd name="connsiteX12" fmla="*/ 398000 w 914458"/>
              <a:gd name="connsiteY12" fmla="*/ 849658 h 912736"/>
              <a:gd name="connsiteX13" fmla="*/ 334443 w 914458"/>
              <a:gd name="connsiteY13" fmla="*/ 912736 h 912736"/>
              <a:gd name="connsiteX14" fmla="*/ 63558 w 914458"/>
              <a:gd name="connsiteY14" fmla="*/ 912736 h 912736"/>
              <a:gd name="connsiteX15" fmla="*/ 0 w 914458"/>
              <a:gd name="connsiteY15" fmla="*/ 849658 h 912736"/>
              <a:gd name="connsiteX16" fmla="*/ 0 w 914458"/>
              <a:gd name="connsiteY16" fmla="*/ 580815 h 912736"/>
              <a:gd name="connsiteX17" fmla="*/ 63558 w 914458"/>
              <a:gd name="connsiteY17" fmla="*/ 517737 h 912736"/>
              <a:gd name="connsiteX18" fmla="*/ 671107 w 914458"/>
              <a:gd name="connsiteY18" fmla="*/ 152260 h 912736"/>
              <a:gd name="connsiteX19" fmla="*/ 581236 w 914458"/>
              <a:gd name="connsiteY19" fmla="*/ 241453 h 912736"/>
              <a:gd name="connsiteX20" fmla="*/ 671107 w 914458"/>
              <a:gd name="connsiteY20" fmla="*/ 330648 h 912736"/>
              <a:gd name="connsiteX21" fmla="*/ 760980 w 914458"/>
              <a:gd name="connsiteY21" fmla="*/ 241453 h 912736"/>
              <a:gd name="connsiteX22" fmla="*/ 63558 w 914458"/>
              <a:gd name="connsiteY22" fmla="*/ 56882 h 912736"/>
              <a:gd name="connsiteX23" fmla="*/ 334443 w 914458"/>
              <a:gd name="connsiteY23" fmla="*/ 56882 h 912736"/>
              <a:gd name="connsiteX24" fmla="*/ 398000 w 914458"/>
              <a:gd name="connsiteY24" fmla="*/ 119961 h 912736"/>
              <a:gd name="connsiteX25" fmla="*/ 398000 w 914458"/>
              <a:gd name="connsiteY25" fmla="*/ 388805 h 912736"/>
              <a:gd name="connsiteX26" fmla="*/ 334443 w 914458"/>
              <a:gd name="connsiteY26" fmla="*/ 451883 h 912736"/>
              <a:gd name="connsiteX27" fmla="*/ 63558 w 914458"/>
              <a:gd name="connsiteY27" fmla="*/ 451883 h 912736"/>
              <a:gd name="connsiteX28" fmla="*/ 0 w 914458"/>
              <a:gd name="connsiteY28" fmla="*/ 388805 h 912736"/>
              <a:gd name="connsiteX29" fmla="*/ 0 w 914458"/>
              <a:gd name="connsiteY29" fmla="*/ 119961 h 912736"/>
              <a:gd name="connsiteX30" fmla="*/ 63558 w 914458"/>
              <a:gd name="connsiteY30" fmla="*/ 56882 h 912736"/>
              <a:gd name="connsiteX31" fmla="*/ 671045 w 914458"/>
              <a:gd name="connsiteY31" fmla="*/ 0 h 912736"/>
              <a:gd name="connsiteX32" fmla="*/ 715980 w 914458"/>
              <a:gd name="connsiteY32" fmla="*/ 18469 h 912736"/>
              <a:gd name="connsiteX33" fmla="*/ 716042 w 914458"/>
              <a:gd name="connsiteY33" fmla="*/ 18469 h 912736"/>
              <a:gd name="connsiteX34" fmla="*/ 895851 w 914458"/>
              <a:gd name="connsiteY34" fmla="*/ 196856 h 912736"/>
              <a:gd name="connsiteX35" fmla="*/ 895851 w 914458"/>
              <a:gd name="connsiteY35" fmla="*/ 286050 h 912736"/>
              <a:gd name="connsiteX36" fmla="*/ 716042 w 914458"/>
              <a:gd name="connsiteY36" fmla="*/ 464499 h 912736"/>
              <a:gd name="connsiteX37" fmla="*/ 626172 w 914458"/>
              <a:gd name="connsiteY37" fmla="*/ 464499 h 912736"/>
              <a:gd name="connsiteX38" fmla="*/ 446428 w 914458"/>
              <a:gd name="connsiteY38" fmla="*/ 286050 h 912736"/>
              <a:gd name="connsiteX39" fmla="*/ 446428 w 914458"/>
              <a:gd name="connsiteY39" fmla="*/ 196856 h 912736"/>
              <a:gd name="connsiteX40" fmla="*/ 626110 w 914458"/>
              <a:gd name="connsiteY40" fmla="*/ 18469 h 912736"/>
              <a:gd name="connsiteX41" fmla="*/ 671045 w 914458"/>
              <a:gd name="connsiteY41" fmla="*/ 0 h 9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914458" h="912736">
                <a:moveTo>
                  <a:pt x="527916" y="517737"/>
                </a:moveTo>
                <a:lnTo>
                  <a:pt x="798801" y="517737"/>
                </a:lnTo>
                <a:cubicBezTo>
                  <a:pt x="833904" y="517737"/>
                  <a:pt x="862359" y="545977"/>
                  <a:pt x="862359" y="580815"/>
                </a:cubicBezTo>
                <a:lnTo>
                  <a:pt x="862359" y="849658"/>
                </a:lnTo>
                <a:cubicBezTo>
                  <a:pt x="862359" y="884496"/>
                  <a:pt x="833904" y="912736"/>
                  <a:pt x="798801" y="912736"/>
                </a:cubicBezTo>
                <a:lnTo>
                  <a:pt x="527916" y="912736"/>
                </a:lnTo>
                <a:cubicBezTo>
                  <a:pt x="492813" y="912736"/>
                  <a:pt x="464358" y="884496"/>
                  <a:pt x="464358" y="849658"/>
                </a:cubicBezTo>
                <a:lnTo>
                  <a:pt x="464358" y="580815"/>
                </a:lnTo>
                <a:cubicBezTo>
                  <a:pt x="464358" y="545977"/>
                  <a:pt x="492813" y="517737"/>
                  <a:pt x="527916" y="517737"/>
                </a:cubicBezTo>
                <a:close/>
                <a:moveTo>
                  <a:pt x="63558" y="517737"/>
                </a:moveTo>
                <a:lnTo>
                  <a:pt x="334443" y="517737"/>
                </a:lnTo>
                <a:cubicBezTo>
                  <a:pt x="369545" y="517737"/>
                  <a:pt x="398000" y="545977"/>
                  <a:pt x="398000" y="580815"/>
                </a:cubicBezTo>
                <a:lnTo>
                  <a:pt x="398000" y="849658"/>
                </a:lnTo>
                <a:cubicBezTo>
                  <a:pt x="398000" y="884496"/>
                  <a:pt x="369545" y="912736"/>
                  <a:pt x="334443" y="912736"/>
                </a:cubicBezTo>
                <a:lnTo>
                  <a:pt x="63558" y="912736"/>
                </a:lnTo>
                <a:cubicBezTo>
                  <a:pt x="28456" y="912736"/>
                  <a:pt x="0" y="884496"/>
                  <a:pt x="0" y="849658"/>
                </a:cubicBezTo>
                <a:lnTo>
                  <a:pt x="0" y="580815"/>
                </a:lnTo>
                <a:cubicBezTo>
                  <a:pt x="0" y="545977"/>
                  <a:pt x="28456" y="517737"/>
                  <a:pt x="63558" y="517737"/>
                </a:cubicBezTo>
                <a:close/>
                <a:moveTo>
                  <a:pt x="671107" y="152260"/>
                </a:moveTo>
                <a:lnTo>
                  <a:pt x="581236" y="241453"/>
                </a:lnTo>
                <a:lnTo>
                  <a:pt x="671107" y="330648"/>
                </a:lnTo>
                <a:lnTo>
                  <a:pt x="760980" y="241453"/>
                </a:lnTo>
                <a:close/>
                <a:moveTo>
                  <a:pt x="63558" y="56882"/>
                </a:moveTo>
                <a:lnTo>
                  <a:pt x="334443" y="56882"/>
                </a:lnTo>
                <a:cubicBezTo>
                  <a:pt x="369545" y="56882"/>
                  <a:pt x="398000" y="85124"/>
                  <a:pt x="398000" y="119961"/>
                </a:cubicBezTo>
                <a:lnTo>
                  <a:pt x="398000" y="388805"/>
                </a:lnTo>
                <a:cubicBezTo>
                  <a:pt x="398000" y="423640"/>
                  <a:pt x="369545" y="451883"/>
                  <a:pt x="334443" y="451883"/>
                </a:cubicBezTo>
                <a:lnTo>
                  <a:pt x="63558" y="451883"/>
                </a:lnTo>
                <a:cubicBezTo>
                  <a:pt x="28456" y="451883"/>
                  <a:pt x="0" y="423640"/>
                  <a:pt x="0" y="388805"/>
                </a:cubicBezTo>
                <a:lnTo>
                  <a:pt x="0" y="119961"/>
                </a:lnTo>
                <a:cubicBezTo>
                  <a:pt x="0" y="85124"/>
                  <a:pt x="28456" y="56882"/>
                  <a:pt x="63558" y="56882"/>
                </a:cubicBezTo>
                <a:close/>
                <a:moveTo>
                  <a:pt x="671045" y="0"/>
                </a:moveTo>
                <a:cubicBezTo>
                  <a:pt x="687307" y="0"/>
                  <a:pt x="703570" y="6157"/>
                  <a:pt x="715980" y="18469"/>
                </a:cubicBezTo>
                <a:lnTo>
                  <a:pt x="716042" y="18469"/>
                </a:lnTo>
                <a:lnTo>
                  <a:pt x="895851" y="196856"/>
                </a:lnTo>
                <a:cubicBezTo>
                  <a:pt x="920661" y="221489"/>
                  <a:pt x="920661" y="261417"/>
                  <a:pt x="895851" y="286050"/>
                </a:cubicBezTo>
                <a:lnTo>
                  <a:pt x="716042" y="464499"/>
                </a:lnTo>
                <a:cubicBezTo>
                  <a:pt x="691222" y="489126"/>
                  <a:pt x="650991" y="489126"/>
                  <a:pt x="626172" y="464499"/>
                </a:cubicBezTo>
                <a:lnTo>
                  <a:pt x="446428" y="286050"/>
                </a:lnTo>
                <a:cubicBezTo>
                  <a:pt x="421618" y="261417"/>
                  <a:pt x="421618" y="221489"/>
                  <a:pt x="446428" y="196856"/>
                </a:cubicBezTo>
                <a:lnTo>
                  <a:pt x="626110" y="18469"/>
                </a:lnTo>
                <a:cubicBezTo>
                  <a:pt x="638520" y="6157"/>
                  <a:pt x="654782" y="0"/>
                  <a:pt x="671045" y="0"/>
                </a:cubicBezTo>
                <a:close/>
              </a:path>
            </a:pathLst>
          </a:custGeom>
          <a:solidFill>
            <a:srgbClr val="FFFFFF"/>
          </a:solidFill>
          <a:ln w="326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图形 36" descr="333639373138363b343435303739393bbbe1bcc6cafdbed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1485" y="5525589"/>
            <a:ext cx="319421" cy="319421"/>
          </a:xfrm>
          <a:prstGeom prst="rect">
            <a:avLst/>
          </a:prstGeom>
        </p:spPr>
      </p:pic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58425" y="208280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8" name="圆角矩形 7"/>
          <p:cNvSpPr/>
          <p:nvPr/>
        </p:nvSpPr>
        <p:spPr>
          <a:xfrm>
            <a:off x="1442720" y="1999615"/>
            <a:ext cx="2393315" cy="71691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利用版式调整幻灯片布局</a:t>
            </a:r>
            <a:endParaRPr lang="zh-CN" altLang="en-US" sz="2000"/>
          </a:p>
        </p:txBody>
      </p:sp>
      <p:sp>
        <p:nvSpPr>
          <p:cNvPr id="9" name="圆角矩形 8"/>
          <p:cNvSpPr/>
          <p:nvPr/>
        </p:nvSpPr>
        <p:spPr>
          <a:xfrm>
            <a:off x="6906895" y="1999615"/>
            <a:ext cx="1363980" cy="71691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使用母版设计版式</a:t>
            </a:r>
            <a:endParaRPr lang="zh-CN" altLang="en-US" sz="20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8055" y="3263900"/>
            <a:ext cx="3383280" cy="22466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6105" y="3867150"/>
            <a:ext cx="5090795" cy="5080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/>
          </a:bodyPr>
          <a:lstStyle/>
          <a:p>
            <a:r>
              <a:rPr lang="en-US" altLang="zh-CN"/>
              <a:t>6.3.3 切换和动画</a:t>
            </a:r>
            <a:endParaRPr lang="en-US" altLang="zh-CN"/>
          </a:p>
        </p:txBody>
      </p:sp>
      <p:sp>
        <p:nvSpPr>
          <p:cNvPr id="14" name="图形 38" descr="343439383331313b343532303033313bd3a6d3c3c9ccb3c7"/>
          <p:cNvSpPr/>
          <p:nvPr>
            <p:custDataLst>
              <p:tags r:id="rId2"/>
            </p:custDataLst>
          </p:nvPr>
        </p:nvSpPr>
        <p:spPr>
          <a:xfrm>
            <a:off x="1058076" y="2275039"/>
            <a:ext cx="296567" cy="320003"/>
          </a:xfrm>
          <a:custGeom>
            <a:avLst/>
            <a:gdLst>
              <a:gd name="connsiteX0" fmla="*/ 688654 w 847432"/>
              <a:gd name="connsiteY0" fmla="*/ 914514 h 914400"/>
              <a:gd name="connsiteX1" fmla="*/ 159008 w 847432"/>
              <a:gd name="connsiteY1" fmla="*/ 914514 h 914400"/>
              <a:gd name="connsiteX2" fmla="*/ 115 w 847432"/>
              <a:gd name="connsiteY2" fmla="*/ 762113 h 914400"/>
              <a:gd name="connsiteX3" fmla="*/ 115 w 847432"/>
              <a:gd name="connsiteY3" fmla="*/ 152514 h 914400"/>
              <a:gd name="connsiteX4" fmla="*/ 159008 w 847432"/>
              <a:gd name="connsiteY4" fmla="*/ 114 h 914400"/>
              <a:gd name="connsiteX5" fmla="*/ 688654 w 847432"/>
              <a:gd name="connsiteY5" fmla="*/ 114 h 914400"/>
              <a:gd name="connsiteX6" fmla="*/ 847547 w 847432"/>
              <a:gd name="connsiteY6" fmla="*/ 152514 h 914400"/>
              <a:gd name="connsiteX7" fmla="*/ 847547 w 847432"/>
              <a:gd name="connsiteY7" fmla="*/ 762113 h 914400"/>
              <a:gd name="connsiteX8" fmla="*/ 688654 w 847432"/>
              <a:gd name="connsiteY8" fmla="*/ 914514 h 914400"/>
              <a:gd name="connsiteX9" fmla="*/ 423830 w 847432"/>
              <a:gd name="connsiteY9" fmla="*/ 421029 h 914400"/>
              <a:gd name="connsiteX10" fmla="*/ 635687 w 847432"/>
              <a:gd name="connsiteY10" fmla="*/ 210571 h 914400"/>
              <a:gd name="connsiteX11" fmla="*/ 582724 w 847432"/>
              <a:gd name="connsiteY11" fmla="*/ 157957 h 914400"/>
              <a:gd name="connsiteX12" fmla="*/ 529760 w 847432"/>
              <a:gd name="connsiteY12" fmla="*/ 210571 h 914400"/>
              <a:gd name="connsiteX13" fmla="*/ 423830 w 847432"/>
              <a:gd name="connsiteY13" fmla="*/ 315800 h 914400"/>
              <a:gd name="connsiteX14" fmla="*/ 317902 w 847432"/>
              <a:gd name="connsiteY14" fmla="*/ 210571 h 914400"/>
              <a:gd name="connsiteX15" fmla="*/ 264937 w 847432"/>
              <a:gd name="connsiteY15" fmla="*/ 157957 h 914400"/>
              <a:gd name="connsiteX16" fmla="*/ 211973 w 847432"/>
              <a:gd name="connsiteY16" fmla="*/ 210571 h 914400"/>
              <a:gd name="connsiteX17" fmla="*/ 423830 w 847432"/>
              <a:gd name="connsiteY17" fmla="*/ 421029 h 914400"/>
              <a:gd name="connsiteX18" fmla="*/ 529760 w 847432"/>
              <a:gd name="connsiteY18" fmla="*/ 736716 h 914400"/>
              <a:gd name="connsiteX19" fmla="*/ 582724 w 847432"/>
              <a:gd name="connsiteY19" fmla="*/ 684099 h 914400"/>
              <a:gd name="connsiteX20" fmla="*/ 529760 w 847432"/>
              <a:gd name="connsiteY20" fmla="*/ 631485 h 914400"/>
              <a:gd name="connsiteX21" fmla="*/ 317902 w 847432"/>
              <a:gd name="connsiteY21" fmla="*/ 631485 h 914400"/>
              <a:gd name="connsiteX22" fmla="*/ 264937 w 847432"/>
              <a:gd name="connsiteY22" fmla="*/ 684099 h 914400"/>
              <a:gd name="connsiteX23" fmla="*/ 317902 w 847432"/>
              <a:gd name="connsiteY23" fmla="*/ 736716 h 914400"/>
              <a:gd name="connsiteX24" fmla="*/ 529760 w 847432"/>
              <a:gd name="connsiteY24" fmla="*/ 736716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47432" h="914400">
                <a:moveTo>
                  <a:pt x="688654" y="914514"/>
                </a:moveTo>
                <a:lnTo>
                  <a:pt x="159008" y="914514"/>
                </a:lnTo>
                <a:cubicBezTo>
                  <a:pt x="68969" y="914514"/>
                  <a:pt x="115" y="848475"/>
                  <a:pt x="115" y="762113"/>
                </a:cubicBezTo>
                <a:lnTo>
                  <a:pt x="115" y="152514"/>
                </a:lnTo>
                <a:cubicBezTo>
                  <a:pt x="115" y="66154"/>
                  <a:pt x="68969" y="114"/>
                  <a:pt x="159008" y="114"/>
                </a:cubicBezTo>
                <a:lnTo>
                  <a:pt x="688654" y="114"/>
                </a:lnTo>
                <a:cubicBezTo>
                  <a:pt x="778693" y="114"/>
                  <a:pt x="847547" y="66154"/>
                  <a:pt x="847547" y="152514"/>
                </a:cubicBezTo>
                <a:lnTo>
                  <a:pt x="847547" y="762113"/>
                </a:lnTo>
                <a:cubicBezTo>
                  <a:pt x="847547" y="848475"/>
                  <a:pt x="778693" y="914514"/>
                  <a:pt x="688654" y="914514"/>
                </a:cubicBezTo>
                <a:moveTo>
                  <a:pt x="423830" y="421029"/>
                </a:moveTo>
                <a:cubicBezTo>
                  <a:pt x="540351" y="421029"/>
                  <a:pt x="635687" y="326323"/>
                  <a:pt x="635687" y="210571"/>
                </a:cubicBezTo>
                <a:cubicBezTo>
                  <a:pt x="635687" y="179003"/>
                  <a:pt x="614503" y="157957"/>
                  <a:pt x="582724" y="157957"/>
                </a:cubicBezTo>
                <a:cubicBezTo>
                  <a:pt x="550945" y="157957"/>
                  <a:pt x="529760" y="179003"/>
                  <a:pt x="529760" y="210571"/>
                </a:cubicBezTo>
                <a:cubicBezTo>
                  <a:pt x="529760" y="268447"/>
                  <a:pt x="482091" y="315800"/>
                  <a:pt x="423830" y="315800"/>
                </a:cubicBezTo>
                <a:cubicBezTo>
                  <a:pt x="365570" y="315800"/>
                  <a:pt x="317902" y="268447"/>
                  <a:pt x="317902" y="210571"/>
                </a:cubicBezTo>
                <a:cubicBezTo>
                  <a:pt x="317902" y="179003"/>
                  <a:pt x="296716" y="157957"/>
                  <a:pt x="264937" y="157957"/>
                </a:cubicBezTo>
                <a:cubicBezTo>
                  <a:pt x="233158" y="157957"/>
                  <a:pt x="211973" y="179003"/>
                  <a:pt x="211973" y="210571"/>
                </a:cubicBezTo>
                <a:cubicBezTo>
                  <a:pt x="211973" y="326323"/>
                  <a:pt x="307309" y="421029"/>
                  <a:pt x="423830" y="421029"/>
                </a:cubicBezTo>
                <a:moveTo>
                  <a:pt x="529760" y="736716"/>
                </a:moveTo>
                <a:cubicBezTo>
                  <a:pt x="561539" y="736716"/>
                  <a:pt x="582724" y="715668"/>
                  <a:pt x="582724" y="684099"/>
                </a:cubicBezTo>
                <a:cubicBezTo>
                  <a:pt x="582724" y="652532"/>
                  <a:pt x="561539" y="631485"/>
                  <a:pt x="529760" y="631485"/>
                </a:cubicBezTo>
                <a:lnTo>
                  <a:pt x="317902" y="631485"/>
                </a:lnTo>
                <a:cubicBezTo>
                  <a:pt x="286123" y="631485"/>
                  <a:pt x="264937" y="652532"/>
                  <a:pt x="264937" y="684099"/>
                </a:cubicBezTo>
                <a:cubicBezTo>
                  <a:pt x="264937" y="715668"/>
                  <a:pt x="286123" y="736716"/>
                  <a:pt x="317902" y="736716"/>
                </a:cubicBezTo>
                <a:lnTo>
                  <a:pt x="529760" y="736716"/>
                </a:lnTo>
              </a:path>
            </a:pathLst>
          </a:custGeom>
          <a:solidFill>
            <a:srgbClr val="FFFFFF"/>
          </a:solidFill>
          <a:ln w="3265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: 形状 17"/>
          <p:cNvSpPr/>
          <p:nvPr>
            <p:custDataLst>
              <p:tags r:id="rId3"/>
            </p:custDataLst>
          </p:nvPr>
        </p:nvSpPr>
        <p:spPr>
          <a:xfrm>
            <a:off x="1058076" y="3900460"/>
            <a:ext cx="320024" cy="319420"/>
          </a:xfrm>
          <a:custGeom>
            <a:avLst/>
            <a:gdLst>
              <a:gd name="connsiteX0" fmla="*/ 527916 w 914458"/>
              <a:gd name="connsiteY0" fmla="*/ 517737 h 912736"/>
              <a:gd name="connsiteX1" fmla="*/ 798801 w 914458"/>
              <a:gd name="connsiteY1" fmla="*/ 517737 h 912736"/>
              <a:gd name="connsiteX2" fmla="*/ 862359 w 914458"/>
              <a:gd name="connsiteY2" fmla="*/ 580815 h 912736"/>
              <a:gd name="connsiteX3" fmla="*/ 862359 w 914458"/>
              <a:gd name="connsiteY3" fmla="*/ 849658 h 912736"/>
              <a:gd name="connsiteX4" fmla="*/ 798801 w 914458"/>
              <a:gd name="connsiteY4" fmla="*/ 912736 h 912736"/>
              <a:gd name="connsiteX5" fmla="*/ 527916 w 914458"/>
              <a:gd name="connsiteY5" fmla="*/ 912736 h 912736"/>
              <a:gd name="connsiteX6" fmla="*/ 464358 w 914458"/>
              <a:gd name="connsiteY6" fmla="*/ 849658 h 912736"/>
              <a:gd name="connsiteX7" fmla="*/ 464358 w 914458"/>
              <a:gd name="connsiteY7" fmla="*/ 580815 h 912736"/>
              <a:gd name="connsiteX8" fmla="*/ 527916 w 914458"/>
              <a:gd name="connsiteY8" fmla="*/ 517737 h 912736"/>
              <a:gd name="connsiteX9" fmla="*/ 63558 w 914458"/>
              <a:gd name="connsiteY9" fmla="*/ 517737 h 912736"/>
              <a:gd name="connsiteX10" fmla="*/ 334443 w 914458"/>
              <a:gd name="connsiteY10" fmla="*/ 517737 h 912736"/>
              <a:gd name="connsiteX11" fmla="*/ 398000 w 914458"/>
              <a:gd name="connsiteY11" fmla="*/ 580815 h 912736"/>
              <a:gd name="connsiteX12" fmla="*/ 398000 w 914458"/>
              <a:gd name="connsiteY12" fmla="*/ 849658 h 912736"/>
              <a:gd name="connsiteX13" fmla="*/ 334443 w 914458"/>
              <a:gd name="connsiteY13" fmla="*/ 912736 h 912736"/>
              <a:gd name="connsiteX14" fmla="*/ 63558 w 914458"/>
              <a:gd name="connsiteY14" fmla="*/ 912736 h 912736"/>
              <a:gd name="connsiteX15" fmla="*/ 0 w 914458"/>
              <a:gd name="connsiteY15" fmla="*/ 849658 h 912736"/>
              <a:gd name="connsiteX16" fmla="*/ 0 w 914458"/>
              <a:gd name="connsiteY16" fmla="*/ 580815 h 912736"/>
              <a:gd name="connsiteX17" fmla="*/ 63558 w 914458"/>
              <a:gd name="connsiteY17" fmla="*/ 517737 h 912736"/>
              <a:gd name="connsiteX18" fmla="*/ 671107 w 914458"/>
              <a:gd name="connsiteY18" fmla="*/ 152260 h 912736"/>
              <a:gd name="connsiteX19" fmla="*/ 581236 w 914458"/>
              <a:gd name="connsiteY19" fmla="*/ 241453 h 912736"/>
              <a:gd name="connsiteX20" fmla="*/ 671107 w 914458"/>
              <a:gd name="connsiteY20" fmla="*/ 330648 h 912736"/>
              <a:gd name="connsiteX21" fmla="*/ 760980 w 914458"/>
              <a:gd name="connsiteY21" fmla="*/ 241453 h 912736"/>
              <a:gd name="connsiteX22" fmla="*/ 63558 w 914458"/>
              <a:gd name="connsiteY22" fmla="*/ 56882 h 912736"/>
              <a:gd name="connsiteX23" fmla="*/ 334443 w 914458"/>
              <a:gd name="connsiteY23" fmla="*/ 56882 h 912736"/>
              <a:gd name="connsiteX24" fmla="*/ 398000 w 914458"/>
              <a:gd name="connsiteY24" fmla="*/ 119961 h 912736"/>
              <a:gd name="connsiteX25" fmla="*/ 398000 w 914458"/>
              <a:gd name="connsiteY25" fmla="*/ 388805 h 912736"/>
              <a:gd name="connsiteX26" fmla="*/ 334443 w 914458"/>
              <a:gd name="connsiteY26" fmla="*/ 451883 h 912736"/>
              <a:gd name="connsiteX27" fmla="*/ 63558 w 914458"/>
              <a:gd name="connsiteY27" fmla="*/ 451883 h 912736"/>
              <a:gd name="connsiteX28" fmla="*/ 0 w 914458"/>
              <a:gd name="connsiteY28" fmla="*/ 388805 h 912736"/>
              <a:gd name="connsiteX29" fmla="*/ 0 w 914458"/>
              <a:gd name="connsiteY29" fmla="*/ 119961 h 912736"/>
              <a:gd name="connsiteX30" fmla="*/ 63558 w 914458"/>
              <a:gd name="connsiteY30" fmla="*/ 56882 h 912736"/>
              <a:gd name="connsiteX31" fmla="*/ 671045 w 914458"/>
              <a:gd name="connsiteY31" fmla="*/ 0 h 912736"/>
              <a:gd name="connsiteX32" fmla="*/ 715980 w 914458"/>
              <a:gd name="connsiteY32" fmla="*/ 18469 h 912736"/>
              <a:gd name="connsiteX33" fmla="*/ 716042 w 914458"/>
              <a:gd name="connsiteY33" fmla="*/ 18469 h 912736"/>
              <a:gd name="connsiteX34" fmla="*/ 895851 w 914458"/>
              <a:gd name="connsiteY34" fmla="*/ 196856 h 912736"/>
              <a:gd name="connsiteX35" fmla="*/ 895851 w 914458"/>
              <a:gd name="connsiteY35" fmla="*/ 286050 h 912736"/>
              <a:gd name="connsiteX36" fmla="*/ 716042 w 914458"/>
              <a:gd name="connsiteY36" fmla="*/ 464499 h 912736"/>
              <a:gd name="connsiteX37" fmla="*/ 626172 w 914458"/>
              <a:gd name="connsiteY37" fmla="*/ 464499 h 912736"/>
              <a:gd name="connsiteX38" fmla="*/ 446428 w 914458"/>
              <a:gd name="connsiteY38" fmla="*/ 286050 h 912736"/>
              <a:gd name="connsiteX39" fmla="*/ 446428 w 914458"/>
              <a:gd name="connsiteY39" fmla="*/ 196856 h 912736"/>
              <a:gd name="connsiteX40" fmla="*/ 626110 w 914458"/>
              <a:gd name="connsiteY40" fmla="*/ 18469 h 912736"/>
              <a:gd name="connsiteX41" fmla="*/ 671045 w 914458"/>
              <a:gd name="connsiteY41" fmla="*/ 0 h 9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914458" h="912736">
                <a:moveTo>
                  <a:pt x="527916" y="517737"/>
                </a:moveTo>
                <a:lnTo>
                  <a:pt x="798801" y="517737"/>
                </a:lnTo>
                <a:cubicBezTo>
                  <a:pt x="833904" y="517737"/>
                  <a:pt x="862359" y="545977"/>
                  <a:pt x="862359" y="580815"/>
                </a:cubicBezTo>
                <a:lnTo>
                  <a:pt x="862359" y="849658"/>
                </a:lnTo>
                <a:cubicBezTo>
                  <a:pt x="862359" y="884496"/>
                  <a:pt x="833904" y="912736"/>
                  <a:pt x="798801" y="912736"/>
                </a:cubicBezTo>
                <a:lnTo>
                  <a:pt x="527916" y="912736"/>
                </a:lnTo>
                <a:cubicBezTo>
                  <a:pt x="492813" y="912736"/>
                  <a:pt x="464358" y="884496"/>
                  <a:pt x="464358" y="849658"/>
                </a:cubicBezTo>
                <a:lnTo>
                  <a:pt x="464358" y="580815"/>
                </a:lnTo>
                <a:cubicBezTo>
                  <a:pt x="464358" y="545977"/>
                  <a:pt x="492813" y="517737"/>
                  <a:pt x="527916" y="517737"/>
                </a:cubicBezTo>
                <a:close/>
                <a:moveTo>
                  <a:pt x="63558" y="517737"/>
                </a:moveTo>
                <a:lnTo>
                  <a:pt x="334443" y="517737"/>
                </a:lnTo>
                <a:cubicBezTo>
                  <a:pt x="369545" y="517737"/>
                  <a:pt x="398000" y="545977"/>
                  <a:pt x="398000" y="580815"/>
                </a:cubicBezTo>
                <a:lnTo>
                  <a:pt x="398000" y="849658"/>
                </a:lnTo>
                <a:cubicBezTo>
                  <a:pt x="398000" y="884496"/>
                  <a:pt x="369545" y="912736"/>
                  <a:pt x="334443" y="912736"/>
                </a:cubicBezTo>
                <a:lnTo>
                  <a:pt x="63558" y="912736"/>
                </a:lnTo>
                <a:cubicBezTo>
                  <a:pt x="28456" y="912736"/>
                  <a:pt x="0" y="884496"/>
                  <a:pt x="0" y="849658"/>
                </a:cubicBezTo>
                <a:lnTo>
                  <a:pt x="0" y="580815"/>
                </a:lnTo>
                <a:cubicBezTo>
                  <a:pt x="0" y="545977"/>
                  <a:pt x="28456" y="517737"/>
                  <a:pt x="63558" y="517737"/>
                </a:cubicBezTo>
                <a:close/>
                <a:moveTo>
                  <a:pt x="671107" y="152260"/>
                </a:moveTo>
                <a:lnTo>
                  <a:pt x="581236" y="241453"/>
                </a:lnTo>
                <a:lnTo>
                  <a:pt x="671107" y="330648"/>
                </a:lnTo>
                <a:lnTo>
                  <a:pt x="760980" y="241453"/>
                </a:lnTo>
                <a:close/>
                <a:moveTo>
                  <a:pt x="63558" y="56882"/>
                </a:moveTo>
                <a:lnTo>
                  <a:pt x="334443" y="56882"/>
                </a:lnTo>
                <a:cubicBezTo>
                  <a:pt x="369545" y="56882"/>
                  <a:pt x="398000" y="85124"/>
                  <a:pt x="398000" y="119961"/>
                </a:cubicBezTo>
                <a:lnTo>
                  <a:pt x="398000" y="388805"/>
                </a:lnTo>
                <a:cubicBezTo>
                  <a:pt x="398000" y="423640"/>
                  <a:pt x="369545" y="451883"/>
                  <a:pt x="334443" y="451883"/>
                </a:cubicBezTo>
                <a:lnTo>
                  <a:pt x="63558" y="451883"/>
                </a:lnTo>
                <a:cubicBezTo>
                  <a:pt x="28456" y="451883"/>
                  <a:pt x="0" y="423640"/>
                  <a:pt x="0" y="388805"/>
                </a:cubicBezTo>
                <a:lnTo>
                  <a:pt x="0" y="119961"/>
                </a:lnTo>
                <a:cubicBezTo>
                  <a:pt x="0" y="85124"/>
                  <a:pt x="28456" y="56882"/>
                  <a:pt x="63558" y="56882"/>
                </a:cubicBezTo>
                <a:close/>
                <a:moveTo>
                  <a:pt x="671045" y="0"/>
                </a:moveTo>
                <a:cubicBezTo>
                  <a:pt x="687307" y="0"/>
                  <a:pt x="703570" y="6157"/>
                  <a:pt x="715980" y="18469"/>
                </a:cubicBezTo>
                <a:lnTo>
                  <a:pt x="716042" y="18469"/>
                </a:lnTo>
                <a:lnTo>
                  <a:pt x="895851" y="196856"/>
                </a:lnTo>
                <a:cubicBezTo>
                  <a:pt x="920661" y="221489"/>
                  <a:pt x="920661" y="261417"/>
                  <a:pt x="895851" y="286050"/>
                </a:cubicBezTo>
                <a:lnTo>
                  <a:pt x="716042" y="464499"/>
                </a:lnTo>
                <a:cubicBezTo>
                  <a:pt x="691222" y="489126"/>
                  <a:pt x="650991" y="489126"/>
                  <a:pt x="626172" y="464499"/>
                </a:cubicBezTo>
                <a:lnTo>
                  <a:pt x="446428" y="286050"/>
                </a:lnTo>
                <a:cubicBezTo>
                  <a:pt x="421618" y="261417"/>
                  <a:pt x="421618" y="221489"/>
                  <a:pt x="446428" y="196856"/>
                </a:cubicBezTo>
                <a:lnTo>
                  <a:pt x="626110" y="18469"/>
                </a:lnTo>
                <a:cubicBezTo>
                  <a:pt x="638520" y="6157"/>
                  <a:pt x="654782" y="0"/>
                  <a:pt x="671045" y="0"/>
                </a:cubicBezTo>
                <a:close/>
              </a:path>
            </a:pathLst>
          </a:custGeom>
          <a:solidFill>
            <a:srgbClr val="FFFFFF"/>
          </a:solidFill>
          <a:ln w="326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图形 36" descr="333639373138363b343435303739393bbbe1bcc6cafdbed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1485" y="5525589"/>
            <a:ext cx="319421" cy="319421"/>
          </a:xfrm>
          <a:prstGeom prst="rect">
            <a:avLst/>
          </a:prstGeom>
        </p:spPr>
      </p:pic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58425" y="208280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8" name="圆角矩形 7"/>
          <p:cNvSpPr/>
          <p:nvPr/>
        </p:nvSpPr>
        <p:spPr>
          <a:xfrm>
            <a:off x="1442720" y="1999615"/>
            <a:ext cx="1696085" cy="71691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切换</a:t>
            </a:r>
            <a:endParaRPr lang="zh-CN" altLang="en-US" sz="2000"/>
          </a:p>
        </p:txBody>
      </p:sp>
      <p:sp>
        <p:nvSpPr>
          <p:cNvPr id="9" name="圆角矩形 8"/>
          <p:cNvSpPr/>
          <p:nvPr/>
        </p:nvSpPr>
        <p:spPr>
          <a:xfrm>
            <a:off x="6906895" y="1999615"/>
            <a:ext cx="1363980" cy="71691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动画</a:t>
            </a:r>
            <a:endParaRPr lang="zh-CN" altLang="en-US" sz="20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V="1">
            <a:off x="325120" y="3124835"/>
            <a:ext cx="5579745" cy="521970"/>
          </a:xfrm>
          <a:prstGeom prst="rect">
            <a:avLst/>
          </a:prstGeom>
        </p:spPr>
      </p:pic>
      <p:pic>
        <p:nvPicPr>
          <p:cNvPr id="7" name="ECB019B1-382A-4266-B25C-5B523AA43C14-1" descr="C:/Users/lenovo/AppData/Local/Temp/wpp.dDpqbqwpp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3635" y="2836545"/>
            <a:ext cx="4686935" cy="344995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/>
          </a:bodyPr>
          <a:lstStyle/>
          <a:p>
            <a:r>
              <a:rPr lang="en-US" altLang="zh-CN"/>
              <a:t>6.3.4 幻灯片放映</a:t>
            </a:r>
            <a:endParaRPr lang="en-US" altLang="zh-CN"/>
          </a:p>
        </p:txBody>
      </p:sp>
      <p:sp>
        <p:nvSpPr>
          <p:cNvPr id="14" name="图形 38" descr="343439383331313b343532303033313bd3a6d3c3c9ccb3c7"/>
          <p:cNvSpPr/>
          <p:nvPr>
            <p:custDataLst>
              <p:tags r:id="rId2"/>
            </p:custDataLst>
          </p:nvPr>
        </p:nvSpPr>
        <p:spPr>
          <a:xfrm>
            <a:off x="1058076" y="2275039"/>
            <a:ext cx="296567" cy="320003"/>
          </a:xfrm>
          <a:custGeom>
            <a:avLst/>
            <a:gdLst>
              <a:gd name="connsiteX0" fmla="*/ 688654 w 847432"/>
              <a:gd name="connsiteY0" fmla="*/ 914514 h 914400"/>
              <a:gd name="connsiteX1" fmla="*/ 159008 w 847432"/>
              <a:gd name="connsiteY1" fmla="*/ 914514 h 914400"/>
              <a:gd name="connsiteX2" fmla="*/ 115 w 847432"/>
              <a:gd name="connsiteY2" fmla="*/ 762113 h 914400"/>
              <a:gd name="connsiteX3" fmla="*/ 115 w 847432"/>
              <a:gd name="connsiteY3" fmla="*/ 152514 h 914400"/>
              <a:gd name="connsiteX4" fmla="*/ 159008 w 847432"/>
              <a:gd name="connsiteY4" fmla="*/ 114 h 914400"/>
              <a:gd name="connsiteX5" fmla="*/ 688654 w 847432"/>
              <a:gd name="connsiteY5" fmla="*/ 114 h 914400"/>
              <a:gd name="connsiteX6" fmla="*/ 847547 w 847432"/>
              <a:gd name="connsiteY6" fmla="*/ 152514 h 914400"/>
              <a:gd name="connsiteX7" fmla="*/ 847547 w 847432"/>
              <a:gd name="connsiteY7" fmla="*/ 762113 h 914400"/>
              <a:gd name="connsiteX8" fmla="*/ 688654 w 847432"/>
              <a:gd name="connsiteY8" fmla="*/ 914514 h 914400"/>
              <a:gd name="connsiteX9" fmla="*/ 423830 w 847432"/>
              <a:gd name="connsiteY9" fmla="*/ 421029 h 914400"/>
              <a:gd name="connsiteX10" fmla="*/ 635687 w 847432"/>
              <a:gd name="connsiteY10" fmla="*/ 210571 h 914400"/>
              <a:gd name="connsiteX11" fmla="*/ 582724 w 847432"/>
              <a:gd name="connsiteY11" fmla="*/ 157957 h 914400"/>
              <a:gd name="connsiteX12" fmla="*/ 529760 w 847432"/>
              <a:gd name="connsiteY12" fmla="*/ 210571 h 914400"/>
              <a:gd name="connsiteX13" fmla="*/ 423830 w 847432"/>
              <a:gd name="connsiteY13" fmla="*/ 315800 h 914400"/>
              <a:gd name="connsiteX14" fmla="*/ 317902 w 847432"/>
              <a:gd name="connsiteY14" fmla="*/ 210571 h 914400"/>
              <a:gd name="connsiteX15" fmla="*/ 264937 w 847432"/>
              <a:gd name="connsiteY15" fmla="*/ 157957 h 914400"/>
              <a:gd name="connsiteX16" fmla="*/ 211973 w 847432"/>
              <a:gd name="connsiteY16" fmla="*/ 210571 h 914400"/>
              <a:gd name="connsiteX17" fmla="*/ 423830 w 847432"/>
              <a:gd name="connsiteY17" fmla="*/ 421029 h 914400"/>
              <a:gd name="connsiteX18" fmla="*/ 529760 w 847432"/>
              <a:gd name="connsiteY18" fmla="*/ 736716 h 914400"/>
              <a:gd name="connsiteX19" fmla="*/ 582724 w 847432"/>
              <a:gd name="connsiteY19" fmla="*/ 684099 h 914400"/>
              <a:gd name="connsiteX20" fmla="*/ 529760 w 847432"/>
              <a:gd name="connsiteY20" fmla="*/ 631485 h 914400"/>
              <a:gd name="connsiteX21" fmla="*/ 317902 w 847432"/>
              <a:gd name="connsiteY21" fmla="*/ 631485 h 914400"/>
              <a:gd name="connsiteX22" fmla="*/ 264937 w 847432"/>
              <a:gd name="connsiteY22" fmla="*/ 684099 h 914400"/>
              <a:gd name="connsiteX23" fmla="*/ 317902 w 847432"/>
              <a:gd name="connsiteY23" fmla="*/ 736716 h 914400"/>
              <a:gd name="connsiteX24" fmla="*/ 529760 w 847432"/>
              <a:gd name="connsiteY24" fmla="*/ 736716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47432" h="914400">
                <a:moveTo>
                  <a:pt x="688654" y="914514"/>
                </a:moveTo>
                <a:lnTo>
                  <a:pt x="159008" y="914514"/>
                </a:lnTo>
                <a:cubicBezTo>
                  <a:pt x="68969" y="914514"/>
                  <a:pt x="115" y="848475"/>
                  <a:pt x="115" y="762113"/>
                </a:cubicBezTo>
                <a:lnTo>
                  <a:pt x="115" y="152514"/>
                </a:lnTo>
                <a:cubicBezTo>
                  <a:pt x="115" y="66154"/>
                  <a:pt x="68969" y="114"/>
                  <a:pt x="159008" y="114"/>
                </a:cubicBezTo>
                <a:lnTo>
                  <a:pt x="688654" y="114"/>
                </a:lnTo>
                <a:cubicBezTo>
                  <a:pt x="778693" y="114"/>
                  <a:pt x="847547" y="66154"/>
                  <a:pt x="847547" y="152514"/>
                </a:cubicBezTo>
                <a:lnTo>
                  <a:pt x="847547" y="762113"/>
                </a:lnTo>
                <a:cubicBezTo>
                  <a:pt x="847547" y="848475"/>
                  <a:pt x="778693" y="914514"/>
                  <a:pt x="688654" y="914514"/>
                </a:cubicBezTo>
                <a:moveTo>
                  <a:pt x="423830" y="421029"/>
                </a:moveTo>
                <a:cubicBezTo>
                  <a:pt x="540351" y="421029"/>
                  <a:pt x="635687" y="326323"/>
                  <a:pt x="635687" y="210571"/>
                </a:cubicBezTo>
                <a:cubicBezTo>
                  <a:pt x="635687" y="179003"/>
                  <a:pt x="614503" y="157957"/>
                  <a:pt x="582724" y="157957"/>
                </a:cubicBezTo>
                <a:cubicBezTo>
                  <a:pt x="550945" y="157957"/>
                  <a:pt x="529760" y="179003"/>
                  <a:pt x="529760" y="210571"/>
                </a:cubicBezTo>
                <a:cubicBezTo>
                  <a:pt x="529760" y="268447"/>
                  <a:pt x="482091" y="315800"/>
                  <a:pt x="423830" y="315800"/>
                </a:cubicBezTo>
                <a:cubicBezTo>
                  <a:pt x="365570" y="315800"/>
                  <a:pt x="317902" y="268447"/>
                  <a:pt x="317902" y="210571"/>
                </a:cubicBezTo>
                <a:cubicBezTo>
                  <a:pt x="317902" y="179003"/>
                  <a:pt x="296716" y="157957"/>
                  <a:pt x="264937" y="157957"/>
                </a:cubicBezTo>
                <a:cubicBezTo>
                  <a:pt x="233158" y="157957"/>
                  <a:pt x="211973" y="179003"/>
                  <a:pt x="211973" y="210571"/>
                </a:cubicBezTo>
                <a:cubicBezTo>
                  <a:pt x="211973" y="326323"/>
                  <a:pt x="307309" y="421029"/>
                  <a:pt x="423830" y="421029"/>
                </a:cubicBezTo>
                <a:moveTo>
                  <a:pt x="529760" y="736716"/>
                </a:moveTo>
                <a:cubicBezTo>
                  <a:pt x="561539" y="736716"/>
                  <a:pt x="582724" y="715668"/>
                  <a:pt x="582724" y="684099"/>
                </a:cubicBezTo>
                <a:cubicBezTo>
                  <a:pt x="582724" y="652532"/>
                  <a:pt x="561539" y="631485"/>
                  <a:pt x="529760" y="631485"/>
                </a:cubicBezTo>
                <a:lnTo>
                  <a:pt x="317902" y="631485"/>
                </a:lnTo>
                <a:cubicBezTo>
                  <a:pt x="286123" y="631485"/>
                  <a:pt x="264937" y="652532"/>
                  <a:pt x="264937" y="684099"/>
                </a:cubicBezTo>
                <a:cubicBezTo>
                  <a:pt x="264937" y="715668"/>
                  <a:pt x="286123" y="736716"/>
                  <a:pt x="317902" y="736716"/>
                </a:cubicBezTo>
                <a:lnTo>
                  <a:pt x="529760" y="736716"/>
                </a:lnTo>
              </a:path>
            </a:pathLst>
          </a:custGeom>
          <a:solidFill>
            <a:srgbClr val="FFFFFF"/>
          </a:solidFill>
          <a:ln w="3265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: 形状 17"/>
          <p:cNvSpPr/>
          <p:nvPr>
            <p:custDataLst>
              <p:tags r:id="rId3"/>
            </p:custDataLst>
          </p:nvPr>
        </p:nvSpPr>
        <p:spPr>
          <a:xfrm>
            <a:off x="1058076" y="3900460"/>
            <a:ext cx="320024" cy="319420"/>
          </a:xfrm>
          <a:custGeom>
            <a:avLst/>
            <a:gdLst>
              <a:gd name="connsiteX0" fmla="*/ 527916 w 914458"/>
              <a:gd name="connsiteY0" fmla="*/ 517737 h 912736"/>
              <a:gd name="connsiteX1" fmla="*/ 798801 w 914458"/>
              <a:gd name="connsiteY1" fmla="*/ 517737 h 912736"/>
              <a:gd name="connsiteX2" fmla="*/ 862359 w 914458"/>
              <a:gd name="connsiteY2" fmla="*/ 580815 h 912736"/>
              <a:gd name="connsiteX3" fmla="*/ 862359 w 914458"/>
              <a:gd name="connsiteY3" fmla="*/ 849658 h 912736"/>
              <a:gd name="connsiteX4" fmla="*/ 798801 w 914458"/>
              <a:gd name="connsiteY4" fmla="*/ 912736 h 912736"/>
              <a:gd name="connsiteX5" fmla="*/ 527916 w 914458"/>
              <a:gd name="connsiteY5" fmla="*/ 912736 h 912736"/>
              <a:gd name="connsiteX6" fmla="*/ 464358 w 914458"/>
              <a:gd name="connsiteY6" fmla="*/ 849658 h 912736"/>
              <a:gd name="connsiteX7" fmla="*/ 464358 w 914458"/>
              <a:gd name="connsiteY7" fmla="*/ 580815 h 912736"/>
              <a:gd name="connsiteX8" fmla="*/ 527916 w 914458"/>
              <a:gd name="connsiteY8" fmla="*/ 517737 h 912736"/>
              <a:gd name="connsiteX9" fmla="*/ 63558 w 914458"/>
              <a:gd name="connsiteY9" fmla="*/ 517737 h 912736"/>
              <a:gd name="connsiteX10" fmla="*/ 334443 w 914458"/>
              <a:gd name="connsiteY10" fmla="*/ 517737 h 912736"/>
              <a:gd name="connsiteX11" fmla="*/ 398000 w 914458"/>
              <a:gd name="connsiteY11" fmla="*/ 580815 h 912736"/>
              <a:gd name="connsiteX12" fmla="*/ 398000 w 914458"/>
              <a:gd name="connsiteY12" fmla="*/ 849658 h 912736"/>
              <a:gd name="connsiteX13" fmla="*/ 334443 w 914458"/>
              <a:gd name="connsiteY13" fmla="*/ 912736 h 912736"/>
              <a:gd name="connsiteX14" fmla="*/ 63558 w 914458"/>
              <a:gd name="connsiteY14" fmla="*/ 912736 h 912736"/>
              <a:gd name="connsiteX15" fmla="*/ 0 w 914458"/>
              <a:gd name="connsiteY15" fmla="*/ 849658 h 912736"/>
              <a:gd name="connsiteX16" fmla="*/ 0 w 914458"/>
              <a:gd name="connsiteY16" fmla="*/ 580815 h 912736"/>
              <a:gd name="connsiteX17" fmla="*/ 63558 w 914458"/>
              <a:gd name="connsiteY17" fmla="*/ 517737 h 912736"/>
              <a:gd name="connsiteX18" fmla="*/ 671107 w 914458"/>
              <a:gd name="connsiteY18" fmla="*/ 152260 h 912736"/>
              <a:gd name="connsiteX19" fmla="*/ 581236 w 914458"/>
              <a:gd name="connsiteY19" fmla="*/ 241453 h 912736"/>
              <a:gd name="connsiteX20" fmla="*/ 671107 w 914458"/>
              <a:gd name="connsiteY20" fmla="*/ 330648 h 912736"/>
              <a:gd name="connsiteX21" fmla="*/ 760980 w 914458"/>
              <a:gd name="connsiteY21" fmla="*/ 241453 h 912736"/>
              <a:gd name="connsiteX22" fmla="*/ 63558 w 914458"/>
              <a:gd name="connsiteY22" fmla="*/ 56882 h 912736"/>
              <a:gd name="connsiteX23" fmla="*/ 334443 w 914458"/>
              <a:gd name="connsiteY23" fmla="*/ 56882 h 912736"/>
              <a:gd name="connsiteX24" fmla="*/ 398000 w 914458"/>
              <a:gd name="connsiteY24" fmla="*/ 119961 h 912736"/>
              <a:gd name="connsiteX25" fmla="*/ 398000 w 914458"/>
              <a:gd name="connsiteY25" fmla="*/ 388805 h 912736"/>
              <a:gd name="connsiteX26" fmla="*/ 334443 w 914458"/>
              <a:gd name="connsiteY26" fmla="*/ 451883 h 912736"/>
              <a:gd name="connsiteX27" fmla="*/ 63558 w 914458"/>
              <a:gd name="connsiteY27" fmla="*/ 451883 h 912736"/>
              <a:gd name="connsiteX28" fmla="*/ 0 w 914458"/>
              <a:gd name="connsiteY28" fmla="*/ 388805 h 912736"/>
              <a:gd name="connsiteX29" fmla="*/ 0 w 914458"/>
              <a:gd name="connsiteY29" fmla="*/ 119961 h 912736"/>
              <a:gd name="connsiteX30" fmla="*/ 63558 w 914458"/>
              <a:gd name="connsiteY30" fmla="*/ 56882 h 912736"/>
              <a:gd name="connsiteX31" fmla="*/ 671045 w 914458"/>
              <a:gd name="connsiteY31" fmla="*/ 0 h 912736"/>
              <a:gd name="connsiteX32" fmla="*/ 715980 w 914458"/>
              <a:gd name="connsiteY32" fmla="*/ 18469 h 912736"/>
              <a:gd name="connsiteX33" fmla="*/ 716042 w 914458"/>
              <a:gd name="connsiteY33" fmla="*/ 18469 h 912736"/>
              <a:gd name="connsiteX34" fmla="*/ 895851 w 914458"/>
              <a:gd name="connsiteY34" fmla="*/ 196856 h 912736"/>
              <a:gd name="connsiteX35" fmla="*/ 895851 w 914458"/>
              <a:gd name="connsiteY35" fmla="*/ 286050 h 912736"/>
              <a:gd name="connsiteX36" fmla="*/ 716042 w 914458"/>
              <a:gd name="connsiteY36" fmla="*/ 464499 h 912736"/>
              <a:gd name="connsiteX37" fmla="*/ 626172 w 914458"/>
              <a:gd name="connsiteY37" fmla="*/ 464499 h 912736"/>
              <a:gd name="connsiteX38" fmla="*/ 446428 w 914458"/>
              <a:gd name="connsiteY38" fmla="*/ 286050 h 912736"/>
              <a:gd name="connsiteX39" fmla="*/ 446428 w 914458"/>
              <a:gd name="connsiteY39" fmla="*/ 196856 h 912736"/>
              <a:gd name="connsiteX40" fmla="*/ 626110 w 914458"/>
              <a:gd name="connsiteY40" fmla="*/ 18469 h 912736"/>
              <a:gd name="connsiteX41" fmla="*/ 671045 w 914458"/>
              <a:gd name="connsiteY41" fmla="*/ 0 h 9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914458" h="912736">
                <a:moveTo>
                  <a:pt x="527916" y="517737"/>
                </a:moveTo>
                <a:lnTo>
                  <a:pt x="798801" y="517737"/>
                </a:lnTo>
                <a:cubicBezTo>
                  <a:pt x="833904" y="517737"/>
                  <a:pt x="862359" y="545977"/>
                  <a:pt x="862359" y="580815"/>
                </a:cubicBezTo>
                <a:lnTo>
                  <a:pt x="862359" y="849658"/>
                </a:lnTo>
                <a:cubicBezTo>
                  <a:pt x="862359" y="884496"/>
                  <a:pt x="833904" y="912736"/>
                  <a:pt x="798801" y="912736"/>
                </a:cubicBezTo>
                <a:lnTo>
                  <a:pt x="527916" y="912736"/>
                </a:lnTo>
                <a:cubicBezTo>
                  <a:pt x="492813" y="912736"/>
                  <a:pt x="464358" y="884496"/>
                  <a:pt x="464358" y="849658"/>
                </a:cubicBezTo>
                <a:lnTo>
                  <a:pt x="464358" y="580815"/>
                </a:lnTo>
                <a:cubicBezTo>
                  <a:pt x="464358" y="545977"/>
                  <a:pt x="492813" y="517737"/>
                  <a:pt x="527916" y="517737"/>
                </a:cubicBezTo>
                <a:close/>
                <a:moveTo>
                  <a:pt x="63558" y="517737"/>
                </a:moveTo>
                <a:lnTo>
                  <a:pt x="334443" y="517737"/>
                </a:lnTo>
                <a:cubicBezTo>
                  <a:pt x="369545" y="517737"/>
                  <a:pt x="398000" y="545977"/>
                  <a:pt x="398000" y="580815"/>
                </a:cubicBezTo>
                <a:lnTo>
                  <a:pt x="398000" y="849658"/>
                </a:lnTo>
                <a:cubicBezTo>
                  <a:pt x="398000" y="884496"/>
                  <a:pt x="369545" y="912736"/>
                  <a:pt x="334443" y="912736"/>
                </a:cubicBezTo>
                <a:lnTo>
                  <a:pt x="63558" y="912736"/>
                </a:lnTo>
                <a:cubicBezTo>
                  <a:pt x="28456" y="912736"/>
                  <a:pt x="0" y="884496"/>
                  <a:pt x="0" y="849658"/>
                </a:cubicBezTo>
                <a:lnTo>
                  <a:pt x="0" y="580815"/>
                </a:lnTo>
                <a:cubicBezTo>
                  <a:pt x="0" y="545977"/>
                  <a:pt x="28456" y="517737"/>
                  <a:pt x="63558" y="517737"/>
                </a:cubicBezTo>
                <a:close/>
                <a:moveTo>
                  <a:pt x="671107" y="152260"/>
                </a:moveTo>
                <a:lnTo>
                  <a:pt x="581236" y="241453"/>
                </a:lnTo>
                <a:lnTo>
                  <a:pt x="671107" y="330648"/>
                </a:lnTo>
                <a:lnTo>
                  <a:pt x="760980" y="241453"/>
                </a:lnTo>
                <a:close/>
                <a:moveTo>
                  <a:pt x="63558" y="56882"/>
                </a:moveTo>
                <a:lnTo>
                  <a:pt x="334443" y="56882"/>
                </a:lnTo>
                <a:cubicBezTo>
                  <a:pt x="369545" y="56882"/>
                  <a:pt x="398000" y="85124"/>
                  <a:pt x="398000" y="119961"/>
                </a:cubicBezTo>
                <a:lnTo>
                  <a:pt x="398000" y="388805"/>
                </a:lnTo>
                <a:cubicBezTo>
                  <a:pt x="398000" y="423640"/>
                  <a:pt x="369545" y="451883"/>
                  <a:pt x="334443" y="451883"/>
                </a:cubicBezTo>
                <a:lnTo>
                  <a:pt x="63558" y="451883"/>
                </a:lnTo>
                <a:cubicBezTo>
                  <a:pt x="28456" y="451883"/>
                  <a:pt x="0" y="423640"/>
                  <a:pt x="0" y="388805"/>
                </a:cubicBezTo>
                <a:lnTo>
                  <a:pt x="0" y="119961"/>
                </a:lnTo>
                <a:cubicBezTo>
                  <a:pt x="0" y="85124"/>
                  <a:pt x="28456" y="56882"/>
                  <a:pt x="63558" y="56882"/>
                </a:cubicBezTo>
                <a:close/>
                <a:moveTo>
                  <a:pt x="671045" y="0"/>
                </a:moveTo>
                <a:cubicBezTo>
                  <a:pt x="687307" y="0"/>
                  <a:pt x="703570" y="6157"/>
                  <a:pt x="715980" y="18469"/>
                </a:cubicBezTo>
                <a:lnTo>
                  <a:pt x="716042" y="18469"/>
                </a:lnTo>
                <a:lnTo>
                  <a:pt x="895851" y="196856"/>
                </a:lnTo>
                <a:cubicBezTo>
                  <a:pt x="920661" y="221489"/>
                  <a:pt x="920661" y="261417"/>
                  <a:pt x="895851" y="286050"/>
                </a:cubicBezTo>
                <a:lnTo>
                  <a:pt x="716042" y="464499"/>
                </a:lnTo>
                <a:cubicBezTo>
                  <a:pt x="691222" y="489126"/>
                  <a:pt x="650991" y="489126"/>
                  <a:pt x="626172" y="464499"/>
                </a:cubicBezTo>
                <a:lnTo>
                  <a:pt x="446428" y="286050"/>
                </a:lnTo>
                <a:cubicBezTo>
                  <a:pt x="421618" y="261417"/>
                  <a:pt x="421618" y="221489"/>
                  <a:pt x="446428" y="196856"/>
                </a:cubicBezTo>
                <a:lnTo>
                  <a:pt x="626110" y="18469"/>
                </a:lnTo>
                <a:cubicBezTo>
                  <a:pt x="638520" y="6157"/>
                  <a:pt x="654782" y="0"/>
                  <a:pt x="671045" y="0"/>
                </a:cubicBezTo>
                <a:close/>
              </a:path>
            </a:pathLst>
          </a:custGeom>
          <a:solidFill>
            <a:srgbClr val="FFFFFF"/>
          </a:solidFill>
          <a:ln w="326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图形 36" descr="333639373138363b343435303739393bbbe1bcc6cafdbed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1485" y="5525589"/>
            <a:ext cx="319421" cy="319421"/>
          </a:xfrm>
          <a:prstGeom prst="rect">
            <a:avLst/>
          </a:prstGeom>
        </p:spPr>
      </p:pic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58425" y="208280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8" name="圆角矩形 7"/>
          <p:cNvSpPr/>
          <p:nvPr/>
        </p:nvSpPr>
        <p:spPr>
          <a:xfrm>
            <a:off x="1442720" y="1999615"/>
            <a:ext cx="1696085" cy="71691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设置放映方式</a:t>
            </a:r>
            <a:endParaRPr lang="zh-CN" altLang="en-US" sz="2000"/>
          </a:p>
        </p:txBody>
      </p:sp>
      <p:sp>
        <p:nvSpPr>
          <p:cNvPr id="9" name="圆角矩形 8"/>
          <p:cNvSpPr/>
          <p:nvPr/>
        </p:nvSpPr>
        <p:spPr>
          <a:xfrm>
            <a:off x="4859655" y="1999615"/>
            <a:ext cx="1363980" cy="71691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执行幻灯片演示</a:t>
            </a:r>
            <a:endParaRPr lang="zh-CN" altLang="en-US" sz="2000"/>
          </a:p>
        </p:txBody>
      </p:sp>
      <p:sp>
        <p:nvSpPr>
          <p:cNvPr id="4" name="圆角矩形 3"/>
          <p:cNvSpPr/>
          <p:nvPr/>
        </p:nvSpPr>
        <p:spPr>
          <a:xfrm>
            <a:off x="8663940" y="1999615"/>
            <a:ext cx="1363980" cy="71691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排练计时</a:t>
            </a:r>
            <a:endParaRPr lang="zh-CN" altLang="en-US" sz="2000"/>
          </a:p>
        </p:txBody>
      </p:sp>
      <p:pic>
        <p:nvPicPr>
          <p:cNvPr id="6" name="ECB019B1-382A-4266-B25C-5B523AA43C14-4" descr="C:/Users/lenovo/AppData/Local/Temp/wpp.lXenfEwpp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22500" y="2892425"/>
            <a:ext cx="5839460" cy="3319145"/>
          </a:xfrm>
          <a:prstGeom prst="rect">
            <a:avLst/>
          </a:prstGeom>
        </p:spPr>
      </p:pic>
      <p:pic>
        <p:nvPicPr>
          <p:cNvPr id="10" name="图片 9" descr="箭头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13150" y="1978025"/>
            <a:ext cx="914400" cy="914400"/>
          </a:xfrm>
          <a:prstGeom prst="rect">
            <a:avLst/>
          </a:prstGeom>
        </p:spPr>
      </p:pic>
      <p:pic>
        <p:nvPicPr>
          <p:cNvPr id="11" name="图片 10" descr="箭头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082790" y="1901190"/>
            <a:ext cx="914400" cy="914400"/>
          </a:xfrm>
          <a:prstGeom prst="rect">
            <a:avLst/>
          </a:prstGeom>
        </p:spPr>
      </p:pic>
      <p:sp>
        <p:nvSpPr>
          <p:cNvPr id="12" name="云形标注 11"/>
          <p:cNvSpPr/>
          <p:nvPr/>
        </p:nvSpPr>
        <p:spPr>
          <a:xfrm>
            <a:off x="8736965" y="3665855"/>
            <a:ext cx="2949575" cy="1818005"/>
          </a:xfrm>
          <a:prstGeom prst="cloudCallout">
            <a:avLst>
              <a:gd name="adj1" fmla="val -90000"/>
              <a:gd name="adj2" fmla="val 2195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设置放映方式</a:t>
            </a:r>
            <a:endParaRPr lang="zh-CN" altLang="en-US" sz="2000"/>
          </a:p>
        </p:txBody>
      </p:sp>
    </p:spTree>
    <p:custDataLst>
      <p:tags r:id="rId1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>
          <a:xfrm rot="16200000">
            <a:off x="615950" y="1539240"/>
            <a:ext cx="1553210" cy="2478405"/>
          </a:xfrm>
        </p:spPr>
        <p:txBody>
          <a:bodyPr/>
          <a:lstStyle/>
          <a:p>
            <a:r>
              <a:rPr lang="en-US" altLang="zh-CN"/>
              <a:t>06</a:t>
            </a:r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4356735" y="2215515"/>
            <a:ext cx="4415155" cy="24263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  <a:sym typeface="+mn-ea"/>
              </a:rPr>
              <a:t>6.1WPS Office办公软件 </a:t>
            </a:r>
            <a:endParaRPr sz="2400" b="1" dirty="0"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  <a:sym typeface="+mn-ea"/>
              </a:rPr>
              <a:t>6.2 WPS文字 </a:t>
            </a:r>
            <a:endParaRPr sz="2400" b="1" dirty="0"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  <a:sym typeface="+mn-ea"/>
              </a:rPr>
              <a:t>6.3 WPS演示</a:t>
            </a:r>
            <a:endParaRPr sz="2400" b="1" dirty="0"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  <a:sym typeface="+mn-ea"/>
              </a:rPr>
              <a:t>6.4 </a:t>
            </a:r>
            <a:r>
              <a:rPr sz="2400" b="1" dirty="0">
                <a:solidFill>
                  <a:srgbClr val="FF0000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WPS表格</a:t>
            </a:r>
            <a:endParaRPr sz="2400" b="1" dirty="0"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400" b="1" dirty="0">
              <a:solidFill>
                <a:srgbClr val="FF0000"/>
              </a:solidFill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2710" y="568325"/>
            <a:ext cx="5405755" cy="892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5000" b="1">
                <a:ea typeface="微软雅黑" panose="020B0503020204020204" charset="-122"/>
                <a:cs typeface="微软雅黑" panose="020B0503020204020204" charset="-122"/>
              </a:rPr>
              <a:t>深入办公软件</a:t>
            </a:r>
            <a:endParaRPr lang="zh-CN" altLang="en-US" sz="5000" b="1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>
          <a:xfrm rot="16200000">
            <a:off x="1102360" y="1776095"/>
            <a:ext cx="931545" cy="2711450"/>
          </a:xfrm>
        </p:spPr>
        <p:txBody>
          <a:bodyPr>
            <a:noAutofit/>
          </a:bodyPr>
          <a:lstStyle/>
          <a:p>
            <a:r>
              <a:rPr lang="en-US" altLang="zh-CN" sz="5900"/>
              <a:t>6.4</a:t>
            </a:r>
            <a:endParaRPr lang="en-US" altLang="zh-CN" sz="5900"/>
          </a:p>
        </p:txBody>
      </p:sp>
      <p:sp>
        <p:nvSpPr>
          <p:cNvPr id="2" name="文本框 1"/>
          <p:cNvSpPr txBox="1"/>
          <p:nvPr/>
        </p:nvSpPr>
        <p:spPr>
          <a:xfrm>
            <a:off x="3662680" y="699135"/>
            <a:ext cx="576897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000" b="1" dirty="0">
                <a:ea typeface="微软雅黑" panose="020B0503020204020204" charset="-122"/>
                <a:cs typeface="微软雅黑" panose="020B0503020204020204" charset="-122"/>
              </a:rPr>
              <a:t> WPS表格</a:t>
            </a:r>
            <a:endParaRPr lang="zh-CN" altLang="en-US" sz="50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4185" y="2414270"/>
            <a:ext cx="5157470" cy="2292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6.4.1　工作界面 </a:t>
            </a:r>
            <a:endParaRPr sz="2400" b="1"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6.4.2　数据录入与编辑 </a:t>
            </a:r>
            <a:endParaRPr sz="2400" b="1"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6.4.3　公式与函数 </a:t>
            </a:r>
            <a:endParaRPr sz="2400" b="1"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6.4.4　数据统计与分析</a:t>
            </a:r>
            <a:br>
              <a:rPr lang="zh-CN" altLang="en-US"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</a:br>
            <a:endParaRPr lang="zh-CN" altLang="en-US" sz="2400" b="1"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endParaRPr lang="zh-CN" altLang="en-US" sz="24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/>
          </a:bodyPr>
          <a:lstStyle/>
          <a:p>
            <a:r>
              <a:rPr lang="en-US" altLang="zh-CN"/>
              <a:t>6.4.1 工作界面</a:t>
            </a:r>
            <a:endParaRPr lang="en-US" altLang="zh-CN"/>
          </a:p>
        </p:txBody>
      </p:sp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8425" y="208280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135" y="2520315"/>
            <a:ext cx="5407660" cy="281622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6262370" y="1756410"/>
            <a:ext cx="1515110" cy="82867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工作簿</a:t>
            </a:r>
            <a:endParaRPr lang="zh-CN" altLang="en-US" sz="2000"/>
          </a:p>
        </p:txBody>
      </p:sp>
      <p:sp>
        <p:nvSpPr>
          <p:cNvPr id="8" name="圆角矩形 7"/>
          <p:cNvSpPr/>
          <p:nvPr/>
        </p:nvSpPr>
        <p:spPr>
          <a:xfrm>
            <a:off x="9325610" y="5447665"/>
            <a:ext cx="1515110" cy="82867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鼠标指针</a:t>
            </a:r>
            <a:endParaRPr lang="zh-CN" altLang="en-US" sz="2000"/>
          </a:p>
        </p:txBody>
      </p:sp>
      <p:sp>
        <p:nvSpPr>
          <p:cNvPr id="17" name="圆角矩形 16"/>
          <p:cNvSpPr/>
          <p:nvPr/>
        </p:nvSpPr>
        <p:spPr>
          <a:xfrm>
            <a:off x="9385935" y="3602355"/>
            <a:ext cx="1515110" cy="82867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填充柄</a:t>
            </a:r>
            <a:endParaRPr lang="zh-CN" altLang="en-US" sz="2000"/>
          </a:p>
        </p:txBody>
      </p:sp>
      <p:sp>
        <p:nvSpPr>
          <p:cNvPr id="18" name="圆角矩形 17"/>
          <p:cNvSpPr/>
          <p:nvPr/>
        </p:nvSpPr>
        <p:spPr>
          <a:xfrm>
            <a:off x="9325610" y="1756410"/>
            <a:ext cx="1515110" cy="82867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编辑栏</a:t>
            </a:r>
            <a:endParaRPr lang="zh-CN" altLang="en-US" sz="2000"/>
          </a:p>
        </p:txBody>
      </p:sp>
      <p:sp>
        <p:nvSpPr>
          <p:cNvPr id="19" name="圆角矩形 18"/>
          <p:cNvSpPr/>
          <p:nvPr/>
        </p:nvSpPr>
        <p:spPr>
          <a:xfrm>
            <a:off x="6262370" y="3601720"/>
            <a:ext cx="1515110" cy="82867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工作表</a:t>
            </a:r>
            <a:endParaRPr lang="zh-CN" altLang="en-US" sz="2000"/>
          </a:p>
        </p:txBody>
      </p:sp>
      <p:sp>
        <p:nvSpPr>
          <p:cNvPr id="20" name="圆角矩形 19"/>
          <p:cNvSpPr/>
          <p:nvPr/>
        </p:nvSpPr>
        <p:spPr>
          <a:xfrm>
            <a:off x="6262370" y="5447665"/>
            <a:ext cx="1515110" cy="82867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单元格</a:t>
            </a:r>
            <a:endParaRPr lang="zh-CN" altLang="en-US" sz="2000"/>
          </a:p>
        </p:txBody>
      </p:sp>
    </p:spTree>
    <p:custDataLst>
      <p:tags r:id="rId4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/>
          </a:bodyPr>
          <a:lstStyle/>
          <a:p>
            <a:r>
              <a:rPr lang="en-US" altLang="zh-CN"/>
              <a:t>6.4.2 数据录入与编辑</a:t>
            </a:r>
            <a:endParaRPr lang="en-US" altLang="zh-CN"/>
          </a:p>
        </p:txBody>
      </p:sp>
      <p:sp>
        <p:nvSpPr>
          <p:cNvPr id="14" name="图形 38" descr="343439383331313b343532303033313bd3a6d3c3c9ccb3c7"/>
          <p:cNvSpPr/>
          <p:nvPr>
            <p:custDataLst>
              <p:tags r:id="rId2"/>
            </p:custDataLst>
          </p:nvPr>
        </p:nvSpPr>
        <p:spPr>
          <a:xfrm>
            <a:off x="1058076" y="2275039"/>
            <a:ext cx="296567" cy="320003"/>
          </a:xfrm>
          <a:custGeom>
            <a:avLst/>
            <a:gdLst>
              <a:gd name="connsiteX0" fmla="*/ 688654 w 847432"/>
              <a:gd name="connsiteY0" fmla="*/ 914514 h 914400"/>
              <a:gd name="connsiteX1" fmla="*/ 159008 w 847432"/>
              <a:gd name="connsiteY1" fmla="*/ 914514 h 914400"/>
              <a:gd name="connsiteX2" fmla="*/ 115 w 847432"/>
              <a:gd name="connsiteY2" fmla="*/ 762113 h 914400"/>
              <a:gd name="connsiteX3" fmla="*/ 115 w 847432"/>
              <a:gd name="connsiteY3" fmla="*/ 152514 h 914400"/>
              <a:gd name="connsiteX4" fmla="*/ 159008 w 847432"/>
              <a:gd name="connsiteY4" fmla="*/ 114 h 914400"/>
              <a:gd name="connsiteX5" fmla="*/ 688654 w 847432"/>
              <a:gd name="connsiteY5" fmla="*/ 114 h 914400"/>
              <a:gd name="connsiteX6" fmla="*/ 847547 w 847432"/>
              <a:gd name="connsiteY6" fmla="*/ 152514 h 914400"/>
              <a:gd name="connsiteX7" fmla="*/ 847547 w 847432"/>
              <a:gd name="connsiteY7" fmla="*/ 762113 h 914400"/>
              <a:gd name="connsiteX8" fmla="*/ 688654 w 847432"/>
              <a:gd name="connsiteY8" fmla="*/ 914514 h 914400"/>
              <a:gd name="connsiteX9" fmla="*/ 423830 w 847432"/>
              <a:gd name="connsiteY9" fmla="*/ 421029 h 914400"/>
              <a:gd name="connsiteX10" fmla="*/ 635687 w 847432"/>
              <a:gd name="connsiteY10" fmla="*/ 210571 h 914400"/>
              <a:gd name="connsiteX11" fmla="*/ 582724 w 847432"/>
              <a:gd name="connsiteY11" fmla="*/ 157957 h 914400"/>
              <a:gd name="connsiteX12" fmla="*/ 529760 w 847432"/>
              <a:gd name="connsiteY12" fmla="*/ 210571 h 914400"/>
              <a:gd name="connsiteX13" fmla="*/ 423830 w 847432"/>
              <a:gd name="connsiteY13" fmla="*/ 315800 h 914400"/>
              <a:gd name="connsiteX14" fmla="*/ 317902 w 847432"/>
              <a:gd name="connsiteY14" fmla="*/ 210571 h 914400"/>
              <a:gd name="connsiteX15" fmla="*/ 264937 w 847432"/>
              <a:gd name="connsiteY15" fmla="*/ 157957 h 914400"/>
              <a:gd name="connsiteX16" fmla="*/ 211973 w 847432"/>
              <a:gd name="connsiteY16" fmla="*/ 210571 h 914400"/>
              <a:gd name="connsiteX17" fmla="*/ 423830 w 847432"/>
              <a:gd name="connsiteY17" fmla="*/ 421029 h 914400"/>
              <a:gd name="connsiteX18" fmla="*/ 529760 w 847432"/>
              <a:gd name="connsiteY18" fmla="*/ 736716 h 914400"/>
              <a:gd name="connsiteX19" fmla="*/ 582724 w 847432"/>
              <a:gd name="connsiteY19" fmla="*/ 684099 h 914400"/>
              <a:gd name="connsiteX20" fmla="*/ 529760 w 847432"/>
              <a:gd name="connsiteY20" fmla="*/ 631485 h 914400"/>
              <a:gd name="connsiteX21" fmla="*/ 317902 w 847432"/>
              <a:gd name="connsiteY21" fmla="*/ 631485 h 914400"/>
              <a:gd name="connsiteX22" fmla="*/ 264937 w 847432"/>
              <a:gd name="connsiteY22" fmla="*/ 684099 h 914400"/>
              <a:gd name="connsiteX23" fmla="*/ 317902 w 847432"/>
              <a:gd name="connsiteY23" fmla="*/ 736716 h 914400"/>
              <a:gd name="connsiteX24" fmla="*/ 529760 w 847432"/>
              <a:gd name="connsiteY24" fmla="*/ 736716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47432" h="914400">
                <a:moveTo>
                  <a:pt x="688654" y="914514"/>
                </a:moveTo>
                <a:lnTo>
                  <a:pt x="159008" y="914514"/>
                </a:lnTo>
                <a:cubicBezTo>
                  <a:pt x="68969" y="914514"/>
                  <a:pt x="115" y="848475"/>
                  <a:pt x="115" y="762113"/>
                </a:cubicBezTo>
                <a:lnTo>
                  <a:pt x="115" y="152514"/>
                </a:lnTo>
                <a:cubicBezTo>
                  <a:pt x="115" y="66154"/>
                  <a:pt x="68969" y="114"/>
                  <a:pt x="159008" y="114"/>
                </a:cubicBezTo>
                <a:lnTo>
                  <a:pt x="688654" y="114"/>
                </a:lnTo>
                <a:cubicBezTo>
                  <a:pt x="778693" y="114"/>
                  <a:pt x="847547" y="66154"/>
                  <a:pt x="847547" y="152514"/>
                </a:cubicBezTo>
                <a:lnTo>
                  <a:pt x="847547" y="762113"/>
                </a:lnTo>
                <a:cubicBezTo>
                  <a:pt x="847547" y="848475"/>
                  <a:pt x="778693" y="914514"/>
                  <a:pt x="688654" y="914514"/>
                </a:cubicBezTo>
                <a:moveTo>
                  <a:pt x="423830" y="421029"/>
                </a:moveTo>
                <a:cubicBezTo>
                  <a:pt x="540351" y="421029"/>
                  <a:pt x="635687" y="326323"/>
                  <a:pt x="635687" y="210571"/>
                </a:cubicBezTo>
                <a:cubicBezTo>
                  <a:pt x="635687" y="179003"/>
                  <a:pt x="614503" y="157957"/>
                  <a:pt x="582724" y="157957"/>
                </a:cubicBezTo>
                <a:cubicBezTo>
                  <a:pt x="550945" y="157957"/>
                  <a:pt x="529760" y="179003"/>
                  <a:pt x="529760" y="210571"/>
                </a:cubicBezTo>
                <a:cubicBezTo>
                  <a:pt x="529760" y="268447"/>
                  <a:pt x="482091" y="315800"/>
                  <a:pt x="423830" y="315800"/>
                </a:cubicBezTo>
                <a:cubicBezTo>
                  <a:pt x="365570" y="315800"/>
                  <a:pt x="317902" y="268447"/>
                  <a:pt x="317902" y="210571"/>
                </a:cubicBezTo>
                <a:cubicBezTo>
                  <a:pt x="317902" y="179003"/>
                  <a:pt x="296716" y="157957"/>
                  <a:pt x="264937" y="157957"/>
                </a:cubicBezTo>
                <a:cubicBezTo>
                  <a:pt x="233158" y="157957"/>
                  <a:pt x="211973" y="179003"/>
                  <a:pt x="211973" y="210571"/>
                </a:cubicBezTo>
                <a:cubicBezTo>
                  <a:pt x="211973" y="326323"/>
                  <a:pt x="307309" y="421029"/>
                  <a:pt x="423830" y="421029"/>
                </a:cubicBezTo>
                <a:moveTo>
                  <a:pt x="529760" y="736716"/>
                </a:moveTo>
                <a:cubicBezTo>
                  <a:pt x="561539" y="736716"/>
                  <a:pt x="582724" y="715668"/>
                  <a:pt x="582724" y="684099"/>
                </a:cubicBezTo>
                <a:cubicBezTo>
                  <a:pt x="582724" y="652532"/>
                  <a:pt x="561539" y="631485"/>
                  <a:pt x="529760" y="631485"/>
                </a:cubicBezTo>
                <a:lnTo>
                  <a:pt x="317902" y="631485"/>
                </a:lnTo>
                <a:cubicBezTo>
                  <a:pt x="286123" y="631485"/>
                  <a:pt x="264937" y="652532"/>
                  <a:pt x="264937" y="684099"/>
                </a:cubicBezTo>
                <a:cubicBezTo>
                  <a:pt x="264937" y="715668"/>
                  <a:pt x="286123" y="736716"/>
                  <a:pt x="317902" y="736716"/>
                </a:cubicBezTo>
                <a:lnTo>
                  <a:pt x="529760" y="736716"/>
                </a:lnTo>
              </a:path>
            </a:pathLst>
          </a:custGeom>
          <a:solidFill>
            <a:srgbClr val="FFFFFF"/>
          </a:solidFill>
          <a:ln w="3265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: 形状 17"/>
          <p:cNvSpPr/>
          <p:nvPr>
            <p:custDataLst>
              <p:tags r:id="rId3"/>
            </p:custDataLst>
          </p:nvPr>
        </p:nvSpPr>
        <p:spPr>
          <a:xfrm>
            <a:off x="1058076" y="3900460"/>
            <a:ext cx="320024" cy="319420"/>
          </a:xfrm>
          <a:custGeom>
            <a:avLst/>
            <a:gdLst>
              <a:gd name="connsiteX0" fmla="*/ 527916 w 914458"/>
              <a:gd name="connsiteY0" fmla="*/ 517737 h 912736"/>
              <a:gd name="connsiteX1" fmla="*/ 798801 w 914458"/>
              <a:gd name="connsiteY1" fmla="*/ 517737 h 912736"/>
              <a:gd name="connsiteX2" fmla="*/ 862359 w 914458"/>
              <a:gd name="connsiteY2" fmla="*/ 580815 h 912736"/>
              <a:gd name="connsiteX3" fmla="*/ 862359 w 914458"/>
              <a:gd name="connsiteY3" fmla="*/ 849658 h 912736"/>
              <a:gd name="connsiteX4" fmla="*/ 798801 w 914458"/>
              <a:gd name="connsiteY4" fmla="*/ 912736 h 912736"/>
              <a:gd name="connsiteX5" fmla="*/ 527916 w 914458"/>
              <a:gd name="connsiteY5" fmla="*/ 912736 h 912736"/>
              <a:gd name="connsiteX6" fmla="*/ 464358 w 914458"/>
              <a:gd name="connsiteY6" fmla="*/ 849658 h 912736"/>
              <a:gd name="connsiteX7" fmla="*/ 464358 w 914458"/>
              <a:gd name="connsiteY7" fmla="*/ 580815 h 912736"/>
              <a:gd name="connsiteX8" fmla="*/ 527916 w 914458"/>
              <a:gd name="connsiteY8" fmla="*/ 517737 h 912736"/>
              <a:gd name="connsiteX9" fmla="*/ 63558 w 914458"/>
              <a:gd name="connsiteY9" fmla="*/ 517737 h 912736"/>
              <a:gd name="connsiteX10" fmla="*/ 334443 w 914458"/>
              <a:gd name="connsiteY10" fmla="*/ 517737 h 912736"/>
              <a:gd name="connsiteX11" fmla="*/ 398000 w 914458"/>
              <a:gd name="connsiteY11" fmla="*/ 580815 h 912736"/>
              <a:gd name="connsiteX12" fmla="*/ 398000 w 914458"/>
              <a:gd name="connsiteY12" fmla="*/ 849658 h 912736"/>
              <a:gd name="connsiteX13" fmla="*/ 334443 w 914458"/>
              <a:gd name="connsiteY13" fmla="*/ 912736 h 912736"/>
              <a:gd name="connsiteX14" fmla="*/ 63558 w 914458"/>
              <a:gd name="connsiteY14" fmla="*/ 912736 h 912736"/>
              <a:gd name="connsiteX15" fmla="*/ 0 w 914458"/>
              <a:gd name="connsiteY15" fmla="*/ 849658 h 912736"/>
              <a:gd name="connsiteX16" fmla="*/ 0 w 914458"/>
              <a:gd name="connsiteY16" fmla="*/ 580815 h 912736"/>
              <a:gd name="connsiteX17" fmla="*/ 63558 w 914458"/>
              <a:gd name="connsiteY17" fmla="*/ 517737 h 912736"/>
              <a:gd name="connsiteX18" fmla="*/ 671107 w 914458"/>
              <a:gd name="connsiteY18" fmla="*/ 152260 h 912736"/>
              <a:gd name="connsiteX19" fmla="*/ 581236 w 914458"/>
              <a:gd name="connsiteY19" fmla="*/ 241453 h 912736"/>
              <a:gd name="connsiteX20" fmla="*/ 671107 w 914458"/>
              <a:gd name="connsiteY20" fmla="*/ 330648 h 912736"/>
              <a:gd name="connsiteX21" fmla="*/ 760980 w 914458"/>
              <a:gd name="connsiteY21" fmla="*/ 241453 h 912736"/>
              <a:gd name="connsiteX22" fmla="*/ 63558 w 914458"/>
              <a:gd name="connsiteY22" fmla="*/ 56882 h 912736"/>
              <a:gd name="connsiteX23" fmla="*/ 334443 w 914458"/>
              <a:gd name="connsiteY23" fmla="*/ 56882 h 912736"/>
              <a:gd name="connsiteX24" fmla="*/ 398000 w 914458"/>
              <a:gd name="connsiteY24" fmla="*/ 119961 h 912736"/>
              <a:gd name="connsiteX25" fmla="*/ 398000 w 914458"/>
              <a:gd name="connsiteY25" fmla="*/ 388805 h 912736"/>
              <a:gd name="connsiteX26" fmla="*/ 334443 w 914458"/>
              <a:gd name="connsiteY26" fmla="*/ 451883 h 912736"/>
              <a:gd name="connsiteX27" fmla="*/ 63558 w 914458"/>
              <a:gd name="connsiteY27" fmla="*/ 451883 h 912736"/>
              <a:gd name="connsiteX28" fmla="*/ 0 w 914458"/>
              <a:gd name="connsiteY28" fmla="*/ 388805 h 912736"/>
              <a:gd name="connsiteX29" fmla="*/ 0 w 914458"/>
              <a:gd name="connsiteY29" fmla="*/ 119961 h 912736"/>
              <a:gd name="connsiteX30" fmla="*/ 63558 w 914458"/>
              <a:gd name="connsiteY30" fmla="*/ 56882 h 912736"/>
              <a:gd name="connsiteX31" fmla="*/ 671045 w 914458"/>
              <a:gd name="connsiteY31" fmla="*/ 0 h 912736"/>
              <a:gd name="connsiteX32" fmla="*/ 715980 w 914458"/>
              <a:gd name="connsiteY32" fmla="*/ 18469 h 912736"/>
              <a:gd name="connsiteX33" fmla="*/ 716042 w 914458"/>
              <a:gd name="connsiteY33" fmla="*/ 18469 h 912736"/>
              <a:gd name="connsiteX34" fmla="*/ 895851 w 914458"/>
              <a:gd name="connsiteY34" fmla="*/ 196856 h 912736"/>
              <a:gd name="connsiteX35" fmla="*/ 895851 w 914458"/>
              <a:gd name="connsiteY35" fmla="*/ 286050 h 912736"/>
              <a:gd name="connsiteX36" fmla="*/ 716042 w 914458"/>
              <a:gd name="connsiteY36" fmla="*/ 464499 h 912736"/>
              <a:gd name="connsiteX37" fmla="*/ 626172 w 914458"/>
              <a:gd name="connsiteY37" fmla="*/ 464499 h 912736"/>
              <a:gd name="connsiteX38" fmla="*/ 446428 w 914458"/>
              <a:gd name="connsiteY38" fmla="*/ 286050 h 912736"/>
              <a:gd name="connsiteX39" fmla="*/ 446428 w 914458"/>
              <a:gd name="connsiteY39" fmla="*/ 196856 h 912736"/>
              <a:gd name="connsiteX40" fmla="*/ 626110 w 914458"/>
              <a:gd name="connsiteY40" fmla="*/ 18469 h 912736"/>
              <a:gd name="connsiteX41" fmla="*/ 671045 w 914458"/>
              <a:gd name="connsiteY41" fmla="*/ 0 h 9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914458" h="912736">
                <a:moveTo>
                  <a:pt x="527916" y="517737"/>
                </a:moveTo>
                <a:lnTo>
                  <a:pt x="798801" y="517737"/>
                </a:lnTo>
                <a:cubicBezTo>
                  <a:pt x="833904" y="517737"/>
                  <a:pt x="862359" y="545977"/>
                  <a:pt x="862359" y="580815"/>
                </a:cubicBezTo>
                <a:lnTo>
                  <a:pt x="862359" y="849658"/>
                </a:lnTo>
                <a:cubicBezTo>
                  <a:pt x="862359" y="884496"/>
                  <a:pt x="833904" y="912736"/>
                  <a:pt x="798801" y="912736"/>
                </a:cubicBezTo>
                <a:lnTo>
                  <a:pt x="527916" y="912736"/>
                </a:lnTo>
                <a:cubicBezTo>
                  <a:pt x="492813" y="912736"/>
                  <a:pt x="464358" y="884496"/>
                  <a:pt x="464358" y="849658"/>
                </a:cubicBezTo>
                <a:lnTo>
                  <a:pt x="464358" y="580815"/>
                </a:lnTo>
                <a:cubicBezTo>
                  <a:pt x="464358" y="545977"/>
                  <a:pt x="492813" y="517737"/>
                  <a:pt x="527916" y="517737"/>
                </a:cubicBezTo>
                <a:close/>
                <a:moveTo>
                  <a:pt x="63558" y="517737"/>
                </a:moveTo>
                <a:lnTo>
                  <a:pt x="334443" y="517737"/>
                </a:lnTo>
                <a:cubicBezTo>
                  <a:pt x="369545" y="517737"/>
                  <a:pt x="398000" y="545977"/>
                  <a:pt x="398000" y="580815"/>
                </a:cubicBezTo>
                <a:lnTo>
                  <a:pt x="398000" y="849658"/>
                </a:lnTo>
                <a:cubicBezTo>
                  <a:pt x="398000" y="884496"/>
                  <a:pt x="369545" y="912736"/>
                  <a:pt x="334443" y="912736"/>
                </a:cubicBezTo>
                <a:lnTo>
                  <a:pt x="63558" y="912736"/>
                </a:lnTo>
                <a:cubicBezTo>
                  <a:pt x="28456" y="912736"/>
                  <a:pt x="0" y="884496"/>
                  <a:pt x="0" y="849658"/>
                </a:cubicBezTo>
                <a:lnTo>
                  <a:pt x="0" y="580815"/>
                </a:lnTo>
                <a:cubicBezTo>
                  <a:pt x="0" y="545977"/>
                  <a:pt x="28456" y="517737"/>
                  <a:pt x="63558" y="517737"/>
                </a:cubicBezTo>
                <a:close/>
                <a:moveTo>
                  <a:pt x="671107" y="152260"/>
                </a:moveTo>
                <a:lnTo>
                  <a:pt x="581236" y="241453"/>
                </a:lnTo>
                <a:lnTo>
                  <a:pt x="671107" y="330648"/>
                </a:lnTo>
                <a:lnTo>
                  <a:pt x="760980" y="241453"/>
                </a:lnTo>
                <a:close/>
                <a:moveTo>
                  <a:pt x="63558" y="56882"/>
                </a:moveTo>
                <a:lnTo>
                  <a:pt x="334443" y="56882"/>
                </a:lnTo>
                <a:cubicBezTo>
                  <a:pt x="369545" y="56882"/>
                  <a:pt x="398000" y="85124"/>
                  <a:pt x="398000" y="119961"/>
                </a:cubicBezTo>
                <a:lnTo>
                  <a:pt x="398000" y="388805"/>
                </a:lnTo>
                <a:cubicBezTo>
                  <a:pt x="398000" y="423640"/>
                  <a:pt x="369545" y="451883"/>
                  <a:pt x="334443" y="451883"/>
                </a:cubicBezTo>
                <a:lnTo>
                  <a:pt x="63558" y="451883"/>
                </a:lnTo>
                <a:cubicBezTo>
                  <a:pt x="28456" y="451883"/>
                  <a:pt x="0" y="423640"/>
                  <a:pt x="0" y="388805"/>
                </a:cubicBezTo>
                <a:lnTo>
                  <a:pt x="0" y="119961"/>
                </a:lnTo>
                <a:cubicBezTo>
                  <a:pt x="0" y="85124"/>
                  <a:pt x="28456" y="56882"/>
                  <a:pt x="63558" y="56882"/>
                </a:cubicBezTo>
                <a:close/>
                <a:moveTo>
                  <a:pt x="671045" y="0"/>
                </a:moveTo>
                <a:cubicBezTo>
                  <a:pt x="687307" y="0"/>
                  <a:pt x="703570" y="6157"/>
                  <a:pt x="715980" y="18469"/>
                </a:cubicBezTo>
                <a:lnTo>
                  <a:pt x="716042" y="18469"/>
                </a:lnTo>
                <a:lnTo>
                  <a:pt x="895851" y="196856"/>
                </a:lnTo>
                <a:cubicBezTo>
                  <a:pt x="920661" y="221489"/>
                  <a:pt x="920661" y="261417"/>
                  <a:pt x="895851" y="286050"/>
                </a:cubicBezTo>
                <a:lnTo>
                  <a:pt x="716042" y="464499"/>
                </a:lnTo>
                <a:cubicBezTo>
                  <a:pt x="691222" y="489126"/>
                  <a:pt x="650991" y="489126"/>
                  <a:pt x="626172" y="464499"/>
                </a:cubicBezTo>
                <a:lnTo>
                  <a:pt x="446428" y="286050"/>
                </a:lnTo>
                <a:cubicBezTo>
                  <a:pt x="421618" y="261417"/>
                  <a:pt x="421618" y="221489"/>
                  <a:pt x="446428" y="196856"/>
                </a:cubicBezTo>
                <a:lnTo>
                  <a:pt x="626110" y="18469"/>
                </a:lnTo>
                <a:cubicBezTo>
                  <a:pt x="638520" y="6157"/>
                  <a:pt x="654782" y="0"/>
                  <a:pt x="671045" y="0"/>
                </a:cubicBezTo>
                <a:close/>
              </a:path>
            </a:pathLst>
          </a:custGeom>
          <a:solidFill>
            <a:srgbClr val="FFFFFF"/>
          </a:solidFill>
          <a:ln w="326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图形 36" descr="333639373138363b343435303739393bbbe1bcc6cafdbed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1485" y="5525589"/>
            <a:ext cx="319421" cy="319421"/>
          </a:xfrm>
          <a:prstGeom prst="rect">
            <a:avLst/>
          </a:prstGeom>
        </p:spPr>
      </p:pic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58425" y="208280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5" name="圆角矩形 4"/>
          <p:cNvSpPr/>
          <p:nvPr/>
        </p:nvSpPr>
        <p:spPr>
          <a:xfrm>
            <a:off x="797560" y="2383155"/>
            <a:ext cx="1838325" cy="77724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输入文字和数字</a:t>
            </a:r>
            <a:endParaRPr lang="zh-CN" altLang="en-US" sz="2000"/>
          </a:p>
        </p:txBody>
      </p:sp>
      <p:sp>
        <p:nvSpPr>
          <p:cNvPr id="9" name="文本框 8"/>
          <p:cNvSpPr txBox="1"/>
          <p:nvPr/>
        </p:nvSpPr>
        <p:spPr>
          <a:xfrm>
            <a:off x="391795" y="3582035"/>
            <a:ext cx="299529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sym typeface="+mn-ea"/>
              </a:rPr>
              <a:t>输入文字和数字的操作步骤如下</a:t>
            </a:r>
            <a:r>
              <a:rPr lang="en-US" altLang="zh-CN" sz="2000" dirty="0">
                <a:sym typeface="+mn-ea"/>
              </a:rPr>
              <a:t>:（1）单击需要输入数据的单元格。（2）输入数据。</a:t>
            </a:r>
            <a:endParaRPr lang="en-US" altLang="zh-CN" sz="2000" dirty="0">
              <a:sym typeface="+mn-ea"/>
            </a:endParaRPr>
          </a:p>
          <a:p>
            <a:pPr algn="l"/>
            <a:r>
              <a:rPr lang="en-US" altLang="zh-CN" sz="2000" dirty="0">
                <a:sym typeface="+mn-ea"/>
              </a:rPr>
              <a:t>（3）单击“输入”按钮或敲回车键或按方向键或按 Tab 键确认输入。</a:t>
            </a:r>
            <a:endParaRPr lang="en-US" altLang="zh-CN" sz="2000" dirty="0"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42715" y="2383155"/>
            <a:ext cx="1838325" cy="77724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输入时间和日期</a:t>
            </a:r>
            <a:endParaRPr lang="zh-CN" altLang="en-US" sz="2000"/>
          </a:p>
        </p:txBody>
      </p:sp>
      <p:sp>
        <p:nvSpPr>
          <p:cNvPr id="11" name="圆角矩形 10"/>
          <p:cNvSpPr/>
          <p:nvPr/>
        </p:nvSpPr>
        <p:spPr>
          <a:xfrm>
            <a:off x="7162800" y="2383155"/>
            <a:ext cx="1838325" cy="77724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自动填充数据</a:t>
            </a:r>
            <a:endParaRPr lang="zh-CN" altLang="en-US" sz="2000"/>
          </a:p>
        </p:txBody>
      </p:sp>
      <p:sp>
        <p:nvSpPr>
          <p:cNvPr id="12" name="文本框 11"/>
          <p:cNvSpPr txBox="1"/>
          <p:nvPr/>
        </p:nvSpPr>
        <p:spPr>
          <a:xfrm>
            <a:off x="3700145" y="3582035"/>
            <a:ext cx="2995295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/>
              <a:t>WPS 表格将时间或日期视为数字处理，对符合时间或日期格式的数字，WPS 表格会自动转换成时间或日期格式</a:t>
            </a:r>
            <a:endParaRPr lang="zh-CN" altLang="en-US" sz="2000" dirty="0"/>
          </a:p>
        </p:txBody>
      </p:sp>
      <p:sp>
        <p:nvSpPr>
          <p:cNvPr id="13" name="文本框 12"/>
          <p:cNvSpPr txBox="1"/>
          <p:nvPr/>
        </p:nvSpPr>
        <p:spPr>
          <a:xfrm>
            <a:off x="9697720" y="3582035"/>
            <a:ext cx="2267585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/>
              <a:t>在“数据”选项卡中可以进行数据有效性验证，即判断输入的数据是否符合设置的条件</a:t>
            </a:r>
            <a:endParaRPr lang="zh-CN" altLang="en-US" sz="2000" dirty="0"/>
          </a:p>
        </p:txBody>
      </p:sp>
      <p:sp>
        <p:nvSpPr>
          <p:cNvPr id="4" name="圆角矩形 3"/>
          <p:cNvSpPr/>
          <p:nvPr/>
        </p:nvSpPr>
        <p:spPr>
          <a:xfrm>
            <a:off x="10059035" y="2383155"/>
            <a:ext cx="1838325" cy="77724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数据有效性验证</a:t>
            </a:r>
            <a:endParaRPr lang="zh-CN" altLang="en-US" sz="2000"/>
          </a:p>
        </p:txBody>
      </p:sp>
    </p:spTree>
    <p:custDataLst>
      <p:tags r:id="rId7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/>
          </a:bodyPr>
          <a:lstStyle/>
          <a:p>
            <a:r>
              <a:rPr lang="en-US" altLang="zh-CN"/>
              <a:t>6.4.3 公式与函数</a:t>
            </a:r>
            <a:endParaRPr lang="en-US" altLang="zh-CN"/>
          </a:p>
        </p:txBody>
      </p:sp>
      <p:sp>
        <p:nvSpPr>
          <p:cNvPr id="15" name="任意多边形: 形状 17"/>
          <p:cNvSpPr/>
          <p:nvPr>
            <p:custDataLst>
              <p:tags r:id="rId2"/>
            </p:custDataLst>
          </p:nvPr>
        </p:nvSpPr>
        <p:spPr>
          <a:xfrm>
            <a:off x="3996569" y="2184445"/>
            <a:ext cx="56926" cy="56819"/>
          </a:xfrm>
          <a:custGeom>
            <a:avLst/>
            <a:gdLst>
              <a:gd name="connsiteX0" fmla="*/ 527916 w 914458"/>
              <a:gd name="connsiteY0" fmla="*/ 517737 h 912736"/>
              <a:gd name="connsiteX1" fmla="*/ 798801 w 914458"/>
              <a:gd name="connsiteY1" fmla="*/ 517737 h 912736"/>
              <a:gd name="connsiteX2" fmla="*/ 862359 w 914458"/>
              <a:gd name="connsiteY2" fmla="*/ 580815 h 912736"/>
              <a:gd name="connsiteX3" fmla="*/ 862359 w 914458"/>
              <a:gd name="connsiteY3" fmla="*/ 849658 h 912736"/>
              <a:gd name="connsiteX4" fmla="*/ 798801 w 914458"/>
              <a:gd name="connsiteY4" fmla="*/ 912736 h 912736"/>
              <a:gd name="connsiteX5" fmla="*/ 527916 w 914458"/>
              <a:gd name="connsiteY5" fmla="*/ 912736 h 912736"/>
              <a:gd name="connsiteX6" fmla="*/ 464358 w 914458"/>
              <a:gd name="connsiteY6" fmla="*/ 849658 h 912736"/>
              <a:gd name="connsiteX7" fmla="*/ 464358 w 914458"/>
              <a:gd name="connsiteY7" fmla="*/ 580815 h 912736"/>
              <a:gd name="connsiteX8" fmla="*/ 527916 w 914458"/>
              <a:gd name="connsiteY8" fmla="*/ 517737 h 912736"/>
              <a:gd name="connsiteX9" fmla="*/ 63558 w 914458"/>
              <a:gd name="connsiteY9" fmla="*/ 517737 h 912736"/>
              <a:gd name="connsiteX10" fmla="*/ 334443 w 914458"/>
              <a:gd name="connsiteY10" fmla="*/ 517737 h 912736"/>
              <a:gd name="connsiteX11" fmla="*/ 398000 w 914458"/>
              <a:gd name="connsiteY11" fmla="*/ 580815 h 912736"/>
              <a:gd name="connsiteX12" fmla="*/ 398000 w 914458"/>
              <a:gd name="connsiteY12" fmla="*/ 849658 h 912736"/>
              <a:gd name="connsiteX13" fmla="*/ 334443 w 914458"/>
              <a:gd name="connsiteY13" fmla="*/ 912736 h 912736"/>
              <a:gd name="connsiteX14" fmla="*/ 63558 w 914458"/>
              <a:gd name="connsiteY14" fmla="*/ 912736 h 912736"/>
              <a:gd name="connsiteX15" fmla="*/ 0 w 914458"/>
              <a:gd name="connsiteY15" fmla="*/ 849658 h 912736"/>
              <a:gd name="connsiteX16" fmla="*/ 0 w 914458"/>
              <a:gd name="connsiteY16" fmla="*/ 580815 h 912736"/>
              <a:gd name="connsiteX17" fmla="*/ 63558 w 914458"/>
              <a:gd name="connsiteY17" fmla="*/ 517737 h 912736"/>
              <a:gd name="connsiteX18" fmla="*/ 671107 w 914458"/>
              <a:gd name="connsiteY18" fmla="*/ 152260 h 912736"/>
              <a:gd name="connsiteX19" fmla="*/ 581236 w 914458"/>
              <a:gd name="connsiteY19" fmla="*/ 241453 h 912736"/>
              <a:gd name="connsiteX20" fmla="*/ 671107 w 914458"/>
              <a:gd name="connsiteY20" fmla="*/ 330648 h 912736"/>
              <a:gd name="connsiteX21" fmla="*/ 760980 w 914458"/>
              <a:gd name="connsiteY21" fmla="*/ 241453 h 912736"/>
              <a:gd name="connsiteX22" fmla="*/ 63558 w 914458"/>
              <a:gd name="connsiteY22" fmla="*/ 56882 h 912736"/>
              <a:gd name="connsiteX23" fmla="*/ 334443 w 914458"/>
              <a:gd name="connsiteY23" fmla="*/ 56882 h 912736"/>
              <a:gd name="connsiteX24" fmla="*/ 398000 w 914458"/>
              <a:gd name="connsiteY24" fmla="*/ 119961 h 912736"/>
              <a:gd name="connsiteX25" fmla="*/ 398000 w 914458"/>
              <a:gd name="connsiteY25" fmla="*/ 388805 h 912736"/>
              <a:gd name="connsiteX26" fmla="*/ 334443 w 914458"/>
              <a:gd name="connsiteY26" fmla="*/ 451883 h 912736"/>
              <a:gd name="connsiteX27" fmla="*/ 63558 w 914458"/>
              <a:gd name="connsiteY27" fmla="*/ 451883 h 912736"/>
              <a:gd name="connsiteX28" fmla="*/ 0 w 914458"/>
              <a:gd name="connsiteY28" fmla="*/ 388805 h 912736"/>
              <a:gd name="connsiteX29" fmla="*/ 0 w 914458"/>
              <a:gd name="connsiteY29" fmla="*/ 119961 h 912736"/>
              <a:gd name="connsiteX30" fmla="*/ 63558 w 914458"/>
              <a:gd name="connsiteY30" fmla="*/ 56882 h 912736"/>
              <a:gd name="connsiteX31" fmla="*/ 671045 w 914458"/>
              <a:gd name="connsiteY31" fmla="*/ 0 h 912736"/>
              <a:gd name="connsiteX32" fmla="*/ 715980 w 914458"/>
              <a:gd name="connsiteY32" fmla="*/ 18469 h 912736"/>
              <a:gd name="connsiteX33" fmla="*/ 716042 w 914458"/>
              <a:gd name="connsiteY33" fmla="*/ 18469 h 912736"/>
              <a:gd name="connsiteX34" fmla="*/ 895851 w 914458"/>
              <a:gd name="connsiteY34" fmla="*/ 196856 h 912736"/>
              <a:gd name="connsiteX35" fmla="*/ 895851 w 914458"/>
              <a:gd name="connsiteY35" fmla="*/ 286050 h 912736"/>
              <a:gd name="connsiteX36" fmla="*/ 716042 w 914458"/>
              <a:gd name="connsiteY36" fmla="*/ 464499 h 912736"/>
              <a:gd name="connsiteX37" fmla="*/ 626172 w 914458"/>
              <a:gd name="connsiteY37" fmla="*/ 464499 h 912736"/>
              <a:gd name="connsiteX38" fmla="*/ 446428 w 914458"/>
              <a:gd name="connsiteY38" fmla="*/ 286050 h 912736"/>
              <a:gd name="connsiteX39" fmla="*/ 446428 w 914458"/>
              <a:gd name="connsiteY39" fmla="*/ 196856 h 912736"/>
              <a:gd name="connsiteX40" fmla="*/ 626110 w 914458"/>
              <a:gd name="connsiteY40" fmla="*/ 18469 h 912736"/>
              <a:gd name="connsiteX41" fmla="*/ 671045 w 914458"/>
              <a:gd name="connsiteY41" fmla="*/ 0 h 9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914458" h="912736">
                <a:moveTo>
                  <a:pt x="527916" y="517737"/>
                </a:moveTo>
                <a:lnTo>
                  <a:pt x="798801" y="517737"/>
                </a:lnTo>
                <a:cubicBezTo>
                  <a:pt x="833904" y="517737"/>
                  <a:pt x="862359" y="545977"/>
                  <a:pt x="862359" y="580815"/>
                </a:cubicBezTo>
                <a:lnTo>
                  <a:pt x="862359" y="849658"/>
                </a:lnTo>
                <a:cubicBezTo>
                  <a:pt x="862359" y="884496"/>
                  <a:pt x="833904" y="912736"/>
                  <a:pt x="798801" y="912736"/>
                </a:cubicBezTo>
                <a:lnTo>
                  <a:pt x="527916" y="912736"/>
                </a:lnTo>
                <a:cubicBezTo>
                  <a:pt x="492813" y="912736"/>
                  <a:pt x="464358" y="884496"/>
                  <a:pt x="464358" y="849658"/>
                </a:cubicBezTo>
                <a:lnTo>
                  <a:pt x="464358" y="580815"/>
                </a:lnTo>
                <a:cubicBezTo>
                  <a:pt x="464358" y="545977"/>
                  <a:pt x="492813" y="517737"/>
                  <a:pt x="527916" y="517737"/>
                </a:cubicBezTo>
                <a:close/>
                <a:moveTo>
                  <a:pt x="63558" y="517737"/>
                </a:moveTo>
                <a:lnTo>
                  <a:pt x="334443" y="517737"/>
                </a:lnTo>
                <a:cubicBezTo>
                  <a:pt x="369545" y="517737"/>
                  <a:pt x="398000" y="545977"/>
                  <a:pt x="398000" y="580815"/>
                </a:cubicBezTo>
                <a:lnTo>
                  <a:pt x="398000" y="849658"/>
                </a:lnTo>
                <a:cubicBezTo>
                  <a:pt x="398000" y="884496"/>
                  <a:pt x="369545" y="912736"/>
                  <a:pt x="334443" y="912736"/>
                </a:cubicBezTo>
                <a:lnTo>
                  <a:pt x="63558" y="912736"/>
                </a:lnTo>
                <a:cubicBezTo>
                  <a:pt x="28456" y="912736"/>
                  <a:pt x="0" y="884496"/>
                  <a:pt x="0" y="849658"/>
                </a:cubicBezTo>
                <a:lnTo>
                  <a:pt x="0" y="580815"/>
                </a:lnTo>
                <a:cubicBezTo>
                  <a:pt x="0" y="545977"/>
                  <a:pt x="28456" y="517737"/>
                  <a:pt x="63558" y="517737"/>
                </a:cubicBezTo>
                <a:close/>
                <a:moveTo>
                  <a:pt x="671107" y="152260"/>
                </a:moveTo>
                <a:lnTo>
                  <a:pt x="581236" y="241453"/>
                </a:lnTo>
                <a:lnTo>
                  <a:pt x="671107" y="330648"/>
                </a:lnTo>
                <a:lnTo>
                  <a:pt x="760980" y="241453"/>
                </a:lnTo>
                <a:close/>
                <a:moveTo>
                  <a:pt x="63558" y="56882"/>
                </a:moveTo>
                <a:lnTo>
                  <a:pt x="334443" y="56882"/>
                </a:lnTo>
                <a:cubicBezTo>
                  <a:pt x="369545" y="56882"/>
                  <a:pt x="398000" y="85124"/>
                  <a:pt x="398000" y="119961"/>
                </a:cubicBezTo>
                <a:lnTo>
                  <a:pt x="398000" y="388805"/>
                </a:lnTo>
                <a:cubicBezTo>
                  <a:pt x="398000" y="423640"/>
                  <a:pt x="369545" y="451883"/>
                  <a:pt x="334443" y="451883"/>
                </a:cubicBezTo>
                <a:lnTo>
                  <a:pt x="63558" y="451883"/>
                </a:lnTo>
                <a:cubicBezTo>
                  <a:pt x="28456" y="451883"/>
                  <a:pt x="0" y="423640"/>
                  <a:pt x="0" y="388805"/>
                </a:cubicBezTo>
                <a:lnTo>
                  <a:pt x="0" y="119961"/>
                </a:lnTo>
                <a:cubicBezTo>
                  <a:pt x="0" y="85124"/>
                  <a:pt x="28456" y="56882"/>
                  <a:pt x="63558" y="56882"/>
                </a:cubicBezTo>
                <a:close/>
                <a:moveTo>
                  <a:pt x="671045" y="0"/>
                </a:moveTo>
                <a:cubicBezTo>
                  <a:pt x="687307" y="0"/>
                  <a:pt x="703570" y="6157"/>
                  <a:pt x="715980" y="18469"/>
                </a:cubicBezTo>
                <a:lnTo>
                  <a:pt x="716042" y="18469"/>
                </a:lnTo>
                <a:lnTo>
                  <a:pt x="895851" y="196856"/>
                </a:lnTo>
                <a:cubicBezTo>
                  <a:pt x="920661" y="221489"/>
                  <a:pt x="920661" y="261417"/>
                  <a:pt x="895851" y="286050"/>
                </a:cubicBezTo>
                <a:lnTo>
                  <a:pt x="716042" y="464499"/>
                </a:lnTo>
                <a:cubicBezTo>
                  <a:pt x="691222" y="489126"/>
                  <a:pt x="650991" y="489126"/>
                  <a:pt x="626172" y="464499"/>
                </a:cubicBezTo>
                <a:lnTo>
                  <a:pt x="446428" y="286050"/>
                </a:lnTo>
                <a:cubicBezTo>
                  <a:pt x="421618" y="261417"/>
                  <a:pt x="421618" y="221489"/>
                  <a:pt x="446428" y="196856"/>
                </a:cubicBezTo>
                <a:lnTo>
                  <a:pt x="626110" y="18469"/>
                </a:lnTo>
                <a:cubicBezTo>
                  <a:pt x="638520" y="6157"/>
                  <a:pt x="654782" y="0"/>
                  <a:pt x="671045" y="0"/>
                </a:cubicBezTo>
                <a:close/>
              </a:path>
            </a:pathLst>
          </a:custGeom>
          <a:solidFill>
            <a:srgbClr val="FFFFFF"/>
          </a:solidFill>
          <a:ln w="326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图形 36" descr="333639373138363b343435303739393bbbe1bcc6cafdbed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93618" y="2473524"/>
            <a:ext cx="56819" cy="56819"/>
          </a:xfrm>
          <a:prstGeom prst="rect">
            <a:avLst/>
          </a:prstGeom>
        </p:spPr>
      </p:pic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58425" y="208280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4" name="文本框 3"/>
          <p:cNvSpPr txBox="1"/>
          <p:nvPr/>
        </p:nvSpPr>
        <p:spPr>
          <a:xfrm>
            <a:off x="645795" y="1811655"/>
            <a:ext cx="997966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200" dirty="0"/>
              <a:t>公式</a:t>
            </a:r>
            <a:endParaRPr lang="zh-CN" altLang="en-US" sz="2200" dirty="0"/>
          </a:p>
        </p:txBody>
      </p:sp>
      <p:sp>
        <p:nvSpPr>
          <p:cNvPr id="6" name="文本框 5"/>
          <p:cNvSpPr txBox="1"/>
          <p:nvPr/>
        </p:nvSpPr>
        <p:spPr>
          <a:xfrm>
            <a:off x="686435" y="2281555"/>
            <a:ext cx="10429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dirty="0"/>
              <a:t>公式用以对工作表中的数值进行加法、减法和乘法等运算。公式由运算符、常量、单元格引用值名称及工作表函数等元素构成</a:t>
            </a:r>
            <a:endParaRPr lang="zh-CN" altLang="en-US" sz="2000" dirty="0"/>
          </a:p>
        </p:txBody>
      </p:sp>
      <p:pic>
        <p:nvPicPr>
          <p:cNvPr id="7" name="ECB019B1-382A-4266-B25C-5B523AA43C14-5" descr="C:/Users/lenovo/AppData/Local/Temp/wpp.EVtxlawp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8460" y="2933700"/>
            <a:ext cx="7141210" cy="351345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/>
          </a:bodyPr>
          <a:lstStyle/>
          <a:p>
            <a:r>
              <a:rPr lang="en-US" altLang="zh-CN"/>
              <a:t>6.4.3 公式与函数</a:t>
            </a:r>
            <a:endParaRPr lang="en-US" altLang="zh-CN"/>
          </a:p>
        </p:txBody>
      </p:sp>
      <p:sp>
        <p:nvSpPr>
          <p:cNvPr id="15" name="任意多边形: 形状 17"/>
          <p:cNvSpPr/>
          <p:nvPr>
            <p:custDataLst>
              <p:tags r:id="rId2"/>
            </p:custDataLst>
          </p:nvPr>
        </p:nvSpPr>
        <p:spPr>
          <a:xfrm>
            <a:off x="3996569" y="2184445"/>
            <a:ext cx="56926" cy="56819"/>
          </a:xfrm>
          <a:custGeom>
            <a:avLst/>
            <a:gdLst>
              <a:gd name="connsiteX0" fmla="*/ 527916 w 914458"/>
              <a:gd name="connsiteY0" fmla="*/ 517737 h 912736"/>
              <a:gd name="connsiteX1" fmla="*/ 798801 w 914458"/>
              <a:gd name="connsiteY1" fmla="*/ 517737 h 912736"/>
              <a:gd name="connsiteX2" fmla="*/ 862359 w 914458"/>
              <a:gd name="connsiteY2" fmla="*/ 580815 h 912736"/>
              <a:gd name="connsiteX3" fmla="*/ 862359 w 914458"/>
              <a:gd name="connsiteY3" fmla="*/ 849658 h 912736"/>
              <a:gd name="connsiteX4" fmla="*/ 798801 w 914458"/>
              <a:gd name="connsiteY4" fmla="*/ 912736 h 912736"/>
              <a:gd name="connsiteX5" fmla="*/ 527916 w 914458"/>
              <a:gd name="connsiteY5" fmla="*/ 912736 h 912736"/>
              <a:gd name="connsiteX6" fmla="*/ 464358 w 914458"/>
              <a:gd name="connsiteY6" fmla="*/ 849658 h 912736"/>
              <a:gd name="connsiteX7" fmla="*/ 464358 w 914458"/>
              <a:gd name="connsiteY7" fmla="*/ 580815 h 912736"/>
              <a:gd name="connsiteX8" fmla="*/ 527916 w 914458"/>
              <a:gd name="connsiteY8" fmla="*/ 517737 h 912736"/>
              <a:gd name="connsiteX9" fmla="*/ 63558 w 914458"/>
              <a:gd name="connsiteY9" fmla="*/ 517737 h 912736"/>
              <a:gd name="connsiteX10" fmla="*/ 334443 w 914458"/>
              <a:gd name="connsiteY10" fmla="*/ 517737 h 912736"/>
              <a:gd name="connsiteX11" fmla="*/ 398000 w 914458"/>
              <a:gd name="connsiteY11" fmla="*/ 580815 h 912736"/>
              <a:gd name="connsiteX12" fmla="*/ 398000 w 914458"/>
              <a:gd name="connsiteY12" fmla="*/ 849658 h 912736"/>
              <a:gd name="connsiteX13" fmla="*/ 334443 w 914458"/>
              <a:gd name="connsiteY13" fmla="*/ 912736 h 912736"/>
              <a:gd name="connsiteX14" fmla="*/ 63558 w 914458"/>
              <a:gd name="connsiteY14" fmla="*/ 912736 h 912736"/>
              <a:gd name="connsiteX15" fmla="*/ 0 w 914458"/>
              <a:gd name="connsiteY15" fmla="*/ 849658 h 912736"/>
              <a:gd name="connsiteX16" fmla="*/ 0 w 914458"/>
              <a:gd name="connsiteY16" fmla="*/ 580815 h 912736"/>
              <a:gd name="connsiteX17" fmla="*/ 63558 w 914458"/>
              <a:gd name="connsiteY17" fmla="*/ 517737 h 912736"/>
              <a:gd name="connsiteX18" fmla="*/ 671107 w 914458"/>
              <a:gd name="connsiteY18" fmla="*/ 152260 h 912736"/>
              <a:gd name="connsiteX19" fmla="*/ 581236 w 914458"/>
              <a:gd name="connsiteY19" fmla="*/ 241453 h 912736"/>
              <a:gd name="connsiteX20" fmla="*/ 671107 w 914458"/>
              <a:gd name="connsiteY20" fmla="*/ 330648 h 912736"/>
              <a:gd name="connsiteX21" fmla="*/ 760980 w 914458"/>
              <a:gd name="connsiteY21" fmla="*/ 241453 h 912736"/>
              <a:gd name="connsiteX22" fmla="*/ 63558 w 914458"/>
              <a:gd name="connsiteY22" fmla="*/ 56882 h 912736"/>
              <a:gd name="connsiteX23" fmla="*/ 334443 w 914458"/>
              <a:gd name="connsiteY23" fmla="*/ 56882 h 912736"/>
              <a:gd name="connsiteX24" fmla="*/ 398000 w 914458"/>
              <a:gd name="connsiteY24" fmla="*/ 119961 h 912736"/>
              <a:gd name="connsiteX25" fmla="*/ 398000 w 914458"/>
              <a:gd name="connsiteY25" fmla="*/ 388805 h 912736"/>
              <a:gd name="connsiteX26" fmla="*/ 334443 w 914458"/>
              <a:gd name="connsiteY26" fmla="*/ 451883 h 912736"/>
              <a:gd name="connsiteX27" fmla="*/ 63558 w 914458"/>
              <a:gd name="connsiteY27" fmla="*/ 451883 h 912736"/>
              <a:gd name="connsiteX28" fmla="*/ 0 w 914458"/>
              <a:gd name="connsiteY28" fmla="*/ 388805 h 912736"/>
              <a:gd name="connsiteX29" fmla="*/ 0 w 914458"/>
              <a:gd name="connsiteY29" fmla="*/ 119961 h 912736"/>
              <a:gd name="connsiteX30" fmla="*/ 63558 w 914458"/>
              <a:gd name="connsiteY30" fmla="*/ 56882 h 912736"/>
              <a:gd name="connsiteX31" fmla="*/ 671045 w 914458"/>
              <a:gd name="connsiteY31" fmla="*/ 0 h 912736"/>
              <a:gd name="connsiteX32" fmla="*/ 715980 w 914458"/>
              <a:gd name="connsiteY32" fmla="*/ 18469 h 912736"/>
              <a:gd name="connsiteX33" fmla="*/ 716042 w 914458"/>
              <a:gd name="connsiteY33" fmla="*/ 18469 h 912736"/>
              <a:gd name="connsiteX34" fmla="*/ 895851 w 914458"/>
              <a:gd name="connsiteY34" fmla="*/ 196856 h 912736"/>
              <a:gd name="connsiteX35" fmla="*/ 895851 w 914458"/>
              <a:gd name="connsiteY35" fmla="*/ 286050 h 912736"/>
              <a:gd name="connsiteX36" fmla="*/ 716042 w 914458"/>
              <a:gd name="connsiteY36" fmla="*/ 464499 h 912736"/>
              <a:gd name="connsiteX37" fmla="*/ 626172 w 914458"/>
              <a:gd name="connsiteY37" fmla="*/ 464499 h 912736"/>
              <a:gd name="connsiteX38" fmla="*/ 446428 w 914458"/>
              <a:gd name="connsiteY38" fmla="*/ 286050 h 912736"/>
              <a:gd name="connsiteX39" fmla="*/ 446428 w 914458"/>
              <a:gd name="connsiteY39" fmla="*/ 196856 h 912736"/>
              <a:gd name="connsiteX40" fmla="*/ 626110 w 914458"/>
              <a:gd name="connsiteY40" fmla="*/ 18469 h 912736"/>
              <a:gd name="connsiteX41" fmla="*/ 671045 w 914458"/>
              <a:gd name="connsiteY41" fmla="*/ 0 h 9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914458" h="912736">
                <a:moveTo>
                  <a:pt x="527916" y="517737"/>
                </a:moveTo>
                <a:lnTo>
                  <a:pt x="798801" y="517737"/>
                </a:lnTo>
                <a:cubicBezTo>
                  <a:pt x="833904" y="517737"/>
                  <a:pt x="862359" y="545977"/>
                  <a:pt x="862359" y="580815"/>
                </a:cubicBezTo>
                <a:lnTo>
                  <a:pt x="862359" y="849658"/>
                </a:lnTo>
                <a:cubicBezTo>
                  <a:pt x="862359" y="884496"/>
                  <a:pt x="833904" y="912736"/>
                  <a:pt x="798801" y="912736"/>
                </a:cubicBezTo>
                <a:lnTo>
                  <a:pt x="527916" y="912736"/>
                </a:lnTo>
                <a:cubicBezTo>
                  <a:pt x="492813" y="912736"/>
                  <a:pt x="464358" y="884496"/>
                  <a:pt x="464358" y="849658"/>
                </a:cubicBezTo>
                <a:lnTo>
                  <a:pt x="464358" y="580815"/>
                </a:lnTo>
                <a:cubicBezTo>
                  <a:pt x="464358" y="545977"/>
                  <a:pt x="492813" y="517737"/>
                  <a:pt x="527916" y="517737"/>
                </a:cubicBezTo>
                <a:close/>
                <a:moveTo>
                  <a:pt x="63558" y="517737"/>
                </a:moveTo>
                <a:lnTo>
                  <a:pt x="334443" y="517737"/>
                </a:lnTo>
                <a:cubicBezTo>
                  <a:pt x="369545" y="517737"/>
                  <a:pt x="398000" y="545977"/>
                  <a:pt x="398000" y="580815"/>
                </a:cubicBezTo>
                <a:lnTo>
                  <a:pt x="398000" y="849658"/>
                </a:lnTo>
                <a:cubicBezTo>
                  <a:pt x="398000" y="884496"/>
                  <a:pt x="369545" y="912736"/>
                  <a:pt x="334443" y="912736"/>
                </a:cubicBezTo>
                <a:lnTo>
                  <a:pt x="63558" y="912736"/>
                </a:lnTo>
                <a:cubicBezTo>
                  <a:pt x="28456" y="912736"/>
                  <a:pt x="0" y="884496"/>
                  <a:pt x="0" y="849658"/>
                </a:cubicBezTo>
                <a:lnTo>
                  <a:pt x="0" y="580815"/>
                </a:lnTo>
                <a:cubicBezTo>
                  <a:pt x="0" y="545977"/>
                  <a:pt x="28456" y="517737"/>
                  <a:pt x="63558" y="517737"/>
                </a:cubicBezTo>
                <a:close/>
                <a:moveTo>
                  <a:pt x="671107" y="152260"/>
                </a:moveTo>
                <a:lnTo>
                  <a:pt x="581236" y="241453"/>
                </a:lnTo>
                <a:lnTo>
                  <a:pt x="671107" y="330648"/>
                </a:lnTo>
                <a:lnTo>
                  <a:pt x="760980" y="241453"/>
                </a:lnTo>
                <a:close/>
                <a:moveTo>
                  <a:pt x="63558" y="56882"/>
                </a:moveTo>
                <a:lnTo>
                  <a:pt x="334443" y="56882"/>
                </a:lnTo>
                <a:cubicBezTo>
                  <a:pt x="369545" y="56882"/>
                  <a:pt x="398000" y="85124"/>
                  <a:pt x="398000" y="119961"/>
                </a:cubicBezTo>
                <a:lnTo>
                  <a:pt x="398000" y="388805"/>
                </a:lnTo>
                <a:cubicBezTo>
                  <a:pt x="398000" y="423640"/>
                  <a:pt x="369545" y="451883"/>
                  <a:pt x="334443" y="451883"/>
                </a:cubicBezTo>
                <a:lnTo>
                  <a:pt x="63558" y="451883"/>
                </a:lnTo>
                <a:cubicBezTo>
                  <a:pt x="28456" y="451883"/>
                  <a:pt x="0" y="423640"/>
                  <a:pt x="0" y="388805"/>
                </a:cubicBezTo>
                <a:lnTo>
                  <a:pt x="0" y="119961"/>
                </a:lnTo>
                <a:cubicBezTo>
                  <a:pt x="0" y="85124"/>
                  <a:pt x="28456" y="56882"/>
                  <a:pt x="63558" y="56882"/>
                </a:cubicBezTo>
                <a:close/>
                <a:moveTo>
                  <a:pt x="671045" y="0"/>
                </a:moveTo>
                <a:cubicBezTo>
                  <a:pt x="687307" y="0"/>
                  <a:pt x="703570" y="6157"/>
                  <a:pt x="715980" y="18469"/>
                </a:cubicBezTo>
                <a:lnTo>
                  <a:pt x="716042" y="18469"/>
                </a:lnTo>
                <a:lnTo>
                  <a:pt x="895851" y="196856"/>
                </a:lnTo>
                <a:cubicBezTo>
                  <a:pt x="920661" y="221489"/>
                  <a:pt x="920661" y="261417"/>
                  <a:pt x="895851" y="286050"/>
                </a:cubicBezTo>
                <a:lnTo>
                  <a:pt x="716042" y="464499"/>
                </a:lnTo>
                <a:cubicBezTo>
                  <a:pt x="691222" y="489126"/>
                  <a:pt x="650991" y="489126"/>
                  <a:pt x="626172" y="464499"/>
                </a:cubicBezTo>
                <a:lnTo>
                  <a:pt x="446428" y="286050"/>
                </a:lnTo>
                <a:cubicBezTo>
                  <a:pt x="421618" y="261417"/>
                  <a:pt x="421618" y="221489"/>
                  <a:pt x="446428" y="196856"/>
                </a:cubicBezTo>
                <a:lnTo>
                  <a:pt x="626110" y="18469"/>
                </a:lnTo>
                <a:cubicBezTo>
                  <a:pt x="638520" y="6157"/>
                  <a:pt x="654782" y="0"/>
                  <a:pt x="671045" y="0"/>
                </a:cubicBezTo>
                <a:close/>
              </a:path>
            </a:pathLst>
          </a:custGeom>
          <a:solidFill>
            <a:srgbClr val="FFFFFF"/>
          </a:solidFill>
          <a:ln w="326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图形 36" descr="333639373138363b343435303739393bbbe1bcc6cafdbed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93618" y="2473524"/>
            <a:ext cx="56819" cy="56819"/>
          </a:xfrm>
          <a:prstGeom prst="rect">
            <a:avLst/>
          </a:prstGeom>
        </p:spPr>
      </p:pic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58425" y="208280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4" name="文本框 3"/>
          <p:cNvSpPr txBox="1"/>
          <p:nvPr/>
        </p:nvSpPr>
        <p:spPr>
          <a:xfrm>
            <a:off x="645795" y="1811655"/>
            <a:ext cx="997966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200" dirty="0"/>
              <a:t>函数</a:t>
            </a:r>
            <a:endParaRPr lang="zh-CN" altLang="en-US" sz="2200" dirty="0"/>
          </a:p>
        </p:txBody>
      </p:sp>
      <p:sp>
        <p:nvSpPr>
          <p:cNvPr id="6" name="文本框 5"/>
          <p:cNvSpPr txBox="1"/>
          <p:nvPr/>
        </p:nvSpPr>
        <p:spPr>
          <a:xfrm>
            <a:off x="686435" y="2281555"/>
            <a:ext cx="104298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dirty="0"/>
              <a:t>函数是预定义的公式。函数可以单独使用，也可以在公式中使用。</a:t>
            </a:r>
            <a:endParaRPr lang="zh-CN" altLang="en-US" sz="2000" dirty="0"/>
          </a:p>
          <a:p>
            <a:pPr algn="l"/>
            <a:r>
              <a:rPr lang="zh-CN" altLang="en-US" sz="2000" dirty="0"/>
              <a:t>WPS 表格中的基础函数有数学函数、文本函数、逻辑函数和统计函数等，下面介绍常用的一些函数</a:t>
            </a:r>
            <a:endParaRPr lang="zh-CN" altLang="en-US" sz="2000" dirty="0"/>
          </a:p>
        </p:txBody>
      </p:sp>
      <p:sp>
        <p:nvSpPr>
          <p:cNvPr id="5" name="左大括号 4"/>
          <p:cNvSpPr/>
          <p:nvPr/>
        </p:nvSpPr>
        <p:spPr>
          <a:xfrm>
            <a:off x="4161155" y="3296285"/>
            <a:ext cx="1656715" cy="304927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355080" y="3123565"/>
            <a:ext cx="5074920" cy="7366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2000" dirty="0"/>
              <a:t>数学函数</a:t>
            </a:r>
            <a:r>
              <a:rPr lang="en-US" altLang="zh-CN" sz="2000" dirty="0"/>
              <a:t>:SUM 函数,SUMIF 函数,ROUND 函数,</a:t>
            </a:r>
            <a:endParaRPr lang="en-US" altLang="zh-CN" sz="2000" dirty="0"/>
          </a:p>
        </p:txBody>
      </p:sp>
      <p:sp>
        <p:nvSpPr>
          <p:cNvPr id="9" name="文本框 8"/>
          <p:cNvSpPr txBox="1"/>
          <p:nvPr/>
        </p:nvSpPr>
        <p:spPr>
          <a:xfrm>
            <a:off x="6355080" y="4072255"/>
            <a:ext cx="5266055" cy="721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2000" dirty="0"/>
              <a:t>文本函数</a:t>
            </a:r>
            <a:r>
              <a:rPr lang="en-US" altLang="zh-CN" sz="2000" dirty="0"/>
              <a:t>:</a:t>
            </a:r>
            <a:r>
              <a:rPr lang="en-US" altLang="zh-CN" sz="2000" dirty="0">
                <a:sym typeface="+mn-ea"/>
              </a:rPr>
              <a:t>LEFT 函数,RIGHT 函数,MID 函数,LEN 函数,TEXT 函数</a:t>
            </a:r>
            <a:endParaRPr lang="en-US" altLang="zh-CN" sz="2000" dirty="0"/>
          </a:p>
          <a:p>
            <a:pPr algn="l"/>
            <a:endParaRPr lang="en-US" altLang="zh-CN" sz="2000" dirty="0"/>
          </a:p>
        </p:txBody>
      </p:sp>
      <p:sp>
        <p:nvSpPr>
          <p:cNvPr id="10" name="文本框 9"/>
          <p:cNvSpPr txBox="1"/>
          <p:nvPr/>
        </p:nvSpPr>
        <p:spPr>
          <a:xfrm>
            <a:off x="6355080" y="5006340"/>
            <a:ext cx="534289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/>
              <a:t>逻辑函数</a:t>
            </a:r>
            <a:r>
              <a:rPr lang="en-US" altLang="zh-CN" sz="2000" dirty="0"/>
              <a:t>:IF 函数,AND 函数,OR 函数,NOT 函数</a:t>
            </a:r>
            <a:endParaRPr lang="en-US" altLang="zh-CN" sz="2000" dirty="0"/>
          </a:p>
        </p:txBody>
      </p:sp>
      <p:sp>
        <p:nvSpPr>
          <p:cNvPr id="11" name="文本框 10"/>
          <p:cNvSpPr txBox="1"/>
          <p:nvPr/>
        </p:nvSpPr>
        <p:spPr>
          <a:xfrm>
            <a:off x="6355080" y="6073140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/>
              <a:t>统计函数</a:t>
            </a:r>
            <a:r>
              <a:rPr lang="en-US" altLang="zh-CN" sz="2000" dirty="0"/>
              <a:t>:RANK 函数,COUNTIF 函数,MAX 函数,MIN 函数</a:t>
            </a:r>
            <a:endParaRPr lang="en-US" altLang="zh-CN" sz="2000" dirty="0"/>
          </a:p>
        </p:txBody>
      </p:sp>
    </p:spTree>
    <p:custDataLst>
      <p:tags r:id="rId6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/>
          </a:bodyPr>
          <a:lstStyle/>
          <a:p>
            <a:r>
              <a:rPr lang="en-US" altLang="zh-CN"/>
              <a:t>6.4.4 数据统计与分析</a:t>
            </a:r>
            <a:endParaRPr lang="en-US" altLang="zh-CN"/>
          </a:p>
        </p:txBody>
      </p:sp>
      <p:sp>
        <p:nvSpPr>
          <p:cNvPr id="14" name="图形 38" descr="343439383331313b343532303033313bd3a6d3c3c9ccb3c7"/>
          <p:cNvSpPr/>
          <p:nvPr>
            <p:custDataLst>
              <p:tags r:id="rId2"/>
            </p:custDataLst>
          </p:nvPr>
        </p:nvSpPr>
        <p:spPr>
          <a:xfrm>
            <a:off x="1058076" y="2275039"/>
            <a:ext cx="296567" cy="320003"/>
          </a:xfrm>
          <a:custGeom>
            <a:avLst/>
            <a:gdLst>
              <a:gd name="connsiteX0" fmla="*/ 688654 w 847432"/>
              <a:gd name="connsiteY0" fmla="*/ 914514 h 914400"/>
              <a:gd name="connsiteX1" fmla="*/ 159008 w 847432"/>
              <a:gd name="connsiteY1" fmla="*/ 914514 h 914400"/>
              <a:gd name="connsiteX2" fmla="*/ 115 w 847432"/>
              <a:gd name="connsiteY2" fmla="*/ 762113 h 914400"/>
              <a:gd name="connsiteX3" fmla="*/ 115 w 847432"/>
              <a:gd name="connsiteY3" fmla="*/ 152514 h 914400"/>
              <a:gd name="connsiteX4" fmla="*/ 159008 w 847432"/>
              <a:gd name="connsiteY4" fmla="*/ 114 h 914400"/>
              <a:gd name="connsiteX5" fmla="*/ 688654 w 847432"/>
              <a:gd name="connsiteY5" fmla="*/ 114 h 914400"/>
              <a:gd name="connsiteX6" fmla="*/ 847547 w 847432"/>
              <a:gd name="connsiteY6" fmla="*/ 152514 h 914400"/>
              <a:gd name="connsiteX7" fmla="*/ 847547 w 847432"/>
              <a:gd name="connsiteY7" fmla="*/ 762113 h 914400"/>
              <a:gd name="connsiteX8" fmla="*/ 688654 w 847432"/>
              <a:gd name="connsiteY8" fmla="*/ 914514 h 914400"/>
              <a:gd name="connsiteX9" fmla="*/ 423830 w 847432"/>
              <a:gd name="connsiteY9" fmla="*/ 421029 h 914400"/>
              <a:gd name="connsiteX10" fmla="*/ 635687 w 847432"/>
              <a:gd name="connsiteY10" fmla="*/ 210571 h 914400"/>
              <a:gd name="connsiteX11" fmla="*/ 582724 w 847432"/>
              <a:gd name="connsiteY11" fmla="*/ 157957 h 914400"/>
              <a:gd name="connsiteX12" fmla="*/ 529760 w 847432"/>
              <a:gd name="connsiteY12" fmla="*/ 210571 h 914400"/>
              <a:gd name="connsiteX13" fmla="*/ 423830 w 847432"/>
              <a:gd name="connsiteY13" fmla="*/ 315800 h 914400"/>
              <a:gd name="connsiteX14" fmla="*/ 317902 w 847432"/>
              <a:gd name="connsiteY14" fmla="*/ 210571 h 914400"/>
              <a:gd name="connsiteX15" fmla="*/ 264937 w 847432"/>
              <a:gd name="connsiteY15" fmla="*/ 157957 h 914400"/>
              <a:gd name="connsiteX16" fmla="*/ 211973 w 847432"/>
              <a:gd name="connsiteY16" fmla="*/ 210571 h 914400"/>
              <a:gd name="connsiteX17" fmla="*/ 423830 w 847432"/>
              <a:gd name="connsiteY17" fmla="*/ 421029 h 914400"/>
              <a:gd name="connsiteX18" fmla="*/ 529760 w 847432"/>
              <a:gd name="connsiteY18" fmla="*/ 736716 h 914400"/>
              <a:gd name="connsiteX19" fmla="*/ 582724 w 847432"/>
              <a:gd name="connsiteY19" fmla="*/ 684099 h 914400"/>
              <a:gd name="connsiteX20" fmla="*/ 529760 w 847432"/>
              <a:gd name="connsiteY20" fmla="*/ 631485 h 914400"/>
              <a:gd name="connsiteX21" fmla="*/ 317902 w 847432"/>
              <a:gd name="connsiteY21" fmla="*/ 631485 h 914400"/>
              <a:gd name="connsiteX22" fmla="*/ 264937 w 847432"/>
              <a:gd name="connsiteY22" fmla="*/ 684099 h 914400"/>
              <a:gd name="connsiteX23" fmla="*/ 317902 w 847432"/>
              <a:gd name="connsiteY23" fmla="*/ 736716 h 914400"/>
              <a:gd name="connsiteX24" fmla="*/ 529760 w 847432"/>
              <a:gd name="connsiteY24" fmla="*/ 736716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47432" h="914400">
                <a:moveTo>
                  <a:pt x="688654" y="914514"/>
                </a:moveTo>
                <a:lnTo>
                  <a:pt x="159008" y="914514"/>
                </a:lnTo>
                <a:cubicBezTo>
                  <a:pt x="68969" y="914514"/>
                  <a:pt x="115" y="848475"/>
                  <a:pt x="115" y="762113"/>
                </a:cubicBezTo>
                <a:lnTo>
                  <a:pt x="115" y="152514"/>
                </a:lnTo>
                <a:cubicBezTo>
                  <a:pt x="115" y="66154"/>
                  <a:pt x="68969" y="114"/>
                  <a:pt x="159008" y="114"/>
                </a:cubicBezTo>
                <a:lnTo>
                  <a:pt x="688654" y="114"/>
                </a:lnTo>
                <a:cubicBezTo>
                  <a:pt x="778693" y="114"/>
                  <a:pt x="847547" y="66154"/>
                  <a:pt x="847547" y="152514"/>
                </a:cubicBezTo>
                <a:lnTo>
                  <a:pt x="847547" y="762113"/>
                </a:lnTo>
                <a:cubicBezTo>
                  <a:pt x="847547" y="848475"/>
                  <a:pt x="778693" y="914514"/>
                  <a:pt x="688654" y="914514"/>
                </a:cubicBezTo>
                <a:moveTo>
                  <a:pt x="423830" y="421029"/>
                </a:moveTo>
                <a:cubicBezTo>
                  <a:pt x="540351" y="421029"/>
                  <a:pt x="635687" y="326323"/>
                  <a:pt x="635687" y="210571"/>
                </a:cubicBezTo>
                <a:cubicBezTo>
                  <a:pt x="635687" y="179003"/>
                  <a:pt x="614503" y="157957"/>
                  <a:pt x="582724" y="157957"/>
                </a:cubicBezTo>
                <a:cubicBezTo>
                  <a:pt x="550945" y="157957"/>
                  <a:pt x="529760" y="179003"/>
                  <a:pt x="529760" y="210571"/>
                </a:cubicBezTo>
                <a:cubicBezTo>
                  <a:pt x="529760" y="268447"/>
                  <a:pt x="482091" y="315800"/>
                  <a:pt x="423830" y="315800"/>
                </a:cubicBezTo>
                <a:cubicBezTo>
                  <a:pt x="365570" y="315800"/>
                  <a:pt x="317902" y="268447"/>
                  <a:pt x="317902" y="210571"/>
                </a:cubicBezTo>
                <a:cubicBezTo>
                  <a:pt x="317902" y="179003"/>
                  <a:pt x="296716" y="157957"/>
                  <a:pt x="264937" y="157957"/>
                </a:cubicBezTo>
                <a:cubicBezTo>
                  <a:pt x="233158" y="157957"/>
                  <a:pt x="211973" y="179003"/>
                  <a:pt x="211973" y="210571"/>
                </a:cubicBezTo>
                <a:cubicBezTo>
                  <a:pt x="211973" y="326323"/>
                  <a:pt x="307309" y="421029"/>
                  <a:pt x="423830" y="421029"/>
                </a:cubicBezTo>
                <a:moveTo>
                  <a:pt x="529760" y="736716"/>
                </a:moveTo>
                <a:cubicBezTo>
                  <a:pt x="561539" y="736716"/>
                  <a:pt x="582724" y="715668"/>
                  <a:pt x="582724" y="684099"/>
                </a:cubicBezTo>
                <a:cubicBezTo>
                  <a:pt x="582724" y="652532"/>
                  <a:pt x="561539" y="631485"/>
                  <a:pt x="529760" y="631485"/>
                </a:cubicBezTo>
                <a:lnTo>
                  <a:pt x="317902" y="631485"/>
                </a:lnTo>
                <a:cubicBezTo>
                  <a:pt x="286123" y="631485"/>
                  <a:pt x="264937" y="652532"/>
                  <a:pt x="264937" y="684099"/>
                </a:cubicBezTo>
                <a:cubicBezTo>
                  <a:pt x="264937" y="715668"/>
                  <a:pt x="286123" y="736716"/>
                  <a:pt x="317902" y="736716"/>
                </a:cubicBezTo>
                <a:lnTo>
                  <a:pt x="529760" y="736716"/>
                </a:lnTo>
              </a:path>
            </a:pathLst>
          </a:custGeom>
          <a:solidFill>
            <a:srgbClr val="FFFFFF"/>
          </a:solidFill>
          <a:ln w="3265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: 形状 17"/>
          <p:cNvSpPr/>
          <p:nvPr>
            <p:custDataLst>
              <p:tags r:id="rId3"/>
            </p:custDataLst>
          </p:nvPr>
        </p:nvSpPr>
        <p:spPr>
          <a:xfrm>
            <a:off x="1058076" y="3900460"/>
            <a:ext cx="320024" cy="319420"/>
          </a:xfrm>
          <a:custGeom>
            <a:avLst/>
            <a:gdLst>
              <a:gd name="connsiteX0" fmla="*/ 527916 w 914458"/>
              <a:gd name="connsiteY0" fmla="*/ 517737 h 912736"/>
              <a:gd name="connsiteX1" fmla="*/ 798801 w 914458"/>
              <a:gd name="connsiteY1" fmla="*/ 517737 h 912736"/>
              <a:gd name="connsiteX2" fmla="*/ 862359 w 914458"/>
              <a:gd name="connsiteY2" fmla="*/ 580815 h 912736"/>
              <a:gd name="connsiteX3" fmla="*/ 862359 w 914458"/>
              <a:gd name="connsiteY3" fmla="*/ 849658 h 912736"/>
              <a:gd name="connsiteX4" fmla="*/ 798801 w 914458"/>
              <a:gd name="connsiteY4" fmla="*/ 912736 h 912736"/>
              <a:gd name="connsiteX5" fmla="*/ 527916 w 914458"/>
              <a:gd name="connsiteY5" fmla="*/ 912736 h 912736"/>
              <a:gd name="connsiteX6" fmla="*/ 464358 w 914458"/>
              <a:gd name="connsiteY6" fmla="*/ 849658 h 912736"/>
              <a:gd name="connsiteX7" fmla="*/ 464358 w 914458"/>
              <a:gd name="connsiteY7" fmla="*/ 580815 h 912736"/>
              <a:gd name="connsiteX8" fmla="*/ 527916 w 914458"/>
              <a:gd name="connsiteY8" fmla="*/ 517737 h 912736"/>
              <a:gd name="connsiteX9" fmla="*/ 63558 w 914458"/>
              <a:gd name="connsiteY9" fmla="*/ 517737 h 912736"/>
              <a:gd name="connsiteX10" fmla="*/ 334443 w 914458"/>
              <a:gd name="connsiteY10" fmla="*/ 517737 h 912736"/>
              <a:gd name="connsiteX11" fmla="*/ 398000 w 914458"/>
              <a:gd name="connsiteY11" fmla="*/ 580815 h 912736"/>
              <a:gd name="connsiteX12" fmla="*/ 398000 w 914458"/>
              <a:gd name="connsiteY12" fmla="*/ 849658 h 912736"/>
              <a:gd name="connsiteX13" fmla="*/ 334443 w 914458"/>
              <a:gd name="connsiteY13" fmla="*/ 912736 h 912736"/>
              <a:gd name="connsiteX14" fmla="*/ 63558 w 914458"/>
              <a:gd name="connsiteY14" fmla="*/ 912736 h 912736"/>
              <a:gd name="connsiteX15" fmla="*/ 0 w 914458"/>
              <a:gd name="connsiteY15" fmla="*/ 849658 h 912736"/>
              <a:gd name="connsiteX16" fmla="*/ 0 w 914458"/>
              <a:gd name="connsiteY16" fmla="*/ 580815 h 912736"/>
              <a:gd name="connsiteX17" fmla="*/ 63558 w 914458"/>
              <a:gd name="connsiteY17" fmla="*/ 517737 h 912736"/>
              <a:gd name="connsiteX18" fmla="*/ 671107 w 914458"/>
              <a:gd name="connsiteY18" fmla="*/ 152260 h 912736"/>
              <a:gd name="connsiteX19" fmla="*/ 581236 w 914458"/>
              <a:gd name="connsiteY19" fmla="*/ 241453 h 912736"/>
              <a:gd name="connsiteX20" fmla="*/ 671107 w 914458"/>
              <a:gd name="connsiteY20" fmla="*/ 330648 h 912736"/>
              <a:gd name="connsiteX21" fmla="*/ 760980 w 914458"/>
              <a:gd name="connsiteY21" fmla="*/ 241453 h 912736"/>
              <a:gd name="connsiteX22" fmla="*/ 63558 w 914458"/>
              <a:gd name="connsiteY22" fmla="*/ 56882 h 912736"/>
              <a:gd name="connsiteX23" fmla="*/ 334443 w 914458"/>
              <a:gd name="connsiteY23" fmla="*/ 56882 h 912736"/>
              <a:gd name="connsiteX24" fmla="*/ 398000 w 914458"/>
              <a:gd name="connsiteY24" fmla="*/ 119961 h 912736"/>
              <a:gd name="connsiteX25" fmla="*/ 398000 w 914458"/>
              <a:gd name="connsiteY25" fmla="*/ 388805 h 912736"/>
              <a:gd name="connsiteX26" fmla="*/ 334443 w 914458"/>
              <a:gd name="connsiteY26" fmla="*/ 451883 h 912736"/>
              <a:gd name="connsiteX27" fmla="*/ 63558 w 914458"/>
              <a:gd name="connsiteY27" fmla="*/ 451883 h 912736"/>
              <a:gd name="connsiteX28" fmla="*/ 0 w 914458"/>
              <a:gd name="connsiteY28" fmla="*/ 388805 h 912736"/>
              <a:gd name="connsiteX29" fmla="*/ 0 w 914458"/>
              <a:gd name="connsiteY29" fmla="*/ 119961 h 912736"/>
              <a:gd name="connsiteX30" fmla="*/ 63558 w 914458"/>
              <a:gd name="connsiteY30" fmla="*/ 56882 h 912736"/>
              <a:gd name="connsiteX31" fmla="*/ 671045 w 914458"/>
              <a:gd name="connsiteY31" fmla="*/ 0 h 912736"/>
              <a:gd name="connsiteX32" fmla="*/ 715980 w 914458"/>
              <a:gd name="connsiteY32" fmla="*/ 18469 h 912736"/>
              <a:gd name="connsiteX33" fmla="*/ 716042 w 914458"/>
              <a:gd name="connsiteY33" fmla="*/ 18469 h 912736"/>
              <a:gd name="connsiteX34" fmla="*/ 895851 w 914458"/>
              <a:gd name="connsiteY34" fmla="*/ 196856 h 912736"/>
              <a:gd name="connsiteX35" fmla="*/ 895851 w 914458"/>
              <a:gd name="connsiteY35" fmla="*/ 286050 h 912736"/>
              <a:gd name="connsiteX36" fmla="*/ 716042 w 914458"/>
              <a:gd name="connsiteY36" fmla="*/ 464499 h 912736"/>
              <a:gd name="connsiteX37" fmla="*/ 626172 w 914458"/>
              <a:gd name="connsiteY37" fmla="*/ 464499 h 912736"/>
              <a:gd name="connsiteX38" fmla="*/ 446428 w 914458"/>
              <a:gd name="connsiteY38" fmla="*/ 286050 h 912736"/>
              <a:gd name="connsiteX39" fmla="*/ 446428 w 914458"/>
              <a:gd name="connsiteY39" fmla="*/ 196856 h 912736"/>
              <a:gd name="connsiteX40" fmla="*/ 626110 w 914458"/>
              <a:gd name="connsiteY40" fmla="*/ 18469 h 912736"/>
              <a:gd name="connsiteX41" fmla="*/ 671045 w 914458"/>
              <a:gd name="connsiteY41" fmla="*/ 0 h 9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914458" h="912736">
                <a:moveTo>
                  <a:pt x="527916" y="517737"/>
                </a:moveTo>
                <a:lnTo>
                  <a:pt x="798801" y="517737"/>
                </a:lnTo>
                <a:cubicBezTo>
                  <a:pt x="833904" y="517737"/>
                  <a:pt x="862359" y="545977"/>
                  <a:pt x="862359" y="580815"/>
                </a:cubicBezTo>
                <a:lnTo>
                  <a:pt x="862359" y="849658"/>
                </a:lnTo>
                <a:cubicBezTo>
                  <a:pt x="862359" y="884496"/>
                  <a:pt x="833904" y="912736"/>
                  <a:pt x="798801" y="912736"/>
                </a:cubicBezTo>
                <a:lnTo>
                  <a:pt x="527916" y="912736"/>
                </a:lnTo>
                <a:cubicBezTo>
                  <a:pt x="492813" y="912736"/>
                  <a:pt x="464358" y="884496"/>
                  <a:pt x="464358" y="849658"/>
                </a:cubicBezTo>
                <a:lnTo>
                  <a:pt x="464358" y="580815"/>
                </a:lnTo>
                <a:cubicBezTo>
                  <a:pt x="464358" y="545977"/>
                  <a:pt x="492813" y="517737"/>
                  <a:pt x="527916" y="517737"/>
                </a:cubicBezTo>
                <a:close/>
                <a:moveTo>
                  <a:pt x="63558" y="517737"/>
                </a:moveTo>
                <a:lnTo>
                  <a:pt x="334443" y="517737"/>
                </a:lnTo>
                <a:cubicBezTo>
                  <a:pt x="369545" y="517737"/>
                  <a:pt x="398000" y="545977"/>
                  <a:pt x="398000" y="580815"/>
                </a:cubicBezTo>
                <a:lnTo>
                  <a:pt x="398000" y="849658"/>
                </a:lnTo>
                <a:cubicBezTo>
                  <a:pt x="398000" y="884496"/>
                  <a:pt x="369545" y="912736"/>
                  <a:pt x="334443" y="912736"/>
                </a:cubicBezTo>
                <a:lnTo>
                  <a:pt x="63558" y="912736"/>
                </a:lnTo>
                <a:cubicBezTo>
                  <a:pt x="28456" y="912736"/>
                  <a:pt x="0" y="884496"/>
                  <a:pt x="0" y="849658"/>
                </a:cubicBezTo>
                <a:lnTo>
                  <a:pt x="0" y="580815"/>
                </a:lnTo>
                <a:cubicBezTo>
                  <a:pt x="0" y="545977"/>
                  <a:pt x="28456" y="517737"/>
                  <a:pt x="63558" y="517737"/>
                </a:cubicBezTo>
                <a:close/>
                <a:moveTo>
                  <a:pt x="671107" y="152260"/>
                </a:moveTo>
                <a:lnTo>
                  <a:pt x="581236" y="241453"/>
                </a:lnTo>
                <a:lnTo>
                  <a:pt x="671107" y="330648"/>
                </a:lnTo>
                <a:lnTo>
                  <a:pt x="760980" y="241453"/>
                </a:lnTo>
                <a:close/>
                <a:moveTo>
                  <a:pt x="63558" y="56882"/>
                </a:moveTo>
                <a:lnTo>
                  <a:pt x="334443" y="56882"/>
                </a:lnTo>
                <a:cubicBezTo>
                  <a:pt x="369545" y="56882"/>
                  <a:pt x="398000" y="85124"/>
                  <a:pt x="398000" y="119961"/>
                </a:cubicBezTo>
                <a:lnTo>
                  <a:pt x="398000" y="388805"/>
                </a:lnTo>
                <a:cubicBezTo>
                  <a:pt x="398000" y="423640"/>
                  <a:pt x="369545" y="451883"/>
                  <a:pt x="334443" y="451883"/>
                </a:cubicBezTo>
                <a:lnTo>
                  <a:pt x="63558" y="451883"/>
                </a:lnTo>
                <a:cubicBezTo>
                  <a:pt x="28456" y="451883"/>
                  <a:pt x="0" y="423640"/>
                  <a:pt x="0" y="388805"/>
                </a:cubicBezTo>
                <a:lnTo>
                  <a:pt x="0" y="119961"/>
                </a:lnTo>
                <a:cubicBezTo>
                  <a:pt x="0" y="85124"/>
                  <a:pt x="28456" y="56882"/>
                  <a:pt x="63558" y="56882"/>
                </a:cubicBezTo>
                <a:close/>
                <a:moveTo>
                  <a:pt x="671045" y="0"/>
                </a:moveTo>
                <a:cubicBezTo>
                  <a:pt x="687307" y="0"/>
                  <a:pt x="703570" y="6157"/>
                  <a:pt x="715980" y="18469"/>
                </a:cubicBezTo>
                <a:lnTo>
                  <a:pt x="716042" y="18469"/>
                </a:lnTo>
                <a:lnTo>
                  <a:pt x="895851" y="196856"/>
                </a:lnTo>
                <a:cubicBezTo>
                  <a:pt x="920661" y="221489"/>
                  <a:pt x="920661" y="261417"/>
                  <a:pt x="895851" y="286050"/>
                </a:cubicBezTo>
                <a:lnTo>
                  <a:pt x="716042" y="464499"/>
                </a:lnTo>
                <a:cubicBezTo>
                  <a:pt x="691222" y="489126"/>
                  <a:pt x="650991" y="489126"/>
                  <a:pt x="626172" y="464499"/>
                </a:cubicBezTo>
                <a:lnTo>
                  <a:pt x="446428" y="286050"/>
                </a:lnTo>
                <a:cubicBezTo>
                  <a:pt x="421618" y="261417"/>
                  <a:pt x="421618" y="221489"/>
                  <a:pt x="446428" y="196856"/>
                </a:cubicBezTo>
                <a:lnTo>
                  <a:pt x="626110" y="18469"/>
                </a:lnTo>
                <a:cubicBezTo>
                  <a:pt x="638520" y="6157"/>
                  <a:pt x="654782" y="0"/>
                  <a:pt x="671045" y="0"/>
                </a:cubicBezTo>
                <a:close/>
              </a:path>
            </a:pathLst>
          </a:custGeom>
          <a:solidFill>
            <a:srgbClr val="FFFFFF"/>
          </a:solidFill>
          <a:ln w="326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图形 36" descr="333639373138363b343435303739393bbbe1bcc6cafdbed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1485" y="5525589"/>
            <a:ext cx="319421" cy="319421"/>
          </a:xfrm>
          <a:prstGeom prst="rect">
            <a:avLst/>
          </a:prstGeom>
        </p:spPr>
      </p:pic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58425" y="208280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5" name="圆角矩形 4"/>
          <p:cNvSpPr/>
          <p:nvPr/>
        </p:nvSpPr>
        <p:spPr>
          <a:xfrm>
            <a:off x="797560" y="2383155"/>
            <a:ext cx="1838325" cy="77724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建立数据清单</a:t>
            </a:r>
            <a:endParaRPr lang="zh-CN" altLang="en-US" sz="2000"/>
          </a:p>
        </p:txBody>
      </p:sp>
      <p:sp>
        <p:nvSpPr>
          <p:cNvPr id="9" name="文本框 8"/>
          <p:cNvSpPr txBox="1"/>
          <p:nvPr/>
        </p:nvSpPr>
        <p:spPr>
          <a:xfrm>
            <a:off x="391795" y="3582035"/>
            <a:ext cx="255143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sym typeface="+mn-ea"/>
              </a:rPr>
              <a:t>在 WPS 表格中，数据清单可以像数据库一样使用，在执行数据库操作时，如查询、排序或汇总数据时，WPS 表格会自动将数据清单视作数据库</a:t>
            </a:r>
            <a:endParaRPr lang="zh-CN" altLang="en-US" sz="2000" dirty="0"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861435" y="2383155"/>
            <a:ext cx="1838325" cy="77724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排序</a:t>
            </a:r>
            <a:endParaRPr lang="zh-CN" altLang="en-US" sz="2000"/>
          </a:p>
        </p:txBody>
      </p:sp>
      <p:sp>
        <p:nvSpPr>
          <p:cNvPr id="11" name="圆角矩形 10"/>
          <p:cNvSpPr/>
          <p:nvPr/>
        </p:nvSpPr>
        <p:spPr>
          <a:xfrm>
            <a:off x="6925310" y="2383155"/>
            <a:ext cx="1838325" cy="77724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筛选及分类汇总</a:t>
            </a:r>
            <a:endParaRPr lang="zh-CN" altLang="en-US" sz="2000"/>
          </a:p>
        </p:txBody>
      </p:sp>
      <p:sp>
        <p:nvSpPr>
          <p:cNvPr id="12" name="文本框 11"/>
          <p:cNvSpPr txBox="1"/>
          <p:nvPr/>
        </p:nvSpPr>
        <p:spPr>
          <a:xfrm>
            <a:off x="3298190" y="3582035"/>
            <a:ext cx="27622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/>
              <a:t>1）快速排序</a:t>
            </a:r>
            <a:endParaRPr lang="zh-CN" altLang="en-US" sz="2000" dirty="0"/>
          </a:p>
          <a:p>
            <a:pPr algn="l"/>
            <a:r>
              <a:rPr lang="zh-CN" altLang="en-US" sz="2000" dirty="0"/>
              <a:t>2）按指定条件排序</a:t>
            </a:r>
            <a:endParaRPr lang="zh-CN" altLang="en-US" sz="2000" dirty="0"/>
          </a:p>
          <a:p>
            <a:pPr algn="l"/>
            <a:endParaRPr lang="zh-CN" altLang="en-US" sz="2000" dirty="0"/>
          </a:p>
        </p:txBody>
      </p:sp>
      <p:sp>
        <p:nvSpPr>
          <p:cNvPr id="4" name="圆角矩形 3"/>
          <p:cNvSpPr/>
          <p:nvPr/>
        </p:nvSpPr>
        <p:spPr>
          <a:xfrm>
            <a:off x="9779000" y="2383155"/>
            <a:ext cx="1838325" cy="77724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图表</a:t>
            </a:r>
            <a:endParaRPr lang="zh-CN" altLang="en-US" sz="2000"/>
          </a:p>
        </p:txBody>
      </p:sp>
      <p:sp>
        <p:nvSpPr>
          <p:cNvPr id="6" name="文本框 5"/>
          <p:cNvSpPr txBox="1"/>
          <p:nvPr/>
        </p:nvSpPr>
        <p:spPr>
          <a:xfrm>
            <a:off x="9465310" y="3582035"/>
            <a:ext cx="246570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/>
              <a:t>创建图表前应先在工作表中为图表输入数据，操作步骤如下。</a:t>
            </a:r>
            <a:endParaRPr lang="zh-CN" altLang="en-US" sz="2000" dirty="0"/>
          </a:p>
          <a:p>
            <a:pPr algn="l"/>
            <a:r>
              <a:rPr lang="zh-CN" altLang="en-US" sz="2000" dirty="0"/>
              <a:t>（1）选择数据区域。</a:t>
            </a:r>
            <a:endParaRPr lang="zh-CN" altLang="en-US" sz="2000" dirty="0"/>
          </a:p>
          <a:p>
            <a:pPr algn="l"/>
            <a:r>
              <a:rPr lang="zh-CN" altLang="en-US" sz="2000" dirty="0"/>
              <a:t>（2）在“插入”选项卡的“图表”分组中选择相应的图表</a:t>
            </a:r>
            <a:endParaRPr lang="zh-CN" altLang="en-US" sz="2000" dirty="0"/>
          </a:p>
        </p:txBody>
      </p:sp>
    </p:spTree>
    <p:custDataLst>
      <p:tags r:id="rId7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>
          <a:xfrm rot="16200000">
            <a:off x="615950" y="1539240"/>
            <a:ext cx="1553210" cy="2478405"/>
          </a:xfrm>
        </p:spPr>
        <p:txBody>
          <a:bodyPr/>
          <a:lstStyle/>
          <a:p>
            <a:r>
              <a:rPr lang="en-US" altLang="zh-CN"/>
              <a:t>06</a:t>
            </a:r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4356735" y="2215515"/>
            <a:ext cx="4112260" cy="24263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</a:rPr>
              <a:t>6.1</a:t>
            </a:r>
            <a:r>
              <a:rPr sz="2400" b="1" dirty="0">
                <a:solidFill>
                  <a:srgbClr val="FF0000"/>
                </a:solidFill>
                <a:ea typeface="微软雅黑" panose="020B0503020204020204" charset="-122"/>
                <a:cs typeface="微软雅黑" panose="020B0503020204020204" charset="-122"/>
              </a:rPr>
              <a:t>WPS Office办公软件</a:t>
            </a:r>
            <a:r>
              <a:rPr sz="2400" b="1" dirty="0"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sz="2400" b="1" dirty="0"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</a:rPr>
              <a:t>6.2 WPS文字 </a:t>
            </a:r>
            <a:endParaRPr sz="2400" b="1" dirty="0"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</a:rPr>
              <a:t>6.3 WPS演示</a:t>
            </a:r>
            <a:endParaRPr sz="2400" b="1" dirty="0"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</a:rPr>
              <a:t>6.4 WPS表格</a:t>
            </a:r>
            <a:endParaRPr sz="24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2710" y="568325"/>
            <a:ext cx="4264025" cy="892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altLang="en-US" sz="50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深入办公软件</a:t>
            </a:r>
            <a:endParaRPr lang="zh-CN" altLang="en-US" sz="50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>
          <a:xfrm rot="16200000">
            <a:off x="615950" y="1539240"/>
            <a:ext cx="1553210" cy="2478405"/>
          </a:xfrm>
        </p:spPr>
        <p:txBody>
          <a:bodyPr/>
          <a:lstStyle/>
          <a:p>
            <a:r>
              <a:rPr lang="en-US" altLang="zh-CN"/>
              <a:t>06</a:t>
            </a:r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5447030" y="3044190"/>
            <a:ext cx="3355340" cy="24263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微软雅黑" panose="020B0503020204020204" charset="-122"/>
                <a:cs typeface="微软雅黑" panose="020B0503020204020204" charset="-122"/>
              </a:rPr>
              <a:t>拓展</a:t>
            </a:r>
            <a:r>
              <a:rPr lang="zh-CN" altLang="en-US" sz="4000" b="1" dirty="0">
                <a:solidFill>
                  <a:srgbClr val="FF0000"/>
                </a:solidFill>
                <a:ea typeface="微软雅黑" panose="020B0503020204020204" charset="-122"/>
                <a:cs typeface="微软雅黑" panose="020B0503020204020204" charset="-122"/>
              </a:rPr>
              <a:t>实践</a:t>
            </a:r>
            <a:endParaRPr lang="zh-CN" altLang="en-US" sz="4000" b="1" dirty="0">
              <a:solidFill>
                <a:srgbClr val="FF0000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2710" y="568325"/>
            <a:ext cx="4264025" cy="892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5000" b="1" dirty="0">
                <a:ea typeface="微软雅黑" panose="020B0503020204020204" charset="-122"/>
                <a:cs typeface="微软雅黑" panose="020B0503020204020204" charset="-122"/>
              </a:rPr>
              <a:t>深入</a:t>
            </a:r>
            <a:r>
              <a:rPr lang="zh-CN" altLang="en-US" sz="5000" b="1" dirty="0">
                <a:ea typeface="微软雅黑" panose="020B0503020204020204" charset="-122"/>
                <a:cs typeface="微软雅黑" panose="020B0503020204020204" charset="-122"/>
              </a:rPr>
              <a:t>办公软件</a:t>
            </a:r>
            <a:endParaRPr lang="zh-CN" altLang="en-US" sz="50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7319645" cy="705485"/>
          </a:xfrm>
        </p:spPr>
        <p:txBody>
          <a:bodyPr>
            <a:normAutofit/>
          </a:bodyPr>
          <a:lstStyle/>
          <a:p>
            <a:r>
              <a:rPr lang="zh-CN" altLang="en-US"/>
              <a:t>拓展训练</a:t>
            </a:r>
            <a:r>
              <a:rPr lang="en-US" altLang="zh-CN"/>
              <a:t>--利用WPS AI辅助文档编辑</a:t>
            </a:r>
            <a:endParaRPr lang="en-US" altLang="zh-CN"/>
          </a:p>
        </p:txBody>
      </p:sp>
      <p:sp>
        <p:nvSpPr>
          <p:cNvPr id="14" name="图形 38" descr="343439383331313b343532303033313bd3a6d3c3c9ccb3c7"/>
          <p:cNvSpPr/>
          <p:nvPr>
            <p:custDataLst>
              <p:tags r:id="rId2"/>
            </p:custDataLst>
          </p:nvPr>
        </p:nvSpPr>
        <p:spPr>
          <a:xfrm>
            <a:off x="1058076" y="2275039"/>
            <a:ext cx="296567" cy="320003"/>
          </a:xfrm>
          <a:custGeom>
            <a:avLst/>
            <a:gdLst>
              <a:gd name="connsiteX0" fmla="*/ 688654 w 847432"/>
              <a:gd name="connsiteY0" fmla="*/ 914514 h 914400"/>
              <a:gd name="connsiteX1" fmla="*/ 159008 w 847432"/>
              <a:gd name="connsiteY1" fmla="*/ 914514 h 914400"/>
              <a:gd name="connsiteX2" fmla="*/ 115 w 847432"/>
              <a:gd name="connsiteY2" fmla="*/ 762113 h 914400"/>
              <a:gd name="connsiteX3" fmla="*/ 115 w 847432"/>
              <a:gd name="connsiteY3" fmla="*/ 152514 h 914400"/>
              <a:gd name="connsiteX4" fmla="*/ 159008 w 847432"/>
              <a:gd name="connsiteY4" fmla="*/ 114 h 914400"/>
              <a:gd name="connsiteX5" fmla="*/ 688654 w 847432"/>
              <a:gd name="connsiteY5" fmla="*/ 114 h 914400"/>
              <a:gd name="connsiteX6" fmla="*/ 847547 w 847432"/>
              <a:gd name="connsiteY6" fmla="*/ 152514 h 914400"/>
              <a:gd name="connsiteX7" fmla="*/ 847547 w 847432"/>
              <a:gd name="connsiteY7" fmla="*/ 762113 h 914400"/>
              <a:gd name="connsiteX8" fmla="*/ 688654 w 847432"/>
              <a:gd name="connsiteY8" fmla="*/ 914514 h 914400"/>
              <a:gd name="connsiteX9" fmla="*/ 423830 w 847432"/>
              <a:gd name="connsiteY9" fmla="*/ 421029 h 914400"/>
              <a:gd name="connsiteX10" fmla="*/ 635687 w 847432"/>
              <a:gd name="connsiteY10" fmla="*/ 210571 h 914400"/>
              <a:gd name="connsiteX11" fmla="*/ 582724 w 847432"/>
              <a:gd name="connsiteY11" fmla="*/ 157957 h 914400"/>
              <a:gd name="connsiteX12" fmla="*/ 529760 w 847432"/>
              <a:gd name="connsiteY12" fmla="*/ 210571 h 914400"/>
              <a:gd name="connsiteX13" fmla="*/ 423830 w 847432"/>
              <a:gd name="connsiteY13" fmla="*/ 315800 h 914400"/>
              <a:gd name="connsiteX14" fmla="*/ 317902 w 847432"/>
              <a:gd name="connsiteY14" fmla="*/ 210571 h 914400"/>
              <a:gd name="connsiteX15" fmla="*/ 264937 w 847432"/>
              <a:gd name="connsiteY15" fmla="*/ 157957 h 914400"/>
              <a:gd name="connsiteX16" fmla="*/ 211973 w 847432"/>
              <a:gd name="connsiteY16" fmla="*/ 210571 h 914400"/>
              <a:gd name="connsiteX17" fmla="*/ 423830 w 847432"/>
              <a:gd name="connsiteY17" fmla="*/ 421029 h 914400"/>
              <a:gd name="connsiteX18" fmla="*/ 529760 w 847432"/>
              <a:gd name="connsiteY18" fmla="*/ 736716 h 914400"/>
              <a:gd name="connsiteX19" fmla="*/ 582724 w 847432"/>
              <a:gd name="connsiteY19" fmla="*/ 684099 h 914400"/>
              <a:gd name="connsiteX20" fmla="*/ 529760 w 847432"/>
              <a:gd name="connsiteY20" fmla="*/ 631485 h 914400"/>
              <a:gd name="connsiteX21" fmla="*/ 317902 w 847432"/>
              <a:gd name="connsiteY21" fmla="*/ 631485 h 914400"/>
              <a:gd name="connsiteX22" fmla="*/ 264937 w 847432"/>
              <a:gd name="connsiteY22" fmla="*/ 684099 h 914400"/>
              <a:gd name="connsiteX23" fmla="*/ 317902 w 847432"/>
              <a:gd name="connsiteY23" fmla="*/ 736716 h 914400"/>
              <a:gd name="connsiteX24" fmla="*/ 529760 w 847432"/>
              <a:gd name="connsiteY24" fmla="*/ 736716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47432" h="914400">
                <a:moveTo>
                  <a:pt x="688654" y="914514"/>
                </a:moveTo>
                <a:lnTo>
                  <a:pt x="159008" y="914514"/>
                </a:lnTo>
                <a:cubicBezTo>
                  <a:pt x="68969" y="914514"/>
                  <a:pt x="115" y="848475"/>
                  <a:pt x="115" y="762113"/>
                </a:cubicBezTo>
                <a:lnTo>
                  <a:pt x="115" y="152514"/>
                </a:lnTo>
                <a:cubicBezTo>
                  <a:pt x="115" y="66154"/>
                  <a:pt x="68969" y="114"/>
                  <a:pt x="159008" y="114"/>
                </a:cubicBezTo>
                <a:lnTo>
                  <a:pt x="688654" y="114"/>
                </a:lnTo>
                <a:cubicBezTo>
                  <a:pt x="778693" y="114"/>
                  <a:pt x="847547" y="66154"/>
                  <a:pt x="847547" y="152514"/>
                </a:cubicBezTo>
                <a:lnTo>
                  <a:pt x="847547" y="762113"/>
                </a:lnTo>
                <a:cubicBezTo>
                  <a:pt x="847547" y="848475"/>
                  <a:pt x="778693" y="914514"/>
                  <a:pt x="688654" y="914514"/>
                </a:cubicBezTo>
                <a:moveTo>
                  <a:pt x="423830" y="421029"/>
                </a:moveTo>
                <a:cubicBezTo>
                  <a:pt x="540351" y="421029"/>
                  <a:pt x="635687" y="326323"/>
                  <a:pt x="635687" y="210571"/>
                </a:cubicBezTo>
                <a:cubicBezTo>
                  <a:pt x="635687" y="179003"/>
                  <a:pt x="614503" y="157957"/>
                  <a:pt x="582724" y="157957"/>
                </a:cubicBezTo>
                <a:cubicBezTo>
                  <a:pt x="550945" y="157957"/>
                  <a:pt x="529760" y="179003"/>
                  <a:pt x="529760" y="210571"/>
                </a:cubicBezTo>
                <a:cubicBezTo>
                  <a:pt x="529760" y="268447"/>
                  <a:pt x="482091" y="315800"/>
                  <a:pt x="423830" y="315800"/>
                </a:cubicBezTo>
                <a:cubicBezTo>
                  <a:pt x="365570" y="315800"/>
                  <a:pt x="317902" y="268447"/>
                  <a:pt x="317902" y="210571"/>
                </a:cubicBezTo>
                <a:cubicBezTo>
                  <a:pt x="317902" y="179003"/>
                  <a:pt x="296716" y="157957"/>
                  <a:pt x="264937" y="157957"/>
                </a:cubicBezTo>
                <a:cubicBezTo>
                  <a:pt x="233158" y="157957"/>
                  <a:pt x="211973" y="179003"/>
                  <a:pt x="211973" y="210571"/>
                </a:cubicBezTo>
                <a:cubicBezTo>
                  <a:pt x="211973" y="326323"/>
                  <a:pt x="307309" y="421029"/>
                  <a:pt x="423830" y="421029"/>
                </a:cubicBezTo>
                <a:moveTo>
                  <a:pt x="529760" y="736716"/>
                </a:moveTo>
                <a:cubicBezTo>
                  <a:pt x="561539" y="736716"/>
                  <a:pt x="582724" y="715668"/>
                  <a:pt x="582724" y="684099"/>
                </a:cubicBezTo>
                <a:cubicBezTo>
                  <a:pt x="582724" y="652532"/>
                  <a:pt x="561539" y="631485"/>
                  <a:pt x="529760" y="631485"/>
                </a:cubicBezTo>
                <a:lnTo>
                  <a:pt x="317902" y="631485"/>
                </a:lnTo>
                <a:cubicBezTo>
                  <a:pt x="286123" y="631485"/>
                  <a:pt x="264937" y="652532"/>
                  <a:pt x="264937" y="684099"/>
                </a:cubicBezTo>
                <a:cubicBezTo>
                  <a:pt x="264937" y="715668"/>
                  <a:pt x="286123" y="736716"/>
                  <a:pt x="317902" y="736716"/>
                </a:cubicBezTo>
                <a:lnTo>
                  <a:pt x="529760" y="736716"/>
                </a:lnTo>
              </a:path>
            </a:pathLst>
          </a:custGeom>
          <a:solidFill>
            <a:srgbClr val="FFFFFF"/>
          </a:solidFill>
          <a:ln w="3265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: 形状 17"/>
          <p:cNvSpPr/>
          <p:nvPr>
            <p:custDataLst>
              <p:tags r:id="rId3"/>
            </p:custDataLst>
          </p:nvPr>
        </p:nvSpPr>
        <p:spPr>
          <a:xfrm>
            <a:off x="1058076" y="3900460"/>
            <a:ext cx="320024" cy="319420"/>
          </a:xfrm>
          <a:custGeom>
            <a:avLst/>
            <a:gdLst>
              <a:gd name="connsiteX0" fmla="*/ 527916 w 914458"/>
              <a:gd name="connsiteY0" fmla="*/ 517737 h 912736"/>
              <a:gd name="connsiteX1" fmla="*/ 798801 w 914458"/>
              <a:gd name="connsiteY1" fmla="*/ 517737 h 912736"/>
              <a:gd name="connsiteX2" fmla="*/ 862359 w 914458"/>
              <a:gd name="connsiteY2" fmla="*/ 580815 h 912736"/>
              <a:gd name="connsiteX3" fmla="*/ 862359 w 914458"/>
              <a:gd name="connsiteY3" fmla="*/ 849658 h 912736"/>
              <a:gd name="connsiteX4" fmla="*/ 798801 w 914458"/>
              <a:gd name="connsiteY4" fmla="*/ 912736 h 912736"/>
              <a:gd name="connsiteX5" fmla="*/ 527916 w 914458"/>
              <a:gd name="connsiteY5" fmla="*/ 912736 h 912736"/>
              <a:gd name="connsiteX6" fmla="*/ 464358 w 914458"/>
              <a:gd name="connsiteY6" fmla="*/ 849658 h 912736"/>
              <a:gd name="connsiteX7" fmla="*/ 464358 w 914458"/>
              <a:gd name="connsiteY7" fmla="*/ 580815 h 912736"/>
              <a:gd name="connsiteX8" fmla="*/ 527916 w 914458"/>
              <a:gd name="connsiteY8" fmla="*/ 517737 h 912736"/>
              <a:gd name="connsiteX9" fmla="*/ 63558 w 914458"/>
              <a:gd name="connsiteY9" fmla="*/ 517737 h 912736"/>
              <a:gd name="connsiteX10" fmla="*/ 334443 w 914458"/>
              <a:gd name="connsiteY10" fmla="*/ 517737 h 912736"/>
              <a:gd name="connsiteX11" fmla="*/ 398000 w 914458"/>
              <a:gd name="connsiteY11" fmla="*/ 580815 h 912736"/>
              <a:gd name="connsiteX12" fmla="*/ 398000 w 914458"/>
              <a:gd name="connsiteY12" fmla="*/ 849658 h 912736"/>
              <a:gd name="connsiteX13" fmla="*/ 334443 w 914458"/>
              <a:gd name="connsiteY13" fmla="*/ 912736 h 912736"/>
              <a:gd name="connsiteX14" fmla="*/ 63558 w 914458"/>
              <a:gd name="connsiteY14" fmla="*/ 912736 h 912736"/>
              <a:gd name="connsiteX15" fmla="*/ 0 w 914458"/>
              <a:gd name="connsiteY15" fmla="*/ 849658 h 912736"/>
              <a:gd name="connsiteX16" fmla="*/ 0 w 914458"/>
              <a:gd name="connsiteY16" fmla="*/ 580815 h 912736"/>
              <a:gd name="connsiteX17" fmla="*/ 63558 w 914458"/>
              <a:gd name="connsiteY17" fmla="*/ 517737 h 912736"/>
              <a:gd name="connsiteX18" fmla="*/ 671107 w 914458"/>
              <a:gd name="connsiteY18" fmla="*/ 152260 h 912736"/>
              <a:gd name="connsiteX19" fmla="*/ 581236 w 914458"/>
              <a:gd name="connsiteY19" fmla="*/ 241453 h 912736"/>
              <a:gd name="connsiteX20" fmla="*/ 671107 w 914458"/>
              <a:gd name="connsiteY20" fmla="*/ 330648 h 912736"/>
              <a:gd name="connsiteX21" fmla="*/ 760980 w 914458"/>
              <a:gd name="connsiteY21" fmla="*/ 241453 h 912736"/>
              <a:gd name="connsiteX22" fmla="*/ 63558 w 914458"/>
              <a:gd name="connsiteY22" fmla="*/ 56882 h 912736"/>
              <a:gd name="connsiteX23" fmla="*/ 334443 w 914458"/>
              <a:gd name="connsiteY23" fmla="*/ 56882 h 912736"/>
              <a:gd name="connsiteX24" fmla="*/ 398000 w 914458"/>
              <a:gd name="connsiteY24" fmla="*/ 119961 h 912736"/>
              <a:gd name="connsiteX25" fmla="*/ 398000 w 914458"/>
              <a:gd name="connsiteY25" fmla="*/ 388805 h 912736"/>
              <a:gd name="connsiteX26" fmla="*/ 334443 w 914458"/>
              <a:gd name="connsiteY26" fmla="*/ 451883 h 912736"/>
              <a:gd name="connsiteX27" fmla="*/ 63558 w 914458"/>
              <a:gd name="connsiteY27" fmla="*/ 451883 h 912736"/>
              <a:gd name="connsiteX28" fmla="*/ 0 w 914458"/>
              <a:gd name="connsiteY28" fmla="*/ 388805 h 912736"/>
              <a:gd name="connsiteX29" fmla="*/ 0 w 914458"/>
              <a:gd name="connsiteY29" fmla="*/ 119961 h 912736"/>
              <a:gd name="connsiteX30" fmla="*/ 63558 w 914458"/>
              <a:gd name="connsiteY30" fmla="*/ 56882 h 912736"/>
              <a:gd name="connsiteX31" fmla="*/ 671045 w 914458"/>
              <a:gd name="connsiteY31" fmla="*/ 0 h 912736"/>
              <a:gd name="connsiteX32" fmla="*/ 715980 w 914458"/>
              <a:gd name="connsiteY32" fmla="*/ 18469 h 912736"/>
              <a:gd name="connsiteX33" fmla="*/ 716042 w 914458"/>
              <a:gd name="connsiteY33" fmla="*/ 18469 h 912736"/>
              <a:gd name="connsiteX34" fmla="*/ 895851 w 914458"/>
              <a:gd name="connsiteY34" fmla="*/ 196856 h 912736"/>
              <a:gd name="connsiteX35" fmla="*/ 895851 w 914458"/>
              <a:gd name="connsiteY35" fmla="*/ 286050 h 912736"/>
              <a:gd name="connsiteX36" fmla="*/ 716042 w 914458"/>
              <a:gd name="connsiteY36" fmla="*/ 464499 h 912736"/>
              <a:gd name="connsiteX37" fmla="*/ 626172 w 914458"/>
              <a:gd name="connsiteY37" fmla="*/ 464499 h 912736"/>
              <a:gd name="connsiteX38" fmla="*/ 446428 w 914458"/>
              <a:gd name="connsiteY38" fmla="*/ 286050 h 912736"/>
              <a:gd name="connsiteX39" fmla="*/ 446428 w 914458"/>
              <a:gd name="connsiteY39" fmla="*/ 196856 h 912736"/>
              <a:gd name="connsiteX40" fmla="*/ 626110 w 914458"/>
              <a:gd name="connsiteY40" fmla="*/ 18469 h 912736"/>
              <a:gd name="connsiteX41" fmla="*/ 671045 w 914458"/>
              <a:gd name="connsiteY41" fmla="*/ 0 h 9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914458" h="912736">
                <a:moveTo>
                  <a:pt x="527916" y="517737"/>
                </a:moveTo>
                <a:lnTo>
                  <a:pt x="798801" y="517737"/>
                </a:lnTo>
                <a:cubicBezTo>
                  <a:pt x="833904" y="517737"/>
                  <a:pt x="862359" y="545977"/>
                  <a:pt x="862359" y="580815"/>
                </a:cubicBezTo>
                <a:lnTo>
                  <a:pt x="862359" y="849658"/>
                </a:lnTo>
                <a:cubicBezTo>
                  <a:pt x="862359" y="884496"/>
                  <a:pt x="833904" y="912736"/>
                  <a:pt x="798801" y="912736"/>
                </a:cubicBezTo>
                <a:lnTo>
                  <a:pt x="527916" y="912736"/>
                </a:lnTo>
                <a:cubicBezTo>
                  <a:pt x="492813" y="912736"/>
                  <a:pt x="464358" y="884496"/>
                  <a:pt x="464358" y="849658"/>
                </a:cubicBezTo>
                <a:lnTo>
                  <a:pt x="464358" y="580815"/>
                </a:lnTo>
                <a:cubicBezTo>
                  <a:pt x="464358" y="545977"/>
                  <a:pt x="492813" y="517737"/>
                  <a:pt x="527916" y="517737"/>
                </a:cubicBezTo>
                <a:close/>
                <a:moveTo>
                  <a:pt x="63558" y="517737"/>
                </a:moveTo>
                <a:lnTo>
                  <a:pt x="334443" y="517737"/>
                </a:lnTo>
                <a:cubicBezTo>
                  <a:pt x="369545" y="517737"/>
                  <a:pt x="398000" y="545977"/>
                  <a:pt x="398000" y="580815"/>
                </a:cubicBezTo>
                <a:lnTo>
                  <a:pt x="398000" y="849658"/>
                </a:lnTo>
                <a:cubicBezTo>
                  <a:pt x="398000" y="884496"/>
                  <a:pt x="369545" y="912736"/>
                  <a:pt x="334443" y="912736"/>
                </a:cubicBezTo>
                <a:lnTo>
                  <a:pt x="63558" y="912736"/>
                </a:lnTo>
                <a:cubicBezTo>
                  <a:pt x="28456" y="912736"/>
                  <a:pt x="0" y="884496"/>
                  <a:pt x="0" y="849658"/>
                </a:cubicBezTo>
                <a:lnTo>
                  <a:pt x="0" y="580815"/>
                </a:lnTo>
                <a:cubicBezTo>
                  <a:pt x="0" y="545977"/>
                  <a:pt x="28456" y="517737"/>
                  <a:pt x="63558" y="517737"/>
                </a:cubicBezTo>
                <a:close/>
                <a:moveTo>
                  <a:pt x="671107" y="152260"/>
                </a:moveTo>
                <a:lnTo>
                  <a:pt x="581236" y="241453"/>
                </a:lnTo>
                <a:lnTo>
                  <a:pt x="671107" y="330648"/>
                </a:lnTo>
                <a:lnTo>
                  <a:pt x="760980" y="241453"/>
                </a:lnTo>
                <a:close/>
                <a:moveTo>
                  <a:pt x="63558" y="56882"/>
                </a:moveTo>
                <a:lnTo>
                  <a:pt x="334443" y="56882"/>
                </a:lnTo>
                <a:cubicBezTo>
                  <a:pt x="369545" y="56882"/>
                  <a:pt x="398000" y="85124"/>
                  <a:pt x="398000" y="119961"/>
                </a:cubicBezTo>
                <a:lnTo>
                  <a:pt x="398000" y="388805"/>
                </a:lnTo>
                <a:cubicBezTo>
                  <a:pt x="398000" y="423640"/>
                  <a:pt x="369545" y="451883"/>
                  <a:pt x="334443" y="451883"/>
                </a:cubicBezTo>
                <a:lnTo>
                  <a:pt x="63558" y="451883"/>
                </a:lnTo>
                <a:cubicBezTo>
                  <a:pt x="28456" y="451883"/>
                  <a:pt x="0" y="423640"/>
                  <a:pt x="0" y="388805"/>
                </a:cubicBezTo>
                <a:lnTo>
                  <a:pt x="0" y="119961"/>
                </a:lnTo>
                <a:cubicBezTo>
                  <a:pt x="0" y="85124"/>
                  <a:pt x="28456" y="56882"/>
                  <a:pt x="63558" y="56882"/>
                </a:cubicBezTo>
                <a:close/>
                <a:moveTo>
                  <a:pt x="671045" y="0"/>
                </a:moveTo>
                <a:cubicBezTo>
                  <a:pt x="687307" y="0"/>
                  <a:pt x="703570" y="6157"/>
                  <a:pt x="715980" y="18469"/>
                </a:cubicBezTo>
                <a:lnTo>
                  <a:pt x="716042" y="18469"/>
                </a:lnTo>
                <a:lnTo>
                  <a:pt x="895851" y="196856"/>
                </a:lnTo>
                <a:cubicBezTo>
                  <a:pt x="920661" y="221489"/>
                  <a:pt x="920661" y="261417"/>
                  <a:pt x="895851" y="286050"/>
                </a:cubicBezTo>
                <a:lnTo>
                  <a:pt x="716042" y="464499"/>
                </a:lnTo>
                <a:cubicBezTo>
                  <a:pt x="691222" y="489126"/>
                  <a:pt x="650991" y="489126"/>
                  <a:pt x="626172" y="464499"/>
                </a:cubicBezTo>
                <a:lnTo>
                  <a:pt x="446428" y="286050"/>
                </a:lnTo>
                <a:cubicBezTo>
                  <a:pt x="421618" y="261417"/>
                  <a:pt x="421618" y="221489"/>
                  <a:pt x="446428" y="196856"/>
                </a:cubicBezTo>
                <a:lnTo>
                  <a:pt x="626110" y="18469"/>
                </a:lnTo>
                <a:cubicBezTo>
                  <a:pt x="638520" y="6157"/>
                  <a:pt x="654782" y="0"/>
                  <a:pt x="671045" y="0"/>
                </a:cubicBezTo>
                <a:close/>
              </a:path>
            </a:pathLst>
          </a:custGeom>
          <a:solidFill>
            <a:srgbClr val="FFFFFF"/>
          </a:solidFill>
          <a:ln w="326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图形 36" descr="333639373138363b343435303739393bbbe1bcc6cafdbed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1485" y="5525589"/>
            <a:ext cx="319421" cy="319421"/>
          </a:xfrm>
          <a:prstGeom prst="rect">
            <a:avLst/>
          </a:prstGeom>
        </p:spPr>
      </p:pic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58425" y="339090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4" name="单圆角矩形 3"/>
          <p:cNvSpPr/>
          <p:nvPr/>
        </p:nvSpPr>
        <p:spPr>
          <a:xfrm>
            <a:off x="1191260" y="1938655"/>
            <a:ext cx="9585325" cy="4383405"/>
          </a:xfrm>
          <a:prstGeom prst="round1Rect">
            <a:avLst/>
          </a:pr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35760" y="2595245"/>
            <a:ext cx="892111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下面在 WPS 文字、演示、表格中尝试使用 WPS AI 功能协助编辑。</a:t>
            </a:r>
            <a:endParaRPr lang="zh-CN" altLang="en-US" sz="2000" dirty="0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20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提示：</a:t>
            </a:r>
            <a:endParaRPr lang="zh-CN" altLang="en-US" sz="2000" dirty="0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20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（1）在 WPS 文字中，利用 AI 功能写一个主题为“人工智能发展”的报告</a:t>
            </a:r>
            <a:endParaRPr lang="zh-CN" altLang="en-US" sz="2000" dirty="0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20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（2）在 WPS 演示中，利用 AI 功能将上一步生成的内容转换为演示文稿</a:t>
            </a:r>
            <a:endParaRPr lang="zh-CN" altLang="en-US" sz="2000" dirty="0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20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rPr>
              <a:t>（3）在 WPS 表格中，利用 AI 功能进行公式计算和数据分析</a:t>
            </a:r>
            <a:endParaRPr lang="zh-CN" altLang="en-US" sz="2000" dirty="0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en-US" altLang="zh-CN" dirty="0"/>
          </a:p>
        </p:txBody>
      </p:sp>
      <p:pic>
        <p:nvPicPr>
          <p:cNvPr id="12" name="图片 16" descr="C:/Users/ADMIN/AppData/Local/Temp/fig2wpp/@svg_logo-2574&amp;2496.svg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/>
          <a:stretch>
            <a:fillRect/>
          </a:stretch>
        </p:blipFill>
        <p:spPr>
          <a:xfrm>
            <a:off x="4685348" y="5626100"/>
            <a:ext cx="2820670" cy="694690"/>
          </a:xfrm>
          <a:prstGeom prst="rect">
            <a:avLst/>
          </a:prstGeom>
        </p:spPr>
      </p:pic>
      <p:pic>
        <p:nvPicPr>
          <p:cNvPr id="13" name="图片 18" descr="C:/Users/ADMIN/AppData/Local/Temp/fig2wpp/@svg_book-2599&amp;365.svg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/>
          <a:stretch>
            <a:fillRect/>
          </a:stretch>
        </p:blipFill>
        <p:spPr>
          <a:xfrm>
            <a:off x="4888865" y="5854700"/>
            <a:ext cx="282575" cy="2279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章节目标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960120" y="1723392"/>
            <a:ext cx="10296525" cy="727379"/>
          </a:xfrm>
          <a:prstGeom prst="roundRect">
            <a:avLst>
              <a:gd name="adj" fmla="val 18971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2700000" algn="tl" rotWithShape="0">
              <a:schemeClr val="accent1">
                <a:alpha val="15000"/>
              </a:scheme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288290" rIns="288290" bIns="71755" numCol="1" spcCol="0" rtlCol="0" fromWordArt="0" anchor="ctr" anchorCtr="0" forceAA="0" compatLnSpc="1">
            <a:normAutofit/>
          </a:bodyPr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2000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      </a:t>
            </a:r>
            <a:endParaRPr lang="zh-CN" altLang="en-US" sz="2000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960120" y="2638018"/>
            <a:ext cx="10296525" cy="727254"/>
          </a:xfrm>
          <a:prstGeom prst="roundRect">
            <a:avLst>
              <a:gd name="adj" fmla="val 21681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2700000" algn="tl" rotWithShape="0">
              <a:schemeClr val="accent1">
                <a:alpha val="15000"/>
              </a:scheme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288290" rIns="288290" bIns="71755" numCol="1" spcCol="0" rtlCol="0" fromWordArt="0" anchor="ctr" anchorCtr="0" forceAA="0" compatLnSpc="1">
            <a:normAutofit/>
          </a:bodyPr>
          <a:p>
            <a:pPr lvl="0" algn="ctr">
              <a:lnSpc>
                <a:spcPct val="130000"/>
              </a:lnSpc>
              <a:buClrTx/>
              <a:buSzTx/>
              <a:buFontTx/>
            </a:pPr>
            <a:endParaRPr lang="zh-CN" altLang="en-US" b="1" spc="300" dirty="0"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1614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038353" y="2690661"/>
            <a:ext cx="7747006" cy="605790"/>
          </a:xfrm>
          <a:prstGeom prst="rect">
            <a:avLst/>
          </a:prstGeom>
          <a:noFill/>
        </p:spPr>
        <p:txBody>
          <a:bodyPr wrap="square" tIns="0" bIns="0" rtlCol="0" anchor="ctr" anchorCtr="0">
            <a:noAutofit/>
          </a:bodyPr>
          <a:p>
            <a: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 spc="8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 spc="8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掌握数据的存储结构和存储方式</a:t>
            </a:r>
            <a:endParaRPr lang="zh-CN" altLang="en-US" sz="2000" spc="8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 spc="8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圆角矩形 8"/>
          <p:cNvSpPr/>
          <p:nvPr>
            <p:custDataLst>
              <p:tags r:id="rId5"/>
            </p:custDataLst>
          </p:nvPr>
        </p:nvSpPr>
        <p:spPr>
          <a:xfrm>
            <a:off x="1158289" y="1831369"/>
            <a:ext cx="1572648" cy="51193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0"/>
          </a:gradFill>
          <a:ln>
            <a:noFill/>
          </a:ln>
          <a:effectLst>
            <a:innerShdw blurRad="127000" dist="38100" dir="13500000">
              <a:schemeClr val="accent6">
                <a:alpha val="15000"/>
              </a:schemeClr>
            </a:inn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36000" numCol="1" spcCol="0" rtlCol="0" fromWordArt="0" anchor="ctr" anchorCtr="0" forceAA="0" compatLnSpc="1">
            <a:noAutofit/>
          </a:bodyPr>
          <a:p>
            <a:pPr lvl="0" algn="ctr">
              <a:lnSpc>
                <a:spcPct val="100000"/>
              </a:lnSpc>
              <a:buClrTx/>
              <a:buSzTx/>
              <a:buFontTx/>
            </a:pPr>
            <a:r>
              <a:rPr lang="en-US" altLang="zh-CN" sz="2000" b="1" spc="150" dirty="0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en-US" altLang="zh-CN" sz="2000" b="1" spc="150" dirty="0">
              <a:solidFill>
                <a:schemeClr val="lt1">
                  <a:lumMod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圆角矩形 9"/>
          <p:cNvSpPr/>
          <p:nvPr>
            <p:custDataLst>
              <p:tags r:id="rId6"/>
            </p:custDataLst>
          </p:nvPr>
        </p:nvSpPr>
        <p:spPr>
          <a:xfrm>
            <a:off x="1158289" y="2745994"/>
            <a:ext cx="1572648" cy="51193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0"/>
          </a:gradFill>
          <a:ln>
            <a:noFill/>
          </a:ln>
          <a:effectLst>
            <a:innerShdw blurRad="127000" dist="38100" dir="13500000">
              <a:schemeClr val="accent6">
                <a:alpha val="15000"/>
              </a:schemeClr>
            </a:inn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36000" numCol="1" spcCol="0" rtlCol="0" fromWordArt="0" anchor="ctr" anchorCtr="0" forceAA="0" compatLnSpc="1">
            <a:noAutofit/>
          </a:bodyPr>
          <a:p>
            <a:pPr lvl="0" algn="ctr">
              <a:lnSpc>
                <a:spcPct val="100000"/>
              </a:lnSpc>
              <a:buClrTx/>
              <a:buSzTx/>
              <a:buFontTx/>
            </a:pPr>
            <a:r>
              <a:rPr lang="en-US" altLang="zh-CN" sz="2000" b="1" spc="150" dirty="0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en-US" altLang="zh-CN" sz="2000" b="1" spc="150" dirty="0">
              <a:solidFill>
                <a:schemeClr val="lt1">
                  <a:lumMod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7"/>
            </p:custDataLst>
          </p:nvPr>
        </p:nvSpPr>
        <p:spPr>
          <a:xfrm>
            <a:off x="960120" y="3552643"/>
            <a:ext cx="10296525" cy="727254"/>
          </a:xfrm>
          <a:prstGeom prst="roundRect">
            <a:avLst>
              <a:gd name="adj" fmla="val 21681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2700000" algn="tl" rotWithShape="0">
              <a:schemeClr val="accent1">
                <a:alpha val="15000"/>
              </a:scheme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288290" rIns="288290" bIns="71755" numCol="1" spcCol="0" rtlCol="0" fromWordArt="0" anchor="ctr" anchorCtr="0" forceAA="0" compatLnSpc="1">
            <a:normAutofit/>
          </a:bodyPr>
          <a:p>
            <a:pPr lvl="0" algn="ctr">
              <a:lnSpc>
                <a:spcPct val="130000"/>
              </a:lnSpc>
              <a:buClrTx/>
              <a:buSzTx/>
              <a:buFontTx/>
            </a:pPr>
            <a:endParaRPr lang="zh-CN" altLang="en-US" b="1" spc="300" dirty="0"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1614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3038353" y="3597441"/>
            <a:ext cx="7747006" cy="605790"/>
          </a:xfrm>
          <a:prstGeom prst="rect">
            <a:avLst/>
          </a:prstGeom>
          <a:noFill/>
        </p:spPr>
        <p:txBody>
          <a:bodyPr wrap="square" tIns="0" bIns="0" rtlCol="0" anchor="ctr" anchorCtr="0">
            <a:noAutofit/>
          </a:bodyPr>
          <a:p>
            <a: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 spc="8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了解数据的呈现方式</a:t>
            </a:r>
            <a:endParaRPr lang="zh-CN" altLang="en-US" sz="2000" spc="8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圆角矩形 20"/>
          <p:cNvSpPr/>
          <p:nvPr>
            <p:custDataLst>
              <p:tags r:id="rId9"/>
            </p:custDataLst>
          </p:nvPr>
        </p:nvSpPr>
        <p:spPr>
          <a:xfrm>
            <a:off x="1158289" y="3660620"/>
            <a:ext cx="1572648" cy="51193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0"/>
          </a:gradFill>
          <a:ln>
            <a:noFill/>
          </a:ln>
          <a:effectLst>
            <a:innerShdw blurRad="127000" dist="38100" dir="13500000">
              <a:schemeClr val="accent6">
                <a:alpha val="15000"/>
              </a:schemeClr>
            </a:inn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36000" numCol="1" spcCol="0" rtlCol="0" fromWordArt="0" anchor="ctr" anchorCtr="0" forceAA="0" compatLnSpc="1">
            <a:noAutofit/>
          </a:bodyPr>
          <a:p>
            <a:pPr lvl="0" algn="ctr">
              <a:lnSpc>
                <a:spcPct val="100000"/>
              </a:lnSpc>
              <a:buClrTx/>
              <a:buSzTx/>
              <a:buFontTx/>
            </a:pPr>
            <a:r>
              <a:rPr lang="en-US" altLang="zh-CN" sz="2000" b="1" spc="150" dirty="0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en-US" altLang="zh-CN" sz="2000" b="1" spc="150" dirty="0">
              <a:solidFill>
                <a:schemeClr val="lt1">
                  <a:lumMod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10"/>
            </p:custDataLst>
          </p:nvPr>
        </p:nvSpPr>
        <p:spPr>
          <a:xfrm>
            <a:off x="960120" y="4397193"/>
            <a:ext cx="10296525" cy="727254"/>
          </a:xfrm>
          <a:prstGeom prst="roundRect">
            <a:avLst>
              <a:gd name="adj" fmla="val 21681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2700000" algn="tl" rotWithShape="0">
              <a:schemeClr val="accent1">
                <a:alpha val="15000"/>
              </a:scheme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288290" rIns="288290" bIns="71755" numCol="1" spcCol="0" rtlCol="0" fromWordArt="0" anchor="ctr" anchorCtr="0" forceAA="0" compatLnSpc="1">
            <a:normAutofit/>
          </a:bodyPr>
          <a:p>
            <a:pPr lvl="0" algn="ctr">
              <a:lnSpc>
                <a:spcPct val="130000"/>
              </a:lnSpc>
              <a:buClrTx/>
              <a:buSzTx/>
              <a:buFontTx/>
            </a:pPr>
            <a:endParaRPr lang="zh-CN" altLang="en-US" b="1" spc="300" dirty="0">
              <a:gradFill>
                <a:gsLst>
                  <a:gs pos="0">
                    <a:schemeClr val="accent6"/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16140000"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11"/>
            </p:custDataLst>
          </p:nvPr>
        </p:nvSpPr>
        <p:spPr>
          <a:xfrm>
            <a:off x="1158289" y="4528030"/>
            <a:ext cx="1572648" cy="51193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0"/>
          </a:gradFill>
          <a:ln>
            <a:noFill/>
          </a:ln>
          <a:effectLst>
            <a:innerShdw blurRad="127000" dist="38100" dir="13500000">
              <a:schemeClr val="accent6">
                <a:alpha val="15000"/>
              </a:schemeClr>
            </a:inn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36000" numCol="1" spcCol="0" rtlCol="0" fromWordArt="0" anchor="ctr" anchorCtr="0" forceAA="0" compatLnSpc="1">
            <a:noAutofit/>
          </a:bodyPr>
          <a:p>
            <a:pPr lvl="0" algn="ctr">
              <a:lnSpc>
                <a:spcPct val="100000"/>
              </a:lnSpc>
              <a:buClrTx/>
              <a:buSzTx/>
              <a:buFontTx/>
            </a:pPr>
            <a:r>
              <a:rPr lang="en-US" altLang="zh-CN" sz="2000" b="1" spc="150" dirty="0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en-US" altLang="zh-CN" sz="2000" b="1" spc="150" dirty="0">
              <a:solidFill>
                <a:schemeClr val="lt1">
                  <a:lumMod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3038353" y="4504221"/>
            <a:ext cx="7747006" cy="605790"/>
          </a:xfrm>
          <a:prstGeom prst="rect">
            <a:avLst/>
          </a:prstGeom>
          <a:noFill/>
        </p:spPr>
        <p:txBody>
          <a:bodyPr wrap="square" tIns="0" bIns="0" rtlCol="0" anchor="ctr" anchorCtr="0">
            <a:noAutofit/>
          </a:bodyPr>
          <a:p>
            <a: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 spc="8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熟悉智能化大数据时代的相关技术和理念</a:t>
            </a:r>
            <a:endParaRPr lang="zh-CN" altLang="en-US" sz="2000" spc="8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3038353" y="1800391"/>
            <a:ext cx="7747006" cy="605790"/>
          </a:xfrm>
          <a:prstGeom prst="rect">
            <a:avLst/>
          </a:prstGeom>
          <a:noFill/>
        </p:spPr>
        <p:txBody>
          <a:bodyPr wrap="square" tIns="0" bIns="0" rtlCol="0" anchor="ctr" anchorCtr="0">
            <a:noAutofit/>
          </a:bodyPr>
          <a:p>
            <a: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 spc="8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了解数据和数据元素的相关概念</a:t>
            </a:r>
            <a:endParaRPr lang="zh-CN" altLang="en-US" sz="2000" spc="8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>
          <a:xfrm rot="16200000">
            <a:off x="1102360" y="1776095"/>
            <a:ext cx="931545" cy="2711450"/>
          </a:xfrm>
        </p:spPr>
        <p:txBody>
          <a:bodyPr>
            <a:noAutofit/>
          </a:bodyPr>
          <a:lstStyle/>
          <a:p>
            <a:r>
              <a:rPr lang="en-US" altLang="zh-CN" sz="5900"/>
              <a:t>6.1</a:t>
            </a:r>
            <a:endParaRPr lang="en-US" altLang="zh-CN" sz="5900"/>
          </a:p>
        </p:txBody>
      </p:sp>
      <p:sp>
        <p:nvSpPr>
          <p:cNvPr id="2" name="文本框 1"/>
          <p:cNvSpPr txBox="1"/>
          <p:nvPr/>
        </p:nvSpPr>
        <p:spPr>
          <a:xfrm>
            <a:off x="3662680" y="699135"/>
            <a:ext cx="654685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000" b="1" dirty="0">
                <a:ea typeface="微软雅黑" panose="020B0503020204020204" charset="-122"/>
                <a:cs typeface="微软雅黑" panose="020B0503020204020204" charset="-122"/>
              </a:rPr>
              <a:t>WPS Office办公软件</a:t>
            </a:r>
            <a:endParaRPr lang="zh-CN" altLang="en-US" sz="50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4190" y="2282825"/>
            <a:ext cx="57607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lnSpc>
                <a:spcPct val="150000"/>
              </a:lnSpc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WPS Office办公软件</a:t>
            </a:r>
            <a:endParaRPr sz="2400" b="1"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26085" y="262255"/>
            <a:ext cx="6542405" cy="492125"/>
          </a:xfrm>
        </p:spPr>
        <p:txBody>
          <a:bodyPr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t>6.1 WPS Office办公软件</a:t>
            </a:r>
          </a:p>
        </p:txBody>
      </p:sp>
      <p:sp>
        <p:nvSpPr>
          <p:cNvPr id="5" name="矩形: 对角圆角 3"/>
          <p:cNvSpPr/>
          <p:nvPr>
            <p:custDataLst>
              <p:tags r:id="rId2"/>
            </p:custDataLst>
          </p:nvPr>
        </p:nvSpPr>
        <p:spPr>
          <a:xfrm flipV="1">
            <a:off x="6052513" y="3736670"/>
            <a:ext cx="2739767" cy="2730254"/>
          </a:xfrm>
          <a:prstGeom prst="round2DiagRect">
            <a:avLst>
              <a:gd name="adj1" fmla="val 33070"/>
              <a:gd name="adj2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7975" y="204470"/>
            <a:ext cx="1461135" cy="925195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单圆角矩形 5"/>
          <p:cNvSpPr/>
          <p:nvPr/>
        </p:nvSpPr>
        <p:spPr>
          <a:xfrm>
            <a:off x="958850" y="2312035"/>
            <a:ext cx="10414000" cy="3918585"/>
          </a:xfrm>
          <a:prstGeom prst="round1Rect">
            <a:avLst/>
          </a:pr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18210" y="2341880"/>
            <a:ext cx="1009205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dirty="0">
                <a:solidFill>
                  <a:schemeClr val="bg1"/>
                </a:solidFill>
              </a:rPr>
              <a:t>办公软件是指可以进行文字处理、表格制作、幻灯片制作、图形图像处理、简单数据库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l"/>
            <a:r>
              <a:rPr lang="zh-CN" altLang="en-US" sz="2000" dirty="0">
                <a:solidFill>
                  <a:schemeClr val="bg1"/>
                </a:solidFill>
              </a:rPr>
              <a:t>处理等工作的软件。随着技术的发展，办公软件朝着操作简单化、功能细化、智能化等方向发展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l"/>
            <a:endParaRPr lang="zh-CN" altLang="en-US" sz="2000" dirty="0">
              <a:solidFill>
                <a:schemeClr val="bg1"/>
              </a:solidFill>
            </a:endParaRPr>
          </a:p>
          <a:p>
            <a:pPr algn="l"/>
            <a:r>
              <a:rPr lang="zh-CN" altLang="en-US" sz="2000" dirty="0">
                <a:solidFill>
                  <a:schemeClr val="bg1"/>
                </a:solidFill>
              </a:rPr>
              <a:t>在办公软件中，Office 办公软件是大家接触最多的办公软件，而 Office 办公软件中使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l"/>
            <a:r>
              <a:rPr lang="zh-CN" altLang="en-US" sz="2000" dirty="0">
                <a:solidFill>
                  <a:schemeClr val="bg1"/>
                </a:solidFill>
              </a:rPr>
              <a:t>用最多的是微软的 MS Office 和金山的 WPS Office。这两者在功能和界面上比较相似，某些格式还可通用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l"/>
            <a:endParaRPr lang="zh-CN" altLang="en-US" sz="2000" dirty="0">
              <a:solidFill>
                <a:schemeClr val="bg1"/>
              </a:solidFill>
            </a:endParaRPr>
          </a:p>
          <a:p>
            <a:pPr algn="l"/>
            <a:r>
              <a:rPr lang="zh-CN" altLang="en-US" sz="2000" dirty="0">
                <a:solidFill>
                  <a:schemeClr val="bg1"/>
                </a:solidFill>
              </a:rPr>
              <a:t>WPS Office 包括 Office 文档、在线智能文档、应用服务三个模块，其中 Office 文档包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l"/>
            <a:r>
              <a:rPr lang="zh-CN" altLang="en-US" sz="2000" dirty="0">
                <a:solidFill>
                  <a:schemeClr val="bg1"/>
                </a:solidFill>
              </a:rPr>
              <a:t>括文字、演示、表格、PDF，在线智能文档包括智能文档、智能表格、智能表单，应用服务包括多维表格、思维导图、流程图、设计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>
          <a:xfrm rot="16200000">
            <a:off x="615950" y="1539240"/>
            <a:ext cx="1553210" cy="2478405"/>
          </a:xfrm>
        </p:spPr>
        <p:txBody>
          <a:bodyPr/>
          <a:lstStyle/>
          <a:p>
            <a:r>
              <a:rPr lang="en-US" altLang="zh-CN"/>
              <a:t>06</a:t>
            </a:r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4276090" y="2215515"/>
            <a:ext cx="4638675" cy="24263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  <a:sym typeface="+mn-ea"/>
              </a:rPr>
              <a:t>6.1WPS Office办公软件 </a:t>
            </a:r>
            <a:endParaRPr sz="2400" b="1" dirty="0"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 sz="2400" b="1" dirty="0">
                <a:solidFill>
                  <a:srgbClr val="FF0000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WPS文字</a:t>
            </a:r>
            <a:r>
              <a:rPr sz="2400" b="1" dirty="0"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sz="2400" b="1" dirty="0"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  <a:sym typeface="+mn-ea"/>
              </a:rPr>
              <a:t>6.3 WPS演示</a:t>
            </a:r>
            <a:endParaRPr sz="2400" b="1" dirty="0"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2400" b="1" dirty="0">
                <a:ea typeface="微软雅黑" panose="020B0503020204020204" charset="-122"/>
                <a:cs typeface="微软雅黑" panose="020B0503020204020204" charset="-122"/>
                <a:sym typeface="+mn-ea"/>
              </a:rPr>
              <a:t>6.4 WPS表格</a:t>
            </a:r>
            <a:endParaRPr lang="zh-CN" altLang="en-US" sz="24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2710" y="568325"/>
            <a:ext cx="4264025" cy="892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5000" b="1">
                <a:ea typeface="微软雅黑" panose="020B0503020204020204" charset="-122"/>
                <a:cs typeface="微软雅黑" panose="020B0503020204020204" charset="-122"/>
                <a:sym typeface="+mn-ea"/>
              </a:rPr>
              <a:t>深入办公软件</a:t>
            </a:r>
            <a:endParaRPr lang="zh-CN" altLang="en-US" sz="5000" b="1"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>
          <a:xfrm rot="16200000">
            <a:off x="1102360" y="1776095"/>
            <a:ext cx="931545" cy="2711450"/>
          </a:xfrm>
        </p:spPr>
        <p:txBody>
          <a:bodyPr>
            <a:noAutofit/>
          </a:bodyPr>
          <a:lstStyle/>
          <a:p>
            <a:r>
              <a:rPr lang="en-US" altLang="zh-CN" sz="5900"/>
              <a:t>6.2</a:t>
            </a:r>
            <a:endParaRPr lang="en-US" altLang="zh-CN" sz="5900"/>
          </a:p>
        </p:txBody>
      </p:sp>
      <p:sp>
        <p:nvSpPr>
          <p:cNvPr id="2" name="文本框 1"/>
          <p:cNvSpPr txBox="1"/>
          <p:nvPr/>
        </p:nvSpPr>
        <p:spPr>
          <a:xfrm>
            <a:off x="3662680" y="699135"/>
            <a:ext cx="576897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000" b="1" dirty="0">
                <a:ea typeface="微软雅黑" panose="020B0503020204020204" charset="-122"/>
                <a:cs typeface="微软雅黑" panose="020B0503020204020204" charset="-122"/>
              </a:rPr>
              <a:t>WPS文字</a:t>
            </a:r>
            <a:endParaRPr lang="zh-CN" altLang="en-US" sz="50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4185" y="2414270"/>
            <a:ext cx="7235190" cy="2292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6.2.1　工作界面 </a:t>
            </a:r>
            <a:endParaRPr sz="2400" b="1"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6.2.2　文件菜单 </a:t>
            </a:r>
            <a:endParaRPr sz="2400" b="1"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6.2.3 自定义快速访问工具栏和选项窗口 </a:t>
            </a:r>
            <a:endParaRPr sz="2400" b="1"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6.2.4　“开始”选项卡 </a:t>
            </a:r>
            <a:endParaRPr sz="2400" b="1"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6.2.5　“插入”选项卡 </a:t>
            </a:r>
            <a:endParaRPr sz="2400" b="1"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6.2.6　“页面”选项卡 </a:t>
            </a:r>
            <a:endParaRPr sz="2400" b="1"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6.2.7　“引用”选项卡 </a:t>
            </a:r>
            <a:endParaRPr sz="2400" b="1"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buFont typeface="微软雅黑" panose="020B0503020204020204" charset="-122"/>
              <a:buNone/>
            </a:pPr>
            <a:r>
              <a:rPr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6.2.8　“审阅”和“视图”选项卡</a:t>
            </a:r>
            <a:br>
              <a:rPr lang="zh-CN" altLang="en-US" sz="2400" b="1"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</a:br>
            <a:endParaRPr lang="zh-CN" altLang="en-US" sz="2400" b="1"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endParaRPr lang="zh-CN" altLang="en-US" sz="24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98830" y="852805"/>
            <a:ext cx="6542405" cy="705485"/>
          </a:xfrm>
        </p:spPr>
        <p:txBody>
          <a:bodyPr>
            <a:normAutofit/>
          </a:bodyPr>
          <a:lstStyle/>
          <a:p>
            <a:r>
              <a:t>6.2.1 工作界面</a:t>
            </a:r>
          </a:p>
        </p:txBody>
      </p:sp>
      <p:pic>
        <p:nvPicPr>
          <p:cNvPr id="3" name="图片 2" descr="QQ截图202406131435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8580" y="389255"/>
            <a:ext cx="1440000" cy="911141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800" y="1655445"/>
            <a:ext cx="6978650" cy="4648200"/>
          </a:xfrm>
          <a:prstGeom prst="rect">
            <a:avLst/>
          </a:prstGeom>
        </p:spPr>
      </p:pic>
      <p:pic>
        <p:nvPicPr>
          <p:cNvPr id="7" name="图片 6" descr="弧形箭头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140000">
            <a:off x="6195060" y="1216660"/>
            <a:ext cx="652145" cy="6521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918960" y="888365"/>
            <a:ext cx="1929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dirty="0"/>
              <a:t>标题栏</a:t>
            </a:r>
            <a:endParaRPr lang="zh-CN" altLang="en-US" sz="2000" dirty="0"/>
          </a:p>
        </p:txBody>
      </p:sp>
      <p:sp>
        <p:nvSpPr>
          <p:cNvPr id="10" name="圆角矩形 9"/>
          <p:cNvSpPr/>
          <p:nvPr/>
        </p:nvSpPr>
        <p:spPr>
          <a:xfrm>
            <a:off x="1958975" y="1665605"/>
            <a:ext cx="4384040" cy="202565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88410" y="1917700"/>
            <a:ext cx="3241675" cy="18224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 descr="直线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30085" y="1868170"/>
            <a:ext cx="933450" cy="33274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009890" y="1797050"/>
            <a:ext cx="26803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dirty="0"/>
              <a:t>选项卡</a:t>
            </a:r>
            <a:endParaRPr lang="zh-CN" altLang="en-US" sz="2000" dirty="0"/>
          </a:p>
        </p:txBody>
      </p:sp>
      <p:pic>
        <p:nvPicPr>
          <p:cNvPr id="21" name="图片 20" descr="直线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5537200" y="2859405"/>
            <a:ext cx="914400" cy="22606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411470" y="342963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/>
              <a:t>命令按钮</a:t>
            </a:r>
            <a:endParaRPr lang="zh-CN" altLang="en-US" sz="2000" dirty="0"/>
          </a:p>
        </p:txBody>
      </p:sp>
      <p:pic>
        <p:nvPicPr>
          <p:cNvPr id="23" name="图片 22" descr="直线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580000">
            <a:off x="8411845" y="3942080"/>
            <a:ext cx="1398905" cy="226060"/>
          </a:xfrm>
          <a:prstGeom prst="rect">
            <a:avLst/>
          </a:prstGeom>
        </p:spPr>
      </p:pic>
      <p:pic>
        <p:nvPicPr>
          <p:cNvPr id="24" name="图片 23" descr="直线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34490" y="4780280"/>
            <a:ext cx="1196975" cy="22606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704215" y="470916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/>
              <a:t>文本区</a:t>
            </a:r>
            <a:endParaRPr lang="zh-CN" altLang="en-US" sz="2000" dirty="0"/>
          </a:p>
        </p:txBody>
      </p:sp>
      <p:sp>
        <p:nvSpPr>
          <p:cNvPr id="26" name="文本框 25"/>
          <p:cNvSpPr txBox="1"/>
          <p:nvPr/>
        </p:nvSpPr>
        <p:spPr>
          <a:xfrm>
            <a:off x="9411335" y="461454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/>
              <a:t>滚动条</a:t>
            </a:r>
            <a:endParaRPr lang="zh-CN" altLang="en-US" sz="2000" dirty="0"/>
          </a:p>
        </p:txBody>
      </p:sp>
    </p:spTree>
    <p:custDataLst>
      <p:tags r:id="rId10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01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29"/>
  <p:tag name="KSO_WM_TEMPLATE_CATEGORY" val="custom"/>
  <p:tag name="KSO_WM_TEMPLATE_INDEX" val="20233354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TEMPLATE_CATEGORY" val="custom"/>
  <p:tag name="KSO_WM_TEMPLATE_INDEX" val="20233354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54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354"/>
  <p:tag name="KSO_WM_TEMPLATE_THUMBS_INDEX" val="1、9"/>
</p:tagLst>
</file>

<file path=ppt/tags/tag1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354_1*a*1"/>
  <p:tag name="KSO_WM_TEMPLATE_CATEGORY" val="custom"/>
  <p:tag name="KSO_WM_TEMPLATE_INDEX" val="20233354"/>
  <p:tag name="KSO_WM_UNIT_LAYERLEVEL" val="1"/>
  <p:tag name="KSO_WM_TAG_VERSION" val="3.0"/>
  <p:tag name="KSO_WM_BEAUTIFY_FLAG" val="#wm#"/>
  <p:tag name="KSO_WM_UNIT_PRESET_TEXT" val="单击此处添加文档标题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354_1*i*1"/>
  <p:tag name="KSO_WM_TEMPLATE_CATEGORY" val="custom"/>
  <p:tag name="KSO_WM_TEMPLATE_INDEX" val="20233354"/>
  <p:tag name="KSO_WM_UNIT_LAYERLEVEL" val="1"/>
  <p:tag name="KSO_WM_TAG_VERSION" val="3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3354_1*i*2"/>
  <p:tag name="KSO_WM_TEMPLATE_CATEGORY" val="custom"/>
  <p:tag name="KSO_WM_TEMPLATE_INDEX" val="20233354"/>
  <p:tag name="KSO_WM_UNIT_LAYERLEVEL" val="1"/>
  <p:tag name="KSO_WM_TAG_VERSION" val="3.0"/>
  <p:tag name="KSO_WM_BEAUTIFY_FLAG" val="#wm#"/>
</p:tagLst>
</file>

<file path=ppt/tags/tag158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3354_1*f*1"/>
  <p:tag name="KSO_WM_TEMPLATE_CATEGORY" val="custom"/>
  <p:tag name="KSO_WM_TEMPLATE_INDEX" val="20233354"/>
  <p:tag name="KSO_WM_UNIT_LAYERLEVEL" val="1"/>
  <p:tag name="KSO_WM_TAG_VERSION" val="3.0"/>
  <p:tag name="KSO_WM_BEAUTIFY_FLAG" val="#wm#"/>
  <p:tag name="KSO_WM_UNIT_PRESET_TEXT" val="汇报人：WPS"/>
</p:tagLst>
</file>

<file path=ppt/tags/tag159.xml><?xml version="1.0" encoding="utf-8"?>
<p:tagLst xmlns:p="http://schemas.openxmlformats.org/presentationml/2006/main">
  <p:tag name="KSO_WM_SLIDE_ID" val="custom20233354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354"/>
  <p:tag name="KSO_WM_SLIDE_LAYOUT" val="a_f"/>
  <p:tag name="KSO_WM_SLIDE_LAYOUT_CNT" val="1_1"/>
  <p:tag name="KSO_WM_SLIDE_TYPE" val="title"/>
  <p:tag name="KSO_WM_SLIDE_SUBTYPE" val="pureTxt"/>
  <p:tag name="KSO_WM_TEMPLATE_THUMBS_INDEX" val="1、9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354_4*a*1"/>
  <p:tag name="KSO_WM_TEMPLATE_CATEGORY" val="custom"/>
  <p:tag name="KSO_WM_TEMPLATE_INDEX" val="20233354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NOCLEAR" val="0"/>
  <p:tag name="KSO_WM_UNIT_VALUE" val="3"/>
  <p:tag name="KSO_WM_UNIT_TYPE" val="a"/>
  <p:tag name="KSO_WM_UNIT_INDEX" val="1"/>
  <p:tag name="KSO_WM_DIAGRAM_GROUP_CODE" val="l1-1"/>
  <p:tag name="KSO_WM_UNIT_PRESET_TEXT" val="目录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custom20233354_4*l_h_i*1_1_1"/>
  <p:tag name="KSO_WM_TEMPLATE_CATEGORY" val="custom"/>
  <p:tag name="KSO_WM_TEMPLATE_INDEX" val="20233354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31.08172607421875,&quot;left&quot;:100.0659842519685,&quot;top&quot;:224.68019995501663,&quot;width&quot;:766.4968503937008}"/>
  <p:tag name="KSO_WM_DIAGRAM_COLOR_MATCH_VALUE" val="{&quot;shape&quot;:{&quot;fill&quot;:{&quot;gradient&quot;:[{&quot;brightness&quot;:-0.25,&quot;colorType&quot;:1,&quot;foreColorIndex&quot;:5,&quot;pos&quot;:0,&quot;transparency&quot;:0},{&quot;brightness&quot;:-0.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custom20233354_4*l_h_a*1_1_1"/>
  <p:tag name="KSO_WM_TEMPLATE_CATEGORY" val="custom"/>
  <p:tag name="KSO_WM_TEMPLATE_INDEX" val="20233354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31.08172607421875,&quot;left&quot;:100.0659842519685,&quot;top&quot;:224.68019995501663,&quot;width&quot;:766.496850393700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custom20233354_4*l_h_i*1_3_1"/>
  <p:tag name="KSO_WM_TEMPLATE_CATEGORY" val="custom"/>
  <p:tag name="KSO_WM_TEMPLATE_INDEX" val="20233354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31.08172607421875,&quot;left&quot;:100.0659842519685,&quot;top&quot;:224.68019995501663,&quot;width&quot;:766.4968503937008}"/>
  <p:tag name="KSO_WM_DIAGRAM_COLOR_MATCH_VALUE" val="{&quot;shape&quot;:{&quot;fill&quot;:{&quot;gradient&quot;:[{&quot;brightness&quot;:-0.25,&quot;colorType&quot;:1,&quot;foreColorIndex&quot;:5,&quot;pos&quot;:0,&quot;transparency&quot;:0},{&quot;brightness&quot;:-0.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3"/>
</p:tagLst>
</file>

<file path=ppt/tags/tag1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custom20233354_4*l_h_a*1_3_1"/>
  <p:tag name="KSO_WM_TEMPLATE_CATEGORY" val="custom"/>
  <p:tag name="KSO_WM_TEMPLATE_INDEX" val="20233354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31.08172607421875,&quot;left&quot;:100.0659842519685,&quot;top&quot;:224.68019995501663,&quot;width&quot;:766.496850393700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custom20233354_4*l_h_i*1_2_1"/>
  <p:tag name="KSO_WM_TEMPLATE_CATEGORY" val="custom"/>
  <p:tag name="KSO_WM_TEMPLATE_INDEX" val="20233354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31.08172607421875,&quot;left&quot;:100.0659842519685,&quot;top&quot;:224.68019995501663,&quot;width&quot;:766.4968503937008}"/>
  <p:tag name="KSO_WM_DIAGRAM_COLOR_MATCH_VALUE" val="{&quot;shape&quot;:{&quot;fill&quot;:{&quot;gradient&quot;:[{&quot;brightness&quot;:-0.25,&quot;colorType&quot;:1,&quot;foreColorIndex&quot;:5,&quot;pos&quot;:0,&quot;transparency&quot;:0},{&quot;brightness&quot;:-0.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</p:tagLst>
</file>

<file path=ppt/tags/tag16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custom20233354_4*l_h_a*1_2_1"/>
  <p:tag name="KSO_WM_TEMPLATE_CATEGORY" val="custom"/>
  <p:tag name="KSO_WM_TEMPLATE_INDEX" val="20233354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31.08172607421875,&quot;left&quot;:100.0659842519685,&quot;top&quot;:224.68019995501663,&quot;width&quot;:766.496850393700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custom20233354_4*l_h_i*1_4_1"/>
  <p:tag name="KSO_WM_TEMPLATE_CATEGORY" val="custom"/>
  <p:tag name="KSO_WM_TEMPLATE_INDEX" val="20233354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31.08172607421875,&quot;left&quot;:100.0659842519685,&quot;top&quot;:224.68019995501663,&quot;width&quot;:766.4968503937008}"/>
  <p:tag name="KSO_WM_DIAGRAM_COLOR_MATCH_VALUE" val="{&quot;shape&quot;:{&quot;fill&quot;:{&quot;gradient&quot;:[{&quot;brightness&quot;:-0.25,&quot;colorType&quot;:1,&quot;foreColorIndex&quot;:5,&quot;pos&quot;:0,&quot;transparency&quot;:0},{&quot;brightness&quot;:-0.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4"/>
</p:tagLst>
</file>

<file path=ppt/tags/tag16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custom20233354_4*l_h_a*1_4_1"/>
  <p:tag name="KSO_WM_TEMPLATE_CATEGORY" val="custom"/>
  <p:tag name="KSO_WM_TEMPLATE_INDEX" val="20233354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31.08172607421875,&quot;left&quot;:100.0659842519685,&quot;top&quot;:224.68019995501663,&quot;width&quot;:766.496850393700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custom20233354_4*l_h_i*1_3_1"/>
  <p:tag name="KSO_WM_TEMPLATE_CATEGORY" val="custom"/>
  <p:tag name="KSO_WM_TEMPLATE_INDEX" val="20233354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31.08172607421875,&quot;left&quot;:100.0659842519685,&quot;top&quot;:224.68019995501663,&quot;width&quot;:762.9968503937008}"/>
  <p:tag name="KSO_WM_DIAGRAM_COLOR_MATCH_VALUE" val="{&quot;shape&quot;:{&quot;fill&quot;:{&quot;gradient&quot;:[{&quot;brightness&quot;:-0.25,&quot;colorType&quot;:1,&quot;foreColorIndex&quot;:5,&quot;pos&quot;:0,&quot;transparency&quot;:0},{&quot;brightness&quot;:-0.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3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17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custom20233354_4*l_h_a*1_3_1"/>
  <p:tag name="KSO_WM_TEMPLATE_CATEGORY" val="custom"/>
  <p:tag name="KSO_WM_TEMPLATE_INDEX" val="20233354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31.08172607421875,&quot;left&quot;:100.0659842519685,&quot;top&quot;:224.68019995501663,&quot;width&quot;:762.996850393700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custom20233354_4*l_h_i*1_4_1"/>
  <p:tag name="KSO_WM_TEMPLATE_CATEGORY" val="custom"/>
  <p:tag name="KSO_WM_TEMPLATE_INDEX" val="20233354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31.08172607421875,&quot;left&quot;:100.0659842519685,&quot;top&quot;:224.68019995501663,&quot;width&quot;:762.9968503937008}"/>
  <p:tag name="KSO_WM_DIAGRAM_COLOR_MATCH_VALUE" val="{&quot;shape&quot;:{&quot;fill&quot;:{&quot;gradient&quot;:[{&quot;brightness&quot;:-0.25,&quot;colorType&quot;:1,&quot;foreColorIndex&quot;:5,&quot;pos&quot;:0,&quot;transparency&quot;:0},{&quot;brightness&quot;:-0.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4"/>
</p:tagLst>
</file>

<file path=ppt/tags/tag1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custom20233354_4*l_h_a*1_4_1"/>
  <p:tag name="KSO_WM_TEMPLATE_CATEGORY" val="custom"/>
  <p:tag name="KSO_WM_TEMPLATE_INDEX" val="20233354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31.08172607421875,&quot;left&quot;:100.0659842519685,&quot;top&quot;:224.68019995501663,&quot;width&quot;:762.996850393700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目录项标题"/>
</p:tagLst>
</file>

<file path=ppt/tags/tag173.xml><?xml version="1.0" encoding="utf-8"?>
<p:tagLst xmlns:p="http://schemas.openxmlformats.org/presentationml/2006/main">
  <p:tag name="KSO_WM_SLIDE_ID" val="custom20233354_4"/>
  <p:tag name="KSO_WM_TEMPLATE_SUBCATEGORY" val="29"/>
  <p:tag name="KSO_WM_TEMPLATE_MASTER_TYPE" val="0"/>
  <p:tag name="KSO_WM_TEMPLATE_COLOR_TYPE" val="0"/>
  <p:tag name="KSO_WM_SLIDE_ITEM_CNT" val="4"/>
  <p:tag name="KSO_WM_SLIDE_INDEX" val="4"/>
  <p:tag name="KSO_WM_TAG_VERSION" val="3.0"/>
  <p:tag name="KSO_WM_BEAUTIFY_FLAG" val="#wm#"/>
  <p:tag name="KSO_WM_TEMPLATE_CATEGORY" val="custom"/>
  <p:tag name="KSO_WM_TEMPLATE_INDEX" val="20233354"/>
  <p:tag name="KSO_WM_SLIDE_LAYOUT" val="a_l"/>
  <p:tag name="KSO_WM_SLIDE_LAYOUT_CNT" val="1_1"/>
  <p:tag name="KSO_WM_SLIDE_TYPE" val="contents"/>
  <p:tag name="KSO_WM_SLIDE_SUBTYPE" val="diag"/>
  <p:tag name="KSO_WM_DIAGRAM_GROUP_CODE" val="l1-1"/>
  <p:tag name="KSO_WM_SLIDE_DIAGTYPE" val="l"/>
</p:tagLst>
</file>

<file path=ppt/tags/tag17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354_7*e*1"/>
  <p:tag name="KSO_WM_TEMPLATE_CATEGORY" val="custom"/>
  <p:tag name="KSO_WM_TEMPLATE_INDEX" val="20233354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PART ONE"/>
</p:tagLst>
</file>

<file path=ppt/tags/tag175.xml><?xml version="1.0" encoding="utf-8"?>
<p:tagLst xmlns:p="http://schemas.openxmlformats.org/presentationml/2006/main">
  <p:tag name="KSO_WM_SLIDE_ID" val="custom20233354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354"/>
  <p:tag name="KSO_WM_SLIDE_TYPE" val="sectionTitle"/>
  <p:tag name="KSO_WM_SLIDE_SUBTYPE" val="pureTxt"/>
  <p:tag name="KSO_WM_SLIDE_LAYOUT" val="a_e"/>
  <p:tag name="KSO_WM_SLIDE_LAYOUT_CNT" val="1_1"/>
</p:tagLst>
</file>

<file path=ppt/tags/tag1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250_5*a*1"/>
  <p:tag name="KSO_WM_TEMPLATE_CATEGORY" val="diagram"/>
  <p:tag name="KSO_WM_TEMPLATE_INDEX" val="20231250"/>
  <p:tag name="KSO_WM_UNIT_LAYERLEVEL" val="1"/>
  <p:tag name="KSO_WM_TAG_VERSION" val="3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250_2*l_h_i*1_1_1"/>
  <p:tag name="KSO_WM_TEMPLATE_CATEGORY" val="diagram"/>
  <p:tag name="KSO_WM_TEMPLATE_INDEX" val="2023125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338.89960629921256,&quot;left&quot;:75.6,&quot;top&quot;:135.70015748031497,&quot;width&quot;:810.7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10,&quot;pos&quot;:0,&quot;transparency&quot;:0},{&quot;brightness&quot;:0.4000000059604645,&quot;colorType&quot;:1,&quot;foreColorIndex&quot;:10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10"/>
  <p:tag name="KSO_WM_UNIT_USESOURCEFORMAT_APPLY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250_2*l_h_i*1_2_1"/>
  <p:tag name="KSO_WM_TEMPLATE_CATEGORY" val="diagram"/>
  <p:tag name="KSO_WM_TEMPLATE_INDEX" val="2023125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338.89960629921256,&quot;left&quot;:75.6,&quot;top&quot;:135.70015748031497,&quot;width&quot;:810.7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10,&quot;pos&quot;:0,&quot;transparency&quot;:0},{&quot;brightness&quot;:0.4000000059604645,&quot;colorType&quot;:1,&quot;foreColorIndex&quot;:10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10"/>
  <p:tag name="KSO_WM_UNIT_USESOURCEFORMAT_APPLY" val="1"/>
</p:tagLst>
</file>

<file path=ppt/tags/tag17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250_2*l_h_f*1_2_1"/>
  <p:tag name="KSO_WM_TEMPLATE_CATEGORY" val="diagram"/>
  <p:tag name="KSO_WM_TEMPLATE_INDEX" val="2023125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84"/>
  <p:tag name="KSO_WM_DIAGRAM_MAX_ITEMCNT" val="6"/>
  <p:tag name="KSO_WM_DIAGRAM_MIN_ITEMCNT" val="2"/>
  <p:tag name="KSO_WM_DIAGRAM_VIRTUALLY_FRAME" val="{&quot;height&quot;:338.89960629921256,&quot;left&quot;:75.6,&quot;top&quot;:135.70015748031497,&quot;width&quot;:810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理解您的思想"/>
  <p:tag name="KSO_WM_UNIT_TEXT_FILL_FORE_SCHEMECOLOR_INDEX" val="1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250_2*l_h_a*1_1_1"/>
  <p:tag name="KSO_WM_TEMPLATE_CATEGORY" val="diagram"/>
  <p:tag name="KSO_WM_TEMPLATE_INDEX" val="2023125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7"/>
  <p:tag name="KSO_WM_DIAGRAM_MAX_ITEMCNT" val="6"/>
  <p:tag name="KSO_WM_DIAGRAM_MIN_ITEMCNT" val="2"/>
  <p:tag name="KSO_WM_DIAGRAM_VIRTUALLY_FRAME" val="{&quot;height&quot;:338.89960629921256,&quot;left&quot;:75.6,&quot;top&quot;:135.70015748031497,&quot;width&quot;:810.75}"/>
  <p:tag name="KSO_WM_DIAGRAM_COLOR_MATCH_VALUE" val="{&quot;shape&quot;:{&quot;fill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10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UNIT_SHADOW_SCHEMECOLOR_INDEX" val="10"/>
  <p:tag name="KSO_WM_UNIT_USESOURCEFORMAT_APPLY" val="1"/>
</p:tagLst>
</file>

<file path=ppt/tags/tag18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250_2*l_h_a*1_2_1"/>
  <p:tag name="KSO_WM_TEMPLATE_CATEGORY" val="diagram"/>
  <p:tag name="KSO_WM_TEMPLATE_INDEX" val="2023125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8.89960629921256,&quot;left&quot;:75.6,&quot;top&quot;:135.70015748031497,&quot;width&quot;:810.75}"/>
  <p:tag name="KSO_WM_DIAGRAM_COLOR_MATCH_VALUE" val="{&quot;shape&quot;:{&quot;fill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10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UNIT_SHADOW_SCHEMECOLOR_INDEX" val="10"/>
  <p:tag name="KSO_WM_UNIT_USESOURCEFORMAT_APPLY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1250_2*l_h_i*1_3_1"/>
  <p:tag name="KSO_WM_TEMPLATE_CATEGORY" val="diagram"/>
  <p:tag name="KSO_WM_TEMPLATE_INDEX" val="2023125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338.89960629921256,&quot;left&quot;:75.6,&quot;top&quot;:135.70015748031497,&quot;width&quot;:810.7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10,&quot;pos&quot;:0,&quot;transparency&quot;:0},{&quot;brightness&quot;:0.4000000059604645,&quot;colorType&quot;:1,&quot;foreColorIndex&quot;:10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10"/>
  <p:tag name="KSO_WM_UNIT_USESOURCEFORMAT_APPLY" val="1"/>
</p:tagLst>
</file>

<file path=ppt/tags/tag18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250_2*l_h_f*1_3_1"/>
  <p:tag name="KSO_WM_TEMPLATE_CATEGORY" val="diagram"/>
  <p:tag name="KSO_WM_TEMPLATE_INDEX" val="2023125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84"/>
  <p:tag name="KSO_WM_DIAGRAM_MAX_ITEMCNT" val="6"/>
  <p:tag name="KSO_WM_DIAGRAM_MIN_ITEMCNT" val="2"/>
  <p:tag name="KSO_WM_DIAGRAM_VIRTUALLY_FRAME" val="{&quot;height&quot;:338.89960629921256,&quot;left&quot;:75.6,&quot;top&quot;:135.70015748031497,&quot;width&quot;:810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理解您的思想"/>
  <p:tag name="KSO_WM_UNIT_TEXT_FILL_FORE_SCHEMECOLOR_INDEX" val="1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250_2*l_h_a*1_3_1"/>
  <p:tag name="KSO_WM_TEMPLATE_CATEGORY" val="diagram"/>
  <p:tag name="KSO_WM_TEMPLATE_INDEX" val="2023125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38.89960629921256,&quot;left&quot;:75.6,&quot;top&quot;:135.70015748031497,&quot;width&quot;:810.75}"/>
  <p:tag name="KSO_WM_DIAGRAM_COLOR_MATCH_VALUE" val="{&quot;shape&quot;:{&quot;fill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10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UNIT_SHADOW_SCHEMECOLOR_INDEX" val="10"/>
  <p:tag name="KSO_WM_UNIT_USESOURCEFORMAT_APPLY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1250_2*l_h_i*1_3_1"/>
  <p:tag name="KSO_WM_TEMPLATE_CATEGORY" val="diagram"/>
  <p:tag name="KSO_WM_TEMPLATE_INDEX" val="2023125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294.34960629921255,&quot;left&quot;:75.6,&quot;top&quot;:161.15015748031496,&quot;width&quot;:810.7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10,&quot;pos&quot;:0,&quot;transparency&quot;:0},{&quot;brightness&quot;:0.4000000059604645,&quot;colorType&quot;:1,&quot;foreColorIndex&quot;:10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10"/>
  <p:tag name="KSO_WM_UNIT_USESOURCEFORMAT_APPLY" val="1"/>
</p:tagLst>
</file>

<file path=ppt/tags/tag1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250_2*l_h_a*1_3_1"/>
  <p:tag name="KSO_WM_TEMPLATE_CATEGORY" val="diagram"/>
  <p:tag name="KSO_WM_TEMPLATE_INDEX" val="2023125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94.34960629921255,&quot;left&quot;:75.6,&quot;top&quot;:161.15015748031496,&quot;width&quot;:810.75}"/>
  <p:tag name="KSO_WM_DIAGRAM_COLOR_MATCH_VALUE" val="{&quot;shape&quot;:{&quot;fill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10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UNIT_SHADOW_SCHEMECOLOR_INDEX" val="10"/>
  <p:tag name="KSO_WM_UNIT_USESOURCEFORMAT_APPLY" val="1"/>
</p:tagLst>
</file>

<file path=ppt/tags/tag18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250_2*l_h_f*1_3_1"/>
  <p:tag name="KSO_WM_TEMPLATE_CATEGORY" val="diagram"/>
  <p:tag name="KSO_WM_TEMPLATE_INDEX" val="2023125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84"/>
  <p:tag name="KSO_WM_DIAGRAM_MAX_ITEMCNT" val="6"/>
  <p:tag name="KSO_WM_DIAGRAM_MIN_ITEMCNT" val="2"/>
  <p:tag name="KSO_WM_DIAGRAM_VIRTUALLY_FRAME" val="{&quot;height&quot;:294.34960629921255,&quot;left&quot;:75.6,&quot;top&quot;:161.15015748031496,&quot;width&quot;:810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理解您的思想"/>
  <p:tag name="KSO_WM_UNIT_TEXT_FILL_FORE_SCHEMECOLOR_INDEX" val="1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250_2*l_h_f*1_2_1"/>
  <p:tag name="KSO_WM_TEMPLATE_CATEGORY" val="diagram"/>
  <p:tag name="KSO_WM_TEMPLATE_INDEX" val="2023125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84"/>
  <p:tag name="KSO_WM_DIAGRAM_MAX_ITEMCNT" val="6"/>
  <p:tag name="KSO_WM_DIAGRAM_MIN_ITEMCNT" val="2"/>
  <p:tag name="KSO_WM_DIAGRAM_VIRTUALLY_FRAME" val="{&quot;height&quot;:338.89960629921256,&quot;left&quot;:75.6,&quot;top&quot;:135.70015748031497,&quot;width&quot;:810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理解您的思想"/>
  <p:tag name="KSO_WM_UNIT_TEXT_FILL_FORE_SCHEMECOLOR_INDEX" val="1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SLIDE_ID" val="diagram20231250_5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6"/>
  <p:tag name="KSO_WM_SLIDE_INDEX" val="5"/>
  <p:tag name="KSO_WM_SLIDE_SIZE" val="810.7*201.25"/>
  <p:tag name="KSO_WM_SLIDE_POSITION" val="74.8*214.45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250"/>
  <p:tag name="KSO_WM_SLIDE_LAYOUT" val="a_l"/>
  <p:tag name="KSO_WM_SLIDE_LAYOUT_CNT" val="1_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354_7*e*1"/>
  <p:tag name="KSO_WM_TEMPLATE_CATEGORY" val="custom"/>
  <p:tag name="KSO_WM_TEMPLATE_INDEX" val="20233354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PART ONE"/>
</p:tagLst>
</file>

<file path=ppt/tags/tag191.xml><?xml version="1.0" encoding="utf-8"?>
<p:tagLst xmlns:p="http://schemas.openxmlformats.org/presentationml/2006/main">
  <p:tag name="KSO_WM_SLIDE_ID" val="custom20233354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354"/>
  <p:tag name="KSO_WM_SLIDE_TYPE" val="sectionTitle"/>
  <p:tag name="KSO_WM_SLIDE_SUBTYPE" val="pureTxt"/>
  <p:tag name="KSO_WM_SLIDE_LAYOUT" val="a_e"/>
  <p:tag name="KSO_WM_SLIDE_LAYOUT_CNT" val="1_1"/>
</p:tagLst>
</file>

<file path=ppt/tags/tag1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custom20236946_1*i*5"/>
  <p:tag name="KSO_WM_TEMPLATE_CATEGORY" val="custom"/>
  <p:tag name="KSO_WM_TEMPLATE_INDEX" val="20236946"/>
  <p:tag name="KSO_WM_UNIT_LAYERLEVEL" val="1"/>
  <p:tag name="KSO_WM_TAG_VERSION" val="3.0"/>
  <p:tag name="KSO_WM_BEAUTIFY_FLAG" val="#wm#"/>
</p:tagLst>
</file>

<file path=ppt/tags/tag194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195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354_7*e*1"/>
  <p:tag name="KSO_WM_TEMPLATE_CATEGORY" val="custom"/>
  <p:tag name="KSO_WM_TEMPLATE_INDEX" val="20233354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PART ONE"/>
</p:tagLst>
</file>

<file path=ppt/tags/tag196.xml><?xml version="1.0" encoding="utf-8"?>
<p:tagLst xmlns:p="http://schemas.openxmlformats.org/presentationml/2006/main">
  <p:tag name="KSO_WM_SLIDE_ID" val="custom20233354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354"/>
  <p:tag name="KSO_WM_SLIDE_TYPE" val="sectionTitle"/>
  <p:tag name="KSO_WM_SLIDE_SUBTYPE" val="pureTxt"/>
  <p:tag name="KSO_WM_SLIDE_LAYOUT" val="a_e"/>
  <p:tag name="KSO_WM_SLIDE_LAYOUT_CNT" val="1_1"/>
</p:tagLst>
</file>

<file path=ppt/tags/tag197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354_7*e*1"/>
  <p:tag name="KSO_WM_TEMPLATE_CATEGORY" val="custom"/>
  <p:tag name="KSO_WM_TEMPLATE_INDEX" val="20233354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PART ONE"/>
</p:tagLst>
</file>

<file path=ppt/tags/tag198.xml><?xml version="1.0" encoding="utf-8"?>
<p:tagLst xmlns:p="http://schemas.openxmlformats.org/presentationml/2006/main">
  <p:tag name="KSO_WM_SLIDE_ID" val="custom20233354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354"/>
  <p:tag name="KSO_WM_SLIDE_TYPE" val="sectionTitle"/>
  <p:tag name="KSO_WM_SLIDE_SUBTYPE" val="pureTxt"/>
  <p:tag name="KSO_WM_SLIDE_LAYOUT" val="a_e"/>
  <p:tag name="KSO_WM_SLIDE_LAYOUT_CNT" val="1_1"/>
</p:tagLst>
</file>

<file path=ppt/tags/tag1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00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02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04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06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0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08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0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10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12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14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15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354_7*e*1"/>
  <p:tag name="KSO_WM_TEMPLATE_CATEGORY" val="custom"/>
  <p:tag name="KSO_WM_TEMPLATE_INDEX" val="20233354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PART ONE"/>
</p:tagLst>
</file>

<file path=ppt/tags/tag216.xml><?xml version="1.0" encoding="utf-8"?>
<p:tagLst xmlns:p="http://schemas.openxmlformats.org/presentationml/2006/main">
  <p:tag name="KSO_WM_SLIDE_ID" val="custom20233354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354"/>
  <p:tag name="KSO_WM_SLIDE_TYPE" val="sectionTitle"/>
  <p:tag name="KSO_WM_SLIDE_SUBTYPE" val="pureTxt"/>
  <p:tag name="KSO_WM_SLIDE_LAYOUT" val="a_e"/>
  <p:tag name="KSO_WM_SLIDE_LAYOUT_CNT" val="1_1"/>
</p:tagLst>
</file>

<file path=ppt/tags/tag217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354_7*e*1"/>
  <p:tag name="KSO_WM_TEMPLATE_CATEGORY" val="custom"/>
  <p:tag name="KSO_WM_TEMPLATE_INDEX" val="20233354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PART ONE"/>
</p:tagLst>
</file>

<file path=ppt/tags/tag218.xml><?xml version="1.0" encoding="utf-8"?>
<p:tagLst xmlns:p="http://schemas.openxmlformats.org/presentationml/2006/main">
  <p:tag name="KSO_WM_SLIDE_ID" val="custom20233354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354"/>
  <p:tag name="KSO_WM_SLIDE_TYPE" val="sectionTitle"/>
  <p:tag name="KSO_WM_SLIDE_SUBTYPE" val="pureTxt"/>
  <p:tag name="KSO_WM_SLIDE_LAYOUT" val="a_e"/>
  <p:tag name="KSO_WM_SLIDE_LAYOUT_CNT" val="1_1"/>
</p:tagLst>
</file>

<file path=ppt/tags/tag2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1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69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2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3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223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1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69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2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3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228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1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69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2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3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233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3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1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69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2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3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238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39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354_7*e*1"/>
  <p:tag name="KSO_WM_TEMPLATE_CATEGORY" val="custom"/>
  <p:tag name="KSO_WM_TEMPLATE_INDEX" val="20233354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PART ONE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240.xml><?xml version="1.0" encoding="utf-8"?>
<p:tagLst xmlns:p="http://schemas.openxmlformats.org/presentationml/2006/main">
  <p:tag name="KSO_WM_SLIDE_ID" val="custom20233354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354"/>
  <p:tag name="KSO_WM_SLIDE_TYPE" val="sectionTitle"/>
  <p:tag name="KSO_WM_SLIDE_SUBTYPE" val="pureTxt"/>
  <p:tag name="KSO_WM_SLIDE_LAYOUT" val="a_e"/>
  <p:tag name="KSO_WM_SLIDE_LAYOUT_CNT" val="1_1"/>
</p:tagLst>
</file>

<file path=ppt/tags/tag241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354_7*e*1"/>
  <p:tag name="KSO_WM_TEMPLATE_CATEGORY" val="custom"/>
  <p:tag name="KSO_WM_TEMPLATE_INDEX" val="20233354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PART ONE"/>
</p:tagLst>
</file>

<file path=ppt/tags/tag242.xml><?xml version="1.0" encoding="utf-8"?>
<p:tagLst xmlns:p="http://schemas.openxmlformats.org/presentationml/2006/main">
  <p:tag name="KSO_WM_SLIDE_ID" val="custom20233354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354"/>
  <p:tag name="KSO_WM_SLIDE_TYPE" val="sectionTitle"/>
  <p:tag name="KSO_WM_SLIDE_SUBTYPE" val="pureTxt"/>
  <p:tag name="KSO_WM_SLIDE_LAYOUT" val="a_e"/>
  <p:tag name="KSO_WM_SLIDE_LAYOUT_CNT" val="1_1"/>
</p:tagLst>
</file>

<file path=ppt/tags/tag2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44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1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69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2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3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249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2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2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50,&quot;left&quot;:69.84519435612238,&quot;top&quot;:149.23960187296225,&quot;width&quot;:577.654805643877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3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50,&quot;left&quot;:69.84519435612238,&quot;top&quot;:149.23960187296225,&quot;width&quot;:577.654805643877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253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2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50,&quot;left&quot;:69.84519435612238,&quot;top&quot;:149.23960187296225,&quot;width&quot;:577.654805643877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3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50,&quot;left&quot;:69.84519435612238,&quot;top&quot;:149.23960187296225,&quot;width&quot;:577.654805643877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257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1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69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2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3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262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63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3354_7*e*1"/>
  <p:tag name="KSO_WM_TEMPLATE_CATEGORY" val="custom"/>
  <p:tag name="KSO_WM_TEMPLATE_INDEX" val="20233354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  <p:tag name="KSO_WM_UNIT_PRESET_TEXT" val="PART ONE"/>
</p:tagLst>
</file>

<file path=ppt/tags/tag264.xml><?xml version="1.0" encoding="utf-8"?>
<p:tagLst xmlns:p="http://schemas.openxmlformats.org/presentationml/2006/main">
  <p:tag name="KSO_WM_SLIDE_ID" val="custom20233354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3354"/>
  <p:tag name="KSO_WM_SLIDE_TYPE" val="sectionTitle"/>
  <p:tag name="KSO_WM_SLIDE_SUBTYPE" val="pureTxt"/>
  <p:tag name="KSO_WM_SLIDE_LAYOUT" val="a_e"/>
  <p:tag name="KSO_WM_SLIDE_LAYOUT_CNT" val="1_1"/>
</p:tagLst>
</file>

<file path=ppt/tags/tag2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6946_1*a*1"/>
  <p:tag name="KSO_WM_TEMPLATE_CATEGORY" val="custom"/>
  <p:tag name="KSO_WM_TEMPLATE_INDEX" val="20236946"/>
  <p:tag name="KSO_WM_UNIT_LAYERLEVEL" val="1"/>
  <p:tag name="KSO_WM_TAG_VERSION" val="3.0"/>
  <p:tag name="KSO_WM_BEAUTIFY_FLAG" val="#wm#"/>
  <p:tag name="KSO_WM_UNIT_PRESET_TEXT" val="单击此处添加标题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1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69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2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42_2*l_h_x*1_3_1"/>
  <p:tag name="KSO_WM_TEMPLATE_CATEGORY" val="diagram"/>
  <p:tag name="KSO_WM_TEMPLATE_INDEX" val="20236942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23.62496948242205,&quot;left&quot;:69.84519435612238,&quot;top&quot;:149.23960187296225,&quot;width&quot;:550.054805643877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269.xml><?xml version="1.0" encoding="utf-8"?>
<p:tagLst xmlns:p="http://schemas.openxmlformats.org/presentationml/2006/main">
  <p:tag name="KSO_WM_SLIDE_ID" val="custom2023694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3"/>
  <p:tag name="KSO_WM_SLIDE_INDEX" val="1"/>
  <p:tag name="KSO_WM_SLIDE_SIZE" val="359.948*287.294"/>
  <p:tag name="KSO_WM_SLIDE_POSITION" val="69.8452*167.40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6946"/>
  <p:tag name="KSO_WM_SLIDE_LAYOUT" val="a_d_l"/>
  <p:tag name="KSO_WM_SLIDE_LAYOUT_CNT" val="1_3_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354_9*a*1"/>
  <p:tag name="KSO_WM_TEMPLATE_CATEGORY" val="custom"/>
  <p:tag name="KSO_WM_TEMPLATE_INDEX" val="20233354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1"/>
  <p:tag name="KSO_WM_UNIT_TYPE" val="a"/>
  <p:tag name="KSO_WM_UNIT_INDEX" val="1"/>
  <p:tag name="KSO_WM_UNIT_PRESET_TEXT" val="感谢指正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354_9*i*1"/>
  <p:tag name="KSO_WM_TEMPLATE_CATEGORY" val="custom"/>
  <p:tag name="KSO_WM_TEMPLATE_INDEX" val="20233354"/>
  <p:tag name="KSO_WM_UNIT_LAYERLEVEL" val="1"/>
  <p:tag name="KSO_WM_TAG_VERSION" val="3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3354_9*i*2"/>
  <p:tag name="KSO_WM_TEMPLATE_CATEGORY" val="custom"/>
  <p:tag name="KSO_WM_TEMPLATE_INDEX" val="20233354"/>
  <p:tag name="KSO_WM_UNIT_LAYERLEVEL" val="1"/>
  <p:tag name="KSO_WM_TAG_VERSION" val="3.0"/>
  <p:tag name="KSO_WM_BEAUTIFY_FLAG" val="#wm#"/>
</p:tagLst>
</file>

<file path=ppt/tags/tag273.xml><?xml version="1.0" encoding="utf-8"?>
<p:tagLst xmlns:p="http://schemas.openxmlformats.org/presentationml/2006/main">
  <p:tag name="KSO_WM_SLIDE_ID" val="custom20233354_9"/>
  <p:tag name="KSO_WM_TEMPLATE_SUBCATEGORY" val="29"/>
  <p:tag name="KSO_WM_TEMPLATE_MASTER_TYPE" val="0"/>
  <p:tag name="KSO_WM_TEMPLATE_COLOR_TYPE" val="0"/>
  <p:tag name="KSO_WM_SLIDE_ITEM_CNT" val="0"/>
  <p:tag name="KSO_WM_SLIDE_INDEX" val="9"/>
  <p:tag name="KSO_WM_TAG_VERSION" val="3.0"/>
  <p:tag name="KSO_WM_BEAUTIFY_FLAG" val="#wm#"/>
  <p:tag name="KSO_WM_TEMPLATE_CATEGORY" val="custom"/>
  <p:tag name="KSO_WM_TEMPLATE_INDEX" val="20233354"/>
  <p:tag name="KSO_WM_SLIDE_TYPE" val="endPage"/>
  <p:tag name="KSO_WM_SLIDE_SUBTYPE" val="pureTxt"/>
  <p:tag name="KSO_WM_SLIDE_LAYOUT" val="a_f"/>
  <p:tag name="KSO_WM_SLIDE_LAYOUT_CNT" val="1_1"/>
</p:tagLst>
</file>

<file path=ppt/tags/tag275.xml><?xml version="1.0" encoding="utf-8"?>
<p:tagLst xmlns:p="http://schemas.openxmlformats.org/presentationml/2006/main">
  <p:tag name="commondata" val="eyJoZGlkIjoiYWRkY2Q1ODJhMDc2NjA3Njk4MmE0Y2M3NzkwMjk0ZTEifQ==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5"/>
  <p:tag name="KSO_WM_UNIT_LAYERLEVEL" val="1"/>
  <p:tag name="KSO_WM_TAG_VERSION" val="3.0"/>
  <p:tag name="KSO_WM_BEAUTIFY_FLAG" val="#wm#"/>
  <p:tag name="KSO_WM_UNIT_TYPE" val="i"/>
  <p:tag name="KSO_WM_UNIT_INDEX" val="5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29"/>
  <p:tag name="KSO_WM_TEMPLATE_CATEGORY" val="custom"/>
  <p:tag name="KSO_WM_TEMPLATE_INDEX" val="20233354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TEMPLATE_CATEGORY" val="custom"/>
  <p:tag name="KSO_WM_TEMPLATE_INDEX" val="20233354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354"/>
  <p:tag name="KSO_WM_TEMPLATE_THUMBS_INDEX" val="1、9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5"/>
  <p:tag name="KSO_WM_UNIT_LAYERLEVEL" val="1"/>
  <p:tag name="KSO_WM_TAG_VERSION" val="3.0"/>
  <p:tag name="KSO_WM_BEAUTIFY_FLAG" val="#wm#"/>
  <p:tag name="KSO_WM_UNIT_TYPE" val="i"/>
  <p:tag name="KSO_WM_UNIT_INDEX" val="5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BEAUTIFY_FLAG" val="#wm#"/>
  <p:tag name="KSO_WM_UNIT_TYPE" val="i"/>
  <p:tag name="KSO_WM_UNIT_INDEX" val="3"/>
</p:tagLst>
</file>

<file path=ppt/theme/theme1.xml><?xml version="1.0" encoding="utf-8"?>
<a:theme xmlns:a="http://schemas.openxmlformats.org/drawingml/2006/main" name="Office 主题​​">
  <a:themeElements>
    <a:clrScheme name="自定义 126">
      <a:dk1>
        <a:srgbClr val="000000"/>
      </a:dk1>
      <a:lt1>
        <a:srgbClr val="FFFFFF"/>
      </a:lt1>
      <a:dk2>
        <a:srgbClr val="081119"/>
      </a:dk2>
      <a:lt2>
        <a:srgbClr val="FFFFFF"/>
      </a:lt2>
      <a:accent1>
        <a:srgbClr val="4F65D2"/>
      </a:accent1>
      <a:accent2>
        <a:srgbClr val="4F8BD2"/>
      </a:accent2>
      <a:accent3>
        <a:srgbClr val="735EC8"/>
      </a:accent3>
      <a:accent4>
        <a:srgbClr val="62A7BC"/>
      </a:accent4>
      <a:accent5>
        <a:srgbClr val="7C5BB2"/>
      </a:accent5>
      <a:accent6>
        <a:srgbClr val="6A7EC4"/>
      </a:accent6>
      <a:hlink>
        <a:srgbClr val="658BD5"/>
      </a:hlink>
      <a:folHlink>
        <a:srgbClr val="A16AA5"/>
      </a:folHlink>
    </a:clrScheme>
    <a:fontScheme name="自定义 68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081119"/>
      </a:dk2>
      <a:lt2>
        <a:srgbClr val="FFFFFF"/>
      </a:lt2>
      <a:accent1>
        <a:srgbClr val="4F65D2"/>
      </a:accent1>
      <a:accent2>
        <a:srgbClr val="4F8BD2"/>
      </a:accent2>
      <a:accent3>
        <a:srgbClr val="735EC8"/>
      </a:accent3>
      <a:accent4>
        <a:srgbClr val="62A7BC"/>
      </a:accent4>
      <a:accent5>
        <a:srgbClr val="7C5BB2"/>
      </a:accent5>
      <a:accent6>
        <a:srgbClr val="6A7EC4"/>
      </a:accent6>
      <a:hlink>
        <a:srgbClr val="658BD5"/>
      </a:hlink>
      <a:folHlink>
        <a:srgbClr val="A16AA5"/>
      </a:folHlink>
    </a:clrScheme>
    <a:fontScheme name="自定义 68">
      <a:majorFont>
        <a:latin typeface="微软雅黑"/>
        <a:ea typeface=""/>
        <a:cs typeface=""/>
      </a:majorFont>
      <a:minorFont>
        <a:latin typeface="微软雅黑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ECB019B1-382A-4266-B25C-5B523AA43C14-1">
      <extobjdata type="ECB019B1-382A-4266-B25C-5B523AA43C14" data="ewoJIkZpbGVJZCIgOiAiMzA1MzY0OTkwMjU2IiwKCSJHcm91cElkIiA6ICIxNDA2ODkyMzQiLAoJIkltYWdlIiA6ICJpVkJPUncwS0dnb0FBQUFOU1VoRVVnQUFCYk1BQUFKR0NBWUFBQUJoZ3hneUFBQUFBWE5TUjBJQXJzNGM2UUFBSUFCSlJFRlVlSnpzM1h0NFhGVzVQL0R2dS9iazFrdmsxaFJxRU1FQU5UUXplKzFSdk1KUEJSWGxJb0pRRVFRRUZGREFjMEFRQlJVVTVlSkJPWUp5bFl0VUVFVUZFUlZGNUNncXlKbTlkNlp0VG9Fb0tJWGVLNlp0bXNsazF2djdZMmJLTkoyWlROSzBDUDErbmlkUGs3M1hXbnROWG1aNDk4cmFhd0Z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TlHL0plNms3OEVxVVRxZWJkdGxsbDNmTW1ERmorYkpseS9LMXlsbHJkNXM1YzJaUFoyZG4wNUlsUy80NW5tdDBkM2RQVzdGaVJjMjJ4eU9kVHIrbW82T2pjOW15WlNzcWprM1plZWVkWnkxZHV2UmZFMmh2cDVrelo3NHprVWdzSGhnWUdLbHl2bW5ublhlZXU4TU9PNnhjc1dMRjJvbjJlKys5OTU2KzY2NjdmbVRwMHFXOUUyMmpDaThJZ25ObnpacTFhc21TSlN2SFU1RngzenB4SjlxU2VucDZlbWJObXZXcXBVdVhycTVUelBpKy85YVpNMmZ1MXRuWnVXVEpraVZ1UE5mbzZ1cHFYNzE2ZFc0enV3b0FDSUpndi9iMjluK3VXclZxdUh6TTkvMDlseTVkT2dCZ1hQMENBR3Z0QVRObnpteGF0bXpacW1ybmZkOS82eTY3N05LNWRPblNwUk5wdjZMZmIrN282SmkxYk5teTV5YmF4bWpXMnU1WnMyWjliTW1TSlg4Y2IxM0dmZXZFbldneU1lOWl2czI0TTk4bUlxSnRrM21wTy9CS2xNL25Bd0MvTmNZY1dLdE1NcG5zRUpFL2U1NzNCMVU5Ynp6dEIwSHcrdGJXMW9YVzJudTZ1cnBhTnJlL3FucTI1M2tMckxVSGxJOFZDb1dqQUR4dHJUMXl2TzA1NTQ0eHh2eThvNlBqcEJyWE8wQkU3bWhwYWZuY1puUWJVNmRPL1pZeDVoYmY5MC9ZbkhZcXBWS3BOSUN2cXVyOXMyZlAzbkU4ZFJuM3JSTjNvaTBwa1VoY0lTSS9yRmZHV251aE1lWVJ6L04razgvbk84ZlRmaEFFVjdTM3R5KzIxdGI4bkdoVU9wM2VDY0JEVTZkTy9VWGxjV1BNcjRJZ3lFeWdTUS9BSFo3blBaeE9wNXVxRlRER2ZFTkVmcDlNSm5lWVFQc0FnSjZlbmowQVBHS011YjI3dTd0NW91MVVjU21BeTRNZytNL3hWbVRjdDN6Y2lTWWI4eTdtMjdYS01PN010NG1JNkpXTmc5bGJnT2Q1YndOUUFQQS8xYzZuMCttbVJDSnhKNEJwcXZvOUFKK3cxbjY0MGZiRE1IeENWWDhrSW9lMXQ3ZmZ0Sm5kRlZYOWtLbytGMFhSNzhvSGpURW5pTWlhd2NIQlg0KzdRWkZqQVF3TURRM2RWcVBJRVFCUUtCUnFuVy8wT2w4Q01DUWlsNmZUNlZkdFRsdGx2YjI5ZndGd0xvQTlwa3laTXE3K01lNWJKKzVFVzVBQWVET0EzOVlxNFB2K3UwWGtpNnA2dDZyK3kvTzhuM1IyZHJZMWVnRlZ2VlZWQndEY0V3UkJjbk02cTZwSEFFZ0F1TDE4ekZxN1A0QTlWUFhINDIwdkNJSjNpMGlIcWw2WHlXUTJtWkdXU3FWZXJhcjdxdW92czluczhvbjJlLzc4K1g4RGNMMkk3TlhjM0h6T1JOc1piV1JrNUVSVmZRYkFGZGJhdDR5akt1TytGZUpPTk5tWWR6SGZybmFlY1dlK1RVUkVyM3p5VW5mZ2xTU1ZTbG5QODFvQVhLeXFlNGpJUjh2bmhvZUhuMTZ3WU1FeUFDWUlnanRSVERRT0RjUHcxOWJhWHdONHU0Z2NGWWJoZlkxZUx3aUNHd0I4M0RuM3NUaU9iNTFJbjYyMS8wOUVIbmJPZlRXTzR3dUI0dVBXVFUxTldWVzlOcGZMMVozTjBOYlc1aktaekdCM2QzZHpjM1B6RkZYZHkvTzh4d0RjNkp6YlVIZnQyclhyKy92N2M1MmRuVzB6WnN4NEhzQS9WZlZkMWRwY3VYTGxzc1dMRjY5dnNQK1hpY2c3QUh3c0RNUC9HNnQ4T3AyZVVpZ1VQamxXT1dQTVoxWDF6NnI2K3pyRm5vcmorRjdHZmV2SG5XZ3lXV3RuaU1qcm5ITzdHbU4rcUtybmkwajVKamtmaG1FR0tDNk5vYXEvRVpISFJlUzlxcnFmcXY0R3dFUEdtQTlrTXBuQlJxNlhUcWRucStwZkFEeS9ldlZxLzVsbm5obWFZTDkvSnlMN2lzaXNUQ2J6cjlLeEg0dklvZmw4Zm5haFVLZzc4TmpYMXpjRVlLU3JxNnQ5MnJScHhoaHpNNEJEUjBaRzVoaGpsZ0dBNTNsYWJ0djMvYzhaWTc2bXFwOVcxWitOYnMvenZGd21rMW5TWU45bmlFaXZxbDRYUmRHWEc2eHpvS3I2OWNxSVNBRGdJQUJYcVdyTmVJakliYVYvR2ZldEdIZWl5Y0M4aS9rMjQ4NThtNGlJdG0wY3pKNUUxdHBuUkdTM0dxZlBYTDU4K1hjN09qcHVBL0JCVlQwK2lxSTdBV0QyN05rN1Rwa3k1U0VBcndkd1poaUcxemR5dmE2dXJwYnAwNmRuQU13Q3NIY1VSU3ZHcWxPbHp6OFNrY09IaDRmM1dMQmd3Yk9sWTkrclRCRHJVZFZsVVJUdEhBVEJHUUN1cmxQdWMxRVVYUllFd1hHb21FMVd3MEdEZzRQLzI5Ylc5dmV4cmk4aVJsWEhYTDlUUkc0TncvQ003dTd1blZ0Yld5ZmxwbHRWNzQyaTZIREdmZkxpSG9iaEF3Mi9DS0pKNHZ2K2ljYVlXMnFjWGhXRzRVN1cyZ05FNU1lcXV0QVk4Lzd5UUY4UUJKOVExZXNBUEZvb0ZJN09ack9MRzd6bXNjYVllWlUzdU9PUlNxWDI4VHh2Z2FwZUgwWFJhYVUyOXhTUlJTTFMwRk5YcW5wNkZFWFhCVUd3RWtEVng3eFZOUmRGVVNzQXNkWStLU0pkZFpwOE5BekR0MWhycndSdzZsalhGeEZQVlFzTmRIV3ZLSXFldDlaZUp5Smp0dHNJNTV3RjREUHVreGYzOGI0V29vbGkzc1Y4dXdyR25mazJFUkZ0UXhJdmRRZGVZZDVZS0JUbWVKNzNFSUFqaDRhRy9sUSswZGJXdHQyTUdUTWVCckN2cWw3cG5IczJsVXE5dlh6ZU9mZEZFYmxGUks2ejFyNXZaR1RrN05LajJEWDE5L2ZuZk4rLzFCZ3pUMVcvQXVDMDhYUTJtVXgyaXNqaEFINWFUckNTeWVRY0FNZXE2b01pTXRZbVdtZUl5SERsQVZXOUhrRGxUWDJIaUp4WjhmUFpxdnFDaUh4aGRHT3EraDRST2JSUUtBdzNOemNQaWNpdEZlZTJGNUdQQUhnVXdFWnJnb3BzOGplWjB3Q3NBTERoY1d2bjNKOHFDNmpxdDNLNTNBVmp2TDZhV2xwYUtqZXJZZHduS2U3amVSMUVrMlhseXBWM3RiZTMvNnFscGVXN0FMYlA1WEpIbE04bEVna1hCTUduVUp6cHUxUkV2and5TXRLVFNxVUFBSVZDb2MvenZOc0FuT2g1WHRiMy9iUGpPTDRkeFVlZ2E0cmorUHZXMm90RTVETys3OThVeC9FejQrbXpNYWI4L3ZwV3hiRkxWSFZFVlM4WGtacUREcW82UjBTT0JEQmNjZXdwQU44YlZmVERBTG9Bd1BmOXcwU2tTMVh2RUpFL1YybjJLbFVkTHJYMXFERm13enFqcXZwZUVka2R3SFdqSzQzNi9FNERlTE9xL2t4RW5pMGZkTTV0TlBONWVIaDRaK2ZjdWxxdnI1NldscGF6UmVSaWdIRXZIWnUwdUJOdFJjeTdtRzh6N2tYTXQ0bUlhSnZFd2V4SkZFWFJpaUFJdWdFTURnd00zTi9mMzU4RGdDQUlqbFBWYjZPNFJ2azlJbktPNTNtYnJCT3FxditqcWsrSnlDbE5UVTBIVzJ1UGlhTG83bnJYRkpFM2xmNDkyZmY5SytNNGZxclIvaVlTaWM4QVNLaHFXRDdtZWQ3WFJXUzRVQ2ljMk52YisxeXR1a0VRZEtucUZ3SGNPYW8vdDRaaCtHajU1MlF5T1NlUlNKd0pBTDd2dngrQUZaR0x3ekM4Wm5TYjF0cnRBQndxSXJuZTN0NTFBTTRvbit2dTdtNXViVzA5SE1EZnd6QThZM1Rkc2xRcXRaZm5lWjlTMVh1aUtLcFpEa0MrcjY5dndqdDhXMnMzZk0rNFQxN2NHMzBOUkpPcDlManRrTFgyalFDdTd1dnJXd29VTjVBcURWZ2VwS3IzaWNqK0FIN2xlZDRtYmFqcTV3Qjh5aGh6U3hBRVo0UmgrQ2JVR2RoTXA5TTdPZWYyS00ybXZRakFpWTMyMTFvN1MwU09MODJlN1FNMkxJVnhGSUJ2UjFIMHhYcjFneUNZQjJBa2w4dHQyRUJRUlA0V2h1RWxvNjdqb3pTb0tTS2ZCL0F2WTh3bnk3T1RSN1Y1RllBY0FNUngvQ01BUDZvNGR3R0FTMFRrbWt3bXM2ak82N3BEUk42Y3krVk9MY2VnR3VmY3VvbCtmbHRyTjl6RU0rNlRHM2VpcllWNUYvTnR4cjJJK1RZUkVXMnJPSmc5eVZUMTNRQiszOTdlZnJpMTlwd29pdll0blZybm5EczRuODh2Ykc1dW5sS3Rybk11bjgxbTEvbSsvMU1SK2V5S0ZTdnViK0NTaDZqcWFnRGJpY2lGQUJyYWFkeGF1NXVxbmw0NXk4SmFlNHlJSEtTcVYxWW1XTmJhYzZTNHpseDV3eFdvNnNsU3JIeGpJOWNURVEvQUZhcTZXbFd2cWxNR3hwaE5rcXkrdnI3aElBZ2VVZFYzb3JnOGp0Wm9ZLzlTL3g2cWR0N3p2QnlBQjFSMTBlelpzM2RzYTJzYjEwN2ZoVUxoeG13Mit3U0FYd1BZa0p3eTd0VnRidHlKdGhiZjkxTWlNbU5rWk9UWFFSRDhRVlZ2Tk1iY3JhcXpBSHduaXFLenVycTZwazZiTnEzcVVnNXhISzlKcDlQWE91ZXVSbkZUcXJvemRBdUZ3c0hHR0FOZ3BZZ2NGd1RCSldFWTlqZlNWeWx1eHRXRzBpQmlPcDF1VXRVYkFhd3p4bnl0WEM2ZFRyOUtWUjhBY0V2NXNXcmY5N2REY1MzUisrb05HRmNxZlVic3E2cGZDc053a3dITkVxL1dEYktxUGlRaUtCUUs3d0pRY3pBYndINnEybGVuWHdzQlBEQTRPRGhpclQwR3habmNqZnA3RkVWWE8rZis1bm5lQTRWQ1lRQmczT3ZaM0xnVGJVbk11NnBqdnMyNE05OG1JcUp0QVFlekoxSHB4dktkQUw1VWVreHZMd0FJdzNCZVQwL1AvZlBuei85bnFlaFlqM2ZsalRFZkhXdHpqaUFJOWdPd3U2cGVEV0FYRWZsSVQwL1B4V005TmdjQUl2SlZBTTJqanJVRGVIWndjUERpVWNkM0IvQW12TGpHdWdBNFRsWC9Fa1ZSZHF4ckFZQ3F0cWpxUGNhWVowVmtKd0FEQURaNkhObzUxMlNNUVQ2ZnIvcjdVZFdmaXNoN3JMWHZpcUxvdDlYS0dHTStvS3JEUTBORFZaUHJVZ3dPQW9DZW5wNDkwTUFqZzZYa3J4VUFFb25FZ3dDZWlLTG9zUEo1eHIyMnlZZzcwZFlneFkzOVZtZXoyY2V0dFh1S3lBNlpUR2F3cDZmbkhlWDNjSDkvLzBDOU52TDUvQTZKUk9MV01BeXJmdjVVTXNZY2orSk42OXpTNDhhZkIzRFNXUFZLbXdodVZNNDV0eDJBRVFBWGpkcUlyd25BbTV4ekQxWWNPd3BBVzJrUXRDR3ErZzhBOXc0T0RuNHpuVTYvTHBQSi9IVlVrVVNwWE5YM2NCUkZmN0hXUG0rTU9RYkFkNnFWQ1lJZ0RhQlRWYStzMVk4b2lxNUdhYzNRN2JmZi9nQVVsOE1ZUzF0cEZ2UmpBSzd1N2UzOUlZQWZsazh5N3JWdGJ0eUp0aFRtWGJVeDN3YkF1RFBmSmlLaVY3eUdOZ3VpeGpqbjlnZlE3cHpiNUMvOWlVUmliaEFFV3ZsbHJWMEtGRy9pZmQvZk1HTkJSTzVUMWNOR3R6R2FxcDVjK3ZjdUFKY0RTRFExTlowL1ZyMVVLdlVlRk5kcml5dVBoMkY0L2NEQXdKd25ubmhpelZpWHp1ZnpieFdSTVhjcHJ6QVl4L0dGK1h6K1R3Q3lRUkJjWHFWTUUxQjd4a0F1bDV1SFluSjJWclh6cFZrUTd3ZHc5NkpGaTFhTjFhSDU4K2YvTFlxaWFmVytWUFZvVlgwV3hjR0hidzhNRFB4cGREdU1lMTJiSFhlaXJVRkVEZ0h3SzR5Nitacy9mLzQvcmJWTHE3eVBUd09BSUFqT1RTYVRid0lBei9QbW9tS2d0SlprTXJtN3FyNVRWWDhYaHVGREl2SUxBTWRaYTJ0dGJMV2htODY1bTFDODBWMVFQaGhGMFFwanpOdWlLUHJ2c2E0ZHgvSE56cmxEb2locWVQT25PSTcvR0VYUjRWT25UcjFXVlIvMWZmKzFsZWM3T3p1YlN0L1dlZzhYQUZ3UDRPM0paREtvVmtCVlQxZFZkYzdkMEVpZm9pZzZwZDVuOS9EdzhHdEU1RFlSVVZWOVVsV3JicmJJdU5ldHM3bHhKOW9pbUhmVnhYeWJjV2UrVFVSRXIzaWNtVDJKUk9TRHF2b2NnTHlJN0FqQStMNy8ycEdSa2ZJalkvOVhTdjVnakRrV3dKa0E0Snl6eHBoekFGemE2TFhtekpteks0QmpBTXlQNC9pUEFHQ3RmVkJFVGd5QzRJcGFqeTEzZDNkUE04YmNvS3JybkhObmx6WlIyYUMvdjMrZ3RQN2FLUUN1R2QxT2QzZjN0T2JtNXZNQlBCNkc0YjFWTG5HcTcvdUhsSDh3eHN5b1BEbC8vdndGUVJEOEZzQm5yTFh6b3lpcTNIaXFicExWMTllMzF2Zjk3NHJJcDMzZmYyTWN4NCtQS3ZJWkVUR0ZRdUhhYXZYSEl3aUNMZ0RmUlBIeHdqODY1NDZPNHppdVZwWnhCN0FGNDA2MHBTV1R5UTVWZmF1cTN1djcvbXRGeEZQVkhYemZmKzM2OWV2TE4rcW5PdWQrRFFER21BMmZQYXI2NlVRaXNSN0ZtYjhOOFR6dnZOTGp3OWNDZ0hQdVVtUE13YVZsSkdyTzByWFduaUVpYjFQVmI1VSthL1lzbjh0a01vTUFFQVRCbDFUMTJTaUtiaDVkMy9mOWR4aGpqZy9EOEdScyt1ajRucjd2YjdSMnNvanNvL3BpTVZYOXRvak1OY2I4ckx1Nys2M2xkVkJiVzF1YlN1VnJ2b2R6dWR3TnJhMnQ1M3VlZHhHQWpRWVI1c3laczZ1SUhLT3FEL1gyOWo1WnE0MEdHV3Z0SjBUa0VsVnRWZFV2REE4UFg5blgxN2ZKVERUR0hjQVdqanZSbHNDOEN3RHpiY1lkekxlSmlHamJ4Wm5aazBoVk8wWGsxY2FZcHdGY0FtQzZNZWJwcHFhbWNoSTRITWZ4TTNFY1A2T3FZODVrcUtlcHFlbnpJdEpjdVM2YXFsNEVvRWxWTDZ0VnI3bTVPU0VpTTFYMVBNL3pucTFXcHJTUnlLY0xoVUpMbGRQREluS2lNZVlyZVBGeHVFcHpSZVEveWw4QVBqcnF2T1p5dVJNQS9BUEFEYjd2KytVVHhwZ1dBTWpuODBPMStwL1A1eThSa2RYR21KdFE4Y2VZSUFqU0luSTZnSi8zOXZZK1VxdCtJNnkxS1ZWZG9LcHZkTTZkR0VYUmZyVVNhNEJ4TDltaWNTZmFrb3d4czBURUdHTytYbm9mN3lRaVh6REdQRDFseXBSakFjQTV0N3ppZlZ4M1hlUjYwdW4wYXdCOFRGV2ZMdCtveG5IOFIxVjlVRlZQQ0lJZ1dhZjZxd0g4ZFhCd3NPb3M0MlF5MlFuZ0N5SnlVSTNYdVErQWoxbHJqNnh5ZXJmSzkzRHBmYnhuWllFb2l2NnNxdWNENkdsdGJiMnBmSHo2OU9rdEFLQ3FOZC9EZlgxOVMxWDFNaEU1TkpWS0hWMTVycW1wNmVyU3dQTzQxbFN0SmdpQ08wVGtXbFY5T0ovUHZ6Nk80MHVyRFdRRGpIdkpGbzA3MFpiQXZBc0E4MjNHbmZrMkVSRnR3emd6ZXhLSnlPY0toY0ovQVlEbmVSOVExZE9jYys4RE1HeU1DUUQwQkVId1FxbDRzNnJXWFllekZ0LzNmUkg1dUtvK1Zma1g5emlPL3hnRXdjOUY1TWdnQ040Ymh1RW1qeFBIY2Z5Q3RmWVRjUnpmWHBvTnNaR3VycTUyVlQxV1JIN1gyOXU3Y1BUNTBzWXcvdzNnQ3QvM0Q0dmplUFNzZ1hkRlVUUjZsKzM1bFFVV0xseTRPcFZLbldpTSthMkkzTlhkM1ozdTYrdGJxNnJOSW9KRUlsRnp4c0RDaFF0WFcydlBGNUdickxYZmlLTG9MTi8zdDFQVjIwUWtQekl5VXZXUnlESnI3ZWtBWGxXdmpJanNBYUJGVlI4VGtWMnN0Wit0VS9ZWEFCajNMUngzb2kzSk9mZVVxdTVYL3RrWWN5K0FlYzY1SCtYeitmNldscGFMakRIZkQ0SWdEd0NxMnI0WjEvcW1pTFNVYm9vM0RJNnE2dWRGNURGVnZSYkEyMUZsMHkzbjNNMEFmdkxFRTArc0NZSk5WK3Z3UE85VUFKNnFYbFB0MnN1WEw3KzVvNlBqSWdBWEFMaDcxT2tIb3lqYWFERFVXbnMzZ0VNcWowVlI5STBnQ0E0R01EY0lnb2ZDTUx6Qk9kZnNlZDZZTTNUWHJGbHorZlRwMHovcWVkNjNVNmxVM052Yis2VHYreDhYa1ErbzZ2VlZadjl0ME5QVDA1TklKQTZ1MXo0QXFPcStJaklJNEgrYm1wcU90ZGJXS2pmZ25MdU5jZC95Y1NlYWJNeTNBVERmWnR6QmZKdUlpTFpkSE15ZVJHRVkvbC81ZTJ2dEhCRXBsR2N0V0dzREFIOEZjRHdBT09jK0tDSU43WWhkcWJ1N3UxbEVia1R4eHZWY0ZEZC8ycUJRS0p4ampIa1BnT3ZUNlhRcWs4bjhhM1FiVVJUZFhxdjk2ZE9ubnlBaVV3RlV2U2tHZ0lHQmdldmIyOXN2a09MR1ZkVWVnUnRUYjIvdjc2eTExd0Y0ZnlLUmVDMkFCU0xTQmdCcjE2NnR1eUZMRkVYZnRkWWVLQ0puQmtHd1NsWGZWWG9zK3VSc052djBHSmYrcklpTXRUNHBBRUJFRHNPb3grRkhjODZ0ak9ONHcwdzF4cjIrellrNzBaYVN6V2JYQWRnd3c4eGFteGVScHl2ZXh3QndNWURmbDRwc3NsNW5JNElnT0FMQUVRQXlVUlROcXp3WHgvSGoxdHJ2aWNnSnZ1K2ZGY2Z4SnVzZzExdUNvL1FaY1FxQStWRVUvYjVhbWNXTEY2L3Y2T2k0UmtRdXN0YStMNHFpWDA3Z1plakl5TWpKbnVkbFZYVTJBSGllMXdZQXFscjNQZHpmMzU5TEpwTnpFNG5FSDR3eEQvaSsvelZqekxVQUZxeFpzK2E4ZW5VOXowdUxTTU9QaURkUTlybHNOdnNkTU82Tm1uRGNpU1liOCszR01kOGVIOGFkaUlqbzVZSExqR3hoNlhSNmlyVTJWVW9nQnNNd2ZEUU13MGRGWkt3a3NLcVdscGIvRXBFM3FPcmRWZjVhWDc3cHZVSkVkaXR0R0RVZUNRRG5xT3JmYTZ6VEJxQzQzaHVBRzBSa1gydnQvdU84eGdhNVhPNjhOV3ZXSkxQWmJIbERxNm1xcXYzOS9XUE9HRml4WXNWSkFFSUFGNG5JL3FwNmFiVzFRa2N6eG5RUERRMU5yL2RWWG05UFZjOFpxMndjeDdkV3V3N2pYdHZteEoxb0s1SmtNdG5wKy82ZUFPQ2NlN0w4UGdhUUgyOWpQVDA5ZXdDNEdjQ0ljKzRVak5wd0VBQUtoY0o1QUZhSnlPVkJFS1RIMDM1emMvTUpBSFoyem4yclhybkJ3Y0ZyQUF5SnlMbmphYjlTYVJCajd6aU96d1lBVloxYU9qWG1EWEkybXcwQm5DUWlyelhHM0FCZ2hZZ2NYUHA4cVNtTzQzbGpmUjRQRFExTlIzRndldFZZNVl3eGU5VzRGT05ldytiRW5XaExZOTVWRy9QdHhqSHVSRVJFTHcrY21UMkpTbzlMN3k0aXV3SjRBNEJYT2VmV2lvZ0F1RkJFOXJiV2x0ZUMyM0c4N1Z0cnp4S1JNMVgxbWVIaDRWTnJsY3ZsY2w5cGFXazVWRVErNVB2K0pYRWNWMTFuczByL2p5dk5vdmhQVkR3R1hZMXo3anNpY2s3cHhyanFiTEN4bERlUktsUFZhUUFHRzZuYjBkRnhKSURYVkJ6YVA1bE16cWxJMktvcWI1WlZqKy83NjBVRUlqSTh1bzgxeWpQdTQ3QTVjU2ZhRXNwTFdJaklycXE2cTRqc29LcFhKaEtKYjVTWGJoQ1JiMXByTHlwOXY2UHFKcXRCMUdTdG5RSGdseWcrY24xMnJUVkJzOW5zOGxRcTlVblA4KzVTMVorbDArbTNaREtaZnpSd0NjOFk4MWxWWGJaMjdkcWFNOElBWU5HaVJhdXN0WGVJeUVsQkVLVERNTXcwL0VJcVJGSDBmUGw3VlowbUlsRFZNZC9IMXRwWkFPWldIR3BYMWJrb2JnQTJVcjBXQUdDa2tjOWphMjFCUkRiNW5LbUdjUisvaWNhZGFESXg3eG9mNXR1TllkeUppSWhlUGpnemV4S1ZFbzZ6QUhTak9GTnBQWUJqQzRYQ20xUjFsYW91QTNCWjZhdHluYlc4cXRaTjRvSWcrQlNBcXdDc2NjNGRzWERod3RXMXl2YjE5UTA3NTQ0R01HQ011Y0JhKzVVR3VtK01NZWVyNmd0RFEwTmp6alNJNC9nWkFQZXA2c0hWMW9TYm9Ca0ExdFVyRUFUQmU0TWcrRE9BMjFYVlU5VlRWUFVPRVhsYklwR0lneUQ0d1hobnRtMHV4bjJ6alJsM29pM0o4N3dlQUY4RGNJaUlOS040azNrWGdJUHkrZndscFdJL3hvdnY0OHIvWHRjQnFMckJJQUNrMCtsZEFQeEdSUFlDTUM4TXcyL1c2MHR2Yis4UFZmVjZFWm5sbkh1NFBFTzRIdC8zUHd6Z2RRQ3VhV1RHbGFwZVhmcjMwMk9WYmRBTUFCQ1JtdS9qZERxOWs3WDJVZ0JQQVBpZ3F0N25uRHRPVmRjQXVNSmErMVFRQkdja2s4bXB0ZHFZYkl6N1poc3o3a1JiQXZPdXpjWjhleFRHbllpSTZPV0ZNN01uMGZyMTY5K3lhTkdpMVFEVVdudWFpRndXUmRHZHdJYTEzRjZJb3VnSHBaKzNRMm1EcFRpT2J3TndXN1UyMCtsMGszUHVNZ0JuaThnUWdNTjdlM3Vqc2ZyUzI5djdaQkFFUndPNFQwUXV0TmFtbkhPbjkvYjJQbGVqaWdGd3VZaE1xVEk3b3RwdTJuRE9YV3lNdVRvTXcvNktUYWtlc3RadWVJeGFSQnI2ZzBrNm5YNk5xbmFqK0NqalJycTZ1dHFuVFp0Mm5JaDhBa0FLeFFHSFc0d3hGMlF5bVNVQXZtdXR2VXRFcmtCeHh0OWNhMjB2Z084WlkrNXVjSWJiaXk5V1pCY0FVTlY2c3dRM1lOd0JiSUc0RTIwdEsxZXUvT25NbVRPbmxXZVNXV3VYaXNoajVjMmRyTFZRMVVmaU9MNm45UE5WNWJwUkZPMWRxOTFVS21WVjlSNFJlUTJBKzBYa3BFYjZrOHZsem1wcGFYbWRpQndJNEM5QkVKd1podUgzVVdWelFBQlExY2RWOWRyMTY5ZGZXM25jT1ZlYXNMYXhPSTVqYSszSnc4UEQ5MVFjUHRCYXU5Rm5nSWkwTnZJNWFJeDVYNm44Sm85MXAxS3BmWTB4cDZycWgwVmtDb3BybXA0U1JkRmRBSkJPcHg5d3puMVpSRDRPNEdyUDh5NjExdjVFVmVkNW52ZHdKcE1aMTlJZUlySnpvNS9kakR1QUxSUjNvaTJKZVJjQTV0dU1PNWh2RXhIUnRvdUQyWk5vMGFKRnE4WlRYa1NxM2FDS2lCam5uRXNtazFPZGN3K1gxbTU3UVVRT0M4UHdENDIySDRiaEE3N3ZIMjJNdVZORUR2VTg3dzNkM2QxNzFYaVVieVFNdzF1cUhQY0FKRXN6R2paS05tc2tlNzhDc0x6aTUrMEJIRjFaSUFpQzQxVDFuU0l5VkVwZ3B6am5EaFdSSmxYOU9RQjBkbmEyelpneDQzQVJPUXJBUVFEYVVKeFpjVHVBeTZJbzZxdHNNNHFpbndINGhlLzd4eGxqemhHUkZJQXJWZlhLSUFqbXErclh5Z251YUVFUXpGWFZrMFZrdFJhZklYOHZBS2pxb21ybFIyUGNBVXhTM0lsZUNvc1hMMTYvZVBIaWNkV3A4VDVPcUtvREFHdnRSd0hjQktCWlZlODB4cHpRNk1Cc1gxL2ZjREtaUE56enZIdEY1QUFBdDF0clowWlJkR1cxOHFVMVBEOVpwWS9sdTk4WFJwK3JzdWJwOHdCK01lcll1d0c4dXZ4RE9wMmU0cHk3VGtUV3Erb3dBQldSdlFHOEI4QXE1OXlqQUpCS3BmWVJrV09NTVI4Q3NEY0FxT3BUSW5LbGlOeGMrWHZJWkRJckFYelM5LzF2aXNoNUluSWNnT05GNUhoVlhXT3RmV0J3Y1BDa0o1NTRZazIxMTI2dC9XVnBBR0t0cXU1ZXV0Ny9WQ3M3R3VNT1lCTGpUclMxTU84Q3dIeDdUSXc3ODIwaUlucmw0bUQyVm1hdDdWYlZEaEU1R01BS0FFaWxVbTgzeHJ4VFJQNVorcXQ1a3pIbTJUaU8xL20rL3djUmFTa1VDa2RsczlrbnhudTlPSTd2U1NhVDcvQThieDZBc3hwY2MvUnNLZTZnL2EvUyttb2QyUFJtdDVZcm9pamFjR09iVENibkpCS0pqWklzNTF5ck1lWWtBS2lZUFRha3F0Zm1jcmtyQUtDMXRkVUJPQnZBRzFUMU9WVzlWVld2clRQakFRQkdTaHZFM0ZyYWZmMFVBQjlRMVIzeStmenY2dFJiQitEQVluY0Vxcm9hd05mak9INjR3ZGM4SnNhOXNiZ1QvYnRTMVdacjdZR3F1ajJLNzQwVkFHQ3QvU0tBdFFCR1JPUkVBTThDUUtGUWVNVHp2QmNBZkN1S29xK2h4dXphV3JMWjdMcDBPdjArVmYyNnFscGpUTjBOL2tyRVdyc01RRTVFY25oeG5kTkdCbmY3b2lnNnJmS0F0Zlp1VkF4cVpqS1pRV3Z0dXdDOHVuTG1yNnIyQWZoa0hNY3ZBSUF4WnJhSVhBQ2dvS3EvQkhCZEZFVS9SNVhORDh2aU9INEt3TWV0dFo5SGNZUElFd0hNQnRCYmF5QzdaQ2NVMTA2RmlJd0F5QUNZckdVMEdIYzBIbmVpZnlmTXU1aHZnM0ZudmsxRVJLOVlITXplZXZJQUJrV2tSMFErQldCUVZmOFRBSXd4clFBdVF2RVJ0R0hsdmo1SUFBQWdBRWxFUVZSVi9Va1VSYjhFZ0RpT3orM3M3R3hldkhqeCtvbGVPSnZOUG9iaW9FRGR6VVlxL0JuQVU2cHFST1I1VmYxcExwZTdxRjRGRWJsZFZYODFNRER3N0tockw4Q294K2ZpT0w0SndNM0paTEt0cWFtcExaL1BtMncydXdJVk4vMzkvZjI1ZERwOVpLRlFtQlBIOFFQajZEc0FJSXFpQndFODZQditkcDduN2JoZ3dZSmx0Y3FHWWZoekZILzNVdnAzWE5jYUErTmUwa2pjaWY0ZGljZzZ6L1BXcStvNXhwaXBBTDR6TkRUMDg5SzVBd0hzQndDcStsenBmWTVzTnZ2MDNudnYzVFhHUUd4ZHBSbTkvNEhpeksxRzNzY0s0R2NpTXFmVW55ZFZkVjRjeDQvWHF6UXlNdkxHcHFhbW9kSEhveWo2VUpWam5WMWRYUzNUcGsxckd4NGViazBrRW11eTJleTZVV1YrN1B2K0IxWDE4VEVHUkRZUlJkRUtBSmNEdUR5WlRBYlpiTGJ1NDk1UkZMMng5SzFCOGZWUDJ1Y0o0NzdSc1RIalR2UnZnbmxYQ2ZOdHhwMzVOaEVSRVcwTkhtcXNtMGF2YUl3NzBjdWJvUGcrcG0wTDQwNzA4c1M4YTl2RXVCTVJFUkVSRVJFUkVSRVJFUkVSRVJFUkVSRVJFUkVSRVJFUkVSRVJFUkVSRVJFUkVSRVJFUkVSRVJFUkVSRVJFUkVSRVJFUkVSRVJFUkVSMGJiQmU2azdzQzNaZSsrOXArKzY2NjRmV2JwMGFlOGtOdXNGUVhEdXJGbXpWaTFac21UbGVDcW0wK21tWFhiWjVSMHpac3hZdm16WnNueXRjdGJhM1diT25OblQyZG5adEdUSmtuK081eHJkM2QzVFZxeFlVYlB0OFVpbjA2L3A2T2pvWExaczJZcUtZMU4yM25ubldVdVhMdjNYQk5yYmFlYk1tZTlNSkJLTEJ3WUdScXFjYjlwNTU1M243ckRERGl0WHJGaXhkcUw5WnR5Slh2NkNJSGh6UjBmSHJHWExsajAzV1cxYWE3dG56WnIxc1NWTGx2eHh2SFY3ZW5wNlpzMmE5YXFsUzVldXJsUE0rTDcvMXBrelorN1cyZG01Wk1tU0pXNDgxK2pxNm1wZnZYcDFicng5cXlZSWd2M2EyOXYvdVdyVnF1SHlNZC8zOTF5NmRPa0FnSEgxQ3dDc3RRZk1uRG16YWRteVphdXFuZmQ5LzYyNzdMSkw1OUtsUzVkT3BQMktmalB1UkM4enpMczJEL1B0ald3emNTY2lJbm81TVM5MUI3WWxVNmRPL1pZeDVoYmY5MCtZckRaVHFWUWF3RmRWOWY3WnMyZnZPSjY2K1h3K0FQQmJZOHlCdGNva2s4a09FZm16NTNsL1VOWHp4dE4rRUFTdmIyMXRYV2l0dmFlcnE2dGxQSFdyVWRXelBjOWJZSzA5b0h5c1VDZ2NCZUJwYSsyUjQyM1BPWGVNTWVibkhSMGRKOVc0M2dFaWNrZExTOHZuTnFQYmpEdlJ5MXhQVDg4ZUFCNHh4dHplM2QzZFBJbE5Yd3JnOGlBSS9uTzhGUk9KeEJVaThzTjZaYXkxRnhwakh2RTg3emY1Zkw1elBPMEhRWEJGZTN2N1ltdHR6YytKUnFYVDZaMEFQRFIxNnRSZlZCNDN4dndxQ0lMTUJKcjBBTnpoZWQ3RDZYUzZxVm9CWTh3M1JPVDN5V1J5aHdtMEQ0QnhIMi9maVA1ZE1PL2FQTXkzWDdRdHhaMklpT2psaElQWlc1R0lmQW5Ba0loY25rNm5YelVaYmZiMjl2NEZ3TGtBOXBneVpjcHQ0Nm5yZWQ3YkFCUUEvRSsxOCtsMHVpbVJTTndKWUpxcWZnL0FKNnkxSDI2MC9UQU1uMURWSDRuSVllM3Q3VGVOcDI5VmlLcCtTRldmaTZMb2QrV0R4cGdUUkdUTjRPRGdyOGZkb01peEFBYUdob1pxL2Q2T0FJQkNvVEN1MzJ1VjZ6RHVSQzlqOCtmUC94dUE2MFZrcitibTVuTW1xOTJSa1pFVFZmVVpBRmRZYTk4eWpxb0M0TTBBZmx1cmdPLzc3eGFSTDZycTNhcjZMOC96ZnRMWjJkblc2QVZVOVZaVkhRQndUeEFFeVhIMHJWcGJSd0JJQUxpOWZNeGF1eitBUFZUMXgrTnRMd2lDZDR0SWg2cGVsOGxrTnBtUmxrcWxYcTJxKzZycUw3UFo3UEtKOXB0eDM3eTRFNzFVbUhkdEZ1YmJGYmFodUJNUkViMnN5RXZkZ1cyTnRmWXlFWGtIZ0krRllmaC9ZNVZQcDlOVENvWENKOGNxWjR6NXJLcitXVlYvWDZmWVUzRWMzNXRLcGF6bmVTMEFMbGJWUFVUa28rVUN3OFBEVHk5WXNHQVpBQk1Fd1owb0pwaUhobUg0YTJ2dHJ3RzhYVVNPQ3NQd3ZqRmZiRWtRQkRjQStMaHo3bU54SE4vYWFMMUsxdHIvSnlJUE8rZStHc2Z4aFVEeGNldW1wcWFzcWw2YnkrWHF6bVpvYTJ0em1VeG1zTHU3dTdtNXVYbUtxdTdsZWQ1akFHNTB6bTJvdTNidDJ2WDkvZjI1enM3T3Roa3paandQNEorcStxNXFiYTVjdVhMWjRzV0wxemZZZjhhZDZHWE1XanREUkhwVjlib29pcjdjWUowRFZkV3ZWMFpFQWdBSEFiaEtWUWZybEx1dDlPL3JuSE83R21OK3FLcm5pMGo1SmprZmhtRUdLQzZOb2FxL0VaSEhSZVM5cXJxZnF2NEd3RVBHbUE5a01wbWExNm1VVHFkbnErcGZBRHkvZXZWcS81bG5uaGxxcE41bzF0cmZpY2krSWpJcms4bjhxM1RzeHlKeWFENmZuMTBvRk9vT09QZjE5UTBCR09ucTZtcWZObTJhTWNiY0RPRFFrWkdST2NhWVpRRGdlWjZXMi9aOS8zUEdtSytwNnFkVjlXZWoyL004TDVmSlpKWTAySGZHZllKeEozb3BNZTlpdnMyNEV4RVJ2WEp4TUh1U3pKNDllOGUydHJhL2oxVk9SSXlxanJsK3BZamNHb2JoR2QzZDNUdTN0clkyZE5NOUZsVzlONHFpdzYyMXo0aklialdLbmJsOCtmTHZkblIwM0FiZ2c2cDZmQlJGZHdMRjF6aGx5cFNIQUx3ZXdKbGhHRjdmeUhXN3VycGFwaytmbmdFd0M4RGVVUlN0R0t2T2FOYmFING5JNGNQRHczc3NXTERnMmRLeDcxVW1pUFdvNnJJb2luWU9ndUFNQUZmWEtmZTVLSW91QzRMZ09GVE1JcXpob01IQndmOWwzS3ViakxnVGJRM1cyaXNCbkRwV09SSHhWTFhRUUpON1JWSDB2TFgyT2hFWnM5MUdPT2NzQU44WWMwdU5JcXZDTU56SldudUFpUHhZVlJjYVk5NWZIdUFOZ3VBVHFub2RnRWNMaGNMUjJXeDJjU1BYOVgzL1dHUE12TXFCamZGSXBWTDdlSjYzUUZXdmo2TG90RktiZTRySUloRnA2T2t3VlQwOWlxTHJnaUJZQ2FEcVk5NnFtb3VpcUJXQVdHdWZGSkd1T2swK0dvYmhXeGozMmpZMzdrUmJDdlB0MnBodk0rNWd2azFFUk51SXhFdmRnVmVLNXVibUlSSFo4TmR3VmQxZVJENEM0RkVBRzYwSktyTEozeEJPQTdBQ3dJYkhyWjF6ZjZvc29LcmZ5dVZ5RjB5MGZ5MHRMWldibHJ5eFVDak04VHp2SVFCSERnME5iYmhXVzF2YmRqTm16SGdZd0w2cWVxVno3dGxVS3ZYMmluNTlVVVJ1RVpIcnJMWHZHeGtaT2J2MEtIWk4vZjM5T2QvM0x6WEd6RlBWcjVSZWI4T1N5V1NuaUJ3TzRLZmx4RHFaVE00QmNLeXFQaWdpWTIyaWRZYUlERmNlVU5YckFWVGUxSGVJeUprVlA1K3RxaStJeUJkR042YXE3eEdSUXd1RndqRGpYdHZteHAxb2ExSFZSNDB4TFJVL3YxZEVkZ2R3M2VpeW85N0hhUUJ2VnRXZmljaXo1WVBPdVkxbXdBNFBEKy9zbkZzM2tiNjF0TFNjTFNJWEE4REtsU3Z2YW05di8xVkxTOHQzQVd5ZnkrV09LSmRMSkJJdUNJSlBvVGpUZDZtSWZIbGtaS1FubFVvQkFBcUZRcC9uZWJjQk9OSHp2S3p2KzJmSGNYdzdpbzlBMXhUSDhmZXR0UmVKeUdkODM3OHBqdU5ueHROL1kwejVjL1ZiRmNjdVVkVVJWYjFjUkdvT09xanFIQkU1RXNCd3hiR25BSHh2Vk5FUEErZ0NBTi8zRHhPUkxsVzlRMFQrWEtYWnExUjF1TlFXNDE3RDVzYWRhRXRoM2xVYjgrMGl4cDM1TmhFUnZmSnhNSHVTWkxQWmRRRE9LUC9jM2QzZDNOcmFlamlBdjRkaGVFYXRlcWxVYWkvUDh6NmxxdmRFVVZTekhJQjhYMS9maEhmNHR0WnUrRDZLb2hWQkVIUURHQndZR0xpL3Y3OC9Cd0JCRUJ5bnF0OUdjUzMxZTBUa0hNL3pObGtuVkZYL1IxV2ZFcEZUbXBxYURyYldIaE5GMGQzMXJpOGlieXI5ZTdMdisxZkdjZnhVbzMxUEpCS2ZBWkJRMWJCOHpQTzhyNHZJY0tGUU9MRzN0L2U1V25XRElPaFMxUzhDdUhOVWYyNE53L0RSOHMvSlpISk9JcEU0RXdCODMzOC9BQ3NpRjRkaGVNM29OcTIxMndFNFZFUnl2YjI5akhzZG14TjNvcTBsanVNZkFmaFIrZWNnQ0M0QWNJbUlYSlBKWkJiVnFtZXR2VU5FM3B6TDVVN3Q2K3RiV3F1Y2MyN2RSTi9IMXRvTkF3T2x4NnlIckxWdkJIQjErWnJKWkxLak5HQjVrS3JlSnlMN0EvaVY1M21idEtlcW53UHdLV1BNTFVFUW5CR0c0WnRRWjJBem5VN3Y1Snpib3pTTCtpSUFKNDZqNzdORTVQalNyT2srWU1OU0dFY0IrSFlVUlYrc1Z6OElnbmtBUm5LNTNJYU5JMFhrYjJFWVhqTHFPajVLZzlraThua0EvekxHZkxJOE8zbFVtMWNCeUFHTU83WlEzSW0ySk9iYnpMY0J4bjAwNXR0RVJMU3Q0V0QyRnRMWDF6Y2NCTUVqcXZwT0ZKZHowV3JsU2plZlVOV0hxcDMzUEM4SDRBRlZYVlI2dEhKY08zMFhDb1Viczluc0V3QitEV0JEY3FxcTd3YncrL2IyOXNPdHRlZEVVYlJ2NmRRNjU5ekIrWHgrWVhOejg1UnFiVHJuOHRsc2RwM3YrejhWa2MrdVdMSGkvZ2E2Y29pcXJnYXduWWhjQ0tDaG5jYXR0YnVwNnVtVnN5eXN0Y2VJeUVHcWVtVmxZbTJ0UGFlMHpseDV3eFdvNnNsU3JIeGpJOWNURVEvQUZhcTZXbFd2cWxNR3hwamM2SE9NK3lZbUZIZWlsNUtxUGlRaUtCUUs3d0pRYzFBVHdINnEybGRuUUhNaGdBY0dCd2RIckxYSG9EaWp0MUYvajZMb2F1ZmMzenpQZTZCUUtBd0FnTy83S1JHWk1USXk4dXNnQ1A2Z3FqY2FZKzVXMVZrQXZoTkYwVmxkWFYxVHAwMmJWblVKanppTzE2VFQ2V3VkYzFlanVDbFYzUm02aFVMaFlHT01BYkJTUkk0TGd1Q1NNQXo3RzNrQlV0eU1xdzJsd2VOME90MmtxamNDV0dlTStWcTVYRHFkZnBXcVBnRGdsdkpqMWI3dmI0ZmlXcUwzMVJzd3JsVDZmOE8rcXZxbE1BdzNHY2d1OFVSa2s4OXVnSEd2dERseEo5cWFtSGR0Z3ZuMnhtMHc3a1JFUks5QUhNemVnbFQxcHlMeUhtdnR1NklvK20yMU1zYVlENmpxOE5EUVVOVWthLzc4K2Y5RWNaTW85UFQwN0lFR0hoMHJKWCt0QUpCSUpCNEU4RVFVUlllVno1Y0dGTjRKNEV1bHgvVDJBb0F3RE9mMTlQVGNYN29tVVBGb2R3MTVZOHhIeDlxVUpRaUMvUURzcnFwWEE5aEZSRDdTMDlOejhWaVB6WlZleTFjQk5JODYxZzdnMmNIQndZdEhIZDhkd0p2dzRscndBdUE0VmYxTEZFWFpzYTRGQUtyYW9xcjNHR09lRlpHZEFBd0EyT2d4ZU9kY2t6RUcrWHkrNnUrSGNTL2FuTGdUdlpTaUtQcUx0Zlo1WTh3eEFMNVRyVXdRQkdrQW5hcDZaWjEycmtacHpkRHR0OS8rQUJTWHd4aExXMmsyN0dNQXJ1N3Q3ZjBoZ0IrV1QwcHhZNy9WMld6MmNXdnRuaUt5UXlhVEdlenA2WGxIK1QzYzM5OC9VTzhDK1h4K2gwUWljV3NZaGxVL2Z5b1pZNDVIY2JCaWJ1a3g4ODhET0dtc2VxVk5CRGNxNTV6YkRzQUlnSXRHYmNEWUJPQk56cmtISzQ0ZEJhQ3ROUGpkRUZYOUI0QjdCd2NIdjVsT3AxK1h5V1QrT3FwSW9sU3U2bWNjNC82aWljYWQ2S1hBdkt1SStmYW1HSGNpSXFKWEpnNW1iMEc1WEc1ZWEydnI1UURPQXJCSmtsV2FCZkYrQUQ5WXRHalJxckhhS3lVbDArcVZLVDJ5ZDVXSTdBSGd1b0dCZ1QrTkx1T2MyMTlFMnAxejk0dklBWlhuRW9uRTNDQUlycTA4cGk5dTVwSjJ6cjBuanVOTEFVQkU3bFBWendEWTVOSEFVZlZQRmhHbzZsMmxHWEVmYW1wcU9oL0FKK3JWUzZWUzcwRnhuYjVZUlB6eThUQU1yKy9xNnJxenY3OS9UYjM2QURTZno3KzF1Ym01WTR4eWxRYmpPTDZzdkhON0VBVGZEc1B3M0ZGbG1vRHFNMFVBeHIyaS9vVGlUdlJ2b0FEZ2VnQVhKNVBKSUp2TmhxTUxxT3JwQU5RNWQwTWpEVVpSZEFxQVUycWQzMmVmZlhab2FXbjVDb0JUVmZWSkFGVTMzUk9SUTFUMVZ4aDEwejkvL3Z4L1dtdVhpc2pNMGYwc2JaNTQ3c2pJeU8rejJleGpudWZOQmZBWkFEdlY2M015bWR5OWRFUCsyeWlLSGdxQzRCY0FqclBXWGh4RlViMk51TVE1ZDFOcGx0NENBSHVXZmdjcjB1bjAyektaekZnMzhJamorR2JmOTUrUDQvaUJzY3BXMVBramdEOEdRVEJQVmQvcisvNGJLOWQ2N3V6c2JDcDlXL1d6RzR3N2dNMktPOUZMZ25uWGh2ck10eXN3N3N5M2lZam9sYXZxNDZnME9mcjYrdFk2NTc0TDRCRGY5OTlZcGNoblJNUTQ1NjZ0Y201Y2dpRG9Db0xnUG1QTS9RQ1dPK2ZlRUliaEdkVm1hb25JQjFYMU9RQjVFZGtSZ1BGOS83Vno1c3paRlFCVTlmK2NjN3M3NTNaSHhZMjFjODRhWXpaWjI2MmVVcHZIQUpnZngvRWZveWo2WDFWOUVNQ0pRUkIwMWFyWDNkMDl6Umh6ZzZxdWM4NmRQZnA4ZjMvL1FES1puQk1Fd1ZYVjJ1bnU3cDdtKy80bGlVUWlDTU13TS9vOGdGTjkzNytrL0ZWZXY2OXMvdno1QzFCTWpEOWpyVDErVk4yNnlUWGpQdkc0RS8yN3lPVnlOd0JZNzNuZVJhUFB6Wmt6WjFjUk9RYkFRNzI5dlU5dTVxV010ZmEwbHBhV0oxWDFCT2ZjRjNLNVhFOFVSUStPTHBoTUpqdFU5YTJxR3ZtKy8xb1I4VlIxQjkvM1g3djMzbnRQTHhVN3RlSjl2R0ZES2xYOWRDS1JxUFo1VkpQbmVlZEowYlVBNEp5N0ZFQlRhZm1RbXF5MVo0akkyMHByZy9aV25zdGtNb01BUm9JZytKSzF0dXBNWDkvMzN4RUV3WTF4SFA4Q293WnZBZXhaK2RudCsvNGxJckpQWllIU2RiY3p4dnlzdTd0N3c4QkVhMnRyRXdEVVdtWUVZTnlCaWNlZDZLWEN2SXY1TnVQT2ZKdUlpTFl0SE16ZXd2TDUvQ1Vpc3RvWWN4TXFac0lIUVpBV2tkTUIvTHkzdC9lUnpibUd0VGFscWd0VTlZM091Uk9qS05vdmp1TzRWbmxWN1JTUlZ4dGpuZ1p3Q1lEcHhwaW5tNXFhSGk4VkdZN2orSms0anA5UjFURm5NdFRUMU5UMGVSRnBybHdQVDFVdkF0Q2txcGZWcXRmYzNKd1FrWm1xZXA3bmVjOVdLMU5LaUQ5ZEtCUmFxcHdlRnBFVGpURmZ3WXVQUVZhYUt5TC9VZjRDOE5GUjV6V1h5NTBBNEI4QWJ2QjlmOE5NRldOTUN3RGs4L21oV3YxbjNDY1dkNkovRjMxOWZVdFY5VElST1RTVlNoMWRlYTZwcWVscVZXM1Y0cVo2bXlVSWdqdEU1RnBWZlRpZno3OCtqdU5MKy9yNnFzNWNOc2JNRWhGampQbDY2WDI4azRoOHdSano5SlFwVTQ0RkFPZmM4b3IzY2QxMWtldEpwOU92QWZBeFZYMDZETU43Z2VMTVoxVjlVRlZQQ0lJZ1dhZjZxd0g4ZFhCd3NPb3M0MlF5MlFuZ0N5SnlVSTNYdVErQWoxbHJqNnh5ZXJmS3orN1M1L2VlbFFXaUtQcXpxcDRQb0tlMXRmV204dkhwMDZlM0FJQ3ExdnpzWnR3M0srNUVMeG5tWGN5M3diaVhyODk4bTRpSVh2RzR6TWdXdG5EaHd0WFcydk5GNUNacjdUZWlLRHJMOS8zdFZQVTJFY21Qakl5Y1ZhKyt0ZlowQUsrcVY2YjBxRnVMcWo0bUlydFlhejlicCt3dkFIeXVVQ2o4RndCNG52Y0JWVDNOT2ZjK0FNUEdtQUJBVHhBRUw1U3FOS3RxM1hVNGEvRjkzeGVSajZ2cVUxRVVmYTk4UEk3alB3WkI4SE1ST1RJSWd2ZUdZYmpKWStSeEhMOWdyZjFFSE1lM1Y1dFowTlhWMWE2cXg0ckk3M3A3ZXhlT1BsL2FHT2EvQVZ6aCsvNWhjUnpmTzZySXU2SW9HcjI3K3Z6S0Fnc1hMbHlkU3FWT05NYjhWa1R1NnU3dVR2ZjE5YTFWMVdZUlFTS1JxRG03ajNHZldOeUovcDJzV2JQbTh1blRwMy9VODd4dnAxS3B1TGUzOTBuZjl6OHVJaDlRMWV2ak9INjhWdDJlbnA2ZVJDSng4RmpYVU5WOVJXUVF3UDgyTlRVZGE2MnRWVzdBT1hlYnF1NVhQbWFNdVJmQVBPZmNqL0w1Zkg5TFM4dEZ4cGp2QjBHUUw5VnBIL2VMTG5IT2ZWTkVXa28zeFJzR1IxWDE4eUx5bUtwZUMrRHRxTExwbG5QdVpnQS9lZUtKSjlZRVFiQkoyNTdublFyQVU5V3FqMDR2WDc3ODVvNk9qb3NBWEFEZzdsR25INHlpYUtOQmNHdnQzUUFPcVR3V1JkRTNnaUE0R01EY0lBZ2VDc1B3QnVkY3MrZDVkV2RtQTR6N1JPTk85RkppM3NWOG0zRXZZcjVOUkVUYkFnNW1id1ZSRkgzWFdudWdpSndaQk1FcVZYMlhpT3lqcWlkbnM5bW54NmorV1JIWnJaSHJpTWhoQUE2clY4WTV0ektPNHcwejFheTFjMFNrVUo2MVlLME5BUHdWd1BHbDhoOFVrWEh2aU4zZDNkMHNJamVpT0dCeExvcWJmbTFRS0JUT01jYThCOEQxNlhRNmxjbGsvalc2alNpS2JxL1YvdlRwMDA4UWthbW9zNDdjd01EQTllM3Q3UmRJY2VPcTBjbDFRM3A3ZTM5bnJiME93UHNUaWNSckFTd1FrVFlBV0x0MmJkME5XUmozaWNXZDZOOUZmMzkvTHBsTXprMGtFbjh3eGp6ZysvN1hqREhYQWxpd1pzMmE4K3JWOVR3dkxTS1hObnF0QnNvK2w4MW12d05nd3d3emEyMWVSSjZ1ZUI4RHdNVUFmbDhxY24rajE2OFVCTUVSQUk0QWtJbWlhRjdsdVRpT0g3ZldmazlFVHZCOS82dzRqdjk3ZFAxNlMzQ1VQaU5PQVRBL2lxTGZWeXV6ZVBIaTlSMGRIZGVJeUVYVzJ2ZEZVZlRMQ2J3TUhSa1pPZG56dkt5cXpnWUF6L1BhQUVCVjYzNTJNKzRUaXp2UlM0MTVGL050eHIySStUWVJFYjNTY1RCN0sxbXhZc1ZKSFIwZGV3RzRTSXFiZEZ3YVJkSE5ZOVV6eG5Tdlg3Kys3bkl3TFMwdCs0bklMMVQxbk5KNm56WDE5ZlZWZlZRdm5VNVBjYzd0S1NKdHFqb1lodUdqQUdDdDlhdVZIMHRMUzh0L2ljZ2JWUFh1S3JNMDBOdmIrNlMxOWdvUnVkQTVkeE9BbzhiUmZBTEFPYXI2OXlpS2FpYk4vZjM5QTBFUTNDQWk1MXByOTY4MWNES1dYQzUzM3ZEdzhQa1Y2K0pOVlZYdDcrK3ZPN3NQWU54SG45L011Qk50ZGRsc05neUM0Q1FSK1lHSTNBQmdxWWdjWEcyZHpFcHhITS9yN3U0ZVBhdDRFNjJ0cmI4RThQcWhvYUhYMWl2WDF0WTJldTNvTWtrbWs1M0dtRFlBY000OUdjZHgrWDJjSCt2Nm8vWDA5T3dCNEdZQUk4NjVVN0RwbXRVb0ZBcm5KUktKUTBUazhpQUlIcW14VG1wVnpjM05Kd0RZMlRuM2hYcmxCZ2NIcjVreVpjcjVJbkl1Z0lrTVppT2J6VDV0cmQwN2p1UG5BVUJWcDRvSUFOUWRHQ25WWmR4SDJaeTRFMjB0ekxzMnhueTdQc2FkaUlqbzVZbUQyVnRKUjBmSGtRQmVVM0ZvLzJReU9TZWJ6UzZvVjYrMFdWWmR2dSt2RnhHSXlIQmZYOS9hQnNwL1hFUjJGNUZkQWJ3QndLdWNjMnVsZUpkL29ZanNiYTB0cndXMzQxanRqV2F0UFV0RXpsVFZaNGFIaDArdFZTNlh5MzJscGFYbFVCSDVrTy83bDhSeFhIVjkxU3I5UDY0MGkrSS9VZkVZZERYT3VlK0l5RG1sQVpFSkpkZWpmNmVxT2czQW1IRUJHUGRxSmhwM29wZUN0WFlXZ0xrVmg5cFZkUzZBYjJMVVRLaFJSaHA1WDFwckN5S3l5ZWRNTmVVbExFUmtWMVhkVlVSMlVOVXJFNG5FTjhwTGRvaklONjIxRjVXKzMxRzE4ZFVnckxVelVCdzRmaFdBczJ1dENack5acGVuVXFsUGVwNTNsNnIrTEoxT3Z5V1R5ZnlqZ1V0NHhwalBxdXF5dFd2WDFwd0pDQUNMRmkxYVphMjlRMFJPQ29JZ1BkR0IweWlLbmk5L3I2clRTb01jWTM2K011NmIyb3k0RTIwMXpMczJ4WHk3TnNhZGlJam81WWtiUUc1aFFSQzhOd2lDUHdPNFhWVTlWVDFGVmU4UWtiY2xFb2s0Q0lJZkJFR1EzcHA5S2lXYVp3SG9SbkdHMm5vQXh4WUtoVGVwNmlwVlhRYmdzdEpYNVRwcmVWV3RtOFFGUWZBcEFGY0JXT09jTzJMaHdvV3JhNVh0NitzYmRzNGREV0RBR0hPQnRmWXJEWFRmR0dQT1Y5VVhob2FHYmhxcmNCekh6d0M0VDFVUG5zUmR2V2NBV0ZldkFPTSs2WEVuMnFyUzZmUk8xdHBMQVR3QjRJT3FlcDl6N2poVlhRUGdDbXZ0VTBFUW5KRk1KcWR1clQ1NW50Y0Q0R3NBRGhHUlpoUUhGKzRDY0ZBK243K2tWT3pIZVBGOVhQazV0UTVBMVEwR0FTQ2RUdThDNERjaXNoZUFlV0VZZnJOZVgzcDdlMytvcXRlTHlDem4zTU8rNys5WnJ6d0ErTDcvWVFDdkEzQk5JelB0VlBYcTByK2ZIcXRzZzJZQWdJalUvUHhtM0NjLzdrUmJBL011NXR1TSs4YVlieE1SMFNzWloyWnZBVjFkWGUzVHBrMDdUa1ErQVNDRjRvM25MY2FZQ3pLWnpCSUEzN1hXM2lVaVY2QTQ4MnV1dGJZWHdQZU1NWGVQZDZhVGlPd0NBS3BhYjdiWUJ1dlhyMy9Mb2tXTFZnTlFhKzFwSW5KWkZFVjNBaHZXY25zaGlxSWZsSDdlRHFXTnRlSTR2ZzNBYmRYYVRLZlRUYzY1eXdDY0xTSkRBQTd2N2UyTnh1cExiMi92azBFUUhBM2dQaEc1MEZxYmNzNmQzdHZiKzF5TktnYkE1U0l5cGNyc2lHcTdxTU01ZDdFeDV1b3dEUHNyTmlON3lGcTc0VEZxRVdub0R6dnBkUG8xcXRvTklCeDlqbkhmb25FbjJpcFNxZFMreHBoVFZmWERJaklGeGJVdFQ0bWk2QzRBU0tmVER6am52aXdpSHdkd3RlZDVsMXByZjZLcTh6elBlemlUeVl4cmlRY1IyYm5SOS9ES2xTdC9PblBtekdubG1XVFcycVVpOGxoNWN5ZHJMVlQxa1RpTzd5bjlmRlc1YmhSRmU5ZDV6VlpWN3hHUjF3QzRYMFJPYXFRL3VWenVySmFXbHRlSnlJRUEvaElFd1psaEdINGZOVFlIVk5YSFZmWGE5ZXZYWDF0NTNEbFhtckMyc1RpT1kydnR5Y1BEdy9kVUhEN1FXcnZSWjcrSXREYnlPelRHdks5VWZwTTFWQm4zTFJkM29pMkZlUmZ6YlREdWRUSGZKaUtpVnlvT1prK1N6czdPdGhrelpod3VJa2NCT0FoQUc0cC9ZYjhkd0dWUkZQVlZsbytpNkdjQWZ1SDcvbkhHbUhORUpBWGdTbFc5TWdpQythcjZ0WEtpTTFvUUJITlY5V1FSV2EzRlo0bmZDd0NxdXFpUnZpNWF0R2pWZUY2YmlGUzdRUlVSTWM0NWwwd21wenJuSGk2dDNmYUNpQndXaHVFZkdtMC9ETU1IZk44LzJoaHpwNGdjNm5uZUc3cTd1L2VxOFNqZlNCaUd0MVE1N2dGSWxtWTBiSlJzMWtqMmZnVmdlY1hQMndNNHVySkFFQVRIcWVvN1JXU29sTUJPY2M0ZEtpSk5xdnB6Z0hIZmluRW4ybUpTcWRRK0luS01NZitmdlR1UGs2T3U4ei8rL2xUMVhMa0VKQWxIRUpBb09ESXpYZFhpZ2NkUE9id1FFQkZaRkJBUlVCUmRCWFU5ZGpYdXVoNjRxQXNxQkZCQldGenhBaFFGQlhWWFhVV2RyczRBV1pDNG9FUkpDSmNKT2Vibyt2eittSjZrTSttZUt6UGRuWjdYOC9FWU1sM25wK2Y3NlMrZitVN1Z0NExYU3pwWWt0ejlQak83eU15K1dqNVEyZHZiKzRpa2QyU3oyYytiMlFmTTdGUkpwNXZaNmU2K0lZcWlXemR0Mm5UbXZmZmV1NkhTdWFJbytsSHBGOUVuM2YzQTB2bitheUp4cmw2OWV2UHExYXNuOWQ2cWZJNHo3cDZXNGpsTjBwV1NXdDM5RzBFUXZIbWlBN01yVjY0YzZPN3VmbTBZaGplYTJaR1Nyb21pYUhHU0pCZFYycjcwWU1oM1ZJaHhaTlRqaWRIcktzeDUrbGRKUHh5MTdHaEorNDY4S00xTmVwbVpiWGIzQVVsdVpnZExlcm1rUjlNMC9ZMUV1NnRHN1E1TUorb3U2bTNSN3RUYkFJQlpqOEhzYWRMZTNwNUtPbC9TYzl6OUwrNStsYnRmT3M1ZnZvY0toY0pWa3E0cVBZWDdMRW5IdS9zZWc0T0RQeHRqdjQyU2p0SndvU04zZjB6U1p3dUZ3cytuNi8xRVVkVHA3b3ZNN0JoSjZ5U3BwNmZuUlVFUXZNek1IaTlkTGRFU0JNR0RoVUpoWXphYi9ZV1p0UldMeFpQNit2cnVuZXo1Q29YQ0RkM2QzUzhOdy9CYVNlK2U0SnlqNTl2d2s5UC9WcHBYYjVGMkhPU281c0lrU1g0ejhxSzd1L3ZRVENhelhYR2RwbWw3RUFSblNsTFpWWU5iM1AzUy92NytDeVhhdlI3dERreTNJQWdPTWJPUFNDcTYrNDhrWFpZa3lROVU0U0Y0SXdxRnduMlN6bzZpNk1PU3pqU3pNeVFkSW1sRnRRSE5rajAxUEllbXpHeElVcStrNlpwR1ErN2VHa1hSVWU2K3U0Yjd4SFdTRkVYUlJ5VTlLV21vRk91RGtsUXNGbjhaaHVFVGtpNU9rdVNUbXVUVnRYMTlmUnR6dWR5cjNQMno3aDRGUVhEeEJIYXpLSXJXU3VvM3MzNXRtK2QwSW9PN0s1TWtlWHY1Z2lpS3ZxMnl3ZXplM3Q1TlVSUWRJV25mOGl1KzNYMmxwSGNVQ29VbkpOcTlEdTBPN0RUcUx1cHQycDE2R3dBQUJyT255YXBWcS9wenVkeUp4V0x4MEVLaGNLdkdlVkRLYUVtUzNDYnB0bXcydTFzWWhrKzk2NjY3MWxiYk5wL1AvMEREdC85WjZkOUpuV3NjZzVJMm1WbVhtYjFUMGlaM2Y2OGtCVUhRTG1sWjZXOE84QWdBQUNBQVNVUkJWSndEN3Y3ZEpFbCtKRW1GUXVIOVM1WXNhVjI5ZXZYbXFaNjRyNi92RGcwUENrejAvZnhhMG4zdUhwalpYOTM5ZS8zOS9jdkcyc0hNcm5IM1c5YXZYLy9ncUhQZnBWRzNUUllLaFNzbGZiVzd1N3VqcGFXbFkzQndNT2pyNjF1bnNsLzZhZmU2dERzd3JaSWsrVTQybXozQjNYODMyVnR2a3lSWkora3prajdUM2QwZDkvWDFqWG5iYjVJa2g1VytEVFRjbDB6YjFBeG10akVNdzgzdWZrRVFCSE1sZlhuTGxpMC9LSzA3U3RLTEpjbmQvMUw2bkt1dnIrLytndzgrZU9rNEE3RmpLbDNSK3g0Tlg3RTNrYyt4UzdySnpBNHR4Zk1IZDcrMlVDajhicXlkaG9hR0RtdHBhZGt5ZW5tU0pLK3ZzR3pKMHFWTDIrYk5tOWN4TUREUW5zbGtOdlQxOVcwY3RRM3RYdHQyQjNZYWRSZjFOdTArTmRUYkFBQmd0Z3RWWmI0OE5EWGFIZGkxbVlZL3g1aGRhSGRnMTBUZE5UdlI3Z0FBQUFBQUFBQUFBQUFBQUFBQUFBQUFBQUFBQUFBQUFBQUFBQUFBQUFBQUFBQUFBQTJPQndMTm9Gd3U5N1JGaXhZdFdidDI3YnF5WlhQMjJtdXZmZGFzV2ZPM0tSeHZ6OFdMRjc4c2s4bXNYcjkrL1ZDRjlTMTc3YlhYeVh2c3NjY2o2OWF0ZTNLcWNSOTg4TUh6OTl0dnZ6ZXVXYk5teFZTUFVVRVl4L0g3OTlsbm4wY2ZldWloUnlhell5NlhhOWw3NzcxZnVuRGh3b2ZYcmwwN1dHMjdLSXIyWDd4NGNkZVNKVXRhSG5yb29jY25jNDdPenM1NTY5YXRxM3JzeWFEZHR6UGxkZ2ZxS1k3akZ5OVlzT0R4Ung5OWRHQmtXVGFiZmNhYU5XdldTMG9uZTd3b2lvNWN2SGh4eTlxMWF4K3R0RDZielI2Kzk5NTdMMW16WnMyYXFSeS9MTzduTDFxMGFKKzFhOWYrWmFySEdDMktvczU5OXRubkxRODk5TkN2SnJ0dlYxZFgxejc3N1BPVU5XdldQRGJHWmtFMm16MTg4ZUxGK3k5WnN1U2hoeDU2YUZMdmYrblNwUXNlZSt5eC9zbkdWZ250dnMzT3REdFFTOVJkMjZIZXB0MnB0d0VBVFMrb2R3RE56TjNQRDhQd3JpaUtqaHhaVml3V1Q1SjBmeFJGSjA3MmVHbWFuaElFd1E4V0xWcDBacFh6SFdsbTE3VzF0WDFvSjhMVzNMbHpMdzZDNEd2WmJQYk5PM09jY2owOVBUbEovK3J1Tng5eXlDRlBuY3krZzRPRHNhVGJneUE0cXRvMjNkM2RpOHpzMTJFWS9zTGRQekNaNDhkeC9LejI5dmE3b3lpNlllblNwVzJUMmJjUzJuMmJuV2wzb0Y1eXVkeWVrbjQ2ZCs3Y0g1WXZENExnbGppT2U2ZHd5RkRTZFdFWS9qeVh5N1ZVMmlBSWdzK1oyWDkzZDNmdk1ZWGpTNUs2dXJxZUx1bVhRUkJjMDluWjJUclY0MVR3S1VtZmllUDR2WlBkTVpQSlhHaG0xNCsxVFJSRi94Z0V3Uy9ETVB6SjRPRGdrc2tjUDQ3akN4Y3NXTEE2aXFLcS8zK1lLTnA5QjFOdWQ2Q1dxTHUyb2Q2bTNhbTNBUUN6QVlQWk04ZmMvZlh1L3Bja1NYNDJzakFJZ2plYjJZWk5temI5ZU5JSE5IdVRwUFZidG15NXVzb21yNU9rWXJGWWJmMUV6L014U1Z2TTdETzVYTzRwTzNPc0VTdFdyUGl0cFBkTGV2cWNPWE1tRlY4WWhpK1VWSlQwWDVYVzUzSzVsa3dtOHcxSjg5ejk2NUxPaWFMbzd5WjYvSHcrZjYrN2Y4dk1qbHV3WU1HVms0bXRBdHE5ek02ME8xQXY3djQ2U1JsSjE0d3NpNkxvSlpLZTd1N2ZtZXp4NGpnKzJzd1d1ZnRsdmIyOU8xeVIxdFBUczYrN1A5ZmRmOVRYMS9md1ZPTys4ODQ3LzAvU2NqTjdabXRyNndWVFBjNW9RME5EWjdqN0E1SXVqS0xvQlpQWTFTUTlYOUx0MVRiSVpyTkhtOWxIM2YzYjd2NjNNQXkvdTJUSmtvNkpuc0RkcjNMMzlaSnVpT080ZXhLeFZUb1c3VjVtSjlvZHFDWHFyakxVMjdRNzlUWUFZRGJJMUR1QVpoVkYwVXZNYk44MFRmOVZwVnVIdTdxNnVpUzl6TjB2RGNQUU96czc1MVhidjZPakkrM3Q3ZDNVMmRuWjJ0cmFPc2ZkbnlucGVaS3VhRzF0eldTejJkMGs2Y2tubjl5OGF0V3EvaVZMbG5TNCswbVM3ZytDNExGc05udkE2R00rOHNnamExZXZYcjE1dk5oN2Uzdi9IRVhSdjV2WlM5MTlIMG5qM3FxWHkrWG1GSXZGZDR5MVRacW1Db0xnRVhkUHM5bnMrOGJZOUw1Q29YQmpUMDlQRklaaG02Ulh1UHY5UVJBY0VzZXhKR2xnWU9EK3UrNjZhNjJrd04ydmxmUVNTY2NtU2ZMaktJcjJsWFJWSE1jYjgvbjg5OGVMWFZLYUpNbjc0amhlSU9uc2JEWjdlNkZRdUdvQysrMkFkdC9SWk50OXZITUNNODNkVHpHelRXYjJ6YkxGZnk5cGNHaG82TnF4UHNPU3RITGx5aTJTaHBZdVhicGczcng1Z2FSekpBMFZpOFZ2am55R3d6RDAzdDdldjBtU21aMXVadWJ1dDFYNkRJZGgyTi9iMi92UUJHTmZabVlubUZuRks0RXJpYUxvS0hmUGpyUFpyOTM5bFpLT3ptYXpMNnkya1psZFhmcjNvRFJOOXpPejNkeDlYUnpIenk5dE1walA1M3VsNGFreDNQMjdrdjQ3Q0lJM3V2dUwzZjBuQ3hjdXZHbng0c1hIOS9iMmJob3Y5aVJKVnVaeXVhUGMvYmVTcmovZ2dBT3lEenp3d0pZSnZmRlJhUGVLSnR6dVNaS3NxN1llbUNuVVhUdWkzcWJkcWJjQkFNM082aDFBczRxaTZGdG05dHFCZ1lHbjMzWFhYUStXbG4zZHpFNmJ5UDd1dmpaSmtyM2lPRDVQMGlWamJQZWhKRWsrSGNmeHFTcTdtcXlLVjI3YXRPbjNIUjBkZnhydi9HWVd1UHU0ODNlYTJWWDVmUDY4enM3T3ZkcmIyeWYwUy9kNDNQM0dKRWxlRzBYUkEyYTJmNVhOM3ZYd3d3OS9aZEdpUlZkTE9zSGRUMCtTNUJ1U2RNZ2hoengxenB3NVA1WDBMRW52eXVmenl5ZHkzcVZMbDdiTm56Ky9WOUkra2c2ZXlpL210UHZVamJUN2RCd0xtS3FlbnA1bmgyRjRsN3N2VDVMazdkTHduTWxtZG8rWlRlaHVKbmMvTjBtU3krSTRma1JTeGR0OTNiMC9TWkoyU1JaRjBSL01iT2tZaC94TlBwOS9RUlJGRjBsNjIzam5ON1BRM1lzVENQV1pTWkw4TllxaXk4eHMzT05PUkpxbWthUnNFQVJmcTdMSm8vbDhmczhvaW80MHMrKzQrOTFCRUx4NlpJQTNqdU56M1AweVNiOHBGb3R2Nk92cld6MlI4MmF6MlRjRlFYQnRtcWIvV2lnVS9uR3ljZFB1T3lkTjA2aFFLQlNtNDFqQVpGQjNUUjMxOXV4dTkrazRGZ0FBOWNLVjJUT2d1N3Q3aVptOVZ0TDNSZ3FzN3U3dVF5Vzl5ZDF2TTdQeEhxWjBucGtObEM5dzkrV1N5bitwWDJSbTd5cDdmYjY3UDJGbS96VDZZTzcrY2pNN3RsZ3NEclMydG00eHM2dksxdTF1Wm0rVTlCdEoyODBKYXJiRDN6cmVMbW1kcEsyM1c2ZHAraitqem5WeGYzLy9SOFo1ZjFXMXRiV1ZQN1Rrc0dLeGVHZ1loaitWZE9LV0xWdTJucXVqbzJPM2hRc1gvbHpTYzkzOW9qUk5IK3pwNlhsUldWd2ZOYk92bWRsbFVSUzlhbWhvNlB6U3JkaFZyVnExcWorYnpYNHFDSUpyM2YxZlN1OTN3bWozYVd0M29HNkNJQmo1ZkYxY3R1d1Q3ajdrN3A4eHM2cS9mTHI3b1daMm9xU0JzbVgzU2ZyNnFFMy9UdEpTU2NwbXM4ZVoyVkozdjg3TWZsM2hzRjl3OTRIU3NYNFRCTUhXZVViZC9SVm1kcUNreTBidk5PcHpuSlAwZkhlL3ljd2VIRm1ZcHVsMlZ6NFBEQXpzbGFicHhtcnZieXh0Ylczbm05bkhKZW1SUng3NTVvSUZDMjVwYTJ2N2lxVGQrL3Y3WHpleVhTYVRTZU00Zm1mcGZhMHhzMzhlR2hycTZ1bnBrU1FWaThXVllSaGVMZW1NTUF6N3N0bnMrWVZDNFJvTjMvcGVWYUZRK0k4b2lwYVoyZnV5MmV5VmhVTGhnY25FVDd2dmZMc0R0VWJkUmIxTnUwOE85VFlBb0Zrd21EMERNcG5NK3lSbDNEMC9zaXdNdzgrYTJVQ3hXRHhqeFlvVmY2bTJieHpIUzkzOW81SytVYjY4OUpmNTM0eTg3dTd1UGpTVHlieExrckxaN0tzbFJXYjI4WHcrLzhYUng0eWlhRGRKeDVwWi80b1ZLelpLT205a1hXZG5aMnQ3ZS90ckpmMHBuOCtmTjNyZkVUMDlQYzhNdy9DZDduNURraVJWdDVNMHVITGx5aWsvNFR1S29xM2ZKMG15TG83alRrbWIxcTlmZi9PcVZhdjZKU21PNDFQZC9Vc2FudlA5QmpPN0lBekRIZVlKZGZmL2N2Zjd6T3lzbHBhV1k2SW9PaVZKa20rUGRYNHplMTdwMzdkbXM5bUxDb1hDZlJPTm5YYWZubllINmlXS29uM003UFRTMWJNcnBhMVRZWndrNlV0SmtueDByUDNqT0w1VzBsQi9mLy9XQndpYTJmL2w4L2xQakRwUFZxVkJUVFA3c0tTL0JVSHdqcEdyazBjZDh3dVMraVdwVUNoOFM5SzN5dFo5Uk5JbnpPeUx2YjI5OTR6eHZxNHpzK2YzOS9lL2JlWEtsV3VxYlplbTZjYXBmbzZqS05vNk1GQzZ6WHBMRkVXSFNicGs1SnpkM2QyTFNnUFZyM1QzNzV2WlN5VGRFb2JoRHNkejl3OUplbWNRQkYrTDQvaThmRDcvUEkweG9KM0w1ZlpNMC9UcHBhdW9sMGs2WXhLeDArN1QwTzVBclZGM1VXK1BMS1BkSjRaNkd3RFFMQmpNbm1aUkZPM3Y3dWVXLzdVOWlxSlR6T3lWN241UmVZRVZSZEVGWm5aU1BwOGZlZUNLM1AydE5yenpGUk01bjVtRmtpNTA5OGZjL1F0amJLTWdDUHBIcjF1NWN1VkFITWUvZFBlWGFYamFHYTl5akplVTR2dHBwZlZoR1BaTHV0WGQ3em5ra0VPZTJ0SFJNYWtuZlJlTHhTdjYrdnJ1bGZSalNWdUxVM2MvV3RKL0wxaXc0TFZSRkYyUUpNbHpTNnMycG1sNnpPRGc0TjJ0cmExektoMHpUZFBCdnI2K2pkbHM5bnRtOWcvcjFxMjdlUUtodk1iZEg1TzBtNW45bzZRSlBXbWNkcC9lZGdmcXdZWWZ5dFNoMGlCaUxwZHJjZmNySkcwTWd1Q1RJOXZsY3JtbnVQdXRrcjQyY2x0MWFYN04xMG42L2xnRGgrVktmY1J6M2YxaitYeSsycHlab1pudDhCbVdoaitYWnFaaXNYaUVwS3FEbXBKZTdPNHJ4NGpyYmttM2J0cTBhU2lLb2xNMGZFWHZSUDBwU1pKTDBqVDl2ekFNYnkwV2krc2xLWnZOOXBqWndxR2hvUi9IY2Z3TGQ3OGlDSUp2bCtZSC9YS1NKTzlldW5UcDNOTGMwanNvRkFvYmNybmNwV21hWHFMaGg1R05lV1Yyc1ZnOEpnaUNRTklqWm5acUhNZWZ5T2Z6cXlieUJtajM2V3Qzb0Zhb3U2aTN5NWJSN3VPZzNnWUFOQnNHczZlWm1mMnJwTlpSeXhaSWVuRFRwazBmSDdYOFFBMC9iR1NrSWpOSnA3cjdiNU1rNlp2SStkeTl6ZDF2Q0lMZ1FUUGJVOUo2bFI2RU1pSk4wNVlnQ0RRNE9GanhDaXAzLzU2WnZUeUtvaU9TSkxtOTBqWkJFQnp2N2dOYnRteXBXR1RkZWVlZGowdDZwU1IxZFhVOVhSTzRaYkJVL0xWTFVpYVR1VTNTdlVtU0hEZXl2alNnOERKSkh5dmRwdmRNU2Nybjg5ZDJkWFhkWERxblZIWnJkeFdEUVJDY050NURXZUk0ZnJHa0E5MzlFa2w3bTlrYnU3cTZQajdlN1pLbDkwSzdUMU83QS9XUXkrVU9jZmN6eTVlbGFicWJwQ0ZKeTBZOWlLOUYwdlBTTkwydGJObEpranBLZzZBVDR1NS9sblRqcGsyYlBwL0w1UTdxN2UzOTQ2aE5NcVh0S242R2t5VDViUlJGZncyQzRCUkpYNjYwVFJ6SE9VbEwzUDJpYW5Fa1NYS0pTbk9HN3I3NzdrZHFlRHFNOFhTVXJvSytROUlsSzFhc3VGN1M5U01yemV3Vjd2NVlYMS9mNzZJb2VvYVo3ZEhiMjd1cHE2dnJwU045OTZwVnE4WWNBQjBjSE53ams4bGNsYy9uSy9ZLzVZSWdPRjNEZ3hVbmwyNHovN0NrTThmWmpYYWY1bllIYW9XNmkzcTdiQm50WGdIMU5nQ2dtVEdZUFkxNmVucGVydUg1MmdwbWxoMVpucy9ubHk5ZHV2UWJxMWF0MmpET0lYeHdjUER3MXRiV1JaTTQ3YVpDb2ZEcHJxNnVycGFXbHI0NGpyK1V6K2ZmUDJxYkZxbnlGUU9TMU4vZmYyMTdlL3RuSkwxYjBnNUZWdWtxaUZkTCtzOTc3cm5uMGZFQ0toV2pWWjhnTG0yOVplOExadlowU1pldFg3LytmMFp2azZicFM4eHNRWnFtTjV2WmtlWHJNcG5NeVhFY1gxcSt6TGM5ekNXWHB1bkxDNFhDcHlUSnpMN3Y3dStUdE1PdGdhUDJmNnVaeWQyL1dib2k3dlV0TFMwZmxIVE9XUHZSN3NPbXE5MkJPckEwVGE4c1hhMTFsNlJuU01PM1h1ZHl1UmYyOXZhT081VkNvVkQ0YWphYi9XdWhVTGgxb2ljdEZBcS9rdlNyT0k2dmRmZFhaTFBadzhybmVsNnlaRWxMNmR1S24yRU5EOTR1bC9UeDd1N3V1Syt2YjRlcnJkejlYRW1lcHVubEU0a3BTWkt6SkoxVmJmMnpuLzNzUGRyYTJ2NUYwdHZjL1ErU0tqNXMwY3hlNCs2M2FOUXYvWGZlZWVmalVSU3RNYlBGbytNc1BUengvVU5EUS8vZDE5ZDNSeGlHSjB0Nm42UTl4NHE1dTd2N3dOSkF6TzFKa3Z3MGp1TWZTam8xaXFLUEowa3kxb080YVBlUzZXcDNvQmFvdTRaUmJ3K2ozWGRFdlEwQWFIWU1aaytUenM3T2VVRVFYTzd1RzlNMFBiLzBFSld0VnExYXRiNDAvOXBaa3I0NCt2Ym56czdPZWEydHJSK1U5THQ4UG45amhWTzhMWnZOdm1ia1JSQUVDOHRYM25ubm5YZkZjWHk3cFBkRlVYUm5raVRsRDU0YXM4aGF1WExsazlsczlpdG05dmVsWDZwL04ycVQ5NWxaVUN3V0w2MjAvMlRFY2J4VTB1YzFmSHZocjlJMGZVT2hVQ2hVMnRiTVRuRDN2MGdhTkxPblNncXkyZXdCUTBOREk3Y0svbStwK0ZNUUJHK1M5QzVKU3RNMENvTGdBa21mbW1oY2h4NTY2SDZTVHBGMFoybWdRVkVVM1dabVo4UnhmR0cxMjlWcDk0bVpUTHNEdFJaRjBYbG05a0ozdjdqVTF6eGpaRjF2Yis4bVNZcmorR1B1L21DU0pGOGR2WDgybTMxcEVBU241L1A1dDJySFc0aWZrYzFtdDVzNzJjeWU3YjV0TTNmL2twbWRIQVRCVFoyZG5ZZVB6SWZaM3Q3ZVV0cSsycUNtK3Z2N0wyOXZiLzlnR0liTEpHMTN4ZFdoaHg2Nm41bWQ0dTQvWGJGaXhSOG0rT09vSm9paTZCd3orNFM3dDd2N1B3ME1ERnkwY3VYS0hRWjh1N3U3RjduNzRlNStZemFiUGNETVFuZmZJNXZOSHJCNTgrYVJYOVRmbHFicGp5VXBDSUt0ZlkrNy8zMG1rOW1zNFN0L0p5UU13dytVQnFRdmxhUTBUVDhWQk1FeHBlbERxbDZkVGJ0UHlJVGJIYWdGNnE2Sm9kNm0zYW0zQVFETnJPSmNsWmk4MXRiV2pKa3RkdmNQaEdINFlLVnRTZzhTK2Z0aXNkaFdZZldBbVowUkJNRy9hTnZ0Y09WT05yUDNqSHhKT20zVWV1L3Y3Myt6cEQ5THVqeWJ6VzY5WWlFSWdqWkpHaHdjM0ZJdC9zSEJ3VStZMldOQkVGeXBzajl5eEhHY003TnpKZjFneFlvVnY2eTIvMFJFVWRUajduZTUrMkZwbXA2UkpNbUx4eXF3M0gySm1lMGJCTUg5a2o0aGFYNFFCUGUzdExTTUZJRURoVUxoZ1VLaDhJQzdqM3NsdzFoYVdsbytiR2F0NWZQaHVmc3lTUzN1L3VscSs5SHU0NXRzdXdOMXNLK2tQMjdhdEtuaTFhYmQzZDFMSlAyVG1iMnkwdm9nQ0o0dDZTMVJGSjFZWWZYKzVaL2gwdWY0R2VVYkpFbnlhM2Yvb0tTdTl2YjJLMGVXejU4L3YwMlMzTDNxWjNqbHlwVnIzUDNUWm5ac1QwL1BHOHJYdGJTMFhGSWFnSnpVM0pxVnhIRjhuWmxkNnU0L0h4d2NmRmFoVVBoVXRRSE5JQWoyTWJNZ0NJTFBsdnJ2UGMzc240SWd1SC9PbkRsdmtxUTBUUjh1NjcvSG5BOTdMTGxjN21tUzN1THU5NDhNVUJRS2hWKzUrMjN1L3VZNGpydkgySjEySDhkazJoMm9CZXF1OFZGdjArN1Uyd0NBWnNlVjJkT2tVQ2c4RVVYUk9ZVkM0WnJTWDhXM3MzVHAwZ1h1L2lZeis5bUtGU3Z1SHIyKzlJQ1FmNWQwWVRhYlBhNVFLSXkrYXVDSUpFbEdQMlg3enZJTjdyNzc3c2Q2ZW5yT0NJTGdkalA3Wm1kbloyN2x5cFZQdW51cm1TbVR5VlM5eXV2dXUrOStMSXFpRDVyWmxWRVVmUzVKa25kbnM5bmQzUDFxTXhzY0docDY5MWp2UDRxaWN5VTlaYXh0U3JlNnRibjdIV2EyZHhSRi96REd0aitVOUtGaXNmaHZraFNHNGZIdS92WTBUVjhsYVNBSWdsaFNWeHpIVDVSMmFYWDNLVDJBS3B2TlpzM3NiSGUvci94S2kwS2g4S3M0am45Z1ppZkdjZnlLZkQ2L3cyM2t0UHYwdDNzK241L1FQSWJBZEVuVDlLdVN2bnZ2dmZkdWlPTjRoL1ZoR0w1TlV1anVGVytkZnZqaGg3KzZhTkdpWlpJK0l1bmJvMWJmbGlUSmRvT2hVUlI5VzlKcnlwY2xTZks1T0k2UGtYUnlITWMvemVmemw2ZHAyaHFHNFpoWDZFclNoZzBiUGpOLy92elR3akQ4VWs5UFQySEZpaFYveUdhelo1dlo4ZTYrdk1KVllGdDFkWFYxWlRLWlk4WTZ2aVM1KzNQTmJKT2szN2UwdEx3cGlxSnEyNjFQMC9ScWQzL3h5TElnQ0c2VWRHMmFwdDhhSEJ4YzFkYld0aXdJZ3YrSTQzaXd0TStDOGM1ZlRacW1uemV6dHRKZ3lOWkJjWGYvc0puZDRlNlhTbnFSS2p4MGkzYWYzbll2RkFvVjUrOEdwaE4xRi9VMjdWNFo5VFlBWURaaE1Ic2FKVWx5VGJWMTgrZlBmN09aemRVWTg4aXRYNzkrK1lJRkN6NWl3dyt1cW5RTDNMaFdyRmp4c3lpS0xwUDA2a3dtYzRDa3U4eXNRNUtlZlBMSk1SL0lraVRKVjZJb09zck0zaFhIOGFQdWZrVHB0dWkzOXZYMTNUL09xZi9CelBhZlNJeG1kcHhHM1JZOVdwcW1qeFFLaGExWHFrVlJkS2laRlVldVdvaWlLSmIwUjBtbmw3WS93Y3dtOUNUMGNwMmRuYTFtZG9XR0J5emVyK0dIZm0xVkxCWXZDSUxnNVpLVzUzSzVudDdlM3IrTlBnYnRQcjN0TG9uaUdqVTExbFFNcFQ3aUxFbDNKa255MzVXMldiMTY5ZVpGaXhaOTBjeVdSVkgwcWlSSmZqU0ZNSHhvYU9pdFlSajJ1ZnNoa2hTR1lZY2t1ZnVZbitGVnExYjFkM2QzbjV6SlpINFJCTUd0Mld6MmswRVFYQ3JwcmcwYk5ueGdySDNETU15WjJZUnZFWi9BdG4vcDYrdjdzcVN0VjVoRlVUUm9admVYOWQrUzlIRkpJei9QbXlkNi9uSnhITDlPMHVzazlTWkpjbTM1dWtLaDhMc29pcjV1Wm0vT1pyUHZMaFFLL3o1NmY5cDlldHRkVlI1R0NVdzM2aTdxN2RGbzkyMm90d0VBc3dIVGpOUkdSdElGN3Y2bkt2TzBTUnFlNzAzUzVXYjIzQ2lLWGpMVmsvWDM5MzlndzRZTjNYMTlmWGVWRnMxMWQxKzFhdFdZVjNsSjBycDE2ODZVbEplMHpNeGU0dTZmcWpSWDZHaEJFSFJ1MmJKbC9saGZJL1B0dWZzRjQyMWJLQlN1cW5TZVhDNDNKNHFpbmxMaHVDbWZ6LzhtbjgvL3hzekdLd0lyYW10cit6Y3plNDY3Zjd2Q1ZSb2pneDBYbXRuK2FacGVXZUVRWTZIZHA2bmRnWHBwYlcxOXM2UzkwalM5ZUt6dE5tM2E5RVZKVzh4czlJT2hKcXoweSt6QmhVTGhmRWx5OTdtbFZXUCtnbHphTnkvcFRETTdJQWlDeXlXdE03TmpTdjFMVllWQzRkcnhQcGRidG15WnIrSEI2VWZIMnk0SWdtZFdPWlYxZDNjdnlXYXp6NUNrTkUzL01OSi9TeHFjMkU5b202NnVycWRMK3Fxa29UUk56OUtvQjAxS1VyRlkvSUNrUjgzc00zRWM1eVp6Zk5wOTJ0b2RxQ1hxTHVwdDJwMTZHd0F3QzNCbGRnMWtzOWxUUzM5TmY2L0tib091SkUzVEw1dlpCYVZmakN0ZURUYWVrWWRJalhEM2VaSTJUV1RmUllzV25TanBhV1dMWHRMZDNYMW9XY0ZXMGNqRHNzYVN6V1kzbTVuTWJHQjBqRlcyUDl2TURqU3ovU1E5UjlKVDBqUjkwc3hNMGorYTJjRlJGSTNNQmZmVThZNDNXaFJGN3phemQ3bjdBd01EQTIrcnRsMS9mLysvdExXMUhXdG1yODltczU4b0ZBb1Y1MWV0RUQvdHJzbTNPOUJBd2lBSS9zSGQxejc1NUpOVnJ3aVRwSHZ1dWVmUktJcXVNN016NHpqTzVmUDUzcW1jTUVtU3Y0NTg3Kzd6ekV6dVB1N25MSXFpZlNTZFhMWm9nYnVmck9FSFFRMVYza3VTTkRTUnoyVVVSVVV6MjZHZnFXUmtDZ3N6MjgvZDl6T3pQZHo5b2t3bTg3bVJLVHZNN1BOUkZDMHJmZjlVOXgxbUFSa3Jsb1dTZnFUaFc2N1ByelluYUY5ZjM4TTlQVDN2Q01Qd20rNStVeTZYZTBGdmIrK2ZKM0FLMm4zYjhTZmM3a0M5VVhjTm85NnVqbllIQUtBNWNHWDJ6QXVDSVBpZ3V6K3haY3VXY2E4MEtCUUtEMGo2dnJzZlUybE91Q2xhS0dualdCdkVjZnlLT0k1L0xla2Fkdy9kL1N4M3Y4N01YcGpKWkFweEhQL25aSzlzMjFtbFF2UGRram8xZklYYVprbHZLaGFMejNQM1I5MTlyYVJQbDc3SzU5Y2JkUGN4aTdnNGp0OHA2UXVTTnFScCtycTc3Nzc3c1dyYnJseTVjaUJOMHpkSVdoOEV3VWVpS1BxWENZUlB1d083dUd3MiszZVNEcEwweFlsY2NlWHVsNVQrL2Z0cENtR2hKSmxaMWM5eExwZmJNNHFpVDBtNlY5SUo3djc5TkUxUGRmY05raTZNb3VpK09JN1A2Kzd1bmx2dEdOTXRETU11U1orVTlCb3phOVh3NE1JM0piMXljSER3RTZYTnZxTnQvWGY1Kzlzb3Flb0RCbk81M042U2ZtSm16NVIwYlQ2Zi8veFlzYXhZc2VKNmQxOXVadnVrYWZyemtTdkR4MEs3QTdzazZxNHBvdDdlYWJ0a3V3TUFzQ3ZqeXV5WkYwajZqSm5OcWZCWDhrcFAwMWFhcGg4UGd1Q1NmRDYvcXV5aFZEK05vbWpyYmRSbU5xRS9ST1J5dWFlNWU2ZUdiMm5ienRLbFN4Zk1temZ2VkRNN1IxS1BoZ2NjdmhZRXdVZDZlM3Nma3ZTVktJcSthV1lYYXZqS3I1T2pLRm9oNmV0QkVIeDdnbGU0Ylh1elpudExrcnVQZGJYWVZwczNiMzdCUGZmYzg1Z2tqNkxvN1diMjZTUkp2aUZ0bmNQdmlTUkovclAwZWplVkhxeFZLQlN1bG5SMWxaOUhTNXFtbjVaMHZwbHRrZlRhRlN0V0pPUEZzbUxGaWovRWNmd0dTZDgzczMrTW9xZ25UZE56VjZ4WThaY3F1OUR1MjJLZVZMc0RqY0xkZitmdWwyN2V2UG5TOHVWcG1wWXVXTnRlb1ZBb1JGSDAxb0dCZ1J2S0ZoOFZSZEYyZllDWnRVL2s4eEFFd2F0SzIrOXdXM2RQVDg5emd5QjRtN3YvblpuTjBmQ2NwbWNsU2ZKTlNjcmxjcmVtYWZyUFpuYTJwRXZDTVB4VUZFWGZkZmRyd3pEOGVXOXY3NlNtOWpDenZTYjZHWDdra1VlK3Qzang0bmtqVjVKRlViVEd6TzRZZWFoWEZFVnk5MThXQ29VYlNxKy9NTEp2a2lRSFZ6dHVUMDlQNU80M21OblRKTjFzWm1kT0pKNysvdjUzdDdXMUhXUm1SMG42YlJ6SDc4cm44LytoQ2crRmxHajNVVEZQdU4yQk9xUHUyaFl6OWZZdzJoMEFnQ2JGWVBiTUc4cm44MStyc0R5VTFGMjZvbUc3b3FOS3NYZUxwSWZMWHU4dTZRM2xHOFJ4ZktxN3Y4ek10cFFLbVRscG1oNXJaaTN1L2dOSldySmtTY2ZDaFF0ZmEyWW5TWHFscEE0TlgxbHhqYVJQSjBteXN2eVlTWkxjSk9tSDJXejIxQ0FJTGpDekhra1h1ZnRGY1J6ZjZlNmZIQ2x3UjR2aitHUjNmNnVaUGViRDk1Qy9RcExjL1o0cVA2dnQzSFBQUFk5T1pMc1JabFpwWU1MTUxFalROTzN1N3A2YnB1blBTM1AyUFdGbXgrWHorVjlNOVBqNWZQN1diRGI3aGlBSXZtRm14NFpoK0p6T3pzNW5Wcm1WajNhZllyc0RqYUkwaCtjN1JpODNzNUhmZnA4WXZhN0MzSmQvbGZURFVjdU9sclR2eUl0Y0xqY25UZFBMekd5enV3OUljak03V05MTEpUMmFwdWx2SkttbnArZlpablpLRUFTdmwzU3dKTG43ZldaMmtabDl0WHlnc3JlMzl4Rko3OGhtczU4M3N3K1kyYW1TVGplejA5MTlReFJGdDI3YXRPbk1lKys5ZDBPbDl4NUYwWTlLQXhCUHV2dUJwZlA5VjlVZlZwblZxMWR2WHIxNjlVUTIzYXBLLzUxeDk3UVV6Mm1TcnBUVTZ1N2ZDSUxnelJNZG1GMjVjdVZBZDNmM2E4TXd2TkhNanBSMFRSUkZpNU1rdWFqUzlyVDcxTm9kcURQcUx1cnRjclE3QUFCTmpNSHNHb3FpNkh3YmZvTDIzMHJ6cXkzU2pyL3NWbk5oa2lTL0dYblIzZDE5YUNhVDJhN0lTdE8wUFFpQ015V3A3T3F4TGU1K2FYOS8vNFdTMU43ZW5rbzZYOUp6M1AwdjduNlZ1MTg2eGhVUGtqUlVlbERJVmFXbmNKOGw2WGgzMzJOd2NQQm5ZK3kzVWRKUncrR1kzUDB4U1o4dEZBby9uK0I3SGxjVVJaM3V2c2pNanBHMFRwSjZlbnBlRkFUQnk4enM4ZExWRWkxQkVEeFlLQlEyWnJQWlg1aFpXN0ZZUEttdnIrL2V5WjZ2VUNqYzBOM2QvZEl3REsrVjlPNEp6amxLdTA5enV3TTFabEVVclpYVWIyYjkyamJmNVVRRytWWW1TZkwyOGdWUkZIMWJaWU9hdmIyOW02SW9Pa0xTdnVWWC9ycjdTa252S0JRS1QwaFNFQVNIbU5sSEpCWGQvVWVTTGt1UzVBZXE4UERERVlWQzRUNUpaMGRSOUdFTlB5andERW1IU0ZwUmJVQ3paRThOejUwcU14dVMxQ3RwdXFiUmtMdTNSbEYwbEx2dnJ1RStjWjBrZi9ERG13QUFJQUJKUkVGVVJWSDBVVWxQU2hvcXhmcWdKQldMeFYrR1lmaUVwSXVUSlBta3FseFZYVTFmWDkvR1hDNzNLbmYvckx0SFFSQ00rV0RIRXRwOW10c2RxQVhxTHVwdDJoMEFnT2JHWUhadC9WclNmZTRlbU5sZjNmMTcvZjM5eThiYXdjeXVjZmRiMXE5Zi8yRDU4dEtEUXJhN2ZhNVFLRndwNmF2ZDNkMGRMUzB0SFlPRGcwRmZYOTg2bGYzU3YyclZxdjVjTG5kaXNWZzh0RkFvM0tweEhwUXlXcElrdDBtNkxadk43aGFHNFZQdnV1dXV0ZFcyemVmelA5RHc3WDlXK25kUzV4ckhvS1JOWnRabFp1K1V0TW5kM3l0SlFSQzBTMXBXT3VlQXUzODNTWklmU1ZLaFVIai9raVZMV2xldlhyMTVxaWZ1Nit1N1E4T0RBaE45UDdRN3NHdHpTVGVaMmFHUzVPNS9jUGRyQzRYQzc4YmFhV2hvNkxDV2xwWXRvNWNuU2ZMNkNzdVdMRjI2dEczZXZIa2RBd01EN1psTVprTmZYOS9HVWR0OEo1dk5udUR1dnh2bkYrTWRKRW15VHRKbkpIMm11N3M3N3V2ckcvTjI3eVJKRGl0OUcyajQvVTlxOEhnc1pyWXhETVBON241QkVBUnpKWDE1eTVZdFB5aXRPMHJTaXlYSjNmOVM2dC9WMTlkMy84RUhIN3gwbklIWU1aV3VZSDZQaHEvWW0waS9STHRQWTdzRE5VVGROWDJvdDB0bVdic0RBQUNnVGtKVm1TOFBBTkN3VE1QOU53Q2c4VkZ2QXdBQUFBQUFBQUFBQUFBQUFBQUFBQUFBQUFBQUFBQUFBQUFBQUFBd0JXKzYxaGVjZEwxMzFEc09BTURFbmZOOW4zUFM5VDZ2M25FQUFNWkh2UTBBQUdaYVVPOEFnRnJwbUs4M3pXL1QwZldPQXdBd2NjV2lqdHl0VGFmV093NEF3UGlvdHdFQXdFeGpNQnV6aHBuZUdFckgxVHNPQU1ERWhZR09NT250OVk0REFEQSs2bTBBQUREVEdNekdySERHOS8wWjVzcGFvTnhaUC9RbDlZNEhBREMrTTI3MnZTUTlSNmFlczc3cno2cDNQQUNBNnFpM0FRQkFMVENZalZtaDFYV0VwRFozUGMzNzlaeDZ4d01BR0Y5bVNGMHVQVU9TTE5TcjZoMFBBS0E2Nm0wQUFGQUxER2FqNlozemZaL2owdlBkbEpHMGV4anFzR1hMbk53SGdBYTJiSmtIZ1NsbjBrSkprdW53TTIvMCtYVU9Dd0JRQWZVMkFBQ29GUW9NTkwyaFZQdko5VnlUekNTVDY4aTdPOVZXNzdnQUFOWGQzYWsyZHgyalVxMWlVcmRKUytzY0ZnQ2dBdXB0QUFCUUt3eG1vK20xQkhxbW1RNHFXOVE5dDBQTTR3Y0FEV3h1aDViSUZJKzhkdGYrZ2RSWno1Z0FBSlZSYndNQWdGcGhNQnROTDNXZEpKVmRHV0xxYUhXOXBuNFJBUURHMCtJNng2UTVJNi9OMUNycFJYVU1DUUJRQmZVMkFBQ29GUWF6MGRUT1dlNHQ1bnJwNk9VdW5mdlNuM21tSGpFQkFNYjIwcDk1UnE3WDdyRENkT3hKMTN0ckhVSUNBRlJCdlEwQUFHcUp3V3cwTlYrb3cyWGFUNUs4OUNWSkpqM2pvQ2UyM2I0T0FHZ2NCejJoMkd4NGZ1eFJmZmUrZTdUcGlQcEZCZ0FZalhvYkFBRFVFb1BaYUc2aHpxdTJLakNkV3N0UUFBQVRFd1E2cmRxNlZQcElMV01CQUl5RGVoc0FBTlFRZzlsb1dtZmU2UHRJT2x3cVhTSGlrdm0yOVdaNndiay84TjNyRWh3QW9LSnpmK0M3bS9SOHFXcmYvYUszZjg4UHFFOTBBSUJ5MU5zQUFLRFdHTXhHMHdwTlI1cHB3ZFlGVnZvcWNkTitBMFYxMVQ0eUFFQTFBMFYxamR5dUxtbUh2bHVTMGxBbjFEWXFBRUFsMU5zQUFLRFdHTXhHVXpwbnViZVk5RUtYNWtyRFY0all5Q1IrcGF0RnpMVXdESlNWdTFVL0VnQ2dadHh0dUYvV1FxbXM3NWEyVGNJNi9PMFI1M3pmNTlRaFFnQkFDZlUyQUFDb0J3YXowWlFHZHRkVDVjcmF5TFVoTnVwcmVGbWdWUC92WFQ5U2E1M0NCQUNVT2VNcXRibnJDRm1wUHRtK3p5NTNVSm9PUHlBU0FGQWYxTnNBQUtBZUdNeEdVOHEwYUY5SjNaSzJmNno2anE5ZjlNUVdQYVdXc1FFQUtzdnNvYWZJZFlTazhmcnVwNW5VV2RQZ0FBRGJvZDRHQUFEMXdHQTJtbE5HUjhqVU1lNTJwa1h0R2IyNkJoRUJBTVpocGxlWmFmNjQyMGx6WlhweExXSUNBRlJCdlEwQUFPcUF3V3cwbjJVZW1PdWtrWmR1cFMrVnZrcXZ0ektkcVdYT1p3RUE2bW1aQnpLZE9mSnlBbjMzeTA2NjNzT2F4d2tBb040R0FBQjFRMEdCcG5OMnJKeEpoMDEwZTNPOStLem42T0NaakFrQU1MWnpzbnEyK2NTdnRqYlhzNTdTcXNObk1pWUFRR1hVMndBQW9GNFl6RWJUY2VuVTh0ZWpuMFZUL2t5YXJkc1U5YXJhUkFjQXFNUkRIVi8rZWtKOWQ2QnpheE1kQUtBYzlUWUFBS2lYVEwwREFLYlRHVi96OWtCNnByc0syNjB3N1N0cDRmQzMrb3U3MW8zYTljQ1RydmZXYjczQkJtb1VLZ0NnNUZVWGU1dGNCMVhvdS9lUTlMVFNxOGZrK3ZPb1haOTEydGQ5N2pXbjI4WmF4QWtBb040R0FBRDF4V0EybXNyR3VSb2NHdFNaTG0wM2oycEhpejVtMGxtU2xMcXUyRHlrcjVTdmIrMVEvN2NTRGRVeVZnREFzSGw3YVdqTGtQNGhkYldXTDI5djBVbUI5TG5TeTlzMkRlbUMwZnYrWlQvMTF5UklBSUFrNm0wQUFGQmZER2FqcVh6ckRWYVU5TkRvNWVmYzVFK1d2WHppUDA2MDFiV0xDZ0F3bGxMZi9mRG81ZWZjNkkrTjNLZnUwaWI2YmdDb1ArcHRBQUJRVDh5WkRRQUFBQUFBQUFCb2VBeG1Bd0FBQUFBQUFBQWFIb1BaQUFBQUFBQUFBSUNHeDJBMkFBQUFBQUFBQUtEaE1aZ05BQUFBQUFBQUFHaDRtWG9IQU5SQ0dPaWZCMHhma0NRZjBtUDFqZ2NBTUw3TjdmcDI2NUIrTGttRC9YcXkzdkVBQUtxajNnWUFBQUFBQUFBQUFBQUFBQUFBQUFBQUFBQUFBQUFBQUFBQUFBQUFBQUFBQUFBQUFBQUFBQUFBQUFBQUFHZ0FWdThBZ0ZvNCswYi9wS1J6SlVtQlBuVEZzWFpaZlNNQ0FJem5ySnY4RkhOOVdaSmt1dTZLNCt5ZGRRNEpBRkFGOVRZQUFLaUZUTDBEQUdyQlRCMlNkcE1rVDlWVzUzQUFBQk1RdUZwbHBiNWJtbFB2ZUFBQTFWRnZBd0NBV2dqcUhRQUFBQUFBQUFBQUFPTmhNQnNBQUFBQUFBQUEwUEFZekFZQUFBQUFBQUFBTkR3R3N3RUFBQUFBQUFBQURZL0JiQUFBQUFBQUFBQkF3Mk13R3dBQUFBQUFBQURROEJqTUJnQUFBQUFBQUFBMFBBYXpBUUFBQUFBQUFBQU5qOEZzQUFBQUFBQUFBRUREWXpBYkFBQUFBQUFBQU5Ed0dNd0dBQUFBQUFBQUFEUThCck1CQUFBQUFBQUFBQTJQd1d3QUFBQUFBQUFBUU1QTDFEc0FvQllHNXV0RHJVTmFKa2xQUEs3TjlZNEhBREFCKytvNlBhNGJKT21KeHpWUTczQUFBTlZSYndNQUFBQUFBQUFBQUFBQUFBQUFBQUFBQUFBQUFBQUFBQUFBQUFBQUFBQUFBQUFBQUFBQUFBQUFBQUFBQURRQXEzY0FRQzJjZmFOL1V0SzVrcVJBSDdyaVdMdXN2aEVCQU1aejFrMStpcm0rTEVreVhYZkZjZmJPT29jRUFLaUNlaHNBQU5RQ2c5bVlGYzY1eVQ4djZUMVQyUFdHeTQrekUzWTQzbzMrWnBtdW1sSXdwbVdYSDJzZjMrR1lVNDlSY3AxeCtmRjJkWVZqZmsrdXc0cUJ6djNLc2ZiOUtSMGJBT3BrWi9yYXk0K3ppalhPT1RlNVR6V2VtVGltT3JUYjVVZmIzMFl2UHZ0R2YxelNmV21xODc1eWd2MTJ5c2NIZ0JxaDNxYmVCZ0NnRm9KNkJ3RFVoT3R2Y3FYMURxT1czbnFqdjFCU0xOTytnZXVWOVk0SEFLWmdrNlROOVE2aTFzNjZ5VStSTk1kTVVSQW9ybmM4QURBaDFOdlUyd0FBMUFDRDJaZ1ZoZ0o5ejZXNzZ4MUhMWVhTVWtsUEs3MmNVODlZQUdBcWlobjkxbDAvcm5jY3RSWkl6elZUcTZTTXBMWjZ4d01BRTBHOVRiME5BRUF0TU0wSTBLVEtiODEwNmFvcmpyTzMxRHNtQU1ENHltK0RkOWQ3cmpqZS9yM09JUUVBS3FEZUJnQ2c5cmd5R3dBQUFBQUFBQURROEJqTUJnQUFBQUFBQUFBMFBBYXpBUUFBQUFBQUFBQU5qOEZzQUFBQUFBQUFBRUREWXpBYkFBQUFBQUFBQU5Ed0dNd0dBQUFBQUFBQUFEUThCck1CQUFBQUFBQUFBQTJQd1d3QUFBQUFBQUFBUU1Oak1Cc0FBQUFBQUFBQTBQQVl6QVlBQUFBQUFBQUFORHdHc3dFQUFBQUFBQUFBRFM5VDd3QUF6SmcvUzdxaDlIMitub0VBQUNiT1hYZWFsZnB2MHgvckhBNEFvRHJxYlFBQUFBQUFBQUFBQUFBQUFBQUFBQUFBQUFBQUFBQUFBQUFBQUFBQUFBQUFBQUFBQUFBQUFBQUFBQUFBMEZpczNnRUFtQm5uL05BUDBxQmVKRWxGYWRWWGpyZGYxVHNtQU1ENHpyN0pEek5YcHlTbG9YNTc1V3ZzZitzZEV3QmdSOVRiQUFEVVhxYmVBUUNZSVlONmtVeFhTVklnWFNXSjRob0FkZ0VtdlZHbTkwaVNGZlVlU1F4bUEwQWpvdDRHQUtEbWdub0hBQUFBQUFBQUFBREFlQmpNQmdBQUFBQUFBQUEwUEFhekFRQUFBQUFBQUFBTmo4RnNBQUFBQUFBQUFFRERZekFiQUFBQUFBQUFBTkR3R013R0FBQUFBQUFBQURROEJyTUJBQUFBQUFBQUFBMlB3V3dBQUFBQUFBQUFRTU5qTUJzQUFBQUFBQUFBMFBBWXpBWUFBQUFBQUFBQU5Ed0dzd0VBQUFBQUFBQUFEWS9CYkFBQUFBQUFBQUJBdzJNd0d3QUFBQUFBQUFEUThETDFEZ0RBekNoS3F3THBLa2x5NlpmMWpnY0FNREdwOUZ2YjFuK3ZySGM4QUlES3FMY0JBQUFBQUFBQUFBQUFBQUFBQUFBQUFBQUFBQUFBQUFBQUFBQUFBQUFBQUFBQUFBQUFBQUFBQUFBQUFFRERzWG9IQUdCbW5QTkRQMGlEZXBFMC9LVDFyeHh2djZwM1RBQ0E4WjE5a3g5bXJrNUpTa1A5OXNyWDJQL1dPeVlBd0k2b3R3RUFxTDFNdlFNQU1FTUc5U0tacnBLa1FMcEtFc1UxQU93Q1RIcWpUTytSSkN2cVBaSVl6QWFBUmtTOURRQkF6UVgxRGdBQUFBQUFBQUFBZ1BFd21BMEFBQUFBQUFBQWFIZ01aZ01BQUFBQUFBQUFHaDZEMlFBQUFBQUFBQUNBaHNkZ05nQUFBQUFBQUFDZzRUR1lEUUFBQUFBQUFBQm9lQXhtQXdBQUFBQUFBQUFhSG9QWkFBQUFBQUFBQUlDR3gyQTJBQUFBQUFBQUFLRGhNWmdOQUFBQUFBQUFBR2g0REdZREFBQUFBQUFBQUJvZWc5a0FBQUFBQUFBQWdJYkhZRFlBQUFBQUFBQUFvT0ZadlFNQU1IVkxML2EyMWpZdHpneHE3NVlXN2UydTNWMXFDMHl0dTdYcjZYdk8xWE9VS3R3NHFEK3QzcURmaDZhQjFEVmdVcitaSHBmMFVCcHF6WVpOV3JQcTNkWmY3L2NEakJncnQ0dXUxc0RVS3FsRjBtRHFHaUMzc1N2cHZONWI5YmoyeWd4cTd5Q2p2UUpwRDVmYUpMVzQxTGJ2QXZYTXkyaXBBaFVmMzZ3VmoyN1N2U1A1TGRjVEZ1aXZhYWcxajRkYSs4QmJiRXU5M3c4ZzBXK2plVkZ2bzVtTlY1T00xWGRUa3dDb0Z3YXpnVjNJd1pmNFBoMHRPaXlVbnVPdWJndDBvRXZ0Sm5WSW11TlNxN2xDTndVbUJlNEt6UlM0S3pWVDBhWFVYS21iaWlZTnVHdXpUSnROMnV6U0EwcDFwNGU2WTR2cmQvLzdObnVvM3U4WHN3ZTVqV1oyOENXK1QzdEdjY2IwUEhkMUs5QUJranBLK2QzaFVwdTVRcGVDVWw1UE9yL1RRTC9ybCs0Z3YxRXI5TnRvVnVRMm1oazFDWUJtd0dBMjBJamNiZWtsbWorM1JmTkQwOHRjT2o0d1BWL1NrcHFGSVAxVnFYN3BwcHRUMSsxYldyWCszZ2UxVWNzc3JWVU1hRUxrTnBxWnV4MzhWYzFySDlDQzBQUXlTYTh4MHd0Visveit0WnR1U2wyM2J4elVobFdQNlVueUcxTkd2NDFtUlc2am1WR1RBR2hpREdZRERlVFpuL005V3R2MVBBdjFQRW5QTTlkaE1qMjEwcmJ1MjcrMjBxZTVmSEg1Qjd6UzhtckhxT0F4bCs3d1ZMLzNRSGNVaS9xZk85OWhqNC8xWG9CeTVEYWFXVzY1UHlVdDZuQUxTN2t0UGE5UjhsdlM3OU5VZDNpZ083WU02amYzbkdlUGp2RldnSzNvdDlHc3lHMDBNMm9TQUxNQmc5bEFBMWp5T2U5WTFLRlRGZWd0a3BhYXRJZWtjUFIybzR1RmN0TlJmTWdrOCtGdHF4UWlSVW1QdS9RSGs2NWR1MUZYclQ3Zk5sZVBDck1kdVkxbU5wTGZibnF6bVo3WjZQa3Q2WStTcmlhL01SYjZiVFFyY2h2TmpKb0V3R3pDWURaUUw4czgwNzJ2OXNxa09zV2tDeVF0SGxrMVVoU1l5b29HcSswSDFzdk9iK1V4YlIvRVkzSjlTcWJyZXgvU1g3WE1obW9ZSWhvVnVZMW1Wc3J2bHFKT2xPbEQya1h6MjR1NnlFSmRTMzVERXYwMm1oZTVqV1pHVFFKZ2xtSXdHNmcxZDR1V3ExdW12d3RjYjVEcDZUdHVNdnl2U2ZJYUZ4MDd4S0t5NHFONkxQZTc2enRLZFUzK1lkM0ZQR2l6RkxtTlp1WnVQVjlTWjlDaVU1c3R2NGRNMytoN1NBWHlleGFpMzBheklyZlJ6S2hKQU14eURHWUROYlR3U3o1dnYwRHZzMENueTdXZlRKbEsyNDM4RDc5UmVlay9vLzZxWHBUclQ2bnJQL3BUWGJqeW5mWmtYWUpEWFpEYmFHWWorYTFBcDVwci8yYkxiM2M5Nks1cnlPL1poWDRiellyY1JqT2pKZ0dBeHU3ZmdLYVJXKzR0cWVuL1dhb3ZtdW5na2VYVjVpUGJGYmkyelllMncxL1lYZmNQbWQ0NitKQit0WEtaRGRRbFFOUUV1WTFtbGx2dUxXbFJoMXVnNWJNbXYxM25EcTdWejhqdjVrVy9qV1pGYnFPWlVaTUF3RGE3V244SDdISzZ2K3dIWndLOTNVeW5TZHVlSk4zb2Z5MmZySkZDcXV3OVBacTZyaHN5ZmZuT3Q5azlkUWtLTTRyY0pyZWIyVWgreS9RbWt4YU9MRy8yL0hicENYZGRRMzQzSi9wdDhycFprZHZrZGpPakppRy9BV3l2bWZvK29MRXM4eUJlck5kYm9IK1M5Q3lOUEUzYWgrY3RrNXJyQStobDM1VGRMbFowNlEvdSttaXloNzZuTjFpeExzRmhlcEhiRXJuZHZKWjVFTytsWTh6MFNjM3kvSmJyay9rOTlBM3l1d25RYjB2MDI4MkozSmJJN2VaRlRTSlJrd0Nvb0puNlBxQmhkSC9XNTRiemRWcGcrcnlrOWdwWFVUUy83ZC8wbHRUMWtlSUdMZTk3djIyc1gxRFlXZVMyeU8wbXRqVy9wYy9KMURIYjg5dGQvUzU5bVB6ZXRkRnZpMzY3U1pIYklyZWJHRFdKcUVrQVZEV3Ira0tnRnJxVyt5RXQwb2ZsZXBPWkFxbmlMWUhOYjlTYmRsY3EwL1dEMHNlNVRXelhSRzZYa050TjZkRGxmbENyOURIeXUvVHZqdm45eVR2ZlpuZldMUzVNQ2YxMkNmMTIweUczUzhqdHBrUk5Va0pOQXFDS1dkVVhBak10ZTZrZkVBUzZ6bHlIeVpTWmxVWEgySW91L2JiZmRkYmRiN2VWOVE0R0UwZHVqNHZjM29XVjh2dHFjeDFPZmxkVWRDbnBkNzJaL041MTBHK1BpMzU3RjBWdWo0dmMzb1ZSazR5TG1nUUFmU0l3TGR3dHZsS0hxS2lmbUduZmVvZlQ2Rno2NjBDZ28rNDZTL2ZJek1mZkEzVkRiazhLdWIycmNZdXZJTDhuaXZ6ZVJkQnZUd3A1dlFzaHR5ZUYzTjdWVUpOTUJ2a056RzRNWmdNN3k5MTZMdGZSb2V1TFpucEd2Y1BaVmJqcmdWUTZwN0JHdDJ1WnBmV09CeFdRMjFOQ2J1OGkzQzI2VkMreFFGZVEzeFBucmdlS3JuZXRXS3Nma3Q4TmlINTdTdWkzZHdIazlwU1EyN3NJYXBJcEliK0IyU3VvZHdEQXJxN3JjaDBhdXI0czAwSDFqbVdYWXRvL05IMnhlMjhkVnU5UVVCbTVQVVhrOWk2aDYzSWRhb0dXazkrVFpOby9ZL3AzOHJzeDBXOVBFZjEyd3lPM3A0amMzaVZRazB3UitRM01XbHlaRFV5WjI2RlhxS3QxU0xkWm9JWDFqbVpYNWE1SDBrQkhGODZ4UXIxandRaHllenFRMjQzcjBDdThtL3plT2VSM282SGZuZzdrZFNNaXQ2Y0R1ZDI0cUVsMkh2a056RDVjbVExTVVmWnlQYWUxcUc5U2VPd2NNKzBadXI3ZHZkemplc2VDWWVUMjlDQzNHMU44aFhlVDN6dHZKTCs3dnVndnFIY3NvTitlTHZUYmpZZmNuaDdrZG1PaUpwa2U1RGN3K3pDWURVekIwb3Q5UVpocUdYT2FUUStYRHN5NGxrVVhPNFZjblpIYjA0dmNiaXhMTC9ZRkt1cGo1UGYwY09uQTFvdytUbjdYRi8zMjlLTGZiaHprOXZRaXR4c0xOY24wSXIrQjJZWEJiR0NTY3N1OVpVR0x6cGZwMVpMQ2VzZlRERXdLekhTc01ucHZicm0zMUR1ZTJZcmNubjdrZHVNWXlXOHp2VTdrOTdRd0taRHBhUEs3ZnVpM3B4LzlkbU1ndDZjZnVkMDRxRW1tSC9rTnpDNE1aZ09UMExuTVd6M1ZleTNRUDlZN2xtWVVCUHBBVWZwdzV6SnZyWGNzc3cyNVBiUEk3VHBiN2kzazk4d2h2K3VEZm50bWtkZjFRMjdQTEhLN3pxaEpaaFQ1RGN3T21Yb0hBT3hLV3ZmV3F5VzlUL3dGZldhWXdrQjZUK3RlS2tpNnNkN2h6Q2JrOWd3anQrdXFSM3FaQXZKN3hwVHl1MjB2L1VIU04rb2R6bXhCdnozRDZMZnJodHllWWVSMlhWR1R6RER5RzAzbTk3Ly9mY3Nqanp6eWFuZC9WcHFtTng5enpERjMxanVtUnNDVjJjQUVaVC92dXdXdXQ1dUdIOURocFMvc3ZQS2ZwVW03aGRJNTBWZVo3NnhXeU8yWlEyN1hYL2J6dmx0R09wZjhubjZqOHpzd25VMSsxd2I5OXN5aDM2NHZjbnZta052MVIwMHljOGh2Tkt0SEhubGtUMGtYbTlrbndqQzgrWlpiYm5sdXZXTnFCQXhtQXhOa0hUck5wQ08zdmk1OVllZnQ4TE0wSFIwTTZ2UTZoVFBya05zemg5eXVQK3ZRYVpLTzJmcGE1UGQwcWZDemZCSDVYUnYwMnpPSGZydSt5TzJaUTI3WEh6WEp6Q0cvMGF4YVdscGFKVDFOdzNkejdDZnAwcHR2dmpsYjM2anFqNzRUbUlDdTVYNUlpL1JyazNhVGh2L3F5NGRuK3BYL1hGMzYyMUJHeit0N3E5MWJ6NWlhSGJsZEcrUjJmWkRmdFVGKzF4WjVYUnZrZGUyUjI3VkJidGNIK1YwYjVEZWF6ZTIzMzc3LzRPRGdBK1hMM1AxM3hXTHgzTmU4NWpXOTlZcXIzcmd5R3hqSGtzOTVSNHQweVVqaElWRjR6QlRiL3Z1blpBWjE1UUZmOC9hNkJkVGt5TzNhSWJkcjc0QmwzazUrMTBhbC9GN3lPZStvVzBCTmpINjdkdWkzYTR2Y3JoMXl1L2FvU1dxSC9NWnNZR2FIaFdGNHcyeWVjb1RCYkdBY0MrZnBlSk1PazVqWHJCYTIreG1ib2oyMjZMZzZodFBVeU8zYUlyZHJhNCs5ZERUNVhUdWo4M3ZSUEoxY3gzQ2FGdjEyYmRGdjF3NjVYVnZrZG0xUms5UVcrWTNad015V1NMcjBsbHR1NmFsM0xQWEFZRFl3aHU3UCtseVRUbkJwd1dUM1BTTXJIWG5nVEVTMXpmc09sMzV4NXZEWEc1NDlzK2NheXhYSFNYZWNQZngxMU5PbjlkQnpGT2lFM0hKL3lyUWVGVHVWMjVnVzVQWU02djZzejVYME92SzdidWJJeWUvcFJyOWRkL1RiTTRUY3JqdHlld1pSazlRZCtZMW1Ga3U2K2ljLytjbno2eDFJcldYcUhRRFF5TUw1MmwrdVkwd3lMLzE1MXlad1Q5aXAzZEo1cFJzK3Z2dS8wci85anpSUWxON3pmT25FenNuSHNXS05kTjRQZDF6ZTBTSjFsRDdGMDNtcldsc29CZU1jY012UXRyOTR0d1JTV05vKzNjbExEVXlTZTJtK001TzU2OVZEcm9NbC9YYm5qb3h5VTgxdFRCMjVYVHZoZk8xdnBoTkZmdGRNaGZ3K2d2eWVYdlRidFVlL1hSdmtkdTJSMjdWRFRWSjc1RGRtbVo2aG9hRnYzWExMTFNlKzhwV3ZuRFU1em1BMlVKV2JTWjh3YWU3SWtva1VIcUZKaCsrMzdmWHJuaVU5ZTVIMC9oOUxyZUcyd2VmSmFLK3lUMWdXVDNHTVFlUmJUNU4yRzJlbXNBLytSUHBaNmJFQ0Y3OWF5dTA5OXZZbmYwdjY0K1BEMzVjUGZPL3NZTFkwL0hNdUsvWVdoTktISkoydzgwZkdzS25sTm5ZZXVWMEx3L2t0YWY3SUV2SzdOa2JsOXp6eWV6clJiOWNML2ZaTUk3Zi9QM3QzSGg5WFhlOS8vUDA5azZSTmQ3cFRpaFFvVzZGdEZrRVdFUkN3Z2JLSlVrVzVLc2lPY2tIQjYzTFYvdTY5S3ZyN29ZQ29sTTBLWEZBV0JXUnBnUUtGc2hSc2twWlN0Z0lGQ3QzM05jbk1mSDkvZkNlZG1XU1N6SDdPVEY3UHgyUG81TXlaTTk4dzczenp6V2UrNTN2OFFyYUxnVEdKWDhnM2VwUFlraU8zekpvMTY0TGVVdEJtbVJHZ0N4TnYwdEhHNkpSTW54ZXgwbmNma3g1NEk3NXQ3eUhTMkVIU2V4dWtsNVluM3phMXhQZGJ1cjd6NHk4dGx4YXZqdS9UdjFJYVZ1MXVpVVh1dmhYeDdSMGZENW1lYnozTnhPNU80bk1qMGV5UDB5V2prMnYvYUk4cHdKRjdwV3l6alFJZzIzbEh2Z09FZk9jTnVRNFFjcDFYWkR0QXlIYmVrZThBSWQ4b2Y1TWszZHhibGh4aFpqYVFpcldtOG1aZEtxbFMybldLVXRvaVZ2clY4OUthYmRMNWRkS1A1MGl2Zk94dTl5K0o3OWUzUXBwMVR2enJIejRsTGR2WS9iR3ZQRUk2NDhETzI2ODQzTjBTM2ZpS05MTTUvWGEzYXdsTE84TGQ3M1BZV0duNmNlNyt1Q0h4N2Q4N1VycncwNTMzLy8xODkvMm55NWpZLzNkM3E1S243OHZhNTJRTTEwekpSWTdaUnU3SWRpRlpVMm5JdDUvSWR3SFFiL3VPWEJjSTJmWWQyUzRreGlSK0k5L29oU1pISXBGSFpzK2VmZHFVS1ZOZTlMc3hoVVF4RzBpaFpvYkdHK25ROW9Xb3N4MTMzTm9velZvcUxkK2MrdkVUOXBFR1ZMbjdiNjd0dVpDZHFWUkxqM3puTWZkYWtuVFRLZEw0b1ozM3Vmenhuby85aFgybGc0WjMzcjVuRjVjMjZWZlo4ekU3U3Z6L2Jvd09xL3VqOW0yVWxtWitKTFRMVjdhUkc3SmRHRFYvMGw3R2ttKy9kY3ozeEp0MXdHdlNtNzQxcU1UUmJ3Y0QvWGIra2UxZ0lOdUZ3WmdrR01nM2VxRmgxdG8vbGZ1U0l4U3pnVlNNanBRMFFrcGFheXR0NDRaSXgrMHQvYmtwWHNpZWZxeDAvRDdKKzFVbUxQUXpmcWowL0huZEgvZVUvM1ZyVXJjWHFUMFQvd1VkalYza0luRmJxaVUvdHJaS0czZkduMU1zNFN5V0gwbjZmMjgxeUZicUNESDR5RTJPMlVaK2tPM0NNRks5RFBuMlc4ZDhWeGdkSjRyWjJhUGZEZ1Q2N1FJZzI0RkF0Z3VETVVrd2tHLzBVdTFMamx4ODRva252dXgzWXdxQk5iT0JEdXBuMk1xUTlCbEpBNjBrbWN3R0hydjFsYTQvU2Jyc1VPbTNVOXdhMTFMODRvK0p0NHFFbjhBS3IvUGpIVy9HU0w5OFh2ck1MZTQyZjNuOCtWYzk0YmI5ODYzNHRtd0t5TU9xcGQwSDlIeGJ0ZFZkMVBLcUo2UU5PK1BQLy8xOHQrMnFKNlFWVzNOcmk0bWRFeFo3SDZvOXF5UEcvZG4yY0NsTGRDWFhiQ04veUhiKzFjK3dsY2JUWVNMZnZ1dVlieU1kU2I2elE3OGRIUFRiK1VXMmc0TnM1eDlqa3VBZzMrakYycGNjT2RMdmhoUUNNN09CemdaYjZTZ2p4WDdyS2FQendyNDZVZG9qZHIzcXorMGwvZVdMcnJENzlqcHBZQiszZlkrQjBxY0d4NSt6ZUxXMHBWVTZiQTkzTVViSlhTeHkxYmJrWTdkRmtyL3VrL0FUM0JKYjR6clhpekgrOGdTcGZ2ZjA5ajNoRGpmTCsrcWo0dHZtZnh4Znh1U1NRK1Bic3lsbVMwcDZENngwNUxCV2pWd21mWmpsMFhxN25MS05QQ1BiK1RaWTB1Y2xrZThnU0g0UDZzbDMxdWkzZzRSK081L0lkcENRN1h4alRCSWs1QnU5VjlrdU9jTE1iS0NEc05GUVNTa3VzWmllbS8vbDFzbHVOMjZJOU9VSjdrS00zMzFNdXY1bGFWQ2YrT092clpiT2U4Zzk5dWVtK1BaaC9hUTdZczlwdjIxclMzNnR4SFdvVzJLRjdsQmlNYnRJeTRna3pqQlBMRm9udGlYclluWWlxd1BEVVEzTHc1RjZwVnl6alFJaTJ6a0xHdzJWMVVTLzI0R1U5aVhmMmFIZkRqRDY3WnlRN1FBajJ6bGpUQkpnNUJ1OXp5UkpkOHllUGZ0emZqY2tueWhtQXgyRUlqckdTRlh0WDJkNlNsakVTajk5V25vNHR0ekg0dFd1Z0MxSng0NlRianRkR2hJN3NXbExxL1N6cCtOclY5K3lRRnF3d3QwZjNFZjY0eW5TRHovcmxpNUpaV2gxL0g3N090aWhMZ3JMNlZxMzNTMFBzbUpyY2pGOGEydDgrNjdIWThmdm16QkRmR2M0ZnIrckluY21Fdi8vRzZNK25uUjBka2RDcnRsR2ZwSHQvQXBGZEl3eDJ2VlJJZm4yVjFLK3BTcnluUjM2N1dDaDM4NGZzaDBzWkR1L0dKTUVDL2tHZElDMTl1L2x0T1FJeTR3QUhYazZKZGREV0VuL05WZGFzMTI2LzNWcHQycnB1NGRKSiswWDM2YzFJbDAxV3pwbVhIemJYeGRMMzU4dDNYcWF1eUNra1p2VlBYVi9WeHovK3hMcDNRMnhacHJrSW5lcVluWTJNN04vUE1mOU82QktldW9iMm5WSzNNK2ZrZVorMEhuL2tFbWVJYjQ5WWZhNGwrK1oyWktNMFJjazNaQ2ZvL1V5ZWNnMkNvZHM1NGg4QnhyNXpoSzVEalJ5blFPeUhXaGtPMGZrTzlESU4zcXBZZGJhVzJiTm1uVnhRMFBEODM0M0psZk16QVlTVGJjVlJqb3VYNGY3MDZ2U2pyQjB4eGVUQzlrN3dtNGQ3UVVycENzT2o5OHFQVGNEK3NKL1NzMHI0L3RYVjBoZk9WaURMVFFoQUFBZ0FFbEVRVlQ2OUpqNHRqRUQ0ek9mV3lMeFluYmliT2hzMXN4dWQvalkrTEUydDdnaStqbVRwSmxuU0xXajQvc042WnU4Qk56VzF2ajl5bEQ4ZnNmMXZuTndqS1piUG9qTFZKNnpqWUlnMjlraTM2V0FmR2VLWEpjQ2NwME5zbDBLeUhhMnlIY3BJTi9vclNaSXVxVWNsaHlobUEwa21MU0hqcEEwVUhLenEzTTVKV3hRSCtuY1dqZkQrY2R6NGpPVE43ZElsendpdmZoUjE4OXQzK2N2QytOTGtHellLVDM0Wm55ZmZYYUwzMSsrT1g0L0gwdDdTRzVKbEhaUHZTZE5HdVVLN29lTWxMNXlTUHl4MFFQaTkzZUUzWXp6ZkxmRm1JVHJkaGdOaUwxUHlFQStzNDM4SWR2NVFiNkRpWHpuaGx3SEU3bk9IZGtPSnJLZEgrUTdtTWczc01zQjF0cC96SjQ5Ky9NcTRVdlRCdTdUcUNlZmZISndPQncrM1BPODBUM3ZEZVRYN2F2V25iWjBSK3g2RUZZNS9XaFBHaVZkZHFoMDZhR3VjUDNibDl6TTZzMHQwaStQbC81M2tmVFFXOG5QT1h5c2RQUmUwdDJ2U1p0MnVwblYyOXFrRHpaS3o3d2Z2OGlqSkUwWUViKy9iR1A4ZmxYQ2JPaldMR2REVjRWY085ck5XdXJXL3I3cVNGZWtQM2FjTkxLL3RIcWJ0SGRDVVgzVjF1VGpWT2FwbUMwcDZmM1l2MnJkOS8vdjdObjc1SGpFWGlXZjJVYWVrZTJja2U4QUk5OVpJOWNCUnE1elFyWURqR3puakh3SEdQbEdDV3ByYXh0ZWdNTU90ZGIrL3RGSEg3MWs2dFNwenhYZytBVVh1R0oySkJLWkt1bDMxdHFSZnJjRnZVKzFhZTE1cHpRZEVrdXdpZDN1ZmQzTmNINzRiSGZCeEN1UGtPWjltUHljZno5Y0dqdElhb3RLajcwdG5WZnJ0amV0Y0xPMEV4MCtObjcvalRYeCs0a0Y1R3lYOWpoMm5OUS90ZzcyeXExU1kreWlsRSs4Njlid3J2RGN2Mzk4VlRvb29hait6cnJrNHlRVzF2TzFacllrOVRHUjA2MjFwK2Z2aU9Vdm45a3V0dE1Qa0M3NnRMdS91VVg2NnYycDk2c1pMVTNkVHpwaVQrbGJEMHBydHhldmpmbEN0ck5UeXZtV3BIdlBjbWZ4U0s1ZmZlVHR6dnNNNlN1ZHVLL0xlUE5LNmJxWGk5dkdmQ0RmbVNubFhOTnZvenRrdXpTUTdleVVjcjRseGlSQUx6SWhGQXJkTVd2V3JQTWJHaHFlOHJzeG1RcGNNZHNZczU4a0N0a29PbXVsOWVGK3UrN25xbmIzK1AxWFAzSC9ubHZqQ3RtUzlNQWIwc2Ria3AveitEdlNCZlZTdzNqcGR5KzV3VUhOYU9sTEU2US9ON3RCc3lRTnEwNmVtZjNhcXZqOVBnay8xZG5Peko1MmNQeis3SGZqOXg5N3h4V3hKZW5NZzZSYkc1T0w2b3RYSngrbk1wL0Y3SVJaRFd2YitzdGFUdHRMVjc2em5ZblJBNlNqOXV4K245YW85TSszdW42OFg1VTdFMEJLL29BazBkQnE2ZmNudS9YbEpYY1d3UStma3NZTmNSZFV6Y1QvUENjOXV5eXo1K1NFYk9mRXozeEwwbkhqWFA2NnMzQ1Z0SFI5MTQrUDdCLy93ekh4Z3JxSnZqbForcmZKN3Y2Qnc5MGZsMHZYU3o4N1J2cmNYcW1mazhwSG02VnpIMHgvLzV5Ujc2elFiMmZXWnZydDBrRzJNMnN6MlM0dGpFa1lrd0NGWW1PZGlzbHZhUGVTOUxmWnMyZWZOV1hLbEdjVVg0MG44QUpYekFiOHNpMWFxZFk4WFFlaXdvdlB6SmFrVno5MmExeWZGU3NTYjIrVGJsM1ErWG16bGtyZnJuT3pvcit3cnpTeldicXV3UTBrdmpaUnV1bGZicjlUOXBjOEV6L1dvb1JpZHQrRWI2RXRSUUY1djJIeHRheXJVd3hRanRyVEZkRGI3VDlNK2ovSHVRRjU0b0JtU0YvcEIwZEpldzJPYjN0NWVmeCtWU2o1ckxwVWJjbEU0ckZhYlVnN2JLWDZtYmJjRHRwTDVEUGJtUm8vVlByUjBkM3ZzN1cxK3o4YzA3RitoM1RYUXZkaGtDU2RzSTliMW1mRERwZlZUSFQxeDJtaGtPM2M3SWhXK0padlNUcXZUanFvaDVQL3JuMnArejhjMC9Iblp1bU1nNlNCVmE0UHYvb282YUovU3Yyck1zdDQrOFdDaTZWanZyZEZLaldnZ256M2hINDdzMlBSYjVjT3NwM1pzY2gyYVdGTVVscGpFdktOVXBQblFuYTdvZGJhR3g5OTlOR0xTMm5KRVlyWlFNeTJTSlhhb3JFcWI0NTl4S1JSVXAvWTRITnppL1QyT21uR3FmRWk4bDJMM0FVZE8xcTlUV3BhS2RYdkxrM2QzdzBLbG0xME16bStjb2gwNTBKWEZENTdZdnc1TDM0VUx4UWJKUThnVXMzTS9ra1BnL2hURDBqKytvaXhxZmVUcERNT2pOOS9lNTMwN29iNDE3dDFHTWkwaEx0LzNaN3N1bUNIcElnOGJRbFhxVjhWZzQ5MDVEUGJRZlBZMStPWi8rWHowcFpXTjdDV3BHL1ZTUC92UlhkaDBwNVUrL2pia0d6blpudTBmUFA5cFlPazd4L3A3ciszd1YxcjRlTFk2ZTExdTB1VFI3bSt0YWVNVjNqSlMxQVZVOGQ4YjQ3MG9aaWRCdnJ0bm85RHYxMmF5SGJQeHlIYnBZc3hTV21OU2NnM1NrbUJDdG50RHZJOHI2U1dIS0dZRGNSc2kvWlIyT2JuTit0bkVnckFUU3VsUThkSXRiSFp6aHQydXFLMGxQcVQ4MmZlZDhYc3V0MmxVZjJsQjkrVXJqamNEWWJQT3RndDNURzhYM3ovNXBYdVZLK1dpSnNObmxoRWJsK1dKQk16bTkwTWtrdzk5S1licUxkRzNFRGgySEh4eDhMUjVJdFg1aXBpUFcyTFZrbmFscitEbHJGOFpqc1hXMXFsQmJFbGQvcFZTb2Z0RVgrc1liejBrOCtsZmw1RlF0T0g5SldlUDg5OThQT2x2N2taUysyemxuYTBTZmU4NW41MjdsL2lUc3NOUjZXamIrKzViVTk5SS9QWlVvVkF0ak8zUFZJWmlIeEwwbXVycFhXeGRWRW5qSWlmaWk2NU5TaDNINWo2ZVltRml5dVBrTDc3R2VuWDg2U1FGODkzWlVqNjYySjNaczR6Nzd1bHFwWnZkcWNMNjVudTJ6WHRZSGNtamQ4aTF0T1dhQjlKVzN2Y3Q3ZWozKzY1YmZUYnBZbHM5OXcyc2wyNkdKT29wTVlrNUJ1SU04YVUxSklqRkxPQm1LM2hTb1VWK3cyZCtMRnRGaEpuTXpkK0lzMy9XUHJPWTlMM2pwRGVYUzg5Zm81YkhpUnhUVE1yTjhpZHU4eXRyYmQydTdUSElMY0cyV2tIdUdMeFEyOUp2MnVJUCtmakxkS2M5OXp4T3RvUmxsYWxxQmVzMkJxZkpUMW1ZT2ZURjk5YzZ3YmNvd2U0MmRhcnRyb0MvUG9kN3ZUSURUdWxFZjJrYTZmRWx6Ulp0VTM2K3h2U3JhZExCNDlRSi9tKzZFM0VHbTJMVk9YM29HVXNuOW5PeGZMTjBsVlB1UHZqaGtqM1Q0cy9WdUdsUHhPcHVxTHJmVzllNERJZE1tN1dSM2N6UDZ5a25UbWVNWkJ2WkR0ejI2UEJ5TGNrM2RZWXY3RHZMNDkzeTBXMXE2NU1MK1B0dWExSWtkMnRyZEtaZjR1ZitkUFQ4ZHFpK2IzNGJxNWN2dnY0M1l5U1FMK2RHdjEyNlNQYnFaSHQ4c0NZcEd2QkhKT1FiNkNEb2RiYVA4MmFOZXV5b00vUXBwZ054SVFWa3MzRGFHTjRQK21naElMdWdoWHUzNWVYUzJmZjd6N0pudk5OYVdTSDM1M3ZybmUvNUZkc2xjNTd5RjNVc1gwTU5PMisrSDdYdlNUTi9LSWJGODM0bDdSbXV4dVFqeDJVZkx4L3ZKSDZvN1FmUFJXL1VPUGRYM0pyWW5mVVByanZ5a1dmVGw2YiswK3Z1clkzclVoZHpIN3NuZTZQbHptanNDM3lJb0lsTEYvWkxoWFhOU1RQc09wS2EwUTY4cmJDdHljelpEdFRrVjZXNzBtajByK0EySTJ2dUxOdGdzT29OVXErMDBHL25ScjlkdWtqMjZtUjdmTEFtS1JyUVJ5VGtHOGdwZjJ0dGJjR2Zja1JpdGxBVE1SNml1VGhSSXB0cmRKL3o1V09HZWNLdTIrdlMzd05LUkoyczU4bmozSUY0RzJ0YnA5clg0enZsM2hCeDQ1ZVh5TTkrcmEwNTJEcDhWaVJ1SG1sbTJYZEVuRXpxSjk1M3cwWWVySnlhL3lpanRzeldDN3NSMDlKMzVnc1hWZ3ZQZmVCbXowdXVXTDIxeWE2QWZtT3NEdnQ4c2wzcFRzV3BuL3NMaVhNYm9oYUJlWVV2bEtRcjJ3WDByUExwSy9jbC9xeGsvWnpTOWhJN3JUZzh4OEsxc3lPbkpIdG5JU3RDWHkrSmVteVI3dWVsWGY3R2U3Q3Y1SjBlNU0wZTZuclAwL2FyM2p0SzVnTytZNklmS2VEZmp2ZzZMZXpScllEam16bmhERkp3SkZ2SUMyeEpVZnVmZnp4eDgrWlAzLytyT25UcHdmdU54M0ZiQ0FtTEUrN3pnUEw0UVAxSFdIcDRiZmN6WXY5b3V6b3dvZVYwMERueGxmY3pPajJRMHgvMXQyNmNzSWRxYmQvYjNaMnJ4KzE3cFAxdWN2Y3pQQjJjeitRRHJzbHUyUDJLUEU5TVlhQ1NBYnlsZTFDMnRycS9qMW5rc3RXNHFtMjYzYkU3MGVpeVJjYTdjbFQ3N2tQZUJLZGRYREEvamVRN1p5RW84SFB0eVI5dU1rdFFkVy95dVV5a1UzNGZiQjJlL29aWDduVmZhQ1lhTUlJZC8yRXdPaVE3emIrY0V3TC9YYnlOdnJ0OGtHMms3ZVI3ZkxDbUNSNVc5REhKT1FiNk5adXhwamZIWDc0NGEyU0FqZERtMkkyRUJPT2Vvcm1lZFNScXBBdDVWYklsdksvQm5XMjN0L296K3RhSzRXakFSNGhCa3doc3AyTmZYYUxyMGxaMmVHc3ZzL3NJZjNzV0hmUjB6MEdTai90NGVJeDZicHJVWHhablhaZm11RFdyd3dpc3AyNWlJS1JiMG42MGRIdW9sK1NOQ0xoUWt2VkZkTFBqbkhYUDlnWmxwWnRsSmF1ei8zMTN0OG8vZWFGNUczZnJnM1lINDRKckhXek10RXordTNrYmZUYjVZTnNKMjhqMitXRk1Vbnl0cUNQU2NnMzBLUDlKZDA1ZS9iczg2Wk1tZks0MzQxSnhGOFVRRXhFbnF6bEYxcGdXZTJhaW01bE9DMHNBMEhKZHArUXU4alN1Q0h1ajhORUE2cmNINDJTTzQzeDlBUHk4NW9EcXFRaGZaTnZnVU8yY3hJTlNMNGxsK0gyakxlZm9pdTVKYVVPR083dTk2MlFyamtoK2JvRDJhcndPdWM3SDhmTnF3NzVib3VTNzNUUWI5TnZseXV5VGJiTEdXT1MwaHFUa0c4Z0xhT3R0WGZPbmozN1NMOGJraWhvM1F2Z202ZzFmbDkwR21teVVtQm1QWlNDVXNqMm5QZmRhWTRuN09PK3Z2b29hZUVxTjFza0Z6ZWVuSHZiaW9sc1p5NXFGZmg4aDZQUzlHZWtPODkwZit5Tkd5TDk0Q2pwditibWR0eER4MGhQZlNNL2JTd0dLeWxxK01NeEhmVGJwWU4rT3pOa3UzU1E3Y3d4SnNsUEc0dUJmQU05czliS0dDTkpnNkxSNk9jbHZkakRVNHFHdnlpQW1KQ0pxbjE0bmZDaExZTENLR2tKT3Mvd0RxVXJLTmwrZDRQMDVYdmQ3ZklVSnluOTVnVnBjNHU3MzdkQytzWHhicEJkOXNoMlRrTEdCaUxma3ZTcjUrTVpuL2RoOG1QdnJKZnVUTGdZN21rSHhBc2xaYTFqdmhXNDY4Y0VFdjEyd05Gdlo0MXNCeHpaemdsamtvQWozMEMydGxocm4vZTdFWW1ZbVEzRWhFeFVub210WngzMGo5UjdvNFQzeE1pcWdvSkkyb0tTN2RaSTk3T2ExdStRL3ZDS1crTlBrZzRZSmwxNmFQSkZSak0xYTJubk5lYS9QaWxnUDlwa095ZWVncEZ2U1ZxMUxaN3g3VzJkSDcrMVVmckMrUGdwN1Q4K1dscTBLdnZYKzJTTDlQVDd5ZHNPR1NuVmpNNyttSG5YSWQrVmhueW5nMzQ3ZVJ2OWR2a2cyOG5ieUhaNVlVeVN2QzNvWXhMeURYUXZOaXQ3bzZUelRqNzU1QnpQMzhndml0bEFUSVhhWjRvRWFraUpGSXlSS2owR0gra3FwV3cvOElaMDZnRnU4THQydTlTNFF0cHpjUGJIKyt2aXpoZGJPbnRpY0MrMlJMWXpWN0ZyRmxSQTM5UUVMUkhwTi9PazYwOXlYOC83TVBVZm1PbjZZSk4wM2N2SjI3NWRHN0EvSEJPUTcvVFJieWR2bzk4dUgyUTdlUnZaTGkrTVNaSzNNU1lCU3BzeDVqMXI3ZVVORFEyUCt0MldqaWhtQXpHSnB6Mld3UGhqbDFIOXBXUEd1WUYydjBycHFpZFM3emVpbi9UN2s2WGxtOTJuOURlKzB2T3hxL1BVUSt3STUrRWdKdkd1VlloUDB0TldhdG4rOVR6cDN5YTdmemUxdUQvMHNuWE9KRGU3S3BFWHRQOEhaRHNucFpidkZ6NlNIbnBMbXZlQjlNeXkzSTYxZDJ5ZHkwUVRSdVIyekx6cm1HOGI4YTh0SmFUVWNrMi9UYitkTHJLZHZJMXNsNWRTeTNldkg1T1FiNkE3RzZQUjZOVmJ0bXlaNVhkRFVxR1lEY1JVbUtpOCtPV05uU3dHSVNmc0kzMzJVM2xyVnBKZnordGNHQjdlTDNuZzhLbkIwb2ViT2ovM21ISFMrS0h1dGpDTlU4aXFLNlRuejh1dHZlM08rS3Nyb3VlazQybGhmSktldG54bHUxamVXQ3Y5ZUU1K2psVVM2LytSN1p5VVdyNGw2Yi96ZEpMZTZBSFN0SVB6YzZ5Q1labVJySlJhcnVtM3lYVzZ5SGJBa2UyY2xGcStwZDQ5SmlIZlFKZFdHbVBPYTJob1NIRlZpV0NnbUEzRVZIbjUrU1Q5d09IU0tmdm5wMDBkWGZkeTUyTDI2MnZjYVYxN3hVNTcvTnhlMGwyTE9qLzNjM3ZGN3ovL1FXSGFWeXhHVXBWaGRsKzY4cFh0WEIwMFhKcC9nWCt2WHdySWR1WXFBalFMNnJkVDRuOG5CVzYyWFFBWVNYMUM1RHNkOU51bGczNDdNMlM3ZEpEdHpERW1LUjNrRzBpdGZXbVJLVk9tQkxhUUxWSE1CbmFwTnEycTlLTGFtZVB2dExaSW5wYlZTTUZhYVdDVmRQZVhrN2NQNlJ1L2YyRzk5SlZENGw4Lzg3NzBwMWVsVDQrSmIxdStXZHAzdDg3SDN4bVdQdDZTK3JWbk5rczdFdFpSTzJMUCtCcG9iNitUNXJ5WHZQOGxoL2I4L1dRa1lSRG1LYXArWGc2THV2VXkrY3AyUG1Tekx1U3c2dXhmNytKSHBOZFhwMzRzOGZybGxhSDQvV2l4TDJ4T3RuUFMxMnNMVEw2eitXT3hiNFZiSXFwZEp2R2IvN0YwMWV5dUgyK0xUVGlxOUxJN2ZsNTB5SGYvVUd1eFcxQ1M2TGRUUDBhL1hmcklkdXJIeUhaNVlFelM5ZU5CSEpPUWI2Q1REZEZvOUx2ejU4OFA1TklpaVNobUF6RURLMXBWa1lmVG4yY3NjTGRDR2RKWDJuMUExNC8zcTB3ZWhPeldWenB5VDZrcVlXQjh6UW1wbjd0NHRmU3RCMU0vZHM5cjBycUVkZjRHOW9rWHM5OWRMOTNXbEx4LzNvdlpDYWVGVlhoVy9VTXRlWDZCOHBXdmJCZkRwOGU0RDJ6YW91NkRvVEdEcERNUGlqKytjV2ZQeDNqNmZaZEp5WDF3ay9qaFVsVkltampTZlhBVGlXWHFpRDJsL2drL001dlNlSTI4SXRzNTZlK1ZUcjUzNnl2Vmo1RmFJeTdmSWM5ZFhDenhEODZlOHJkNm0rdVBKZW45alowL1BOMTdpT3VmMnlLdUNES3dqM3VOZEkrZmR4M3lQWkI4cDRWK08vNFkvWFo1SWR2eHg4aDIrV0ZNa3Z4NDBNY2s1QnRJRXZpbFJSSlJ6QVppM09BalB4K2pqeHNTTHg2L3U5NnRvWDNsRWVrL3Z6VWlUYnRQR2xydDFzU1dwRFhicEExWi9zSlBuS21kcllmTzdqQnJKT0ZUOVJQM2xZN2RPL2ZYU0plbnFBWXd1eTl0K2N4Mkx0NVpMLzE3N0ZmajJFSFN6YWQyM3VlWXZicS91TklIS2RhRDcraitKVjAvRm9tNnE3YjM3ZUszWDhSSzcyM28rVFVLaFd4bnJsK29MUkQ1bHFUcHowcXZmT3p1LzhkblhaNFRSYXoweStPN255MzF3Y2J1WCtPVExkSzFMM1g5K0xGN1M1ZDE4MkhpMit1NlAzNGhlWXBxb0Zmc3YxeExFLzEySFAxMmVTSGJjV1M3L0RBbVNSYjBNUW41UmlteDFzcVlncTBaOUU0a0VybHM2dFNwVHhicUJmS05ZallRVXgxcVU1L1k0TU1vdDlPZXJtdHdBMk5KbW5LbjFLOHEvblU2V21Oam9DOGVHSi9oZk9NcmJxbVBqVHVsSTI5ejIwYjJsemEzdUJrZGlRNGNMcjIxMW4wUEJ3MlhianM5L3RqT2NQeDdxL1NraWxoUnVpM2ErVGlKdWhwb1MrNFlGVjdYaitkRFlyL2Qxd3VycnluUVdpNWxLSi9aemxRa0dwK2xzYlhWemVDUTNLbTk3UVBZN1FsbitDMVkwZjBmam5lbldBOCtvL1pZZHdaQzRySTdpUjUvSi9rTWhHSWcyN25wYThLKzVWdHkvV1o3eHRkdGoyZjgvUTN4czJnMnhESzF1VVZhdWw3YWYxanFZeTFZSWIyVjR4OTJ6U3U2YjJ0M2haVkM2Smp2YW85OHA0TitPNkU5OU50bGhXd250SWRzbHgzR0pNbUNQaVloM3lnMUJTcG9iL0E4NzRxWFgzNDVUNWM3TG83QUZiTWprY2o3eHBqMXhwaWhmcmNGdll1Uk5MUml1NWEzRGk3bzZ6ejNnYnQ5YnEvNFJSbC9QMS9hMUNKZC9obHBVSitlajlFYWNRUHZhMDV3VjQ3KzYySjMyeGwybjM2Zk0xbjY2MnZ1ay9LdlRVcCs3bmNlazVwWHV2cy8vS3owNVFudS9zK2ZrWjU0dCt2WGZQaXQ1R0wzNU5IU0FiSEJ6d2VicFBuTGsvZlA5OVdzcmVMTG5BMnIyS2JDZlNoWmZvcVY3VlJlV2k0ZGZYdm43U3UyU2w5N29QUDJOOVowM2hhT3VzSDJyWTF1WUoycnBoWHV0TXBJVkdxSlNGdGEzR0QvbVdYdTU2Yll5SFp1alBFdjM1SjB3Y09wdDkvNGlydDE5TWJhem44NHJ0OGh2ZmlSZE8yTHViZm45VFh1ZDBTRjUvN2RHWFlmZ3I2MVRycHpZZkZuK1pIdjdOQnZKNlBmTGg5a094blpMaStNU1pJeEpnSHlwMEN6c2xjWlk4Nzl3aGUrVUJKTGl5UUtYREhiODd4SGpESGJyYlY3K04wVzlENnQxcHdvYVdvaFgrUE50ZEtEYjdwWjFlM0Y3Q2ZlZFFQcEMrdlRLMlpMMHJtMWJnYTJKSjB6eVIxenY2R3VlRzNrWnBLRVBPbTRjY25QTzJCWXZKaWRPRnY4NDgzZHY5NGZYa21lSFhMRjRmRmk5cExWMG05ZVNONC8zOFhzUk5aNHN5UUYvcUlFUVZLTWJPZkRxbTNTc1RQZHhVNmoxczFhYXUzbWJNMFQ3c2o4TlFxOXJuMHV5SFoyU2lYZmt2VHJlZEx2WG5JWmoxaTNqbVNraTZsYjk3N3VicGxvamNUUDNna2E4cDJaVXNrMS9UYTV6aFRaamlQYjVhZFU4aTB4SmhINVJta1lLdWxuQlRqdTI4YVk3MHlaTXFWa2xoWkpGTGhpZGtORHczcEo5L3ZkRHZST3RUZlpKczhFZi9CeDFKN1NCZlh4cjIrWUw2M2Q3bTYvZlZHNitpaTNQVlZCZWIrRVQ5L0hKNXovc0x5SFl2WmxoM1dlbWQxdXdranBCMGVsMy81Y3ZiNTF4SzhiL3EzaDJlSzlZdWtybFd4TDd0VGYzb3BzWjZlVTh0MGE2YjRZVXM3SWQyWktLZGYwMitRNkUyUzdOSkR0N0pSU3ZobVRrRzhFMzV3NWMvWnFhMnZMZHpGN2c3WDJ5bEpiV2lSUjRJclpnSithVnVyRit0SGFJYU5xSS9jcGRiN1A1aGhhTGUyN20vdTMzVjVEcEg2VmJpWjFUdzRjTGwxem9sdG1SSEtuT1A3OWpmampmM3RkMm4rNGRIckNsYUozaE9Qcll4ODgwbTBiUFNCK2NjbVZXOTB5SjkwNTdZQ3VIOXRyc0xzVjBxNjN3V3BIczZjWHV0c1huUlVqMjhnTzJjNGQrUTR1OHAwOWNoMWM1RG8zWkR1NHlIYnV5SGR3a1c5QXN0WitZSXc1LzZTVFRucks3N2Jrb3NDWGJBTkt6SFFUbHZSTUlWL2l5eE9rdjUwVlg2dGFrbTQ4MlcwYlZ0MzE4OXB0YnBFMjdYVDNWMnlWZnRTaEMvcnFJZEkvMzNKcmtNMStWOXF3VTdxOXlWMWdSbkpMa2V3NVNEcDhiUHc1aTFaMWZoMHJWd1R2NmhhT3h2Y05SN3ZmMStieDZpZFdtcXVMVEZ2UGV5SkpFYktOM0pEdEhKRHZ3Q1BmV1NEWGdVZXVzMFMyQTQ5czU0QjhCeDc1UmkvMnRqSG0vSWFHaHBJdVpFdk16QVk2aVVoUGhLU1RwY0o4aXI1eHA3c042ZXR1a2x2aUl4eDFhMWhYOVBBUjB5ZGIzRVVjcno5SitvOG4zVklpZHl4MFYxL2ZaemZwcWlQZGZsdGEzY1ZzYWtlN05iSXJQS2ttdGpUSWxQSHgrNUxVbU9JQ05qdkRxUytTMCs2S3c5MWEzWkwwNUx2U1R3czRaRXU4V0ljc2c4TnNGVHJieUJ6WnpoL3lIVHprTzNma09uaklkWDZRN2VBaDIvbER2b09IZkFOYWI0eTVaTXFVS1dXUmY0clpRQWNSbzZkRFVrUlNxSDFDY1Q3SElQZStMdDI4d0YzczhjTFl1dGVYUE9KbVdULzJkWGRoeUo0czJ5aDkreUhwbWhOY1VmcndzYTdBbmJnVXlQemxya0QrNmlmdTY1Yy9raTZLdmQ2WkI4V1hHSWxhNlpuMzQ4OGJQVUQ2djEvb3VRMko3VHp5VTlLZFovYjhuSi9Na1Q3YzFQTitpVHBNNm81RUtzWGFabGtxZExhUkdiS2RYK1E3V01oM2ZwRHJZQ0hYK1VPMmc0VnM1eGY1RGhieWpkNnVmV21SS1ZPbVBPMTNXL0tGWWpiUVFVV2xWdG8ydldPa0EvMXVTM2NHOVpIR0RYSDNEeGtwM1hTS3RHZkN1dFVQdjVXOC8ydXJYUkY4M0pEa1FuVGpDbW5kanZqWGZTdWtnNFpuMXBiQmZkeXRKMzJ6NlhFU1JvQldlc3UwYVhVV1I0RktKOXU5QnRuT3ExaStseGhwb3Q5dGdUcm0rejN5blIzNjdZQ2gzODRic2gwd1pEdXZHSk1FRFBsRzc3YkVHSE54UTBQRDgzNDNKSjlZTXh2b1lNdFdiWmIwWXFHTy82bkIwbWMvNWY1dGQrZ2VibHRWS1AzanZMZEJ1dlJSdDRhMjVDNE0yYi9TM1YreVJucnhvODdQdVg5SjUyMTNMVXIvTlFQZytiVTdsR0tGYjZTajBObEdUc2gyanJaczFXWVpsYzFzZzNKaXBWZkpkM2JvdHdPTmZqc0haRHZReUhhT0dKTUVHdmxHYjdMZUdQUGRob2FHZVg0M0pOK1ltUTEwc1BSeTAxSjNrNTFuamFZWmFZQzFzVFcyOG5SdVdNTjRkMHYwczJPeU85YmI2MXhCKzZaVHBBRlY4ZTEvYVU2OS8rSU9uMEd2MkNyTit6QjUyMGVicEpQL04vWHpKNCtXcmo1U0d0ckZoU3JEVWVtKzE2Vy9McGJhb3AwZlg3K2o4N2J1V0VreXUwN0wyeG1WWGxyK1BaUGhVZEN1ME5sRytzaDIvaTI5M0xUVXpMQXZlTkszeWJlL091YmJTQytTNyt6UWJ3Y0gvWFora2UzZ0lOdjV4NWdrT01nM2VyRzNqREVYVHBreTVUbS9HMUlJek13R1VtaUxhcTZrRlZKczBKSGp3Q01jbFhhRTA3OXR6K0RheWtPck84L28vbmFkVzRZazBSNERwVitmbUx4dDl3SFNlYlhKMnlKV1dyMHQrVlpkSVYxMm1QU0x6N3ZYaTFycG84M3g1N3kxemwzVXNzS1R6cDRvL2ZFVTZmTjdTMXRiazQ4VFRsSGc3azdpLzNwcnRVSHVmVUVPOHAxdFpJZHNGMFk0ckpkRnZuM1hLZDloemZhelBhV09manNZNkxmemoyd0hBOWt1RE1Za3dVQyswVXN0a1hSQnVSYXlKWXJaUUVxdlhhTDNqZFZMK1RyZWsrOUtSOStlL3UyRU85STc3cGtIU2IrZDBybVl2Zjh3NlE5VDQ4dU9IREpTK3ZNWjBxZ1VGNWU4OUZEcC9Mck8yL3RYU2lmdEo5MTRzblRmTkducWZwSm5wSjFoNlQrZWxPWXVpKy83M25ycDNBZWw1YkVDOXg0RHBhdU9sR2FkSS8zcWVHbkt2dTdDa3BucWNMR09lYzBYNjRQTWo0SkUrYzQyc2tPMkMyUHhwVnBPdnYzWE1kK05hL1NlUHkwcEQvVGJ3VUMvblg5a094aklkbUV3SmdrRzhvMWVxR3lYRmtuRU1pTkFLc2JZOEovc0h5cU16cFpVYVJRN05TeUxRMTE1aENzQVorT0FMaTdFT0x5ZjlJT2ozT3puZGh0M3V1VTlMdnEwYStkQnc2V3ZIdUtXKzdqMFVEZHJ1dDI4RDZXSm8rSVhiYno0MDlMaFk2WC9tdXNLNHovNW5EUmhoQlRxOEEyL3ZrYjYrVFB1UXBLVFJ5Yy85dEZtNldzUFNKZC9SdnJTQk5lR2ZwWFNpZnU2bXlUZHVWQzZmbjU2Mzd1MVNhZml0WVdOcnBVeHRwdW5JQjE1ekRheVE3WUxpSHo3TG1XK3A1c016OHRCRW5MdE8vcnRBaUhidmlQYkJVUytmVWUrMFF1VjlkSWlpU2htQTExWWVJbDVwZTRtK3pkamRFNHV4K200UG5hdVByZVg5SXZqM2RJZjdUYnVsQzUrUkZxNjN2M1N2dVJRcVhHRkt5S1BINXI4L0grK0pmMzNjMjYyOWgrblNuMWp4NmtaTFowelNmck5DNjdJblZqSVhyOUR1clhSWFVBeTJzMnYvKzF0MGpYenBNZmZrUzQrVkRwMFRQeXhxSlVlZUNPNzc5bEtmMTkwa1VtekRJNmU1Q3ZieUIzWnpqL3lIUnprTzMvSWRYQ1E2L3dpMjhGQnR2T1BmQWNIK1VZdnNFVFN4Vk9tVEhuZTc0WVVBOHVNQU4ySWVMcEdWbHNrU2RZVml0T1J5ZnJZM2QxU1hVU3hhWVZiaTdyZHgxdmloV3hKdXExSit1RlQwaFd6cEZEQ1Q3aVZteG45ZithNnd2S2lWVzY1a0IyeFdlT3J0a25Ydit6V3RmN0RLMjdiaXEzU0RmT2wwKzZSN24yOSswSjJvb1dycEVzZWtjNTdTSHJrYldsYm0vVHk4dmd5Sk9sby94VGRTaHZEMHUvU2Z5YlNrVzIya1R1eVhYZ1JUOWRZcTAyU3lIZVI3Wm9CWmJXWmZPY1gvYlovNkxjTGkyejdoMndYSG1NUy81QnY5Q0xyakRFWE5EUTA5SXBDdHNUTWJLQmJGVmJ2VytseFNXY1pJMk9WM3VsaFo5K2ZuOWYvZHEyYlpaMW9TNnYwUDNPbDYwOXlNNkN2bWVlS3hZbWVpcTFPK3YzWjBoMWZkRE8zLzN1dXRHQkY4bjR2ZkNSOTZ4L1N0Vk5jSWJ2OU9IUGVseTU5VkhyMTQwN3JqR1ZrMFNwMys5WHowcEMrNlQybi9mVmlwK0paV2MydU5Ib3poMllnaFd5empleVI3ZUtKNWZzZlZ2b20rUzZPVHZtVzVsYUtmT2NUL1hieDBXOFhCOWt1UHJKZFBJeEppbzk4bzVkcFgxcmtSYjhiVWt6MG9VQVBKdi9KVGd0NW1tR2tJWW0vR1AxMjhBaTNoblZQRGkvN01Kc0FBQ0FBU1VSQlZCenUxcmp1YnQzdWZwVnVpWkFnNkRENDJCYVZ6bTIreU56blo1dktWVkN6WGE3SWRuSFZ6TEJUUGVrdThsMGNLZko5V2ZORjVpOSt0cWtjMFc4WEYvMTI4WkR0NGlMYnhjV1lwTGpJTjhySm5EbHo5bXByYTF2V3hjT0xKRjNRME5Ed1NqSGJGQVFzTXdMMG9DMnF4eVExU2U0WFlsQUdIdWtVc2lYcHpiVTlYNEF5S0lWc3FjUC9ZNnZYVm16V1l6NDJwNndGTmR2bGltd1hWM1N6bmhYNUxwcU8rVzRONndFZm0xTzI2TGVMaTM2N2VNaDJjWkh0NG1KTVVsemtHNzNFT21QTUpiMnhrQzFSekFaNnRPUXlzelVjMHVWVzJ0YStqYlhPQ3NNbTM5L1dHdEY1cTY0MjI3cDhBbkpDdG91SGJCZmZvcXZOTnZKZEhLbnl2ZVF5czlXM0JwVXgrdTNpb2Q4dUxySmRQR1M3K0JpVEZBLzVSaSt4S0JRS25kTGJsaFpKUkRFYlNNT2k4ODFpSTEwdHFVMUt1TUFWOGlwKzNUQzFHcU9mTEw3TXZPRnJnM29Cc2wwY1pOc2Y3Zm0yVXF0RXZndUZmQmNYL1haeGtPdmlJOXZGUWJiOXdaaWtPTWczZW9GRmtVamt3aE5QUFBGbHZ4dmlKNHJaUUpvaTIzV1B0WHE2L2V2MmkzY2dkeW4rWDg1cGkrZ2VYeHJUQzVIdHdpSGIvb3RzMXoxRzhkTkx5WGYrZFB4L2FheGVKTi9GUWI5ZE9QVGIvaUxiaFVPMi9jZVlwSERJTjhwVlMwdExSTkxHMkpmcm90SG9wVk9uVHAzdlo1dUNnR0kya0tibUs4MUdXYzJ3MGxxSjljN3lLZkgvcFpVMlJxMW1MTHJFclBhelRiMEoyUzRjc3UyLzVpdk5SaHZWVGVRNy96cmxXN3FaZkJjSC9YYmgwRy83aTJ3WER0bjJIMk9Td2lIZktGZGJ0MjVkTFhmVzBreEpKNTk4OHNrditOeWtRS0NZRFdUQWVIckVXdjFLVmoxY1VoRlpzWXBJK2xYelNqM3FkMU42RzdKZFlHVGJWNDJyTklkOEYxQXMzMDByZFovZlRlbE42TGNMakg3Yk4yUzd3TWkycnhpVEZCajVScG1aTm0xYWEwTkR3NjBORFEzbjl0YUxQYVpDTVJ2SXdJS0xUTnVXVnYwaGF2VC8vRzVMT2JKV04yeHUwZldhYmhqY0ZSblpMaXl5N2JQcEpreStDNGQ4KzROK3U3REl0WC9JZG1HUmJaOHhKaWtvOGczMERwelZBbVNoZm9ZZEhMVzZ6eGdkYi9oUUtHZFdpc3JxeWJEVk56Z2R6RjlrTzcvSWRyRFV6N0NEclhTbnBLbmtPM2RXaWhxajU5b2krZ3I1OWcvOWRuN1Jid2NIMmM0dnNoMHNqRW55aTN3RHZRdWRKcENGQlJlWlRUYWluMGg2eSsrMmxBTWp2UjgyK2pFREQvK1I3ZndpMjhHeTRDS3pxVFdpL3hUNXpnc2p2ZC9hU3I3OVJyK2RYL1Rid1VHMjg0dHNCd3Rqa3Z3aTMwRHZ3c3hzSUd2VzFONmt3NDMwc0RFYTduZHJTcGJWK3FoMFN0UEZlbGt5WE5BN0VNaDJYcER0Z0NMZmVVRytBNFpjNXdXNURpQ3luUmRrTzZESWQxNlFiNkRYWVdZMmtEVmpteTQyTDBXc3ZpQ3JqNnpFTDg0TVdNbGFxdzhqbms1dHV0aTh4TUFqU01oMkxzaDIwTVh6YmFWbDVEc3pzWHgvVEw2RGhuNDdGL1RiUVVhMmMwRzJnNDR4U1M3SU45QjdVY3dHY3JUd1lqV0hqYzQzMGp0K3Q2WEVmQkNWem0vK1JDLzczUkNrUnJhelJyWkx3TUtMMVd3aitoYjV6dGdIRWF1THlYY3cwVzlualg0NzRNaDIxc2gyQ1dCTWtqWHlEZlJTRkxPQlhCbGpGNjdRVTFHcnIxdnBFNytiVXlKV1dhdXptbGRxanFhYnFOK05RUmZJZGpiSWRxa3d4amF0MXZQa095T3JyTlZaQzFmcE1mSWRVUFRiMmFEZkxnVmtPeHRrdTFRd0pza0crUVo2TWRiTUJ2TG9rQmwyM3o3Uy9aSW1TZ3BKa3JXUzZjVS9hVmJ4anNaS1VVbk40YWkrdWVnU3M5akhaaUZEWkxzenNsMCtEcGxoOTYyUzdqRlNuY2kzcEpUNWZqMGMxZGZJZCttZzMrNk1mcnM4a08zT3lIYjVZRXpTR1dNU0FCMHhNeHZJbzhVWG1YZkRiZnFLckdaYXE2alVpd2NlMXQwU3Z2MklzYm9yMHFhekdYaVVIcktkZ0d5WG5jVVhtWGZESHZtVzFHVytyZFZYeVhkcG9kOU9RTDlkVnNoMkFySmRkaGlUSkdCTUFxQUx2YlZiQkFwcS9BMTIwSUFxbmV0SnZ6SkcxWDYzeHhmdGw5OHdrclhhWVkxK3VrbTY5YjJMekNaZjI0V2NrRzJSN1RLMks5OUd2ekJTZjcvYjQ0dUVmRXZhR1pYK2szeVhOdnB0MFcrWEtiSXRzbDNHR0pPSU1RbUFMbEhNQmdwbHV2VnFSMm1hOGZRL3N0cmJtTmlaRUFtWHFTNm5UOWx0d3AzMjc4dGFSV1gwa2FMNlFlUFRla0QzbVloZjdVTWVrVzJ5WGM2bVc2OW10RTcxaks3dDdmbTJWajlybXFQL0pkOWxnSDZiZnJ0Y2tXMnlYYzRZa3pBbUFaQlNHWFY5UUREVi9jR090eUZkWXFSempkRnVranAreWx6U2JNTDlEdC9PdXFqVjNWRlBOeTY4MEx4ZDFFYWhLTWcyMlM1bjdmbjJqTDRoYWJpa1hwRnZLMjIwVm5lUzcvSkV2MDJ1eXhYWkp0dmxqREVKK1FhUXJBeTZQaUQ0eHQ5Zyt3em9vNU5DVnRmS2FKK2tCMk8vdmEwcHJSOUkyK0hycElHSDFjZFI2YksxMi9YRTh1K1pIY1ZzRjRxTGJLT2NqYi9COWhsUW9STkNubTdvTGZrMlJsZXUycVpIeUhmNW90OUd1U0xiS0dlTVNRQWdycFQ2T3FEa2piL0xEaHE0VlQ4MzBqbkdhSmhpVjZndUpUWmhGa0NIQVVmVUdLMkpSdlUzejlQUEZyQ1dXYTlDdGxITzJ2UHRHWDFOMGdpVldiNWx0TlpHOVZmeTNidlFiNk5ja1cyVU04WWtBRUF4R3lpKzZkYWJQRXFUUGFPdmVFYlRKTzNkY1pkdVRpVXNPcnZyUDY0dHFkWm5zOUlIVWVsdkN1dWU1alZhcE9rbVd0eFdJaERJTnNyWmRPdE5HcVVKSWFOenlpM2Z4dXErcHBWcUpOKzlFUDAyeWhYWlJqbGpUQUtnbC9PN1h3TjZyUW5UYlZYMTd0b25hblcyTWJyRXVFL1dKWFVZZlBoMDJwaU52WGFuZ1ZEeW9HT0RzYm91S3QzZnNsSkxsMHczclVWc0lnS0tiS09jdGVmYlNsK1M5Tzhsbk84L1JLVjd5RGNrK20yVUw3S05jc2FZQkVCdlJURWJDSUN4djdYVkkvcnBmRSs2VUVaN1NScVlhajlyVTIxMWRsM3hPWEZiNG5PNzJ0N2hnZlpQeTd2cUhLeTBWZEw3MW1ybUtxT2JQcm5JYk8rNlZlanR5RGJLV1h1K2pmUnQ0OWF2REhhK3JUNjAwbTNrRzkyaDMwYTVJdHNvWjR4SkFQUW1GTE9CQURuNHQzWm9aVDhkN1JrZEk2dDZZelJaMHVCVSszWWNpT1JqOEdHNjdoRzJXS3NtU1UySzZMazJvMmRldTlSczZPWmJBWktRYlpTeitobDJjTVRxV00vb0dFazFScXBUVVBJdExaVFZBa1gwM0hhcnVXOSt4NnpyNWxzQmRxSGZScmtpMnlobmpFa0E5QVlVczRFQXFwOWhLM2VFTmF4UFNFT3RkS3lScG5wR3gwcnFWNncyV0t1dE1wcHJyV1pIdzNxNnpXaWQxbWc5cDM0aEYyUWI1YXgraHExczhUUzBNcUpoVmpyV2t4cU0wZkVxZnI3bldhdkhvbUU5M1ZxcDlXYUYxcEZ2Wkl0K0crV0tiS09jTVNZQlVNNG9aZ09sNGw0YnFsbWpPaFBTRkdQMGVTUHRLNm5TU2hXU0tpVlZHaWxrSlM5MmRwZG4zWWZqbnBXaXhuMllIclZ1dWJTb2xTS1MybVFWTmtadGt0cXMxVEpaUFJHMm1yUG9HYjJxKzB6RXgrOFl2UVhaUmptTDVWc2huZUFabldpa2ZhM0xkVjd6YmFRNWJWRTlRYjVSRlBUYktGZGtHK1dNTVFtQU1rRXhHeWhSWSsrMTFVTTNhVmdvb21GUm82R2UxVEJaRFpKUmxXZFVGYkh1WDdtQlNWdlVxalZrMUJxMWFwVlZxNHcyRzZ2MTFtaGRKS1IxYTZOYXozcGxDSUtlc2oyZ1NtT0g5dFVFR1huYjI3UnkxVFl0SWRzb0ZXUHZ0ZFhEMW1tb1p6UThhalRVTXhxcWlBWXIxbDlicVU5M2ZiZjF0TVdMYXAwMVd0Y1cwZnIxRlZwSHZ1RTMrbTJVSzhiYktHZnBqRWxHOWRQKy9hbzBWbGJSalcxNmUvTU9MV05NQXNCdkZMTUJBQ1hsd29mc04yVTBVNUtzTlBPVzA4eTVmcmNKQU5BMSttMEFLRTBYUG14L0ora0tTYkpXVjl4eXVybmU1eVlCZ0R5L0d3QUFBQUFBQUFBQVFFOG9aZ01BQUFBQUFBQUFBbzlpTmdBQUFBQUFBQUFnOENobUF3QUFBQUFBQUFBQ2oySTJBQUFBQUFBQUFDRHdLR1lEQUFBQUFBQUFBQUtQWWpZQUFBQUFBQUFBSVBBb1pnTUFBQUFBQUFBQUFvOWlOZ0FBQUFBQUFBQWc4Q2htQXdBQUFBQUFBQUFDajJJMkFBQUFBQUFBQUNEd0tHWURBQUFBQUFBQUFBS1BZallBQUFBQUFBQUFJUEFxL0c0QUFBQ1ppRWhMUFdtbUpGbHBudC90QVFCMGozNGJBRXBUVkhyRnhQdnZKWDYzQndBQUFBQUFBQUFBQUFBQUFBQUFBQUFBQUFBQUFBQUFBQUFBQUFBQUFBQUFBQUFBQUFBQUFBQUFBQUNRQnVOM0F3QUF5TVNGajlsOTFhYlBTbEpFV25yYjZlWUZ2OXNFQU9nYS9UWUFsS1lMSHJhSEdxc0praFFONlpWYlR6RnYrTjBtQUtqd3V3RUFBR1NrVForVjBVeEo4cVNaa2lpS0FFQ1EwVzhEUUVreTB0ZGtkSVVrbVlpdWtFUXhHNER2UEw4YkFBQUFBQUFBQUFCQVR5aG1Bd0FBQUFBQUFBQUNqMkkyQUFBQUFBQUFBQ0R3S0dZREFBQUFBQUFBQUFLUFlqWUFBQUFBQUFBQUlQQW9aZ01BQUFBQUFBQUFBbzlpTmdBQUFBQUFBQUFnOENobUF3QUFBQUFBQUFBQ2oySTJBQUFBQUFBQUFDRHdLR1lEQUFBQUFBQUFBQUtQWWpZQUFBQUFBQUFBSVBBb1pnTUFBQUFBQUFBQUFvOWlOZ0FBQUFBQUFBQWc4Q3I4YmdBQUFKbUlTRXM5YWFZa1dXbWUzKzBCQUhTUGZoc0FTbE5VZXNYRSsrOGxmcmNIQUFBQUFBQUFBQUFBQUFBQUFBQUFBQUFBQUFBQUFBQUFBQUFBQUFBQUFBQUFBQUFBQUFBQUFBQUFBSkFHNDNjREFBREl4TGtQMmoxRG51b2t5VnA5ZU52cHBzbnZOZ0VBdWthL0RRQ2w2ZHVQMkVOTVZQdEtVdFRUYTdlZll0N3p1MDBBNFBuZEFBQUFNbEZwOUhsUGV0Q1RIdlNNTHZlN1BRQ0E3dEZ2QTBCcENrWDE3ZmIrT3hUUnFYNjNCd0FraXRrQUFBQUFBQUFBZ0JKQU1Sc0FBQUFBQUFBQUVIZ1Vzd0VBQUFBQUFBQUFnVWN4R3dBQUFBQUFBQUFRZUJTekFRQUFBQUFBQUFDQlJ6RWJBQUFBQUFBQUFCQjRGTE1CQUFBQUFBQUFBSUZITVJzQUFBQUFBQUFBRUhnVXN3RUFBQUFBQUFBQWdVY3hHd0FBQUFBQUFBQVFlQlN6QVFBQUFBQUFBQUNCUnpFYkFBQUFBQUFBQUJCNEZMTUJBQUFBQUFBQUFJRlg0WGNEQUFESTBJZVNIb3pkYi9TeklRQ0F0TkJ2QTBBSnNsYXZHUlBydjQzZTliazVBQUFBQUFBQUFBQUFBQUFBQUFBQUFBQUF5QXZqZHdNQUFNakZoUS9iZjBnNkk1dm5XcXNyYmpuZFhOL3BtUCswUDVmVjlDeWJkTjNOcDVrck94M3pJZnROR2MzTTVvQldldmFXMDh4eFdiWUhBQUtGZmhzQVN0TUZEOWtOeG1oSU5zKzkrVFNUc3Y1MDRjUFdadHVlWWg0VFFIQndBVWdBQUFBQUFBQUFRT0JSekFZQUFBQUFBQUFBQUFBQUFBQUFBQUFBQUFBQUFBQUFBQURLSGd2YkF3QlFBaTU0eVA1UzBpV1NKRTgvdXVWVWM1Ty9MUUlBZElkK0d3Qkt6L2tQMjdPTjFSOGxTVVozMzNLYXVjem5KZ0hvb01MdkJnQUFnSjRabzJySlhUM2VSdFhINStZQUFIcEF2dzBBcGNlenFwS0o5ZDFTUDcvYkE2QXpMZ0FKQUFBQUFBQUFBQWc4aXRrQUFBQUFBQUFBZ01Dam1BMEFBQUFBQUFBQUNEeUsyUUFBQUFBQUFBQ0F3S09ZRFFBQUFBQUFBQUFJUElyWkFBQUFBQUFBQUlEQW81Z05BQUFBQUFBQUFBZzhpdGtBQUFBQUFBQUFnTUNqbUEwQUFBQUFBQUFBQ0R5SzJRQUFBQUFBQUFDQXdLT1lEUUFBQUFBQUFBQUlQSXJaQUFBQUFBQUFBSURBbzVnTkFBQUFBQUFBQUFpOENyOGJBQUFBZXRZNlVEK3FDbXU2SkczY29CMSt0d2NBMEQzNmJRQW9RWHZvYm0zUWc1SzBjWU5hL1c0T0FBQUFBQUFBQUFBQUFBQUFBQUFBQUFBQUFBQUFBQUFBQUFBQUFBQUFBQUFBQUFBQUFBQUFBQUFBQUdUTStOMEFBQURRc3dzZXNyK1VkSWtreWRPUGJqblYzT1J2aXdBQTNhSGZCb0RTYy83RDlteGo5VWRKa3RIZHQ1eG1Mdk81U1FBNnFQQzdBUUFBb0dmR3FGclNFRW15VWZYeHVUa0FnQjdRYndOQTZmR3NxbVJpZmJmVXorLzJBT2pNODdzQkFBQUFBQUFBQUFEMGhHSTJBQUFBQUFBQUFDRHdLR1lEQUFBQUFBQUFBQUtQWWpZQUFBQUFBQUFBSVBBb1pnTUFBQUFBQUFBQUFvOWlOZ0FBQUFBQUFBQWc4Q2htQXdBQUFBQUFBQUFDajJJMkFBQUFBQUFBQUNEd0tHWURBQUFBQUFBQUFBS1BZallBQUFBQUFBQUFJUEFvWmdNQUFBQUFBQUFBQW85aU5nQUFBQUFBQUFBZzhDcjhiZ0FBQUlpN2NJYXRqTzZ1c1Y2azB3Zk9nMjM4L3ZBTC8ySDNUWG8wcExhM0IrcVRaNDh6NGNLM0VnRFFqbjRiQUVyUDlPblcrMlNpUnNsVHY4VHRVVThqVGJ6ekh0aXg3NDZHRkcxYW9lVUxMakp0UldvcWdBNG9aZ01BRUNBcnBNclJWck1VMHFERTdWWWEySDdmR0YydWtNNVBlcUxSRytPVzZXUkpGRVVBb0lqb3R3R2c5UHh6ZDRWcUsvUlR6K2lMaWR0TlZOVXlzZnRXSnl1a281SWV0OXE4ejI2cVdTQlJ6QVo4d2pJakFBQUV5RDh2TXR1TnB6bVNSaWZlak5UZlNPMWo2MEVkSDVjMGIrYTVacWNmYlFhQTNveCtHd0JLejRLTFRKdG4xS2lPZmJmUjRGMTl0MUYxcDhjOXpibHZtdG5oVTdNQmlHSTJBQUNCRTVabUpINXR1N2dsaXJicG51SzBEZ0RRRWYwMkFKU2VTRWhQZHR6V1U5L2RzYjhIVUh3VXN3RUFDSmpiVDlFaWE5V2M3djdXNnZsYnY2ZzNDOWttQUVEWDZMY0JvUFRjTmxVZlNub2k3U2RZL2V2MlU3U29jQzBDa0E2SzJRQUFCSTB4MWhyTjJ2VzFsWXgxcHpzYXhlNG5UQk94Um5mSm1JNFRSd0FBeFVLL0RRQWx5RmdiMVUzdFgxbjEwSGRMRDlGM0EvNmptQTBBUUFBWjZUbEptMlAzdTJTdFZvUWpHY3dvQVFBVUJQMDJBSlNlNVIvcU1XdTFRdXErNzVhMEllS3Vqd0RBWnhTekFRQUlvckRlbGJSVWtxeHh0MTBTcmlnbWFVRlZtellVdDNFQWdFN290d0dnNUR4K3VXa3hKbDZrN3FydnR0SjdGVHYwY1hGYkJ5QVZpdGtBQUFSUTJ5WjlLR21KalkycFRlb3IwVVNNMFVzYnBLMyt0QklBMEk1K0d3QktrNG5xU1N0RnBJUytXL0YvWS8zNkd4dWtsZjYwRUVBaWl0a0FBQVRRekhQTlRrVTFWMVp0VXNJc3YrVFpmV3NVMGIvdW0yWWlQalVUQUJCRHZ3MEFwY2xHdE5qSXpicE9Pck9tL1Yrck5rVTE5NzVwcHRXZkZnSklSREViQUlDQUNoczlab3gyN3RxUVBMdFBWdm93MHFaL0ZiOWxBSUJVNkxjQm9QU0VLL1NPcEhkMmJlalFkeHVqbldHang0cmVNQUFwVWN3R0FDQ2diai9kZkNKcHJoU2JHTkp4RFZicGhkdW1tZlhGYnhrQUlCWDZiUUFvUGJlZmJyYkk2RVdweTc1N2JxeC9CeEFBRkxNQkFBZ3dFOUgxWFQwV2plaXZ4V3dMQUtCbjlOc0FVSG9pVWYyanE4ZTY2OWNCRkIvRmJBQUFBbXg5bTU2MTBnZFM4cktyMW1ycDVqWXQ4SzlsQUlCVTZMY0JvUFRzMmFTRmtwWklIUzkxb0kvV3QrbFpmMW9GSUJXSzJRQUFCTmg5MDB6RVdEM1NjYnZ4ZEE4WEVBT0E0S0hmQm9EU00zMjZpU3FxV3p0dXQxWlAwbmNEd1VJeEd3Q0FnRE9lWmt0cTJiWEJhb2VzSHZTdlJRQ0E3dEJ2QTBEcGFhM1VQVmJhM3Y2MXRXcVY5TFNQVFFLUUFzVnNBQUFDTHRxbXQyVDE5cTZ2alpwM2h0MHA3QUNBNEtIZkJvRFNNM09xV1NucGxZUk55eFRWNjM2MUIwQnFGTE1CQUFpNGpXRjlaS1ZYcldSbEZmV01udnB3TjIzeXUxMEFnTlRvdHdHZ05GbWp4MlFWbFNUamFlSEdOaTMxdTAwQWtsSE1CZ0FnNE82YlpuWVlvMWVNVmRnYWJZeElqYzhlWjhKK3R3c0FrQnI5TmdDVXFLaWFyZEVhU1lwR05mKythV2FyMzAwQ2tJeGlOZ0FBSmFEVjZHbEpMY2JvUXhQU3YveHVEd0NnZS9UYkFGQjZ3aFY2elVqdlNKSWllc3puNWdCSWdXSTJBQUFsWU9hcDVoMXIxR3l0RnR4NnNsbnVkM3NBQU4yajN3YUEwaE5iTi90ZjFtclJyV2VhTi94dUQ0RE9Ldnh1QUFBQVNJK042dmFvMFRxLzJ3RUFTQS85TmdDVUhodlZMQm05NVhjN0FLUkdNUnNBZ0JMUnNsbjM3dXpyTGtnREFBZysrbTBBS0QxdEd6UjNXMys5NEhjN0FBQUFBQUFBQUFBQUFBQUFBQUFBQUFBQUFBQUFBQUFBQUFEb3BVSitOd0FBRUR6MTlmV1Z1KysrKzdFalJveFl2V3JWcXJhdTlxdXRyZDFyMUtoUkU4ZU9IVnU1WXNXS0RabTh4b1FKRXdhc1diT215Mk5ub3I2Ky9sTWpSNDRjdTJyVnFqVUoyL3FOSGoxNnpNcVZLemRsY2J6aG8wYU5PcTZpb21MNTVzMmJ3eWtlcnh3OWV2UlhoZzRkdW5iTm1qVmJzMjMzQVFjY01IRFBQZmY4MnNxVkt4ZG1lNHdVUW5WMWRWZVBHVE5tM1lvVks5Wm04a1RlOStLODcwQWg4UE5MdjgzN1RyK04walJ4NHNTSlk4YU1HYnh5NWNyMTNlem0xZFRVSERscTFLaTl4bzRkdTJMRmloVVpyY1UvZnZ6NFFldlhyMi9Kc2FtU3BMcTZ1cU1IRFJxMFlkMjZkYTN0MjJwcWF2WmJ1WExsWmluemF3VFUxdFllUDJyVXFNcFZxMWFsdkZodVRVM05rYnZ2dnZ2WWxTdFhyc3ptK0FudFBuemt5SkZqVnExYTlYRzJ4K2lvdHJaMndwZ3hZODVkc1dKRnh1dHI4NzRYNTMxSGVmTDhiZ0FBSUhqYTJ0cnFKTTN4UE8rRXJ2YVpOR25TU0dQTVM2RlE2SGxyN1E4eU9YNWRYZDFCZmZ2MmZiMjJ0dmJCOGVQSDk4bTF2ZGJhNzRWQ29jVzF0YlhIdDIrTFJDSm5TWHEvdHJiMlM1a2VMeHFObnUxNTNpTWpSNDQ4cjR2WE85NFljM2VmUG4xK2xFT3oxYjkvL3hzOHovdHpUVTNOTjNNNVRxTEpreWZYUy9xRnRmYlJBdzg4Y0ZnbXorVjlMODc3RGhRQ1A3LzAyMTN0dy90T3Y0MWdxNmlvK0kweDV0N3U5cW10cmYxUHovUG1oVUtoSjl2YTJzWm1jdnk2dXJyZkRCbzBhSGx0YlcyWC9VUzY2dXZyaDB0NnVuLy8vbzhsYnZjOGIxWmRYZDJDTEE0WmtuUjNLQlI2dHI2K3ZqTFZEcDduL2RZWTg5eWtTWk9HWm5GOFNkTEVpUlAza1RUUDg3dzdKMHlZVUpYdGNWTDRsYVJmMTlYVlhabnBFM25mQy8rK28zeFJ6QVlBZEJJS2hZNlNGSkUwTjlYajlmWDFsUlVWRmZkSUdtQ3R2VVBTaGJXMXRWOU45L2lOalkxdldXdnZNOGFjTm1qUW9GdHpiSzZ4MW43Wld2dHhVMVBUTSswYlBjLzdwakZteS9idDI1L0krSURHZkYzUzVwMDdkLzZsaTEzT2xLUklKTkxWNCttK3pzOGw3VFRHL0xxK3ZuNXdMc2RxdDNEaHdsY2tYUzFwbjM3OSttWFVQdDczNHJ6dlFDSHc4MHUvbmVweDNuZjZiUVNla1hTNHBEbGQ3VkJUVTNPaU1lWm4xdHI3cmJXYlFxSFEzOGVPSFZ1ZDdndFlhMmRhYXpkTGVyQ3VybTVTTG8yMTFwNHBxVUxTbmUzYmFtdHJQeWRwSDJ2dEE1a2VyNjZ1N2tSanpFaHI3VTBMRml6b2RBYkk1TW1UOTdEV0htYXRmWHpSb2tXcnMyMzNhNis5OXA2a0djYVkvYXVxcXI2ZjdYRTZDb2ZEMzdMV0xwUDBtOXJhMmlNeWVDcnZleEhlZDVRdjQzY0RBQURCTVhueTVOcFFLTlJIMHYreDF1NWpqUG0zOXNkYVcxdmZYN3g0OFNwSlhsMWQzVDF5ZnlDZTJ0alkrRVJ0YmUwVGtqNXJqRG1yc2JIeG4rbStYbDFkM2MyU0xvaEdvK2MyTnpmUHpLYk50YlcxeHhoam5vMUdvNzlvYm03K1Q4bWR0bGRaV2JuSVd2dW5scGFXYm1laFZWZFhSeGNzV0xCOXdvUUpWVlZWVmYyc3RmdUhRcUg1a202SlJxTzducnQxNjlZZFM1Y3ViUms3ZG16MWlCRWpQcEcwd1ZyNytWVEhYTHQyN2FybHk1ZnZTTFA5MXhoampwVjBibU5qNHhzOTdWOWZYOTh2RW9sYzJ0TitudWY5aDdYMkpXdnRjOTNzOWs1emMvTkR2Ty9GZjkrQmZPSG5sMzZiOTUxK0c2V250cloyaERGbTMyZzB1cWZuZWZkYWEzOW9qR24vVUtxdHNiRnhnZVNXeHJEV1BtbU1lZFVZTThWYWU3UzE5a2xKVDN1ZWQvcUNCUXUycC9ONjlmWDFCMXByWDVIMHlmcjE2MnVXTFZ1Mk04dDJQMk9NT2N3WU0yYkJnZ1diWXRzZU1NYWMydGJXZG1Ba0V1bTI4TGhreVpLZGtzTGp4NDhmTkdEQUFNL3p2TnNsblJvT2h3L3hQRytWSklWQ0lkdCs3SnFhbWg5NW52ZExhKzIvVzJzZjduaThVQ2pVc21EQmdoVnB0bjJFTVdhaHRmYW1wcWFtLzByek9TZFlhMnU2MjhjWVV5ZXBRZEoxMXRvdTN3OWp6RjlpLy9LK0YvRjlSM21pbUEwQTJLVzJ0bmFaTVdhdkxoNys3dXJWcTI4Yk9YTGtYeVI5MFZyN2phYW1wbnNrNmNBRER4eldyMSsvcHlVZEpPbTdqWTJOTTlKNXZmSGp4L2NaT0hEZ0FrbGpKQjNRMU5TMHBxZm5wR2p6ZmNhWU0xcGJXL2RadkhqeFI3RnRkeVQrWWQ4ZGErMnFwcWFtMFhWMWRkK1I5UHR1OXZ0UlUxUFROWFYxZGVjb1lWWkNGeHEyYjkvK3IrcnE2Zzk2ZW4xampHZXQ3WEVkT0dQTXpNYkd4dTlNbURCaGROKytmZk15ZUxQV1B0VFUxSFFHNzN2KzN2Zkd4c2JaYVg4VFFCN3c4MHUvblFMdk8vMDJBcTZtcHVaYm51Zjl1WXVIMXpVMk5nNnZyYTA5M2hqemdMWDJkYy96VG00djlOWFYxVjFvcmIxSjBzdVJTR1Rhb2tXTGxxZjVtbC8zUE8rdXhBK1VNakY1OHVTRFE2SFFZbXZ0akthbXBvdGp4OXpQR1BPbU1TYXRzLzZ0dFpjME5UWGRWRmRYdDFaU3ltV1ZyTFV0VFUxTmZTV1oydHJhdDQweDQ3czU1TXVOalkxSDFOYldYaXZwb3A1ZTN4Z1RzdFpHMG1qcS9rMU5UWi9VMXRiZVpJenA4YmpwaUVhanRaSnFlTi96OTc1bityMmdmRlQ0M1FBQVFLQWNHb2xFRGdtRlFrOUwrdExPblR0ZmJIK2d1cnA2eUlnUkk1NlZkSmkxOXRwb05QclI1TW1UUDl2K2VEUWEvWmt4NXMvR21KdHFhMnRQQ29mRDM0dWQwdGVscFV1WHR0VFUxUHpLODd5N3JMWC9MZW5pVEJvN2FkS2tzY2FZTXlUOW8vMFA0MG1USmgwaTZldlcycWVNTVQxZGpPVTd4cGpXeEEzVzJobVNFZ2VISTQweDMwMzQrbnZXMm8zR21KOTJQSmkxOWd2R21GTWprVWhyVlZYVlRtUE16SVRIZGpQR2ZFM1N5NUtTMXBZenB0Tm55eGRMV2lOcDEybDcwV2oweGNRZHJMVTN0TFMwL0tTSDc2OUxmZnIwU2J6SUdPOTdudDczVEw0UElFLzQrYVhmNW4xMzZMZFJNdGF1WGZ1M1FZTUd6ZXJUcDg5dGtuWnJhV2s1cy8yeGlvcUthRjFkM1dWeU0zMVhHbVArS3h3T1Q1dzhlYklrS1JLSkxBbUZRbitSOUsxUUtMU29wcWJtZTgzTnpYZktMVG5VcGVibTV2K3RyYTJkYm95NXFxYW01dGJtNXVabG1iVFo4N3oybjY4YkVyYjlqN1UyYkszOXRUR215dy81ckxXSEdHTytKS2sxWWRzN2t1N29zT3RYSlkyWHBKcWFtdE9NTWVPdHRYY2JZMTVLY2RqcnJMV3RzV085N0huZXJuWDlyYlZUakRGN1M3cXA0NU02OU4vMWt2NC9lM2NlSmxkUjdnLzgrOWJwMmJJTWF5WVFCbGtjU0J3eTNhZXFCZHpnSjR1S3NvZ2lSQVFCMlVIQUs1c0lxT0dLc25nUkZEUnNza2d1aUtLeUw0cUlpRmVRMjZkT2Q1SzVDWXlDRXNnZWNKSk1wcWVuNi8zOTBhZUhUazkzVDg4a0FVTGV6L1BrbWVsenF1cFV6MHNWcDZ2clZIMkltUjhrb2xlTEI1MXo2OHg4SGhnWTJNNDV0NmJhKzZ1bHFhbnBYQ0s2REpDNFI4YzJXTnpGNWtzR3M0VVFRZ3l4MWk0enhuUUM2T3Z0N1gya3A2Y25Dd0RHbUdPWitTY283TFZ3UHhHZDUzbmVzUFhtbVBsUHpQd1NFWjNjME5Cd3NOYjZhR3Z0ZmJXdVNVUjdSejlQOG4zL21qQU1YNnEzdnJGWTdId0FNV1lPaXNjOHovc0JFUTNrOC9rVDB1bDAxZDNLalRFZHpQeHRBUGVVMWVlT0lBaWVLNzZPeCtQVFk3SFkyUURnKy81bkFHZ2l1aXdJZ2h2S3k5UmFid25nVUNMS3B0UHBOUURPS3A3cjdPeHNiRzV1UGh6QVA0TWdPS3M4YjFFaWtkamQ4N3l2TXZQOTF0cXE2UURrdXJ1N1Y5YzRYNVBXZXVoM2lmdUdpM3U5NzBHSURVWGFyL1RiRXZjQzZiZkZwaVJhM3FaZmE3MG5nT3U3dTdzWEE0VU5XNk1CeTRPWStTRWkyaGZBNDU3bkRTdURtYjhKNEt0S3FkdU5NV2NGUWJBM2FneHNKcFBKYloxenUwYXphV2NDT0tIZSttcXRqQ2t2RWdBQUlBQkpSRUZVcHhEUmNkSHMyVzVnYUNtTUl3SDh4RnI3N1ZyNWpUR3pBUXhtczltaERRU0o2QjlCRUZ4ZWRoMGYwYUFtRVYwTTROOUtxVE9MczVQTHlyd09RQllBd2pEOEZZQmZsWnk3Qk1EbFJIUkRLcFdhWCtOOTNVMUVIOHBtczZjVlkxQ0pjMjdOV1B0dnJmWFF3S3ZFZmNQR1hXeStaREJiQ0NIRU9wajVFd0NlYVcxdFBWeHJmWjYxZHEvbzFCcm4zTUc1WEc1ZVkyUGp1RXA1blhPNVRDYXp4dmY5M3hMUk41WXRXL1pJSFpjOGhKbFhBdGlTaUM0RmNIdzk5ZFJhNzhUTVo1VE9ydEJhSDAxRUJ6SHpOYVVmakxYVzUxRmhmZERpUmxsZzVwT29rUG1XZXE1SFJCNkFxNWw1SlROZlZ5TU5sRkxEYnJDNnU3c0hqREhQTXZOK0tDenp4VlhLMkRlcTMxT1Z6bnVlbHdYd0JEUFBuelp0MmpZdExTM2ZyS2YrUmZsOC9wWk1Kck1Bd084QURBMHFTTndyVzkrNEMvRjJrUFpibWZUYkVuZnB0OFc3bWUvN0NTS2FORGc0K0R0anpKK1orUmFsMUgzTVBBWEFUNjIxNTNSMGRJeWZNR0ZDeGFVY3dqQmNsVXdtWnpubnJrZGhFOWlhTTNUeitmekJTaWtGWURrUkhXdU11VHdJZ3A1NjZrcUZ6VzliRUEwaUpwUEpCbWErQmNBYXBkVDNpK21TeWVRV3pQd0VnTnVMeXhqNXZyOGxDbXYzUDFScndMaFUxRWZzeGN6ZkNZSmcySUJteEt2MmhSUXpQMFZFeU9meit3T29PcGdOWUI5bTdxNVJyM2tBbnVqcjZ4dlVXaCtOd2t6dWV2M1RXbnU5Yys0Zm51YzlrYy9uZXdHSmV5M3JHM2V4K1pEQmJDR0VFRU9pRzVUOUFId25lcng2ZHdBSWdtQjJWMWZYSTNQbXpIa2pTanJTbzEwNXBkU1hSOXBVeVJpekQ0QmRtUGw2QU5zVDBaZTZ1cm91RytseFp3QWdvdThCYUN3NzFncmcxYjYrdnN2S2p1OENZRys4dFZjRUFUaVdtZjltcmMyTWRDMEFZT1ltWnI1ZktmVXFFVzBMb0JmQU9vL1ZPZWNhbEZMSTVYSVYvejdNL0ZzaStxVFdlbjlyYmNYZHk1VlNuMlhtZ2Y3Ky9vcURJbEVNRGdLQXJxNnVYVkhIbzk3UmgvWm1BSWpGWWs4Q1dHQ3RQYXg0WHVKZTNZYUl1eEFiazdUZjZxVGZCaUJ4bDM1YnZHdFJZV08vbFpsTTVnV3Q5VzVFdEhVcWxlcnI2dXI2ZUxFTjkvVDA5TllxSTVmTGJSMkx4ZTRJZ3FCaS8xTktLWFVjQ2dPZk02TGxmUzRHY09KSSthSk5CTmRKNTV6YkVzQWdnSmxsRy9FMUFOamJPZmRreWJFakFiUkVnNkIxWWVaL0FYaWdyNi92Mm1ReStmNVVLdlgzc2lTeEtGM0ZObXl0L1p2VytuV2wxTkVBZmxvcGpURW1DYUNkbWErcFZnOXI3ZldJMXVqZmFxdXREa0JoT1l5UnRFU3pvSjhIY0gwNm5mNGxnRjhXVDByY3ExdmZ1SXZOUjEyTHRRc2hoTmc4T09mMkJkRHFuQnMyUXlzV2k4MHd4bkRwUDYzMVlxQndNK2o3L3RCTU15SjZpSmtQS3krakhET2ZGUDI4RjhCVkFHSU5EUTBYalpRdmtVaDhFb1YxTnNQUzQwRVEzTlRiMnp0OXdZSUZxMGE2ZEM2WCt3Z1JuVG5TdFVyMGhXRjRhUzZYK3g4QUdXUE1WUlhTTkFEVlozcGxzOW5aS0h5b1BxZlMrV2oyMm1jQTNEZC8vdndWSTFWb3pwdzUvN0RXVHFqMWo1bVBZdVpYVWJpSi9VbHZiKy8vbEpjamNhOXB2ZU11eE1ZazdiY202YmNsN3RKdmkzY3RJam9Fd09Nbys3Smx6cHc1YjJpdEYxZG94NmNEZ0RIbWduZzh2amNBZUo0M0F5VURwZFhFNC9GZG1Iay9adjVqRUFSUEVkR2pBSTdWV2xmYlNIYW9tczY1VzFINFltbHU4YUMxZHBsUzZxUFcyaCtOZE8wd0RHOXp6aDFpcmExN3M5VXdEUDlpclQxOC9QanhzNWo1T2QvM2R5NDkzOTdlM2hEOVdxME41d0hjQk9CajhYamNWRXJBekdjd016dm5icTZuVHRiYWsydjEzUU1EQSs4am9qdUppSm41UldhdXVObWl4TDFtbnZXTnU5aE15TXhzSVlRUVE0am9jOHo4R29BY0VXMERRUG0rdi9QZzRHRHhVZC8vaXo2MFF5bDFESUN6Z2NMdTNFcXA4d0JjVWUrMXBrK2Z2aU9Bb3dITUNjUHdMd0NndFg2U2lFNHd4bHhkN2ZHM3pzN09DVXFwbTVsNWpYUHUzR2p6cXlFOVBUMjkwYnFaSndPNG9ieWN6czdPQ1kyTmpSY0JlQ0VJZ2djcVhPSTAzL2NQS2I1UVNrMHFQVGxuenB5NXhwZy9BRGhmYXozSFdsdTZnVW5ORDhmZDNkMnJmZC8vR1JGOXpmZjlQY013ZktFc3lmbEVwUEw1L0t4SytVZkRHTk1CNEZvVUhndi9pM1B1cURBTXcwcHBKZTRBTm1MY2hkaVlwUDBDa0g1YjRnN3B0OFdtSlI2UHR6SHpSNWo1QWQvM2R5WWlqNW0zOW4xLzU3VnIxeGEvR0R2Tk9mYzdBRkJLRGZVOXpQeTFXQ3kyRm9XWnYzWHhQTy9DYUxtZVdRRGduTHRDS1hWd3RJeEUxVm02V3V1emlPaWp6UHpqcUsvWnJYZ3VsVXIxQVlBeDVqdk0vS3ExOXJieS9MN3ZmMXdwZFZ3UUJDZGgrRkpOdS9tK3Y4N2F5VVMwQi9OYnlaajVKMFEwUXluMVlHZG41MGVLNjFZM056YzNST21ydHVGc05udHpjM1B6Ulo3bnpRU3d6cGQyMDZkUDM1R0lqbWJtcDlMcDlJdlZ5cWlUMGxxZlNrU1hNM016TTM5cllHRGdtdTd1N21Hemh5WHVBRFp5M01YbVFXWm1DeUdFR01MTTdVUzBnMUxxWlFDWEE1aW9sSHE1b2FHaGVDTTFFSWJoSzJFWXZzTE1JODVBcTZXaG9lRmlJbW9zWGMrU21XY0NhR0RtSzZ2bGEyeHNqQkhSWkdhKzBQTzhWeXVsaVRhQStsbytuMitxY0hxQWlFNVFTbjBYYnozR1hHb0dFZjFIOFIrQUw1ZWQ1MncyZXp5QWZ3RzQyZmQ5djNpaXVJdDZMcGZycjFiL1hDNTNPUkd0VkVyZGlwSXZsWTB4U1NJNkE4REQ2WFQ2MldyNTY2RzFUakR6WEdiZTB6bDNnclYybjJvRElvREVQYkpSNHk3RXhpTHRGNEQwMnhKMzZiZkZKa1lwTllXSWxGTHFCMUU3M3BhSXZxV1Vlbm5jdUhISEFJQnpibWxKTzY2NUxuSXR5V1R5ZlFDK3dzd3ZGNzhZQ3NQd0w4ejhKRE1mYjR5SjE4aStBNEMvOS9YMVZaeGxISS9IMndGOGk0Z09xdkkrOXdEd0ZhMzFFUlZPNzFUYWhxTjJ2RnRwQW12dFg1bjVJZ0JkemMzTnR4YVBUNXc0c1FrQW1MbHFHKzd1N2w3TXpGY1MwYUdKUk9LbzBuTU5EUTNYUndQUG85ckRvQkpqek4xRU5JdVpuODdsY2g4SXcvQ0tTZ1BaZ01ROXNsSGpMallQTWpOYkNDSEVFQ0w2Wmo2Zi95OEE4RHp2czh4OHVuUHUwd0FHbEZJR1FKY3g1czBvZVNNejExelByUnJmOTMwaU9vV1pYeXFkS1JXRzRWK01NUThUMFJIR21FOEZRVERzc2JRd0ROL1VXcDhhaHVGZDBTeTJkWFIwZExReTh6RkU5TWQwT2oydi9IeTBvZGVQQUZ6dCsvNWhZUmlXei9iYTMxcjdYUEZGTkd0c1RtbUNlZlBtclV3a0VpY29wZjVBUlBkMmRuWW11N3U3VnpOekl4RWhGb3RWblMwd2I5NjhsVnJyaTRqb1ZxMzFENjIxNS9pK3Z5VXozMGxFdWNIQndZcVBzaGRwcmM4QXNFV3RORVMwSzRBbVpuNmVpTGJYV24ralJ0cEhBVWpjTjNMY2hkaFlwTjhHSVAyMnhCM1NiNHROaTNQdUpXYmVwL2hhS2ZVQWdObk91Vi9sY3JtZXBxYW1tVXFwL3piRzVBQ0FtVnZYNDFyWEVsRlQ5Q1hVME9Bb00xOU1STTh6OHl3QUgwT0ZUVzZkYzdjQitNMkNCUXRXR1ROOHRRN1A4MDRENERIekRaV3V2WFRwMHR2YTJ0cG1BcmdFd0gxbHA1KzAxcTR6R0txMXZnL0FJYVhIckxVL05NWWNER0NHTWVhcElBaHVkczQxZXA0MzRnemRWYXRXWFRWeDRzUXZlNTczazBRaUVhYlQ2UmQ5M3orRmlEN0x6RGRWZU5wbVNGZFhWMWNzRmp1NFZ2a0F3TXg3RVZFZmdQOXRhR2c0Um10ZExWMnZjKzVPaWZ2R2o3dDQ3NVBCYkNHRUVFT0NJUGkvNHU5YTYrbEVsQy9PTnROYUd3Qi9CM0FjQURqblBrZEV4NC8yR3AyZG5ZMUVkQXNLTjBBWG9MQ0p5SkI4UG4rZVV1cVRBRzVLSnBPSlZDbzFiQ2RyYSsxZDFjcWZPSEhpOFVRMEhrREZteXNBNk8zdHZhbTF0ZlVTS215QVV1blI1UkdsMCtrL2FxMXZCUENaV0N5Mk00QzVSTlFDQUt0WHI2NjVrWmExOW1kYTZ3T0o2R3hqekFwbTNqOTZ2TzZrVENiejhnaVgvZ1lSamJUT0hRQ0FpQTVEMldPVjVaeHp5OE13SEpyeElIR3ZiWDNpTHNUR0lQMTIvYVRmSGgySnV4QWJUeWFUV1FOZzZJa09yWFdPaUY0dWFjY0FjQm1BWjZJa3c5YkhyNGN4NXZNQVBnOGdaYTJkWFhvdURNTVh0TlkvSjZMamZkOC9Kd3pEWWVzZzExcUNJK29qVGdZd3gxcjdUS1UwQ3hjdVhOdlcxbllERWMzVVduL2FXdnZZR040R0R3NE9udVI1WG9hWnB3R0E1M2t0QU1ETU5kdHdUMDlQTmg2UHo0akZZbjlXU2ozaCsvNzNsVkt6QU14ZHRXclZoYlh5ZXA2WEpLSzZsMlNxSSsxcm1Vem1wNUM0MTJ2TWNSZnZmYkxNaUJCQ2lKcVN5ZVE0clhVaSt1RFhGd1RCYzBFUVBFZEVJMzE0cjZpcHFlbS9pT2lEekh4ZmhWbFd4WnVucTRsb3AyamprZEdJQVRpUG1mOVpaWDFOQUVNN2hOOU1SSHRwcmZjZDVUV0daTFBaQzFldFdoWFBaRExGalZIR016UDM5UFNNT0Z0ZzJiSmxKd0lJQU13a29uMlorWXBLYTg2VlUwcDE5dmYzVDZ6MXI3aE9Lak9mTjFMYU1BenZxSFFkaVh0MTZ4TjNJZDRPMG42cmszNjdmaEozSWQ1MkZJL0gyMzNmM3cwQW5ITXZGdHN4Z054b0MrdnE2dG9Wd0cwQUJwMXpKNk5zdzBFQXlPZnpGd0pZUVVSWEdXT1NveW0vc2JIeGVBRGJPZWQrWEN0ZFgxL2ZEUUQ2aWVpQzBaUmZLdnJTY0dvWWh1Y0NBRE9QajA2Tk9LaVp5V1FDQUNjUzBjNUtxWnNCTENPaWc2UCtwYW93REdlUDFCLzM5L2RQUkdGd2VzVkk2WlJTdTFlNWxNUzlpdldKdTNodms1blpRZ2doaGtTUDNlMUNSRHNDK0NDQUxaeHpxNG1JQUZ4S1JGTzExc1UxUExjWmJmbGE2M09JNkd4bWZtVmdZT0MwYXVteTJleDNtNXFhRGlXaUwvaStmM2tZaGhYWGE2dFEvMk9qMlc5ZlI4bmpkSlU0NTM1S1JPZEZOMWdWWnhXTXBMZ1pTUkV6VHdEUVYwL2V0cmEySXdDOHIrVFF2dkY0ZkhySkIrMktpcHV1MU9MNy9sb2lBaEVObE5leFNucUoreWlzVDl5RjJOQ2svWTZPOU52MWtiZ0xzWEVWbDdBZ29oMlplVWNpMnBxWnI0bkZZajhzTHQxQVJOZHFyV2RHdjIvRFBHdzFpS3EwMXBNQVBJYkNFa2ZuVmx1RFA1UEpMRTBrRW1kNm5uY3ZNeitZVENZL25FcWwvbFhISlR5bDFEZVllY25xMWF1clBvRUJBUFBuejEraHRiNmJpRTQweGlTRElFalYvVVpLV0d0ZkwvN096Qk9JQ013OFlqdldXazhCTUtQa1VDc3p6MEJodzkzQnlya0FBSVAxOU1kYTZ6d1JEZXRuS3BHNGo5NVk0eTdlMjJSbXRoQkNpQ0hSQjhWekFIU2k4STMzV2dESDVQUDV2Wmw1QlRNdkFYQmw5SzkwZmN3Y005ZThnVFBHZkJYQWRRQldPZWMrUDIvZXZKWFYwblozZHc4NDU0NEMwS3VVdWtSci9kMDZxcStVVWhjeDg1djkvZjBqemhBTHcvQVZBQTh4ODhHVjF2SWNvMGtBMXRSS1lJejVsREhtcndEdVltYVBtVTltNXJ1SjZLT3hXQ3cweHZ4aXRETWsxcGZFZmIyTkdIY2hOaFpwdit0Tit1MHlFbmNoTmo3UDg3b0FmQi9BSVVUVWlNS1hPdmNDT0NpWHkxMGVKZnMxM21ySHBmKzlyZ0ZRY1lOQkFFZ21rOXNEK0QwUjdRNWdkaEFFMTlhcVN6cWQvaVV6MzBSRVU1eHpUeGRuQ05maSsvNFhBYndmd0EzMVBPSEF6TmRIUDc4MlV0bzZUUUlBSXFyYWpwUEo1TFphNnlzQUxBRHdPV1oreURsM0xET3ZBbkMxMXZvbFk4eFo4WGg4ZkxVeU5qU0orM29iTWU1aTh5QXpzNFVRUWd4WnUzYnRoK2ZQbjc4U0FHdXRUeWVpSzYyMTl3QkRhM0MrYWEzOVJmUjZTMFFiZFlSaGVDZUFPeXVWbVV3bUc1eHpWd0k0bDRqNkFSeWVUcWZ0U0hWSnA5TXZHbU9PQXZBUUVWMnF0VTQ0NTg1SXA5T3ZWY21pQUZ4RlJPTXF6SXlnU2htY2M1Y3BwYTRQZ3FDblpIT1RwN1RXUTQvakVWRmRYL3dtazhuM01YTW5DbytncjZPam82TjF3b1FKeHhMUnFRQVNLTnk0M3E2VXVpU1ZTaTBDOERPdDliMUVkRFVLTTBkbWFLM1RBSDZ1bExxdnpwa1NiNzFab3UwQmdKbHJ6VFlaSW5FSHNCSGlMc1RiUWRvdkFPbTNKZTZRZmx0c1dwWXZYLzdieVpNblR5Zyt1YUcxWGt4RXp4YzNVOVZhZzVtZkRjUHcvdWoxZGNXODF0cXAxY3BOSkJLYW1lOG5vdmNCZUlTSVRxeW5QdGxzOXB5bXBxYjNFOUdCQVA1bWpEazdDSUwvUm9YTkFRR0FtVjlnNWxscjE2NmRWWHJjT1JjOUlMS3VNQXhEcmZWSkF3TUQ5NWNjUGxCcnZVNGZRRVROOWZTRFNxbFBSK21ITGFPVVNDVDJVa3FkeHN4ZkpLSnhLT3doY0xLMTlsNEFTQ2FUVHpqbi9wT0lUZ0Z3dmVkNVYyaXRmOFBNc3ozUGV6cVZTbzFxYVE4aTJxN2V2bHZpRG1BanhWMXNYbVF3V3dnaHhKRDU4K2V2R0UxNklxcDBvME5FcEp4ekxoNlBqM2ZPUFIydHVma21FUjBXQk1HZjZ5MC9DSUluZk44L1NpbDFEeEVkNm5uZUJ6czdPM2V2OGhqZllCQUV0MWM0N2dHSVJ6UFIxcmxKcXZJaC9YRUFTMHRlYndYZ3FOSUV4cGhqbVhrL0l1cVBicnpHT2VjT0phSUdabjRZQU5yYjIxc21UWnAwT0JFZENlQWdBQzBveklpN0M4Q1YxdHJ1MGpLdHRROENlTlQzL1dPVlV1Y1JVUUxBTmN4OGpURm1Eak4vdnpnd1VjNFlNNE9aVHlLaWxWeDRGdkZUQU1ETTh5dWxMeWR4QjdDQjRpN0UyMDNhTHdEcHQwY2tjWmQrVzd5N0xGeTRjTzNDaFF0SGxhZEtPNDR4c3dNQXJmV1hBZHdLb0pHWjcxRktIVi92d0d4M2QvZEFQQjQvM1BPOEI0am9BQUIzYWEwblcydXZxWlErV2pQL3pBcDFMSDdiOUdiNXVRcDdETHdPNE5HeVk1OEFzRVB4UlRLWkhPZWN1NUdJMWpMekFBQW1vcWtBUGdsZ2hYUHVPUUJJSkJKN0VOSFJTcWt2QUpnS0FNejhFaEZkUTBTM2xmNGRVcW5VY2dCbityNS9MUkZkU0VUSEFqaU9pSTVqNWxWYTZ5ZjYrdnBPWExCZ3dhcEs3MTFyL1ZqMGhkOXFadDRsdXQ2ZktxVXRKM0VIc0FIakxqWmZNcGd0aEJCaVZMVFduY3pjUmtRSEExZ0dBSWxFNG1OS3FmMkk2STFvdGxPRFV1clZNQXpYK0w3L1p5SnF5dWZ6UjJZeW1RV2p2VjRZaHZmSDQvR1BlNTQzRzhBNWRhNWRkeTRSWFF6ZzM5RzZtRzBZZnROVXpkWFcycUVicEhnOFBqMFdpNjN6NGRnNTE2eVVPaEVBU21ZaDlEUHpyR3cyZXpVQU5EYzNPd0RuQXZnZ003L0d6SGN3ODZ3YU05VUFZRERhMk9zT3JmV0JWTmdwL0xQTXZIVXVsL3Rqalh4ckFCeFlxQTZCbVZjQytFRVloay9YK1o1SEpIR3ZMKzVDdkJ0Sis1VitHeEozNmJmRkpvZVpHN1hXQnpMelZpaTBqV1VBb0xYK05vRFZBQWFKNkFRQXJ3SkFQcDkvMXZPOE53SDgyRnI3ZlZTWlhWdE5KcE5aazB3bVA4M01QMkJtclpTcXVjRmZoTFRXU3dCa2lTaUx0L1lWcUdkd3Q5dGFlM3JwQWEzMWZTZ1oxRXlsVW4xYTYvMEI3RkE2ODVlWnV3R2NHWWJobXdDZ2xKcEdSSmNBeURQell3QnV0TlkrakFxYkh4YUZZZmdTZ0ZPMDFoZWpzRUhrQ1FDbUFVaFhHOGlPYkl2Q1hnVWdva0VBS1FBYmFoa05pVHZxajd2WWZNbGd0aEJDaUhybEFQUVJVUmNSZlJWQUh6Ti9IUUNVVXMwQVpxTHc2UEFBTS8vR1d2c1lBSVJoZUVGN2Uzdmp3b1VMeDd6cmRDYVRlUjZGbTh1YW0wU1YrQ3VBbDVoWkVkSHJ6UHpiYkRZN3MxWUdJcnFMbVIvdjdlMTl0ZXphYzFIMjJITVlocmNDdUMwZWo3YzBORFMwNUhJNWxjbGtscUhrNXJHbnB5ZWJUQ2FQeU9mejA4TXdmR0lVZFFjQVdHdWZCUENrNy90YmVwNjN6ZHk1YzVkVVN4c0V3Y01vL08wcCtqbXFhNDFBNGg2cEorNUN2TXRJKzQxSXZ5MXhsMzViYkVxSWFJM25lV3VaK1R5bDFIZ0FQKzN2NzM4NE9uY2dnSDBBZ0psZmk5bzVNcG5NeTFPblR1MFlZU0MycG1oRzczK2c4S1JFUGUyWUFUeElSTk9qK3J6SXpMUERNSHloVnFiQndjRTlHeG9hK3N1UFcydS9VT0ZZZTBkSFI5T0VDUk5hQmdZR21tT3gyS3BNSnJPbUxNMnZmZC8vSERPL01NSVhrTU5ZYTVjQnVBckFWZkY0M0dReW1ackxLMWxyOTR4K1ZTaTgvdzNXbjBqYzF6azJZdHlGRUVJSUlUWUVEMVhXdXhUdmFSSjNJVFpkMG40M1R4SjNJVFp0aEVJN0Zwc1hpYnNRUWdnaGhCQkNDQ0dFRUVJSUlZUVFRZ2doaEJCQ0NDR0VFRUlJSVlRUVFnZ2hoQkJDQ0NHRUVFSUlJWVFRUWdnaGhCQkNDQ0dFRUVJSUlZUVFRZ2doaEJCQ0NDR0VFR0prc2d1cUVFS0l1azJkT25YaWpqdnUrS1hGaXhlbk4yQ3huakhtZ2lsVHBxeFl0R2pSOHRGa1RDYVREZHR2di8zSEowMmF0SFRKa2lXNWF1bTAxanRObmp5NXE3Mjl2V0hSb2tWdmpPWWFuWjJkRTVZdFcxYTE3TkZJSnBQdmEydHJhMSt5Wk1teWttUGp0dHR1dXltTEZ5Lys5eGpLMjNieTVNbjd4V0t4aGIyOXZZTVZ6amRzdDkxMk03YmVldXZseTVZdFd6M1dla3ZjaGRoMFNmdGRQOUp2cjJPemlic1E3d2JHbUErMXRiVk5XYkpreVdzYnFreXRkZWVVS1ZPK3NtalJvcitNTm05WFYxZlhsQ2xUdGxpOGVQSEtHc21VNy9zZm1UeDU4azd0N2UyTEZpMWE1RVp6alk2T2p0YVZLMWRtUjF1M1Nvd3grN1MydHI2eFlzV0tnZUl4My9kM1c3eDRjUytBVWRVTEFMVFdCMHllUExsaHlaSWxLeXFkOTMzL0k5dHZ2MzM3NHNXTEY0K2wvSko2Uzl5RkdJRjZweXNnaEJCaTB6RisvUGdmSzZWdTkzMy8rQTFWWmlLUlNBTDRIak0vTW0zYXRHMUdremVYeXhrQWYxQktIVmd0VFR3ZWJ5T2l2M3FlOTJkbXZuQTA1UnRqUHREYzNEeFBhMzEvUjBkSDAyanlWc0xNNTNxZU4xZHJmVUR4V0Q2ZlB4TEF5MXJySTBaYm5uUHVhS1hVdzIxdGJTZFd1ZDRCUkhSM1UxUFROOWVqMmhKM0lUWmgwbjdYai9UYmI5bWM0aTdFTzYycnEydFhBTThxcGU3cTdPeHMzSUJGWHdIZ0ttUE0xMGViTVJhTFhVMUV2NnlWUm10OXFWTHFXYy96ZnAvTDVkcEhVNzR4NXVyVzF0YUZXdXVxL1VTOWtzbmt0Z0NlR2o5Ky9LT2x4NVZTanh0alVtTW8wZ053dCtkNVR5ZVR5WVpLQ1pSU1B5U2laK0x4K05aaktCK0F4SDIwZFJPYkx4bk1Ga0lJVVRjaStnNkFmaUs2S3BsTWJyRWh5a3luMDM4RGNBR0FYY2VORzNmbmFQSjZudmRSQUhrQWY2cDBQcGxNTnNSaXNYc0FUR0RtbndNNFZXdjl4WHJMRDRKZ0FUUC9pb2dPYTIxdHZYVTBkYXVBbVBrTHpQeWF0ZmFQeFlOS3FlT0phRlZmWDkvdlJsMGcwVEVBZXZ2Nys2djkzVDRQQVBsOGZsUi8xd3JYa2JnTHNZbVM5cnRlcE44dXNSbkZYWWgzM0p3NWMvNEI0Q1lpMnIyeHNmRzhEVlh1NE9EZ0NjejhDb0NydGRZZkhrVldBdkFoQUgrb2xzRDMvVThRMGJlWitUNW0vcmZuZWI5cGIyOXZxZmNDekh3SE0vY0N1TjhZRXg5RjNTcVY5WGtBTVFCM0ZZOXByZmNGc0Nzei8zcTA1UmxqUGtGRWJjeDhZeXFWR3ZZRVNDS1IySUdaOTJMbXh6S1p6Tkt4MWx2aXZuNXhGNXNQZXFjcklJUVFZdE9pdGI2U2lENE80Q3RCRVB6ZlNPbVR5ZVM0ZkQ1LzVranBsRkxmWU9hL012TXpOWks5RkliaEE0bEVRbnVlMXdUZ01tYmVsWWkrWEV3d01ERHc4dHk1YzVjQVVNYVllMUFZR0RnMENJTGZhYTEvQitCalJIUmtFQVFQamZobUk4YVltd0djNHB6N1NoaUdkOVNicjVUVyt2OFIwZFBPdWUrRllYZ3BVSGhzcjZHaEljUE1zN0xaYk0xWmFDMHRMUzZWU3ZWMWRuWTJOalkyam1QbTNUM1BleDdBTGM2NW9ieXJWNjllMjlQVGsyMXZiMitaTkduUzZ3RGVZT2I5SzVXNWZQbnlKUXNYTGx4YlovMGw3a0pzb3FUOVNyOHRjUmRpMDZPMW5rUkVhV2ErMFZyN24zWG1PWkNaL1ZwcGlNZ0FPQWpBZGN6Y1Z5UGRuZEhQOXp2bmRsUksvWktaTHlLaTRwZFN1U0FJVWtCaGFReG0vajBSdlVCRW4yTG1mWmo1OXdDZVVrcDlOcFZLVmIxT3FXUXlPWTJaL3diZzlaVXJWL3F2dlBKS2Z6MzV5bW10LzBoRWV4SFJsRlFxOWUvbzJLK0o2TkJjTGpjdG44L1hISER1N3U3dUJ6RFkwZEhST21IQ0JLV1V1ZzNBb1lPRGc5T1ZVa3NBd1BNOExwYnQrLzQzbFZMZlorYXZNZk9ENWVWNW5wZE5wVktMNnF5N3hIMk1jUmViRHhuTUZrSUlBUUNZTm0zYU5pMHRMZjhjS1IwUktXWWVjUjAwSXJvakNJS3pPanM3dDJ0dWJxN3I1bTBrelB5QXRmWndyZlVyUkxSVGxXUm5MMTI2OUdkdGJXMTNBdmdjTXg5bnJiMEhLTHpIY2VQR1BRWGdBd0RPRG9MZ3BucXUyOUhSMFRSeDRzUVVnQ2tBcGxwcmw0MlVwNXpXK2xkRWRQakF3TUN1YytmT2ZUVTY5dlBTRC9hMU1QTVNhKzEyeHBpekFGeGZJOTAzcmJWWEdtT09SY2xzbENvTzZ1dnIrMStKZTJVYkl1NUNiRXpTYjFjbi9iYkVIZEp2aTNjeHJmVTFBRTRiS1IwUmVjeWNyNlBJM2EyMXIydXRieVNpRWN1dGgzTk9BL0NWVXJkWFNiSWlDSUp0dGRZSEVOR3ZtWG1lVXVvenhRRmVZOHlwekh3amdPZnkrZnhSbVV4bVlUM1g5WDMvR0tYVTdOSXZFa2Nqa1VqczRYbmVYR2EreVZwN2VsVG1ia1EwbjRqcVdwMkFtYyt3MXQ1b2pGa09vT0t5U3N5Y3RkWTJBeUN0OVl0RTFGR2p5T2VDSVBpd3hMMjY5WTI3Mkx6RTN1a0tDQ0dFZUhkb2JHenNKNktoV1V6TXZCVVJmUW5BY3dEV1dWdU9hTmgzb2FjRFdBWmc2TEU5NTl6L2xDWmc1aDluczlsTHhscS9wcWFtMHMybTlzem44OU05ejNzS3dCSDkvZjFEMTJwcGFkbHkwcVJKVHdQWWk1bXZjYzY5bWtna1BsWlNyMjhUMGUxRWRLUFcrdE9EZzRQblJvLzBWZFhUMDVQMWZmOEtwZFJzWnY1dTlIN3JGby9IMjRub2NBQy9MUTZJeE9QeDZRQ09ZZVluaVdpa3pWak9JcUtCMGdQTWZCT0EwcHZETmlJNnUrVDF1Y3o4SmhGOXE3d3dadjRrRVIyYXorY0hKTzdWclcvY2hkallwUDFXSi8xMmdjUmQrbTN4N3NUTXp5bWxta3BlZjRxSWRnRndZM25hc25hY0JQQWhabjZRaUY0dEhuVE9yVE1EZG1CZ1lEdm4zSnF4MUsycHFlbGNJcm9NQUpZdlgzNXZhMnZyNDAxTlRUOERzRlUybS8xOE1WMHNGblBHbUsraU1OTjNNUkg5NStEZ1lGY2lrUUFBNVBQNWJzL3o3Z1J3Z3VkNUdkLzN6dzNEOEM0VWxoeXFLZ3pELzlaYXp5U2k4MzNmdnpVTXcxZEdVMytsVkxGZi9YSEpzY3VaZVpDWnJ5S2lxbC95TWZOMElqb0N3RURKc1pjQS9Md3M2UmNCZEFDQTcvdUhFVkVITTk5TlJIK3RVT3gxekR3UWxTVnhyMko5NHk0Mkx6S1lMWVFRQWdDUXlXVFdBRGlyK0xxenM3T3h1Ym41Y0FEL0RJTGdyR3I1RW9uRTdwN25mWldaNzdmV1ZrMEhJTmZkM2IxNnJQWFRXZy85YnExZFpvenBCTkRYMjl2N1NFOVBUeFlBakRISE12TlBVTmdUNG40aU9zL3p2R0hyelRIem41ajVKU0k2dWFHaDRXQ3Q5ZEhXMnZ0cVhaK0k5bzUrbnVUNy9qVmhHTDVVYjkxanNkajVBR0xNSEJTUGVaNzNBeUlheU9meko2VFQ2YXE3bFJ0ak9wajUyd0R1S2F2UEhVRVFQRmQ4SFkvSHA4ZGlzYk1Cd1BmOXp3RFFSSFJaRUFRM2xKZXB0ZDRTd0tGRWxFMm4weEwzR3RZbjdrSnNiTkp2Uzc4TlNOekxTYjh0TmdWaEdQNEt3SytLcjQweGx3QzRuSWh1U0tWUzg2dmwwMXJmVFVRZnltYXpwM1YzZHkrdWxzNDV0MmFzN1ZoclBUU1FHeTFyMUsrMTNoUEE5Y1ZyeHVQeHRtakE4aUJtZm9pSTlnWHd1T2Q1dzhwajVtOEMrS3BTNm5aanpGbEJFT3lOR2dPYnlXUnlXK2ZjcnRFczZwa0FUaGhGM2FjUTBYSFJyT2x1WUdncGpDTUIvTVJhKysxYStZMHhzd0VNWnJQWm9ZMGppZWdmUVJCY1huWWRIOUZnTmhGZERPRGZTcWt6aTdPVHk4cThEa0FXa0xoakk4VmRiSDVrTUZzSUlVUkYzZDNkQThhWVo1bDVQeFNXcGVKSzZhS2JHRER6VTVYT2U1NlhCZkFFTTgrUEhvbi81bWpxa2MvbmI4bGtNZ3NBL0E3QTBLQUNNMzhDd0RPdHJhMkhhNjNQczlidUZaMWE0NXc3T0pmTHpXdHNiQnhYcVV6blhDNlR5YXp4ZmYvU2wzL1JBQUFnQUVsRVFWUzNSUFNOWmN1V1BWSkhWUTVoNXBVQXRpU2lTd0VjWDAvOXRkWTdNZk1acGJNcnROWkhFOUZCekh4TjZZQ0kxdm84S3F3UFd0d29DOHg4RWhVeTMxTFA5WWpJQTNBMU02OWs1dXRxcElGU0tsdCtUdUkrekpqaUxzUTdRZHJ2TU5KdnIxdUd4RjJJZHlsbWZvcUlrTS9uOXdkUWRWQVR3RDdNM0YxalFITWVnQ2Y2K3ZvR3RkWkhvekNqdDE3L3ROWmU3NXo3aCtkNVQrVHorVjRBOEgwL1FVU1RCZ2NIZjJlTStUTXozNktVdW8rWnB3RDRxYlgybkk2T2p2RVRKa3lvdUlSSEdJYXJrc25rTE9mYzlTaHNBbHR6aG00K256OVlLYVVBTENlaVk0MHhsd2RCMEZQUEc2REM1cmN0aUFhUGs4bGtBelBmQW1DTlV1cjd4WFRKWkhJTFpuNEN3TzNGWll4ODM5OFNoYlg3SDZvMVlGd3Erbi9EWHN6OG5TQUloZzFrUnp3aUd0WjNBeEwzVXVzVGQ3SDVrY0ZzSVlRUVZUSHpiNG5vazFyci9hMjFGWGV4VmtwOWxwa0grdnY3SzM0NG5qTm56aHNvYkRhQ3JxNnVYVkhISTcvUmgvWm1BSWpGWWs4Q1dHQ3RQYXg0UHJveDNRL0FkNkxIcTNjSGdDQUlabmQxZFQwU1hSTW9lVVN3aXB4UzZzc2piYVpsak5rSHdDN01mRDJBN1lub1MxMWRYWmVOOUxoejlGNitCNkN4N0ZncmdGZjcrdm91S3p1K0M0Qzk4ZGFlRmdUZ1dHYittN1UyTTlLMUFJQ1ptNWo1ZnFYVXEwUzBMWUJlQU9zOFR1bWNhMUJLSVpmTFZmejdTTndMMWlmdVFyeFRwUDBXU0w4OW5NUmRpSGN2YSszZnROYXZLNldPQnZEVFNtbU1NVWtBN2N4OFRZMXlya2UwUnY5V1cyMTFBQXJMWVl5a0pab04renlBNjlQcDlDOEIvTEo0a2dvYis2M01aREl2YUsxM0k2S3RVNmxVWDFkWDE4ZUxiYmlucDZlMzFnVnl1ZHpXc1Zqc2ppQUlLdlkvcFpSU3g2RXc4RGtqV3RicFlnQW5qcFF2MmtSd25YVE91UzBCREFLWVdiWUJZd09BdloxelQ1WWNPeEpBU3pUNFhSZG0vaGVBQi9yNitxNU5KcFB2VDZWU2Z5OUxFb3ZTVmV6akpPNXZHV3ZjeGVaSkJyT0ZFRUpVbGMxbVp6YzNOMThGNEJ3QXd6NGNSN1BYUGdQZ0YvUG56MTh4VW5uUmg4a0p0ZEpFajFwZlIwUzdBcml4dDdmM2Y4clRPT2YySmFKVzU5d2pSSFJBNmJsWUxEYkRHRE9yOUJpL3RRbFgwam4zeVRBTXJ3QUFJbnFJbWM4SE1PeVI3ckw4SnhFUm1QbmVhR2JGRnhvYUdpNENjR3F0ZklsRTRwTW9ySzhhRXRIUUR1TkJFTnpVMGRGeFQwOVB6NnBhK1FGd0xwZjdTR05qWTlzSTZVcjFoV0Y0WlZkWFYxZERRMFBHR1BPVElBZ3VLRXZUQUZTZTRRZEkzRXZ5anludVFyeVRwUDBPNVpkK3U0VEVYZnB0OGE2WEIzQVRnTXZpOGJqSlpESkJlUUptUGdNQU8rZHVycWRBYSszSkFFNnVkbjZQUGZiWXVxbXA2YnNBVG1QbUZ3RlUzSFNQaUE1aDVzZFI5aVhibkRsejN0QmFMeWFpeWVYMWpEWlB2R0J3Y1BDWlRDYnp2T2Q1TXdDY0QyRGJXbldPeCtPN1JGK0EvY0ZhKzVReDVsRUF4MnF0TDdQVzF0cjRscHh6dDBaUHhjd0ZzRnYwTjFpV1RDWS9ta3FsUnZyQ0RHRVkzdWI3L3V0aEdENHhVdHFTUEg4QjhCZGp6R3htL3BUdiszdVdydlhjM3Q3ZUVQMWFzZStHeEIzQWVzVmRiS2JxMnNsVkNDSEU1cW03dTN1MWMrNW5BQTd4ZlgvUENrbk9KeUxsbkp0VjRkeW9HR002akRFUEthVWVBYkRVT2ZmQklBak9xdlNOUHhGOWpwbGZBNUFqb20wQUtOLzNkNTQrZmZxT0FNRE0vK2VjMjhVNXR3dEtidENjYzFvcE5XeE56bHFpTW84R01DY013NzlZYS8rWG1aOEVjSUl4cHVxdTVaMmRuUk9VVWpjejh4cm4zTG5sNTN0NmVucmo4ZmgwWTh4MWxjcnA3T3ljNFB2KzViRll6QVJCa0NvL0QrQTAzL2N2TC80cnJydGFOR2ZPbkxrb0RHaWNyN1Urcml4dnpVRVJpZnZZNHk3RU8wM2FyL1RiRW5mcHQ4V21LWnZOM2d4Z3JlZDVNOHZQVFo4K2ZVY2lPaHJBVStsMCtzWDF2SlRTV3AvZTFOVDBJak1mNzV6N1ZqYWI3YkxXUGxtZU1CNlB0ekh6UjVqWityNi9NeEY1ekx5MTcvczdUNTA2ZFdLVTdMU1NkankwQVN3emZ5MFdpMVhxajZyeVBPOUNLcGdGQU02NUt3QTBSTXVIVktXMVBvdUlQc3FGdGZqVHBlZFNxVlFmZ0VGanpIZTAxaFZuK3ZxKy8zRmp6QzFoR0Q2S3NzRmJBTHVWOXQyKzcxOU9SSHVVSm9pdXU2VlM2c0hPenM2aEx3S2JtNXNiQUtEYU1pT0F4QjBZZTl6RjVrc0dzNFVRUXRTVXkrVXVKNktWU3FsYlVmSkVqekVtU1VSbkFIZzRuVTQvdXo3WDBGb25tSGt1TSsvcG5EdkJXcnRQR0laaHRmVE0zRTVFT3lpbFhnWndPWUNKU3FtWEd4b2FYb2lTRElSaCtFb1locTh3ODRnejBHcHBhR2k0bUlnYVM5Y3haZWFaQUJxWStjcHErUm9iRzJORU5KbVpML1E4NzlWS2FhS0JqSy9sOC9tbUNxY0hpT2dFcGRSMzhkYmo2NlZtRU5GL0ZQOEIrSExaZWM1bXM4Y0QrQmVBbTMzZkg1cGhXTnhGUFpmTDlWZXJ2OFI5YkhFWDR0MUEycS8wMjVDNEY2OHYvYmJZWkhSM2R5OW01aXVKNk5CRUluRlU2Ym1HaG9icm1ibVpDNXZxclJkanpOMUVOSXVabjg3bGNoOEl3L0NLN3U3dWlqT1hsVkpUaUVncHBYNFF0ZU50aWVoYlNxbVh4NDBiZHd3QU9PZVdsclRqbXVzaTE1Sk1KdDhINEN2TS9ISVFCQThBaFpuUHpQd2tNeDl2akluWHlMNERnTC8zOWZWVm5HVWNqOGZiQVh5TGlBNnE4ajczQVBBVnJmVVJGVTd2Vk5wM1IvMzNicVVKckxWL1plYUxBSFExTnpmZldqdytjZUxFSmdCZzVxcDl0OFI5dmVJdU5sT3l6SWdRUW9pYTVzMmJ0MUpyZlJFUjNhcTEvcUcxOWh6Zjk3ZGs1anVKS0RjNE9IaE9yZnhhNnpNQWJGRXJUZlNJY2hNelAwOUUyMnV0djFFajdhTUF2cG5QNS84TEFEelAreXd6bis2Yyt6U0FBYVdVQWRCbGpIa3p5dExJekRYWGM2dkc5MzJmaUU1aDVwZXN0VDh2SGcvRDhDL0dtSWVKNkFoanpLZUNJQmoyT0dJWWhtOXFyVThOdy9DdVNqUENPam82V3BuNUdDTDZZenFkbmxkK1B0clE2MGNBcnZaOS83QXdEQjhvUzdLL3RmYTU0b3Q0UEQ0OUZvdk5LVTB3Yjk2OGxZbEU0Z1NsMUIrSTZON096czVrZDNmM2FtWnVKQ0xFWXJHcXMwUWs3bU9MdXhEdkJ0SitwZCtXdUJkSXZ5MDJOYXRXcmJwcTRzU0pYL1k4N3llSlJDSk1wOU12K3I1L0NoRjlscGx2Q3NQd2hXcDV1N3E2dW1LeDJNRWpYWU9aOXlLaVBnRC8yOURRY0l6V3VscTZYdWZjbmN5OFQvR1lVdW9CQUxPZGM3L0s1WEk5VFUxTk01VlMvMjJNeVVWNVdrZjlwaVBPdVd1SnFDbjZFbXBvY0pTWkx5YWk1NWw1Rm9DUG9jSW10ODY1MndEOFpzR0NCYXVNTWNQSzlqenZOQUFlTTFkY3FtanAwcVczdGJXMXpRUndDWUQ3eWs0L2FhMWRaeEJjYTMwZmdFTktqMWxyZjJpTU9SakFER1BNVTBFUTNPeWNhL1E4citiTWJFRGlQdGE0aTgyWERHWUxJWVFZa2JYMloxcnJBNG5vYkdQTUNtYmVuNGoyWU9hVE1wbk15eU5rL3dZUjdWVFBkWWpvTUFDSDFVcmpuRnNlaHVIUWpBZXQ5WFFpeWhkbm0ybXREWUMvQXpndVN2ODVJanErbnV1WDZ1enNiQ1NpVzFDNDhiMEFoYzFqaHVUeitmT1VVcDhFY0ZNeW1VeWtVcWxoTzVoYmErK3FWdjdFaVJPUEo2THhxTEgrWjI5djcwMnRyYTJYVUdFRGxQSkJrYnFrMCtrL2FxMXZCUENaV0N5Mk00QzVSTlFDQUt0WHI2NjVrWmJFZld4eEYrTGRRTnF2OU5zUzl3THB0OFdtcEtlbkp4dVB4MmZFWXJFL0s2V2U4SDMvKzBxcFdRRG1ybHExNnNKYWVUM1BTeExSRmZWZXE0NjByMlV5bVo4Q0dIcWlRMnVkSTZLWFM5b3hBRndHNEprb3lTUDFYcitVTWViekFENFBJR1d0blYxNkxnekRGN1RXUHllaTQzM2ZQeWNNd3grVjU2KzFCRWZVUjV3TVlJNjE5cGxLYVJZdVhMaTJyYTN0QmlLYXFiWCt0TFgyc1RHOERSNGNIRHpKODd3TU0wOERBTS96V2dDQW1XdjIzUkwzc2NWZGJMNWtNRnNJSVVSZGxpMWJkbUpiVzl2dUFHWlNZWE9sSzZ5MXQ0MlVUeW5WdVhidDJwckxXalUxTmUxRFJJOHk4M25SdW5GVmRYZDNWM3hNTDVsTWpuUE83VVpFTGN6Y0Z3VEJjd0NndGZZcnBSOUpVMVBUZnhIUkI1bjV2Z3F6NjVCT3AxL1VXbDlOUkpjNjUyNUZZUWYwZXNVQW5NZk0vN1RXVmgzczZPbnA2VFhHM0V4RUYyaXQ5NjEyQXo2U2JEWjc0Y0RBd0VVbDY1bU9aMmJ1NmVtcE9Vc0VrTGlYbjEvUHVBdnh0cEwydXk3cHQydVR1QXZ4N3BESlpBSmp6SWxFOUFzaXVobkFZaUk2dU5LNjlLWENNSnpkMmRsWlBxdDRtT2JtNXNjQWZLQy92My9uV3VsYVdscksxNDR1b25nODNxNlVhZ0VBNTl5TFlSZ1cyM0Z1cE91WDYrcnEyaFhBYlFBR25YTW5ZL2lhMWNqbjh4ZkdZckZEaU9ncVk4eXpWZllscUtpeHNmRjRBTnM1NTc1VksxMWZYOThONDhhTnU0aUlMZ0F3bHNGc1pES1psN1hXVThNd2ZCMEFtSGs4RVFGQXpjSHNLSy9FdmN6NnhGMjh0OGxndGhCQ2lMcTB0YlVkQWVCOUpZZjJqY2ZqMHpPWnpOeGErYUpOVjJyeWZYOHRFWUdJQnJxN3UxZlhrZjRVSXRxRmlIWUU4RUVBV3pqblZsUGhidkZTSXBxcXRTNnU0Ym5OU09XVjAxcWZRMFJuTS9NckF3TURwMVZMbDgxbXY5dlUxSFFvRVgzQjkvM0x3ekNzdUU1Zmhmb2ZHODErK3pwS0hxZXJ4RG4zVXlJNkw3cXhIdE9nU1BuZmxKa25BQmd4TG9ERXZaS3h4bDJJdDV1MDMrR2szNjVPNGk3RXU0UFdlZ3FBR1NXSFdwbDVCb0JyVWZia1FabkJldHFsMWpwUFJNUDZtVXFLUzFnUTBZN012Q01SYmMzTTE4UmlzUjhXbCt3Z29tdTExak9qMzdkaHJuODFDSzMxSkJRR2pyY0FjRzYxTmZnem1jelNSQ0p4cHVkNTl6THpnOGxrOHNPcFZPcGZkVnpDVTBwOWc1bVhyRjY5dXVxVE53QXdmLzc4RlZycnU0bm9SR05NY3F3RHA5YmExNHUvTS9PRTZFdkZFZnRYaWZ0dzZ4RjM4UjRuRzBBS0lZU295Ump6S1dQTVh3SGN4Y3dlTTUvTXpIY1QwVWRqc1Zob2pQbUZNU2I1ZHRZcEdpQTRCMEFuQ2pNZDFnSTRKcC9QNzgzTUs1aDVDWUFybzMrbDYyUG1tTG5tRFp3eDVxc0FyZ093eWpuMytYbno1cTJzbHJhN3UzdkFPWGNVZ0Y2bDFDVmE2Ky9XVVgybGxMcUltZC9zNysrL2RhVEVZUmkrQXVBaFpqNjQwaHF1WXpRSndKcGFDU1R1R3p6dVFyeHRwUDFLdnkxeFg1ZjAyMkpUa0V3bXQ5VmFYd0ZnQVlEUE1mTkR6cmxqbVhrVmdLdTExaThaWTg2S3grUGozNjQ2ZVo3WEJlRDdBQTRob2tZVXZzeTdGOEJCdVZ6dThpalpyL0ZXT3k3dHA5WUFxTGpCSUFBa2s4bnRBZnllaUhZSE1Ec0lnbXRyMVNXZFR2K1NtVzhpb2luT3VhZDkzOSt0Vm5vQThIMy9pd0RlRCtDR2VwNXNZZWJybzU5Zkd5bHRuU1lCQUJGVjdiOGw3aHMrN3VLOVQyWm1DeUdFR0tham82TjF3b1FKeHhMUnFRQVNLTnpBM0s2VXVpU1ZTaTBDOERPdDliMUVkRFVLTXdobWFLM1RBSDZ1bExwdnROK1lFOUgyQU1ETXRXWWRERm03ZHUySDU4K2Z2eElBYTYxUEo2SXJyYlgzQUVOcmNMNXByZjFGOUhwTFJCdTBoR0Y0SjRBN0s1V1pUQ1libkhOWEFqaVhpUG9CSEo1T3ArMUlkVW1uMHk4YVk0NEM4QkFSWGFxMVRqam56a2luMDY5VnlhSUFYRVZFNHlyTWpLQktHWnh6bHltbHJnK0NvS2RrVTV1bnROWkRqK01SVVYxZlVDZVR5ZmN4Y3llQW9QeWN4SDJqeGwySWpVcmFyL1Ria0xqWEpQMjJlTGRLSkJKN0thVk9ZK1l2RXRFNEZOYVNQOWxhZXk4QUpKUEpKNXh6LzBsRXB3QzQzdk84SzdUV3YySG0yWjduUFoxS3BVYTF4QU1SYlZkdkcxNitmUGx2SjArZVBLSDQ1SWJXZWpFUlBWL2NURlZyRFdaK05nekQrNlBYMXhYeldtdW4xbmpQbXBudko2TDNBWGlFaUU2c3B6N1piUGFjcHFhbTl4UFJnUUQrWm93NU93aUMvMGFWelFHWitRVm1uclYyN2RwWnBjZWRjOUVESXVzS3d6RFVXcDgwTURCd2Y4bmhBN1hXNi9UOVJOUmN6OTlRS2ZYcEtQMndQUXNrN2hzdjd1SzlUd2F6aFJCQ0FBRGEyOXRiSmsyYWREZ1JIUW5nSUFBdEtNeU11Z3ZBbGRiYTd0TDAxdG9IQVR6cSsvNnhTcW56aUNnQjRCcG12c1lZTTRlWnYxLzhnRnJPR0RPRG1VOGlvcFZjZUNidFV3REF6UFBycWV2OCtmTlhqT2E5RVZHbEd4MGlJdVdjYy9GNGZMeHo3bWtxckxuNUpoRWRGZ1RCbitzdFB3aUNKM3pmUDBvcGRROFJIZXA1M2djN096dDNyL0lZMzJBUUJMZFhPTzRCaUVjejBkYTUwYXp5SWYxeEFFdExYbThGNEtqU0JNYVlZNWw1UHlMcWoyNWV4em5uRGlXaUJtWitHSkM0djQxeEYyS0RrL1lyL1RZazd0SnZpMDFTSXBIWWc0aU9Wa3A5QWNCVUFHRG1sNGpvR2lLNnJYU2dNcFZLTFFkd3B1LzcxeExSaFVSMExJRGppT2c0Wmw2bHRYNmlyNi92eEFVTEZxeXFkQzJ0OVdQUkZ6K3JtWG1YNkhwL3FxZWVDeGN1WEx0dzRjSlJ2YmNxN1RqR3pDNnF6NWNCM0FxZ2tabnZVVW9kWCsvQWJIZDM5MEE4SGovYzg3d0hpT2dBQUhkcHJTZGJhNitwbEQ3YUdQTE1DblVzZnN2NFp2bTVDbnNNdkE3ZzBiSmpud0N3US9GRnRCZkFqVVMwbHBrSEFEQVJUUVh3U1FBcm5IUFBBUkozdkUxeEYrOTlNcGd0aEJBQ0FORGMzT3dBbkF2Z2c4ejhHalBmd2N5elJwaXhOQmlHNFIwQTd0QmFIMGlGbmNJL3k4eGI1M0s1UDliSXR3YkFnU2g4UUFVenJ3VHdnekFNbjk1UTcwZHIzY25NYlVSME1JQmxBSkJJSkQ2bWxOcVBpTjZJWnJrMUtLVmVEY053amUvN2Z5YWlwbncrZjJRbWsxa3cydXVGWVhoL1BCNy91T2Q1c3dHY1UrZmFkZWNTMGNVQS9zMkY5VkRiTVB4bXVacXJyYlhQRlYvRTQvSHBzVmhzblVFUjUxeXpVdXBFQUNpWmZkTFB6TE95MmV6VmdNVDluWWk3RUJ1S3RGL3B0eVh1MG0rTFRaTlNhaG9SWFFJZ3o4eVBBYmpSV3Zzd0tteUNWeFNHNFVzQVR0RmFYd3pnUkNJNkFjQTBBT2xxQTVxUmJWRllzeDVFTkFnZ0JXQkRMYU1CWm03VVdoL0l6RnVoMENjdUF3Q3Q5YmNCckFZd0dOWDFWUURJNS9QUGVwNzNKb0FmVzJ1L2oxSE9yczFrTW11U3llU25tZmtIekt5VlVqK3VJeHRwclpjQXlCSlJGbS90SzFEUDRHNjN0ZmIwMGdOYTYvdFFNcGlkU3FYNnROYjdBOWloZE1ZM00zY0RPRE1Nd3pjQmlmczdFSGZ4SGlXRDJVSUlJUUFBUFQwOTJXUXllVVErbjU4ZWh1RVRHR0dEcTNMVzJpY0JQT243L3BhZTUyMHpkKzdjSmRYU0JrSHdNQXFQYlZQMGMxVFhHa0VPUUI4UmRSSFJWd0gwTWZQWEFVQXAxUXhnWm5UTkFXYitqYlgyTVFBSXcvQ0M5dmIyeG9VTEY0NjQyM2cxbVV6bWVSUnVMdXQ5UDM4RjhCSXpLeUo2blpsL204MW1aOWJLUUVSM01mUGp2YjI5cjVaZGV5N0tIbmNQdy9CV0FMZkY0L0dXaG9hR2xsd3VwektaekRLVTNEeEszTitSdUF1eFFVajdsWDViNGo0MjBtK0xkNXExOXRlKzczK09tVjhZN1ZJMzF0cGxBSzRDY0ZVOEhqZVpUS2JtTWp2VzJqMmpYeFVLZmNrR1c1cUJpTlo0bnJlV21jOVRTbzBIOE5QKy92NkhvM01IQXRnSEFKajV0YWlkSTVQSnZEeDE2dFNPRVFaaWE0cG05UDRIQ2svSTFOT09HY0NEUkRROXFzK0x6RHc3RE1NWGFtVWFIQnpjczZHaG9iLzh1TFgyQ3hXT3RYZDBkRFJObURDaFpXQmdvRGtXaTYzS1pESnJ5dEpJM04vZXVBc2hoQkJDdkdkNHFMTE9xWGhQazdnTHNlbVM5cnQ1a3JnTHNXa2pGTnF4Mkx4STNJVVFRZ2doaEJCQ0NDR0VFRUlJSVlRUVFnZ2hoQkJDQ0NHRUVFSUlJWVFRUWdnaGhCQkNDQ0dFRUVJSUlZUVFRZ2doaEJCQ0NDR0VFTzlwc2lDN0VFS0lxcExKNVB2YTJ0cmFseXhac3F6azJManR0dHR1eXVMRmkvODlodksyblR4NThuNnhXR3hoYjIvdllJWHpEZHR0dDkyTXJiZmVldm15WmN0V2o3WGVVNmRPbmJqampqdCthZkhpeGVteGxsR0JaNHk1WU1xVUtTc1dMVnEwZkRRWms4bGt3L2JiYi8veFNaTW1MVjJ5WkVtdVdqcXQ5VTZUSjAvdWFtOXZiMWkwYU5FYm83bEdaMmZuaEdYTGxsVXRlelFrN3VzWWM5eUZlQ2RJKzEySDlOc1NkK20zeFNiREdMTlBhMnZyR3l0V3JCZ29Idk45ZjdmRml4ZjNBbkNqTFU5cmZjRGt5Wk1ibGl4WnNxTFNlZC8zUDdMOTl0dTNMMTY4ZVBGWXlpK3A5NGZhMnRxbUxGbXk1TFd4bGxGT2E5MDVaY3FVcnl4YXRPZ3ZvODNiMWRYVk5XWEtsQzBXTDE2OHNrWXk1ZnYrUnlaUG5yeFRlM3Y3b2tXTEZvM3EvWGQwZExTdVhMa3lPOXE2VlNKeGY4djZ4RjFzWHRRN1hRRWhoQkR2WHN4OHJ1ZDVjN1hXQnhTUDVmUDVJd0c4ckxVK1lyVGxPZWVPVmtvOTNOYldkbUtWNngxQVJIYzNOVFY5Y3oycWpmSGp4LzlZS1hXNzcvdkhyMDg1cFJLSlJCTEE5NWo1a1duVHBtMHptcnk1WE00QStJTlM2c0JxYWVMeGVCc1IvZFh6dkQ4ejg0V2pLZDhZODRIbTV1WjVXdXY3T3pvNm1rYVR0eEtKKzF2V0orNUN2Qk9rL2I1RittMkp1L1RiWWxPUlRDYTNCZkRVK1BIakh5MDlycFI2M0JpVEdrT1JIb0M3UGM5N09wbE1ObFJLb0pUNklSRTlFNC9IdHg1RCtRQ0FycTZ1WFFFOHE1UzZxN096czNHczVWUndCWUNyakRGZkgyM0dXQ3gyTlJIOXNsWWFyZldsU3FsblBjLzdmUzZYYXg5TitjYVlxMXRiV3hkcXJhdisvNkZlRXZkaHhoeDNzWG1Sd1d3aGhCRFZFRE4vZ1psZnM5YitzWGhRS1hVOEVhM3E2K3Y3M2FnTEpEb0dRRzkvZi8rZFZaSjhIZ0R5K1h5MTgvVmU1enNBK29ub3FtUXl1Y1g2bEZXVVRxZi9CdUFDQUx1T0d6ZHVWUFh6UE8rakFQSUEvbFRwZkRLWmJJakZZdmNBbU1ETVB3ZHdxdGI2aS9XV0h3VEJBbWIrRlJFZDF0cmFldXRvNmxhQnhMM0Urc1JkaUhlQXROOFMwbTlMM0tYZkZwc0tadjQ4Z0JpQXU0ckh0TmI3QXRpVm1YODkydktNTVo4Z29qWm12akdWU2cxN0FpU1JTT3pBekhzeDgyT1pUR2JwV09zOVo4NmNmd0M0aVloMmIyeHNQRytzNVpRYkhCdzhnWmxmQVhDMTF2ckRvOGhLQUQ0RTRBL1ZFdmkrL3draStqWXozOGZNLy9ZODd6ZnQ3ZTB0OVY2QW1lOWc1bDRBOXh0ajRxT29XNld5Sk80bDFpUHVZak1UZTZjcklJUVE0dDFKYTcwdkVlM2duUHNlb2tmUXVycTZ1Z0RzeDh5elBNL2p6czdPQ2RYeXQ3UzB1RlFxMWRmWjJkblkyTmc0anBsM0I3QTNnRnNhR3h0anZ1OXZDUUNyVjY5ZTI5UFRrMjF2YjI5aDVpTUJ2S3lVV3VuNy9zN2xaUzVmdm56SndvVUwxNDVVOTFRcTlTK3Q5WStJNk9QTVBBWEFpSTlZSjVQSmNmbDgvc3hhYVp4elVFb3RaMmJuKy83NU5aSytGSWJoQTRsRVFudWUxd1RnVTh6OHNsSnFtakVHQURBd01QRHkzTGx6bHdCUXpEd2J3TDRBRHJYVy9rNXJ2UU9BTzR3eGE0SWdlR2lrdWdOdzF0cnpqVEd0QUU3eGZmOFBZUmplVVVlK1lTVHV3NDAyN2lOZFU0aU5SZHJ2Y05KdlM5eWwzeGFiQW1ZK21vajZpT2pla3NOZkE1QWJIQnljWGFzTkEwQjNkM2MvZ01HT2pvN1dDUk1tS0FDbkFoak01L1AzRnR1dzUzbWNTcVgrRFFCRWRCd1JFVE0vV2FrTmU1NlhUYVZTaStxcyswd2kraHdSVlp3SlhJblcra0JtOWtkSTlsZG1QZ2pBSjN6Zi8yaTFSRVIwWi9Uei9jNjVIWWxvUzJaZVpvejVVSlFrRndSQkNpZ3NqY0hNdndId2pGTHFTOHk4RHpQL2Z0S2tTUTlPbmp6NXM2bFVxbStrdWx0cnU1UEo1SUhNL0RjQXY5eDU1NTM5VjE1NXBiK3VOMTVHNGw1UjNYRzMxaTZyZGw2OHQ5RTdYUUVoaEJEdlRscnJYeEhSNFFNREE3dk9uVHYzMWVqWXo0bm95L1hrWitZbDF0cnRqREZuQWJpK1JycHZXbXV2Tk1ZY2k1SlpDVlVjMU5mWDk3OHRMUzMvSE9uNlJLU1llY1IxNElqb2ppQUl6dXJzN055dXVibTVycHUza1REekE5YmF3N1hXcnhEUlRsV1NuYjEwNmRLZnRiVzEzUW5nYzh4OG5MWDJIZ0NZTm0zYU51UEdqWHNLd0FjQW5CMEV3VTMxWExlam82TnA0c1NKS1FCVEFFd2R5dzJleEgzc2luSGZFR1VKTVJiU2ZzZE8rdTNOTys0Ym9pd2h4aXFSU096aGVkNWNacjdKV25zNlVGZ3ptWWptRTFGZFQ5TXo4eG5XMmh1Tk1jc0JWRnhlaDVtejF0cG1BS1MxZnBHSU9tb1UrVndRQkIvV1dsOEQ0TFNScms5RUhqUG42NmpxN3RiYTE3WFdOeExSaU9YV3d6bW5BZmhLcWR1ckpGa1JCTUcyV3VzRGlPalh6RHhQS2ZXWjRnQ3ZNZVpVWnI0UndIUDVmUDZvVENhenNKN3IrcjUvakZKcXRuUHVlMkVZWGpyYWVrdmMxNDl6VG9kaEdHNklzc1NtUjJabUN5R0VHQ1llajdjVDBlRUFmbHY4WUJ5UHg2Y0RPSWFabnlTaWtUYmxPSXVJQmtvUE1QTk5BRXB2RHR1STZPeVMxK2N5ODV0RTlLM3l3cGo1azBSMGFENmZIMmhzYk93bm9qdEt6bTFGUkY4QzhCeUFkZGFXSXhyMm5lM3BBSllCR0hwc3p6bjNQMlhYK25FMm03MWtoUGRYVlZOVFUrbG1VM3ZtOC9ucG51YzlCZUNJL3Y3K29XdTEvUC8yN2p4TXJxck9HL2ozZDI1VmR3ZVN5SmJnRWhTMFdhWkpWOTF6UzNCR2hVZVJZWkZGQkNIeUVvRmhFVm1kSVlnSUxtRmcySndJWTRDd0NTSVJSQmxsRmVLTHlLaThncng5NzYwSzZVbWdIVkFDZ3dRaWs2WFQxZFYxZnZOSDNlcFVxcXVxcTdFZkRPYjdlWjQ4NlQ3MzNIdFA5ZTg1NTdsMTdsbW1UTmxteG93Wmp3UFlXMVVYT09kZXpHYXpINjBwMTlkRjVEWVJ1Y0ZhZS9ESXlNaTV5WlMrcGdZR0JvcSs3MTl1akZtc3FwY2tuN2R0alB1a3haM29MY2Y2eTNhYmNaOFl0dHUwdVRER1ZPdlh0MnZTTGxYVkVWVzlVa1NhdnV4UjFka2ljaFNBNFpxMDV3QjhyeTdyWndGMEE0RHYrNGVMU0xlcTNpa2l2Mmx3Mld0VWRUaTUxcFBHbU5GMS9WWDFRQkhaQmNBTjlTZlYxZU1jZ0w5VjFmdEY1TVZxb25OdWs1SFB3OFBENzNUT3JXLzIrVnJwN093OFYwUXVCb0RYWG52dDd1blRwei9TMmRuNUhRRGJGb3ZGSTZ2NVVxbVVDNExnek9SenZTSWkvend5TXRLYnpXWUJBT1Z5dWQvenZOc0JuT2g1WHNIMy9YUGpPTDREbGFXbW1vcmorUHZXMnZraWNwN3YrN2ZFY2Z6Q1JNclB1UC81Y2FjdEZ6dXppWWhvakZRcWRSNkFsS3FHMVRUUDg3NHBJc1BsY3ZuRWZEN2ZkTmZxSUFpNlZmWHJBTzZxVFU5R1ZEMVovVDJUeWN4T3BWSm5BNER2KzU4RVlFWGs0akFNcjYyL3ByVjJHd0NIaVVneG44K3ZCM0JXOVZoUFQwOUhWMWZYRVFCK0g0YmhXZlhuVm1XejJkMDh6enRUVmUrTm9xaHBQZ0NsL3Y3K2RTMk90MlN0SGYwNWlxSlZRUkQwQUJoY3MyYk5Rd01EQTBVQUNJSmdycXBlaDhyZUZmZUt5RHpQODhhc042ZXEvNkdxejRuSUtlbDAraEJyN2JGUkZOM1Q2djRpOHFIay81TjkzMThReC9GejdaYWRjWitjdUJQOUpiRCtzdDJ1cGpIdTdXRzdUWnNEYSsyN1JlVDRaUFJzUHpDNkZNYlJBSzZMb3VqcnJjNFBnbUF4Z0pGaXNUaTZnYUNJL0ZjWWhwZlczY2RIMHFrcEloY0MrQjlqekJuVjBjbDExN3dHUUJFQTRqaitFWUFmMVJ5N0NNQ2xJbkp0WDEvZjhoYWY2MDRSK2R0aXNYaGFmMy8vSzgzeU9lZld2OWw2YkswZDdjaE5salVhc3RidUJXQmg5WjZaVEdabTBsRjlrS28rSUNMN0FuakU4N3d4MTFQVnJ3QTQweGh6V3hBRVo0VmgrQ0cwNk5ETzVYSTdPT2ZlbjR5aW5nL2d4QW1VblhHZmhMalRsb3VkMlVSRXRBbHI3ZnRVOWZUYXQrelcybU5GNUNCVlhWRDd4ZGhhTzA5RWpnN0RzTHBSRmxUMVpLbWNmSE03OXhNUkQ4QlZxcnBhVmE5cGtRZkdtR0w5c2Y3Ky91RWdDSDZ0cWg5SFpma3NiWEtOZlpQeVBkYm91T2Q1UlFCTFZIWDVIbnZzc2YyVUtWTyswazc1cThybDhzMkZRbUVGZ0o4QkdPMVVVTlcvQi9ETDZkT25IMkd0blJkRjBkN0pvZlhPdVVOS3BkS3lqcjdnOFhjQUFCWjlTVVJCVkk2T3JScGQwemxYS2hRSzYzM2YvNG1JZkhuVnFsVVB0VkdVUTFWMU5ZQnRST1NyQUU1b3AveU0rK1RHbmVpdHhQckxkcnNtalhFZkI5dHQycHhJWlJQVUtVZzZFWE81WEZwVmJ3YXczaGh6V1RWZkxwZDdoNm91QVhCYmRSbWpaRTNrSXdFODBLcmpzRmJTUnV5dHF0OEl3N0RaR3ZXZWlJeXB3MENsWG9vSXl1WHlmZ0NhZG1vQzJFZFYrMXVVYXhtQUpZT0RneVBXMm1OUkdkSGJydDlIVWJUUU9mZGZudWN0S1pmTGF3REE5LzJzaU13WUdSbjVXUkFFdjFMVm00MHg5MmhsUGY3cm95ZzZwN3U3ZSt0a2Jla3g0amhlbTh2bEZqbm5GcUt5K1cvTGtkbmxjdmtRWTR3QjhKcUl6QTJDNE5Jd0RBZmErUUNNKytURm5iWk03TXdtSXFKTmlNaS9BT2lvUzVzTzRNWEJ3Y0dMNjlKM1FXV1RxT28zYVFFd1YxVi9HMFZSb1ozN3FXcW5xdDVyakhsUlJIWUFzQWJKQmxaVnpybTBNUWFsVXFuaG0zaFYvWW1JSEdDdDNTK0tvb2E3bHh0alBxV3F3ME5EUXcyL0hDOWR1dlJQQUE0Q2dON2UzdmVqamFuZXlaZjJMZ0JJcFZLUEFsZ1JSZEhoMWVQSmcrbkhBWHdqbVY2OUd3Q0VZYmk0dDdmM29lU2VRTTBVd1NaS3hwalBqYmVaVmhBRSt3RFlSVlVYQW5pWGlQeWYzdDdlaThlYjVwNThGc1o5a3VKTzlGWmovV1c3WFpQR3VEZkFkcHMyUjdsY2JnOVZQYWsyelRtM0RZQVJBUFByTnVKTEEvaVFjKzdSbXJTakFVeEpPa0hib3FwL0FIRGY0T0RnMWJsYzdnTjlmWDIvcTh1U1N2STFyTU5SRlAzV1d2dXlNZVpZQU5jM3loTUVRUTdBTEZWZDBLd2NVUlF0UkxKRy83YmJidnNKVkpiREdNK1VaQlQwVXdBVzV2UDVId0w0WWZXZ2lCeW9xcXNMaGNMVDF0cGRSV1M3dnI2K3dkN2UzbzlWMis2QmdZR1dIYUNsVW1tN1ZDcjEzVEFNRzdZL3RZd3h4NlBTNFQxSEs4czZYUWpncEhGT1k5d25PZTYwWldKbk5oRVJqY3Btc3dlZ3NzNW1MQ0tqTzAySFlYaGpkM2YzWFFNREEydkh1WVNXU3FVUGQzUjB6SnpBYlFmak9MNml0N2UzTjUxT0Y0SWd1QzRNd3kvVjVVa0RqVWQ2QVVDeFdGemMxZFYxSllCekFJejVjcHlNWHZza2dCOHNYNzc4OWZFS2xIUWl0Tnc5UEpscWZZMkl2Qi9BRFd2V3JQbC85WG1jYy91S3lIVG4zRU1pOG9uYVk2bFVhazRRQkl0cTAzVGpKbHc1NTl3QmNSeGZEZ0FpOG9DcW5nZGd6SlR1dXZOUEZoR282dDNKeUlyUHBOUHBDMURaMmJ3cHhyMWlzdUpPOUZaaS9hMWd1MTNCdUkvRmRwczJVK0tjdXlXWkhmRU1nRjJCeWxKSHVWenVJMzE5ZmVNdXBSREg4YTIrNzc4Y3gvR1NkbThheC9FVEFKNElnbUN4cWg3bysvNWV0V3M5ejVvMUs1MzgyTEFPbzlKNWV5T0Fpek9aVEZBb0ZNYk1ibERWMHdHb2MrNm1kc29VUmRFcEFFNXBkbnpQUGZmY3JyT3o4eElBcDZucXN3QWFicllvSW9lcTZpT29lOG0yZE9uU1AxbHJYeEdSSGV2TG1XeWUrS1dSa1pGZkZncUZwenpQbXdQZ1BBQTd0Q3B6SnBQWkpYbngrZk1vaWg0TGd1Q25BT1phYXkrT29xalZ4cmVNZTJLeTRrNWJKblptRXhFUkFLQ25wMmVxTWVZbVZWM3ZuRHMzMmZ4cTFNREF3SnBrM2N4VEFGeGJQNDJ1cDZkbmFrZEh4d1VBbmc3RDhMNEd0empOOS8xRHE3OFlZMmJVSGx5NmRPa3pRUkQ4SE1CNTF0cWxVUlRWYm1EUzhzdHhmMy8vT3QvM3Z5TWlYMHdlenA2dXkzS2VpSmh5dWJ5bzBma1RFUVJCTjRDclVaa1cvb1J6N3BobU8ybUx5S2RWOVNVQUpSSFpIb0R4ZlgvbmtaR1I2aFR2LzB5K3RNTVljeHlBczRISzd0ekdtSGtBTG0rM1hMTm56OTRKd0xFQWxpWVByTERXUGlvaUp3WkJjRld6YVkrTWUzc21FbmVpdHdycmIzdllialB1YkxkcGMyT3RQVXRFUHFLcTMwN2FtbDJyeC9yNitnWUJJQWlDYjZqcWkxRVUzVnAvdnUvN0h6UEdIQitHNGNrWXUyVFBycjd2YjdKMnNvanNxYm94bTZwZUp5SnpqREgzOS9UMGZMaTZmbkZYVjFjNnlkK3NVeFBGWXZHbXJxNnVDenpQbXc5Z2t4a09zMmZQM2tsRWpsWFZ4L0w1L0xOdC9qbWFNZGJhejR2SXBhcmFwYXBmR3g0ZVh0RGYzeittd3plVHljeFUxUStyNm4yKzcrOHNJcDZxYnVmNy9zNGJObXlvdmhnN3pUbjNNd0F3eG95MlBhcjZ4VlFxdFFHVmtiOXQ4VHp2L0tSRGVoRUFPT2N1TjhZY2tpd2YwblIwTnVQZWxyYmpUbHV1aG1zRkVSSFJscWVqb3lNbElqdXE2dm1lNTczWUtFK3lBZFFYeStWeVo0UER3eUp5b2pIbUVteWN4bHhyam9qOFkvVWZnTS9WSGRkaXNYZ0NnRDhBdU1uMy9kR1JadFhkdEV1bDBsQ3o4cGRLcFV0RlpMVXg1aGJVdkt3TmdpQW5JcWNEZURDZnovKzYyZm50c05abVZmVVpWZDNMT1hkaUZFWDd0UHBpcktxelJPUTl4cGpuQVZ3S1lKb3g1dmwwT2wxOWdCNk80L2lGT0k1ZlVOVnhSNkMxa2s2bkx4U1JqdHAxVEZWMVBvQzBxbDdSN0R6R2ZYd1RqVHZSVzRYMWQzeHN0eGwzdHR1MG1Yb1BnTjhORGc0MkhHMmF5V1JtQWZpYWlCelU2TGd4Wms4QS8yQ3RQYXJCNGZmVjF1R2tIdTlhbXlHS290K282Z1VBZXJ1NnVtNnBwaytiTnEwVEFGUzFhUjN1Nys5L1JWV3ZFSkhEc3Ruc01iWEgwdW4wd3FRRGNrSnIyVGNTQk1HZElySklWUjh2bFVwL0U4Zng1YzA2TkkweDd4WVJZNHo1WnRKKzd5QWlYelBHUEwvVlZsc2RCd0RPdVZkcjJ1K1c2Mkcza3N2bDNndmdIMVQxK2VvTHdUaU9uMURWUjFYMWhDQUlNaTFPWjl6SE1aRzQwNWFMSTdPSmlBZ0FFTWZ4RzliYXo4ZHhmRWN5bW1rVDNkM2QwMVgxT0JINVJUNmZYMVovUE5uWTZkOEFYT1g3L3VGeEhOZVA5dG92aXFJbnE3OGtvOGFXMW1aWXRtelo2bXcyZTZJeDV1Y2ljbmRQVDArdXY3OS9uYXAyaUFoU3FWVFQwUUxMbGkxYmJhMjlRRVJ1c2RaK0s0cWljM3pmMzBaVmJ4ZVIwc2pJeURtdFByKzE5blFBNzJpVko1bWkzS21xVDRuSXU2eTFYMjZSOTZjQXZsSXVsLzhWQUR6UCs1U3Fmc0U1ZHpDQVlXTk1BS0EzQ0lJM2tsTTZWUFZOYldUaSs3NHZJcWVxNm5PMUkrVGlPSDRpQ0lJSFJlU29JQWdPRE1Od3pIUkV4bjN5NHg2R1lWdnJ6eEw5dVZoLzJXNHo3bzJ4M2FiTm5YUHVWZ0EvWHJGaXhkb2dDTVljOXp6dk5BQ2VxalpjcXVqVlYxKzlkZWJNbWZNQlhBVGducnJEajBaUnRFbG5xTFgySGdDSDFxWkZVZlN0SUFnT0FUQW5DSUxId2pDOHlUblg0WGxleXhHNkFMQjI3ZG9ycDAyYjlqblA4NjdMWnJOeFBwOS8xdmY5VTBYa1U2cDZZNE5aRjZONmUzdDdVNm5VSWEydUR3Q3F1cmVJREFMNC8rbDAramhyYmJOOGE1eHp0NnZxUHRVMFk4eDlBQlk3NTM1VUtwVUdPanM3NXh0anZoOEVRU2s1Wi9wNDkyL0dPWGUxaUhRbUx4OUhPOFZWOVVJUmVVcFZGd0g0S0Jwc2NzdTRUMjdjNHpodXVINDMvZlZqWnpZUkVZMktvdWlPWnNlbVRadDJnb2hzalJicmY2NVpzK2JHNmRPblh5U1ZEVkFhVFYwZVZ6NmYvNFcxOWdZQW4weWxVanNEZUVaRXBnREF1blhyV202a0ZVWFJkNnkxKzR2STJVRVF2SzZxK3lYVDYwNHVGQXJQajNQckw0dkkrOW9wbzRnY2pycnBkZldjYzYvRmNUdzY0c0ZhTzF0RXl0WFJadGJhQU1EdkFCeWY1UCswaUp6UXp2MXI5ZlQwZElqSXphZzgrSDRKbGMxalJwWEw1WG5HbUFNQTNKakw1Yko5ZlgxamRqQm4zQ2MzN2dEWUtVSnZHZFpmdHR2MUdQZU4yRzdUNXFyVlVneEpHM0VLZ0tWUkZQMnlVWjZWSzFkdW1EbHo1clVpTXQ5YWUzQVVSUSsvaVdMb3lNakl5WjduRlZSMUR3RHdQRzhLQUtocXl6bzhNREJRekdReWMxS3AxSytNTVV0ODM3L01HTE1Jd0ROcjE2NDl2OVc1bnVmbFJLVHRKWm5heVB0U29WQzRIc0RvakE1cmJVbEVucTlwdndIZ1lnRFZ2K2REN2Q2L1ZoQUVSd0k0RWtCZkZFV0xhNC9GY2Z5MHRmWjdJbktDNy92bnhISDhiL1huTSs2VEczYzAyWXlTL3ZweG1SRWlJbXBIQ3NBOFZmMTlrL1UxQVl6dUVINlRpT3h0cmQzM3pkNnNXQ3lldjNidDJreWhVSGdtU2RwYVZYVmdZS0RsYUFFQVdMVnExVWtBUWdEelJXUmZWYjI4MFpwejlZd3hQVU5EUTlOYS9hdXVrNnFxODhiTEc4ZnhkeHZkSjVmTGJXV3R6U1pmK0FmRE1Id3lETU1uUldTOEwrOE5kWFoyL3F1SWZGQlY3Mmt3dXE3NjBIeVZpTHpQT1hkTGcwdTB3cmhQVXR5Si9nSllmOWx1TSs1c3QrbHRxS09qNHdRQTczVE9mYnRWdnNIQndXc0JESWxJL1Vhc2JVdGVIdTBleC9HNUFLQ3FXeWVIV25acUp1ZUdBRTRTa1oyTk1UY0JXQ1VpaHlUdFMxTnhIQzhlcjE0T0RRMU5RNlZ6K3ZYeDhobGpkbXR5Szhsa01yTjgzOThWQUp4enoxYmJid0NsOXY1Q0cvWDI5cjRmd0swQVJweHpwNkJ1bzBrQUtKZkw1d040WFVTdURJSWdONUhyTSs2VEZuZmFBbkJrTmhFUmpjdjMvYm5KS0toL1FzMTB1a2FjYzllTHlMemtBYXZocUlMeFZEY2pxVkxWcVFBRzJ6bDM1c3laUndGNGIwM1N2cGxNWm5iTkYrMkdxcHV1dE9MNy9nWVJnWWdNMTVleFNmNVRSV1FYRWRrSndBY0J2TU01dDA1RUJNQlhSV1IzYTIxMURjL3R4N3RlUFd2dE9TSnl0cXErTUR3OGZGcXpmTVZpOFpMT3pzN0RST1F6dnU5ZkdzZHhXN3VCTSs0VkU0MDcwZWFBOWJlQzdYWnpqRHZSWnNrenhueFpWZis0YnQyNnBqTXdBR0Q1OHVXdlcydnZGSkdUZ2lESWhXSFk5Mlp1R0VYUnk5V2ZWWFdxaUVCVng2MW4xdHAzQTVoVGt6UmRWZWVnc3ZIcVNPT3pBQUFqN2RSTGEyMVpSTWEwTTQxVWw3QVFrWjFVZFNjUjJVNVZGNlJTcVc5Vmwrd1FrYXV0dGZPVG43ZFhIYk1LU0t1eXpBRHdNQ3BMSEozYmJBMytRcUh3YWphYlBjUHp2THRWOWY1Y0x2ZDNmWDE5ZjJqakZvejd4dXUzSFhmYWNuRmtOaEVSamNjWVl5NVExVGVHaG9iR0hTRVd4L0VMQUI1UTFVTWFyZVg1SnMwQXNMNVZoaUFJRGd5QzREY0E3bEJWVDFWUFVkVTdSZVFqcVZRcURvTGdCeE1kSWZIblNqb0l6Z0hRZzhwSWh3MEFqaXVYeXg5UzFkZFY5WThBcmtqKzFhNkxXbExWbGc5d1FSQ2NDZUFhQUd1ZGMwY3VXN1pzZGJPOC9mMzl3ODY1WXdDc01jWmNaSzI5cEkzaU0rNUViMStzdjI4UzIrMC8yOXN5N2tTYkM5LzNQd3ZnQXdDdWJXZUdnNm91VFA3LzRpUVZZUVlBaUVqVGVwekw1WGF3MWw0T1lBV0FUNnZxQTg2NXVhcTZGc0JWMXRybmdpQTRLNVBKYk4zc0dwUE44N3hlQUpjQk9GUkVPbEI1bVhjM2dJTktwZEtsU2JaL3g4YjJ1L2J6clFmUWRJUEJYQzczTGdEL1YwUjJBN0E0RE1Pclc1VWxuOC8vVUZWdkZKRjNPK2NlcjQ0TWI0VnhKNW9ZanN3bUlxTHhHQUJYaXNoV0RkNlFTNk1UbkhNWEcyTVdobUU0VUxPNXlXUFcydEhwZUNMUzFndlZYQzczWGxYdFFXVXE4aWE2dTd1blQ1MDZkYTZJZkI1QUZwVUgxOXVNTVJmMTlmWDlONER2V0d2dkZwR3JVQmxCTU1kYW13ZndQV1BNUFcyT2xOajRZVVhlQlFDcTJtclV3YWdOR3piODNmTGx5MWNEVUd2dEYwVGtpaWlLN2dKRzExNTlJNHFpSHlTL2I0TmtnNVk0am04SGNIdVR2MGZhT1hjRmdITkZaQWpBRWZsOFBocXZMUGw4L3RrZ0NJNEI4SUNJZk5WYW0zWE9uWjdQNTE5cWNncmp2ckhNRTRvNzBXYUE5WGRqbWRsdVZ6RHVSRzhEcXZxMHFpN2FzR0hEb3RwMDUxd3lRV1JUY1J6SDF0cVRoNGVINzYxSjN0OWF1MGtiSUNKZDdkUUhZOHpCU2Y0eHl5aGxzOW05alRHbnFlcG5SV1FyVlBZUU9DV0tvcnNCSUpmTExYSE8vYk9JbkFwZ29lZDVsMXRyZjZ5cWl6M1BlN3l2cjI5Q1MzdUl5RHZicmNPdnZmYmFUM2JjY2NlcDFaa2IxdHBYUk9TcDZpYTYxbHFvNnEvak9MNDMrZjJhNnJsUkZPM2U3THJaYk5hcTZyMGk4bDRBRDRuSVNlMlVwMWdzbnRQWjJma0JFZGtmd0crRElEZzdETVB2bzhHbWtBRGpYbGZtdHVOT1d5NTJaaE1SMFhoR3dqQzhyVUc2QnlDVGpFVGI1SUdqeVpmMFJ3QzhXdlA3dGdDT3FjMFFCTUZjVmYyNGlBd2xEekZiT2VjT0U1RzBxajRJQUxObXpab3lZOGFNSTBUa2FBQUhBWmlDeW9pNE93QmNFVVZSZiswMW95aTZIOEJQZmQrZmE0eVpKeUpaQUF0VWRVRVFCRXRWOWJKcXgwUzlJQWptcU9ySklySmFLM01SRHdRQVZWM2U1RysxaWVYTGw3L2VUcjRxRVduMGdDc2lZcHh6THBQSmJPMmNlenhaYS9VTkVUazhETU5mdFh2OU1BeVgrTDUvakRIbUxoRTV6UE84RC9iMDlPeldaQm9mNC80bTQwNjBHV0Q5WmJ0ZGkzRW5lcHRJMXN3L296NWRSS3B2bTk2b1A5WmdyZm1YQWZ5MEx1M3ZBYnluK2tzdWw5dktPWGVEaUd4UTFXRUFLaUs3QXpnQXdPdk91U2NCSUp2Tjdpa2l4eHBqUGdOZ2R3QlExZWRFWklHSTNGcmJVZG5YMS9jYWdETjgzNzlhUk00WGtia0FqaGVSNDFWMXJiVjJ5ZURnNEVrclZxeFkyK2l6VzJzZlRsNzRyVlBWWFpMNy9VZlRQMWFObFN0WGJsaTVjbVU3V1VjMWFiOVRxdXFTOG53T3dDMEFPbFQxTG1QTUNlMTJ6UGIzOXc5bk1wa2pQTSs3VDBRK0FlQU9hKzJPVVJRdGFKU2ZjWDl6Y2FjdEZ6dXppWWlvYmRiYWMwWGtRZ0QvazZ5TE9STmpINXFhdVNxS29pZXJ2MlF5bWRtcFZHcVRMOGZPdVM1anpFa0FVRE1LWVVoVkZ4V0x4YXNBb0t1cnl3RTRGOEFIVmZVbFZmMnVxaTVxTVZJTkFFYVNEWjYrYTYzZFh5bzdoWDlLVmJjcmxVcS9hSEhlZWdEN1Y0b2pVTlhWQUw0WngvSGpiWDdtY1ZscmUxUjFwb2djQW1BVkFHU3oyWThhWXo0dUluOUtScm1salRFdnhuRzgzdmY5WDRsSVo3bGNQcnBRS0t5WTZQM2lPTDQzazhsOHpQTzh4UURPYVhQdE9zWjlrdU5POUZaaC9XVzd6YmdUdlMySnRmYVBBSW9pVXNURzllWGI2ZVRyajZMb0M3VUoxdHA3VU5PcDJkZlhOMml0M1EvQWUycEgvcXBxUDRBejRqaCtBd0NNTVh1SXlFVUF5cXI2TUlBYm9paDZFQTAyUDZ5SzQvZzVBS2RhYXk5RVphUEFFd0hzQVNEZnJFTXpzUU1xZXhWQVJFWUE5QUdZckdVMG9Lb2QxdHI5VlhWYlZOckVWUUJncmYwNmdIVUFScEt5dmdnQTVYTDUxNTdudlFIZzIxRVVYWVltbzZxYktSUUs2M081M01HcStrMVZ0Y2FZbGhzN0poajNTWTQ3L1hWaVp6WVJFVTNFYndBOHA2cEdSRjVXMVo4VWk4WDVyVTRRa1R0VTlaRTFhOWE4V0p1ZWJQQzB5Ynk1T0k1dkFYQnJKcE9aa2s2bnA1UktKVk1vRkZhaDV1RnhZR0NnbU12bGppcVh5N1BqT0Y2Q2NUYTRxaGRGMGFNQUh2VjlmeHZQODdaLzVwbG4vdGdzYnhpR0Q2SXliVnVTL3lkMHIzR1VBQXlLU0srSW5BbGdVRlgvQ1FDTU1WMEE1aWYzSEZiVkgwZFI5REFBeEhIOHBWbXpabldzWExseTNOM0dteWtVQ2sraDhuRFo3dWRoM0luZXZsaC9Kdy9iN2NRV0ZuZWl2d1FGY0wrSXpBWUFWWDFXVlJmSGNmeDBxNU5HUmtiMlNxZlRRL1hwVVJSOXBrSGFyTzd1N3M2cFU2ZE9HUjRlN2txbFVtc0xoY0w2dWp6Lzd2ditwMVgxNlhGZVJJMFJSZEVxQUZjQ3VES1R5UVNGUXFIbDhrcFJGTzJWL0doUStmd1Q2anh1UlVUV2U1NjNRVlhuR1dPMkJuRDkwTkRRZzhteC9RSHNBd0NxK2xMU3ZxTlFLRHkvKys2N2Q0L1RFZHRTTW9MNUgxR1pJZE5PdThTNFQyTGNpWWlJaU9pdDU2SEpPcWRFUkxSWllydE5SUFQySTZpMDMw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NicmY4RkZBN0Rtc3U2c3BBQUFBQUFTVVZPUks1Q1lJST0iLAoJIlRoZW1lIiA6ICIiLAoJIlR5cGUiIDogImZsb3ciLAoJIlZlcnNpb24iIDogIiIKfQo="/>
    </extobj>
    <extobj name="ECB019B1-382A-4266-B25C-5B523AA43C14-4">
      <extobjdata type="ECB019B1-382A-4266-B25C-5B523AA43C14" data="ewoJIkZpbGVJZCIgOiAiMzA1MzY2MzE4ODIxIiwKCSJHcm91cElkIiA6ICIxNDA2ODkyMzQiLAoJIkltYWdlIiA6ICJpVkJPUncwS0dnb0FBQUFOU1VoRVVnQUFCYk1BQUFKR0NBWUFBQUJoZ3hneUFBQUFBWE5TUjBJQXJzNGM2UUFBSUFCSlJFRlVlSnpzM1h0NFhGVzVQL0R2dS9iazFrdmsxaFJxRU1FQU5UUXplKzFSdk1KUEJSWGxJb0pRRVFRRUZGREFjMEFRQlJVVTVlSkJPWUp5bFl0VUVFVUZFUlZGNUNncXlKbTlkNlp0VG9Fb0tJWGVLNlp0bXNsazF2djdZMmJLTkoyWlROSzBDUDErbmlkUGs3M1hXbnROWG1aNDk4cmFhd0Z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TlHL0plNms3OEVxVVRxZWJkdGxsbDNmTW1ERmorYkpseS9LMXlsbHJkNXM1YzJaUFoyZG4wNUlsUy80NW5tdDBkM2RQVzdGaVJjMjJ4eU9kVHIrbW82T2pjOW15WlNzcWprM1plZWVkWnkxZHV2UmZFMmh2cDVrelo3NHprVWdzSGhnWUdLbHl2bW5ublhlZXU4TU9PNnhjc1dMRjJvbjJlKys5OTU2KzY2NjdmbVRwMHFXOUUyMmpDaThJZ25ObnpacTFhc21TSlN2SFU1RngzenB4SjlxU2VucDZlbWJObXZXcXBVdVhycTVUelBpKy85YVpNMmZ1MXRuWnVXVEpraVZ1UE5mbzZ1cHFYNzE2ZFc0enV3b0FDSUpndi9iMjluK3VXclZxdUh6TTkvMDlseTVkT2dCZ1hQMENBR3Z0QVRObnpteGF0bXpacW1ybmZkOS82eTY3N05LNWRPblNwUk5wdjZMZmIrN282SmkxYk5teTV5YmF4bWpXMnU1WnMyWjliTW1TSlg4Y2IxM0dmZXZFbldneU1lOWl2czI0TTk4bUlxSnRrM21wTy9CS2xNL25Bd0MvTmNZY1dLdE1NcG5zRUpFL2U1NzNCMVU5Ynp6dEIwSHcrdGJXMW9YVzJudTZ1cnBhTnJlL3FucTI1M2tMckxVSGxJOFZDb1dqQUR4dHJUMXl2TzA1NTQ0eHh2eThvNlBqcEJyWE8wQkU3bWhwYWZuY1puUWJVNmRPL1pZeDVoYmY5MC9ZbkhZcXBWS3BOSUN2cXVyOXMyZlAzbkU4ZFJuM3JSTjNvaTBwa1VoY0lTSS9yRmZHV251aE1lWVJ6L04razgvbk84ZlRmaEFFVjdTM3R5KzIxdGI4bkdoVU9wM2VDY0JEVTZkTy9VWGxjV1BNcjRJZ3lFeWdTUS9BSFo3blBaeE9wNXVxRlRER2ZFTkVmcDlNSm5lWVFQc0FnSjZlbmowQVBHS011YjI3dTd0NW91MVVjU21BeTRNZytNL3hWbVRjdDN6Y2lTWWI4eTdtMjdYS01PN010NG1JNkpXTmc5bGJnT2Q1YndOUUFQQS8xYzZuMCttbVJDSnhKNEJwcXZvOUFKK3cxbjY0MGZiRE1IeENWWDhrSW9lMXQ3ZmZ0Sm5kRlZYOWtLbytGMFhSNzhvSGpURW5pTWlhd2NIQlg0KzdRWkZqQVF3TURRM2RWcVBJRVFCUUtCUnFuVy8wT2w4Q01DUWlsNmZUNlZkdFRsdGx2YjI5ZndGd0xvQTlwa3laTXE3K01lNWJKKzVFVzVBQWVET0EzOVlxNFB2K3UwWGtpNnA2dDZyK3kvTzhuM1IyZHJZMWVnRlZ2VlZWQndEY0V3UkJjbk02cTZwSEFFZ0F1TDE4ekZxN1A0QTlWUFhINDIwdkNJSjNpMGlIcWw2WHlXUTJtWkdXU3FWZXJhcjdxdW92czluczhvbjJlLzc4K1g4RGNMMkk3TlhjM0h6T1JOc1piV1JrNUVSVmZRYkFGZGJhdDR5akt1TytGZUpPTk5tWWR6SGZybmFlY1dlK1RVUkVyM3p5VW5mZ2xTU1ZTbG5QODFvQVhLeXFlNGpJUjh2bmhvZUhuMTZ3WU1FeUFDWUlnanRSVERRT0RjUHcxOWJhWHdONHU0Z2NGWWJoZlkxZUx3aUNHd0I4M0RuM3NUaU9iNTFJbjYyMS8wOUVIbmJPZlRXTzR3dUI0dVBXVFUxTldWVzlOcGZMMVozTjBOYlc1aktaekdCM2QzZHpjM1B6RkZYZHkvTzh4d0RjNkp6YlVIZnQyclhyKy92N2M1MmRuVzB6WnN4NEhzQS9WZlZkMWRwY3VYTGxzc1dMRjY5dnNQK1hpY2c3QUh3c0RNUC9HNnQ4T3AyZVVpZ1VQamxXT1dQTVoxWDF6NnI2K3pyRm5vcmorRjdHZmV2SG5XZ3lXV3RuaU1qcm5ITzdHbU4rcUtybmkwajVKamtmaG1FR0tDNk5vYXEvRVpISFJlUzlxcnFmcXY0R3dFUEdtQTlrTXBuQlJxNlhUcWRucStwZkFEeS9ldlZxLzVsbm5obWFZTDkvSnlMN2lzaXNUQ2J6cjlLeEg0dklvZmw4Zm5haFVLZzc4TmpYMXpjRVlLU3JxNnQ5MnJScHhoaHpNNEJEUjBaRzVoaGpsZ0dBNTNsYWJ0djMvYzhaWTc2bXFwOVcxWitOYnMvenZGd21rMW5TWU45bmlFaXZxbDRYUmRHWEc2eHpvS3I2OWNxSVNBRGdJQUJYcVdyTmVJakliYVYvR2ZldEdIZWl5Y0M4aS9rMjQ4NThtNGlJdG0wY3pKNUUxdHBuUkdTM0dxZlBYTDU4K1hjN09qcHVBL0JCVlQwK2lxSTdBV0QyN05rN1Rwa3k1U0VBcndkd1poaUcxemR5dmE2dXJwYnAwNmRuQU13Q3NIY1VSU3ZHcWxPbHp6OFNrY09IaDRmM1dMQmd3Yk9sWTkrclRCRHJVZFZsVVJUdEhBVEJHUUN1cmxQdWMxRVVYUllFd1hHb21FMVd3MEdEZzRQLzI5Ylc5dmV4cmk4aVJsWEhYTDlUUkc0TncvQ003dTd1blZ0Yld5ZmxwbHRWNzQyaTZIREdmZkxpSG9iaEF3Mi9DS0pKNHZ2K2ljYVlXMnFjWGhXRzRVN1cyZ05FNU1lcXV0QVk4Lzd5UUY4UUJKOVExZXNBUEZvb0ZJN09ack9MRzd6bXNjYVllWlUzdU9PUlNxWDI4VHh2Z2FwZUgwWFJhYVUyOXhTUlJTTFMwRk5YcW5wNkZFWFhCVUd3RWtEVng3eFZOUmRGVVNzQXNkWStLU0pkZFpwOE5BekR0MWhycndSdzZsalhGeEZQVlFzTmRIV3ZLSXFldDlaZUp5Smp0dHNJNTV3RjREUHVreGYzOGI0V29vbGkzc1Y4dXdyR25mazJFUkZ0UXhJdmRRZGVZZDVZS0JUbWVKNzNFSUFqaDRhRy9sUSswZGJXdHQyTUdUTWVCckN2cWw3cG5IczJsVXE5dlh6ZU9mZEZFYmxGUks2ejFyNXZaR1RrN05LajJEWDE5L2ZuZk4rLzFCZ3pUMVcvQXVDMDhYUTJtVXgyaXNqaEFINWFUckNTeWVRY0FNZXE2b01pTXRZbVdtZUl5SERsQVZXOUhrRGxUWDJIaUp4WjhmUFpxdnFDaUh4aGRHT3EraDRST2JSUUtBdzNOemNQaWNpdEZlZTJGNUdQQUhnVXdFWnJnb3BzOGplWjB3Q3NBTERoY1d2bjNKOHFDNmpxdDNLNTNBVmp2TDZhV2xwYUtqZXJZZHduS2U3amVSMUVrMlhseXBWM3RiZTMvNnFscGVXN0FMYlA1WEpIbE04bEVna1hCTUduVUp6cHUxUkV2and5TXRLVFNxVUFBSVZDb2MvenZOc0FuT2g1WHRiMy9iUGpPTDRkeFVlZ2E0cmorUHZXMm90RTVETys3OThVeC9FejQrbXpNYWI4L3ZwV3hiRkxWSFZFVlM4WGtacUREcW82UjBTT0JEQmNjZXdwQU44YlZmVERBTG9Bd1BmOXcwU2tTMVh2RUpFL1YybjJLbFVkTHJYMXFERm13enFqcXZwZUVka2R3SFdqSzQzNi9FNERlTE9xL2t4RW5pMGZkTTV0TlBONWVIaDRaK2ZjdWxxdnI1NldscGF6UmVSaWdIRXZIWnUwdUJOdFJjeTdtRzh6N2tYTXQ0bUlhSnZFd2V4SkZFWFJpaUFJdWdFTURnd00zTi9mMzU4RGdDQUlqbFBWYjZPNFJ2azlJbktPNTNtYnJCT3FxditqcWsrSnlDbE5UVTBIVzJ1UGlhTG83bnJYRkpFM2xmNDkyZmY5SytNNGZxclIvaVlTaWM4QVNLaHFXRDdtZWQ3WFJXUzRVQ2ljMk52YisxeXR1a0VRZEtucUZ3SGNPYW8vdDRaaCtHajU1MlF5T1NlUlNKd0pBTDd2dngrQUZaR0x3ekM4Wm5TYjF0cnRBQndxSXJuZTN0NTFBTTRvbit2dTdtNXViVzA5SE1EZnd6QThZM1Rkc2xRcXRaZm5lWjlTMVh1aUtLcFpEa0MrcjY5dndqdDhXMnMzZk0rNFQxN2NHMzBOUkpPcDlManRrTFgyalFDdTd1dnJXd29VTjVBcURWZ2VwS3IzaWNqK0FIN2xlZDRtYmFqcTV3Qjh5aGh6U3hBRVo0UmgrQ2JVR2RoTXA5TTdPZWYyS00ybXZRakFpWTMyMTFvN1MwU09MODJlN1FNMkxJVnhGSUJ2UjFIMHhYcjFneUNZQjJBa2w4dHQyRUJRUlA0V2h1RWxvNjdqb3pTb0tTS2ZCL0F2WTh3bnk3T1RSN1Y1RllBY0FNUngvQ01BUDZvNGR3R0FTMFRrbWt3bXM2ak82N3BEUk42Y3krVk9MY2VnR3VmY3VvbCtmbHRyTjl6RU0rNlRHM2VpcllWNUYvTnR4cjJJK1RZUkVXMnJPSmc5eVZUMTNRQiszOTdlZnJpMTlwd29pdll0blZybm5EczRuODh2Ykc1dW5sS3Rybk11bjgxbTEvbSsvMU1SK2V5S0ZTdnViK0NTaDZqcWFnRGJpY2lGQUJyYWFkeGF1NXVxbmw0NXk4SmFlNHlJSEtTcVYxWW1XTmJhYzZTNHpseDV3eFdvNnNsU3JIeGpJOWNURVEvQUZhcTZXbFd2cWxNR3hwaE5rcXkrdnI3aElBZ2VVZFYzb3JnOGp0Wm9ZLzlTL3g2cWR0N3p2QnlBQjFSMTBlelpzM2RzYTJzYjEwN2ZoVUxoeG13Mit3U0FYd1BZa0p3eTd0VnRidHlKdGhiZjkxTWlNbU5rWk9UWFFSRDhRVlZ2Tk1iY3JhcXpBSHduaXFLenVycTZwazZiTnEzcVVnNXhISzlKcDlQWE91ZXVSbkZUcXJvemRBdUZ3c0hHR0FOZ3BZZ2NGd1RCSldFWTlqZlNWeWx1eHRXRzBpQmlPcDF1VXRVYkFhd3p4bnl0WEM2ZFRyOUtWUjhBY0V2NXNXcmY5N2REY1MzUisrb05HRmNxZlVic3E2cGZDc053a3dITkVxL1dEYktxUGlRaUtCUUs3d0pRY3pBYndINnEybGVuWHdzQlBEQTRPRGhpclQwR3habmNqZnA3RkVWWE8rZis1bm5lQTRWQ1lRQmczT3ZaM0xnVGJVbk11NnBqdnMyNE05OG1JcUp0QVFlekoxSHB4dktkQUw1VWVreHZMd0FJdzNCZVQwL1AvZlBuei85bnFlaFlqM2ZsalRFZkhXdHpqaUFJOWdPd3U2cGVEV0FYRWZsSVQwL1B4V005TmdjQUl2SlZBTTJqanJVRGVIWndjUERpVWNkM0IvQW12TGpHdWdBNFRsWC9Fa1ZSZHF4ckFZQ3F0cWpxUGNhWVowVmtKd0FEQURaNkhObzUxMlNNUVQ2ZnIvcjdVZFdmaXNoN3JMWHZpcUxvdDlYS0dHTStvS3JEUTBORFZaUHJVZ3dPQW9DZW5wNDkwTUFqZzZYa3J4VUFFb25FZ3dDZWlLTG9zUEo1eHIyMnlZZzcwZFlneFkzOVZtZXoyY2V0dFh1S3lBNlpUR2F3cDZmbkhlWDNjSDkvLzBDOU52TDUvQTZKUk9MV01BeXJmdjVVTXNZY2orSk42OXpTNDhhZkIzRFNXUFZLbXdodVZNNDV0eDJBRVFBWGpkcUlyd25BbTV4ekQxWWNPd3BBVzJrUXRDR3ErZzhBOXc0T0RuNHpuVTYvTHBQSi9IVlVrVVNwWE5YM2NCUkZmN0hXUG0rTU9RYkFkNnFWQ1lJZ0RhQlRWYStzMVk4b2lxNUdhYzNRN2JmZi9nQVVsOE1ZUzF0cEZ2UmpBSzd1N2UzOUlZQWZsazh5N3JWdGJ0eUp0aFRtWGJVeDN3YkF1RFBmSmlLaVY3eUdOZ3VpeGpqbjlnZlE3cHpiNUMvOWlVUmliaEFFV3ZsbHJWMEtGRy9pZmQvZk1HTkJSTzVUMWNOR3R6R2FxcDVjK3ZjdUFKY0RTRFExTlowL1ZyMVVLdlVlRk5kcml5dVBoMkY0L2NEQXdKd25ubmhpelZpWHp1ZnpieFdSTVhjcHJ6QVl4L0dGK1h6K1R3Q3lRUkJjWHFWTUUxQjd4a0F1bDV1SFluSjJWclh6cFZrUTd3ZHc5NkpGaTFhTjFhSDU4K2YvTFlxaWFmVytWUFZvVlgwV3hjR0hidzhNRFB4cGREdU1lMTJiSFhlaXJVRkVEZ0h3SzR5Nitacy9mLzQvcmJWTHE3eVBUd09BSUFqT1RTYVRid0lBei9QbW9tS2d0SlprTXJtN3FyNVRWWDhYaHVGREl2SUxBTWRaYTJ0dGJMV2htODY1bTFDODBWMVFQaGhGMFFwanpOdWlLUHJ2c2E0ZHgvSE56cmxEb2locWVQT25PSTcvR0VYUjRWT25UcjFXVlIvMWZmKzFsZWM3T3p1YlN0L1dlZzhYQUZ3UDRPM0paREtvVmtCVlQxZFZkYzdkMEVpZm9pZzZwZDVuOS9EdzhHdEU1RFlSVVZWOVVsV3JicmJJdU5ldHM3bHhKOW9pbUhmVnhYeWJjV2UrVFVSRXIzaWNtVDJKUk9TRHF2b2NnTHlJN0FqQStMNy8ycEdSa2ZJalkvOVhTdjVnakRrV3dKa0E0Snl6eHBoekFGemE2TFhtekpteks0QmpBTXlQNC9pUEFHQ3RmVkJFVGd5QzRJcGFqeTEzZDNkUE04YmNvS3JybkhObmx6WlIyYUMvdjMrZ3RQN2FLUUN1R2QxT2QzZjN0T2JtNXZNQlBCNkc0YjFWTG5HcTcvdUhsSDh3eHN5b1BEbC8vdndGUVJEOEZzQm5yTFh6b3lpcTNIaXFicExWMTllMzF2Zjk3NHJJcDMzZmYyTWN4NCtQS3ZJWkVUR0ZRdUhhYXZYSEl3aUNMZ0RmUlBIeHdqODY1NDZPNHppdVZwWnhCN0FGNDA2MHBTV1R5UTVWZmF1cTN1djcvbXRGeEZQVkhYemZmKzM2OWV2TE4rcW5PdWQrRFFER21BMmZQYXI2NlVRaXNSN0ZtYjhOOFR6dnZOTGp3OWNDZ0hQdVVtUE13YVZsSkdyTzByWFduaUVpYjFQVmI1VSthL1lzbjh0a01vTUFFQVRCbDFUMTJTaUtiaDVkMy9mOWR4aGpqZy9EOEdScyt1ajRucjd2YjdSMnNvanNvL3BpTVZYOXRvak1OY2I4ckx1Nys2M2xkVkJiVzF1YlN1VnJ2b2R6dWR3TnJhMnQ1M3VlZHhHQWpRWVI1c3laczZ1SUhLT3FEL1gyOWo1WnE0MEdHV3Z0SjBUa0VsVnRWZFV2REE4UFg5blgxN2ZKVERUR0hjQVdqanZSbHNDOEN3RHpiY1lkekxlSmlHamJ4Wm5aazBoVk8wWGsxY2FZcHdGY0FtQzZNZWJwcHFhbWNoSTRITWZ4TTNFY1A2T3FZODVrcUtlcHFlbnpJdEpjdVM2YXFsNEVvRWxWTDZ0VnI3bTVPU0VpTTFYMVBNL3pucTFXcHJTUnlLY0xoVUpMbGRQREluS2lNZVlyZVBGeHVFcHpSZVEveWw4QVBqcnF2T1p5dVJNQS9BUEFEYjd2KytVVHhwZ1dBTWpuODBPMStwL1A1eThSa2RYR21KdFE4Y2VZSUFqU0luSTZnSi8zOXZZK1VxdCtJNnkxS1ZWZG9LcHZkTTZkR0VYUmZyVVNhNEJ4TDltaWNTZmFrb3d4czBURUdHTytYbm9mN3lRaVh6REdQRDFseXBSakFjQTV0N3ppZlZ4M1hlUjYwdW4wYXdCOFRGV2ZMdCtveG5IOFIxVjlVRlZQQ0lJZ1dhZjZxd0g4ZFhCd3NPb3M0MlF5MlFuZ0N5SnlVSTNYdVErQWoxbHJqNnh5ZXJmSzkzRHBmYnhuWllFb2l2NnNxdWNENkdsdGJiMnBmSHo2OU9rdEFLQ3FOZC9EZlgxOVMxWDFNaEU1TkpWS0hWMTVycW1wNmVyU3dQTzQxbFN0SmdpQ08wVGtXbFY5T0ovUHZ6Nk80MHVyRFdRRGpIdkpGbzA3MFpiQXZBc0E4MjNHbmZrMkVSRnR3emd6ZXhLSnlPY0toY0ovQVlEbmVSOVExZE9jYys4RE1HeU1DUUQwQkVId1FxbDRzNnJXWFllekZ0LzNmUkg1dUtvK1Zma1g5emlPL3hnRXdjOUY1TWdnQ040Ymh1RW1qeFBIY2Z5Q3RmWVRjUnpmWHBvTnNaR3VycTUyVlQxV1JIN1gyOXU3Y1BUNTBzWXcvdzNnQ3QvM0Q0dmplUFNzZ1hkRlVUUjZsKzM1bFFVV0xseTRPcFZLbldpTSthMkkzTlhkM1ozdTYrdGJxNnJOSW9KRUlsRnp4c0RDaFF0WFcydlBGNUdickxYZmlLTG9MTi8zdDFQVjIwUWtQekl5VXZXUnlESnI3ZWtBWGxXdmpJanNBYUJGVlI4VGtWMnN0Wit0VS9ZWEFCajNMUngzb2kzSk9mZVVxdTVYL3RrWWN5K0FlYzY1SCtYeitmNldscGFMakRIZkQ0SWdEd0NxMnI0WjEvcW1pTFNVYm9vM0RJNnE2dWRGNURGVnZSYkEyMUZsMHkzbjNNMEFmdkxFRTArc0NZSk5WK3Z3UE85VUFKNnFYbFB0MnN1WEw3KzVvNlBqSWdBWEFMaDcxT2tIb3lqYWFERFVXbnMzZ0VNcWowVlI5STBnQ0E0R01EY0lnb2ZDTUx6Qk9kZnNlZDZZTTNUWHJGbHorZlRwMHovcWVkNjNVNmxVM052Yis2VHYreDhYa1ErbzZ2VlZadjl0ME5QVDA1TklKQTZ1MXo0QXFPcStJaklJNEgrYm1wcU90ZGJXS2pmZ25MdU5jZC95Y1NlYWJNeTNBVERmWnR6QmZKdUlpTFpkSE15ZVJHRVkvbC81ZTJ2dEhCRXBsR2N0V0dzREFIOEZjRHdBT09jK0tDSU43WWhkcWJ1N3UxbEVia1R4eHZWY0ZEZC8ycUJRS0p4ampIa1BnT3ZUNlhRcWs4bjhhM1FiVVJUZFhxdjk2ZE9ubnlBaVV3RlV2U2tHZ0lHQmdldmIyOXN2a09MR1ZkVWVnUnRUYjIvdjc2eTExd0Y0ZnlLUmVDMkFCU0xTQmdCcjE2NnR1eUZMRkVYZnRkWWVLQ0puQmtHd1NsWGZWWG9zK3VSc052djBHSmYrcklpTXRUNHBBRUJFRHNPb3grRkhjODZ0ak9ONHcwdzF4cjIrellrNzBaYVN6V2JYQWRnd3c4eGFteGVScHl2ZXh3QndNWURmbDRwc3NsNW5JNElnT0FMQUVRQXlVUlROcXp3WHgvSGoxdHJ2aWNnSnZ1K2ZGY2Z4SnVzZzExdUNvL1FaY1FxQStWRVUvYjVhbWNXTEY2L3Y2T2k0UmtRdXN0YStMNHFpWDA3Z1plakl5TWpKbnVkbFZYVTJBSGllMXdZQXFscjNQZHpmMzU5TEpwTnpFNG5FSDR3eEQvaSsvelZqekxVQUZxeFpzK2E4ZW5VOXowdUxTTU9QaURkUTlybHNOdnNkTU82Tm1uRGNpU1liOCszR01kOGVIOGFkaUlqbzVZSExqR3hoNlhSNmlyVTJWVW9nQnNNd2ZEUU13MGRGWkt3a3NLcVdscGIvRXBFM3FPcmRWZjVhWDc3cHZVSkVkaXR0R0RVZUNRRG5xT3JmYTZ6VEJxQzQzaHVBRzBSa1gydnQvdU84eGdhNVhPNjhOV3ZXSkxQWmJIbERxNm1xcXYzOS9XUE9HRml4WXNWSkFFSUFGNG5JL3FwNmFiVzFRa2N6eG5RUERRMU5yL2RWWG05UFZjOFpxMndjeDdkV3V3N2pYdHZteEoxb0s1SmtNdG5wKy82ZUFPQ2NlN0w4UGdhUUgyOWpQVDA5ZXdDNEdjQ0ljKzRVak5wd0VBQUtoY0o1QUZhSnlPVkJFS1RIMDM1emMvTUpBSFoyem4yclhybkJ3Y0ZyQUF5SnlMbmphYjlTYVJCajd6aU96d1lBVloxYU9qWG1EWEkybXcwQm5DUWlyelhHM0FCZ2hZZ2NYUHA4cVNtTzQzbGpmUjRQRFExTlIzRndldFZZNVl3eGU5VzRGT05ldytiRW5XaExZOTVWRy9QdHhqSHVSRVJFTHcrY21UMkpTbzlMN3k0aXV3SjRBNEJYT2VmV2lvZ0F1RkJFOXJiV2x0ZUMyM0c4N1Z0cnp4S1JNMVgxbWVIaDRWTnJsY3ZsY2w5cGFXazVWRVErNVB2K0pYRWNWMTFuczByL2p5dk5vdmhQVkR3R1hZMXo3anNpY2s3cHhyanFiTEN4bERlUktsUFZhUUFHRzZuYjBkRnhKSURYVkJ6YVA1bE16cWxJMktvcWI1WlZqKy83NjBVRUlqSTh1bzgxeWpQdTQ3QTVjU2ZhRXNwTFdJaklycXE2cTRqc29LcFhKaEtKYjVTWGJoQ1JiMXByTHlwOXY2UHFKcXRCMUdTdG5RSGdseWcrY24xMnJUVkJzOW5zOGxRcTlVblA4KzVTMVorbDArbTNaREtaZnpSd0NjOFk4MWxWWGJaMjdkcWFNOElBWU5HaVJhdXN0WGVJeUVsQkVLVERNTXcwL0VJcVJGSDBmUGw3VlowbUlsRFZNZC9IMXRwWkFPWldIR3BYMWJrb2JnQTJVcjBXQUdDa2tjOWphMjFCUkRiNW5LbUdjUisvaWNhZGFESXg3eG9mNXR1TllkeUppSWhlUGpnemV4S1ZFbzZ6QUhTak9GTnBQWUJqQzRYQ20xUjFsYW91QTNCWjZhdHluYlc4cXRaTjRvSWcrQlNBcXdDc2NjNGRzWERod3RXMXl2YjE5UTA3NTQ0R01HQ011Y0JhKzVVR3VtK01NZWVyNmd0RFEwTmp6alNJNC9nWkFQZXA2c0hWMW9TYm9Ca0ExdFVyRUFUQmU0TWcrRE9BMjFYVlU5VlRWUFVPRVhsYklwR0lneUQ0d1hobnRtMHV4bjJ6alJsM29pM0o4N3dlQUY4RGNJaUlOS040azNrWGdJUHkrZndscFdJL3hvdnY0OHIvWHRjQnFMckJJQUNrMCtsZEFQeEdSUFlDTUM4TXcyL1c2MHR2Yis4UFZmVjZFWm5sbkh1NFBFTzRIdC8zUHd6Z2RRQ3VhV1RHbGFwZVhmcjMwMk9WYmRBTUFCQ1JtdS9qZERxOWs3WDJVZ0JQQVBpZ3F0N25uRHRPVmRjQXVNSmErMVFRQkdja2s4bXB0ZHFZYkl6N1poc3o3a1JiQXZPdXpjWjhleFRHbllpSTZPV0ZNN01uMGZyMTY5K3lhTkdpMVFEVVdudWFpRndXUmRHZHdJYTEzRjZJb3VnSHBaKzNRMm1EcFRpT2J3TndXN1UyMCtsMGszUHVNZ0JuaThnUWdNTjdlM3Vqc2ZyUzI5djdaQkFFUndPNFQwUXV0TmFtbkhPbjkvYjJQbGVqaWdGd3VZaE1xVEk3b3RwdTJuRE9YV3lNdVRvTXcvNktUYWtlc3RadWVJeGFSQnI2ZzBrNm5YNk5xbmFqK0NqalJycTZ1dHFuVFp0Mm5JaDhBa0FLeFFHSFc0d3hGMlF5bVNVQXZtdXR2VXRFcmtCeHh0OWNhMjB2Z084WlkrNXVjSWJiaXk5V1pCY0FVTlY2c3dRM1lOd0JiSUc0RTIwdEsxZXUvT25NbVRPbmxXZVNXV3VYaXNoajVjMmRyTFZRMVVmaU9MNm45UE5WNWJwUkZPMWRxOTFVS21WVjlSNFJlUTJBKzBYa3BFYjZrOHZsem1wcGFYbWRpQndJNEM5QkVKd1podUgzVVdWelFBQlExY2RWOWRyMTY5ZGZXM25jT1ZlYXNMYXhPSTVqYSszSnc4UEQ5MVFjUHRCYXU5Rm5nSWkwTnZJNWFJeDVYNm44Sm85MXAxS3BmWTB4cDZycWgwVmtDb3BybXA0U1JkRmRBSkJPcHg5d3puMVpSRDRPNEdyUDh5NjExdjVFVmVkNW52ZHdKcE1aMTlJZUlySnpvNS9kakR1QUxSUjNvaTJKZVJjQTV0dU1PNWh2RXhIUnRvdUQyWk5vMGFKRnE4WlRYa1NxM2FDS2lCam5uRXNtazFPZGN3K1gxbTU3UVVRT0M4UHdENDIySDRiaEE3N3ZIMjJNdVZORUR2VTg3dzNkM2QxNzFYaVVieVFNdzF1cUhQY0FKRXN6R2paS05tc2tlNzhDc0x6aTUrMEJIRjFaSUFpQzQxVDFuU0l5VkVwZ3B6am5EaFdSSmxYOU9RQjBkbmEyelpneDQzQVJPUXJBUVFEYVVKeFpjVHVBeTZJbzZxdHNNNHFpbndINGhlLzd4eGxqemhHUkZJQXJWZlhLSUFqbXErclh5Z251YUVFUXpGWFZrMFZrdFJhZklYOHZBS2pxb21ybFIyUGNBVXhTM0lsZUNvc1hMMTYvZVBIaWNkV3A4VDVPcUtvREFHdnRSd0hjQktCWlZlODB4cHpRNk1Cc1gxL2ZjREtaUE56enZIdEY1QUFBdDF0clowWlJkR1cxOHFVMVBEOVpwWS9sdTk4WFJwK3JzdWJwOHdCK01lcll1d0c4dXZ4RE9wMmU0cHk3VGtUV3Erb3dBQldSdlFHOEI4QXE1OXlqQUpCS3BmWVJrV09NTVI4Q3NEY0FxT3BUSW5LbGlOeGMrWHZJWkRJckFYelM5LzF2aXNoNUluSWNnT05GNUhoVlhXT3RmV0J3Y1BDa0o1NTRZazIxMTI2dC9XVnBBR0t0cXU1ZXV0Ny9WQ3M3R3VNT1lCTGpUclMxTU84Q3dIeDdUSXc3ODIwaUlucmw0bUQyVm1hdDdWYlZEaEU1R01BS0FFaWxVbTgzeHJ4VFJQNVorcXQ1a3pIbTJUaU8xL20rL3djUmFTa1VDa2RsczlrbnhudTlPSTd2U1NhVDcvQThieDZBc3hwY2MvUnNLZTZnL2EvUyttb2QyUFJtdDVZcm9pamFjR09iVENibkpCS0pqWklzNTF5ck1lWWtBS2lZUFRha3F0Zm1jcmtyQUtDMXRkVUJPQnZBRzFUMU9WVzlWVld2clRQakFRQkdTaHZFM0ZyYWZmMFVBQjlRMVIzeStmenY2dFJiQitEQVluY0Vxcm9hd05mak9INjR3ZGM4SnNhOXNiZ1QvYnRTMVdacjdZR3F1ajJLNzQwVkFHQ3QvU0tBdFFCR1JPUkVBTThDUUtGUWVNVHp2QmNBZkN1S29xK2h4dXphV3JMWjdMcDBPdjArVmYyNnFscGpUTjBOL2tyRVdyc01RRTVFY25oeG5kTkdCbmY3b2lnNnJmS0F0Zlp1VkF4cVpqS1pRV3Z0dXdDOHVuTG1yNnIyQWZoa0hNY3ZBSUF4WnJhSVhBQ2dvS3EvQkhCZEZFVS9SNVhORDh2aU9INEt3TWV0dFo5SGNZUElFd0hNQnRCYmF5QzdaQ2NVMTA2RmlJd0F5QUNZckdVMEdIYzBIbmVpZnlmTXU1aHZnM0ZudmsxRVJLOVlITXplZXZJQUJrV2tSMFErQldCUVZmOFRBSXd4clFBdVF2RVJ0R0hsdmo1SUFBQWdBRWxFUVZSVi9Va1VSYjhFZ0RpT3orM3M3R3hldkhqeCtvbGVPSnZOUG9iaW9FRGR6VVlxL0JuQVU2cHFST1I1VmYxcExwZTdxRjRGRWJsZFZYODFNRER3N0tockw4Q294K2ZpT0w0SndNM0paTEt0cWFtcExaL1BtMncydXdJVk4vMzkvZjI1ZERwOVpLRlFtQlBIOFFQajZEc0FJSXFpQndFODZQditkcDduN2JoZ3dZSmx0Y3FHWWZoekZILzNVdnAzWE5jYUErTmUwa2pjaWY0ZGljZzZ6L1BXcStvNXhwaXBBTDR6TkRUMDg5SzVBd0hzQndDcStsenBmWTVzTnZ2MDNudnYzVFhHUUd4ZHBSbTkvNEhpeksxRzNzY0s0R2NpTXFmVW55ZFZkVjRjeDQvWHF6UXlNdkxHcHFhbW9kSEhveWo2VUpWam5WMWRYUzNUcGsxckd4NGViazBrRW11eTJleTZVV1YrN1B2K0IxWDE4VEVHUkRZUlJkRUtBSmNEdUR5WlRBYlpiTGJ1NDk1UkZMMng5SzFCOGZWUDJ1Y0o0NzdSc1RIalR2UnZnbmxYQ2ZOdHhwMzVOaEVSRVcwTkhtcXNtMGF2YUl3NzBjdWJvUGcrcG0wTDQwNzA4c1M4YTl2RXVCTVJFUkVSRVJFUkVSRVJFUkVSRVJFUkVSRVJFUkVSRVJFUkVSRVJFUkVSRVJFUkVSRVJFUkVSRVJFUkVSRVJFUkVSRVJFUkVSRVJFUkVSMGJiQmU2azdzQzNaZSsrOXArKzY2NjRmV2JwMGFlOGtOdXNGUVhEdXJGbXpWaTFac21UbGVDcW0wK21tWFhiWjVSMHpac3hZdm16WnNueXRjdGJhM1diT25OblQyZG5adEdUSmtuK081eHJkM2QzVFZxeFlVYlB0OFVpbjA2L3A2T2pvWExaczJZcUtZMU4yM25ubldVdVhMdjNYQk5yYmFlYk1tZTlNSkJLTEJ3WUdScXFjYjlwNTU1M243ckRERGl0WHJGaXhkcUw5WnR5Slh2NkNJSGh6UjBmSHJHWExsajAzV1cxYWE3dG56WnIxc1NWTGx2eHh2SFY3ZW5wNlpzMmE5YXFsUzVldXJsUE0rTDcvMXBrelorN1cyZG01Wk1tU0pXNDgxK2pxNm1wZnZYcDFicng5cXlZSWd2M2EyOXYvdVdyVnF1SHlNZC8zOTF5NmRPa0FnSEgxQ3dDc3RRZk1uRG16YWRteVphdXFuZmQ5LzYyNzdMSkw1OUtsUzVkT3BQMktmalB1UkM4enpMczJEL1B0ald3emNTY2lJbm81TVM5MUI3WWxVNmRPL1pZeDVoYmY5MCtZckRaVHFWUWF3RmRWOWY3WnMyZnZPSjY2K1h3K0FQQmJZOHlCdGNva2s4a09FZm16NTNsL1VOWHp4dE4rRUFTdmIyMXRYV2l0dmFlcnE2dGxQSFdyVWRXelBjOWJZSzA5b0h5c1VDZ2NCZUJwYSsyUjQyM1BPWGVNTWVibkhSMGRKOVc0M2dFaWNrZExTOHZuTnFQYmpEdlJ5MXhQVDg4ZUFCNHh4dHplM2QzZFBJbE5Yd3JnOGlBSS9uTzhGUk9KeEJVaThzTjZaYXkxRnhwakh2RTg3emY1Zkw1elBPMEhRWEJGZTN2N1ltdHR6YytKUnFYVDZaMEFQRFIxNnRSZlZCNDN4dndxQ0lMTUJKcjBBTnpoZWQ3RDZYUzZxVm9CWTh3M1JPVDN5V1J5aHdtMEQ0QnhIMi9maVA1ZE1PL2FQTXkzWDdRdHhaMklpT2psaElQWlc1R0lmQW5Ba0loY25rNm5YelVaYmZiMjl2NEZ3TGtBOXBneVpjcHQ0Nm5yZWQ3YkFCUUEvRSsxOCtsMHVpbVJTTndKWUpxcWZnL0FKNnkxSDI2MC9UQU1uMURWSDRuSVllM3Q3VGVOcDI5VmlLcCtTRldmaTZMb2QrV0R4cGdUUkdUTjRPRGdyOGZkb01peEFBYUdob1pxL2Q2T0FJQkNvVEN1MzJ1VjZ6RHVSQzlqOCtmUC94dUE2MFZrcitibTVuTW1xOTJSa1pFVFZmVVpBRmRZYTk4eWpxb0M0TTBBZmx1cmdPLzc3eGFSTDZycTNhcjZMOC96ZnRMWjJkblc2QVZVOVZaVkhRQndUeEFFeVhIMHJWcGJSd0JJQUxpOWZNeGF1eitBUFZUMXgrTnRMd2lDZDR0SWg2cGVsOGxrTnBtUmxrcWxYcTJxKzZycUw3UFo3UEtKOXB0eDM3eTRFNzFVbUhkdEZ1YmJGYmFodUJNUkViMnN5RXZkZ1cyTnRmWXlFWGtIZ0krRllmaC9ZNVZQcDlOVENvWENKOGNxWjR6NXJLcitXVlYvWDZmWVUzRWMzNXRLcGF6bmVTMEFMbGJWUFVUa28rVUN3OFBEVHk5WXNHQVpBQk1Fd1owb0pwaUhobUg0YTJ2dHJ3RzhYVVNPQ3NQd3ZqRmZiRWtRQkRjQStMaHo3bU54SE4vYWFMMUsxdHIvSnlJUE8rZStHc2Z4aFVEeGNldW1wcWFzcWw2YnkrWHF6bVpvYTJ0em1VeG1zTHU3dTdtNXVYbUtxdTdsZWQ1akFHNTB6bTJvdTNidDJ2WDkvZjI1enM3T3Roa3paandQNEorcStxNXFiYTVjdVhMWjRzV0wxemZZZjhhZDZHWE1XanREUkhwVjlib29pcjdjWUowRFZkV3ZWMFpFQWdBSEFiaEtWUWZybEx1dDlPL3JuSE83R21OK3FLcm5pMGo1SmprZmhtRUdLQzZOb2FxL0VaSEhSZVM5cXJxZnF2NEd3RVBHbUE5a01wbWExNm1VVHFkbnErcGZBRHkvZXZWcS81bG5uaGxxcE41bzF0cmZpY2krSWpJcms4bjhxM1RzeHlKeWFENmZuMTBvRk9vT09QZjE5UTBCR09ucTZtcWZObTJhTWNiY0RPRFFrWkdST2NhWVpRRGdlWjZXMi9aOS8zUEdtSytwNnFkVjlXZWoyL004TDVmSlpKWTAySGZHZllKeEozb3BNZTlpdnMyNEV4RVJ2WEp4TUh1U3pKNDllOGUydHJhL2oxVk9SSXlxanJsK3BZamNHb2JoR2QzZDNUdTN0clkyZE5NOUZsVzlONHFpdzYyMXo0aklialdLbmJsOCtmTHZkblIwM0FiZ2c2cDZmQlJGZHdMRjF6aGx5cFNIQUx3ZXdKbGhHRjdmeUhXN3VycGFwaytmbmdFd0M4RGVVUlN0R0t2T2FOYmFING5JNGNQRHczc3NXTERnMmRLeDcxVW1pUFdvNnJJb2luWU9ndUFNQUZmWEtmZTVLSW91QzRMZ09GVE1JcXpob01IQndmOWwzS3ViakxnVGJRM1cyaXNCbkRwV09SSHhWTFhRUUpON1JWSDB2TFgyT2hFWnM5MUdPT2NzQU44WWMwdU5JcXZDTU56SldudUFpUHhZVlJjYVk5NWZIdUFOZ3VBVHFub2RnRWNMaGNMUjJXeDJjU1BYOVgzL1dHUE12TXFCamZGSXBWTDdlSjYzUUZXdmo2TG90RktiZTRySUloRnA2T2t3VlQwOWlxTHJnaUJZQ2FEcVk5NnFtb3VpcUJXQVdHdWZGSkd1T2swK0dvYmhXeGozMmpZMzdrUmJDdlB0MnBodk0rNWd2azFFUk51SXhFdmRnVmVLNXVibUlSSFo4TmR3VmQxZVJENEM0RkVBRzYwSktyTEozeEJPQTdBQ3dJYkhyWjF6ZjZvc29LcmZ5dVZ5RjB5MGZ5MHRMWldibHJ5eFVDak04VHp2SVFCSERnME5iYmhXVzF2YmRqTm16SGdZd0w2cWVxVno3dGxVS3ZYMmluNTlVVVJ1RVpIcnJMWHZHeGtaT2J2MEtIWk4vZjM5T2QvM0x6WEd6RlBWcjVSZWI4T1N5V1NuaUJ3TzRLZmx4RHFaVE00QmNLeXFQaWdpWTIyaWRZYUlERmNlVU5YckFWVGUxSGVJeUprVlA1K3RxaStJeUJkR042YXE3eEdSUXd1RndqRGpYdHZteHAxb2ExSFZSNDB4TFJVL3YxZEVkZ2R3M2VpeW85N0hhUUJ2VnRXZmljaXo1WVBPdVkxbXdBNFBEKy9zbkZzM2tiNjF0TFNjTFNJWEE4REtsU3Z2YW05di8xVkxTOHQzQVd5ZnkrV09LSmRMSkJJdUNJSlBvVGpUZDZtSWZIbGtaS1FubFVvQkFBcUZRcC9uZWJjQk9OSHp2S3p2KzJmSGNYdzdpbzlBMXhUSDhmZXR0UmVKeUdkODM3OHBqdU5ueHROL1kwejVjL1ZiRmNjdVVkVVJWYjFjUkdvT09xanFIQkU1RXNCd3hiR25BSHh2Vk5FUEErZ0NBTi8zRHhPUkxsVzlRMFQrWEtYWnExUjF1TlFXNDE3RDVzYWRhRXRoM2xVYjgrMGl4cDM1TmhFUnZmSnhNSHVTWkxQWmRRRE9LUC9jM2QzZDNOcmFlamlBdjRkaGVFYXRlcWxVYWkvUDh6NmxxdmRFVVZTekhJQjhYMS9maEhmNHR0WnUrRDZLb2hWQkVIUURHQndZR0xpL3Y3OC9Cd0JCRUJ5bnF0OUdjUzMxZTBUa0hNL3pObGtuVkZYL1IxV2ZFcEZUbXBxYURyYldIaE5GMGQzMXJpOGlieXI5ZTdMdisxZkdjZnhVbzMxUEpCS2ZBWkJRMWJCOHpQTzhyNHZJY0tGUU9MRzN0L2U1V25XRElPaFMxUzhDdUhOVWYyNE53L0RSOHMvSlpISk9JcEU0RXdCODMzOC9BQ3NpRjRkaGVNM29OcTIxMndFNFZFUnl2YjI5akhzZG14TjNvcTBsanVNZkFmaFIrZWNnQ0M0QWNJbUlYSlBKWkJiVnFtZXR2VU5FM3B6TDVVN3Q2K3RiV3F1Y2MyN2RSTi9IMXRvTkF3T2x4NnlIckxWdkJIQjErWnJKWkxLak5HQjVrS3JlSnlMN0EvaVY1M21idEtlcW53UHdLV1BNTFVFUW5CR0c0WnRRWjJBem5VN3Y1Snpib3pTTCtpSUFKNDZqNzdORTVQalNyT2srWU1OU0dFY0IrSFlVUlYrc1Z6OElnbmtBUm5LNTNJYU5JMFhrYjJFWVhqTHFPajVLZzlraThua0EvekxHZkxJOE8zbFVtMWNCeUFHTU83WlEzSW0ySk9iYnpMY0J4bjAwNXR0RVJMU3Q0V0QyRnRMWDF6Y2NCTUVqcXZwT0ZKZHowV3JsU2plZlVOV0hxcDMzUEM4SDRBRlZYVlI2dEhKY08zMFhDb1Viczluc0V3QitEV0JEY3FxcTd3YncrL2IyOXNPdHRlZEVVYlJ2NmRRNjU5ekIrWHgrWVhOejg1UnFiVHJuOHRsc2RwM3YrejhWa2MrdVdMSGkvZ2E2Y29pcXJnYXduWWhjQ0tDaG5jYXR0YnVwNnVtVnN5eXN0Y2VJeUVHcWVtVmxZbTJ0UGFlMHpseDV3eFdvNnNsU3JIeGpJOWNURVEvQUZhcTZXbFd2cWxNR3hwamM2SE9NK3lZbUZIZWlsNUtxUGlRaUtCUUs3d0pRYzFBVHdINnEybGRuUUhNaGdBY0dCd2RIckxYSG9EaWp0MUYvajZMb2F1ZmMzenpQZTZCUUtBd0FnTy83S1JHWk1USXk4dXNnQ1A2Z3FqY2FZKzVXMVZrQXZoTkYwVmxkWFYxVHAwMmJWblVKanppTzE2VFQ2V3VkYzFlanVDbFYzUm02aFVMaFlHT01BYkJTUkk0TGd1Q1NNQXo3RzNrQlV0eU1xdzJsd2VOME90MmtxamNDV0dlTStWcTVYRHFkZnBXcVBnRGdsdkpqMWI3dmI0ZmlXcUwzMVJzd3JsVDZmOE8rcXZxbE1BdzNHY2d1OFVSa2s4OXVnSEd2dERseEo5cWFtSGR0Z3ZuMnhtMHc3a1JFUks5QUhNemVnbFQxcHlMeUhtdnR1NklvK20yMU1zYVlENmpxOE5EUVVOVWthLzc4K2Y5RWNaTW85UFQwN0lFR0hoMHJKWCt0QUpCSUpCNEU4RVFVUlllVno1Y0dGTjRKNEV1bHgvVDJBb0F3RE9mMTlQVGNYN29tVVBGb2R3MTVZOHhIeDlxVUpRaUMvUURzcnFwWEE5aEZSRDdTMDlOejhWaVB6WlZleTFjQk5JODYxZzdnMmNIQndZdEhIZDhkd0p2dzRscndBdUE0VmYxTEZFWFpzYTRGQUtyYW9xcjNHR09lRlpHZEFBd0EyT2d4ZU9kY2t6RUcrWHkrNnUrSGNTL2FuTGdUdlpTaUtQcUx0Zlo1WTh3eEFMNVRyVXdRQkdrQW5hcDZaWjEycmtacHpkRHR0OS8rQUJTWHd4aExXMmsyN0dNQXJ1N3Q3ZjBoZ0IrV1QwcHhZNy9WMld6MmNXdnRuaUt5UXlhVEdlenA2WGxIK1QzYzM5OC9VTzhDK1h4K2gwUWljV3NZaGxVL2Z5b1pZNDVIY2JCaWJ1a3g4ODhET0dtc2VxVk5CRGNxNTV6YkRzQUlnSXRHYmNEWUJPQk56cmtISzQ0ZEJhQ3ROUGpkRUZYOUI0QjdCd2NIdjVsT3AxK1h5V1QrT3FwSW9sU3U2bWNjNC82aWljYWQ2S1hBdkt1SStmYW1HSGNpSXFKWEpnNW1iMEc1WEc1ZWEydnI1UURPQXJCSmtsV2FCZkYrQUQ5WXRHalJxckhhS3lVbDArcVZLVDJ5ZDVXSTdBSGd1b0dCZ1QrTkx1T2MyMTlFMnAxejk0dklBWlhuRW9uRTNDQUlycTA4cGk5dTVwSjJ6cjBuanVOTEFVQkU3bFBWendEWTVOSEFVZlZQRmhHbzZsMmxHWEVmYW1wcU9oL0FKK3JWUzZWUzcwRnhuYjVZUlB6eThUQU1yKy9xNnJxenY3OS9UYjM2QURTZno3KzF1Ym01WTR4eWxRYmpPTDZzdkhON0VBVGZEc1B3M0ZGbG1vRHFNMFVBeHIyaS9vVGlUdlJ2b0FEZ2VnQVhKNVBKSUp2TmhxTUxxT3JwQU5RNWQwTWpEVVpSZEFxQVUycWQzMmVmZlhab2FXbjVDb0JUVmZWSkFGVTMzUk9SUTFUMVZ4aDEwejkvL3Z4L1dtdVhpc2pNMGYwc2JaNTQ3c2pJeU8rejJleGpudWZOQmZBWkFEdlY2M015bWR5OWRFUCsyeWlLSGdxQzRCY0FqclBXWGh4RlViMk51TVE1ZDFOcGx0NENBSHVXZmdjcjB1bjAyektaekZnMzhJamorR2JmOTUrUDQvaUJzY3BXMVBramdEOEdRVEJQVmQvcisvNGJLOWQ2N3V6c2JDcDlXL1d6RzR3N2dNMktPOUZMZ25uWGh2ck10eXN3N3N5M2lZam9sYXZxNDZnME9mcjYrdFk2NTc0TDRCRGY5OTlZcGNoblJNUTQ1NjZ0Y201Y2dpRG9Db0xnUG1QTS9RQ1dPK2ZlRUliaEdkVm1hb25JQjFYMU9RQjVFZGtSZ1BGOS83Vno1c3paRlFCVTlmK2NjN3M3NTNaSHhZMjFjODRhWXpaWjI2MmVVcHZIQUpnZngvRWZveWo2WDFWOUVNQ0pRUkIwMWFyWDNkMDl6Umh6ZzZxdWM4NmRQZnA4ZjMvL1FES1puQk1Fd1ZYVjJ1bnU3cDdtKy80bGlVUWlDTU13TS9vOGdGTjkzNytrL0ZWZXY2OXMvdno1QzFCTWpEOWpyVDErVk4yNnlUWGpQdkc0RS8yN3lPVnlOd0JZNzNuZVJhUFB6Wmt6WjFjUk9RYkFRNzI5dlU5dTVxV010ZmEwbHBhV0oxWDFCT2ZjRjNLNVhFOFVSUStPTHBoTUpqdFU5YTJxR3ZtKy8xb1I4VlIxQjkvM1g3djMzbnRQTHhVN3RlSjl2R0ZES2xYOWRDS1JxUFo1VkpQbmVlZEowYlVBNEp5N0ZFQlRhZm1RbXF5MVo0akkyMHByZy9aV25zdGtNb01BUm9JZytKSzF0dXBNWDkvMzN4RUV3WTF4SFA4Q293WnZBZXhaK2RudCsvNGxJckpQWllIU2RiY3p4dnlzdTd0N3c4QkVhMnRyRXdEVVdtWUVZTnlCaWNlZDZLWEN2SXY1TnVQT2ZKdUlpTFl0SE16ZXd2TDUvQ1Vpc3RvWWN4TXFac0lIUVpBV2tkTUIvTHkzdC9lUnpibUd0VGFscWd0VTlZM091Uk9qS05vdmp1TzRWbmxWN1JTUlZ4dGpuZ1p3Q1lEcHhwaW5tNXFhSGk4VkdZN2orSms0anA5UjFURm5NdFRUMU5UMGVSRnBybHdQVDFVdkF0Q2txcGZWcXRmYzNKd1FrWm1xZXA3bmVjOVdLMU5LaUQ5ZEtCUmFxcHdlRnBFVGpURmZ3WXVQUVZhYUt5TC9VZjRDOE5GUjV6V1h5NTBBNEI4QWJ2QjlmOE5NRldOTUN3RGs4L21oV3YxbjNDY1dkNkovRjMxOWZVdFY5VElST1RTVlNoMWRlYTZwcWVscVZXM1Y0cVo2bXlVSWdqdEU1RnBWZlRpZno3OCtqdU5MKy9yNnFzNWNOc2JNRWhGampQbDY2WDI4azRoOHdSano5SlFwVTQ0RkFPZmM4b3IzY2QxMWtldEpwOU92QWZBeFZYMDZETU43Z2VMTVoxVjlVRlZQQ0lJZ1dhZjZxd0g4ZFhCd3NPb3M0MlF5MlFuZ0N5SnlVSTNYdVErQWoxbHJqNnh5ZXJmS3orN1M1L2VlbFFXaUtQcXpxcDRQb0tlMXRmV204dkhwMDZlM0FJQ3ExdnpzWnR3M0srNUVMeG5tWGN5M3diaVhyODk4bTRpSVh2RzR6TWdXdG5EaHd0WFcydk5GNUNacjdUZWlLRHJMOS8zdFZQVTJFY21Qakl5Y1ZhKyt0ZlowQUsrcVY2YjBxRnVMcWo0bUlydFlhejlicCt3dkFIeXVVQ2o4RndCNG52Y0JWVDNOT2ZjK0FNUEdtQUJBVHhBRUw1U3FOS3RxM1hVNGEvRjkzeGVSajZ2cVUxRVVmYTk4UEk3alB3WkI4SE1ST1RJSWd2ZUdZYmpKWStSeEhMOWdyZjFFSE1lM1Y1dFowTlhWMWE2cXg0ckk3M3A3ZXhlT1BsL2FHT2EvQVZ6aCsvNWhjUnpmTzZySXU2SW9HcjI3K3Z6S0Fnc1hMbHlkU3FWT05NYjhWa1R1NnU3dVR2ZjE5YTFWMVdZUlFTS1JxRG03ajNHZldOeUovcDJzV2JQbTh1blRwMy9VODd4dnAxS3B1TGUzOTBuZjl6OHVJaDlRMWV2ak9INjhWdDJlbnA2ZVJDSng4RmpYVU5WOVJXUVF3UDgyTlRVZGE2MnRWVzdBT1hlYnF1NVhQbWFNdVJmQVBPZmNqL0w1Zkg5TFM4dEZ4cGp2QjBHUUw5VnBIL2VMTG5IT2ZWTkVXa28zeFJzR1IxWDE4eUx5bUtwZUMrRHRxTExwbG5QdVpnQS9lZUtKSjlZRVFiQkoyNTdublFyQVU5V3FqMDR2WDc3ODVvNk9qb3NBWEFEZzdsR25INHlpYUtOQmNHdnQzUUFPcVR3V1JkRTNnaUE0R01EY0lBZ2VDc1B3QnVkY3MrZDVkV2RtQTR6N1JPTk85RkppM3NWOG0zRXZZcjVOUkVUYkFnNW1id1ZSRkgzWFdudWdpSndaQk1FcVZYMlhpT3lqcWlkbnM5bW54NmorV1JIWnJaSHJpTWhoQUE2clY4WTV0ektPNHcwejFheTFjMFNrVUo2MVlLME5BUHdWd1BHbDhoOFVrWEh2aU4zZDNkMHNJamVpT0dCeExvcWJmbTFRS0JUT01jYThCOEQxNlhRNmxjbGsvalc2alNpS2JxL1YvdlRwMDA4UWthbW9zNDdjd01EQTllM3Q3UmRJY2VPcTBjbDFRM3A3ZTM5bnJiME93UHNUaWNSckFTd1FrVFlBV0x0MmJkME5XUmozaWNXZDZOOUZmMzkvTHBsTXprMGtFbjh3eGp6ZysvN1hqREhYQWxpd1pzMmE4K3JWOVR3dkxTS1hObnF0QnNvK2w4MW12d05nd3d3emEyMWVSSjZ1ZUI4RHdNVUFmbDhxY24rajE2OFVCTUVSQUk0QWtJbWlhRjdsdVRpT0g3ZldmazlFVHZCOS82dzRqdjk3ZFAxNlMzQ1VQaU5PQVRBL2lxTGZWeXV6ZVBIaTlSMGRIZGVJeUVYVzJ2ZEZVZlRMQ2J3TUhSa1pPZG56dkt5cXpnWUF6L1BhQUVCVjYzNTJNKzRUaXp2UlM0MTVGL050eHIySStUWVJFYjNTY1RCN0sxbXhZc1ZKSFIwZGV3RzRTSXFiZEZ3YVJkSE5ZOVV6eG5Tdlg3Kys3bkl3TFMwdCs0bklMMVQxbk5KNm56WDE5ZlZWZlZRdm5VNVBjYzd0S1NKdHFqb1lodUdqQUdDdDlhdVZIMHRMUzh0L2ljZ2JWUFh1S3JNMDBOdmIrNlMxOWdvUnVkQTVkeE9BbzhiUmZBTEFPYXI2OXlpS2FpYk4vZjM5QTBFUTNDQWk1MXByOTY4MWNES1dYQzUzM3ZEdzhQa1Y2K0pOVlZYdDcrK3ZPN3NQWU54SG45L011Qk50ZGRsc05neUM0Q1FSK1lHSTNBQmdxWWdjWEcyZHpFcHhITS9yN3U0ZVBhdDRFNjJ0cmI4RThQcWhvYUhYMWl2WDF0WTJldTNvTWtrbWs1M0dtRFlBY000OUdjZHgrWDJjSCt2Nm8vWDA5T3dCNEdZQUk4NjVVN0RwbXRVb0ZBcm5KUktKUTBUazhpQUlIcW14VG1wVnpjM05Kd0RZMlRuM2hYcmxCZ2NIcjVreVpjcjVJbkl1Z0lrTVppT2J6VDV0cmQwN2p1UG5BVUJWcDRvSUFOUWRHQ25WWmR4SDJaeTRFMjB0ekxzMnhueTdQc2FkaUlqbzVZbUQyVnRKUjBmSGtRQmVVM0ZvLzJReU9TZWJ6UzZvVjYrMFdWWmR2dSt2RnhHSXlIQmZYOS9hQnNwL1hFUjJGNUZkQWJ3QndLdWNjMnVsZUpkL29ZanNiYTB0cndXMzQxanRqV2F0UFV0RXpsVFZaNGFIaDArdFZTNlh5MzJscGFYbFVCSDVrTy83bDhSeFhIVjkxU3I5UDY0MGkrSS9VZkVZZERYT3VlK0l5RG1sQVpFSkpkZWpmNmVxT2czQW1IRUJHUGRxSmhwM29wZUN0WFlXZ0xrVmg5cFZkUzZBYjJMVVRLaFJSaHA1WDFwckN5S3l5ZWRNTmVVbExFUmtWMVhkVlVSMlVOVXJFNG5FTjhwTGRvaklONjIxRjVXKzMxRzE4ZFVnckxVelVCdzRmaFdBczJ1dENack5acGVuVXFsUGVwNTNsNnIrTEoxT3Z5V1R5ZnlqZ1V0NHhwalBxdXF5dFd2WDFwd0pDQUNMRmkxYVphMjlRMFJPQ29JZ1BkR0IweWlLbmk5L3I2clRTb01jWTM2K011NmIyb3k0RTIwMXpMczJ4WHk3TnNhZGlJam81WWtiUUc1aFFSQzhOd2lDUHdPNFhWVTlWVDFGVmU4UWtiY2xFb2s0Q0lJZkJFR1EzcHA5S2lXYVp3SG9SbkdHMm5vQXh4WUtoVGVwNmlwVlhRYmdzdEpYNVRwcmVWV3RtOFFGUWZBcEFGY0JXT09jTzJMaHdvV3JhNVh0NitzYmRzNGREV0RBR0hPQnRmWXJEWFRmR0dQT1Y5VVhob2FHYmhxcmNCekh6d0M0VDFVUG5zUmR2V2NBV0ZldkFPTSs2WEVuMnFyUzZmUk8xdHBMQVR3QjRJT3FlcDl6N2poVlhRUGdDbXZ0VTBFUW5KRk1KcWR1clQ1NW50Y0Q0R3NBRGhHUlpoUUhGKzRDY0ZBK243K2tWT3pIZVBGOVhQazV0UTVBMVEwR0FTQ2RUdThDNERjaXNoZUFlV0VZZnJOZVgzcDdlMytvcXRlTHlDem4zTU8rNys5WnJ6d0ErTDcvWVFDdkEzQk5JelB0VlBYcTByK2ZIcXRzZzJZQWdJalUvUHhtM0NjLzdrUmJBL011NXR1TSs4YVlieE1SMFNzWloyWnZBVjFkWGUzVHBrMDdUa1ErQVNDRjRvM25MY2FZQ3pLWnpCSUEzN1hXM2lVaVY2QTQ4MnV1dGJZWHdQZU1NWGVQZDZhVGlPd0NBS3BhYjdiWUJ1dlhyMy9Mb2tXTFZnTlFhKzFwSW5KWkZFVjNBaHZXY25zaGlxSWZsSDdlRHFXTnRlSTR2ZzNBYmRYYVRLZlRUYzY1eXdDY0xTSkRBQTd2N2UyTnh1cExiMi92azBFUUhBM2dQaEc1MEZxYmNzNmQzdHZiKzF5TktnYkE1U0l5cGNyc2lHcTdxTU01ZDdFeDV1b3dEUHNyTmlON3lGcTc0VEZxRVdub0R6dnBkUG8xcXRvTklCeDlqbkhmb25FbjJpcFNxZFMreHBoVFZmWERJaklGeGJVdFQ0bWk2QzRBU0tmVER6am52aXdpSHdkd3RlZDVsMXByZjZLcTh6elBlemlUeVl4cmlRY1IyYm5SOS9ES2xTdC9PblBtekdubG1XVFcycVVpOGxoNWN5ZHJMVlQxa1RpTzd5bjlmRlc1YmhSRmU5ZDV6VlpWN3hHUjF3QzRYMFJPYXFRL3VWenVySmFXbHRlSnlJRUEvaElFd1psaEdINGZOVFlIVk5YSFZmWGE5ZXZYWDF0NTNEbFhtckMyc1RpT1kydnR5Y1BEdy9kVUhEN1FXcnZSWjcrSXREYnlPelRHdks5VWZwTTFWQm4zTFJkM29pMkZlUmZ6YlREdWRUSGZKaUtpVnlvT1prK1N6czdPdGhrelpod3VJa2NCT0FoQUc0cC9ZYjhkd0dWUkZQVlZsbytpNkdjQWZ1SDcvbkhHbUhORUpBWGdTbFc5TWdpQythcjZ0WEtpTTFvUUJITlY5V1FSV2EzRlo0bmZDd0NxdXFpUnZpNWF0R2pWZUY2YmlGUzdRUlVSTWM0NWwwd21wenJuSGk2dDNmYUNpQndXaHVFZkdtMC9ETU1IZk44LzJoaHpwNGdjNm5uZUc3cTd1L2VxOFNqZlNCaUd0MVE1N2dGSWxtWTBiSlJzMWtqMmZnVmdlY1hQMndNNHVySkFFQVRIcWVvN1JXU29sTUJPY2M0ZEtpSk5xdnB6Z0hIZmluRW4ybUpTcWRRK0luS01NZitmdlR1UGs2T3U4ei8rL2xUMVhMa0VKQWxIRUpSb2NHUm11cXJGQTQ5VkRrVVI4RUlXUlVRRUZLOVZVSGZWWFkyN3JnZitVQmRVQ0tEaXd1cUtGNkFvcnFEdXFxdWcwOVVaSUF1U1hWQ2lKSVRMaEV3eVI5Zm45OGYwSkoxSjkwelBNT251OUx5ZWo4ZVE2VG8vUGQ5UGYvbk1kNnErRmJ4VzBncEpjdmU3emV4Q00vdEsrVUJsZjMvL2c1TGVuczFtUDJkbUh6Q3oweVNkYm1hbnUvdm1LSXArUERnNGVPWmRkOTIxdWRLNW9pajZVZWtYMGNmYy9jbWw4LzFuTFhHdVc3ZHU2N3AxNjZiMTNxcDhqalB1bnBiaWVhT2tLeVMxdS9zM2dpQjRVNjBEczJ2V3JCbnU3ZTE5WlJpRzE1blowWkt1aXFKb2FaSWtGMWJhdnZSZ3lMZFhpSEY4MU9QUmllc3F6SG42WjBrL25MRHNXRWtIanI4b3pVMTZxWmx0ZGZkaFNXNW1LeVM5Uk5KRGFacitScUxkVmFkMkIyWVRkUmYxdG1oMzZtMEF3SnpIWVBZczZlenNUQ1dkSittWjd2NG5kNy9TM1MrWjRpL2ZvNFZDNFVwSlY1YWV3bjJXcEpQY2ZaK1JrWkdmVGJMZkZrbkhhS3pRa2JzL0xPa3poVUxoNTdQMWZxSW82bmIzSldaMnZLU05rdFRYMS9mOElBaGViR2FQbEs2V2FBdUM0TDVDb2JBbG04Myt3c3c2aXNYaXlRTURBM2ROOTN5RlF1SGEzdDdlRjRWaGVMV2tkOWM0NStoNU52Yms5TCtVNXRWYm9sMEhPYXE1SUVtUzM0eS82TzN0UFR5VHlleFVYS2RwMmhrRXdabVNWSGJWNERaM3YyUm9hT2dDaVhadlJMc0RzeTBJZ3NQTTdNT1NpdTcrSTBtWEprbnlBMVY0Q042NFFxRnd0NlN6b3lqNmtLUXp6ZXdNU1lkSldsMXRRTE5rWDQzTm9Ta3pHNVhVTDJtMnB0R1F1N2RIVVhTTXUrK3RzVDV4b3lSRlVmUVJTWTlKR2kzRmVwOGtGWXZGWDRaaCtLaWtpNUlrK1lTbWVYWHR3TURBbGx3dTl6SjMvNHk3UjBFUVhGVERiaFpGMFFaSlEyWTJwQjN6bk5ZeXVMc21TWkszbFMrSW91amJLaHZNN3Uvdkg0eWk2Q2hKQjVaZjhlM3VheVM5dlZBb1BDclI3ZzFvZCtCeG8rNmkzcWJkcWJjQkFHQXdlNWFzWGJ0MktKZkx2YVpZTEI1ZUtCUityQ2tlbERKUmtpUTNTYm9wbTgzdUZZYmhFMisvL2ZZTjFiYk41L00vME5qdGYxYjZkMXJubXNLSXBFRXo2ekd6ZDBnYWRQZjNTbElRQkoyU1ZsUTZvTFVBQUNBQVNVUkJWSmJPT2V6dTMwMlM1RWVTVkNnVTNyOXMyYkwyZGV2V2JaM3BpUWNHQm03UjJLQkFyZS9uMTVMdWR2ZkF6UDdzN3Q4YkdocGFPZGtPWm5hVnU5KzRhZE9tK3lhYyszWk51RzJ5VUNoY0lla3J2YjI5WFcxdGJWMGpJeVBCd01EQVJwWDkways3TjZUZGdWbVZKTWwzc3Ruc3E5ejl0OU85OVRaSmtvMlNQaTNwMDcyOXZmSEF3TUNrdC8wbVNYSkU2ZHRBWTMzSnJFM05ZR1pid2pEYzZ1N25CMEV3WDlLWHRtM2I5b1BTdW1Na3ZVQ1MzUDFQcGMrNUJnWUc3bG14WXNYeUtRWmlKMVc2b3ZjOUdydGlyNWJQc1V1NjNzd09MOFh6ZTNlL3VsQW8vSGF5blVaSFI0OW9hMnZiTm5GNWtpU3ZyYkJzMmZMbHl6c1dMRmpRTlR3ODNKbkpaRFlQREF4c21iQU43VjdmZGdjZU4rb3U2bTNhZldhb3R3RUF3RndYcXNwOGVXaHB0RHV3WnpPTmZZNHh0OUR1d0o2SnVtdHVvdDBCQUFBQUFBQUFBQUFBQUFBQUFBQUFBQUFBQUFBQUFBQUFBQUFBQUFBQUFBQUFBQUNhSEE4RTJvMXl1ZHlUbGl4WnNtekRoZzBieTViTjIyKy8vUTVZdjM3OVgyWnd2SDJYTGwzNjRrd21zMjdUcGsyakZkYTM3YmZmZnFmc3M4OCtEMjdjdVBHeG1jYTlZc1dLaFFjZGRORHIxNjlmdjNxbXg2Z2dqT1A0L1FjY2NNQkQ5OTkvLzRQVDJUR1h5N1h0di8vK0wxcThlUEVER3pac0dLbTJYUlJGQnk5ZHVyUm4yYkpsYmZmZmYvOGowemxIZDNmM2dvMGJOMVk5OW5UUTdqdVpjYnNEalJUSDhRc1dMVnIweUVNUFBUUTh2aXlielQ1MS9mcjFteVNsMHoxZUZFVkhMMTI2dEczRGhnMFBWVnFmeldhUDNILy8vWmV0WDc5Ky9VeU9YeGIzYzVZc1dYTEFoZzBiL2pUVFkwd1VSVkgzQVFjYzhPYjc3Ny8vVjlQZHQ2ZW5wK2VBQXc1NHd2cjE2eCtlWkxNZ204MGV1WFRwMG9PWExWdDIvLzMzM3ordDk3OTgrZkpGRHovODhOQjBZNnVFZHQvaDhiUTdVRS9VWFR1aDNxYmRxYmNCQUMwdmFIUUFyY3pkend2RDhQWW9pbzRlWDFZc0ZrK1dkRThVUmErWjd2SFNORDAxQ0lJZkxGbXk1TXdxNXp2YXpMN2UwZEh4d2NjUnR1YlBuMzlSRUFSZnpXYXpiM284eHluWDE5ZVhrL1RQN243RFlZY2Q5c1RwN0RzeU1oSkx1amtJZ21PcWJkUGIyN3ZFekg0ZGh1RXYzUDBEMHpsK0hNZFA3K3pzdkNPS29tdVhMMS9lTVoxOUs2SGRkM2c4N1E0MFNpNlgyMWZTVCtmUG4vL0Q4dVZCRU53WXgzSC9EQTRaU3ZwNkdJWS96K1Z5YlpVMkNJTGdzMmIyWDcyOXZmdk00UGlTcEo2ZW5xZEkrbVVRQkZkMWQzZTN6L1E0Rlh4UzBxZmpPSDd2ZEhmTVpESVhtTmsxazIwVFJkSGZCMEh3eXpBTWZ6SXlNckpzT3NlUDQvaUNSWXNXcll1aXFPci9IMnBGdSs5aXh1ME8xQk4xMXc3VTI3UTc5VFlBWUM1Z01IdjNNWGQvcmJ2L0tVbVNuNDB2RElMZ1RXYTJlWEJ3OEQrbWZVQ3pOMGphdEczYnRxOVYyZVRWa2xRc0ZxdXRyL1U4SDVXMHpjdytuY3ZsbnZCNGpqVnU5ZXJWdDBwNnY2U256SnMzYjFyeGhXSDRQRWxGU2Y5WmFYMHVsMnZMWkRMZmtMVEEzZjlWMGpsUkZQMTFyY2ZQNS9OM3VmdTN6T3pFUllzV1hUR2QyQ3FnM2NzOG5uWUhHc1hkWHkwcEkrbXE4V1ZSRkwxUTBsUGMvVHZUUFY0Y3g4ZWEyUkozdjdTL3YzK1hLOUw2K3ZvT2RQZG51ZnVQQmdZR0hwaHAzTGZkZHR2L1NWcGxaazlyYjI4L2Y2YkhtV2gwZFBRTWQ3OVgwZ1ZSRkQxM0dydWFwT2RJdXJuYUJ0bHM5bGd6KzRpN2Y5dmQveEtHNFhlWExWdldWZXNKM1AxS2Q5OGs2ZG80am51bkVWdWxZOUh1WlI1SHV3UDFSTjFWaG5xYmRxZmVCZ0RNQlpsR0I5Q3FvaWg2b1prZG1LYnBQNnQwNjNCUFQwK1BwQmU3K3lWaEdIcDNkL2VDYXZ0M2RYV2wvZjM5ZzkzZDNlM3Q3ZTN6M1AxcGtwNHQ2ZkwyOXZaTU5wdmRTNUllZSt5eHJXdlhyaDFhdG14Wmw3dWZMT21lSUFnZXptYXpoMHc4NW9NUFByaGgzYnAxVzZlS3ZiKy8vNDlSRlAyTG1iM0kzUStRTk9XdGVybGNibDZ4V0h6N1pOdWthYW9nQ0I1MDl6U2J6YjV2a2szdkxoUUsxL1gxOVVWaEdIWkllcW03M3hNRXdXRnhIRXVTaG9lSDc3bjk5dHMzU0FyYy9XcEpMNVIwUXBJay94RkYwWUdTcm96amVFcytuLy8rVkxGTFNwTWtlVjhjeDRza25aM05abTh1RkFwWDFyRGZMbWozWFUyMzNhYzZKN0M3dWZ1cFpqWm9adDhzVy93M2trWkdSMGV2bnV3ekxFbHIxcXpaSm1sMCtmTGxpeFlzV0JCSU9rZlNhTEZZL09iNFp6Z01RKy92Ny8rTEpKblo2V1ptN241VHBjOXdHSVpEL2YzOTk5Y1krMG96ZTVXWlZid1N1SklvaW81eDkrd1VtLzNhM1krVGRHdzJtMzFldFkzTTdHdWxmdzlOMC9RZ005dkwzVGZHY2Z5YzBpWWorWHkrWHhxYkdzUGR2eXZwdjRJZ2VMMjd2OERkZjdKNDhlTHJseTVkZWxKL2YvL2dWTEVuU2JJbWw4c2Q0KzYzU3JybWtFTU95ZDU3NzczYmFucmpFOUR1RmRYYzdrbVNiS3kySHRoZHFMdDJSYjFOdTFOdkF3QmFuVFU2Z0ZZVlJkRzN6T3lWdzhQRFQ3bjk5dHZ2S3kzN1Z6TjdZeTM3dS91R0pFbjJpK1A0blpJdW5tUzdEeVpKOHFrNGprOVQyZFZrVlJ3M09EajR1NjZ1cmo5TWRYNHpDOXg5eXZrN3plektmRDcvenU3dTd2MDZPenRyK3FWN0t1NStYWklrcjR5aTZGNHpPN2pLWnU5NjRJRUh2cnhreVpLdlNYcVZ1NStlSk1rM0pPbXd3dzU3NHJ4NTgzNHE2ZW1TM3BYUDUxZlZjdDdseTVkM0xGeTRzRi9TQVpKV3pPUVhjOXA5NXNiYmZUYU9CY3hVWDEvZk04SXd2TjNkVnlWSjhqWnBiTTVrTTd2VHpHcTZtOG5kejAyUzVOSTRqaCtVVlBGMlgzY2ZTcEtrVTVKRlVmUjdNMXMreVNGL2s4L25ueHRGMFlXUzNqclYrYzBzZFBkaURhRStMVW1TUDBkUmRLbVpUWG5jV3FScEdrbktCa0h3MVNxYlBKVFA1L2VOb3Vob00vdU91OThSQk1ITHh3ZDQ0emcreDkwdmxmU2JZckg0dW9HQmdYVzFuRGViemI0aENJS3IwelQ5NTBLaDhQZlRqWnQyZjN6U05JMEtoVUpoTm80RlRBZDExOHhSYjgvdGRwK05Zd0VBMENoY21iMGI5UGIyTGpPelYwcjYzbmlCMWR2YmU3aWtON2o3VFdZMjFjT1UzbWxtdytVTDNIMlZwUEpmNnBlWTJidktYcC9uN28rYTJUOU1QSmk3djhUTVRpZ1dpOFB0N2UzYnpPektzblY3bTluckpmMUcwazV6Z3BydDhyZU90MG5hS0duNzdkWnBtdjczaEhOZE5EUTA5T0VwM2w5VkhSMGQ1UTh0T2FKWUxCNGVodUZQSmIxbTI3WnQyOC9WMWRXMTErTEZpMzh1NlZudWZtR2FwdmYxOWZVOXZ5eXVqNWpaVjgzczBpaUtYalk2T25wZTZWYnNxdGF1WFR1VXpXWS9HUVRCMWU3K1Q2WDNXelBhZmRiYUhXaVlJQWpHUDE4WGxTMzd1THVQdXZ1bnphenFMNS91ZnJpWnZVYlNjTm15dXlYOTY0Uk4vMXJTY2tuS1pyTW5tdGx5ZC8rNm1mMjZ3bUUvNys3RHBXUDlKZ2lDN2ZPTXV2dEx6ZXpKa2k2ZHVOT0V6M0ZPMG5QYy9Yb3p1Mjk4WVpxbU8xMzVQRHc4dkYrYXBsdXF2Yi9KZEhSMG5HZG1INU9rQng5ODhKdUxGaTI2c2FPajQ4dVM5aDRhR25yMStIYVpUQ2FONC9nZHBmZTEzc3orY1hSMHRLZXZyMCtTVkN3VzE0UmgrRFZKWjRSaE9KRE5aczhyRkFwWGFlelc5Nm9LaGNLL1JWRzAwc3plbDgxbXJ5Z1VDdmRPSjM3YS9mRzNPMUJ2MUYzVTI3VDc5RkJ2QXdCYUJZUFp1MEVtazNtZnBJeTc1OGVYaFdINEdUTWJMaGFMWjZ4ZXZmcFAxZmFONDNpNXUzOUUwamZLbDVmK012K2I4ZGU5dmIySFp6S1pkMGxTTnB0OXVhVEl6RDZXeitlL01QR1lVUlR0SmVrRU14dGF2WHIxRmtudkhGL1gzZDNkM3RuWitVcEpmOGpuOCsrY3VPKzR2cjYrcDRWaCtBNTN2elpKa3FyYlNScFpzMmJOakovd0hVWFI5dStUSk5rWXgzRzNwTUZObXpiZHNIYnQyaUZKaXVQNE5IZi9vc2JtZkwvV3pNNFB3M0NYZVVMZC9UL2QvVzR6TzZ1dHJlMzRLSXBPVFpMazI1T2QzOHllWGZyM0xkbHM5c0pDb1hCM3JiSFQ3clBUN2tDalJGRjBnSm1kWHJwNmRvMjBmU3FNa3lWOU1VbVNqMHkyZnh6SFYwc2FIUm9hMnY0QVFUUDd2M3crLy9FSjU4bXFOS2hwWmgrUzlKY2dDTjQrZm5YeWhHTitYdEtRSkJVS2hXOUorbGJadWc5TCtyaVpmYUcvdi8vT1NkN1gxODNzT1VORFEyOWRzMmJOK21yYnBXbTZaYWFmNHlpS3RnOE1sRzZ6M2haRjBSR1NMaDQvWjI5djc1TFNRUFZ4N3Y1OU0zdWhwQnZETU56bGVPNytRVW52Q0lMZ3EzRWN2ek9meno5Ymt3eG81M0s1ZmRNMGZVcnBLdXFWa3M2WVJ1eTAreXkwTzFCdjFGM1UyK1BMYVBmYVVHOERBRm9GZzltekxJcWlnOTM5M1BLL3RrZFJkS3FaSGVmdUY1WVhXRkVVblc5bUorZnorZkVIcnNqZDMySmpPMTlleS9uTUxKUjBnYnMvN082Zm4yUWJCVUV3TkhIZG1qVnJodU00L3FXN3YxaGowODU0bFdPOHNCVGZUeXV0RDhOd1NOS1AzZjNPd3c0NzdJbGRYVjNUZXRKM3NWaThmR0JnNEM1Si95RnBlM0hxN3NkSytxOUZpeGE5TW9xaTg1TWtlVlpwMVpZMFRZOGZHUm01bzcyOWZWNmxZNlpwT2pJd01MQWxtODErejh6K2R1UEdqVGZVRU1vcjNQMWhTWHVaMmQ5THF1bEo0N1Q3N0xZNzBBZzI5bENtTHBVR0VYTzVYSnU3WHk1cFN4QUVueGpmTHBmTFBjSGRmeXpwcStPM1ZaZm0xM3kxcE85UE5uQllydFJIUE12ZFA1clA1NnZObVJtYTJTNmZZV25zYzJsbUtoYUxSMG1xT3FncDZRWHV2bWFTdU82UTlPUEJ3Y0hSS0lwTzFkZ1Z2Ylg2UTVJa0Y2ZHArbjloR1A2NFdDeHVrcVJzTnR0blpvdEhSMGYvSTQ3alg3ajc1VUVRZkxzMFAraVhraVI1OS9MbHkrZVg1cGJlUmFGUTJKekw1UzVKMC9SaWpUMk1iTklyczR2RjR2RkJFQVNTSGpTejArSTQvbmcrbjE5Ynl4dWczV2V2M1lGNm9lNmkzaTViUnJ0UGdYb2JBTkJxR015ZVpXYjJ6NUxhSnl4YkpPbSt3Y0hCajAxWS9tU05QV3hrdkNJelNhZTUrNjFKa2d6VWNqNTM3M0QzYTRNZ3VNL005cFcwU2FVSG9ZeEwwN1F0Q0FLTmpJeFV2SUxLM2I5blppK0pvdWlvSkVsdXJyUk5FQVFudWZ2d3RtM2JLaFpadDkxMjJ5T1NqcE9rbnA2ZXA2aUdXd1pMeFYrbkpHVXltWnNrM1pVa3lZbmo2MHNEQ2krVzlOSFNiWHBQazZSOFBuOTFUMC9QRGFWelNtVzNkbGN4RWdUQkc2ZDZLRXNjeHkrUTlHUjN2MWpTL21iMitwNmVubzlOZGJ0azZiM1E3clBVN2tBajVISzV3OXo5elBKbGFacnVKV2xVMHNvSkQrSnJrL1RzTkUxdktsdDJzcVN1MGlCb1RkejlqNUt1R3h3Yy9Gd3VsenUwdjcvL2Z5ZHNraWx0Vi9Fem5DVEpyVkVVL1RrSWdsTWxmYW5TTm5FYzV5UXRjL2NMcThXUkpNbkZLczBadXZmZWV4K3RzZWt3cHRKVnVncjZGa2tYcjE2OStocEoxNHl2TkxPWHV2dkRBd01EdjQyaTZLbG10azkvZi85Z1QwL1BpOGI3N3JWcjEwNDZBRG95TXJKUEpwTzVNcC9QVit4L3lnVkJjTHJHQml0T0tkMW0vaUZKWjA2eEcrMCt5KzBPMUF0MUYvVjIyVExhdlFMcWJRQkFLMk13ZXhiMTlmVzlSR1B6dFJYTUxEdStQSi9QcjFxK2ZQazMxcTVkdTNtS1Evakl5TWlSN2UzdFM2Wngyc0ZDb2ZDcG5wNmVucmEydG9FNGpyK1l6K2ZmUDJHYk5xbnlGUU9TTkRRMGRIVm5aK2VuSmIxYjBpNUZWdWtxaUpkTCt2Yzc3N3p6b2FrQ0toV2pWWjhnTG0yL1plL3padllVU1pkdTJyVHB2eWR1azZicEM4MXNVWnFtTjVqWjBlWHJNcG5NS1hFY1gxSyt6SGM4ekNXWHB1bExDb1hDSnlYSnpMN3Y3dStUdE11dGdSUDJmNHVaeWQyL1dib2k3clZ0YlcxL0orbWN5ZmFqM2NmTVZyc0REV0JwbWw1UnVscnJka2xQbGNadXZjN2xjcy9yNysrZmNpcUZRcUh3bFd3MisrZENvZkRqV2s5YUtCUitKZWxYY1J4ZjdlNHZ6V2F6UjVUUDlieHMyYksyMHJjVlA4TWFHN3hkSmVsanZiMjk4Y0RBd0M1WFc3bjd1Wkk4VGRQTGFva3BTWkt6SkoxVmJmMHpudkdNZlRvNk92NUowbHZkL2ZlU0tqNXMwY3hlNGU0M2FzSXYvYmZkZHRzalVSU3RON09sRStNc1BUengvYU9qby84MU1EQndTeGlHcDBoNm42UjlKNHU1dDdmM3lhV0JtSnVUSlBscEhNYy9sSFJhRkVVZlM1SmtzZ2R4MGU0bHM5WHVRRDFRZDQyaDNoNUR1KytLZWhzQTBPb1l6SjRsM2QzZEM0SWd1TXpkdDZScGVsN3BJU3JiclYyN2RsTnAvcld6SkgxaDR1M1AzZDNkQzlyYjIvOU8wbS96K2Z4MUZVN3gxbXcyKzRyeEYwRVFMQzVmZWR0dHQ5MGV4L0hOa3Q0WFJkRnRTWktVUDNocTBpSnJ6Wm8xajJXejJTK2IyZCtVZnFuKzdZUk4zbWRtUWJGWXZLVFMvdE1SeC9GeVNaL1QyTzJGdjByVDlIV0ZRcUZRYVZzemU1VzcvMG5TaUprOVVWS1F6V1lQR1IwZEhiOVY4SDlLeForQ0lIaURwSGRKVXBxbVVSQUU1MHY2WksxeEhYNzQ0UWRKT2xYU2JhV0JCa1ZSZEpPWm5SSEg4UVhWYmxlbjNXc3puWFlINmkyS29uZWEyZlBjL2FKU1gvUFU4WFg5L2YyRGtoVEg4VWZkL2I0a1NiNHljZjlzTnZ1aUlBaE96K2Z6YjlHdXR4QS9OWnZON2pSM3Nwazl3MzNIWnU3K1JUTTdKUWlDNjd1N3U0OGNudyt6czdPenJiUjl0VUZORFEwTlhkYloyZmwzWVJpdWxMVFRGVmVISDM3NFFXWjJxcnYvZFBYcTFiK3Y4Y2RSVFJCRjBUbG05bkYzNzNUM2Z4Z2VIcjV3elpvMXV3ejQ5dmIyTG5IM0k5Mzl1bXcyZTRpWmhlNitUemFiUFdUcjFxM2p2NmkvTlUzVC81Q2tJQWkyOXozdS9qZVpUR2FyeHE3OHJVa1loaDhvRFVoZklrbHBtbjR5Q0lMalM5T0hWTDA2bTNhdlNjM3REdFFEZFZkdHFMZHBkK3B0QUVBcnF6aFhKYWF2dmIwOVkyWkwzZjBEWVJqZVYybWIwb05FL3FaWUxIWlVXRDFzWm1jRVFmQlAybkU3WExsVHpPdzk0MStTM2poaHZROE5EYjFKMGg4bFhaYk5acmRmc1JBRVFZY2tqWXlNYktzVy84akl5TWZON09FZ0NLNVEyUjg1NGpqT21kbTVrbjZ3ZXZYcVgxYmJ2eFpSRlBXNSsrM3Vma1NhcG1ja1NmS0N5UW9zZDE5bVpnY0dRWENQcEk5TFdoZ0V3VDF0YlczalJlQndvVkM0dDFBbzNPdnVVMTdKTUptMnRyWVBtVmw3K1h4NDdyNVNVcHU3ZjZyYWZyVDcxS2JiN2tBREhDanBmd2NIQnl0ZWJkcmIyN3RNMGorWTJYR1YxZ2RCOEF4SmI0Nmk2RFVWVmg5Yy9oa3VmWTZmV3I1QmtpUy9kdmUvazlUVDJkbDV4Zmp5aFFzWGRraVN1MWY5REs5WnMyYTl1My9LekU3bzYrdDdYZm02dHJhMmkwc0RrTk9hVzdPU09JNi9ibWFYdVB2UFIwWkdubDRvRkQ1WmJVQXpDSUlEekN3SWd1QXpwZjU3WHpQN2h5QUk3cGszYjk0YkpDbE4wd2ZLK3U5SjU4T2VUQzZYZTVLa043djdQZU1ERklWQzRWZnVmcE83dnltTzQ5NUpkcWZkcHpDZGRnZnFnYnByYXRUYnREdjFOZ0NnMVhGbDlpd3BGQXFQUmxGMFRxRlF1S3IwVi9HZExGKytmSkc3djhITWZyWjY5ZW83SnE0dlBTRGtYeVJka00xbVR5d1VDaE92R2pncVNaS0pUOW0rclh5RE8rNjQ0K0crdnI0emdpQzQyY3krMmQzZG5WdXpaczFqN3Q1dVpzcGtNbFd2OHJyampqc2VqcUxvNzh6c2lpaUtQcHNreWJ1ejJleGU3djQxTXhzWkhSMTk5MlR2UDRxaWN5VTlZYkp0U3JlNmRiajdMV2EyZnhSRmZ6dkp0aitVOU1GaXNmai9KQ2tNdzVQYy9XMXBtcjVNMG5BUUJMR2tuamlPSHkzdDB1N3VNM29BVlRhYnpacloyZTUrZC9tVkZvVkM0VmR4SFAvQXpGNFR4L0ZMOC9uOExyZVIwKzZ6Mys3NWZMNm1lUXlCMlpLbTZWY2tmZmV1dSs3YUhNZnhMdXZETUh5cnBORGRLOTQ2L2NBREQzeGx5WklsS3lWOVdOSzNKNnkrS1VtU25RWkRveWo2dHFSWGxDOUxrdVN6Y1J3ZkwrbVVPSTUvbXMvbkwwdlR0RDBNdzBtdjBKV2t6WnMzZjNyaHdvVnZETVB3aTMxOWZZWFZxMWYvUHB2Tm5tMW1KN243cWdwWGdXM1gwOVBUazhsa2pwL3MrSkxrN3M4eXMwRkp2MnRyYTN0REZFWFZ0dHVVcHVuWDNQMEY0OHVDSUxoTzB0VnBtbjVyWkdSa2JVZEh4OG9nQ1A0dGp1T1IwajZMcGpwL05XbWFmczdNT2txRElkc0h4ZDM5UTJaMmk3dGZJdW41cXZEUUxkcDlkdHU5VUNoVW5MOGJtRTNVWGRUYnRIdGwxTnNBZ0xtRXdleFpsQ1RKVmRYV0xWeTQ4RTFtTmwrVHpDTzNhZE9tVllzV0xmcXdqVDI0cXRJdGNGTmF2WHIxejZJb3VsVFN5ek9aekNHU2JqZXpMa2w2N0xISEpuMGdTNUlrWDQ2aTZCZ3plMWNjeHcrNSsxR2wyNkxmTWpBd2NNOFVwLzViTXp1NGxoak43RVJOdUMxNm9qUk5IeXdVQ3R1dlZJdWk2SEF6SzQ1ZnRSQkZVU3pwZnlXZFh0citWV1pXMDVQUXkzVjNkN2ViMmVVYUc3QjR2OFllK3JWZHNWZzhQd2lDbDBoYWxjdmwrdnI3Ky84eThSaTArK3kydXlTS2E5VFZaRk14bFBxSXN5VGRsaVRKZjFYYVp0MjZkVnVYTEZueUJUTmJHVVhSeTVJaytkRU13dkRSMGRHM2hHRTQ0TzZIU1ZJWWhsMlM1TzZUZm9iWHJsMDcxTnZiZTBvbWsvbEZFQVEvem1hem53aUM0QkpKdDIvZXZQa0RrKzBiaG1IT3pHcStSYnlHYmY4ME1ERHdKVW5icnpDTG9takV6TzRwNjc4bDZXT1N4bitlTjlSNi9uSnhITDlhMHFzbDlTZEpjblg1dWtLaDhOc29pdjdWek42VXpXYmZYU2dVL21YaS9yVDc3TGE3cWp5TUVwaHQxRjNVMnhQUjdqdFFid01BNWdLbUdhbVBqS1R6M2YwUFZlWnBrelEyMzV1a3k4enNXVkVVdlhDbUp4c2FHdnJBNXMyYmV3Y0dCbTR2TFpydjdyNTI3ZHBKci9LU3BJMGJONTRwS1M5cHBabTkwTjAvV1dtdTBJbUNJT2pldG0zYndzbSt4dWZiYy9menA5cTJVQ2hjV2VrOHVWeHVYaFJGZmFYQ2NUQ2Z6LzhtbjgvL3hzeW1LZ0lyNnVqbytIOW05a3gzLzNhRnF6VEdCenN1TUxPRDB6Uzlvc0loSmtPN3oxSzdBNDNTM3Q3K0prbjdwV2w2MFdUYkRRNE9ma0hTTmpPYitHQ29tcFYrbVYxUktCVE9reVIzbjE5YU5la3Z5S1Y5ODVMT05MTkRnaUM0VE5KR016dSsxTDlVVlNnVXJwN3FjN2x0MjdhRkdodWNmbWlxN1lJZ2VGcVZVMWx2YisreWJEYjdWRWxLMC9UMzQvMjNwSkhhZmtJNzlQVDBQRVhTVnlTTnBtbDZsaVk4YUZLU2lzWGlCeVE5WkdhZmp1TTRONTNqMCs2ejF1NUFQVkYzVVcvVDd0VGJBSUE1Z0N1ejZ5Q2J6WjVXK212NmUxVjJHM1FsYVpwK3ljek9MLzFpWFBGcXNLbU1QMFJxbkxzdmtEUll5NzVMbGl4NWphUW5sUzE2WVc5djcrRmxCVnRGNHcvTG1rdzJtOTFxWmpLejRZa3hWdG4rYkRON3Nwa2RKT21aa3A2UXB1bGpabWFTL3Q3TVZrUlJORDRYM0JPbk90NUVVUlM5Mjh6ZTVlNzNEZzhQdjdYYWRrTkRRLy9VMGRGeGdwbTlOcHZOZnJ4UUtGU2NYN1ZDL0xTN3B0L3VRQk1KZ3lENFczZmY4TmhqajFXOUlreVM3cnp6em9laUtQcTZtWjBaeDNFdW44LzN6K1NFU1pMOGVmeDdkMTlnWm5MM0tUOW5VUlFkSU9tVXNrV0wzUDBValQwSWFyVHlYcEtrMFZvK2wxRVVGYzFzbDM2bWt2RXBMTXpzSUhjL3lNejJjZmNMTTVuTVo4ZW43REN6ejBWUnRMTDAvUlBkZDVrRlpMSllGa3Y2a2NadXVUNnYycHlnQXdNREQvVDE5YjA5RE1OdnV2djF1Vnp1dWYzOS9YK3M0UlMwKzQ3ajE5enVRS05SZDQyaDNxNk9kZ2NBb0RWd1pmYnVGd1JCOEhmdS91aTJiZHVtdk5LZ1VDamNLK243N241OHBUbmhabWl4cEMyVGJSREg4VXZqT1A2MXBLdmNQWFQzczl6OTYyYjJ2RXdtVTRqaitOK25lMlhiNDFVcU5OOHRxVnRqVjZodGxmU0dZckg0YkhkL3lOMDNTUHBVNmF0OGZyMFJkNSswaUl2aitCMlNQaTlwYzVxbXI3N2pqanNlcnJidG1qVnJodE0wZloya1RVRVFmRGlLb24rcUlYemFIZGpEWmJQWnY1WjBxS1F2MUhMRmxidGZYUHIzYjJZcGhNV1NaR1pWUDhlNVhHN2ZLSW8rS2VrdVNhOXk5KytuYVhxYXUyK1dkRUVVUlhmSGNmek8zdDdlK2RXT01kdkNNT3lSOUFsSnJ6Q3pkbzBOTG54VDBuRWpJeU1mTDIzMkhlM292OHZmM3haSlZSOHdtTXZsOXBmMEV6TjdtcVNyOC9uODV5YUxaZlhxMWRlNCt5b3pPeUJOMDUrUFh4aytHZG9kMkNOUmQ4MFE5ZmJqdGtlMk93QUFlekt1ek43OUFrbWZOck41RmY1S1h1bHAya3JUOUdOQkVGeWN6K2ZYbGoyVTZxZFJGRzIvamRyTWF2cERSQzZYZTVLN2QydnNscmFkTEYrK2ZOR0NCUXRPTTdOekpQVnBiTURocTBFUWZMaS92LzkrU1YrT291aWJabmFCeHE3OE9pV0tvdFdTL2pVSWdtL1hlSVhiampkcnRyOGt1ZnRrVjR0dHQzWHIxdWZlZWVlZEQwdnlLSXJlWm1hZlNwTGtHOUwyT2Z3ZVRaTGszMHV2OTFMcHdWcUZRdUZya3I1VzVlZlJscWJwcHlTZFoyYmJKTDF5OWVyVnlWU3hyRjY5K3ZkeEhMOU8wdmZON08raktPcEwwL1RjMWF0WC82bktMclQ3anBpbjFlNUFzM0QzMzdyN0pWdTNicjJrZkhtYXBxVUwxblpXS0JRS1VSUzlaWGg0K05xeXhjZEVVYlJUSDJCbW5iVjhIb0lnZUZscCsxMXU2KzdyNjN0V0VBUnZkZmUvTnJONUdwdlQ5S3drU2I0cFNibGM3c2RwbXY2am1aMHQ2ZUl3REQ4WlJkRjMzZjNxTUF4LzN0L2ZQNjJwUGN4c3Yxby93dzgrK09EM2xpNWR1bUQ4U3JJb2l0YWIyUzNqRC9XS29ranUvc3RDb1hCdDZmWG54L2ROa21SRnRlUDI5ZlZGN242dG1UMUowZzFtZG1ZdDhRd05EYjI3bzZQalVETTdSdEt0Y1J5L0s1L1AvNXNxUEJSU290MG54Rnh6dXdNTlJ0MjFJMmJxN1RHME93QUFMWXJCN04xdk5KL1BmN1hDOGxCU2IrbUtocDJLamlyRjNvMlNIaWg3dmJlazE1VnZFTWZ4YWU3K1lqUGJWaXBrNXFWcGVvS1p0Ym43RHlScDJiSmxYWXNYTDM2bG1aMHM2VGhKWFJxN3N1SXFTWjlLa21STitUR1RKTGxlMGcrejJleHBRUkNjYjJaOWtpNTA5d3ZqT0w3TjNUOHhYdUJPRk1meEtlNytGak43Mk1mdUlYK3BKTG43blZWK1ZqdTU4ODQ3SDZwbHUzRm1WbWxnd3N3c1NOTTA3ZTN0blorbTZjOUxjL1k5YW1ZbjV2UDVYOVI2L0h3Ky8rTnNOdnU2SUFpK1lXWW5oR0g0ek83dTdxZFZ1WldQZHA5aHV3UE5valNINTlzbkxqZXo4ZDkrSDUyNHJzTGNsMytXOU1NSnk0NlZkT0Q0aTF3dU55OU4wMHZOYkt1N0QwdHlNMXNoNlNXU0hrclQ5RGVTMU5mWDl3d3pPelVJZ3RkS1dpRko3bjYzbVYxb1psOHBINmpzNys5L1VOTGJzOW5zNTh6c0EyWjJtcVRUemV4MGQ5OGNSZEdQQndjSHo3enJycnMyVjNydlVSVDlxRFFBOFppN1A3bDB2ditzK3NNcXMyN2R1cTNyMXEyclpkUHRxdlRmR1hkUFMvRzhVZElWa3RyZC9SdEJFTHlwMW9IWk5XdldEUGYyOXI0eURNUHJ6T3hvU1ZkRlViUTBTWklMSzIxUHU4K3MzWUVHbys2aTNpNUh1d01BME1JWXpLNmpLSXJPczdFbmFQK2xOTC9hRXUzNnkyNDFGeVJKOHB2eEY3Mjl2WWRuTXBtZGlxdzBUVHVESURoVGtzcXVIdHZtN3BjTURRMWRJRW1kbloycHBQTWtQZFBkLytUdVY3cjdKWk5jOFNCSm82VUhoVnhaZWdyM1daSk9jdmQ5UmtaR2ZqYkpmbHNrSFRNV2pzbmRINWIwbVVLaDhQTWEzL09Vb2lqcWR2Y2xabmE4cEkyUzFOZlg5L3dnQ0Y1c1pvK1VycFpvQzRMZ3ZrS2hzQ1diemY3Q3pEcUt4ZUxKQXdNRGQwMzNmSVZDNGRyZTN0NFhoV0Y0dGFSMzF6am5LTzAreSswTzFKbEZVYlJCMHBDWkRXbkhmSmUxRFBLdFNaTGtiZVVMb2lqNnRzb0dOZnY3K3dlaktEcEswb0hsVi82Nit4cEpieThVQ285S1VoQUVoNW5aaHlVVjNmMUhraTVOa3VRSHF2RHd3M0dGUXVGdVNXZEhVZlFoalQwbzhBeEpoMGxhWFcxQXMyUmZqYzJkS2pNYmxkUXZhYmFtMFpDN3QwZFJkSXk3NzYyeFBuR2pKRVZSK1A1dm9RQUFJQUJKUkVGVTlCRkpqMGthTGNWNm55UVZpOFZmaG1INHFLU0xraVQ1aEtwY1ZWM053TURBbGx3dTl6SjMvNHk3UjBFUVRQcGd4eExhZlpiYkhhZ0g2aTdxYmRvZEFJRFd4bUIyZmYxYTB0M3VIcGpabjkzOWUwTkRReXNuMjhITXJuTDNHemR0Mm5SZitmTFNnMEoydW4ydVVDaGNJZWtydmIyOVhXMXRiVjBqSXlQQndNREFScFg5MHI5MjdkcWhYQzczbW1LeGVIaWhVUGl4cG5oUXlrUkprdHdrNmFac05ydFhHSVpQdlAzMjJ6ZFUyemFmei85QVk3Zi9XZW5mYVoxckNpT1NCczJzeDh6ZUlXblEzZDhyU1VFUWRFcGFXVHJuc0x0L04wbVNIMGxTb1ZCNC83Smx5OXJYclZ1M2RhWW5IaGdZdUVWamd3SzF2aC9hSGRpenVhVHJ6ZXh3U1hMMzM3djcxWVZDNGJlVDdUUTZPbnBFVzF2YnRvbkxreVI1YllWbHk1WXZYOTZ4WU1HQ3J1SGg0YzVNSnJONVlHQmd5NFJ0dnBQTlpsL2w3citkNGhmalhTUkpzbEhTcHlWOXVyZTNOeDRZR0pqMGR1OGtTWTRvZlJ0bzdQMVBhL0I0TW1hMkpRekRyZTUrZmhBRTh5VjlhZHUyYlQ4b3JUdEcwZ3NreWQzL1ZPcmZOVEF3Y00rS0ZTdVdUekVRTzZuU0ZjenYwZGdWZTdYMFM3VDdMTFk3VUVmVVhiT0hlcnRranJVN0FBQUFHaVJVbGZueUFBQk55elRXZndNQW1oLzFOZ0FBQUFBQUFBQUFBQUFBQUFBQUFBQUFBQUFBQUFBQUFBQUFBQUFBTS9DR3EzM1J5ZGQ0VjZQakFBRFU3cHp2Kzd5VHIvRUZqWTREQURBMTZtMEFBTEM3QlkwT0FLaVhyb1Y2dzhJT0hkdm9PQUFBdFNzV2RmUmVIVHF0MFhFQUFLWkd2UTBBQUhZM0JyTXhaNWpwOWFGMFlxUGpBQURVTGd4MGxFbHZhM1FjQUlDcFVXOERBSURkamNGc3pBbG5mTitmYXE2c0JjcWQ5VU5mMXVoNEFBQlRPK01HMzAvU00yWHFPK3U3L3ZSR3h3TUFxSTU2R3dBQTFBT0QyWmdUMmwxSFNlcHcxNU44U005c2REd0FnS2xsUnRYajBsTWx5VUs5ck5IeEFBQ3FvOTRHQUFEMXdHQTJXdDQ1My9kNUxqM0hUUmxKZTRlaGpsaTUwc2w5QUdoaUsxZDZFSmh5SmkyV0pKbU9QUE02WDlqZ3NBQUFGVkJ2QXdDQWVxSEFRTXNiVFhXUVhNOHl5VXd5dVk2K28xc2RqWTRMQUZEZEhkM3FjTmZ4S3RVcUp2V2F0THpCWVFFQUtxRGVCZ0FBOWNKZ05scGVXNkNubWVuUXNrVzk4N3ZFUEg0QTBNVG1kMm1aVFBINGEzY2RIRWpkall3SkFGQVo5VFlBQUtnWEJyUFI4bExYeVZMWmxTR21ybmJYS3hvWEVRQmdLbTJ1YzB5YU4vN2FUTzJTbnQvQWtBQUFWVkJ2QXdDQWVtRXdHeTN0bkZYZVpxNFhUVnp1MHJrditwbG5HaEVUQUdCeUwvcVpaK1I2NVM0clRDZWNmSTIzTnlBa0FFQVYxTnNBQUtDZUdNeEdTL1BGT2xLbWd5VEpTMStTWk5KVEQzMTB4KzNyQUlEbWNlaWppczNHNXNlZTBIY2Z1RStIam1wY1pBQ0FpYWkzQVFCQVBUR1lqZFlXNnAzVlZnV20wK29aQ2dDZ05rR2dOMVpibDBvZnJtY3NBSUFwVUc4REFJQTZZakFiTGV2TTYvd0FTVWRLcFN0RVhETGZzZDVNenozM0I3NTNRNElEQUZSMDdnOThiNU9lSTFYdHU1Ly90dS81SVkySkRnQlFqbm9iQUFEVUc0UFphRm1oNldnekxkcSt3RXBmSlc0NmFMaW9udnBIQmdDb1pyaW9udkhiMVNYdDBuZExVaHJxVmZXTkNnQlFDZlUyQUFDb053YXowWkxPV2VWdEpqM1BwZm5TMkJVaU5qNkpYK2xxRVhNdERnTmw1VzdWandRQXFCdDNHK3VYdFZncTY3dWxIWk93am4xNzFEbmY5M2tOaUJBQVVFSzlEUUFBR29IQmJMU2s0YjMxUkxteU5uNXRpRTM0R2xzV0tOVmZ2ZXRIYW05UW1BQ0FNbWRjcVE1M0hTVXIxU2M3OTlubERrM1RzUWRFQWdBYWczb2JBQUEwQW9QWmFFbVpOaDBvcVZmU3pvOVYzL1gxOHgvZHBpZlVNellBUUdXWmZmUUV1WTZTTkZYZi9TU1R1dXNhSEFCZ0o5VGJBQUNnRVJqTVJtdks2Q2ladXFiY3pyU2tNNk9YMXlFaUFNQVV6UFF5TXkyY2NqdHB2a3d2cUVkTUFJQXFxTGNCQUVBRE1KaU4xclBTQTNPZFBQN1NyZlNsMGxmcDlYYW1NN1hTK1N3QVFDT3Q5RUNtTThkZjF0QjN2L2prYXp5c2U1d0FBT3B0QUFEUU1CUVVhRGxueDhxWmRFU3QyNXZyQldjOVV5dDJaMHdBZ01tZGs5VXp6R3UvMnRwY1QzOUN1NDdjblRFQkFDcWozZ1lBQUkzQ1lEWmFqa3VubGIrZStDeWE4bWZTYk4rbXFKZlZKem9BUUNVZTZxVHkxelgxM1lIT3JVOTBBSUJ5MU5zQUFLQlJNbzBPQUpoTlozelZPd1BwYWU0cTdMVENkS0NreFdQZjZrL3UyamhoMXllZmZJMjNmK3QxTmx5blVBRUFKUys3eUR2a09yUkMzNzJQcENlVlhqMHMxeDhuN1ByME4vNnJ6Ny9xZE50U2p6Z0JBTlRiQUFDZ3NSak1Sa3ZaTWw4am95TTYwNldkNWxIdGF0TkhUVHBMa2xMWDVWdEg5ZVh5OWUxZEd2cFdvdEY2eGdvQUdMTmdQNDF1RzlYZnBxNzI4dVdkYlRvNWtENWJlbm5UNEtqT243anZudzdTVUYyQ0JBQklvdDRHQUFDTnhXQTJXc3EzWG1kRlNmZFBYSDdPOWY1WTJjdEgvKzAxdHE1K1VRRUFKbFBxdXgrWXVQeWM2L3poOGZ2VVhScWs3d2FBeHFQZUJnQUFqY1NjMlFBQUFBQUFBQUNBcHNkZ05nQUFBQUFBQUFDZzZUR1lEUUFBQUFBQUFBQm9lZ3htQXdBQUFBQUFBQUNhSG9QWkFBQUFBQUFBQUlDbWwybDBBRUE5aElIK2NkajBlVW55VVQzYzZIZ0FBRlBiMnFsdnQ0L3E1NUkwTXFUSEdoMFBBS0E2Nm0wQUFBQUFBQUFBQUFBQUFBQUFBQUFBQUFBQUFBQUFBQUFBQUFBQUFBQUFBQUFBQUFBQUFBQUFBQUFBQUlBbVlJME9BS2lIczYvelQwZzZWNUlVNklPWG4yQ1hOallpQU1CVXpycmVUelhYbHlSSnBxOWZmcUs5bzhFaEFRQ3FvTjRHQUFEMWtHbDBBRUE5bUtsTDBsNlM1S2s2R2h3T0FLQUdnYXRkVnVxN3BYbU5qZ2NBVUIzMU5nQUFxSWVnMFFFQUFBQUFBQUFBQURBVkJyTUJBQUFBQUFBQUFFMlB3V3dBQUFBQUFBQUFRTk5qTUJzQUFBQUFBQUFBMFBRWXpBWUFBQUFBQUFBQU5EMEdzd0VBQUFBQUFBQUFUWS9CYkFBQUFBQUFBQUJBMDJNd0d3QUFBQUFBQUFEUTlCak1CZ0FBQUFBQUFBQTBQUWF6QVFBQUFBQUFBQUJOajhGc0FBQUFBQUFBQUVEVFl6QWJBQUFBQUFBQUFORDBHTXdHQUFBQUFBQUFBRFM5VEtNREFPcGhlS0UrMkQ2cWxaTDA2Q1BhMnVoNEFBQTFPRkJmMXlPNlZwSWVmVVREalE0SEFGQWQ5VFlBQUFBQUFBQUFBQUFBQUFBQUFBQUFBQUFBQUFBQUFBQUFBQUFBQUFBQUFBQUFBQUFBQUFBQUFBQUFBRUFUc0VZSEFOVEQyZGY1SnlTZEswa0s5TUhMVDdCTEd4c1JBR0FxWjEzdnA1cnJTNUlrMDljdlA5SGUwZUNRQUFCVlVHOERBSUI2WURBYmM4STUxL3ZuSkwxbkJydGVlOW1KOXFwZGpuZWR2MG1tSzJjVWpHbmxaU2ZZeDNZNTVzeGpsRnhuWEhhU2ZhM0NNYjhuMXhIRlFPZCsrUVQ3L295T0RRQU44bmo2MnN0T3RJbzF6am5YdTg4MG50MXhUSFZwcjh1T3RiOU1YSHoyZGY2SXBMdlRWTy84OHF2czFoa2ZId0RxaEhxYmVoc0FnSG9JR2gwQVVCZXV2OGlWTmpxTWVuckxkZjQ4U2JGTUJ3YXU0eG9kRHdETXdLQ2tyWTBPb3Q3T3V0NVBsVFRQVEZFUUtHNTBQQUJRRStwdDZtMEFBT3FBd1d6TUNhT0J2dWZTSFkyT281NUNhYm1rSjVWZXptdGtMQUF3RThXTWJuWFhmelE2am5vTHBHZVpxVjFTUmxKSG8rTUJnRnBRYjFOdkF3QlFEMHd6QXJTbzhsc3pYYnJ5OGhQdHpZMk9DUUF3dGZMYjROMzFuc3RQc245cGNFZ0FnQXFvdHdFQXFEK3V6QVlBQUFBQUFBQUFORDBHc3dFQUFBQUFBQUFBVFkvQmJBQUFBQUFBQUFCQTAyTXdHd0FBQUFBQUFBRFE5QmpNQmdBQUFBQUFBQUEwUFFhekFRQUFBQUFBQUFCTmo4RnNBQUFBQUFBQUFFRFRZekFiQUFBQUFBQUFBTkQwR013R0FBQUFBQUFBQURROUJyTUJBQUFBQUFBQUFFMlB3V3dBQUFBQUFBQUFRTlBMTkRvQUFMdk5IeVZkVy9vKzM4aEFBQUMxYzlkdFpxWCsyL1MvRFE0SEFGQWQ5VFlBQUFBQUFBQUFBQUFBQUFBQUFBQUFBQUFBQUFBQUFBQUFBQUFBQUFBQUFBQUFBQUFBQUFBQUFBQUFBR2d1MXVnQUFPd2U1L3pRRDlXSW5pOUpSV250bDAreVh6VTZKZ0RBMU02KzNvOHdWN2NrcGFGdXZlSVY5aitOamdrQXNDdnFiUUFBNmkvVDZBQUE3Q1lqZXI1TVYwcFNJRjBwaWVJYUFQWUFKcjFlcHZkSWtoWDFIa2tNWmdOQU02TGVCZ0NnN29KR0J3QUFBQUFBQUFBQXdGUVl6QVlBQUFBQUFBQUFORDBHc3dFQUFBQUFBQUFBVFkvQmJBQUFBQUFBQUFCQTAyTXdHd0FBQUFBQUFBRFE5QmpNQmdBQUFBQUFBQUEwUFFhekFRQUFBQUFBQUFCTmo4RnNBQUFBQUFBQUFFRFRZekFiQUFBQUFBQUFBTkQwR013R0FBQUFBQUFBQURROUJyTUJBQUFBQUFBQUFFMlB3V3dBQUFBQUFBQUFRTk5qTUJzQUFBQUFBQUFBMFBReWpRNEF3TzVSbE5ZRzBwV1M1Tkl2R3gwUEFLQTJxWFNyN2VpLzF6UTZIZ0JBWmRUYkFBQUFBQUFBQUFBQUFBQUFBQUFBQUFBQUFBQUFBQUFBQUFBQUFBQUFBQUFBQUFBQUFBQUFBQUFBQUFDZzZWaWpBd0N3ZTV6elF6OVVJM3ErTlBhazlTK2ZaTDlxZEV3QWdLbWRmYjBmWWE1dVNVcEQzWHJGSyt4L0doMFRBR0JYMU5zQUFOUmZwdEVCQU5oTlJ2UjhtYTZVcEVDNlVoTEZOUURzQVV4NnZVenZrU1FyNmoyU0dNd0dnR1pFdlEwQVFOMEZqUTRBQUFBQUFBQUFBSUNwTUpnTkFBQUFBQUFBQUdoNkRHWURBQUFBQUFBQUFKb2VnOWtBQUFBQUFBQUFnS2JIWURZQUFBQUFBQUFBb09reG1BMEFBQUFBQUFBQWFIb01aZ01BQUFBQUFBQUFtaDZEMlFBQUFBQUFBQUNBcHNkZ05nQUFBQUFBQUFDZzZUR1lEUUFBQUFBQUFBQm9lZ3htQXdBQUFBQUFBQUNhSG9QWkFBQUFBQUFBQUlDbXgyQTJBQUFBQUFBQUFLRHBXYU1EQURCenl5L3lqdllPTGMyTWFQKzJOdTN2cnIxZDZnaE03WHQxNmluN3p0Y3psU3JjTXFJL3JOdXMzNFdtNGRRMWJOS1FtUjZSZEg4YWF2M21RYTFmKzI0YmF2VDdBY1pObHR0RlYzdGdhcGZVSm1ra2RRMlQyOWlUZEYvajdYcEUrMlZHdEgrUTBYNkJ0STlMSFpMYVhPbzRjSkg2Rm1TMFhJR0tqMnpWNm9jR2RkZDRmc3YxcUFYNmN4cHEvU09oTnR6N1p0dlc2UGNEU1BUYmFGM1UyMmhsVTlVa2svWGQxQ1FBR29YQmJHQVBzdUppUDZDclRVZUUwalBkMVd1Qm51eFNwMGxka3VhNTFHNnUwRTJCU1lHN1FqTUY3a3JOVkhRcE5WZnFwcUpKdys3YUt0TldrN2E2ZEs5UzNlYWhidG5tK3UzL3ZOWHViL1Q3eGR4QmJxT1ZyYmpZRCtqTUtNNlludTJ1WGdVNlJGSlhLYis3WE9vd1YraFNVTXJyYWVkM0d1aTNROUl0NURmcWhYNGJyWXJjUml1akpnSFFDaGpNQnBxUnV5Mi9XQXZudDJsaGFIcXhTeWNGcHVkSVdsYTNFS1EvSzlVdjNYUkQ2cnA1VzdzMjNYV2Z0bWlscGZXS0FTMkkzRVlyYzdjVlg5R0N6bUV0Q2swdmx2UUtNejFQOWMvdlg3dnArdFIxODVZUmJWNzdzQjRqdnpGajlOdG9WZVEyV2hrMUNZQVd4bUEyMEVTZThWbmZwNzFUejdaUXo1YjBiSE1kSWRNVEsyM3J2dk5ySzMyYXl4ZVhmOEFyTGE5MmpBb2VkdWtXVC9VN0QzUkxzYWovdnUzdDlzaGs3d1VvUjI2amxlVlcrUlBTb282MHNKVGIwck9iSmI4bC9TNU5kWXNIdW1YYmlINXo1enZ0b1VuZUNyQWQvVFphRmJtTlZrWk5BbUF1WURBYmFBTExQdXRkUzdwMG1nSzlXZEp5ay9hUkZFN2NibUt4VUc0MmlnK1paRDYyYlpWQ3BDanBFWmQrYjlMVkc3Ym95blhuMmRicVVXR3VJN2ZSeXNiejIwMXZNdFBUbWoyL0pmMnZwSytSMzVnTS9UWmFGYm1OVmtaTkFtQXVZVEFiYUpTVm51azlVUHRsVXAxcTB2bVNsbzZ2R2k4S1RHVkZnOVgzQSt0bDU3ZnltSFlPNG1HNVBpblROZjMzNjg5YWFhTjFEQkhOaXR4R0t5dmxkMXRScjVIcGc5cEQ4OXVMdXRCQ1hVMStReEw5TmxvWHVZMVdSazBDWUk1aU1CdW9OM2VMVnFsWHByOE9YSytUNlNtN2JqTDJyMG55T2hjZHU4U2lzdUtqZWl6M3VPczdTblZWL2dIZHpqeG9jeFM1alZibWJuMWZWSGZRcHROYUxiOUhUZDhZdUY4Rjhuc09vdDlHcXlLMzBjcW9TUURNY1F4bUEzVzArSXUrNEtCQTc3TkFwOHQxa0V5WlN0dU4vdysvV1hucFB4UCtxbDZVNncrcDY5K0dVbDJ3NWgzMldFT0NRME9RMjJobDQvbXRRS2VaNitCV3kyOTMzZWV1cThqdnVZVitHNjJLM0VZcm95WUJnT2J1MzRDV2tWdmxiYW5wcnl6VkY4eTBZbng1dGZuSTlnU3VIZk9oN2ZJWGR0YzlvNmEzak55dlg2MVphY01OQ1JCMVFXNmpsZVZXZVZ0YTFKRVdhTldjeVcvWHVTTWI5RFB5dTNYUmI2TlZrZHRvWmRRa0FMRERudGJmQVh1YzNpLzVpa3lndDVucGpkS09KMGszKzEvTHAydThrQ3A3VHcrbHJxK1BtcjUwMjF2dHpvWUVoZDJLM0NhM1c5bDRmc3YwQnBNV2p5OXY5ZngyNlZGM1hVVit0eWI2YmZLNlZaSGI1SFlyb3lZaHZ3SHNySlg2UHFDNXJQUWdYcXJYV3FCL2tQUjBqVDlOMnNmbUxaTmE2d1BvWmQrVTNTNVdkT24zN3ZwSXNvKytwOWRac1NIQllYYVIyeEs1M2JwV2VoRHZwK1BOOUFuTjhmeVc2eFA1ZmZRTjhyc0YwRzlMOU51dGlkeVd5TzNXUlUwaVVaTUFxS0NWK2o2Z2FmUit4dWVIQy9YR3dQUTVTWjBWcnFKb2ZUdS82VzJwNjhQRnpWbzE4SDdiMHJpZzhIaVIyeUszVzlqMi9KWStLMVBYWE05dmR3MjU5Q0h5ZTg5R3Z5MzY3UlpGYm92Y2JtSFVKS0ltQVZEVm5Pb0xnWHJvV2VXSHRVa2ZrdXNOWmdxa2lyY0V0cjRKYjlwZHFVelhqRWdmNHpheFBSTzVYVUp1dDZURFYvbWg3ZEpIeWUvU3Y3dm05eWR1ZTZ2ZDFyQzRNQ1AwMnlYMDJ5MkgzQzRodDFzU05Va0pOUW1BS3VaVVh3anNidGxML0pBZzBOZk5kWVJNbVRsWmRFeXU2Tkt0UTY2ejduaWJyV2wwTUtnZHVUMGxjbnNQVnNydnI1bnJTUEs3b3FKTHlaRHJUZVQzbm9OK2UwcjAyM3NvY250SzVQWWVqSnBrU3RRa0FPZ1RnVm5oYnZFVk9reEYvY1JNQnpZNm5HYm4wcCtIQXgxeisxbTZVMlkrOVI1b0dISjdXc2p0UFkxYmZEbjVYU3Z5ZXc5QnZ6MHQ1UFVlaE55ZUZuSjdUME5OTWgza056QzNNWmdOUEY3dTFuZVpqZzFkWHpEVFV4c2R6cDdDWGZlbTBqbUY5YnBaS3kxdGREeW9nTnllRVhKN0QrRnUwU1Y2b1FXNm5QeXVuYnZ1TGJyZXRYcURma2grTnlINjdSbWgzOTREa05zelFtN3ZJYWhKWm9UOEJ1YXVvTkVCQUh1Nm5zdDBlT2o2a2t5SE5qcVdQWXJwNE5EMGhkNzlkVVNqUTBGbDVQWU1rZHQ3aEo3TGRMZ0ZXa1YrVDVQcDRJenBYOGp2NWtTL1BVUDAyMDJQM0o0aGNudVBRRTB5UStRM01HZHhaVFl3WTI2SFg2NmU5bEhkWklFV056cWFQWlc3SGt3REhWczR4d3FOamdYanlPM1pRRzQzcjhNdjkxN3krL0VodjVzTi9mWnNJSytiRWJrOUc4anQ1a1ZOOHZpUjM4RGN3NVhad0F4bEw5TXoyNHY2Sm9YSDQyT21mVVBYdDN0WGVkem9XRENHM0o0ZDVIWnppaS8zWHZMNzhSdlA3NTR2K0hNYkhRdm90MmNML1hiekliZG5CN25kbktoSlpnZjVEY3c5REdZRE03RDhJbDhVcGxySm5HYXp3NlVuWjF3cm80dWNRcTdCeU8zWlJXNDNsK1VYK1NJVjlWSHllM2E0OU9UMmpENUdmamNXL2Zic290OXVIdVQyN0NLM213czF5ZXdpdjRHNWhjRnNZSnB5cTd4dFVadk9rK25sa3NKR3g5TUtUQXJNZElJeWVtOXVsYmMxT3A2NWl0eWVmZVIyOHhqUGJ6TzlXdVQzckRBcGtPbFk4cnR4NkxkbkgvMTJjeUMzWngrNTNUeW9TV1lmK1EzTUxReG1BOVBRdmRMYlBkVjdMZERmTnpxV1ZoUUUra0JSK2xEM1NtOXZkQ3h6RGJtOWU1SGJEYmJLMjhqdjNZZjhiZ3o2N2QyTHZHNGNjbnYzSXJjYmpKcGt0eUsvZ2JraDArZ0FnRDFKKy81NnVhVDNpYitnN3g2bU1KRGUwNzZmQ3BLdWEzUTRjd201dlp1UjJ3M1ZKNzFZQWZtOTI1VHl1Mk0vL1Y3U054b2R6bHhCdjcyYjBXODNETG05bTVIYkRVVk5zcHVSMzJneHYvdmQ3OW9lZlBEQmw3djcwOU0wdmVINDQ0Ky9yZEV4TlFPdXpBWnFsUDJjN3hXNDNtWWFlMENIbDc3dytKWC9MRTNhSzVUT2liN0NmR2YxUW03dlB1UjI0MlUvNTN0bHBIUEo3OWszTWI4RDA5bmtkMzNRYis4KzlOdU5SVzd2UHVSMjQxR1Q3RDdrTjFyVmd3OCt1SytraTh6czQyRVkzbkRqalRjK3E5RXhOUU1HczRFYVdaZmVhTkxSMjErWHZ2RDQ3Zkt6TkIwYmpPajBCb1V6NTVEYnV3KzUzWGpXcFRkS09uNzdhNUhmczZYQ3ovTDU1SGQ5MEcvdlB2VGJqVVZ1N3o3a2R1TlJrK3crNURkYVZWdGJXN3VrSjJuc2JvNkRKRjF5d3cwM1pCc2JWZVBSZHdJMTZGbmxoN1ZKdnpacEwybnNyNzU4ZUdaZitjL1ZwYitNWnZUc2diZllYWTJNcWRXUjIvVkJiamNHK1YwZjVIZDlrZGYxUVY3WEg3bGRIK1IyWTVEZjlVRitvOVhjZlBQTkI0K01qTnhidnN6ZGYxc3NGczk5eFN0ZTBkK291QnFOSzdPQktTejdySGUxU1JlUEZ4NFNoY2Z1WWp0Ly80VE1pSzQ0NUt2ZTJiQ0FXaHk1WFQva2R2MGRzdEk3eWUvNnFKVGZ5ejdyWFEwTHFJWFJiOWNQL1haOWtkdjFRMjdYSHpWSi9aRGZtQXZNN0lnd0RLK2R5MU9PTUpnTlRHSHhBcDFrMGhFUzg1clZ3MDQvWTFPMHp6YWQyTUJ3V2hxNVhWL2tkbjN0czUrT0piL3JaMkorTDFtZ1V4b1lUc3VpMzY0dit1MzZJYmZyaTl5dUwycVMraUsvTVJlWTJUSkpsOXg0NDQxOWpZNmxFUmpNQmliUit4bWZiOUtyWEZvMGsvMWY5d3pwdmMrdHZLNHpJM1hWOEpXcDhpbXRkZjlhdjZxZEp4TklSejlaK3Z4eDBvb25Wbit2SjZ5UVBuNlVkTklLYWY4RjAvczVUV0tlQXIwcXQ4cWZNR3RIaEtUSG45dDQzTWp0M2FqM016NWYwcXZKNzRhWkp5ZS9aeHY5ZHNQUmIrOG01SGJEa2R1N0VUVkp3NUhmYUdXeHBLLzk1Q2MvZVU2akE2bTNUS01EQUpwWnVGQUh5M1c4U2VhbFArOWFEZmVFN1R0UCt1UXhVclRmMk92Ny9pSjllODNPMi96azlMRkI1S2xjOEN2cG1qdDJYZjZmYjViQ1didy83UXUzU2xjV2RsMys1Wk9rWjVTZUE5MGVTbSsvb2ZMK0x6cEUrcXVEcGVPV1MvOTluL1R1SDgwc0RwUGtYcHJ2ekdUdWV2bW9hNFdrVzJkMlJGUXkwOXpHekpIYjlSTXUxTUZtZW8zSTc3cXBrTjlIa2QremkzNjcvdWkzNjRQY3JqOXl1MzZvU2VxUC9NWWMwemM2T3ZxdEcyKzg4VFhISFhmY25NbHhyc3dHcW5JejZlTW16UjlmVW12aHNXbG81NEhxOXgwcFpmZmJlWnRnRm91WTlZOUo5NWUreG8ya081WTl2SFhIOHMzRE81WVBqa3g5N08rVURjSS82MEFwdC8rdTI1aDJETnhMMGkvL09PMjNzUFB4YktmdkYvMS85dTQ3UHE3cVR2LzRjKzVJY2kvWXVHRE0wa3d6dUVnaTJRQWhFQUpJbUpaQWNCSkNDZ1F3aENTYnZwdE44K2FYdmlHVkpKanFBSUdBWVVNSEE2YjNZTWsyeGpRREJvd0w3bDJXWnU3NS9YRm1QRFBTU0pwKzc0dys3OWRyN05HZE8zZU9QSStQanI1ejd6a1JvKzhWZGtTa3l6L2JLQXpaTGdlWGIwbERFbHZJZDNsMHl2ZGc4bDFNOU50Qm9kOHVOYklkRkxKZERveEpna0srMFpmRXB4eTVzaS9Ob1UweEcrakdwTXQxdERFNkpaL250c2VrNzgrVDJxTHU2eHBQK3VYeDBvajRjbGlENjZSK2tlVCt5emRMcjYxTDNySXBNcWM2NS8ra1UyOTB0MWo4RS85WDF5YTMvZVN4NUw1L1c1RGNmdC9Tek1lcml5UnZENzBwcmRudXRtOXBsL1lia1h5c050NkROSTZUaHZaTFBuL0ZGbW4vM2JyZXh1ZDdjWjNSdFBxLzJHUHlmRFk2S1NUYktES3lYWFRrTzBUSWQ5R1E2eEFoMTBWRnRrT0ViQmNkK1E0UjhvM3FOMW5TRlgxbHloR21HUUV5c2RiVVhxRXZTNnFWZGwyaWxKTzNOMGwvK1pmMHpmaWMyUU5xcFFOSFNzOHVseG82bmQzODdRZWtwZXVUWC8vbFpIY1d0SlRkU3RjM25KRmM1Q0l4OWNoQnUwdDNuZTN1cHhiT3Z6QlZPbk9pdXo4c3BRQ2RjT0JJNmNZek03L09rRHJwUDQ5eU4wbDZmNXMwN2U5dWFwRlV2Mi9PL1B3M05raWZtdFBydHlQSi9YdGJ1ZS9mU0hYeTlDMVorN2lNWWMyVVFoUWgyeWdNMlM0bGEyb04rUTRTK1M0Qit1M0FrZXNTSWR1Qkk5dWx4SmdrYU9RYmZkQ1VXQ3gyOTl5NWMwOXJhbXA2T3VqR2xCSm5aZ01aVEoybENjYTZGYWVsN0FyS21meGpzZlRLV21uaGF1a3p0N3BDdGlTZFBTbTVUNGN2dmJlNSsyTWN2cWM3bzNuc1lHbTMvcG4zR1R2WUxicVl1dkJpclpmY2xqZ2pYSElGNmNUMmdiVjVmbU1wQnRaS3grOVgrSEV5U2YxM04wWWZiUGlMOWkvTksvVWR4Y28yQ2tPMlMyUHFYN1UzK1E1ZTUzeFB1a0lIQmRhWUtrQy9IUTcwMjhWSHRzT0JiSmNHWTVKd0lOL29nMFphYS85YTdWT09jR1kya0luUmtaSkdTVzd4Q0NtL1Q5SjlLMzNqZm1uZERuZGZrbVkwU29lUFMrN3oyREpwUnpUOWVhblRqSHgwSDNlVHBPc1dTbjk4enQwLzV0cWVCMFhYblNIdE85emRmMkdGYTBkUE92eGV2NTJNcGgvcXBrMlIzUGU0TTVaOHJOWnpVNndranQ4VzdmcjhucVQ5MjFzTnRiVTZRbEkzazZNZ0swWEtOZ3BEdGt2RFNJMHk1RHRvbmZOZFkvUlJTYThFMmFhS1JyOGRDdlRiSlVDMlE0RnNsd1pqa25BZzMraWpFbE9PWEhUQ0NTYzhHM1JqU29GaU50Qko0eXhiSytuZkpRMnhrbVFLK3lROU1kKzBKQjAyV2pxL01mbDFoeTlkMWRMMU9hMHJwV1AzNmJyOXhkWHU3N21mUzU4NkpKUFVzNjZuanBYdU82ZjN0djc2S2VtKzE2V2pyM0hUalZ4OXV0dStiS1AwdWYvcnV2L2dPdW52S1ZPUzNQT2E5RDhwODNOLzl5aFg3SmFrM3p3bDNmWnk3MjFJbGJnMExINVozZ0RQNm9oOXJyVnpscDFyMm5JN0VxVGlaeHY1STl2RjF6akwxbHJwZ3lMZmdldWNieU1kdWMrMTlscnluVHY2N2ZDZzN5NHVzaDBlWkx2NEdKT0VCL2xHSDFiVlU0NVF6QWE2R21hbG80eVVuSWc2aDlISEY2ZEs1MHhPMzdacHAzVG16ZExpOTZXZlBpYjk0QmgzeU11ZVM1OHJPK0htbDZTNkdqZHY5cUJhZDhaejFKZGVYdXNlSDFMbkZtRE1WbzJYUEh1NkozVVI5eTN2aUxwRkxCTjJ4cnFlUFM1SjN6b3lmUXFUenY1dFdQTCs4aDZtVXVsUnludGdwU05IdG12ME11bWRQSS9XMXhXVWJSUVoyUzYyWVpLT2swUyt3eUQ5UFdnazMzbWozdzRUK3UxaUl0dGhRcmFMalRGSm1KQnY5RjJKS1VjdWFHNXVmajdveGhRVHhXeWdrNmpSaUlqVndmaytmMEN0Tkx5YnVhMGw2ZEZsMGo3RHBVRjEwb052U3FNSFpkN3ZudGZjVFhLWFI2V2U0WDNHemIyUGh5NDdXZG83WGt4ZXNFcjY0Y085dDMxanl1ZlRYc29MN0QxTXV2Nk1ydnNmdkh2NjErT0hwWCs5MzI3Sisza1hzMU5aSFJ5MUdpa0dIM2twTk5zb0liSmRzS2pSaUlpdlNmeXlHRXI3UjMzeW5RLzY3UkNqM3k0STJRNHhzbDB3eGlRaFJyN1I5MHlXZE4zY3VYTXZiR3BxZWp6b3hoUUx4V3lnazBoTXh4aFB1ODVqTHZiY1pqODhKam1GeUJtSFpQZWM5cGgwNU5YSnIxZHRkWC9mOUVtM09HUW1xZE9RVEJvajNUSzkrK04vOXdIcG1lWHAyMUtMMmYxcnBFTTZGYTRsNmZxRjB1ZW1KTDgrZUhjcFlxU1lsVVlOVEJicU4rK1UzdHZTL2V2M3hKaTB1Yzc2ZVZaSFMyck43Mmg5VzZtempkeVE3ZUtLNTd0ZjRtdnlIYXkwZkV0MW5zaDNQdWkzdzRWK3UzaklkcmlRN2VKaVRCSXU1QnZRUWRiYS82dW1LVWU4b0JzQWhJNm5Vd3A1K2wydlNsKytSL3A5R2FiWkgxRFQvUzIxR0IweFBlOGJ5ZEFUZUZrTXV2NjJVSnE5UUxxNk5kbWVRMGE1KzQwcGkxd3VXSlgvOTlpWk1UcXhlRWZyWXdyTU5rb1FnakFUQUFBZ0FFbEVRVlNMYkJlSWZJY2ErYzRUdVE0MWNsMEFzaDFxWkx0QTVEdlV5RGY2cUpIVzJpdnZ2Ly8rbzROdVNERndaamFRYXFhdE1kSkhDem5FOHMzdUZ2TzdmL3psdFc3ZTY4RjEwc3F0bWZmYlo3Z3JEa3RTVzRiNXFqdjd3M1BTM0J6V1pmNi9UN2t6cnJ1VHVvRGswKzlLLy9tZ3UvL291YTQ0bm1qWFpjOUxCNHlRdmxUdnRoMi9uNXNiL0xoOWs4K2Z2eUw3ZG1YaEdNMjBOWnBwc3ZoWHdTNUZ5RFpLam16bmkzeFhBdktkSzNKZENjaDFQc2gySlNEYitTTGZsWUI4bzYrYUtPbkthcGh5aEdJMmtHTHluanBDdm9aSXUxWThMcnJmUHl0OWJGL3BQejhzMVViY1hOYkxOcWJ2YzhqdTByVWZUMzU5VFJZWFFWMTh1SFJoWS9idDZLbVFMVW5EVXViOTN0am1Gb0NzOVpLRmJFbmFHZi94Ly9wNmFVT2J0RnQvYWRvQjBqOFdTMGY5bTN2TXQyNXU4RUlrVnFFMjd2N2d5WHZxaUVYU0U0VWR0VzhwUjdhUk83SmRIT1E3bk1oM1ljaDFPSkhyd3BIdGNDTGJ4VUcrdzRsOEE3c2NaSzM5NTl5NWM4OXFhbXA2Uk1rbFVpdEs2SXJaRHo3NDRMQm9OUG9oei9QR0J0MFc5RDNYckY1MzJ0SWRJOTBYaVo5MlJiVG5FRmZjL2NZUjBvZ0JidHVsVGRJWC9pbHRiWGRmOTYrUmZuS2NWQk9mK3VPTkRhNDQzSnNsYTdvV3hYdHl5b0hKMThoa1RNckNsT3QzSk51V3NET1czdXM5OHBhYkEzekVBT215YWNrNXUrZXZsTjdmbG4yN3VwWHlmaHhZdCs1Yi96dDM3bjVGT0dxZlVlcHNvd0JrdTJEa084VElkOTdJZFlpUjY0S1E3UkFqMndVajN5Rkd2bEdCT2pvNk1xeGVWckFSMXRvLzNYUFBQUmVmZlBMSkZYbUdkdWlLMmJGWTdHUkp2N1BXamc2NkxlaDdCcGoya2gxNzNCQnAxcW5TekVlbEh6enM3a2VNdFBjdzZZcFRwYS9kSjIxcmwzNS9rclR2Y1BjYzMwcS9mRUtLZGpObFNhcTEyM01yWnZmMjhWdGk3bXRKV2hGZnZER3RtTjNwb3F3Ylg1UStjWWdiSCt3elBMbjlwaGV6YjFPMitwblk2ZGJhMDR0LzVPcFZ5bXlYMnVrSFNUTU9kL2MzNzVRK2ZXdm0vYWFPbFU0K1FEcGlMK21MdDd2L0U1V0diT2Vua3ZNdFNiZWM1YWFka3FTLy9FdTYrN1d1K3d6dkw1Mnd2OHY0Z2xYbFdaZWgyTWgzYmlvNTEvVGI2QW5acmd4a096K1ZuRytKTVFuUWgweU1SQ0xYM1gvLy9lYzNOemMvRkhSamNoVzZZcll4NWdCSkZMSlJkdFpLNjZNRGQ5MHZwbjQxMHVXblNHTUhTeE5HdURPdC8vQ3M5TTBqM09NSGpuVFRpcXpkTGsxS1NmOXZuNUZhczF3ODhmajkzSzFZRGt0cHgxc2IzTi85VW5xTXp2TjRMOXZvNXRZK2FxL2t0c1h2UzQrL1hhUUdwWnpWc0xaamtLemxzcjFzbFRMYnZSazdPRDBUbWJUN2J1SFU3Z3lzazBiSHJ4U29pMlRlWjhRQTZVL1RrdlBNZi90STZiOGVjaCtzWEhWYWJtMys2ZVBTbzh0eWUwNUJ5SFpCZ3N5M0pIMTBuK1NWTnQxWnVGcGF1cjc3eDBjUFN2N2ltTHBlUWFvdlRKRStOOFhkUDNoMzk4dmwwdlhTajQ2UlBySjM5dTE5ZDdOMDd1M1o3MTh3OHAwWCt1M2Mya3kvWFRuSWRtNXRKdHVWaFRFSll4S2dWR3k4VXpIRkRlM2VrbTZ1eENsSFFsZk1Cb0t5emE5VnV5M05mNGtCTmRLQUllNysxTEd1bUgzamkyNmdrSmpuZW8vQjdwWnd5MHZaVFMrU2NQa0xicXFQYlAzdEU5M1BtejE1akJ2d1M2NDNXN0xHM1UvZGYwZW5ZdmJZd2NubkpFUjk5ejF1TGNJSkNxbGRkcnVOYUlldDFVRFRVZmlCKzRCU1pyczNFMFpJMyt0bHZlU3Q3VDMvNHBpTjlUdWtHeFpLRjhUL1B4Mi9uM1Q0T0duRERuZjJTQzY2KytXMFZNaDJZWGI0TllIbFc1TE9hM0RySFBUazBtZDYvc1V4RzljdWtENStpRnM4dU1hVHZuT1VOT011YVZCZGJobmYyRlpZTzNMVk9kL2JZclVhWEVPK2UwTy9uZHV4NkxjckI5bk83VmhrdTdJd0pxbXNNUW41UnFVcGNpRTdZWVMxOXJKNzdybm5va3FhY29SaU5oQzNMVmFuRGo4K2lYUVIrb2hNZzg5dEhkSnRTOXg5ejBpdnJaTTI3WlNHOWV1Njc4Nm9tNExrN1UzWnZkNUZoN3RiTVp4MlVQTCtLMnRkdXlVM1lFblludkp6LzVEZHBkODFTN3NQVEQvTzFMSHVqUE92M3llOXQ2V3dOaVUrSWpTU1l2SzBKVnFuZ1hVTVBySlI3R3lIeWIyZlRRNmFmLzZFdEtVOW1kTXZUcFYrODNUWEQxNHlHUkRnVDBPeVhaanRmdlhtKzh4RHBHOGQ2ZTYvdVVINis2SmtQOSt3aHpSbGpQdFowVnZHYXp5M2dHOFFPdWQ3YzZ3Znhld3MwRy8zZmh6NjdjcEV0bnMvRHRtdVhJeEpLbXRNUXI1UlNVcFV5RTQ0eFBPOGlwcHloR0kyRUxmTjc2ZW9MZDVQMWtNN1RaYXpvVTM2MnIydWlIMWhveXNZZHo2VE9kWG40cGR2dmZpKzlQeDcwcUpWMHFMVmJtQ2N5WTB2U3MrOG0zMzdmdE9VWEtReDFkN0QzT0tRQ1V2V1NPT0h1dnRuSFpyY3ZySE5QZis4QnVuelU5SUhKYWxybmV3N1hMcjVMT21HUmRKMUM5T0w0UG1LV1UvYi9EcEp4Vmhac3ZvVk85djUydEl1elYvaDdnK3NsVDY0Wi9LeDVnblM5eitTK1htcEM1VU83eTg5Y1o1YlZQVE1tOTJIUm9rUGpuWjB1RG5hRy9hUWJsM2lMc3VOK3RMUjEvVGV0b2Mrbi92WlVxVkF0bk8zUFZZYmlueExycjllRjU4WGRlS281S1hva3B1RGNvOGhtWitYV3JqNHhoSFNWLzlkK3RXVFVzUkw1cnMyNHE3V09lVkFkeFhPYlM5THl6ZTd5NFgxU00vdG1uNm85TjJqOHY2MmlpWm1QVzN4KzBuYUduUlRRbzkrdS9lMjBXOVhKckxkZTl2SWR1VmlUS0tLR3BPUWJ5REpHRk5SVTQ1UXpBYml0a1pyRlZYOEozVHF4N1pGc0hxYmRNdGk2YktUTTUrRkxia3pzSmV1bDQ3Yk4vMWxKNDFPenFOOStRdnUwc1hQeCtjb1N5MkduM1JBYm5PVXBaNDUvb09QdURtd04rMlVycHlmSEtoMytOS1duZEx0bis3Ni9EWGJYSkU2VWVoT2VHV3Q5S05IcEpuSHVvR1Q1S1luT2IvQlhkNzU3UWV5YjJOM1l0Wm9XNnl1OXgwaHFiVFp6c1h5emNuM2Y1L2gwcTNUazQvVmVObWZpVFNncHZ0OXI1anZzaDB4N2dPV25zNzhzT282OTN2UXlIYnV0dnZoeUxja1hkMGlQZm1PdS8vemowa243cDk4YkVCdGRobFA1TFltUTNhM3RrdG4zSno4SUxLMzQzWDQyUzBnWEM0dTM5MzhFRVFhK3UzTTZMY3JIOW5Pakd4WEI4WWszUXZubUlSOEE1Mk1zTmIrOWY3Nzc3OGs3R2RvVTh3RzRxS0t5Qlp4dEhGdHEzUk1mQkdPR1hkSnE3ZEswdzdzV3N4ZXQwTzZmcUg3ZER2cXU0THZSWWRMeCs2VHZ0OTdXNlMvTFpBK083bHJBVm1TZHV2dmJ2bElUQTh5dU0wTmV1YXZsQnIza081N1hacTcxRjBhbWNxM2JycVVMZTNTWnljbHR6Ly9udnZGWUh1SGROSGQwbStiM0J5Qmt0djIyMmZ5YTE5WFJsRmI1a2tFSzFpeHN4MTJ2MjlPUDhPcU8rMHg2Y2lyUzkrZTNKRHRYTVg2V0w0bmo4bCtBYkhMbnBkbUx5aHRlM0pqMU82VDcyelFiMmRHdjEzNXlIWm1aTHM2TUNicFhoakhKT1FieU9oQWErMVZZWjl5aEdJMkVCZXpubUpGdkpBaVpxVWZQdXhXc2w2KzJXMzczVFBTWmROY01iaDFsVnRnNW9FMzNBQTJZZWw2VnhEZWQ3aDAvUDV1VmVvRFI3b3pwanQ4NmFFM0MxKzBvenVKVDh2LzhLeGJoZjNQejd2cFJOcWk3aFA1YlIzU081dmNvall2clpIZTJpaWROTUdkZFhMNUMyN1JTai8rYjdpOVEvcnlQZTRzOGhtSFMzOTlRVnBSeUx6WktXYzMrRmFodVlTdkVoUTcyNlh3NkRMcFUzTXlQM2JTQWNrUFZMYTBTK2ZmRWE0ek93cEd0Z3NTdFNiMCtaYWtTKzdwL3F5OGF6NHVEYXFOMzI5MUh5Syt2ODFsditKMXluZE01RHNiOU5zaFI3K2RON0lkY21TN0lJeEpRbzU4QTFtSlR6bHl5MzMzM1hmT2M4ODlkLy9NbVRORDk1T09ZallRRjVXblhkZUJGZWtEOVdVYjA3OStkcm4wemJsdTd1dmVWbTkrYTZNcllGODVYeG8zUkZvVm4ySjArZVprY2J4VWxxeVJMcnpUblRVdVNSL3VabjYvN1IzU2Y4OXppNENzMzlIMWNkKzZUK0FmWGVhSzRBVkpmVStNb1NDU2cxSmt1OWkyeHVlQ1AyZXl5MHpxcGJiclVySVY4NlUzTm1SLzNJZmU3SnJOc3c0TjJUOEQyUzVJMUE5L3ZpWFhCeDR4WGhwVTUzS1p5cWI4NHJ0MmUvWVpYN1ZWZXZ6dDlHMFRSMG1IamM2OGZ5QTY1YnVEWHh5elFyK2R2bzErdTNxUTdmUnRaTHU2TUNaSjN4YjJNUW41Qm5xMG16SG1keC82MElmYUpZWHVERzJLMlVCYzFQZmtsMkhVMGZtSGZEWUtPcU01VDlrT1hGNVkwZnMrbll2NmhiSldpdm9oSGlHR1RMbXkzWnY5ZGt2T1NWbmI2YXErZjk5VCt0R3gwcGhCMHA1RHBCLzJzbmhNdG01WUpDMStQMzNibVJQZC9KVmhSTFp6RjFNNDhpMUozenZhTGZvbFNhTlNGbG9hVUNQOTZCaTM4RzliMVBXSnhiakM1cTJOMHErZlN0LzJwZnFRL2VLWXdscDNWaVo2UjcrZHZvMSt1M3FRN2ZSdFpMdTZNQ1pKM3hiMk1RbjVCbnAxb0tUcjU4NmRlMTVUVTlOOVFUY21GYjlSQUhFeGViS1dIMmloWmJYcjBqQXJ3MlZoT1FoTHR2dEYzQ0pMK3d4M3Z4eW1HbHpuZm1tVTNHV01weDlVbk5jY1hDY043NTkrQ3gyeVhSQS9KUG1XWElZVEdVOWNvaXU1S2FJTzJ0M2Q3MThqL2ZKNDkzZWhhcnl1K1M3R2NZdXFVNzQ3ZlBLZERmcHQrdTFxUmJiSmRqVmpURkpaWXhMeURXUmxyTFgyK3JsejV4NFpkRU5TaGExN0FRTGpXeFAwb3RQSWtwVkNjOVpESmFpRWJNOTd5MTNtZVB4Kzd1dnZIQ1V0WEYzNFdmMlhUU3U4YmVWRXRuUG5XNFUrMzFGZm12bUlkUDBaN3BlOWZZWkwzejFLK3NsamhSMzNBK09raHo1Zm5EYVdnNVhrRzM1eHpBYjlkdVdnMzg0TjJhNGNaRHQzakVtSzA4WnlJTjlBNzZ5MU1zWkkwbERmOTQrVDlIVEFUZHFGM3lpQXVJanhsUmhlcDN4b2k3QXdTcHVDempPOFE5a0tTN2JmMkNCOThoWjMrMXFHaTVSKy9aUzBlYWU3Mzc5Ryt0bkgzQ0M3NnBIdGdrU01EVVcrSmVrWFR5UXovdVE3NlkrOXZsNjZmbUh5NjlNT1NoWktxbHJuZkN0MDY4ZUVFdjEyeU5GdjU0MXNoeHpaTGdoamtwQWozMEMrdGxocm53aTZFYWs0TXh1SWl4aGZucEZiZ1Ryc0g2bjNSU252aVpGVkRRV1JySVVsMisyeG5zOXFXcjlEK3ZQemJvNC9TVHBvcFBUbEQwaHJ0dWYvbXZjdmRZdlhwUHJzNUpEOTF5YmJCZkVVam54TDB1cHR5WXh2NytqNitGVXQwb2tUa3BlMC8vZlJia0hnZkszWUlqMzhWdnEydzBaTFU4Zm1mOHlpNjVUdldrTytzMEcvbmI2TmZydDZrTzMwYldTN3VqQW1TZDhXOWpFSitRWjZGajhyZTZPazg2Wk5tMWJnOVJ2RlJURWJpS3RSNGt5UlVBMHBrWUV4VXEzSDRDTmJsWlR0MjE2V1RqM0lEWDdYYnBkYVZrcDdEY3YvZVA5WTNIV3hwYzlNQ3U5aVMyUTdkelc3em9JSzZadWFZbWRNK3ZXVDBoOU9jbDgvK1U3bVh6Q3o5ZlltNmZmUHBtLzdVbjNJZm5GTVFiNnpSNytkdm8xK3UzcVE3ZlJ0Wkx1Nk1DWkozOGFZQktoc3hwZzNyYlZmYTI1dXZpZm90blJHTVJ1SVM3M3NNWWp4eDltVHBFUGlpM0g4NGJtdVoyNTA1MFBqM2R4bkw2eEkzLzd0STZYajluWDNiMXNpWGQyYS92aGhvOTFLN25lK1dsaTdlM0xZYU9ud2NlNyt5MnVrNTk0cjRHQW05YTVWaEUvU3N4WjB0blAxcXllbHowMXhmMi9hNlg3Unk5YzVrOTNaVmFtOHNQMGJrTzJDVkZxK24zcFh1dU5WNmNtM3BVZVdGWGFzZmVQelhLYWFPS3F3WXhaZDUzemJXSEJ0cVNDVmxtdjZiZnJ0YkpIdDlHMWt1N3BVV3I3Ny9KaUVmQU05MmVqNy9uZTJiTmx5ZjlBTnlZUmlOaEJYWTN4NXllV05uVHdISWJ2MXNIcnpxcTJaNTA5ckhDY2RzN2U3ZjNWcmRzWHNRMGRKLzN1aVc1SDkyZ1hTckJmY3dpT1NOS3lmTkRxK0V2dVFmdW5QYTlwZit0R3g3bm1ENnFTYlhreC8vTHg2TjNkYXR0N2NJSDF6cmpRZy9qMUhmYmRTOXVIanBLOTgwRzI3NWFVQ2k5bWRMd3Zqay9Tc0ZUUGI1ZkR5V3VtLzV4WG5XQlV4L3gvWkxraWw1VnVTL2wrUkx0SWJPMWlhZm1oeGpsVXlURE9TbDByTE5mMDJ1YzRXMlE0NXNsMlFTc3UzMUxmSEpPUWI2TllxWTh4NXpjM05HVmFWQ0FlSzJVQmNuVmU4VDlLLy94SHAySDB5UDNiOGRkTEd0cTdiODNuSm8vNHRXVUQrVXIzVXVJZjBnNGRkd2J3N0YzL0E3WnR3MmtIUzdTOUxPNkxKYmJ2MWw4WVB6YjRkMnp2Y1N0aTNUbmRmUC9CRzhRYittUmhKZFlheis3SlZ6R3dYNHBEZHBlY3VDTzcxS3dIWnpsMU5pTTZDK20xVDh2ZWswSjF0RndKR1VyOEkrYzRHL1hibG9OL09EZG11SEdRN2Q0eEpLZ2Y1QmpKTFRDM1MxTlFVMmtLMlJERWIyR1dBYVZldDU2dXRURC9UQnRlbGYxMGJTZDRmV052MThhM3RYWTl4eFh4cDVWYTNZRWV0NStZays4TkowbWR1emZ5YTN6b2kvZkxJaDk2VVpqNHF0VVhUOTlzZWRRWDNmalhKWW5sYk5MbmY4UDd1YjkrNmxkNFRxNzJYVk1vZ3pKT3ZnVjRCazdyMU1lWE9kay95bVJkeTVJRDhYKytpdTZXWDNzLzhXT29WRXFuLy8veE1sMDZVRXRrdVNIK3ZJelQ1enVlWHhmNDFyczlQeUNWK3o3MG5mWHR1OTQ5M3hFODRxdlh5TzM1UmRNcjNvRWlHSDJib2duNDc4MlAwMjVXUGJHZCtqR3hYQjhZazNUOGV4akVKK1FhNjJPRDcvbGVmZSs2NVVFNHRrb3BpTmhBM3BLWmROVVcrL05sS3V2OTE2WUNSMG9RUnllMTFFZW5STDNiL3ZPcyswWFhia1ZlN2xkYzd1K3RWNmUyTmJyb1JTZnJ1QTkwUGZQKzIwSjNOdmVkUTZiTG5wZXNYWnQ3dnIvOXl0MDlPbFA3cncyN2IxYTNTdGZGNXQ1LytrdnNlMW02WHB2M2RiZHRuZVBmZlQxR2tYQlpXNDFrTmlwU2pnbDRkU3BIdFVqbDhuRFNremcxNE8yTFN1S0hTR1lja0g4OTBWVU5uRDc4bHZiSGUzVisrT2YycWc3cUlOR20wKzJBbUZzL1VFWHRKZzFJRzdwdXllSTJpSXRzRkdlUlZUcjUzNisrbWxHcVB1WHhIUExlNFdPb3ZuTDNsNy8xdHlhbWgzdHFZbm0vSnpWazVwSjg3dm0vZC9WTlRwbzBLT3Q5RHlIZFc2TGVUajlGdlZ4ZXluWHlNYkZjZnhpVHBqNGQ5VEVLK2dUU2huMW9rRmNWc0lNNE5Qb3I3TWJwdnBSOCtJbDNZbUY3TUx0U1BqNUVtams3ZlpxMGJmUHc2WHRRZU15ajUyQ2tIdXNHeDVENXhiNHU2YmFjY21Oem5sYlhTangvcC9qVnQyVDg2NzU0blg0TTV1eTlycGNoMlBsNWZMLzFIL0VmaitLSFNGYWQyM2VlWXZYdGVYT250VGIyL3pxMUx1bjhzNXJ1ckY3cWIwejVtM1J6d1FTSGJ1UnNZNlFoRnZpVjNwY3Z6OGJVQi92UER5WFVRRW1KVyt2bkhlajViNnUyTlBiL0dpaTNTcGM5MC8vaXgrMHFYZktEN3gxOWIxL1B4UzhtVHJ5RmV1WDl6clV6MDIwbjAyOVdGYkNlUjdlckRtQ1JkMk1jazVCdVZ4Rm9yWTBvMlo5RHJzVmpza3BOUFB2bkJVcjFBc1ZITUJ1SUdSRHJVTHo3NE1DcmZaVStydGtwTDEwdUhqVTVPMy9IQ0NsZHduakRDTGFiUjJiaWgwdjY3WlQ3ZWlBeVhQdzd2bnp4MlF1Zm5iOG53d1hUcTRLYnNsemwya3RwdjkvZWk2bStpM2UrTU5FRmxXM0svcUNYTzB0amE3czdna055bHZZa0I3UGFVSy96bXIrejVGOGNiRnhYWUhpc3RmdCtkYlpYSmZhOUw2M1lVOWhxNUl0dUY2VytpZ2VWYmNuMTFJdVBydGljei90WUdhWTk0LzcwaG5xbk5PMTEvZitESXpNZWF2MUo2dGNCZjdCYXM3TG10UFJWV1NxRnp2Z2Q0NURzYjlOc3A3YUhmcmlwa082VTlaTHZxTUNaSkYvWXhDZmxHcFNsUlFYdUQ1M2xmZi9iWlowdTQ2bG54aGE2WUhZdkYzakxHckRmR0ZQRThWcUIzUnRLSW11MWEzajZzcksvNzdITHBwNDlMbDUrU0hNeis1REgzU2ZmM2pwYk9QS1RyYzNaMFpKNURXM0x6WEtmT1JaWVFzKzU1M1VrTTNnOGFLZjJ1MmQxUG5UUHR2SHJwMDRlNSszWHh1ZnhHRHBUdS9heTdmM1ZMOThjdUJxdmtOR2NqYTdhcGRCOUtWcCtnc2kxSnp5eVhqcjZtNi9hVlc2V3piK3U2L2VVMVhiZEZmVGZZdnFyRkRhd0wxYnJTWFZZWjg2V2RNZmRCenZ2YnBFZVdTZjk0c2ZEajU0cHNGOGFZNFBJdFNSZmNtWG43WmMrN1cyY3ZyKzM2aStQNkhkTFQ3MHFYUGwxNGUxNWE0eTRacnZIYzMyM3hOUkJlWGVlbWxpcjNXWDdrT3ovMDIrbm90NnNIMlU1SHRxc0xZNUowakVtQTRpblJXZG1yalRIbm5uamlpUlV4dFVpcTBCV3pQYys3MnhpejNWcTdaOUJ0UWQvVGJzMEprazRPdWgyeFhxWmErM3FHNmZqNzEwaG5UM0pGNTB6RjdJaHhjNW5kODVyMDRCdlNwbTZtQ0t1TlNLTUhkZDArdUs3cm9wUVJrOXkzcm95OWlUWGUvWkpDdnloQm1JUWwyNzFadlUwNmRyYWIxc2EzN2tPWVRIUEZKeHgvWGU2dk1XdSt1NFVSMmM1UHBlUmJrbjcxcFBTN1oxekdZOWJOSXhucjV0U3RXMTV5dDF5MHg5d2FDMkZFdm5OVEtibW0zeWJYdVNMYlNXUzcrbFJLdmlYR0pDTGZxQXdqSlAyb0JNZDl6Ump6bGFhbXBvcVpXaVJWNklyWnpjM042eVhkR25RNzBEZlZYMjViUFZPOHdZZVJOUDFRNmREUnZlNnFtcFFDZEVjTzY0Wk1IQ1dkdUw5MCtzRnVrWnFFblRHcFh5UjkzMG1qM2UzYlIwcFB2aVBkL1pyN081cnllbTFSNlkwTnJ1MzdwVXhGOHVhRzVLVnkrKzNtSG8vNnlma0NON2U1TTFza2FVT0pwMFI5YWV1b1h6Vi9ydm5SMHI1S2RTbDJ0a3VwdTZzTytnS3luWjlLeW5kN3JPZGlTRFVqMzdtcHBGelRiNVByWEpEdHlrQzI4MU5KK1daTVFyNFJmdlBtemR1N282T2oyTVhzRGRiYWIxVGExQ0twUWxmTUJvTFV1a3BQTjQ3VkRoa05NSEtmVWhkeU5ZZG5wTzhlbGQyK3RTbUY1N1plcHU4NmNLVDB4YWxTL1I3U3FJSHBqN1ZGcGQ4L0swMFpJNTEwZ050Mit5dlNPNXRjWVgzc1lGYzRQM1lmZDl2WUp0Mi9WSnJ6a2l0TUwxMHZmV3FPZFB4KzBpK1BkODkvWjVNMGZVN3lOWjcra3B0cVpQME90Mi9DL1V1bEFiVnVVRFN3MXMwRG5oQXRjR0h2WFcrRDFZNEZucDRxN0doOVQ3R3pqZUloMjRVajMrRkZ2dk5IcnNPTFhCZUdiSWNYMlM0YytRNHY4ZzFJMXRxM2pUSG5uM1RTU1E4RjNaWkNaSmlNQU9qRFpwcW9wRWVDZU9sQjhmbXByZElYbjhsaytXYXBvVk1oMjdkdW9aZ3piM2FMYVhUNHlVL2JON1pKMXkyVVRydEorcStIcElXcms4OGIzdC9OaFQwbVphSEovalhTUlljbnY3NzM5ZXkraHpHRHBVZS82SXJkajUvcml1VUpLN1prZDR6ZVdPa3h6VEM5L0F1aGl3Q3pqZXlRN1FLUTc5QWozM2tnMTZGSHJ2TkV0a09QYkJlQWZJY2UrVVlmOXBveDV2em01dWFLTG1STG5Ka05kQkdUSG9oSTA2VENQMFdQV1duR1hkSnBCN21iSkgxK2luVFdvY2w5VGpsUWFwcmdDc2lTKzhUNGlmUGMvZFM1citkOVFmcnhJOUxEYjdsaTkxVXQwbjk5MkJXcTczdGQrc2RpNmIyVWd2RjlyMHN0OFlWcEVpdTArMVo2NkUxM08yeTBkTTVrNmJoOXBVV3JwZWZmU3o3M2kxT2xmWWE3KzV0MnVyTzJNeG5hVDVwNXJEc2IvSmRQdW9KMVd6VDV2U1JzaUxjeFg2bUxkY2d5T014WE1iT040aURieFVPK3c0ZDhGNDVjaHcrNUxnNnlIVDVrdTNqSWQvaVFiMERyalRFWE56VTFWVVgrS1dZRG5jU01IbzVJTVVtUnhCelJoWXhCRnF5U1BwaXluR210SncxSStaOVg0NlhQbHkybFA1NjZMYkZmeExqNXJsZHRkVVhveElLUmtaU0dYbmk0VkQvVzNmL2ZwNlEzMXFjZjcrVTEwdmZuU2VPSHV1Snp4Q1FYL0xpbVZSb3pTRHIxSVBmY3pvdEYvdlJ4NlVQanBXa0h1R0w4MW5aWHpKYWtSOTZTeGc1eEM0aHM2M0N2ZTh0TDNTODQyWnRPYTVERVlyVmlick04RlR2YktBelpMaTd5SFM3a3V6aklkYmlRNitJaDIrRkN0b3VMZkljTCtVWmZsNWhhcEttcDZlR2cyMUlzRkxPQlRtcHF0Y3AyNkhVakhWeUs0Ni9ia1R4VE9tRllmMWM4VHZYbWhxN3pURy9lNmM2WXZuVjZicS81bmFQY3JUZG4zK2JhMWg2VExuMUdlbW1OYThlQkk5UDNXN28rZlhGSXp5VDN1WDVSMStNTzcrL20xODVMeWdqUVNxK2FEcjJmNTVINnZGSm5HemtpMjBVVnovY1NJMDBLdWkxUTUzeS9TYjd6UTc4ZE12VGJSVU8yUTRac0Z4VmprcEFoMytqYmxoaGpMbXB1Ym40aTZJWVVFOFZzb0pNdFc3VjVhRDg5clJJTnJtOS9SWnE5SUgzYlQ0K1RtaWVrYjd2MzlhNzdTY25wUDBydHlMM2NOQ2JaR0ZncjNYaG05NCt2MnlFMVhWK1VaajJ4ZG9kVzk3NGJNaWwxdGxFUXNsMmdMVnUxZVdoL1BTekxMNDVoWTZWL2tlLzgwRytIR3YxMkFjaDJxSkh0QWpFbUNUWHlqYjVrdlRIbXEwMU5UVThHM1pCaVl3RklvSk9sWHpNN1pmV2tsYllhU2JKdUZlcFMyV093bTdkYWNsT1NKT2E5L2xKRDE3TzFKWGZXOUxLTlBkKzZzM3h6ejg5cmp4WC8reXVFbFNTemE2NjVObDk2WnZrM1RiN25lUGQ1NWM0MnVrZTJpMi9wMTh4TzMrb3A4aDI4enZrMjB0UGtPei8wMitGQnYxMWNaRHM4eUhieE1TWUpEL0tOUHV4Vlk4d240bE9MVkYwUHhKblpRQVlkdmg2cmpXaWxwQU9NeWY5L3ZtZWtQMDJUOWhxYStmRzZpUFMvSjdxL0pYZlc5cUJhTnlYSWdCcnAwaWJwZ2p1bEhkSGtjMVpza1Q1NVMvZXY5NjBqazJkdmI5N3BwZ281WXJ6N2V1MTI2VHNQdUFVWmU3TjZxelR2cmU0Zkh6OVVPaWcrdFVqVWx4NTd1L3Q5dCtRNVgzYnEzSExXYW9Pc0hzdnZTRWdvVnJaUkdMSmRHdEdvbnEycklkOUI2NUx2bU9ZRzFwZ3FRTDhkRHZUYnhVZTJ3NEZzbHdaamtuQWczK2lqbGtpNnFLbXBxYXFtRmtuRk9nUkFKdGFheGxtYUxhUFBTNTFXUDg3Q2IwNlVqdDBuODJQSFh5ZHRiSk5HRHBCK2VVSnlrY2FWVzZXejRrWHFmMzVhR2pYUTNYOWhoZlM5aDNvdlFFOGVJMzN6Q09tdzBjbHR2MzFHdXV0VjZZWXpwVDJIdUcxcnQwdXo1a3QzdnBKYzhERWYwdytWdmh1ZmgzdHJ1M1RzN1B5UDFaM1VmM2RyTmFkbGhqNGxZeGdMRnFMQWJLTTR5SGFKa085UTZKTHZWZnEwWmhxL3ArZWdCK1E2Rk9pM1M0QnNod0xaTGhIeUhRcmtHNVZ1M3J4NWUzZDBkQ3pMNFNucmpURm5OVFUxUGFJcS9oeU5hVWFBVEl5eFVhcy9TK3FRM0EvQVl2VUNSdEpKQjBoL1B6Tlp5SmFrWHp3aHRVWGQ3V2VQSjdjZlBrNjY2WlBTcVFkSi9TTHB4OXBudUhUMkpPbHZuNUN1T1QyOWtIM25xOUtOTDBwYjJxVnZ6WFZGYkVuYWZhRDAvYU5kd2Z3ckg1UU8yZDJkMFozUXYwYmFmN2ZlYjdzUFRQbWVUSGJQR2QvTkdlcVpXSnMyNE91SUdsM0t3S01JU3BodFpJZHNseEQ1RGx6R2ZGUElMZ3k1RGh6OWRvbVE3Y0NSN1JJaTM0RWozK2lEcW5wcWtWUjhPQWowb09GeWU3MHhPa2ZLN2RQMHhKblpNU3NkZTIxeXV6SFNiNXRjZ1RyVjFhM1NYLytWdnUzYlIwcWZQcXpyZm5OZWt2N25vMjZLaitIOXU3NzJ6cGc3MWcyTDByZVBIdVNtTFRsazk4elBlV3VEOU8wSHBIOGJKdjNsNUN5LzBSeTlzVUg2MUp6czlyVjIxOXhtc3RMTkxUUE1wMHZUcXI0cDMyeWpjR1M3OU1oM2NNaDM2WkRyNEpEcjBpTGJ3U0hicFVlK2cwTytVUTF5T0RON2lhU0xtcHVicTNacWtWU2NtUTMwSU9icGw3SnlTekxtc0hESEN5dWt1MTl6dHgzUjVHMTdoL1RINTl6WjF3blhMK3hheUphazN6d3QvZlBsNU5jdnJaR3VuTy9Pc0Y2MnNXc2h1ejBtM2ZHcWRPYk5YUXZaa3ZUK051bjhPNlRMbm5kemFhZnFGNUZhVjBxcnRtYjMvWlZEeXNCalkxVDZYYkN0cVQ3NVpodUZJOXVsRi9QMFMydTFTUkw1TGpPejYxcGViU2JmeFVXL0hSejY3ZElpMjhFaDI2WEhtQ1E0NUJ0OXlEcGp6QVY5cFpBdHNRQWswS01hcTdlc2RKK2tzNHlSc2NydUUvVi9MTzcrc1NWcnBKbVBTai80aUp0YVpPNGIzZS83c3lkY0VmdjhCamR2ZGpSK29mYWZucE9PMmtzYU8xaGF1RnFhOXdGS0lub0FBQ0FBU1VSQlZLYjB3QnR1THU2ZTdJeEpzeGRJdHk2UlBqbFJPbTVmNlpCUjB0c2JwVDg5Ny9aWnUxMjY3L1ZldnNFOHJkN1crejZKOFYzOFVqd3JxN20xUnErVXBrVjlWNzdaUnY3SWR2bkU4LzFQSzMyQmZKZEhsM3hMajlXS2ZCY1QvWGI1MFcrWEI5a3VQN0pkUG94SnlvOThvNDk1MVJoellWTlQwOU5CTjZTYzZFT0JYa3o1cTUwZThUVExTTU5UZnpBV2FraWRtODg2R3hIVGRiSEdVUVBkd29zN29wbWZrNjNkQjBwMUVXbkZsc0tPVXl5ZEJoL2JmT25jQlROTWxwT1RJQmVseWpZeUk5dmxOWFdXUGRtVGJpRGY1WkVoMzVjc21HSCtGbVNicWhIOWRublJiNWNQMlM0dnNsMWVqRW5LaTN5am12UXl6Y2dpU1JjME56Yy9YODQyaFFIVGpBQzk2UEIxcjZSV3lmMUFMTmJBSTl0Q3R0UzFrQzFKYTdZWFhzaVczSm5ZWVNsa1M1MytqYTFlWExsWjl3YlluS3BXcW13ak03SmRYdjVtUFNyeVhUYWQ4OTBlMVcwQk5xZHEwVytYRi8xMitaRHQ4aUxiNWNXWXBMeklOL3FJZGNhWWkvdGlJVnVpbUEzMGFza2xabXMwb3E5WmFkY2tHY3gxVmhvMi9mNjI5cGpPVy8wZGs4WGtKTWdIMlM0ZnNsMStpNzVqdHBIdjhzaVU3eVdYbUJDdHdsQTk2TGZMaDM2N3ZNaDIrWkR0OG1OTVVqN2tHMzNFb2tna2NrcGZtMW9rRmNWc0lBdUx6amVMamZRZFNSMVN5Z0pYS0tya3VtRnFOMGJmWDN5SmVibkhKNkJnWkxzOHlIWXdFdm0yVXJ0RXZrdUZmSmNYL1haNWtPdnlJOXZsUWJhRHdaaWtQTWczK29CRnNWanN3aE5PT09IWm9Cc1NKSXJaUUpaaTIzV1R0WG80OFhWaThRNFVMc08vNWJ5T21HNEtwREY5RU5rdUhiSWR2TmgyM1dTVXZMeVVmQmRQNTM5TFkvVTArUzRQK3UzU29kOE9GdGt1SGJJZFBNWWtwVU8rVWExMjd0d1prN1F4L3VVNjMvZS9mUExKSno4WFpKdkNnR0kya0tVRjN6QWJaVFhMU21zbDVqc3JwdFIvU3l0dDlLMW1MYnJZdkI5a20vb1NzbDA2WkR0NEM3NWhObHBmbDVQdjR1dVNiK2tLOGwwZTlOdWxRNzhkTExKZE9tUTdlSXhKU29kOG8xcHQzYnIxZmJtcmxtWkxtalp0MnJTbkFtNVNLRkRNQm5KZ1BOMXRyWDRocXlJc3ZZZ3VyR0tTZnJGZ2xlNEp1aWw5RGRrdU1iSWRxSmJWbWtlK1N5aWU3OVpWbWhOMFUvb1MrdTBTbzk4T0ROa3VNYklkS01Za0pVYStVV1dtVDUvZTN0emNmRlZ6Yy9PNWZYV3h4MHdvWmdNNW1EL0RkR3hwMTU5OW85OEUzWlpxWkszK3VIbW4vcUNaaHNGZG1aSHQwaUxiQVp0cG91UzdkTWgzTU9pM1M0dGNCNGRzbHhiWkRoaGprcElpMzBEZndGVXRRQjRhWjlsaHZ0VWNZL1F4dzRkQ0JiT1NMNnNIbzFhZjUzS3dZSkh0NGlMYjRkSTR5dzZ6MHZXU1RpYmZoYk9TYjR3ZTc0anBVK1E3T1BUYnhVVy9IUjVrdTdqSWRyZ3dKaWt1OGczMExYU2FRQjdtenpDYmJFemZsL1JxMEcycEJrWjZLMnIwM3d3OGdrZTJpNHRzaDh2OEdXWlRlMHcvRVBrdUNpTzkxZDVPdm9OR3YxMWM5TnZoUWJhTGkyeUhDMk9TNGlMZlFOL0NtZGxBM3F5cHYxd2ZNdEtkeG1qM29GdFRzYXpXKzlJcHJSZnBXY213b0hjb2tPMmlJTnNoUmI2TGdueUhETGt1Q25JZFFtUzdLTWgyU0pIdm9pRGZRSi9EbWRsQTNveHR2Y2c4RTdNNlVWYnZXb2tmbkRtd2tyVlc3OFE4bmRwNmtYbUdnVWVZa08xQ2tPMndTK2JiU3N2SWQyN2krWDZQZkljTi9YWWg2TGZEakd3WGdteUhIV09TUXBCdm9PK2ltQTBVYU9GRldoQTFPdDlJcndmZGxncnp0aStkdjJDRm5nMjZJY2lNYk9lTmJGZUFoUmRwZ1kzcGkrUTdaMi9IckM0aTMrRkV2NTAzK3UyUUk5dDVJOXNWZ0RGSjNzZzMwRWRSekFZS1pZeGR1RklQK1ZhZnRkS0tvSnRUSVZaYnE3TVdyTkk4elRSKzBJMUJOOGgyUHNoMnBUREd0cjZ2SjhoM1RsWmJxN01XcnRhOTVEdWs2TGZ6UWI5ZENjaDJQc2gycFdCTWtnL3lEZlJoekprTkZORmhzK3orL2FSYkpVMlNGSkVrYXlYVGgvK25XU1U3R2l2NWtoWkVmWDFoMGNWbWNZRE5RbzdJZGxka3Uzb2NOc3Z1WHlmZFpLUUdrVzlKR2ZQOVV0VFgyZVM3Y3RCdmQwVy9YUjNJZGxka3Uzb3dKdW1LTVFtQXpqZ3pHeWlpeFRQTUc5RU9mVXBXczYyVkwvWGhnWWQxdDVSdlAyYXNib2gxNkRNTVBDb1AyVTVCdHF2TzRobm1qYWhIdmlWMW0yOXI5V255WFZub3QxUFFiMWNWc3AyQ2JGY2R4aVFwR0pNQTZFWmY3UmFCa3Byd1J6dDBjSjNPOWFSZkdLTUJRYmNuRUlubE40eGtyWFpZb3g5dWtxNTZjNGJaRkdpN1VCQ3lMYkpkeFhibDIraG5SaG9VZEhzQ2taSnZTVzIrOUFQeVhkbm90MFcvWGFYSXRzaDJGV05NSXNZa0FMcEZNUnNvbFpuV3F4K2o2Y2JUVDJXMXJ6SHhLeUZTbHFtdXBrL1piY3FkeFBkbHJYd1p2U3RmMzIxNVdMZHBqb2tGMVQ0VUVka20yOVZzcHZXbWp0V3BudEdsZlQzZjF1cEhyZlAwZC9KZEJlaTM2YmVyRmRrbTI5V01NUWxqRWdBWlZWSFhCNFJUdzUvdEJCdlJ4VVk2MXhqdEpxbnpwOHdWemFiYzcvVHRyUE90YnZROVhiYndRdk5hV1J1RnNpRGJaTHVhSmZMdEdYMWUwdTZTK2tTK3JiVFJXbDFQdnFzVC9UYTVybFprbTJ4WE04WWs1QnRBdWlybytvRHdtL0JIMjI5d1A1MFVzYnBVUnZ1bFBSai82VzFOWmYySHRKMitUaHQ0V0wzblM1ZXMzYTRIbG4vVDdDaG51MUJlWkJ2VmJNSWZiYi9CTlRvKzR1bVBmU1hmeHVnYnE3ZnBidkpkdmVpM1VhM0lOcW9aWXhJQVNLcWt2ZzZvZUJOdXNFT0hiTldQalhTT01ScXArQXJWbGNTbW5BWFFhY0RoRzZNMXZxK2JQVTgvbXM5Y1puMEsyVVkxUytUYk16cGIwaWhWV2I1bHROYjYrZ2Y1N2x2b3QxR3R5RGFxR1dNU0FLQ1lEWlRmVE90TkdhTXBudEduUEtQcGt2YnR2RXNQbHhLV25kMzFoMnRMcHZuWnJQUzJMOTJzcUc1YXNFYUxOTlA0NVcwbFFvRnNvNXJOdE43a01ab1lNVHFuMnZKdHJPYTBybElMK2U2RDZMZFJyY2cycWhsakVnQjlYTkQ5R3RCblRaeHA2d2Jzb2YxOHE4OFlvNHVOKzJSZFVxZkJSMENYamRuNGEzY1pDS1VQT2pZWXE5LzcwcTA3VjJucGtwbW12WXhOUkVpUmJWU3pSTDZ0ZEthay82amdmUC9abDI0aTM1RG90MUc5eURhcUdXTVNBSDBWeFd3Z0JNYi8xZzRZTlZEbmU5S0ZNdHBiMHBCTSsxbWJhYXV6YThYbjFHMnB6KzF1ZTZjSEVwK1dkOWM1V0dtcnBMZXMxZXpWUnBldm1HRzJkOThxOUhWa0c5VXNrVzhqZmNtNCtTdkRuVytyZDZ4ME5mbEdUK2kzVWEzSU5xb1pZeElBZlFuRmJDQkVEdjJ0SFZFN1VFZDdSc2ZJcXRFWVRaRTBMTk8rblFjaXhSaDhtTzU3aEMzV3FsVlNxMko2dk1Qb2tSZS9iRGIwOEswQWFjZzJxbG5qTERzc1puV3NaM1NNcEtsR2FsQlk4aTB0bE5WOHhmVDRkcXZIWHZtS1dkZkR0d0xzUXIrTmFrVzJVYzBZa3dEb0N5aG1BeUhVT012VzdvaHFaTCtJUmxqcFdDT2Q3QmtkSzJsZ3VkcGdyYmJLNkRGck5kZVA2dUVPbzNWYW8vVmMrb1ZDa0cxVXM4Wlp0bmFucHhHMU1ZMjAwckdlMUd5TVBxYnk1L3RKYTNXdkg5WEQ3YlZhYjFacUhmbEd2dWkzVWEzSU5xb1pZeElBMVl4aU5sQXBickdScVd2VVlDSnFNa2JIR1dsL1NiVldxcEZVSzZuV1NCRXJlZkdydXp6clBoejNyT1FiOTJHNmI5MTBhYjZWWXBJNlpCVTFSaDJTT3F6Vk1sazlFTFdhdCtnUi9VdHpUQ3pBN3hoOUJkbEdOWXZuV3hFZDd4bWRZS1Q5cmN0MVVmTnRwSGtkdmg0ZzN5Z0wrbTFVSzdLTmFzYVlCRUNWb0pnTlZLanh0OWdCSXpacFpDU21rYjdSQ005cXBLeUd5cWpPTTZxTFdmZTMzTUNrdzdkcWp4aTErMWJ0c21xWDBXWmp0ZDRhcll0RnRHNnRyL1hNVjRZdzZDM2JnK3MwZmtSL1RaU1J0NzFEcTFadjB4S3lqVW94L2hZN1lPUTZqZkNNZHZlTlJuaEdJeFRUTU1YN2F5djE2Nm52dHA2MmVMN1dXYU4xSFRHdFgxK2pkZVFiUWFQZlJyVml2STFxbHMyWVpNeEFIVGl3VHVObDVXL3MwR3ViZDJnWll4SUFRYU9ZRFFDb0tCZmVZYjhnbzltU1pLWFpWNTVtemcyNlRRQ0E3dEZ2QTBCbHV2Qk8renRKWDVja2EvWDFLMDgzZndpNFNRQWdMK2dHQUFBQUFBQUFBQURRRzRyWkFBQUFBQUFBQUlEUW81Z05BQUFBQUFBQUFBZzlpdGtBQUFBQUFBQUFnTkNqbUEwQUFBQUFBQUFBQ0QySzJRQUFBQUFBQUFDQTBLT1lEUUFBQUFBQUFBQUlQWXJaQUFBQUFBQUFBSURRbzVnTkFBQUFBQUFBQUFnOWl0a0FBQUFBQUFBQWdOQ2ptQTBBQUFBQUFBQUFDRDJLMlFBQUFBQUFBQUNBMEtPWURRQUFBQUFBQUFBSXZacWdHd0FBUUM1aTBsSlBtaTFKVm5veTZQWUFBSHBHdncwQWxjbVhuamZKL250SjBPMEJBQUFBQUFBQUFBQUFBQUFBQUFBQUFBQUFBQUFBQUFBQUFBQUFBQUFBQUFBQUFBQUFBQUFBQUFBQUFHVEJCTjBBQUFCeWNlRzlkbjkxNk1PU0ZKT1dYbjI2ZVNyb05nRUF1a2UvRFFDVjZZSTc3UWVNMVVSSjhpTjYvcXBUek10QnR3a0Fhb0p1QUFBQU9lblFoMlUwVzVJOGFiWWtpaUlBRUdiMDJ3QlFrWXgwdG95K0xra21wcTlMb3BnTklIQmUwQTBBQUFBQUFBQUFBS0EzRkxNQkFBQUFBQUFBQUtGSE1Sc0FBQUFBQUFBQUVIb1Vzd0VBQUFBQUFBQUFvVWN4R3dBQUFBQUFBQUFRZWhTekFRQUFBQUFBQUFDaFJ6RWJBQUFBQUFBQUFCQjZGTE1CQUFBQUFBQUFBS0ZITVJzQUFBQUFBQUFBRUhvVXN3RUFBQUFBQUFBQW9VY3hHd0FBQUFBQUFBQVFlaFN6QVFBQUFBQUFBQUNoUnpFYkFBQUFBQUFBQUJCNk5VRTNBQUNBWE1Ta3BaNDBXNUtzOUdUUTdRRUE5SXgrR3dBcWt5ODliNUw5OTVLZzJ3TUFBQUFBQUFBQUFBQUFBQUFBQUFBQUFBQUFBQUFBQUFBQUFBQUFBQUFBQUFBQUFBQUFBQUFBQUFBQXlJSUp1Z0VBQU9UaTNOdnRYaEZQRFpKa3JkNjUrblRUR25TYkFBRGRvOThHZ01yMHBidnRZY2JYL3BMa2UzcnhtbFBNbTBHM0NRQzhvQnNBQUVBdWFvMk84NlRiUGVsMnoraHJRYmNIQU5BeittMEFxRXdSWDE5SzlOK1JtRTROdWowQUlGSE1CZ0FBQUFBQUFBQlVBSXJaQUFBQUFBQUFBSURRbzVnTkFBQUFBQUFBQUFnOWl0a0FBQUFBQUFBQWdOQ2ptQTBBQUFBQUFBQUFDRDJLMlFBQUFBQUFBQUNBMEtPWURRQUFBQUFBQUFBSVBZclpBQUFBQUFBQUFJRFFvNWdOQUFBQUFBQUFBQWc5aXRrQUFBQUFBQUFBZ05Dam1BMEFBQUFBQUFBQUNEMksyUUFBQUFBQUFBQ0EwS09ZRFFBQUFBQUFBQUFJdlpxZ0d3QUFRSTdla1hSNy9INUxrQTBCQUdTRmZoc0FLcEMxZXRHWWVQOXQ5RWJBelFFQUFBQUFBQUFBQUFBQUFBQUFBQUFBQUVCUm1LQWJBQUJBSVM2ODAvNVQwc2Z6ZWE2MSt2cVZwNXMvZERubVhmYkhzcHFaWjVOK2Y4VnA1aHRkam5tSC9ZS01adWR6UUNzOWV1VnA1cU41dGdjQVFvVitHd0FxMHdWMzJBM0dhSGcrejczaU5KT3gvblRobmRibTI1NXlIaE5BZUxBQUpBQUFBQUFBQUFBZzlDaG1Bd0FBQUFBQUFBQUFBQUFBQUFBQUFBQUFBQUFBQUFBQUFGV1BpZTBCQUtnQUY5eGhmeTdwWWttU3ArOWRlYXE1UE5nV0FRQjZRcjhOQUpYbi9EdnRaNHpWWHlSSlJqZGVlWnE1Sk9BbUFlaWtKdWdHQUFDQTNobWpBWkpiUGQ3NjZoZHdjd0FBdmFEZkJvREs0MW5WeWNUN2JtbGcwTzBCMEJVTFFBSUFBQUFBQUFBQVFvOWlOZ0FBQUFBQUFBQWc5Q2htQXdBQUFBQUFBQUJDajJJMkFBQUFBQUFBQUNEMEtHWURBQUFBQUFBQUFFS1BZallBQUFBQUFBQUFJUFFvWmdNQUFBQUFBQUFBUW85aU5nQUFBQUFBQUFBZzlDaG1Bd0FBQUFBQUFBQkNqMkkyQUFBQUFBQUFBQ0QwS0dZREFBQUFBQUFBQUVLUFlqWUFBQUFBQUFBQUlQUW9aZ01BQUFBQUFBQUFRcThtNkFZQUFJRGV0US9SOStxaW1pbEpHemRvUjlEdEFRRDBqSDRiQUNyUW5ycFJHM1M3SkczY29QYWdtd01BQUFBQUFBQUFBQUFBQUFBQUFBQUFBQUFBQUFBQUFBQUFBQUFBQUFBQUFBQUFBQUFBQUFBQUFBQUFPVE5CTndBQUFQVHVnanZzenlWZExFbnk5TDByVHpXWEI5c2lBRUJQNkxjQm9QS2NmNmY5akxINml5VEo2TVlyVHpPWEJOd2tBSjNVQk4wQUFBRFFPMk0wUU5Kd1NiSysrZ1hjSEFCQUwraTNBYUR5ZUZaMU12RytXeG9ZZEhzQWRPVUYzUUFBQUFBQUFBQUFBSHBETVJzQUFBQUFBQUFBRUhvVXN3RUFBQUFBQUFBQW9VY3hHd0FBQUFBQUFBQVFlaFN6QVFBQUFBQUFBQUNoUnpFYkFBQUFBQUFBQUJCNkZMTUJBQUFBQUFBQUFLRkhNUnNBQUFBQUFBQUFFSG9Vc3dFQUFBQUFBQUFBb1VjeEd3QUFBQUFBQUFBUWVoU3pBUUFBQUFBQUFBQ2hSekViQUFBQUFBQUFBQkI2TlVFM0FBQUFKRjA0eTliNmUyaThGK3Z5Z2ZNd203eS8rNFgvdFB1blBScFJ4MnREdE9MUmo1cG82VnNKQUVpZzN3YUF5ak56cHZWV1ROSVllUnFZdXQzM05Ob2tPKzhobmZ0dVB5Sy9kYVdXejU5aE9zclVWQUNkVU13R0FDQkVWa3ExWTYzdVYwUkRVN2RiYVVqaXZqSDZtaUk2UCsySlJpL3ZzMHpUSkZFVUFZQXlvdDhHZ01wejF4NksxTmZvaDU3UkoxSzNHMThEWk9MM3JhWXBvcVBTSHJmYXZOOXVtanBmb3BnTkJJUnBSZ0FBQ0pHN1pwanR4dE04U1dOVGIwWWFaS1RFMkhwbzU4Y2xQVG43WE5NV1JKc0JvQytqM3dhQXlqTi9odW53akZyVXVlODJHcmFyN3pZYTBPVnhUL1BtVERjN0FtbzJBRkhNQmdBZ2RLTFNyTlN2YlRlM1ZINkhiaXBQNndBQW5kRnZBMERsaVVYMFlPZHR2ZlhkbmZ0N0FPVkhNUnNBZ0pDNTVoUXRzbFlMc3QzZldqMXgxU2YwU2luYkJBRG9IdjAyQUZTZXEwL1dPNUlleVBvSlZpOWNjNG9XbGE1RkFMSkJNUnNBZ0xBeHhscWorM2Q5YlNWajNlV09Sdkg3S2FlSldLTWJaRXpuRTBjQUFPVkN2dzBBRmNoWTYrdnl4RmRXdmZUZDBoMzAzVUR3S0dZREFCQkNSbnBjMHViNC9XNVpxNVhSV0E1bmxBQUFTb0orR3dBcXovSjNkSysxV2luMTNIZEwyaEJ6NnlNQUNCakZiQUFBd2lpcU55UXRsU1JyM0cyWGxCWEZKTTJ2NjlDRzhqWU9BTkFGL1RZQVZKejd2bVoyR3BNc1VuZlhkMXZwelpvZGVxKzhyUU9RQ2NWc0FBQkNxR09UM3BHMHhNYkgxQ2J6U2pReFkvVE1CbWxyTUswRUFDVFFid05BWlRLK0hyUlNURXJwdTVYOE85NnZ2N3hCV2hWTUN3R2tvcGdOQUVBSXpUN1h0TW5YWTdMcWtGTE84a3MvdTIrTllucGh6blFUQzZpWkFJQTQrbTBBcUV3MnBzVkc3cXpydEN0ckVuOWJkY2pYWTNPbW0vWmdXZ2dnRmNWc0FBQkNLbXAwcnpGcTI3VWgvZXcrV2VtZFdJZGVLSC9MQUFDWjBHOERRT1dKMXVoMVNhL3YydENwN3paR2JWR2plOHZlTUFBWlVjd0dBQ0NrcmpuZHJKRDBtQlEvTWFUekhLelNVMWRQTit2TDN6SUFRQ2IwMndCUWVhNDUzV3lSMGROU3QzMzNZL0grSFVBSVVNd0dBQ0RFVEV4LzZPNHhQNlovbExNdEFJRGUwVzhEUU9XSitmcG5kNC8xMUs4REtEK0syUUFBaE5qNkRqMXFwYmVsOUdsWHJkWFN6UjJhSDF6TEFBQ1owRzhEUU9YWnExVUxKUzJST2k5MW9IZlhkK2pSWUZvRklCT0syUUFBaE5pYzZTWm1yTzd1dk4xNHVva0Z4QUFnZk9pM0FhRHl6SnhwZlBtNnF2TjJhL1VnZlRjUUxoU3pBUUFJT2VOcHJxU2R1elpZN1pEVjdjRzFDQURRRS9wdEFLZzg3Ylc2eVVyYkUxOWJxM1pKRHdmWUpBQVpVTXdHQUNEay9BNjlLcXZYZG4xdHRLQXQ2aTVoQndDRUQvMDJBRlNlMlNlYlZaS2VUOW0wVEw1ZUNxbzlBREtqbUEwQVFNaHRqT3BkSy8zTFNsWld2bWYwMER1N2FWUFE3UUlBWkVhL0RRQ1Z5UnJkS3l0ZmtveW5oUnM3dERUb05nRklSekViQUlDUW16UGQ3REJHenh1cnFEWGFHSk5hSHYyb2lRYmRMZ0JBWnZUYkFGQ2hmQzJ3Um1za3lmZjEzSnpwWm12UVRRS1FqbUkyQUFBVm9OM29ZVWs3amRFN0pxSVhnbTRQQUtCbjlOc0FVSG1pTlhyUlNLOUxrbUs2TitEbUFNaUFZallBQUJWZzlxbm1kV3Uwd0ZyTnYycWFXUjUwZXdBQVBhUGZCb0RLRTU4Myt3VnJ0ZWlxTTh6TFFiY0hRRmMxUVRjQUFBQmt4L3E2eGpkYUYzUTdBQURab2Q4R2dNcGpmZDB2bzFlRGJnZUF6Q2htQXdCUUlYWnUxaTF0L2QyQ05BQ0E4S1BmQm9ESzA3RkJqMjBicEtlQ2JnY0FBQUFBQUFBQUFBQUFBQUFBQUFBQUFBQUFBQUFBQUFBQUFIMVVKT2dHQUFEQ3A3R3hzWGFQUGZZNGR0U29VZSt2WHIyNm83djk2dXZyOXg0elpzeWs4ZVBIMTY1Y3VYSkRMcTh4Y2VMRXdXdldyT24yMkxsb2JHejh0OUdqUjQ5ZnZYcjFtcFJ0QThlT0hUdHUxYXBWbS9JNDN1NWp4b3o1YUUxTnpmTE5temRITXp4ZU8zYnMyRStOR0RGaTdabzFhN2JtMis2RERqcG95RjU3N1hYMnFsV3JGdVo3akF3aURRME4zeGszYnR5NmxTdFhyczNsaWJ6djVYbmZnVkxnL3kvOU51ODcvVFlxMDZSSmt5YU5HemR1MktwVnE5YjNzSnMzZGVyVUk4ZU1HYlAzK1BIalY2NWN1VEtudWZnblRKZ3dkUDM2OVRzTGJLb2txYUdoNGVpaFE0ZHVXTGR1WFh0aTI5U3BVdzlZdFdyVlppbjNOUUxxNitzL05tYk1tTnJWcTFkblhDeDM2dFNwUis2eHh4N2pWNjFhdFNxZjQ2ZTArME9qUjQ4ZXQzcjE2dmZ5UFVabjlmWDFFOGVORzNmdXlwVXJjNTVmbS9lOVBPODdxcE1YZEFNQUFPSFQwZEhSSUdtZTUzbkhkN2ZQNU1tVFJ4dGpub2xFSWs5WWE3K2J5L0ViR2hvTzZkKy8vMHYxOWZXM1Q1Z3dvVitoN2JYV2ZqTVNpU3l1cjYvL1dHSmJMQlk3UzlKYjlmWDFaK1o2UE4vM1ArTjUzdDJqUjQ4K3I1dlgrNWd4NXNaKy9mcDlyNEJtYTlDZ1FYLzBQTy9hcVZPbmZxR1E0NlNhTW1WS282U2ZXV3Z2T2ZqZ2cwZm04bHplOS9LODcwQXA4UCtYZnJ1N2ZYamY2YmNSYmpVMU5iODJ4dHpTMHo3MTlmVS84RHp2eVVnazhtQkhSOGY0WEk3ZjBORHc2NkZEaHk2dnI2L3Z0cC9JVm1OajQrNlNIaDQwYU5DOXFkczl6N3Uvb2FGaGZoNkhqRWk2TVJLSlBOclkyRmliYVFmUDgzNXJqSGw4OHVUSkkvSTR2aVJwMHFSSiswbDYwdk84NnlkT25GaVg3M0V5K0lXa1h6VTBOSHdqMXlmeXZwZitmVWYxb3BnTkFPZ2lFb2tjSlNrbTZiRk1qemMyTnRiVzFOVGNKR213dGZZNlNSZlcxOWQvT3R2anQ3UzB2R3F0bldPTU9XM28wS0ZYRmRoY1k2MzlwTFgydmRiVzFrY1NHejNQKzRJeFpzdjI3ZHNmeVBtQXhueFcwdWEydHJhL2RiUExHWklVaThXNmV6emIxL214cERaanpLOGFHeHVIRlhLc2hJVUxGejR2NlR1UzloczRjR0JPN2VOOUw4LzdEcFFDLzMvcHR6TTl6dnRPdjQzUU01SStKR2xlZHp0TW5UcjFCR1BNajZ5MXQxcHJOMFVpa2Y4YlAzNzhnR3hmd0ZvNzIxcTdXZEx0RFEwTmt3dHByTFgyREVrMWtxNVBiS3V2ci8rSXBQMnN0YmZsZXJ5R2hvWVRqREdqcmJXWHo1OC92OHNWSUZPbVROblRXdnRCYSsxOWl4WXRlai9mZHIvNDRvdHZTcHBsakRtd3JxN3VXL2tlcDdOb05QcEZhKzB5U2IrdXI2OC9Jb2VuOHI2WDRYMUg5VEpCTndBQUVCNVRwa3lwajBRaS9TVDlqN1YyUDJQTTV4S1B0YmUzdjdWNDhlTFZrcnlHaG9hYjVINUJQTFdscGVXQit2cjZCeVI5MkJoelZrdEx5MTNadmw1RFE4TVZraTd3ZmYvY0JRc1d6TTZuemZYMTljY1lZeDcxZmY5bkN4WXMrSUhrTHR1cnJhMWRaSzM5Njg2ZE8zczhDMjNBZ0FIKy9Qbnp0MCtjT0xHdXJxNXVvTFgyd0VnazhweWtLMzNmMy9YY3JWdTM3bGk2ZE9uTzhlUEhEeGcxYXRRS1NSdXN0Y2RsT3ViYXRXdFhMMSsrZkVlVzdmK2xNZVpZU2VlMnRMUzgzTnYralkyTkEyT3gySmQ3MjgvenZQKzAxajVqclgyOGg5MWVYN0Jnd1IyODcrVi8zNEZpNGY4di9UYnZPLzAyS2s5OWZmMG9ZOHordnUvdjVYbmVMZGJhL3pMR0pENlU2bWhwYVprdnVha3hyTFVQR21QK1pZeHBzdFllYmExOVVOTERudWVkUG4vKy9PM1p2RjVqWStQQjF0cm5KYTFZdjM3OTFHWExsclhsMmU1SGpERWZOTWFNbXo5Ly9xYjR0dHVNTWFkMmRIUWNISXZGZWl3OExsbXlwRTFTZE1LRUNVTUhEeDdzZVo1M2phUlRvOUhvWVo3bnJaYWtTQ1JpRThlZU9uWHE5enpQKzdtMTlqK3N0WGQyUGw0a0V0azVmLzc4bFZtMmZaUXhacUcxOXZMVzF0YWZaUG1jNDYyMVUzdmF4eGpUSUtsWjB1K3R0ZDIrSDhhWXY4WC81bjB2NC91TzZrUXhHd0N3UzMxOS9USmp6TjdkUFB6Vjk5OS8vK3JSbzBmL1RkSW5yTFdmYjIxdHZVbVNEajc0NEpFREJ3NThXTkloa3I3YTB0SXlLNXZYbXpCaFFyOGhRNGJNbHpSTzBrR3RyYTFyZW50T2hqYlBNY1o4dkwyOWZiL0ZpeGUvRzk5Mlhlb3Y5ajJ4MXE1dWJXMGQyOURROEJWSmYrcGh2KysxdHJiK3NxR2g0UnlsbkpYUWplYnQyN2UvTUdEQWdMZDdlMzFqakdldDdYVWVPR1BNN0phV2xxOU1uRGh4YlAvKy9Zc3llTFBXM3RIYTJ2cHgzdmZpdmU4dExTMXpzLzRtZ0NMZy95LzlkZ2E4Ny9UYkNMbXBVNmQrMGZPOGE3dDVlRjFMUzh2dTlmWDFIelBHM0dhdGZjbnp2R21KUWw5RFE4T0YxdHJMSlQwYmk4V21MMXEwYUhtV3IvbFp6L051U1AxQUtSZFRwa3c1TkJLSkxMYld6bXB0YmIwb2Zzd0RqREd2R0dPeXV1cmZXbnR4YTJ2cjVRME5EV3NsWlp4V3lWcTdzN1cxdGI4a1UxOWYvNW94WmtJUGgzeTJwYVhsaVByNitrc2x6ZWp0OVkweEVXdHRMSXVtSHRqYTJycWl2cjcrY21OTXI4Zk5odS83OVpLbThyNFg3MzNQOVh0QjlhZ0p1Z0VBZ0ZENVFDd1dPeXdTaVR3czZjeTJ0cmFuRXc4TUdEQmcrS2hSb3g2VjlFRnI3YVcrNzc4N1pjcVVEeWNlOTMzL1I4YVlhNDB4bDlmWDE1OFVqVWEvR2Ira3IxdExseTdkT1hYcTFGOTRubmVEdGZiL1Nib29sOFpPbmp4NXZESG00NUwrbWZqRmVQTGt5WWRKK3F5MTlpRmpURytMc1h6RkdOT2V1c0ZhTzB0UzZ1Qnd0REhtcXlsZmY5TmF1OUVZODhQT0I3UFdubWlNT1RVV2k3WFgxZFcxR1dObXB6eTJtekhtYkVuUFNrcWJXODZZTHA4dFh5UnBqYVJkbCszNXZ2OTA2ZzcyLzdOMzUyRnlGZVgrd0w5dm5aNHR5OGlXQ1lSQkZnY1NoMHozcVdvQk4vaUpvS0lzSWdnUlFVQkFXUVM4c3NtbWhpdks0a1c0Z0laTjFnaWlxT3lMSXFMaUJlVDJxZE9kWkc0Q282QUVzZ2VjSkpQcDZlbDZmMy8wNmFIVDA5M1RNMG1Ba1BmelBIbG0rcHlxT3RYelVzWHA2anBWek5kbXM5bUxSbmgvVlRVMU5aVnVNaVp4MzBCeEg4MzdFR0lEa2ZZci9iYkV2VUQ2YmJISldMNTgrYjJ0cmEyUE56VTEvUXpBbHRsczlyRGl1VmdzNW93eDMwQmhwdTlpSXZyUHdjSEJya1FpQVFESTUvUGRudWZkQWVCNHovTXl2dStmRlliaFhTZ3NPVlJWR0lZLzExclBKS0p6Zk4rL0pRekRWMFpUWjZWVXNYMWRXM0xzVW1ZZVpPWXJpS2pxbDN6TVBKMklEZ2N3VUhMc0pRQjNsaVg5RW9BT0FQQjkveEFpNm1EbXU0bm8yUXJGWHNQTUExRlp6eW1saHRiMVorYlBFTkhPQUc0b3oxVFdmeWNCZkppWkh5U2lWNHNIblhQcnpId2VHQmpZMWptM3B0cjdxNldwcWVrc0lyb0VrTGhIeHpaWTNNWG1Td2F6aFJCQ0RMSFdMalBHZEFMbzYrM3RmYVNucHljTEFNYVlZNWo1Snlqc3RYQS9FWjN0ZWQ2dzllYVkrVS9NL0JJUm5kVFEwSENnMXZvb2ErMTl0YTVKUkh0RlAwLzBmZitxTUF4ZnFyZStzVmpzSEFBeFpnNkt4enpQK3hFUkRlVHorZVBUNlhUVjNjcU5NUjNNL0YwQTk1VFY1L1lnQ0o0cnZvN0g0OU5qc2RnWkFPRDcvdWNBYUNLNkpBaUM2OHZMMUZwdkFlQmdJc3FtMCtrMUFFNHZ2Q3l5dGdBQUlBQkpSRUZVbnV2czdHeHNibTQrRk1BL2d5QTR2VHh2VVNLUjJNM3p2Rzh3OC8zVzJxcnBBT1M2dTd0WDF6aGZrOVo2NkhlSis0YUxlNzN2UVlnTlJkcXY5TnNTOXdMcHQ4V21KRnJlcGw5cnZRZUE2N3E3dXhjRGhRMWJvd0hMQTVqNUlTTGFCOERqbnVjTks0T1pMd0R3RGFYVWJjYVkwNE1nMkFzMUJqYVR5ZVEyenJsZG90bTBNd0VjWDI5OXRkWlRpT2pZYVBac056QzBGTVlSQUg1aXJmMXVyZnpHbU5rQUJyUFo3TkFHZ2tUMGp5QUlMaTI3am85b1VKT0lMZ1R3YjZYVWFjWFp5V1ZsWGdNZ0N3QmhHUDRLd0s5S3psMEU0RklpdWo2VlNzMnY4Yjd1SnFJUFo3UFprNHN4cU1RNXQyYXMvYmZXZW1qZ1ZlSytZZU11Tmw4eW1DMkVFR0lkelB3cEFIOXViVzA5Vkd0OXRyVjJ6K2pVR3VmY2dibGNibDVqWStPNFNubWRjN2xNSnJQRzkvM2ZFdEczbHkxYjlrZ2RsenlJbVZjQzJJS0lMZ1p3WEQzMTFGcnZ5TXlubHM2dTBGb2ZSVVFITVBOVnBSK010ZFpuVTJGOTBPSkdXV0RtRTZtUStlWjZya2RFSG9Bcm1Ya2xNMTlUSXcyVVVzTnVzTHE3dXdlTU1jOHc4NzRvTFBQRlZjcllKNnJmVTVYT2U1NlhCZkFFTTgrZk5tM2ExaTB0TFJmVVUvK2lmRDUvY3lhVFdRRGdkd0NHQmhVazdwV3RiOXlGZUR0SSs2MU0rbTJKdS9UYjR0M005LzBFRVUwYUhCejhuVEhtTDh4OHMxTHFQbWFlQXVDbjF0b3pPem82eGsrWU1LSGlVZzVoR0s1S0pwT3puSFBYb2JBSmJNMFp1dmw4L2tDbGxBS3duSWlPTWNaY0dnUkJUejExcGNMbXR5MklCaEdUeVdRRE05OE1ZSTFTNm9mRmRNbGs4bjNNL0FTQTI0ckxHUG0rdndVS2EvYy9WR3ZBdUZUVVIrekp6TjhMZ21EWWdHYkVxL2FGRkRNL1JVVEk1L09mQkZCMU1CdkEzc3pjWGFOZTh3QTgwZGZYTjZpMVBncUZtZHoxK3FlMTlqcm4zRDg4ejNzaW44LzNBaEwzV3RZMzdtTHpJWVBaUWdnaGhrUTNLUHNDK0Y3MGVQVnVBQkFFd2V5dXJxNUg1c3laODBhVWRLUkh1M0pLcWErTXRLbVNNV1p2QURzejgzVUF0aU9pTDNkMWRWMHkwdVBPQUVCRVB3RFFXSGFzRmNDcmZYMTlsNVFkM3huQVhuaHJyd2dDY0F3ei84MWFteG5wV2dEQXpFM01mTDlTNmxVaTJnWkFMNEIxSHF0enpqVW9wWkRMNVNyK2ZaajV0MFQwYWEzMUo2MjFGWGN2VjBwOW5wa0grdnY3S3c2S1JERTRBQUM2dXJwMlFSMlBla2NmMnBzQklCYUxQUWxnZ2JYMmtPSjVpWHQxR3lMdVFteE0wbjZyazM0YmdNUmQrbTN4cmtXRmpmMVdaaktaRjdUV3V4TFJWcWxVcXErcnErc1R4VGJjMDlQVFc2dU1YQzYzVlN3V3V6MElnb3I5VHltbDFMRW9ESHpPaUpiM3VSREFDU1BsaXpZUlhDZWRjMjRMQUlNQVpwWnR4TmNBWUMvbjNKTWx4NDRBMEJJTmd0YUZtZjhGNElHK3ZyNnJrOG5rQjFLcDFOL0xrc1NpZEJYYnNMWDJiMXJyMTVWU1J3SDRhYVUweHBna2dIWm12cXBhUGF5MTF5RmFvMy9MTGJmY0Q0WGxNRWJTRXMyQ2ZoN0FkZWwwK3BjQWZsazhLWEd2Ym4zakxqWWZkUzNXTG9RUVl2UGduTnNIUUt0emJ0Z01yVmdzTnNNWXc2WC90TmFMZ2NMTm9PLzdRelBOaU9naFpqNmt2SXh5ekh4aTlQTmVBRmNBaURVME5Kdy9VcjVFSXZGcEZOYlpERXVQQjBGd1kyOXY3L1FGQ3hhc0d1blN1Vnp1bzBSMDJralhLdEVYaHVIRnVWenVmd0JrakRGWFZFalRBRlNmNlpYTlptZWo4S0g2ekVybm85bHJud053My96NTgxZU1WS0U1YytiOHcxbzdvZFkvWmo2U21WOUY0U2IySjcyOXZmOVRYbzdFdmFiMWpyc1FHNU8wMzVxazM1YTRTNzh0M3JXSTZDQUFqNlBzeTVZNWMrYThvYlZlWEtFZG53SUF4cGh6NC9INFhnRGdlZDRNbEF5VVZoT1B4M2RtNW4yWitZOUJFRHhGUkk4Q09FWnJYVzBqMmFGcU91ZHVRZUdMcGJuRmc5YmFaVXFwajFsci8zdWthNGRoZUt0ejdpQnJiZDJicllaaCtGZHI3YUhqeDQrZnhjelArYjYvVStuNTl2YjJodWpYYW0wNEQrQkdBQitQeCtPbVVnSm1QcFdaMlRsM1V6MTFzdGFlVkt2dkhoZ1llRDhSM1VGRXpNd3ZNblBGelJZbDdqWHpyRy9jeFdaQ1ptWUxJWVFZUWtSZllPYlhBT1NJYUdzQXl2ZjluUVlIQjR1UCt2NWY5S0VkU3FtakFad0JGSGJuVmtxZERlQ3llcTgxZmZyMEhRQWNCV0JPR0laL0JRQ3Q5Wk5FZEx3eDVzcHFqNzkxZG5aT1VFcmR4TXhybkhOblJadGZEZW5wNmVtTjFzMDhDY0QxNWVWMGRuWk9hR3hzUEIvQUMwRVFQRkRoRWlmN3ZuOVE4WVZTYWxMcHlUbHo1c3cxeHZ3QndEbGE2em5XMnRJTlRHcCtPTzd1N2w3dCsvN1BpT2lidnUvdkVZYmhDMlZKemlFaWxjL25aMVhLUHhyR21BNEFWNlB3V1BoZm5YTkhobUVZVmtvcmNRZXdFZU11eE1ZazdSZUE5TnNTZDBpL0xUWXQ4WGk4alprL3lzd1ArTDYvRXhGNXpMeVY3L3M3clYyN3R2akYyTW5PdWQ4QmdGSnFxTzloNW0vR1lyRzFLTXo4cll2bmVlZEZ5L1hNQWdEbjNHVktxUU9qWlNTcXp0TFZXcDlPUkI5ajVtdWp2bWJYNHJsVUt0VUhBTWFZN3pIenE5YmFXOHZ6Kzc3L0NhWFVzVUVRbklqaFN6WHQ2dnYrT21zbkU5SHV6RzhsWSthZkVORU1wZFNEbloyZEh5MnVXOTNjM053UXBhL2FoclBaN0UzTnpjM25lNTQzRThBNlg5cE5uejU5QnlJNmlwbWZTcWZUTDFZcm8wNUthLzExSXJxVW1adVorVHNEQXdOWGRYZDNENXM5TEhFSHNKSGpMallQTWpOYkNDSEVFR1p1SjZMdGxWSXZBN2dVd0VTbDFNc05EUTNGRzZtQk1BeGZDY1B3RldZZWNRWmFMUTBORFJjU1VXUHBlcGJNUEJOQUF6TmZYaTFmWTJOampJZ21NL041bnVlOVdpbE50QUhVTi9QNWZGT0Ywd05FZEx4UzZ2dDQ2ekhtVWpPSTZEK0svd0I4cGV3OFo3UFo0d0Q4QzhCTnZ1Lzd4UlBGWGRSenVWeC90ZnJuY3JsTGlXaWxVdW9XbEh5cGJJeEpFdEdwQUI1T3A5UFBWTXRmRDYxMWdwbm5Ndk1lenJuanJiVjdWeHNRQVNUdWtZMGFkeUUyRm1tL0FLVGZscmhMdnkwMk1VcXBLVVNrbEZJL2l0cnhOa1QwSGFYVXkrUEdqVHNhQUp4elMwdmFjYzExa1d0SkpwUHZCL0JWWm42NStNVlFHSVovWmVZbm1mazRZMHk4UnZidEFmeTlyNit2NGl6amVEemVEdUE3UkhSQWxmZTVPNEN2YXEwUHIzQjZ4OUkySExYalhVc1RXR3VmWmViekFYUTFOemZmVWp3K2NlTEVKZ0JnNXFwdHVMdTdlekV6WDA1RUJ5Y1NpU05MenpVME5Gd1hEVHlQYWcrRFNvd3hkeFBSTEdaK09wZkxmVEFNdzhzcURXUURFdmZJUm8yNzJEekl6R3doaEJCRGlPaUNmRDcvWHdEZ2VkN25tZmtVNTl4bkFRd29wUXlBTG1QTW0xSHlSbWF1dVo1Yk5iN3YrMFQwTldaK3FYU21WQmlHZnpYR1BFeEVoeHRqUGhNRXdiREgwc0l3ZkZOci9mVXdETytLWnJHdG82T2pvNVdaanlhaVA2YlQ2WG5sNTZNTnZmNGJ3SlcrN3g4U2htSDViSzlQV211Zks3NklabzNOS1Uwd2I5NjhsWWxFNG5pbDFCK0k2TjdPenM1a2QzZjNhbVp1SkNMRVlyR3Fzd1htelp1M1VtdDlQaEhkb3JYK3NiWDJUTi8zdDJEbU80Z29Oemc0V1BGUjlpS3Q5YWtBM2xjckRSSHRBcUNKbVo4bm91MjAxdCt1a2ZaUkFCTDNqUngzSVRZVzZiY0JTTDh0Y1lmMDIyTFQ0cHg3aVpuM0xyNVdTajBBWUxaejdsZTVYSzZucWFscHBsTHE1OGFZSEFBd2MrdDZYT3RxSW1xS3ZvUWFHaHhsNWd1SjZIbG1uZ1hnNDZpd3lhMXo3bFlBdjFtd1lNRXFZNGF2MXVGNTNza0FQR2ErdnRLMWx5NWRlbXRiVzl0TUFCY0J1Sy9zOUpQVzJuVUdRN1hXOXdFNHFQU1l0ZmJIeHBnREFjd3d4andWQk1GTnpybEd6L05HbktHN2F0V3FLeVpPblBnVnovTitra2drd25RNi9hTHYrMThqb3M4ejg0MFZucllaMHRYVjFSV0x4UTZzVlQ0QU1QT2VSTlFINEg4YkdocU8xbHBYUzlmcm5MdEQ0cjd4NHk3ZSsyUXdXd2doeEpBZ0NQNnYrTHZXZWpvUjVZdXp6YlRXQnNEZkFSd0xBTTY1THhEUmNhTzlSbWRuWnlNUjNZekNEZEM1S0d3aU1pU2Z6NSt0bFBvMGdCdVR5V1FpbFVvTjI4bmFXbnRYdGZJblRweDRIQkdOQjFEeDVnb0FlbnQ3YjJ4dGJiMklDaHVnVkhwMGVVVHBkUHFQV3VzYkFId3VGb3Z0QkdBdUViVUF3T3JWcTJ0dXBHV3QvWm5XZW44aU9zTVlzNEtaUHhrOVhuZGlKcE41ZVlSTGY1dUlSbHJuRGdCQVJJZWc3TEhLY3M2NTVXRVlEczE0a0xqWHRqNXhGMkpqa0g2N2Z0SnZqNDdFWFlpTko1UEpyQUV3OUVTSDFqcEhSQytYdEdNQXVBVEFuNk1rdzliSHI0Y3g1akFBaHdGSVdXdG5sNTRMdy9BRnJmV2RSSFNjNy90bmhtRTRiQjNrV2t0d1JIM0VTUURtV0d2L1hDbk53b1VMMTdhMXRWMVBSRE8xMXArMTFqNDJocmZCZzRPREozcWVsMkhtYVFEZ2VWNExBREJ6elRiYzA5T1RqY2ZqTTJLeDJGK1VVay80dnY5RHBkUXNBSE5YclZwMVhxMjhudWNsaWFqdUpabnFTUHRhSnBQNUtTVHU5UnB6M01WN255d3pJb1FRb3Faa01qbE9hNTJJUHZqMUJVSHdYQkFFenhIUlNCL2VLMnBxYXZvdkl2b1FNOTlYWVpaVjhlYnBTaUxhTWRwNFpEUmlBTTVtNW45V1dWOFR3TkFPNFRjUjBaNWE2MzFHZVkwaDJXejJ2RldyVnNVem1VeHhZNVR4ek13OVBUMGp6aFpZdG16WkNRQUNBRE9KYUI5bXZxelNtblBsbEZLZC9mMzlFMnY5SzY2VHlzeG5qNVEyRE1QYksxMUg0bDdkK3NSZGlMZUR0Ti9xcE4rdW44UmRpTGNkeGVQeGR0LzNkd1VBNTl5THhYWU1JRGZhd3JxNnVuWUJjQ3VBUWVmY1NTamJjQkFBOHZuOGVRQldFTkVWeHBqa2FNcHZiR3c4RHNDMnpybHJhNlhyNit1N0hrQS9FWjA3bXZKTFJWOGFUZzNEOEN3QVlPYngwYWtSQnpVem1Vd0E0QVFpMmtrcGRST0FaVVIwWU5TL1ZCV0c0ZXlSK3VQKy92NkpLQXhPcnhncG5WSnF0eXFYa3JoWHNUNXhGKzl0TWpOYkNDSEVrT2l4dTUySmFBY0FId0x3UHVmY2FpSWlBQmNUMFZTdGRYRU56NjFIVzc3Vytrd2lPb09aWHhrWUdEaTVXcnBzTnZ2OXBxYW1nNG5vaTc3dlh4cUdZY1gxMmlyVS81aG85dHUzVVBJNFhTWE91WjhTMGRuUkRWYkZXUVVqS1c1R1VzVE1Fd0QwMVpPM3JhM3RjQUR2THptMFR6d2VuMTd5UWJ1aTRxWXJ0ZmkrdjVhSVFFUUQ1WFdza2w3aVBncnJFM2NoTmpScHY2TWovWFo5Sk81Q2JGekZKU3lJYUFkbTNvR0l0bUxtcTJLeDJJK0xTemNRMGRWYTY1blI3MXN6RDFzTm9pcXQ5U1FBajZHd3hORloxZGJnejJReVN4T0p4R21lNTkzTHpBOG1rOG1QcEZLcGY5VnhDVThwOVcxbVhySjY5ZXFxVDJBQXdQejU4MWRvcmU4bW9oT01NY2tnQ0ZKMXY1RVMxdHJYaTc4ejh3UWlBak9QMkk2MTFsTUF6Q2c1MU1yTU0xRFljSGV3Y2k0QXdHQTkvYkhXT2s5RXcvcVpTaVR1b3pmV3VJdjNOcG1aTFlRUVlrajBRZkZNQUowb2ZPTzlGc0RSK1h4K0wyWmV3Y3hMQUZ3ZS9TdGRIelBIekRWdjRJd3gzd0J3RFlCVnpybkQ1czJidDdKYTJ1N3U3Z0huM0pFQWVwVlNGMm10djE5SDlaVlM2bnhtZnJPL3YzL0VHV0poR0w0QzRDRm1QckRTV3A1ak5BbkFtbG9KakRHZk1jWThDK0F1WnZhWStTUm12cHVJUGhhTHhVSmp6QzlHTzBOaWZVbmMxOXVJY1JkaVk1SDJ1OTZrM3k0amNSZGk0L004cnd2QUR3RWNSRVNOS0h5cGN5K0FBM0s1M0tWUnNsL2pyWFpjK3QvckdnQVZOeGdFZ0dReXVSMkEzeFBSYmdCbUIwRndkYTI2cE5QcFh6THpqVVEweFRuM2RIR0djQzIrNzM4SndBY0FYRi9QRXc3TWZGMzA4NXNqcGEzVEpBQWdvcXJ0T0psTWJxTzF2Z3pBQWdCZllPYUhuSFBITVBNcUFGZHFyVjh5eHB3ZWo4ZkhWeXRqUTVPNHI3Y1I0eTQyRHpJeld3Z2h4SkMxYTlkK1pQNzgrU3NCc05iNkZDSzYzRnA3RHpDMEJ1ZWIxdHBmUksrM1FMUlJSeGlHZHdDNG8xS1p5V1N5d1RsM09ZQ3ppS2dmd0tIcGROcU9WSmQwT3YyaU1lWklBQThSMGNWYTY0Uno3dFIwT3YxYWxTd0t3QlZFTks3Q3pBaXFsTUU1ZDRsUzZyb2dDSHBLTmpkNVNtczk5RGdlRWRYMXhXOHltWHcvTTNlaThBajZPam82T2xvblRKaHdEQkY5SFVBQ2hSdlgyNVJTRjZWU3FVVUFmcWExdnBlSXJrUmg1c2dNclhVYXdKMUtxZnZxbkNueDFwc2wyZzRBbUxuV2JKTWhFbmNBR3lIdVFyd2RwUDBDa0g1YjRnN3B0OFdtWmZueTViK2RQSG55aE9LVEcxcnJ4VVQwZkhFelZhMDFtUG1aTUF6dmoxNWZVOHhycloxYXJkeEVJcUdaK1g0aWVqK0FSNGpvaEhycWs4MW16MnhxYXZvQUVlMFA0Ry9HbURPQ0lQZzVLbXdPQ0FETS9BSXp6MXE3ZHUyczB1UE91ZWdCa1hXRllSaHFyVThjR0JpNHYrVHcvbHJyZGZvQUltcXVweDlVU24wMlNqOXNHYVZFSXJHblV1cGtadjRTRVkxRFlRK0JrNnkxOXdKQU1wbDh3am4zbjBUME5RRFhlWjUzbWRiNk44dzgyL084cDFPcDFLaVc5aUNpYmV2dHV5WHVBRFpTM01YbVJRYXpoUkJDREprL2YvNkswYVFub2tvM09rUkV5am5uNHZINGVPZmMwOUdhbTI4UzBTRkJFUHlsM3ZLRElIakM5LzBqbFZMM0VOSEJudWQ5cUxPemM3Y3FqL0VOQmtGd1c0WGpIb0I0TkJOdG5adWtLaC9TSHdld3RPVDFsZ0NPTEUxZ2pEbUdtZmNsb3Y3b3htdWNjKzVnSW1wZzVvY0JvTDI5dldYU3BFbUhFdEVSQUE0QTBJTENqTGk3QUZ4dXJlMHVMZE5hK3lDQVIzM2ZQMFlwZFRZUkpRQmN4Y3hYR1dQbU1QTVBpd01UNVl3eE01ajVSQ0pheVlWbkVUOERBTXc4djFMNmNoSjNBQnNvN2tLODNhVDlBcEIrZTBRU2QrbTN4YnZMd29VTDF5NWN1SEJVZWFxMDR4Z3pPd0RRV244RndDMEFHcG41SHFYVWNmVU96SFozZHcvRTQvRkRQYzk3Z0lqMkEzQ1gxbnF5dGZhcVN1bWpOZk5QcTFESDRyZE5iNWFmcTdESHdPc0FIaTA3OWlrQTJ4ZGZKSlBKY2M2NUc0aG9MVE1QQUdBaW1ncmcwd0JXT09lZUE0QkVJckU3RVIybGxQb2lnS2tBd013dkVkRlZSSFJyNmQ4aGxVb3RCM0NhNy90WEU5RjVSSFFNZ0dPSjZGaG1YcVcxZnFLdnIrK0VCUXNXcktyMDNyWFdqMFZmK0sxbTVwMmo2LzJwVXRweUVuY0FHekR1WXZNbGc5bENDQ0ZHUld2ZHljeHRSSFFnZ0dVQWtFZ2tQcTZVMnBlSTNvaG1PelVvcFY0TnczQ043L3QvSWFLbWZENS9SQ2FUV1REYTY0VmhlSDg4SHYrRTUzbXpBWnhaNTlwMVp4SFJoUUQrSGEyTDJZYmhOMDNWWEdtdEhicEJpc2ZqMDJPeDJEb2ZqcDF6elVxcEV3Q2daQlpDUHpQUHltYXpWd0pBYzNPekEzQVdnQTh4ODJ2TWZEc3p6Nm94VXcwQUJxT052VzdYV3U5UGhaM0NQOC9NVytWeXVUL1d5TGNHd1A2RjZoQ1llU1dBSDRWaCtIU2Q3M2xFRXZmNjRpN0V1NUcwWCttM0lYR1hmbHRzY3BpNVVXdTlQek52aVVMYldBWUFXdXZ2QWxnTllKQ0lqZ2Z3S2dEazgvbG5QTTk3RThDMTF0b2Zvc3JzMm1veW1jeWFaREw1V1diK0VUTnJwVlRORGY0aXBMVmVBaUJMUkZtOHRhOUFQWU83M2RiYVUwb1BhSzN2UThtZ1ppcVY2dE5hZnhMQTlxVXpmNW01RzhCcFlSaStDUUJLcVdsRWRCR0FQRE0vQnVBR2ErM0RxTEQ1WVZFWWhpOEIrSnJXK2tJVU5vZzhIc0EwQU9scUE5bVJiVkRZcXdCRU5BZ2dCV0JETGFNaGNVZjljUmViTHhuTUZrSUlVYThjZ0Q0aTZpS2lid0RvWStadkFZQlNxaG5BVEJRZUhSNWc1dDlZYXg4RGdEQU16MjF2YjI5Y3VIRGhtSGVkem1ReXo2TndjMWx6azZnU3p3SjRpWmtWRWIzT3pML05ack16YTJVZ29ydVkrZkhlM3Q1WHk2NDlGMldQUFlkaGVBdUFXK1B4ZUV0RFEwTkxMcGRUbVV4bUdVcHVIbnQ2ZXJMSlpQTHdmRDQvUFF6REowWlJkd0NBdGZaSkFFLzZ2citGNTNsYno1MDdkMG0xdEVFUVBJekMzNTZpbjZPNjFnZ2s3cEY2NGk3RXU0eTAzNGowMnhKMzZiZkZwb1NJMW5pZXQ1YVp6MVpLalFmdzAvNysvb2VqYy9zRDJCc0FtUG0xcUowams4bThQSFhxMUk0UkJtSnJpbWIwL2djS1QwclUwNDRad0lORU5EMnF6NHZNUERzTXd4ZHFaUm9jSE55am9hR2h2L3k0dGZhTEZZNjFkM1IwTkUyWU1LRmxZR0NnT1JhTHJjcGtNbXZLMHZ6YTkvMHZNUE1MSTN3Qk9ZeTFkaG1BS3dCY0VZL0hUU2FUcWJtOGtyVjJqK2hYaGNMNzMyRDlpY1I5bldNanhsMElJWVFRWWtQd1VHVzlTL0dlSm5FWFl0TWw3WGZ6SkhFWFl0TkdLTFJqc1htUnVBc2hoQkJDQ0NHRUVFSUlJWVFRUWdnaGhCQkNDQ0dFRUVJSUlZUVFRZ2doaEJCQ0NDR0VFRUlJSVlRUVFnZ2hoQkJDQ0NHRUVFSUlJWVFRUWdnaGhCQkNDQ0dFRUVJSUlVWW11NkFLSVlTbzI5U3BVeWZ1c01NT1gxNjhlSEY2QXhickdXUE9uVEpseW9wRml4WXRIMDNHWkRMWnNOMTIyMzFpMHFSSlM1Y3NXWktybGs1cnZlUGt5Wk83MnR2Ykd4WXRXdlRHYUs3UjJkazVZZG15WlZYTEhvMWtNdm4rdHJhMjlpVkxsaXdyT1RadTIyMjNuYko0OGVKL2o2RzhiU1pQbnJ4dkxCWmIyTnZiTzFqaGZNTzIyMjQ3WTZ1dHRscStiTm15MVdPdHQ4UmRpRTJYdE4vMUkvMzJPamFidUF2eGJtQ00rWEJiVzl1VUpVdVd2TGFoeXRSYWQwNlpNdVdyaXhZdCt1dG84M1oxZFhWTm1UTGxmWXNYTDE1Wkk1bnlmZitqa3lkUDNyRzl2WDNSb2tXTDNHaXUwZEhSMGJweTVjcnNhT3RXaVRGbTc5YlcxamRXckZneFVEem0rLzZ1aXhjdjdnVXdxbm9CZ05aNnY4bVRKemNzV2JKa1JhWHp2dTkvZEx2dHRtdGZ2SGp4NHJHVVgxSnZpYnNRSTFEdmRBV0VFRUpzT3NhUEgzK3RVdW8yMy9lUDIxQmxKaEtKSklBZk1QTWowNlpOMjNvMGVYTzVuQUh3QjZYVS90WFN4T1B4TmlKNjF2Tzh2ekR6ZWFNcDN4anp3ZWJtNW5sYTYvczdPanFhUnBPM0VtWSt5L084dVZyci9Zckg4dm44RVFCZTFsb2ZQdHJ5bkhOSEthVWVibXRyTzZISzlmWWpvcnVibXBvdVdJOXFTOXlGMklSSisxMC8wbSsvWlhPS3V4RHZ0SzZ1cmwwQVBLT1V1cXV6czdOeEF4WjlHWUFyakRIZkdtM0dXQ3gySlJIOXNsWWFyZlhGU3FsblBNLzdmUzZYYXg5TitjYVlLMXRiV3hkcXJhdjJFL1ZLSnBQYkFIaHEvUGp4ajVZZVYwbzlib3hKamFGSUQ4RGRudWM5blV3bUd5b2xVRXI5bUlqK0hJL0h0eHBEK1FBazdxT3RtOWg4eVdDMkVFS0l1aEhSOXdEMEU5RVZ5V1R5ZlJ1aXpIUTYvVGNBNXdMWVpkeTRjWGVNSnEvbmVSOERrQWZ3cDBybms4bGtReXdXdXdmQUJHYStFOERYdGRaZnFyZjhJQWdXTVBPdmlPaVExdGJXVzBaVHR3cUltYi9Jeks5WmEvOVlQS2lVT282SVZ2WDE5ZjF1MUFVU0hRMmd0NysvdjlyZjdUQUF5T2Z6by9xN1ZyaU94RjJJVFpTMDMvVWkvWGFKelNqdVFyemo1c3laOHc4QU54TFJibzJOaldkdnFISUhCd2VQWitaWEFGeXB0ZjdJS0xJU2dBOEQrRU8xQkw3dmY0cUl2c3ZNOXpIenZ6M1ArMDE3ZTN0THZSZGc1dHVadVJmQS9jYVkrQ2pxVnFtc3d3REVBTnhWUEthMTNnZkFMc3o4NjlHV1o0ejVGQkcxTWZNTnFWUnEyQk1naVVSaWUyYmVrNWtmeTJReVM4ZGFiNG43K3NWZGJEN29uYTZBRUVLSVRZdlcrbklpK2dTQXJ3WkI4SDhqcFU4bWsrUHkrZnhwSTZWVFNuMmJtWjlsNWovWFNQWlNHSVlQSkJJSjdYbGVFNEJMbUhrWEl2cEtNY0hBd01ETGMrZk9YUUpBR1dQdVFXRmc0T0FnQ0g2bnRmNGRnSThUMFJGQkVEdzA0cHVOR0dOdUF2QTE1OXhYd3pDOHZkNThwYlRXLzQrSW5uYk8vU0FNdzR1QndtTjdEUTBOR1dhZWxjMW1hODVDYTJscGNhbFVxcSt6czdPeHNiRnhIRFB2NW5uZTh3QnVkczRONVYyOWV2WGFucDZlYkh0N2U4dWtTWk5lQi9BR00zK3lVcG5MbHk5ZnNuRGh3clYxMWwvaUxzUW1TdHF2OU5zU2R5RTJQVnJyU1VTVVp1WWJyTFgvV1dlZS9ablpyNVdHaUF5QUF3QmN3OHg5TmRMZEVmMzhnSE51QjZYVUw1bjVmQ0lxZmltVkM0SWdCUlNXeG1EbTN4UFJDMFQwR1diZW01bC9EK0FwcGRUblU2bFUxZXVVU2lhVDA1ajVid0JlWDdseXBmL0tLNi8wMTVPdm5OYjZqMFMwSnhGTlNhVlMvNDZPL1pxSURzN2xjdFB5K1h6TkFlZnU3dTUrQUlNZEhSMnRFeVpNVUVxcFd3RWNQRGc0T0YwcHRRUUFQTS9qWXRtKzcxK2dsUG9oTTMrVG1SOHNMOC96dkd3cWxWcFVaOTBsN21PTXU5aDh5R0MyRUVJSUFNQzBhZE8yYm1scCtlZEk2WWhJTWZPSTY2QVIwZTFCRUp6ZTJkbTViWE56YzEwM2J5Tmg1Z2VzdFlkcXJWOGhvaDJySkR0ajZkS2xQMnRyYTdzRHdCZVkrVmhyN1QxQTRUMk9HemZ1S1FBZkJIQkdFQVEzMW5QZGpvNk9wb2tUSjZZQVRBRXcxVnE3YktRODViVFd2eUtpUXdjR0JuYVpPM2Z1cTlHeE8wcy8yTmZDekV1c3Rkc2FZMDRIY0YyTmRCZFlheTgzeGh5RGt0a29WUnpRMTlmM3Z4TDN5alpFM0lYWW1LVGZyazc2YllrN3BOOFc3MkphNjZzQW5EeFNPaUx5bURsZlI1RzdXV3RmMTFyZlFFUWpsbHNQNTV3RzRDdWxicXVTWkVVUUJOdG9yZmNqb2w4ejh6eWwxT2VLQTd6R21LOHo4dzBBbnN2bjgwZG1NcG1GOVZ6WDkvMmpsVkt6Uzc5SUhJMUVJckc3NTNsem1mbEdhKzBwVVptN0V0RjhJcXByZFFKbVB0VmFlNE14WmptQWlzc3FNWFBXV3RzTWdMVFdMeEpSUjQwaW53dUM0Q01TOStyV04rNWk4eEo3cHlzZ2hCRGkzYUd4c2JHZmlJWm1NVEh6bGtUMFpRRFBBVmhuYlRtaVlkK0ZuZ0pnR1lDaHgvYWNjLzlUbW9DWnI4MW1zeGVOdFg1TlRVMmxtMDN0a2MvbnAzdWU5eFNBdy92Nys0ZXUxZExTc3NXa1NaT2VCckFuTTEvbG5IczFrVWg4dktSZTN5V2kyNGpvQnEzMVp3Y0hCOCtLSHVtcnFxZW5KK3Y3L21WS3Fkbk0vUDNvL2RZdEhvKzNFOUdoQUg1YkhCQ0p4K1BUQVJ6TnpFOFMwVWlic1p4T1JBT2xCNWo1UmdDbE40ZHRSSFJHeWV1em1QbE5JdnBPZVdITS9Ha2lPamlmenc5STNLdGIzN2dMc2JGSis2MU8rdTBDaWJ2MDIrTGRpWm1mVTBvMWxieitEQkh0RE9DRzhyUmw3VGdKNE1QTS9DQVJ2Vm84Nkp4Ylp3YnN3TURBdHM2NU5XT3BXMU5UMDFsRWRBa0FMRisrL043VzF0YkhtNXFhZmdaZ3kydzJlMWd4WFN3V2M4YVliNkF3MDNjeEVmM240T0JnVnlLUkFBRGs4L2x1ei9QdUFIQzg1M2taMy9mUENzUHdMaFNXSEtvcURNT2ZhNjFuRXRFNXZ1L2ZFb2JoSzZPcHYxS3EySzllVzNMc1VtWWVaT1lyaUtqcWwzek1QSjJJRGdjd1VITHNKUUIzbGlYOUVvQU9BUEI5L3hBaTZtRG11NG5vMlFyRlhzUE1BMUZaRXZjcTFqZnVZdk1pZzlsQ0NDRUFBSmxNWmcyQTA0dXZPenM3RzV1Ym13OEY4TThnQ0U2dmxpK1JTT3ptZWQ0M21QbCthMjNWZEFCeTNkM2RxOGRhUDYzMTBPL1cybVhHbUU0QWZiMjl2WS8wOVBSa0FjQVljd3d6L3dTRlBTSHVKNkt6UGM4YnR0NGNNLytKbVY4aW9wTWFHaG9PMUZvZlphMjlyOWIxaVdpdjZPZUp2dTlmRlliaFMvWFdQUmFMblFNZ3hzeEI4WmpuZVQ4aW9vRjhQbjk4T3AydXVsdTVNYWFEbWI4TDRKNnkrdHdlQk1GenhkZnhlSHg2TEJZN0F3QjgzLzhjQUUxRWx3UkJjSDE1bVZyckxRQWNURVRaZERvdGNhOWhmZUl1eE1ZbS9iYjAyNERFdlp6MDIySlRFSWJocndEOHF2amFHSE1SZ0V1SjZQcFVLalcvV2o2dDlkMUU5T0ZzTm50eWQzZjM0bXJwbkhOcnh0cU90ZFpEQTduUnNrYjlXdXM5QUZ4WHZHWThIbStMQml3UFlPYUhpR2dmQUk5N25qZXNQR2ErQU1BM2xGSzNHV05PRDRKZ0w5UVkyRXdtazlzNDUzYUpabEhQQkhEOEtPbytoWWlPaldaTmR3TkRTMkVjQWVBbjF0cnYxc3B2akprTllEQ2J6UTV0SEVuSXgwSmhBQUFnQUVsRVFWUkUvd2lDNE5LeTYvaUlCck9KNkVJQS8xWktuVmFjblZ4VzVqVUFzb0RFSFJzcDdtTHpJNFBaUWdnaEt1cnU3aDR3eGp6RHpQdWlzQ3dWVjBvWDNjU0FtWitxZE43enZDeUFKNWg1ZnZSSS9BV2pxVWMrbjc4NWs4a3NBUEE3QUVPRENzejhLUUIvYm0xdFBWUnJmYmExZHMvbzFCcm4zSUc1WEc1ZVkyUGp1RXBsT3VkeW1VeG1qZS83dnlXaWJ5OWJ0dXlST3FweUVET3ZCTEFGRVYwTTRMaDY2cSsxM3BHWlR5MmRYYUcxUG9xSURtRG1xMG9IUkxUV1oxTmhmZERpUmxsZzVoT3BrUG5tZXE1SFJCNkFLNWw1SlROZlV5TU5sRkxaOG5NUzkySEdGSGNoM2duU2ZvZVJmbnZkTWlUdVFyeExNZk5UUklSOFB2OUpBRlVITlFIc3pjemROUVkwNXdGNG9xK3ZiMUJyZlJRS00zcnI5VTlyN1hYT3VYOTRudmRFUHAvdkJRRGY5eE5FTkdsd2NQQjN4cGkvTVBQTlNxbjdtSGtLZ0o5YWE4L3M2T2dZUDJIQ2hJcExlSVJodUNxWlRNNXl6bDJId2lhd05XZm81dlA1QTVWU0NzQnlJanJHR0hOcEVBUTk5YndCS214KzI0Sm84RGlaVERZdzg4MEExaWlsZmxoTWwwd20zOGZNVHdDNHJiaU1rZS83VzZDd2R2OUR0UWFNUzBYL2I5aVRtYjhYQk1Hd2dleUlSMFREK201QTRsNXFmZUl1Tmo4eW1DMkVFS0lxWnY0dEVYMWFhLzFKYTIzRlhheVZVcDluNW9IKy92NktINDduekpuekJncWJqYUNycTJzWDFQSEliL1NodlJrQVlySFlrd0FXV0dzUEtaNlBia3ozQmZDOTZQSHEzUUFnQ0lMWlhWMWRqMFRYQkVvZUVhd2lwNVQ2eWtpYmFSbGo5Z2F3TXpOZkIyQTdJdnB5VjFmWEpTTTk3aHk5bHg4QWFDdzcxZ3JnMWI2K3ZrdktqdThNWUMrOHRhY0ZBVGlHbWY5bXJjMk1kQzBBWU9ZbVpyNWZLZlVxRVcwRG9CZkFPbzlUT3VjYWxGTEk1WElWL3o0Uzk0TDFpYnNRN3hScHZ3WFNidzhuY1JmaTNjdGEremV0OWV0S3FhTUEvTFJTR21OTUVrQTdNMTlWbzV6ckVLM1J2K1dXVys2SHduSVlJMm1KWnNNK0QrQzZkRHI5U3dDL0xKNmt3c1orS3pPWnpBdGE2MTJKYUt0VUt0WFgxZFgxaVdJYjd1bnA2YTExZ1Z3dXQxVXNGcnM5Q0lLSy9VOHBwZFN4S0F4OHpvaVdkYm9Rd0FrajVZczJFVndublhOdUN3Q0RBR2FXYmNEWUFHQXY1OXlUSmNlT0FOQVNEWDdYaFpuL0JlQ0J2cjYrcTVQSjVBZFNxZFRmeTVMRW9uUVYremlKKzF2R0duZXhlWkxCYkNHRUVGVmxzOW5aemMzTlZ3QTRFOEN3RDhmUjdMWFBBZmpGL1BuelY0eFVYdlJoY2tLdE5OR2oxdGNRMFM0QWJ1anQ3ZjJmOGpUT3VYMklxTlU1OXdnUjdWZDZMaGFMelRER3pDbzl4bTl0d3BWMHpuMDZETVBMQUlDSUhtTG1jd0FNZTZTN0xQK0pSQVJtdmplYVdmSEZob2FHOHdGOHZWYStSQ0x4YVJUV1Z3MkphR2lIOFNBSWJ1em82TGlucDZkblZhMzhBRGlYeTMyMHNiR3hiWVIwcGZyQ01MeThxNnVycTZHaElXT00rVWtRQk9lV3BXa0FLcy93QXlUdUpmbkhGSGNoM2tuU2ZvZnlTNzlkUXVJdS9iWjQxOHNEdUJIQUpmRjQzR1F5bWFBOEFUT2ZDb0NkY3pmVlU2QzE5aVFBSjFVN3YvdnV1Mi9WMU5UMGZRQW5NL09MQUNwdXVrZEVCekh6NHlqN2ttM09uRGx2YUswWEU5SGs4bnBHbXllZU96ZzQrT2RNSnZPODUza3pBSndEWUp0YWRZN0g0enRIWDREOXdWcjdsREhtVVFESGFLMHZzZGJXMnZpV25ITzNSRS9GekFXd2EvUTNXSlpNSmorV1NxVkcrc0lNWVJqZTZ2dis2MkVZUGpGUzJwSThmd1h3VjJQTWJHYitqTy83ZTVTdTlkemUzdDRRL1ZxeDc0YkVIY0I2eFYxc3B1cmF5VlVJSWNUbXFidTdlN1Z6N21jQUR2SjlmNDhLU2M0aEl1V2NtMVhoM0tnWVl6cU1NUThwcFI0QnNOUTU5NkVnQ0U2djlJMC9FWDJCbVY4RGtDT2lyUUVvMy9kM21qNTkrZzRBd016LzU1emIyVG0zTTBwdTBKeHpXaWsxYkUzT1dxSXlqd0l3Snd6RHYxcHIvNWVabndSd3ZER202cTdsbloyZEU1UlNOekh6R3VmY1dlWG5lM3A2ZXVQeCtIUmp6RFdWeXVuczdKemcrLzZsc1ZqTUJFR1FLajhQNEdUZjl5OHQvaXV1dTFvMFo4NmN1U2dNYUp5anRUNjJMRy9OUVJHSis5ampMc1E3VGRxdjlOc1NkK20zeGFZcG04M2VCR0N0NTNrenk4OU5uejU5QnlJNkNzQlQ2WFQ2eGZXOGxOSmFuOUxVMVBRaU14L25uUHRPTnB2dHN0WStXWjR3SG8rM01mTkhtZG42dnI4VEVYbk12Slh2K3p0Tm5UcDFZcFRzNUpKMlBMUUJMRE4vTXhhTFZlcVBxdkk4N3p3cW1BVUF6cm5MQURSRXk0ZFVwYlUrbllnK3hvVzErTk9sNTFLcFZCK0FRV1BNOTdUV0ZXZjYrcjcvQ1dQTXpXRVlQb3F5d1ZzQXU1YjIzYjd2WDBwRXU1Y21pSzY3aFZMcXdjN096cUV2QXB1Ym14c0FvTm95STRERUhSaDczTVhtU3dhemhSQkMxSlRMNVM0bG9wVktxVnRROGtTUE1TWkpSS2NDZURpZFRqK3pQdGZRV2llWWVTNHo3K0djTzk1YXUzY1lobUcxOU16Y1RrVGJLNlZlQm5BcGdJbEtxWmNiR2hwZWlKSU1oR0g0U2hpR3J6RHppRFBRYW1sb2FMaVFpQnBMMXpGbDVwa0FHcGo1OG1yNUdoc2JZMFEwbVpuUDh6enYxVXBwb29HTWIrYnorYVlLcHdlSTZIaWwxUGZ4MXVQcnBXWVEwWDhVL3dINFN0bDV6bWF6eHdINEY0Q2JmTjhmbW1GWTNFVTlsOHYxVjZ1L3hIMXNjUmZpM1VEYXIvVGJrTGdYcnkvOXR0aGtkSGQzTDJibXk0bm80RVFpY1dUcHVZYUdodXVZdVprTG0rcXRGMlBNM1VRMGk1bWZ6dVZ5SHd6RDhMTHU3dTZLTTVlVlVsT0lTQ21sZmhTMTQyMkk2RHRLcVpmSGpSdDNOQUE0NTVhV3RPT2E2eUxYa2t3bTN3L2dxOHo4Y2hBRUR3Q0ZtYy9NL0NRekgyZU1pZGZJdmoyQXYvZjE5VldjWlJ5UHg5c0JmSWVJRHFqeVBuY0g4Rld0OWVFVlR1OVkybmRIL2ZldXBRbXN0Yzh5OC9rQXVwcWJtMjhwSHA4NGNXSVRBREJ6MWI1YjRyNWVjUmViS1ZsbVJBZ2hSRTN6NXMxYnFiVStuNGh1MFZyLzJGcDdwdS83V3pEekhVU1VHeHdjUExOV2ZxMzFxUURlVnl0TjlJaHlFek0vVDBUYmFhMi9YU1B0b3dBdXlPZnovd1VBbnVkOW5wbFBjYzU5RnNDQVVzb0E2RExHdkJsbGFXVG1tdXU1VmVQN3ZrOUVYMlBtbDZ5MWR4YVBoMkg0VjJQTXcwUjB1REhtTTBFUURIc2NNUXpETjdYV1h3L0Q4SzVLTThJNk9qcGFtZmxvSXZwak9wMmVWMzQrMnREcnZ3RmM2ZnYrSVdFWVBsQ1c1SlBXMnVlS0wrTHgrUFJZTERhbk5NRzhlZk5XSmhLSjQ1VlNmeUNpZXpzN081UGQzZDJybWJtUmlCQ0x4YXJPRXBHNGp5M3VRcndiU1B1VmZsdmlYaUQ5dHRqVXJGcTE2b3FKRXlkK3hmTzhueVFTaVRDZFRyL28rLzdYaU9qenpIeGpHSVl2Vk12YjFkWFZGWXZGRGh6cEdzeThKeEgxQWZqZmhvYUdvN1hXMWRMMU91ZnVZT2E5aThlVVVnOEFtTzJjKzFVdWwrdHBhbXFhcVpUNnVURW1GK1ZwSGZXYmpqam5yaWFpcHVoTHFLSEJVV2Era0lpZVorWlpBRDZPQ3B2Y091ZHVCZkNiQlFzV3JETEdEQ3ZiODd5VEFYak1YSEdwb3FWTGw5N2ExdFkyRThCRkFPNHJPLzJrdFhhZFFYQ3Q5WDBBRGlvOVpxMzlzVEhtUUFBempERlBCVUZ3azNPdTBmTzhtak96QVluN1dPTXVObDh5bUMyRUVHSkUxdHFmYWEzM0o2SXpqREVybVBtVFJMUTdNNStZeVdSZUhpSDd0NGxveDNxdVEwU0hBRGlrVmhybjNQSXdESWRtUEdpdHB4TlJ2ampiVEd0dEFQd2R3TEZSK2k4UTBYSDFYTDlVWjJkbkl4SGRqTUtONzdrb2JCNHpKSi9QbjYyVStqU0FHNVBKWkNLVlNnM2J3ZHhhZTFlMThpZE9uSGdjRVkxSGpmVS9lM3Q3YjJ4dGJiMklDaHVnbEErSzFDV2RUdjlSYTMwRGdNL0ZZckdkQU13bG9oWUFXTDE2ZGMyTnRDVHVZNHU3RU84RzBuNmwzNWE0RjBpL0xUWWxQVDA5MlhnOFBpTVdpLzFGS2ZXRTcvcy9WRXJOQWpCMzFhcFY1OVhLNjNsZWtvZ3VxL2RhZGFSOUxaUEovQlRBMEJNZFd1c2NFYjFjMG80QjRCSUFmNDZTUEZMdjlVc1pZdzREY0JpQWxMVjJkdW01TUF4ZjBGcmZTVVRIK2I1L1poaUcvMTJldjlZU0hGRWZjUktBT2RiYVAxZEtzM0Rod3JWdGJXM1hFOUZNcmZWbnJiV1BqZUZ0OE9EZzRJbWU1MldZZVJvQWVKN1hBZ0RNWExQdmxyaVBMZTVpOHlXRDJVSUlJZXF5Yk5teUU5cmEybllETUpNS215dGRacTI5ZGFSOFNxbk90V3ZYMWx6V3FxbXBhVzhpZXBTWno0N1dqYXVxdTd1NzRtTjZ5V1J5bkhOdVZ5SnFZZWErSUFpZUF3Q3R0VjhwL1VpYW1wcitpNGcreE16M1ZaaGRoM1E2L2FMVytrb2l1dGc1ZHdzS082RFhLd2JnYkdiK3A3VzI2bUJIVDA5UHJ6SG1KaUk2VjJ1OVQ3VWI4SkZrczluekJnWUd6aTlaejNROE0zTlBUMC9OV1NLQXhMMzgvSHJHWFlpM2xiVGZkVW0vWFp2RVhZaDNoMHdtRXhoalRpQ2lYeERSVFFBV0U5R0JsZGFsTHhXRzRlek96czd5V2NYRE5EYzNQd2JnZy8zOS9UdlZTdGZTMGxLK2RuUVJ4ZVB4ZHFWVUN3QTQ1MTRNdzdEWWpuTWpYYjljVjFmWExnQnVCVERvbkRzSnc5ZXNSajZmUHk4V2l4MUVSRmNZWTU2cHNpOUJSWTJOamNjQjJOWTU5NTFhNmZyNitxNGZOMjdjK1VSMExvQ3hER1lqazhtOHJMV2VHb2JoNndEQXpPT0pDQUJxRG1aSGVTWHVaZFluN3VLOVRRYXpoUkJDMUtXdHJlMXdBTzh2T2JSUFBCNmZuc2xrNXRiS0YyMjZVcFB2KzJ1SkNFUTAwTjNkdmJxTzlGOGpvcDJKYUFjQUh3THdQdWZjYWlyY0xWNU1SRk8xMXNVMVBMY2VxYnh5V3VzemllZ01abjVsWUdEZzVHcnBzdG5zOTV1YW1nNG1vaS82dm45cEdJWVYxK21yVVA5am90bHYzMExKNDNTVk9PZCtTa1JuUnpmV1l4b1VLZitiTXZNRUFDUEdCWkM0VnpMV3VBdnhkcFAyTzV6MDI5VkozSVY0ZDlCYVR3RXdvK1JRS3pQUEFIQTF5cDQ4S0ROWVQ3dlVXdWVKYUZnL1UwbHhDUXNpMm9HWmR5Q2lyWmo1cWxnczl1UGlraDFFZExYV2VtYjArOWJNOWE4R29iV2VoTUxBOGZzQW5GVnREZjVNSnJNMGtVaWM1bm5ldmN6OFlES1ovRWdxbGZwWEhaZndsRkxmWnVZbHExZXZydnJrRFFETW56OS9oZGI2YmlJNndSaVRIT3ZBcWJYMjllTHZ6RHdoK2xKeHhQNVY0ajdjZXNSZHZNZkpCcEJDQ0NGcU1zWjh4aGp6TElDN21ObGo1cE9ZK1c0aStsZ3NGZ3VOTWI4d3hpVGZ6anBGQXdSbkF1aEVZYWJEV2dCSDUvUDV2Wmg1QlRNdkFYQjU5SzkwZmN3Y005ZThnVFBHZkFQQU5RQldPZWNPbXpkdjNzcHFhYnU3dXdlY2MwY0M2RlZLWGFTMS9uNGQxVmRLcWZPWitjMysvdjViUmtvY2h1RXJBQjVpNWdNcnJlRTZScE1BckttVlFPSyt3ZU11eE50RzJxLzAyeEwzZFVtL0xUWUZ5V1J5RzYzMVpRQVdBUGdDTXova25EdUdtVmNCdUZKci9aSXg1dlI0UEQ3KzdhcVQ1M2xkQUg0STRDQWlha1RoeTd4N0FSeVF5K1V1alpMOUdtKzE0OUorYWcyQWloc01Ba0F5bWR3T3dPK0phRGNBczRNZ3VMcFdYZExwOUMrWitVWWltdUtjZTlyMy9WMXJwUWNBMy9lL0JPQURBSzZ2NThrV1pyNHUrdm5Oa2RMV2FSSUFFRkhWL2x2aXZ1SGpMdDc3WkdhMkVFS0lZVG82T2xvblRKaHdEQkY5SFVBQ2hSdVkyNVJTRjZWU3FVVUFmcWExdnBlSXJrUmhCc0VNclhVYXdKMUtxZnRHKzQwNUVXMEhBTXhjYTliQmtMVnIxMzVrL3Z6NUt3R3cxdm9VSXJyY1duc1BNTFFHNTV2VzJsOUVyN2RBdEVGTEdJWjNBTGlqVXBuSlpMTEJPWGM1Z0xPSXFCL0FvZWwwMm81VWwzUTYvYUl4NWtnQUR4SFJ4VnJyaEhQdTFIUTYvVnFWTEFyQUZVUTByc0xNQ0txVXdUbDNpVkxxdWlBSWVrbzJ0WGxLYXozME9CNFIxZlVGZFRLWmZEOHpkd0lJeXM5SjNEZHEzSVhZcUtUOVNyOE5pWHROMG0rTGQ2dEVJckduVXVwa1p2NFNFWTFEWVMzNWs2eTE5d0pBTXBsOHdqbjNuMFQwTlFEWGVaNTNtZGI2Tjh3ODIvTzhwMU9wMUtpV2VDQ2liZXR0dzh1WEwvL3Q1TW1USnhTZjNOQmFMeWFpNTR1YnFXcXR3Y3pQaEdGNGYvVDZtbUplYSszVUd1OVpNL1A5UlBSK0FJOFEwUW4xMUNlYnpaN1oxTlQwQVNMYUg4RGZqREZuQkVId2MxVFpISkNaWDJEbVdXdlhycDFWZXR3NUZ6MGdzcTR3REVPdDlZa0RBd1AzbHh6ZVgydTlUdDlQUk0zMS9BMlZVcCtOMGcvYnMwRGl2dkhpTHQ3N1pEQmJDQ0VFQUtDOXZiMWwwcVJKaHhMUkVRQU9BTkNDd3N5b3V3QmNicTN0TGsxdnJYMFF3S08rN3gramxEcWJpQklBcm1MbXE0d3hjNWo1aDhVUHFPV01NVE9ZK1VRaVdzbUZaOUkrQXdETVBMK2V1czZmUDMvRmFONGJFVlc2MFNFaVVzNDVGNC9IeHp2bm5xYkNtcHR2RXRFaFFSRDhwZDd5Z3lCNHd2ZjlJNVZTOXhEUndaN25mYWl6czNPM0tvL3hEUVpCY0Z1RjR4NkFlRFFUYlowYnpTb2YwaDhIc0xUazlaWUFqaXhOWUl3NWhwbjNKYUwrNk9aMW5IUHVZQ0pxWU9hSEFZbjcyeGgzSVRZNGFiL1NiMFBpTHYyMjJDUWxFb25kaWVnb3BkUVhBVXdGQUdaK2lZaXVJcUpiU3djcVU2blVjZ0NuK2I1L05SR2RSMFRIQURpV2lJNWw1bFZhNnlmNit2cE9XTEJnd2FwSzE5SmFQeFo5OGJPYW1YZU9ydmVuZXVxNWNPSEN0UXNYTGh6VmU2dlNqbVBNN0tMNmZBWEFMUUFhbWZrZXBkUng5UTdNZG5kM0Q4VGo4VU05ejN1QWlQWURjSmZXZXJLMTlxcEs2YU9OSVUrclVNZml0NHh2bHArcnNNZkE2d0FlTFR2MktRRGJGMTlFZXdIY1FFUnJtWGtBQUJQUlZBQ2ZCckRDT2ZjY0lISEgyeFIzOGQ0bmc5bENDQ0VBQU0zTnpRN0FXUUEreE15dk1mUHR6RHhyaEJsTGcyRVkzZzdnZHEzMS9sVFlLZnp6ekx4VkxwZjdZNDE4YXdEc2o4SUhWRER6U2dBL0NzUHc2UTMxZnJUV25jemNSa1FIQWxnR0FJbEU0dU5LcVgySjZJMW9sbHVEVXVyVk1BelgrTDcvRnlKcXl1ZnpSMlF5bVFXanZWNFlodmZINC9GUGVKNDNHOENaZGE1ZGR4WVJYUWpnMzF4WUQ3VU53MitXcTduU1d2dGM4VVU4SHA4ZWk4WFdHUlJ4empVcnBVNEFnSkxaSi8zTVBDdWJ6VjRKU056ZmliZ0xzYUZJKzVWK1crSXUvYmJZTkNtbHBoSFJSUUR5elB3WWdCdXN0UStqd2laNFJXRVl2Z1RnYTFyckN3R2NRRVRIQTVnR0lGMXRRRE95RFFwcjFvT0lCZ0drQUd5b1pUVEF6STFhNi8yWmVVc1Urc1JsQUtDMS9pNkExUUFHbzdxK0NnRDVmUDRaei9QZUJIQ3R0ZmFIR09YczJrd21zeWFaVEg2V21YL0V6Rm9wZFcwZDJVaHJ2UVJBbG9peWVHdGZnWG9HZDd1dHRhZVVIdEJhMzRlU3dleFVLdFdudGY0a2dPMUxaM3d6Y3plQTA4SXdmQk9RdUw4RGNSZnZVVEtZTFlRUUFnRFEwOU9UVFNhVGgrZnorZWxoR0Q2QkVUYTRLbWV0ZlJMQWs3N3ZiK0Y1M3RaejU4NWRVaTF0RUFRUG8vRFlOa1UvUjNXdEVlUUE5QkZSRnhGOUEwQWZNMzhMQUpSU3pRQm1SdGNjWU9iZldHc2ZBNEF3RE05dGIyOXZYTGh3NFlpN2pWZVR5V1NlUitIbXN0NzM4eXlBbDVoWkVkSHJ6UHpiYkRZN3MxWUdJcnFMbVIvdjdlMTl0ZXphYzFIMnVIc1locmNBdURVZWo3YzBORFMwNUhJNWxjbGtscUhrNWxIaS9vN0VYWWdOUXRxdjlOc1M5N0dSZmx1ODA2eTF2L1o5L3d2TS9NSm9sN3F4MWk0RGNBV0FLK0x4dU1sa01qV1gyYkhXN2hIOXFsRG9TemJZMGd4RXRNYnp2TFhNZkxaU2FqeUFuL2IzOXo4Y25kc2Z3TjRBd015dlJlMGNtVXptNWFsVHAzYU1NQkJiVXpTajl6OVFlRUttbm5iTUFCNGtvdWxSZlY1azV0bGhHTDVRSzlQZzRPQWVEUTBOL2VYSHJiVmZySENzdmFPam8ybkNoQWt0QXdNRHpiRlliRlVtazFsVGxrYmkvdmJHWFFnaGhCRGlQY05EbFhWT3hYdWF4RjJJVFplMDM4MlR4RjJJVFJ1aDBJN0Y1a1hpTG9RUVFnZ2hoQkJDQ0NHRUVFSUlJWVFRUWdnaGhCQkNDQ0dFRUVJSUlZUVFRZ2doaEJCQ0NDR0VFRUlJSVlRUVFnZ2hoQkJDQ0NHRWVFK1RCZG1GRUVKVWxVd20zOS9XMXRhK1pNbVNaU1hIeG0yNzdiWlRGaTllL084eGxMZk41TW1UOTQzRllndDdlM3NISzV4djJIYmJiV2RzdGRWV3k1Y3RXN1o2clBXZU9uWHF4QjEyMk9ITGl4Y3ZUbysxakFvOFk4eTVVNlpNV2JGbzBhTGxvOG1ZVENZYnR0dHV1MDlNbWpScDZaSWxTM0xWMG1tdGQ1dzhlWEpYZTN0N3c2SkZpOTRZelRVNk96c25MRnUyckdyWm95RnhYOGVZNHk3RU8wSGE3enFrMzVhNFM3OHROaG5HbUwxYlcxdmZXTEZpeFVEeG1PLzd1eTVldkxnWGdCdHRlVnJyL1NaUG50eXdaTW1TRlpYTys3Ny8wZTIyMjY1OThlTEZpOGRTZmttOVA5elcxalpseVpJbHI0MjFqSEphNjg0cFU2WjhkZEdpUlg4ZGJkNnVycTZ1S1ZPbXZHL3g0c1VyYXlSVHZ1OS9kUExreVR1MnQ3Y3ZXclJvMGFqZWYwZEhSK3ZLbFN1em82MWJKUkwzdDZ4UDNNWG1SYjNURlJCQ0NQSHV4Y3huZVo0M1YydTlYL0ZZUHA4L0FzRExXdXZEUjF1ZWMrNG9wZFREYlcxdEoxUzUzbjVFZEhkVFU5TUY2MUZ0akI4Ly9scWwxRzIrN3grM1B1V1VTaVFTU1FBL1lPWkhwazJidHZWbzh1WnlPUVBnRDBxcC9hdWxpY2ZqYlVUMHJPZDVmMkhtODBaVHZqSG1nODNOemZPMDF2ZDNkSFEwalNadkpSTDN0NnhQM0lWNEowajdmWXYwMnhKMzZiZkZwaUtaVEc0RDRLbng0OGMvV25wY0tmVzRNU1kxaGlJOUFIZDdudmQwTXBsc3FKUkFLZlZqSXZwelBCN2ZhZ3psQXdDNnVycDJBZkNNVXVxdXpzN094ckdXVThGbEFLNHd4bnhydEJsanNkaVZSUFRMV21tMDFoY3JwWjd4UE8vM3VWeXVmVFRsRzJPdWJHMXRYYWkxcnZyL2gzcEozSWNaYzl6RjVrVUdzNFVRUWxSRHpQeEZabjdOV3Z2SDRrR2wxSEZFdEtxdnIrOTNveTZRNkdnQXZmMzkvWGRVU1hJWUFPVHorV3JuNjczTzl3RDBFOUVWeVdUeWZldFRWbEU2bmY0YmdITUI3REp1M0xoUjFjL3p2SThCeUFQNFU2WHp5V1N5SVJhTDNRTmdBalBmQ2VEcld1c3YxVnQrRUFRTG1QbFhSSFJJYTJ2ckxhT3BXd1VTOXhMckUzY2gzZ0hTZmt0SXZ5MXhsMzViYkNxWStUQUFNUUIzRlk5cHJmY0JzQXN6LzNxMDVSbGpQa1ZFYmN4OFF5cVZHdllFU0NLUjJKNlo5MlRteHpLWnpOS3gxbnZPbkRuL0FIQWpFZTNXMk5oNDlsakxLVGM0T0hnOE03OEM0RXF0OVVkR2taVUFmQmpBSDZvbDhIMy9VMFQwWFdhK2o1bi83WG5lYjlyYjIxdnF2UUF6Mzg3TXZRRHVOOGJFUjFHM1NtVkozRXVzUjl6RlppYjJUbGRBQ0NIRXU1UFdlaDhpMnQ0NTl3TkVqNkIxZFhWMUFkaVhtV2Q1bnNlZG5aMFRxdVZ2YVdseHFWU3FyN096czdHeHNYRWNNKzhHWUM4QU56YzJOc1o4Mzk4Q0FGYXZYcjIycDZjbjI5N2Uzc0xNUndCNFdTbTEwdmY5bmNyTFhMNTgrWktGQ3hldUhhbnVxVlRxWDFyci95YWlUekR6RkFBalBtS2RUQ2JINWZQNTAycWxjYzVCS2JXY21aM3YrK2ZVU1BwU0dJWVBKQklKN1hsZUU0RFBNUFBMU3FscHhoZ0F3TURBd010ejU4NWRBa0F4ODJ3QSt3QTQyRnI3TzYzMTlnQnVOOGFzQ1lMZ29aSHFEc0JaYTg4eHhyUUMrSnJ2KzM4SXcvRDJPdklOSTNFZmJyUnhIK21hUW13czBuNkhrMzViNGk3OXR0Z1VNUE5SUk5SSFJQZVdIUDRtZ056ZzRPRHNXbTBZQUxxN3Uvc0JESFowZExST21EQkJBZmc2Z01GOFBuOXZzUTE3bnNlcFZPcmZBRUJFeHhJUk1mT1RsZHF3NTNuWlZDcTFxTTY2enlTaUx4QlJ4Wm5BbFdpdDkyZG1mNFJrenpMekFRQSs1ZnYreDZvbElxSTdvcDhmY003dFFFUmJNUE15WTh5SG95UzVJQWhTUUdGcERHYitEWUEvSzZXK3pNeDdNL1B2SjAyYTlPRGt5Wk0vbjBxbCtrYXF1N1cyTzVsTTdzL01md1B3eTUxMjJzbC81WlZYK3V0NjQyVWs3aFhWSFhkcjdiSnE1OFY3RzczVEZSQkNDUEh1cExYK0ZSRWRPakF3c012Y3VYTmZqWTdkU1VSZnFTYy9NeSt4MW01cmpEa2R3SFUxMGwxZ3JiM2NHSE1NU21ZbFZIRkFYMS9mLzdhMHRQeHpwT3NUa1dMbUVkZUJJNkxiZ3lBNHZiT3pjOXZtNXVhNmJ0NUd3c3dQV0dzUDFWcS9Ra1E3VmtsMnh0S2xTMy9XMXRaMkI0QXZNUE94MXRwN0FHRGF0R2xianhzMzdpa0FId1J3UmhBRU45WnozWTZPanFhSkV5ZW1BRXdCTUhVc04zZ1M5N0VyeG4xRGxDWEVXRWo3SFR2cHR6ZnZ1RytJc29RWXEwUWlzYnZuZVhPWitVWnI3U2xBWWMxa0lwcFBSSFU5VGMvTXAxcHJiekRHTEFkUWNYa2RaczVhYTVzQmtOYjZSU0xxcUZIa2MwRVFmRVJyZlJXQWswZTZQaEY1ekp5dm82cTdXV3RmMTFyZlFFUWpsbHNQNTV3RzRDdWxicXVTWkVVUUJQKy92VHNQazZPcTl3YisvWjNxV1FKSlpFdHdDUW82TE8rUTZhNVRMWGl2Q284aWwwVVdFWVRJSlFLWFJXVDEzZ1FSd1NWY2N0bThFUzRCd2lhTFJCQkYyWVg0SW5KVnJpRHZWRlYzeUx3SmpCZVV3SXNFSWpmTFpIcDYrdnplUDdwNjB1bnA3dW1CZVRDWTcrZDU1cG5wcWxOVnArZjNuUE5VblRyTER0YmF6NGpJVDFWMW1USG1zNVVHM2lBSXZxeXExd040cWxRcUhaUFA1MWUyY2wzZjk0OHp4aXgyenYxYkhNZmZIRysrR2ZlM3h6bG40emlPSitKYzlPN0RudGxFUkRSS09wMmVJU0pIQUxpMzhtQ2NUcWRuQWpoT1ZSOFRrYkVXNVRoTFJJYXFONmpxRFFDcWJ3Nm5pOGpaVlovbnFPcWJJdkt0MnBPcDZnRWljbGlwVkJwcWIyOGZGSkhicXZadEt5TC9DT0FwQUp2TUxTY3k2cDN0VndDc0FqQXliTTg1OTE4MTE3cTZVQ2hjT01iM2E2aWpvNk42c2FtOVNxWFNUTS96SGdkdzFPRGc0TWkxSmsyYXRNMjBhZE9lQUxDM3FpNXd6cjJVeVdRK1daV3ZiNHZJclNKeXZiWDI0T0hoNFRuSmtMNkcrdnY3Qzc3dlgycU1XYXlxRnlmZnQyV00rNFRGbmVnZHgvTExlcHR4SHgvVzI3UzVNTVpVeXRmVlZkdm1xK3F3cWw0dUlnMWY5cWpxVEJFNUNzQlExYmJuQWZ5Z0p1a1hBWFFCZ08vN2g0dElsNnJlS1NLL3EzUGFxMVIxS0RuWFU4YVlrWG45VmZWQUVka0Z3UFcxQjlXVTR5eUF2MVBWQjBUa3BjcEc1OXdtUForSGhvYmU2NXhiMytqN05kUFIwVEZIUkM0Q2dOZGZmLzN1cVZPblB0clIwZkY5QU5zV0NvVWpLK2xTcVpRTGd1RE01SHU5S2lML09qdzgzSlBKWkFBQXBWS3B6L084MndHYzZIbGUzdmY5T1hFYzM0SHlWRk1OeFhIOFEydnRQQkU1MS9mOW0rTTRmbkU4K1dmYzMzN2NhY3ZGeG13aUlob2xsVXFkQ3lDbHFtRmxtK2Q1M3hXUm9WS3BkR0l1bDJ1NGFuVVFCRjJxK20wQWQxVnZUM3BVUFZYNW5FNm5aNlpTcWJNQndQZjl6d0t3SW5KUkdJYlgxSjdUV3JzTmdNTkVwSkRMNWRZRE9LdXlyN3U3dTcyenMvTUlBSDhNdy9DczJtTXJNcG5NYnA3bm5hbXE5MFZSMURBZGdHSmZYOSs2SnZ1YnN0YU8vQjFGMGFvZ0NMb0JES3hacytiaC92NytBZ0FFUVRCYlZhOUZlZTJLKzBSa3J1ZDVvK2FiVTlYL1ZOWG5SZVNVdHJhMlE2eTF4MFpSZEUrejY0dkl4NUxmSi91K3Z5Q080K2RielR2alBqRnhKL3ByWVBsbHZWM1p4cmkzaHZVMmJRNnN0ZThYa2VPVDNyTjl3TWhVR0VjRHVEYUtvbTgzT3o0SWdzVUFoZ3VGd3NnQ2dpTHkzMkVZenErNWpvK2tVVk5FTGdEd1A4YVlNeXE5azJ2T2VSV0FBZ0RFY2Z3VEFEK3AybmNoZ1BraWNrMXZiKy95SnQvclRoSDV1MEtoY0ZwZlg5K3JqZEk1NTlhLzFYSnNyUjFweUUybU5ScTAxdTRGWUdIbG11bDBlbnJTVUgyUXFqNG9JdnNDZU5UenZGSG5VOVZ2QURqVEdITnJFQVJuaFdINE1UUnAwTTVtc3pzNDV6NmM5S0tlQitERWNlU2RjWitBdU5PV2k0M1pSRVMwQ1d2dGgxVDE5SUQyamx3QUFCY0pTVVJCVk9xMzdOYmFZMFhrSUZWZFVQMWdiSzJkS3lKSGgyRllXU2dMcW5xeWxBKytxWlhyaVlnSDRBcFZYYTJxVnpWSkEyTk1vWFpmWDEvZlVCQUV2MVhWVDZNOGZaWTJPTWUrU2Y0ZXI3ZmY4N3dDZ0NXcXVueVBQZmJZZnRLa1NkOW9KZjhWcFZMcHBudyt2d0xBTHdDTU5DcW82ajhBK1BYVXFWT1BzTmJPamFKbzcyVFhldWZjSWNWaWNWbDdlL3RXOWM3cG5Ddm04L24xdnUvZkt5SmZYN1ZxMWNNdFpPVlFWVjBOWUJzUitTYUFFMXJKUCtNK3NYRW5laWV4L0xMZXJ0ckd1SStCOVRadFRxUzhDT29rSkkySTJXeTJUVlZ2QXJEZUdITkpKVjAybTMyUHFpNEJjR3RsR3FOa1R1UWpBVHpZck9Hd1dsSkg3SzJxM3duRHNORWM5WjZJakNyRFFMbGNpZ2hLcGRKK0FCbzJhZ0xZUjFYN211UnJHWUFsQXdNRHc5YmFZMUh1MGR1cVAwWlJ0TkE1OTkrZTV5MHBsVXByQU1EMy9ZeUlUQnNlSHY1RkVBUy9VZFdiakRIM2FIaysvdXVpS0RxbnE2dHI2MlJ1NlZIaU9GNmJ6V1lYT2VjV29yejRiOU9lMmFWUzZSQmpqQUh3dW9qTURvSmdmaGlHL2ExOEFjWjk0dUpPV3lZMlpoTVIwU1pFNU44QXROZHNtd3JncFlHQmdZdHF0dStDOGlKUmxTZHBBVEJiVlg4ZlJWRytsZXVwYW9lcTNtZU1lVWxFZGdDd0Jza0NWaFhPdVRaakRJckZZdDAzOGFwNnI0Z2NZSzNkTDRxaXVxdVhHMk0rcDZwRGc0T0RkUitPbHk1ZCtoY0FCd0ZBVDAvUGg5SENVTy9rb2IwVEFGS3AxR01BVmtSUmRIaGxmM0pqK21rQTMwbUdWKzhHQUdFWUx1N3A2WGs0dVNaUU5VU3dnYUl4NWt0akxhWVZCTUUrQUhaUjFZVUEzaWNpLzlqVDAzUFJXTVBjaysvQ3VFOVEzSW5lYVN5L3JMZXJ0akh1ZGJEZXBzMVJOcHZkUTFWUHF0N21uTnNHd0RDQWVUVUw4YlVCK0poejdyR3FiVWNEbUpRMGdyWkVWZjhFNFA2QmdZRXJzOW5zUjNwN2UvOVFreVNWcEt0YmhxTW8rcjIxOWhWanpMRUFycXVYSmdpQ0xJQVpxcnFnVVQ2aUtGcUlaSTcrYmJmZDlqTW9UNGN4bGtsSkwraW5BU3pNNVhJL0J2RGp5azRST1ZCVlYrZnorV2VzdGJ1S3lIYTl2YjBEUFQwOW42clUzZjM5L1UwYlFJdkY0bmFwVk9xMk1BenIxai9WakRISG85emdQVXZMMHpwZEFPQ2tNUTVqM0NjNDdyUmxZbU0yRVJHTnlHUXlCNkE4ejJZc0lpTXJUWWRoZUVOWFY5ZGQvZjM5YThjNGhSYUx4WSszdDdkUEg4ZGxCK0k0dnF5bnA2ZW5yYTB0SHdUQnRXRVlmcTBtVFJ0UXY2Y1hBQlFLaGNXZG5aMlhBemdId0tpSDQ2VDMybWNCL0dqNTh1VnZqSldocEJHaDZlcmh5VkRycTBUa3d3Q3VYN05telgvVnBuSE83U3NpVTUxekQ0dklaNnIzcFZLcFdVRVFMS3JlcGhzWDRjbzY1dzZJNC9oU0FCQ1JCMVgxWEFDamhuVFhISCt5aUVCVjcwNTZWbnlocmEzdGZKUlhObStJY1MrYnFMZ1R2Wk5ZZnN0WWI1Y3g3cU94M3FiTmxEam5iazVHUnp3TFlGZWdQTlZSTnB2OVJHOXY3NWhUS2NSeGZJdnYrNi9FY2J5azFZdkdjZndrZ0NlRElGaXNxZ2Y2dnI5WDlWelBNMmJNYUV2K3JGdUdVVzY4dlFIQVJlbDBPc2puODZOR042anE2UURVT1hkakszbUtvdWdVQUtjMDJyL25ubnR1MTlIUmNUR0EwMVQxT1FCMUYxc1VrVU5WOVZIVXZHUmJ1blRwWDZ5MXI0cklqclg1VEJaUC9Ocnc4UEN2OC9uODA1N256UUp3TG9BZG11VTVuVTd2a3J6NC9HVVVSWThIUWZCekFMT3R0UmRGVWRSczRWdkdQVEZSY2FjdEV4dXppWWdJQU5EZDNUM1pHSE9qcXE1M3pzMUpGcjhhMGQvZnZ5YVpOL01VQU5mVURxUHI3dTZlM043ZWZqNkFaOEl3dkwvT0pVN3pmZi9ReWdkanpMVHFuVXVYTG4wMkNJSmZBampYV3JzMGlxTHFCVXlhUGh6MzlmV3Q4MzMvK3lMeTFlVG03Sm1hSk9lS2lDbVZTb3ZxSFQ4ZVFSQjBBYmdTNVdIaFR6cm5qbW0wa3JhSWZGNVZYd1pRRkpIdEFSamY5M2NlSGg2dURQSCt2OGxETzR3eHh3RTRHeWl2em0yTW1RdmcwbGJ6TlhQbXpKMEFIQXRnYVhMRENtdnRZeUp5WWhBRVZ6UWE5c2k0dDJZOGNTZDZwN0Q4dG9iMU51UE9lcHMyTjliYXMwVGtFNnA2ZFZMWDdGcloxOXZiT3dBQVFSQjhSMVZmaXFMb2x0cmpmZC8vbERIbStEQU1UOGJvS1h0MjlYMS9rN21UUldSUDFZM0pWUFZhRVpsbGpIbWd1N3Y3NDVYNWl6czdPOXVTOUkwYU5WRW9GRzdzN093ODMvTzhlUUEyR2VFd2MrYk1uVVRrV0ZWOVBKZkxQZGZpdjZNUlk2Mzlzb2pNVjlWT1ZmM1cwTkRRZ3I2K3ZsRU52dWwwZXJxcWZseFY3L2Q5ZjJjUjhWUjFPOS8zZDk2d1lVUGx4ZGhwenJsZkFJQXhacVR1VWRXdnBsS3BEU2ozL0cySjUzbm5KUTNTaXdEQU9YZXBNZWFRWlBxUWhyMnpHZmVXdEJ4MzJuTFZuU3VJaUlpMlBPM3Q3U2tSMlZGVnovTTg3NlY2YVpJRm9MNWFLcFU2NnV3ZUVwRVRqVEVYWStNdzVtcXpST1NmS3o4QXZsU3pYd3VGd2drQS9nVGdSdC8zUjNxYVZWYlRMaGFMZzQzeVh5d1c1NHZJYW1QTXphaDZXUnNFUVZaRVRnZndVQzZYKzIyajQxdGhyYzJvNnJPcXVwZHo3c1FvaXZacDltQ3Nxak5FNUFQR21CY0F6QWN3eFJqelFsdGJXK1VHZWlpTzR4ZmpPSDVSVmNmc2dkWk1XMXZiQlNMU1hqMlBxYXJPQTlDbXFwYzFPbzV4SDl0NDQwNzBUbUg1SFJ2cmJjYWQ5VFp0cGo0QTRBOERBd04xZTV1bTAra1pBTDRsSWdmVjIyK00yUlBBUDFscmo2cXorMFBWWlRncHg3dFdKNGlpNkhlcWVqNkFuczdPenBzcjI2ZE1tZElCQUtyYXNBejM5Zlc5cXFxWGljaGhtVXptbU9wOWJXMXRDNU1HeUhITlpWOVBFQVIzaXNnaVZYMmlXQ3orcnppT0wyM1VvR21NZWIrSUdHUE1kNVA2ZXdjUitaWXg1b1d0dHRycU9BQnd6cjFXVlg4M25RKzdtV3cyKzBFQS82U3FMMVJlQ01aeC9LU3FQcWFxSndSQmtHNXlPT00raHZIRW5iWmM3SmxOUkVRQWdEaU8zN1RXZmptTzR6dVMza3liNk9ycW1xcXF4NG5JcjNLNTNMTGEvY25DVHY4QjRBcmY5dytQNDdpMnQ5ZCtVUlE5VmZtUTlCcGJXcDFnMmJKbHF6T1p6SW5HbUYrS3lOM2QzZDNadnI2K2RhcmFMaUpJcFZJTmV3c3NXN1pzdGJYMmZCRzUyVnI3dlNpS3p2RjlmeHRWdlYxRWlzUER3K2MwKy83VzJ0TUJ2S2RabW1TSWNvZXFQaTBpNzdQV2ZyMUoycDhEK0VhcFZQcDNBUEE4NzNPcStoWG4zTUVBaG93eEFZQ2VJQWplVEE1cFY5VzN0SkNKNy91K2lKeXFxczlYOTVDTDQvakpJQWdlRXBHamdpQTRNQXpEVWNNUkdmZUpqM3NZaGkzTlAwdjBkckg4c3Q1bTNPdGp2VTJiTytmY0xRQit0bUxGaXJWQkVJemE3M25lYVFBOFZhMDdWZEZycjcxMnkvVHAwK2NCdUJEQVBUVzdINHVpYUpQR1VHdnRQUUFPcmQ0V1JkSDNnaUE0Qk1Dc0lBZ2VEOFB3UnVkY3UrZDVUWHZvQXNEYXRXc3ZuekpseXBjOHo3czJrOG5FdVZ6dU9kLzNUeFdSejZucURYVkdYWXpvNmVucFNhVlNoelE3UHdDbzZ0NGlNZ0RnLzdTMXRSMW5yVzJVYm8xejduWlYzYWV5elJoelA0REZ6cm1mRkl2Ri9vNk9qbm5HbUI4R1FWQk1qcGs2MXZVYmNjNWRLU0lkeWN2SGtVWnhWYjFBUko1VzFVVUFQb2s2aTl3eTdoTWI5emlPNjg3ZlRYLzcySmhOUkVRam9paTZvOUcrS1ZPbW5DQWlXNlBKL0o5cjFxeTVZZXJVcVJkS2VRR1Vla09YeDVUTDVYNWxyYjBld0dkVHFkVE9BSjRWa1VrQXNHN2R1cVlMYVVWUjlIMXI3ZjRpY25ZUUJHK282bjdKOExxVDgvbjhDMk5jK3VzaThxRlc4aWdpaDZObWVGMHQ1OXpyY1J5UDlIaXcxczRVa1ZLbHQ1bTFOZ0R3QndESEoray9MeUludEhMOWF0M2QzZTBpY2hQS043NWZRM254bUJHbFVtbXVNZVlBQURka3M5bE1iMi92cUJYTUdmZUpqVHNBTm9yUU80YmxsL1YyTGNaOUk5YmJ0TGxxTmhWRFVrZWNBbUJwRkVXL3JwZG01Y3FWRzZaUG4zNk5pTXl6MWg0Y1JkRWpieUViT2p3OGZMTG5lWGxWM1FNQVBNK2JCQUNxMnJRTTkvZjNGOUxwOUt4VUt2VWJZOHdTMy9jdk1jWXNBdkRzMnJWcnoydDJyT2Q1V1JGcGVVcW1GdEsrbk0vbnJ3TXdNcUxEV2xzVWtSZXE2bThBdUFoQTVmLzVjS3ZYcnhZRXdaRUFqZ1RRRzBYUjR1cDljUncvWTYzOWdZaWM0UHYrT1hFYy8wZnQ4WXo3eE1ZZERSYWpwTDk5bkdhRWlJaGFrUUl3VjFYLzJHQitUUUFqSzRUZktDSjdXMnYzZmFzWEt4UUs1NjFkdXphZHorZWZUVFp0cmFyYTM5L2Z0TGNBQUt4YXRlb2tBQ0dBZVNLeXI2cGVXbS9PdVZyR21PN0J3Y0Vwelg0cTg2U3E2dHl4MHNaeGZGdTk2MlN6MmEyc3RabmtnWDhnRE1PbndqQjhTa1RHZW5pdnE2T2o0OTlGNUtPcWVrK2QzbldWbStZclJPUkR6cm1iNjV5aUdjWjlndUpPOUZmQThzdDZtM0ZudlUzdlF1M3Q3U2NBZUs5ejd1cG02UVlHQnE0Qk1DZ2l0UXV4dGl4NWViUjdITWR6QUVCVnQwNTJOVzNVVEk0TkFad2tJanNiWTI0RXNFcEVEa25xbDRiaU9GNDhWcmtjSEJ5Y2duTGo5QnRqcFRQRzdOYmdVcEpPcDJmNHZyOHJBRGpubnF2VTN3Q0tyZjJITnVycDZma3dnRnNBRER2blRrSE5RcE1BVUNxVnpnUHdob2hjSGdSQmRqem5aOXduTE82MEJXRFBiQ0lpR3BQdis3T1RYbEQvZ3FyaGRQVTQ1NjRUa2JuSkRWYmRYZ1ZqcVN4R1VxR3Frd0VNdEhMczlPblRqd0x3d2FwTis2YlQ2WmxWRDlwMVZSWmRhY2IzL1EwaUFoRVpxczFqZy9TbmlzZ3VJcklUZ0k4Q2VJOXpicDJJQ0lCdmlzanUxdHJLSEo3YmozVytXdGJhYzBUa2JGVjljV2hvNkxSRzZRcUZ3c1VkSFIySGljZ1hmTitmSDhkeFM2dUJNKzVsNDQwNzBlYUE1YmVNOVhaampEdlJac2t6eG54ZFZmKzhidDI2aGlNd0FHRDU4dVZ2V0d2dkZKR1RnaURJaG1IWSsxWXVHRVhSSzVXL1ZYV3lpRUJWeHl4bjF0cjNBNWhWdFdtcXFzNUNlZUhWNGZwSEFRQ0dXeW1YMXRxU2lJeXFaK3FwVEdFaElqdXA2azRpc3AycUxraWxVdCtyVE5raElsZGFhK2NsZjIrdk9tb1drR1o1bVFiZ0VaU25PSnJUYUE3K2ZENy9XaWFUT2NQenZMdFY5WUZzTnZ2M3ZiMjlmMnJoRW96N3h2TzNISGZhY3JGbk5oRVJqY1VZWTg1WDFUY0hCd2ZIN0NFV3gvR0xBQjVVMVVQcXplWDVGazBEc0w1WmdpQUlEZ3lDNEhjQTdsQlZUMVZQVWRVN1JlUVRxVlFxRG9MZ1IrUHRJZkYySlEwRTV3RG9Scm1ud3dZQXg1VktwWStwNmh1cSttY0FseVUvMWZPaUZsVzE2UTFjRUFSbkFyZ0t3RnJuM0pITGxpMWIzU2h0WDEvZmtIUHVHQUJyakRFWFdtc3ZiaUg3akR2UnV4Zkw3MXZFZXZ0dGUxZkduV2h6NGZ2K0Z3RjhCTUExcll4d1VOV0Z5ZSt2VGxBV3BnR0FpRFFzeDlsc2RnZHI3YVVBVmdENHZLbys2SnlicmFwckFWeGhyWDArQ0lLejB1bjAxbzNPTWRFOHorc0JjQW1BUTBXa0hlV1hlWGNET0toWUxNNVBrdjBVRyt2djZ1KzNIa0REQlFhejJlejdBUHh2RWRrTndPSXdESzlzbHBkY0x2ZGpWYjFCUk43dm5IdWkwak84R2NhZGFIellNNXVJaU1aaUFGd3VJbHZWZVVNdTlRNXd6bDFrakZrWWhtRi8xZUltajF0clI0YmppVWhMTDFTejJld0hWYlViNWFISW0ranE2cG82ZWZMazJTTHlaUUFabEc5Y2J6WEdYTmpiMi92L0FIemZXbnUzaUZ5QmNnK0NXZGJhSElBZkdHUHVhYkdueE1ZdksvSStBRkRWWnIwT1JtellzT0h2bHk5ZnZocUFXbXUvSWlLWFJWRjBGekF5OStxYlVSVDlLUG04RFpJRld1STR2aDNBN1EzK0gyM091Y3NBekJHUlFRQkg1SEs1YUt5ODVISzU1NElnT0FiQWd5THlUV3R0eGpsM2VpNlhlN25CSVl6N3hqeVBLKzVFbXdHVzM0MTVacjFkeHJnVHZRdW82ak9xdW1qRGhnMkxxcmM3NTVJQklwdUs0emkyMXA0OE5EUjBYOVhtL2EyMW05UUJJdExaU25rd3hoeWNwQjgxalZJbWs5bmJHSE9hcW41UlJMWkNlUTJCVTZJb3Voc0FzdG5zRXVmY3Y0cklxUUFXZXA1M3FiWDJaNnE2MlBPOEozcDdlOGMxdFllSXZMZlZNdno2NjYvZnUrT09PMDZ1ak55dzFyNHFJazlYRnRHMTFrSlZmeHZIOFgzSjU2c3F4MFpSdEh1ajgyWXlHYXVxOTRuSUJ3RThMQ0ludFpLZlFxRndUa2RIeDBkRVpIOEF2dytDNE93d0RIK0lPb3RDQW94N1RaNWJqanR0dWRpWVRVUkVZeGtPdy9EV090czlBT21rSjlvbU54d05IdElmQmZCYTFlZHRBUnhUblNBSWd0bXErbWtSR1V4dVlyWnl6aDBtSW0ycStoQUF6Smd4WTlLMGFkT09FSkdqQVJ3RVlCTEtQZUx1QUhCWkZFVjkxZWVNb3VnQkFELzNmWCsyTVdhdWlHUUFMRkRWQlVFUUxGWFZTeW9ORTdXQ0lKaWxxaWVMeUdvdGowVThFQUJVZFhtRC85VW1saTlmL2tZcjZTcEVwTjROcm9pSWNjNjVkRHE5dFhQdWlXU3UxVGRGNVBBd0RIL1Q2dm5ETUZ6aSsvNHh4cGk3Uk9Rd3ovTSsydDNkdlZ1RFlYeU0rMXVNTzlGbWdPV1g5WFkxeHAzb1hTS1pNLytNMnUwaVVubmI5R2J0dmpwenpiOEM0T2MxMi80QndBY3FIN0xaN0ZiT3VldEZaSU9xRGdGUUVka2R3QUVBM25ET1BRVUFtVXhtVHhFNTFoanpCUUM3QTRDcVBpOGlDMFRrbHVxR3l0N2UzdGNCbk9INy9wVWljcDZJekFad3ZJZ2NyNnBycmJWTEJnWUdUbHF4WXNYYWV0L2RXdnRJOHNKdm5hcnVrbHp2UHh2K3M2cXNYTGx5dzhxVksxdEpPcUpCL1oxU1ZaZms1MHNBYmdiUXJxcDNHV05PYUxWaHRxK3ZieWlkVGgvaGVkNzlJdklaQUhkWWEzZU1vbWhCdmZTTSsxdUxPMjI1MkpoTlJFUXRzOWJPRVpFTEFQeFBNaS9tZEl5K2FXcmtpaWlLbnFwOFNLZlRNMU9wMUNZUHg4NjVUbVBNU1FCUTFRdGhVRlVYRlFxRkt3Q2dzN1BUQVpnRDRLT3ErcktxM3FhcWk1cjBWQU9BNFdTQnA5dXN0ZnRMZWFYd3o2bnFkc1ZpOFZkTmpsc1BZUDl5ZGdTcXVockFkK000ZnFMRjd6d21hMjIzcWs0WGtVTUFyQUtBVENielNXUE1wMFhrTDBrdnR6Wmp6RXR4SEsvM2ZmODNJdEpSS3BXT3p1ZnpLOFo3dlRpTzcwdW4wNS95UEc4eGdITmFuTHVPY1ovZ3VCTzlVMWgrV1c4ejdrVHZTbUt0L1RPQWdvZ1VzSEYrK1ZZYStmcWlLUHBLOVFacjdUMm9hdFRzN2UwZHNOYnVCK0FEMVQxL1ZiVVB3Qmx4SEw4SkFNYVlQVVRrUWdBbFZYMEV3UFZSRkQyRU9vc2ZWc1J4L0R5QVU2MjFGNkM4VU9DSkFQWUFrR3ZVb0puWUFlVzFDaUFpd3dCNkFVelVOQnBRMVhacjdmNnF1aTNLZGVJcUFMRFdmaHZBT2dERFNWNWZBb0JTcWZSYnovUGVCSEIxRkVXWG9FR3Y2a2J5K2Z6NmJEWjdzS3ArVjFXdE1hYnB3bzRKeG4yQzQwNS9tOWlZVFVSRTQvRTdBTStycWhHUlYxVDEza0toTUsvWkFTSnloNm8rdW1iTm1wZXF0eWNMUEcweWJpNk80NXNCM0pKT3B5ZTF0YlZOS2hhTEpwL1ByMExWeldOL2YzOGhtODBlVlNxVlpzWnh2QVJqTEhCVks0cWl4d0E4NXZ2K05wN25iZi9zczgvK3VWSGFNQXdmUW5uWXRpUy94M1d0TVJRQkRJaElqNGljQ1dCQVZmOEZBSXd4blFEbUpkY2NVdFdmUlZIMENBREVjZnkxR1RObXRLOWN1WExNMWNZYnllZnpUNk44YzlucTkySGNpZDY5V0g0bkR1dnR4QllXZDZLL0JnWHdnSWpNQkFCVmZVNVZGOGR4L0V5emc0YUhoL2RxYTJzYnJOMGVSZEVYNm15YjBkWFYxVEY1OHVSSlEwTkRuYWxVYW0wK24xOWZrK2FudnU5L1hsV2ZHZU5GMUNoUkZLMENjRG1BeTlQcGRKRFA1NXRPcnhSRjBWN0pud2JsN3ordXh1Tm1SR1M5NTNrYlZIV3VNV1pyQU5jTkRnNCtsT3piSDhBK0FLQ3FMeWYxTy9MNS9BdTc3NzU3MXhnTnNVMGxQWmovR2VVUk1xM1VTNHo3Qk1hZGlJaUlpTjU1SGhyTWMwcEVSSnNsMXR0RVJPOCtnbkw5VF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MVFordjh1OWZQYnNYa2pmUUFBQUFCSlJVNUVya0pnZ2c9PSIsCgkiVGhlbWUiIDogIiIsCgkiVHlwZSIgOiAiZmxvdyIsCgkiVmVyc2lvbiIgOiAiIgp9Cg=="/>
    </extobj>
    <extobj name="ECB019B1-382A-4266-B25C-5B523AA43C14-5">
      <extobjdata type="ECB019B1-382A-4266-B25C-5B523AA43C14" data="ewoJIkZpbGVJZCIgOiAiMzA1Mzc0NzI2NzQxIiwKCSJHcm91cElkIiA6ICIxNDA2ODkyMzQiLAoJIkltYWdlIiA6ICJpVkJPUncwS0dnb0FBQUFOU1VoRVVnQUFCYk1BQUFKR0NBWUFBQUJoZ3hneUFBQUFBWE5TUjBJQXJzNGM2UUFBSUFCSlJFRlVlSnpzM1h0NFhGVzVQL0R2dS9iazFrdmsxaFJxRU1FQU5UUXplKzFSdk1KUEJSWGxJb0pRRVFRRUZGREFjMEFRQlJVVTVlSkJPWUp5bFl0VUVFVUZFUlZGNUNncXlKbTlkNlp0VG9Fb0tJWGVLNlp0bXNsazF2djdZMmJLTkoyWlROSzBDUDErbmlkUGs3M1hXbnROWG1aNDk4cmFhd0Z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TlHL0plNms3OEVxVVRxZWJkdGxsbDNmTW1ERmorYkpseS9LMXlsbHJkNXM1YzJaUFoyZG4wNUlsUy80NW5tdDBkM2RQVzdGaVJjMjJ4eU9kVHIrbW82T2pjOW15WlNzcWprM1plZWVkWnkxZHV2UmZFMmh2cDVrelo3NHprVWdzSGhnWUdLbHl2bW5ublhlZXU4TU9PNnhjc1dMRjJvbjJlKys5OTU2KzY2NjdmbVRwMHFXOUUyMmpDaThJZ25ObnpacTFhc21TSlN2SFU1RngzenB4SjlxU2VucDZlbWJObXZXcXBVdVhycTVUelBpKy85YVpNMmZ1MXRuWnVXVEpraVZ1UE5mbzZ1cHFYNzE2ZFc0enV3b0FDSUpndi9iMjluK3VXclZxdUh6TTkvMDlseTVkT2dCZ1hQMENBR3Z0QVRObnpteGF0bXpacW1ybmZkOS82eTY3N05LNWRPblNwUk5wdjZMZmIrN282SmkxYk5teTV5YmF4bWpXMnU1WnMyWjliTW1TSlg4Y2IxM0dmZXZFbldneU1lOWl2czI0TTk4bUlxSnRrM21wTy9CS2xNL25Bd0MvTmNZY1dLdE1NcG5zRUpFL2U1NzNCMVU5Ynp6dEIwSHcrdGJXMW9YVzJudTZ1cnBhTnJlL3FucTI1M2tMckxVSGxJOFZDb1dqQUR4dHJUMXl2TzA1NTQ0eHh2eThvNlBqcEJyWE8wQkU3bWhwYWZuY1puUWJVNmRPL1pZeDVoYmY5MC9ZbkhZcXBWS3BOSUN2cXVyOXMyZlAzbkU4ZFJuM3JSTjNvaTBwa1VoY0lTSS9yRmZHV251aE1lWVJ6L04razgvbk84ZlRmaEFFVjdTM3R5KzIxdGI4bkdoVU9wM2VDY0JEVTZkTy9VWGxjV1BNcjRJZ3lFeWdTUS9BSFo3blBaeE9wNXVxRlRER2ZFTkVmcDlNSm5lWVFQc0FnSjZlbmowQVBHS011YjI3dTd0NW91MVVjU21BeTRNZytNL3hWbVRjdDN6Y2lTWWI4eTdtMjdYS01PN010NG1JNkpXTmc5bGJnT2Q1YndOUUFQQS8xYzZuMCttbVJDSnhKNEJwcXZvOUFKK3cxbjY0MGZiRE1IeENWWDhrSW9lMXQ3ZmZ0Sm5kRlZYOWtLbytGMFhSNzhvSGpURW5pTWlhd2NIQlg0KzdRWkZqQVF3TURRM2RWcVBJRVFCUUtCUnFuVy8wT2w4Q01DUWlsNmZUNlZkdFRsdGx2YjI5ZndGd0xvQTlwa3laTXE3K01lNWJKKzVFVzVBQWVET0EzOVlxNFB2K3UwWGtpNnA2dDZyK3kvTzhuM1IyZHJZMWVnRlZ2VlZWQndEY0V3UkJjbk02cTZwSEFFZ0F1TDE4ekZxN1A0QTlWUFhINDIwdkNJSjNpMGlIcWw2WHlXUTJtWkdXU3FWZXJhcjdxdW92czluczhvbjJlLzc4K1g4RGNMMkk3TlhjM0h6T1JOc1piV1JrNUVSVmZRYkFGZGJhdDR5akt1TytGZUpPTk5tWWR6SGZybmFlY1dlK1RVUkVyM3p5VW5mZ2xTU1ZTbG5QODFvQVhLeXFlNGpJUjh2bmhvZUhuMTZ3WU1FeUFDWUlnanRSVERRT0RjUHcxOWJhWHdONHU0Z2NGWWJoZlkxZUx3aUNHd0I4M0RuM3NUaU9iNTFJbjYyMS8wOUVIbmJPZlRXTzR3dUI0dVBXVFUxTldWVzlOcGZMMVozTjBOYlc1aktaekdCM2QzZHpjM1B6RkZYZHkvTzh4d0RjNkp6YlVIZnQyclhyKy92N2M1MmRuVzB6WnN4NEhzQS9WZlZkMWRwY3VYTGxzc1dMRjY5dnNQK1hpY2c3QUh3c0RNUC9HNnQ4T3AyZVVpZ1VQamxXT1dQTVoxWDF6NnI2K3pyRm5vcmorRjdHZmV2SG5XZ3lXV3RuaU1qcm5ITzdHbU4rcUtybmkwajVKamtmaG1FR0tDNk5vYXEvRVpISFJlUzlxcnFmcXY0R3dFUEdtQTlrTXBuQlJxNlhUcWRucStwZkFEeS9ldlZxLzVsbm5obWFZTDkvSnlMN2lzaXNUQ2J6cjlLeEg0dklvZmw4Zm5haFVLZzc4TmpYMXpjRVlLU3JxNnQ5MnJScHhoaHpNNEJEUjBaRzVoaGpsZ0dBNTNsYWJ0djMvYzhaWTc2bXFwOVcxWitOYnMvenZGd21rMW5TWU45bmlFaXZxbDRYUmRHWEc2eHpvS3I2OWNxSVNBRGdJQUJYcVdyTmVJakliYVYvR2ZldEdIZWl5Y0M4aS9rMjQ4NThtNGlJdG0wY3pKNUUxdHBuUkdTM0dxZlBYTDU4K1hjN09qcHVBL0JCVlQwK2lxSTdBV0QyN05rN1Rwa3k1U0VBcndkd1poaUcxemR5dmE2dXJwYnAwNmRuQU13Q3NIY1VSU3ZHcWxPbHp6OFNrY09IaDRmM1dMQmd3Yk9sWTkrclRCRHJVZFZsVVJUdEhBVEJHUUN1cmxQdWMxRVVYUllFd1hHb21FMVd3MEdEZzRQLzI5Ylc5dmV4cmk4aVJsWEhYTDlUUkc0TncvQ003dTd1blZ0Yld5ZmxwbHRWNzQyaTZIREdmZkxpSG9iaEF3Mi9DS0pKNHZ2K2ljYVlXMnFjWGhXRzRVN1cyZ05FNU1lcXV0QVk4Lzd5UUY4UUJKOVExZXNBUEZvb0ZJN09ack9MRzd6bXNjYVllWlUzdU9PUlNxWDI4VHh2Z2FwZUgwWFJhYVUyOXhTUlJTTFMwRk5YcW5wNkZFWFhCVUd3RWtEVng3eFZOUmRGVVNzQXNkWStLU0pkZFpwOE5BekR0MWhycndSdzZsalhGeEZQVlFzTmRIV3ZLSXFldDlaZUp5Smp0dHNJNTV3RjREUHVreGYzOGI0V29vbGkzc1Y4dXdyR25mazJFUkZ0UXhJdmRRZGVZZDVZS0JUbWVKNzNFSUFqaDRhRy9sUSswZGJXdHQyTUdUTWVCckN2cWw3cG5IczJsVXE5dlh6ZU9mZEZFYmxGUks2ejFyNXZaR1RrN05LajJEWDE5L2ZuZk4rLzFCZ3pUMVcvQXVDMDhYUTJtVXgyaXNqaEFINWFUckNTeWVRY0FNZXE2b01pTXRZbVdtZUl5SERsQVZXOUhrRGxUWDJIaUp4WjhmUFpxdnFDaUh4aGRHT3EraDRST2JSUUtBdzNOemNQaWNpdEZlZTJGNUdQQUhnVXdFWnJnb3BzOGplWjB3Q3NBTERoY1d2bjNKOHFDNmpxdDNLNTNBVmp2TDZhV2xwYUtqZXJZZHduS2U3amVSMUVrMlhseXBWM3RiZTMvNnFscGVXN0FMYlA1WEpIbE04bEVna1hCTUduVUp6cHUxUkV2and5TXRLVFNxVUFBSVZDb2MvenZOc0FuT2g1WHRiMy9iUGpPTDRkeFVlZ2E0cmorUHZXMm90RTVETys3OThVeC9FejQrbXpNYWI4L3ZwV3hiRkxWSFZFVlM4WGtacUREcW82UjBTT0JEQmNjZXdwQU44YlZmVERBTG9Bd1BmOXcwU2tTMVh2RUpFL1YybjJLbFVkTHJYMXFERm13enFqcXZwZUVka2R3SFdqSzQzNi9FNERlTE9xL2t4RW5pMGZkTTV0TlBONWVIaDRaK2ZjdWxxdnI1NldscGF6UmVSaWdIRXZIWnUwdUJOdFJjeTdtRzh6N2tYTXQ0bUlhSnZFd2V4SkZFWFJpaUFJdWdFTURnd00zTi9mMzU4RGdDQUlqbFBWYjZPNFJ2azlJbktPNTNtYnJCT3FxditqcWsrSnlDbE5UVTBIVzJ1UGlhTG83bnJYRkpFM2xmNDkyZmY5SytNNGZxclIvaVlTaWM4QVNLaHFXRDdtZWQ3WFJXUzRVQ2ljMk52YisxeXR1a0VRZEtucUZ3SGNPYW8vdDRaaCtHajU1MlF5T1NlUlNKd0pBTDd2dngrQUZaR0x3ekM4Wm5TYjF0cnRBQndxSXJuZTN0NTFBTTRvbit2dTdtNXViVzA5SE1EZnd6QThZM1Rkc2xRcXRaZm5lWjlTMVh1aUtLcFpEa0MrcjY5dndqdDhXMnMzZk0rNFQxN2NHMzBOUkpPcDlManRrTFgyalFDdTd1dnJXd29VTjVBcURWZ2VwS3IzaWNqK0FIN2xlZDRtYmFqcTV3Qjh5aGh6U3hBRVo0UmgrQ2JVR2RoTXA5TTdPZWYyS00ybXZRakFpWTMyMTFvN1MwU09MODJlN1FNMkxJVnhGSUJ2UjFIMHhYcjFneUNZQjJBa2w4dHQyRUJRUlA0V2h1RWxvNjdqb3pTb0tTS2ZCL0F2WTh3bnk3T1RSN1Y1RllBY0FNUngvQ01BUDZvNGR3R0FTMFRrbWt3bXM2ak82N3BEUk42Y3krVk9MY2VnR3VmY3VvbCtmbHRyTjl6RU0rNlRHM2VpcllWNUYvTnR4cjJJK1RZUkVXMnJPSmc5eVZUMTNRQiszOTdlZnJpMTlwd29pdll0blZybm5EczRuODh2Ykc1dW5sS3Rybk11bjgxbTEvbSsvMU1SK2V5S0ZTdnViK0NTaDZqcWFnRGJpY2lGQUJyYWFkeGF1NXVxbmw0NXk4SmFlNHlJSEtTcVYxWW1XTmJhYzZTNHpseDV3eFdvNnNsU3JIeGpJOWNURVEvQUZhcTZXbFd2cWxNR3hwaE5rcXkrdnI3aElBZ2VVZFYzb3JnOGp0Wm9ZLzlTL3g2cWR0N3p2QnlBQjFSMTBlelpzM2RzYTJzYjEwN2ZoVUxoeG13Mit3U0FYd1BZa0p3eTd0VnRidHlKdGhiZjkxTWlNbU5rWk9UWFFSRDhRVlZ2Tk1iY3JhcXpBSHduaXFLenVycTZwazZiTnEzcVVnNXhISzlKcDlQWE91ZXVSbkZUcXJvemRBdUZ3c0hHR0FOZ3BZZ2NGd1RCSldFWTlqZlNWeWx1eHRXRzBpQmlPcDF1VXRVYkFhd3p4bnl0WEM2ZFRyOUtWUjhBY0V2NXNXcmY5N2REY1MzUisrb05HRmNxZlVic3E2cGZDc053a3dITkVxL1dEYktxUGlRaUtCUUs3d0pRY3pBYndINnEybGVuWHdzQlBEQTRPRGhpclQwR3habmNqZnA3RkVWWE8rZis1bm5lQTRWQ1lRQmczT3ZaM0xnVGJVbk11NnBqdnMyNE05OG1JcUp0QVFlekoxSHB4dktkQUw1VWVreHZMd0FJdzNCZVQwL1AvZlBuei85bnFlaFlqM2ZsalRFZkhXdHpqaUFJOWdPd3U2cGVEV0FYRWZsSVQwL1B4V005TmdjQUl2SlZBTTJqanJVRGVIWndjUERpVWNkM0IvQW12TGpHdWdBNFRsWC9Fa1ZSZHF4ckFZQ3F0cWpxUGNhWVowVmtKd0FEQURaNkhObzUxMlNNUVQ2ZnIvcjdVZFdmaXNoN3JMWHZpcUxvdDlYS0dHTStvS3JEUTBORFZaUHJVZ3dPQW9DZW5wNDkwTUFqZzZYa3J4VUFFb25FZ3dDZWlLTG9zUEo1eHIyMnlZZzcwZFlneFkzOVZtZXoyY2V0dFh1S3lBNlpUR2F3cDZmbkhlWDNjSDkvLzBDOU52TDUvQTZKUk9MV01BeXJmdjVVTXNZY2orSk42OXpTNDhhZkIzRFNXUFZLbXdodVZNNDV0eDJBRVFBWGpkcUlyd25BbTV4ekQxWWNPd3BBVzJrUXRDR3ErZzhBOXc0T0RuNHpuVTYvTHBQSi9IVlVrVVNwWE5YM2NCUkZmN0hXUG0rTU9RYkFkNnFWQ1lJZ0RhQlRWYStzMVk4b2lxNUdhYzNRN2JmZi9nQVVsOE1ZUzF0cEZ2UmpBSzd1N2UzOUlZQWZsazh5N3JWdGJ0eUp0aFRtWGJVeDN3YkF1RFBmSmlLaVY3eUdOZ3VpeGpqbjlnZlE3cHpiNUMvOWlVUmliaEFFV3ZsbHJWMEtGRy9pZmQvZk1HTkJSTzVUMWNOR3R6R2FxcDVjK3ZjdUFKY0RTRFExTlowL1ZyMVVLdlVlRk5kcml5dVBoMkY0L2NEQXdKd25ubmhpelZpWHp1ZnpieFdSTVhjcHJ6QVl4L0dGK1h6K1R3Q3lRUkJjWHFWTUUxQjd4a0F1bDV1SFluSjJWclh6cFZrUTd3ZHc5NkpGaTFhTjFhSDU4K2YvTFlxaWFmVytWUFZvVlgwV3hjR0hidzhNRFB4cGREdU1lMTJiSFhlaXJVRkVEZ0h3SzR5Nitacy9mLzQvcmJWTHE3eVBUd09BSUFqT1RTYVRid0lBei9QbW9tS2d0SlprTXJtN3FyNVRWWDhYaHVGREl2SUxBTWRaYTJ0dGJMV2htODY1bTFDODBWMVFQaGhGMFFwanpOdWlLUHJ2c2E0ZHgvSE56cmxEb2locWVQT25PSTcvR0VYUjRWT25UcjFXVlIvMWZmKzFsZWM3T3p1YlN0L1dlZzhYQUZ3UDRPM0paREtvVmtCVlQxZFZkYzdkMEVpZm9pZzZwZDVuOS9EdzhHdEU1RFlSVVZWOVVsV3JicmJJdU5ldHM3bHhKOW9pbUhmVnhYeWJjV2UrVFVSRXIzaWNtVDJKUk9TRHF2b2NnTHlJN0FqQStMNy8ycEdSa2ZJalkvOVhTdjVnakRrV3dKa0E0Snl6eHBoekFGemE2TFhtekpteks0QmpBTXlQNC9pUEFHQ3RmVkJFVGd5QzRJcGFqeTEzZDNkUE04YmNvS3JybkhObmx6WlIyYUMvdjMrZ3RQN2FLUUN1R2QxT2QzZjN0T2JtNXZNQlBCNkc0YjFWTG5HcTcvdUhsSDh3eHN5b1BEbC8vdndGUVJEOEZzQm5yTFh6b3lpcTNIaXFicExWMTllMzF2Zjk3NHJJcDMzZmYyTWN4NCtQS3ZJWkVUR0ZRdUhhYXZYSEl3aUNMZ0RmUlBIeHdqODY1NDZPNHppdVZwWnhCN0FGNDA2MHBTV1R5UTVWZmF1cTN1djcvbXRGeEZQVkhYemZmKzM2OWV2TE4rcW5PdWQrRFFER21BMmZQYXI2NlVRaXNSN0ZtYjhOOFR6dnZOTGp3OWNDZ0hQdVVtUE13YVZsSkdyTzByWFduaUVpYjFQVmI1VSthL1lzbjh0a01vTUFFQVRCbDFUMTJTaUtiaDVkMy9mOWR4aGpqZy9EOEdScyt1ajRucjd2YjdSMnNvanNvL3BpTVZYOXRvak1OY2I4ckx1Nys2M2xkVkJiVzF1YlN1VnJ2b2R6dWR3TnJhMnQ1M3VlZHhHQWpRWVI1c3laczZ1SUhLT3FEL1gyOWo1WnE0MEdHV3Z0SjBUa0VsVnRWZFV2REE4UFg5blgxN2ZKVERUR0hjQVdqanZSbHNDOEN3RHpiY1lkekxlSmlHamJ4Wm5aazBoVk8wWGsxY2FZcHdGY0FtQzZNZWJwcHFhbWNoSTRITWZ4TTNFY1A2T3FZODVrcUtlcHFlbnpJdEpjdVM2YXFsNEVvRWxWTDZ0VnI3bTVPU0VpTTFYMVBNL3pucTFXcHJTUnlLY0xoVUpMbGRQREluS2lNZVlyZVBGeHVFcHpSZVEveWw4QVBqcnF2T1p5dVJNQS9BUEFEYjd2KytVVHhwZ1dBTWpuODBPMStwL1A1eThSa2RYR21KdFE4Y2VZSUFqU0luSTZnSi8zOXZZK1VxdCtJNnkxS1ZWZG9LcHZkTTZkR0VYUmZyVVNhNEJ4TDltaWNTZmFrb3d4czBURUdHTytYbm9mN3lRaVh6REdQRDFseXBSakFjQTV0N3ppZlZ4M1hlUjYwdW4wYXdCOFRGV2ZMdCtveG5IOFIxVjlVRlZQQ0lJZ1dhZjZxd0g4ZFhCd3NPb3M0MlF5MlFuZ0N5SnlVSTNYdVErQWoxbHJqNnh5ZXJmSzkzRHBmYnhuWllFb2l2NnNxdWNENkdsdGJiMnBmSHo2OU9rdEFLQ3FOZC9EZlgxOVMxWDFNaEU1TkpWS0hWMTVycW1wNmVyU3dQTzQxbFN0SmdpQ08wVGtXbFY5T0ovUHZ6Nk80MHVyRFdRRGpIdkpGbzA3MFpiQXZBc0E4MjNHbmZrMkVSRnR3emd6ZXhLSnlPY0toY0ovQVlEbmVSOVExZE9jYys4RE1HeU1DUUQwQkVId1FxbDRzNnJXWFllekZ0LzNmUkg1dUtvK1Zma1g5emlPL3hnRXdjOUY1TWdnQ040Ymh1RW1qeFBIY2Z5Q3RmWVRjUnpmWHBvTnNaR3VycTUyVlQxV1JIN1gyOXU3Y1BUNTBzWXcvdzNnQ3QvM0Q0dmplUFNzZ1hkRlVUUjZsKzM1bFFVV0xseTRPcFZLbldpTSthMkkzTlhkM1ozdTYrdGJxNnJOSW9KRUlsRnp4c0RDaFF0WFcydlBGNUdickxYZmlLTG9MTi8zdDFQVjIwUWtQekl5VXZXUnlESnI3ZWtBWGxXdmpJanNBYUJGVlI4VGtWMnN0Wit0VS9ZWEFCajNMUngzb2kzSk9mZVVxdTVYL3RrWWN5K0FlYzY1SCtYeitmNldscGFMakRIZkQ0SWdEd0NxMnI0WjEvcW1pTFNVYm9vM0RJNnE2dWRGNURGVnZSYkEyMUZsMHkzbjNNMEFmdkxFRTArc0NZSk5WK3Z3UE85VUFKNnFYbFB0MnN1WEw3KzVvNlBqSWdBWEFMaDcxT2tIb3lqYWFERFVXbnMzZ0VNcWowVlI5STBnQ0E0R01EY0lnb2ZDTUx6Qk9kZnNlZDZZTTNUWHJGbHorZlRwMHovcWVkNjNVNmxVM052Yis2VHYreDhYa1ErbzZ2VlZadjl0ME5QVDA1TklKQTZ1MXo0QXFPcStJaklJNEgrYm1wcU90ZGJXS2pmZ25MdU5jZC95Y1NlYWJNeTNBVERmWnR6QmZKdUlpTFpkSE15ZVJHRVkvbC81ZTJ2dEhCRXBsR2N0V0dzREFIOEZjRHdBT09jK0tDSU43WWhkcWJ1N3UxbEVia1R4eHZWY0ZEZC8ycUJRS0p4ampIa1BnT3ZUNlhRcWs4bjhhM1FiVVJUZFhxdjk2ZE9ubnlBaVV3RlV2U2tHZ0lHQmdldmIyOXN2a09MR1ZkVWVnUnRUYjIvdjc2eTExd0Y0ZnlLUmVDMkFCU0xTQmdCcjE2NnR1eUZMRkVYZnRkWWVLQ0puQmtHd1NsWGZWWG9zK3VSc052djBHSmYrcklpTXRUNHBBRUJFRHNPb3grRkhjODZ0ak9ONHcwdzF4cjIrellrNzBaYVN6V2JYQWRnd3c4eGFteGVScHl2ZXh3QndNWURmbDRwc3NsNW5JNElnT0FMQUVRQXlVUlROcXp3WHgvSGoxdHJ2aWNnSnZ1K2ZGY2Z4SnVzZzExdUNvL1FaY1FxQStWRVUvYjVhbWNXTEY2L3Y2T2k0UmtRdXN0YStMNHFpWDA3Z1plakl5TWpKbnVkbFZYVTJBSGllMXdZQXFscjNQZHpmMzU5TEpwTnpFNG5FSDR3eEQvaSsvelZqekxVQUZxeFpzK2E4ZW5VOXowdUxTTU9QaURkUTlybHNOdnNkTU82Tm1uRGNpU1liOCszR01kOGVIOGFkaUlqbzVZSExqR3hoNlhSNmlyVTJWVW9nQnNNd2ZEUU13MGRGWkt3a3NLcVdscGIvRXBFM3FPcmRWZjVhWDc3cHZVSkVkaXR0R0RVZUNRRG5xT3JmYTZ6VEJxQzQzaHVBRzBSa1gydnQvdU84eGdhNVhPNjhOV3ZXSkxQWmJIbERxNm1xcXYzOS9XUE9HRml4WXNWSkFFSUFGNG5JL3FwNmFiVzFRa2N6eG5RUERRMU5yL2RWWG05UFZjOFpxMndjeDdkV3V3N2pYdHZteEoxb0s1SmtNdG5wKy82ZUFPQ2NlN0w4UGdhUUgyOWpQVDA5ZXdDNEdjQ0ljKzRVak5wd0VBQUtoY0o1QUZhSnlPVkJFS1RIMDM1emMvTUpBSFoyem4yclhybkJ3Y0ZyQUF5SnlMbmphYjlTYVJCajd6aU96d1lBVloxYU9qWG1EWEkybXcwQm5DUWlyelhHM0FCZ2hZZ2NYUHA4cVNtTzQzbGpmUjRQRFExTlIzRndldFZZNVl3eGU5VzRGT05ldytiRW5XaExZOTVWRy9QdHhqSHVSRVJFTHcrY21UMkpTbzlMN3k0aXV3SjRBNEJYT2VmV2lvZ0F1RkJFOXJiV2x0ZUMyM0c4N1Z0cnp4S1JNMVgxbWVIaDRWTnJsY3ZsY2w5cGFXazVWRVErNVB2K0pYRWNWMTFuczByL2p5dk5vdmhQVkR3R1hZMXo3anNpY2s3cHhyanFiTEN4bERlUktsUFZhUUFHRzZuYjBkRnhKSURYVkJ6YVA1bE16cWxJMktvcWI1WlZqKy83NjBVRUlqSTh1bzgxeWpQdTQ3QTVjU2ZhRXNwTFdJaklycXE2cTRqc29LcFhKaEtKYjVTWGJoQ1JiMXByTHlwOXY2UHFKcXRCMUdTdG5RSGdseWcrY24xMnJUVkJzOW5zOGxRcTlVblA4KzVTMVorbDArbTNaREtaZnpSd0NjOFk4MWxWWGJaMjdkcWFNOElBWU5HaVJhdXN0WGVJeUVsQkVLVERNTXcwL0VJcVJGSDBmUGw3VlowbUlsRFZNZC9IMXRwWkFPWldIR3BYMWJrb2JnQTJVcjBXQUdDa2tjOWphMjFCUkRiNW5LbUdjUisvaWNhZGFESXg3eG9mNXR1TllkeUppSWhlUGpnemV4S1ZFbzZ6QUhTak9GTnBQWUJqQzRYQ20xUjFsYW91QTNCWjZhdHluYlc4cXRaTjRvSWcrQlNBcXdDc2NjNGRzWERod3RXMXl2YjE5UTA3NTQ0R01HQ011Y0JhKzVVR3VtK01NZWVyNmd0RFEwTmp6alNJNC9nWkFQZXA2c0hWMW9TYm9Ca0ExdFVyRUFUQmU0TWcrRE9BMjFYVlU5VlRWUFVPRVhsYklwR0lneUQ0d1hobnRtMHV4bjJ6alJsM29pM0o4N3dlQUY4RGNJaUlOS040azNrWGdJUHkrZndscFdJL3hvdnY0OHIvWHRjQnFMckJJQUNrMCtsZEFQeEdSUFlDTUM4TXcyL1c2MHR2Yis4UFZmVjZFWm5sbkh1NFBFTzRIdC8zUHd6Z2RRQ3VhV1RHbGFwZVhmcjMwMk9WYmRBTUFCQ1JtdS9qZERxOWs3WDJVZ0JQQVBpZ3F0N25uRHRPVmRjQXVNSmErMVFRQkdja2s4bXB0ZHFZYkl6N1poc3o3a1JiQXZPdXpjWjhleFRHbllpSTZPV0ZNN01uMGZyMTY5K3lhTkdpMVFEVVdudWFpRndXUmRHZHdJYTEzRjZJb3VnSHBaKzNRMm1EcFRpT2J3TndXN1UyMCtsMGszUHVNZ0JuaThnUWdNTjdlM3Vqc2ZyUzI5djdaQkFFUndPNFQwUXV0TmFtbkhPbjkvYjJQbGVqaWdGd3VZaE1xVEk3b3RwdTJuRE9YV3lNdVRvTXcvNktUYWtlc3RadWVJeGFSQnI2ZzBrNm5YNk5xbmFqK0NqalJycTZ1dHFuVFp0Mm5JaDhBa0FLeFFHSFc0d3hGMlF5bVNVQXZtdXR2VXRFcmtCeHh0OWNhMjB2Z084WlkrNXVjSWJiaXk5V1pCY0FVTlY2c3dRM1lOd0JiSUc0RTIwdEsxZXUvT25NbVRPbmxXZVNXV3VYaXNoajVjMmRyTFZRMVVmaU9MNm45UE5WNWJwUkZPMWRxOTFVS21WVjlSNFJlUTJBKzBYa3BFYjZrOHZsem1wcGFYbWRpQndJNEM5QkVKd1podUgzVVdWelFBQlExY2RWOWRyMTY5ZGZXM25jT1ZlYXNMYXhPSTVqYSszSnc4UEQ5MVFjUHRCYXU5Rm5nSWkwTnZJNWFJeDVYNm44Sm85MXAxS3BmWTB4cDZycWgwVmtDb3BybXA0U1JkRmRBSkJPcHg5d3puMVpSRDRPNEdyUDh5NjExdjVFVmVkNW52ZHdKcE1aMTlJZUlySnpvNS9kakR1QUxSUjNvaTJKZVJjQTV0dU1PNWh2RXhIUnRvdUQyWk5vMGFKRnE4WlRYa1NxM2FDS2lCam5uRXNtazFPZGN3K1gxbTU3UVVRT0M4UHdENDIySDRiaEE3N3ZIMjJNdVZORUR2VTg3dzNkM2QxNzFYaVVieVFNdzF1cUhQY0FKRXN6R2paS05tc2tlNzhDc0x6aTUrMEJIRjFaSUFpQzQxVDFuU0l5VkVwZ3B6am5EaFdSSmxYOU9RQjBkbmEyelpneDQzQVJPUXJBUVFEYVVKeFpjVHVBeTZJbzZxdHNNNHFpbndINGhlLzd4eGxqemhHUkZJQXJWZlhLSUFqbXErclh5Z251YUVFUXpGWFZrMFZrdFJhZklYOHZBS2pxb21ybFIyUGNBVXhTM0lsZUNvc1hMMTYvZVBIaWNkV3A4VDVPcUtvREFHdnRSd0hjQktCWlZlODB4cHpRNk1Cc1gxL2ZjREtaUE56enZIdEY1QUFBdDF0clowWlJkR1cxOHFVMVBEOVpwWS9sdTk4WFJwK3JzdWJwOHdCK01lcll1d0c4dXZ4RE9wMmU0cHk3VGtUV3Erb3dBQldSdlFHOEI4QXE1OXlqQUpCS3BmWVJrV09NTVI4Q3NEY0FxT3BUSW5LbGlOeGMrWHZJWkRJckFYelM5LzF2aXNoNUluSWNnT05GNUhoVlhXT3RmV0J3Y1BDa0o1NTRZazIxMTI2dC9XVnBBR0t0cXU1ZXV0Ny9WQ3M3R3VNT1lCTGpUclMxTU84Q3dIeDdUSXc3ODIwaUlucmw0bUQyVm1hdDdWYlZEaEU1R01BS0FFaWxVbTgzeHJ4VFJQNVorcXQ1a3pIbTJUaU8xL20rL3djUmFTa1VDa2RsczlrbnhudTlPSTd2U1NhVDcvQThieDZBc3hwY2MvUnNLZTZnL2EvUyttb2QyUFJtdDVZcm9pamFjR09iVENibkpCS0pqWklzNTF5ck1lWWtBS2lZUFRha3F0Zm1jcmtyQUtDMXRkVUJPQnZBRzFUMU9WVzlWVld2clRQakFRQkdTaHZFM0ZyYWZmMFVBQjlRMVIzeStmenY2dFJiQitEQVluY0Vxcm9hd05mak9INjR3ZGM4SnNhOXNiZ1QvYnRTMVdacjdZR3F1ajJLNzQwVkFHQ3QvU0tBdFFCR1JPUkVBTThDUUtGUWVNVHp2QmNBZkN1S29xK2h4dXphV3JMWjdMcDBPdjArVmYyNnFscGpUTjBOL2tyRVdyc01RRTVFY25oeG5kTkdCbmY3b2lnNnJmS0F0Zlp1VkF4cVpqS1pRV3Z0dXdDOHVuTG1yNnIyQWZoa0hNY3ZBSUF4WnJhSVhBQ2dvS3EvQkhCZEZFVS9SNVhORDh2aU9INEt3TWV0dFo5SGNZUElFd0hNQnRCYmF5QzdaQ2NVMTA2RmlJd0F5QUNZckdVMEdIYzBIbmVpZnlmTXU1aHZnM0ZudmsxRVJLOVlITXplZXZJQUJrV2tSMFErQldCUVZmOFRBSXd4clFBdVF2RVJ0R0hsdmo1SUFBQWdBRWxFUVZSVi9Va1VSYjhFZ0RpT3orM3M3R3hldkhqeCtvbGVPSnZOUG9iaW9FRGR6VVlxL0JuQVU2cHFST1I1VmYxcExwZTdxRjRGRWJsZFZYODFNRER3N0tockw4Q294K2ZpT0w0SndNM0paTEt0cWFtcExaL1BtMncydXdJVk4vMzkvZjI1ZERwOVpLRlFtQlBIOFFQajZEc0FJSXFpQndFODZQditkcDduN2JoZ3dZSmx0Y3FHWWZoekZILzNVdnAzWE5jYUErTmUwa2pjaWY0ZGljZzZ6L1BXcStvNXhwaXBBTDR6TkRUMDg5SzVBd0hzQndDcStsenBmWTVzTnZ2MDNudnYzVFhHUUd4ZHBSbTkvNEhpeksxRzNzY0s0R2NpTXFmVW55ZFZkVjRjeDQvWHF6UXlNdkxHcHFhbW9kSEhveWo2VUpWam5WMWRYUzNUcGsxckd4NGViazBrRW11eTJleTZVV1YrN1B2K0IxWDE4VEVHUkRZUlJkRUtBSmNEdUR5WlRBYlpiTGJ1NDk1UkZMMng5SzFCOGZWUDJ1Y0o0NzdSc1RIalR2UnZnbmxYQ2ZOdHhwMzVOaEVSRVcwTkhtcXNtMGF2YUl3NzBjdWJvUGcrcG0wTDQwNzA4c1M4YTl2RXVCTVJFUkVSRVJFUkVSRVJFUkVSRVJFUkVSRVJFUkVSRVJFUkVSRVJFUkVSRVJFUkVSRVJFUkVSRVJFUkVSRVJFUkVSRVJFUkVSRVJFUkVSMGJiQmU2azdzQzNaZSsrOXArKzY2NjRmV2JwMGFlOGtOdXNGUVhEdXJGbXpWaTFac21UbGVDcW0wK21tWFhiWjVSMHpac3hZdm16WnNueXRjdGJhM1diT25OblQyZG5adEdUSmtuK081eHJkM2QzVFZxeFlVYlB0OFVpbjA2L3A2T2pvWExaczJZcUtZMU4yM25ubldVdVhMdjNYQk5yYmFlYk1tZTlNSkJLTEJ3WUdScXFjYjlwNTU1M243ckRERGl0WHJGaXhkcUw5WnR5Slh2NkNJSGh6UjBmSHJHWExsajAzV1cxYWE3dG56WnIxc1NWTGx2eHh2SFY3ZW5wNlpzMmE5YXFsUzVldXJsUE0rTDcvMXBrelorN1cyZG01Wk1tU0pXNDgxK2pxNm1wZnZYcDFicng5cXlZSWd2M2EyOXYvdVdyVnF1SHlNZC8zOTF5NmRPa0FnSEgxQ3dDc3RRZk1uRG16YWRteVphdXFuZmQ5LzYyNzdMSkw1OUtsUzVkT3BQMktmalB1UkM4enpMczJEL1B0ald3emNTY2lJbm81TVM5MUI3WWxVNmRPL1pZeDVoYmY5MCtZckRaVHFWUWF3RmRWOWY3WnMyZnZPSjY2K1h3K0FQQmJZOHlCdGNva2s4a09FZm16NTNsL1VOWHp4dE4rRUFTdmIyMXRYV2l0dmFlcnE2dGxQSFdyVWRXelBjOWJZSzA5b0h5c1VDZ2NCZUJwYSsyUjQyM1BPWGVNTWVibkhSMGRKOVc0M2dFaWNrZExTOHZuTnFQYmpEdlJ5MXhQVDg4ZUFCNHh4dHplM2QzZFBJbE5Yd3JnOGlBSS9uTzhGUk9KeEJVaThzTjZaYXkxRnhwakh2RTg3emY1Zkw1elBPMEhRWEJGZTN2N1ltdHR6YytKUnFYVDZaMEFQRFIxNnRSZlZCNDN4dndxQ0lMTUJKcjBBTnpoZWQ3RDZYUzZxVm9CWTh3M1JPVDN5V1J5aHdtMEQ0QnhIMi9maVA1ZE1PL2FQTXkzWDdRdHhaMklpT2psaElQWlc1R0lmQW5Ba0loY25rNm5YelVaYmZiMjl2NEZ3TGtBOXBneVpjcHQ0Nm5yZWQ3YkFCUUEvRSsxOCtsMHVpbVJTTndKWUpxcWZnL0FKNnkxSDI2MC9UQU1uMURWSDRuSVllM3Q3VGVOcDI5VmlLcCtTRldmaTZMb2QrV0R4cGdUUkdUTjRPRGdyOGZkb01peEFBYUdob1pxL2Q2T0FJQkNvVEN1MzJ1VjZ6RHVSQzlqOCtmUC94dUE2MFZrcitibTVuTW1xOTJSa1pFVFZmVVpBRmRZYTk4eWpxb0M0TTBBZmx1cmdPLzc3eGFSTDZycTNhcjZMOC96ZnRMWjJkblc2QVZVOVZaVkhRQndUeEFFeVhIMHJWcGJSd0JJQUxpOWZNeGF1eitBUFZUMXgrTnRMd2lDZDR0SWg2cGVsOGxrTnBtUmxrcWxYcTJxKzZycUw3UFo3UEtKOXB0eDM3eTRFNzFVbUhkdEZ1YmJGYmFodUJNUkViMnN5RXZkZ1cyTnRmWXlFWGtIZ0krRllmaC9ZNVZQcDlOVENvWENKOGNxWjR6NXJLcitXVlYvWDZmWVUzRWMzNXRLcGF6bmVTMEFMbGJWUFVUa28rVUN3OFBEVHk5WXNHQVpBQk1Fd1owb0pwaUhobUg0YTJ2dHJ3RzhYVVNPQ3NQd3ZqRmZiRWtRQkRjQStMaHo3bU54SE4vYWFMMUsxdHIvSnlJUE8rZStHc2Z4aFVEeGNldW1wcWFzcWw2YnkrWHF6bVpvYTJ0em1VeG1zTHU3dTdtNXVYbUtxdTdsZWQ1akFHNTB6bTJvdTNidDJ2WDkvZjI1enM3T3Roa3paandQNEorcStxNXFiYTVjdVhMWjRzV0wxemZZZjhhZDZHWE1XanREUkhwVjlib29pcjdjWUowRFZkV3ZWMFpFQWdBSEFiaEtWUWZybEx1dDlPL3JuSE83R21OK3FLcm5pMGo1SmprZmhtRUdLQzZOb2FxL0VaSEhSZVM5cXJxZnF2NEd3RVBHbUE5a01wbWExNm1VVHFkbnErcGZBRHkvZXZWcS81bG5uaGxxcE41bzF0cmZpY2krSWpJcms4bjhxM1RzeHlKeWFENmZuMTBvRk9vT09QZjE5UTBCR09ucTZtcWZObTJhTWNiY0RPRFFrWkdST2NhWVpRRGdlWjZXMi9aOS8zUEdtSytwNnFkVjlXZWoyL004TDVmSlpKWTAySGZHZllKeEozb3BNZTlpdnMyNEV4RVJ2WEp4TUh1U3pKNDllOGUydHJhL2oxVk9SSXlxanJsK3BZamNHb2JoR2QzZDNUdTN0clkyZE5NOUZsVzlONHFpdzYyMXo0aklialdLbmJsOCtmTHZkblIwM0FiZ2c2cDZmQlJGZHdMRjF6aGx5cFNIQUx3ZXdKbGhHRjdmeUhXN3VycGFwaytmbmdFd0M4RGVVUlN0R0t2T2FOYmFING5JNGNQRHczc3NXTERnMmRLeDcxVW1pUFdvNnJJb2luWU9ndUFNQUZmWEtmZTVLSW91QzRMZ09GVE1JcXpob01IQndmOWwzS3ViakxnVGJRM1cyaXNCbkRwV09SSHhWTFhRUUpON1JWSDB2TFgyT2hFWnM5MUdPT2NzQU44WWMwdU5JcXZDTU56SldudUFpUHhZVlJjYVk5NWZIdUFOZ3VBVHFub2RnRWNMaGNMUjJXeDJjU1BYOVgzL1dHUE12TXFCamZGSXBWTDdlSjYzUUZXdmo2TG90RktiZTRySUloRnA2T2t3VlQwOWlxTHJnaUJZQ2FEcVk5NnFtb3VpcUJXQVdHdWZGSkd1T2swK0dvYmhXeGozMmpZMzdrUmJDdlB0MnBodk0rNWd2azFFUk51SXhFdmRnVmVLNXVibUlSSFo4TmR3VmQxZVJENEM0RkVBRzYwSktyTEozeEJPQTdBQ3dJYkhyWjF6ZjZvc29LcmZ5dVZ5RjB5MGZ5MHRMWldibHJ5eFVDak04VHp2SVFCSERnME5iYmhXVzF2YmRqTm16SGdZd0w2cWVxVno3dGxVS3ZYMmluNTlVVVJ1RVpIcnJMWHZHeGtaT2J2MEtIWk4vZjM5T2QvM0x6WEd6RlBWcjVSZWI4T1N5V1NuaUJ3TzRLZmx4RHFaVE00QmNLeXFQaWdpWTIyaWRZYUlERmNlVU5YckFWVGUxSGVJeUprVlA1K3RxaStJeUJkR042YXE3eEdSUXd1RndqRGpYdHZteHAxb2ExSFZSNDB4TFJVL3YxZEVkZ2R3M2VpeW85N0hhUUJ2VnRXZmljaXo1WVBPdVkxbXdBNFBEKy9zbkZzM2tiNjF0TFNjTFNJWEE4REtsU3Z2YW05di8xVkxTOHQzQVd5ZnkrV09LSmRMSkJJdUNJSlBvVGpUZDZtSWZIbGtaS1FubFVvQkFBcUZRcC9uZWJjQk9OSHp2S3p2KzJmSGNYdzdpbzlBMXhUSDhmZXR0UmVKeUdkODM3OHBqdU5ueHROL1kwejVjL1ZiRmNjdVVkVVJWYjFjUkdvT09xanFIQkU1RXNCd3hiR25BSHh2Vk5FUEErZ0NBTi8zRHhPUkxsVzlRMFQrWEtYWnExUjF1TlFXNDE3RDVzYWRhRXRoM2xVYjgrMGl4cDM1TmhFUnZmSnhNSHVTWkxQWmRRRE9LUC9jM2QzZDNOcmFlamlBdjRkaGVFYXRlcWxVYWkvUDh6NmxxdmRFVVZTekhJQjhYMS9maEhmNHR0WnUrRDZLb2hWQkVIUURHQndZR0xpL3Y3OC9Cd0JCRUJ5bnF0OUdjUzMxZTBUa0hNL3pObGtuVkZYL1IxV2ZFcEZUbXBxYURyYldIaE5GMGQzMXJpOGlieXI5ZTdMdisxZkdjZnhVbzMxUEpCS2ZBWkJRMWJCOHpQTzhyNHZJY0tGUU9MRzN0L2U1V25XRElPaFMxUzhDdUhOVWYyNE53L0RSOHMvSlpISk9JcEU0RXdCODMzOC9BQ3NpRjRkaGVNM29OcTIxMndFNFZFUnl2YjI5akhzZG14TjNvcTBsanVNZkFmaFIrZWNnQ0M0QWNJbUlYSlBKWkJiVnFtZXR2VU5FM3B6TDVVN3Q2K3RiV3F1Y2MyN2RSTi9IMXRvTkF3T2x4NnlIckxWdkJIQjErWnJKWkxLak5HQjVrS3JlSnlMN0EvaVY1M21idEtlcW53UHdLV1BNTFVFUW5CR0c0WnRRWjJBem5VN3Y1Snpib3pTTCtpSUFKNDZqNzdORTVQalNyT2srWU1OU0dFY0IrSFlVUlYrc1Z6OElnbmtBUm5LNTNJYU5JMFhrYjJFWVhqTHFPajVLZzlraThua0EvekxHZkxJOE8zbFVtMWNCeUFHTU83WlEzSW0ySk9iYnpMY0J4bjAwNXR0RVJMU3Q0V0QyRnRMWDF6Y2NCTUVqcXZwT0ZKZHowV3JsU2plZlVOV0hxcDMzUEM4SDRBRlZYVlI2dEhKY08zMFhDb1Viczluc0V3QitEV0JEY3FxcTd3YncrL2IyOXNPdHRlZEVVYlJ2NmRRNjU5ekIrWHgrWVhOejg1UnFiVHJuOHRsc2RwM3YrejhWa2MrdVdMSGkvZ2E2Y29pcXJnYXduWWhjQ0tDaG5jYXR0YnVwNnVtVnN5eXN0Y2VJeUVHcWVtVmxZbTJ0UGFlMHpseDV3eFdvNnNsU3JIeGpJOWNURVEvQUZhcTZXbFd2cWxNR3hwamM2SE9NK3lZbUZIZWlsNUtxUGlRaUtCUUs3d0pRYzFBVHdINnEybGRuUUhNaGdBY0dCd2RIckxYSG9EaWp0MUYvajZMb2F1ZmMzenpQZTZCUUtBd0FnTy83S1JHWk1USXk4dXNnQ1A2Z3FqY2FZKzVXMVZrQXZoTkYwVmxkWFYxVHAwMmJWblVKanppTzE2VFQ2V3VkYzFlanVDbFYzUm02aFVMaFlHT01BYkJTUkk0TGd1Q1NNQXo3RzNrQlV0eU1xdzJsd2VOME90MmtxamNDV0dlTStWcTVYRHFkZnBXcVBnRGdsdkpqMWI3dmI0ZmlXcUwzMVJzd3JsVDZmOE8rcXZxbE1BdzNHY2d1OFVSa2s4OXVnSEd2dERseEo5cWFtSGR0Z3ZuMnhtMHc3a1JFUks5QUhNemVnbFQxcHlMeUhtdnR1NklvK20yMU1zYVlENmpxOE5EUVVOVWthLzc4K2Y5RWNaTW85UFQwN0lFR0hoMHJKWCt0QUpCSUpCNEU4RVFVUlllVno1Y0dGTjRKNEV1bHgvVDJBb0F3RE9mMTlQVGNYN29tVVBGb2R3MTVZOHhIeDlxVUpRaUMvUURzcnFwWEE5aEZSRDdTMDlOejhWaVB6WlZleTFjQk5JODYxZzdnMmNIQndZdEhIZDhkd0p2dzRscndBdUE0VmYxTEZFWFpzYTRGQUtyYW9xcjNHR09lRlpHZEFBd0EyT2d4ZU9kY2t6RUcrWHkrNnUrSGNTL2FuTGdUdlpTaUtQcUx0Zlo1WTh3eEFMNVRyVXdRQkdrQW5hcDZaWjEycmtacHpkRHR0OS8rQUJTWHd4aExXMmsyN0dNQXJ1N3Q3ZjBoZ0IrV1QwcHhZNy9WMld6MmNXdnRuaUt5UXlhVEdlenA2WGxIK1QzYzM5OC9VTzhDK1h4K2gwUWljV3NZaGxVL2Z5b1pZNDVIY2JCaWJ1a3g4ODhET0dtc2VxVk5CRGNxNTV6YkRzQUlnSXRHYmNEWUJPQk56cmtISzQ0ZEJhQ3ROUGpkRUZYOUI0QjdCd2NIdjVsT3AxK1h5V1QrT3FwSW9sU3U2bWNjNC82aWljYWQ2S1hBdkt1SStmYW1HSGNpSXFKWEpnNW1iMEc1WEc1ZWEydnI1UURPQXJCSmtsV2FCZkYrQUQ5WXRHalJxckhhS3lVbDArcVZLVDJ5ZDVXSTdBSGd1b0dCZ1QrTkx1T2MyMTlFMnAxejk0dklBWlhuRW9uRTNDQUlycTA4cGk5dTVwSjJ6cjBuanVOTEFVQkU3bFBWendEWTVOSEFVZlZQRmhHbzZsMmxHWEVmYW1wcU9oL0FKK3JWUzZWUzcwRnhuYjVZUlB6eThUQU1yKy9xNnJxenY3OS9UYjM2QURTZno3KzF1Ym01WTR4eWxRYmpPTDZzdkhON0VBVGZEc1B3M0ZGbG1vRHFNMFVBeHIyaS9vVGlUdlJ2b0FEZ2VnQVhKNVBKSUp2TmhxTUxxT3JwQU5RNWQwTWpEVVpSZEFxQVUycWQzMmVmZlhab2FXbjVDb0JUVmZWSkFGVTMzUk9SUTFUMVZ4aDEwejkvL3Z4L1dtdVhpc2pNMGYwc2JaNTQ3c2pJeU8rejJleGpudWZOQmZBWkFEdlY2M015bWR5OWRFUCsyeWlLSGdxQzRCY0FqclBXWGh4RlViMk51TVE1ZDFOcGx0NENBSHVXZmdjcjB1bjAyektaekZnMzhJamorR2JmOTUrUDQvaUJzY3BXMVBramdEOEdRVEJQVmQvcisvNGJLOWQ2N3V6c2JDcDlXL1d6RzR3N2dNMktPOUZMZ25uWGh2ck10eXN3N3N5M2lZam9sYXZxNDZnME9mcjYrdFk2NTc0TDRCRGY5OTlZcGNoblJNUTQ1NjZ0Y201Y2dpRG9Db0xnUG1QTS9RQ1dPK2ZlRUliaEdkVm1hb25JQjFYMU9RQjVFZGtSZ1BGOS83Vno1c3paRlFCVTlmK2NjN3M3NTNaSHhZMjFjODRhWXpaWjI2MmVVcHZIQUpnZngvRWZveWo2WDFWOUVNQ0pRUkIwMWFyWDNkMDl6Umh6ZzZxdWM4NmRQZnA4ZjMvL1FES1puQk1Fd1ZYVjJ1bnU3cDdtKy80bGlVUWlDTU13TS9vOGdGTjkzNytrL0ZWZXY2OXMvdno1QzFCTWpEOWpyVDErVk4yNnlUWGpQdkc0RS8yN3lPVnlOd0JZNzNuZVJhUFB6Wmt6WjFjUk9RYkFRNzI5dlU5dTVxV010ZmEwbHBhV0oxWDFCT2ZjRjNLNVhFOFVSUStPTHBoTUpqdFU5YTJxR3ZtKy8xb1I4VlIxQjkvM1g3djMzbnRQTHhVN3RlSjl2R0ZES2xYOWRDS1JxUFo1VkpQbmVlZEowYlVBNEp5N0ZFQlRhZm1RbXF5MVo0akkyMHByZy9aV25zdGtNb01BUm9JZytKSzF0dXBNWDkvMzN4RUV3WTF4SFA4Q293WnZBZXhaK2RudCsvNGxJckpQWllIU2RiY3p4dnlzdTd0N3c4QkVhMnRyRXdEVVdtWUVZTnlCaWNlZDZLWEN2SXY1TnVQT2ZKdUlpTFl0SE16ZXd2TDUvQ1Vpc3RvWWN4TXFac0lIUVpBV2tkTUIvTHkzdC9lUnpibUd0VGFscWd0VTlZM091Uk9qS05vdmp1TzRWbmxWN1JTUlZ4dGpuZ1p3Q1lEcHhwaW5tNXFhSGk4VkdZN2orSms0anA5UjFURm5NdFRUMU5UMGVSRnBybHdQVDFVdkF0Q2txcGZWcXRmYzNKd1FrWm1xZXA3bmVjOVdLMU5LaUQ5ZEtCUmFxcHdlRnBFVGpURmZ3WXVQUVZhYUt5TC9VZjRDOE5GUjV6V1h5NTBBNEI4QWJ2QjlmOE5NRldOTUN3RGs4L21oV3YxbjNDY1dkNkovRjMxOWZVdFY5VElST1RTVlNoMWRlYTZwcWVscVZXM1Y0cVo2bXlVSWdqdEU1RnBWZlRpZno3OCtqdU5MKy9yNnFzNWNOc2JNRWhGampQbDY2WDI4azRoOHdSano5SlFwVTQ0RkFPZmM4b3IzY2QxMWtldEpwOU92QWZBeFZYMDZETU43Z2VMTVoxVjlVRlZQQ0lJZ1dhZjZxd0g4ZFhCd3NPb3M0MlF5MlFuZ0N5SnlVSTNYdVErQWoxbHJqNnh5ZXJmS3orN1M1L2VlbFFXaUtQcXpxcDRQb0tlMXRmV204dkhwMDZlM0FJQ3ExdnpzWnR3M0srNUVMeG5tWGN5M3diaVhyODk4bTRpSVh2RzR6TWdXdG5EaHd0WFcydk5GNUNacjdUZWlLRHJMOS8zdFZQVTJFY21Qakl5Y1ZhKyt0ZlowQUsrcVY2YjBxRnVMcWo0bUlydFlhejlicCt3dkFIeXVVQ2o4RndCNG52Y0JWVDNOT2ZjK0FNUEdtQUJBVHhBRUw1U3FOS3RxM1hVNGEvRjkzeGVSajZ2cVUxRVVmYTk4UEk3alB3WkI4SE1ST1RJSWd2ZUdZYmpKWStSeEhMOWdyZjFFSE1lM1Y1dFowTlhWMWE2cXg0ckk3M3A3ZXhlT1BsL2FHT2EvQVZ6aCsvNWhjUnpmTzZySXU2SW9HcjI3K3Z6S0Fnc1hMbHlkU3FWT05NYjhWa1R1NnU3dVR2ZjE5YTFWMVdZUlFTS1JxRG03ajNHZldOeUovcDJzV2JQbTh1blRwMy9VODd4dnAxS3B1TGUzOTBuZjl6OHVJaDlRMWV2ak9INjhWdDJlbnA2ZVJDSng4RmpYVU5WOVJXUVF3UDgyTlRVZGE2MnRWVzdBT1hlYnF1NVhQbWFNdVJmQVBPZmNqL0w1Zkg5TFM4dEZ4cGp2QjBHUUw5VnBIL2VMTG5IT2ZWTkVXa28zeFJzR1IxWDE4eUx5bUtwZUMrRHRxTExwbG5QdVpnQS9lZUtKSjlZRVFiQkoyNTdublFyQVU5V3FqMDR2WDc3ODVvNk9qb3NBWEFEZzdsR25INHlpYUtOQmNHdnQzUUFPcVR3V1JkRTNnaUE0R01EY0lBZ2VDc1B3QnVkY3MrZDVkV2RtQTR6N1JPTk85RkppM3NWOG0zRXZZcjVOUkVUYkFnNW1id1ZSRkgzWFdudWdpSndaQk1FcVZYMlhpT3lqcWlkbnM5bW54NmorV1JIWnJaSHJpTWhoQUE2clY4WTV0ektPNHcwejFheTFjMFNrVUo2MVlLME5BUHdWd1BHbDhoOFVrWEh2aU4zZDNkMHNJamVpT0dCeExvcWJmbTFRS0JUT01jYThCOEQxNlhRNmxjbGsvalc2alNpS2JxL1YvdlRwMDA4UWthbW9zNDdjd01EQTllM3Q3UmRJY2VPcTBjbDFRM3A3ZTM5bnJiME93UHNUaWNSckFTd1FrVFlBV0x0MmJkME5XUmozaWNXZDZOOUZmMzkvTHBsTXprMGtFbjh3eGp6ZysvN1hqREhYQWxpd1pzMmE4K3JWOVR3dkxTS1hObnF0QnNvK2w4MW12d05nd3d3emEyMWVSSjZ1ZUI4RHdNVUFmbDhxY24rajE2OFVCTUVSQUk0QWtJbWlhRjdsdVRpT0g3ZldmazlFVHZCOS82dzRqdjk3ZFAxNlMzQ1VQaU5PQVRBL2lxTGZWeXV6ZVBIaTlSMGRIZGVJeUVYVzJ2ZEZVZlRMQ2J3TUhSa1pPZG56dkt5cXpnWUF6L1BhQUVCVjYzNTJNKzRUaXp2UlM0MTVGL050eHIySStUWVJFYjNTY1RCN0sxbXhZc1ZKSFIwZGV3RzRTSXFiZEZ3YVJkSE5ZOVV6eG5Tdlg3Kys3bkl3TFMwdCs0bklMMVQxbk5KNm56WDE5ZlZWZlZRdm5VNVBjYzd0S1NKdHFqb1lodUdqQUdDdDlhdVZIMHRMUzh0L2ljZ2JWUFh1S3JNMDBOdmIrNlMxOWdvUnVkQTVkeE9BbzhiUmZBTEFPYXI2OXlpS2FpYk4vZjM5QTBFUTNDQWk1MXByOTY4MWNES1dYQzUzM3ZEdzhQa1Y2K0pOVlZYdDcrK3ZPN3NQWU54SG45L011Qk50ZGRsc05neUM0Q1FSK1lHSTNBQmdxWWdjWEcyZHpFcHhITS9yN3U0ZVBhdDRFNjJ0cmI4RThQcWhvYUhYMWl2WDF0WTJldTNvTWtrbWs1M0dtRFlBY000OUdjZHgrWDJjSCt2Nm8vWDA5T3dCNEdZQUk4NjVVN0RwbXRVb0ZBcm5KUktKUTBUazhpQUlIcW14VG1wVnpjM05Kd0RZMlRuM2hYcmxCZ2NIcjVreVpjcjVJbkl1Z0lrTVppT2J6VDV0cmQwN2p1UG5BVUJWcDRvSUFOUWRHQ25WWmR4SDJaeTRFMjB0ekxzMnhueTdQc2FkaUlqbzVZbUQyVnRKUjBmSGtRQmVVM0ZvLzJReU9TZWJ6UzZvVjYrMFdWWmR2dSt2RnhHSXlIQmZYOS9hQnNwL1hFUjJGNUZkQWJ3QndLdWNjMnVsZUpkL29ZanNiYTB0cndXMzQxanRqV2F0UFV0RXpsVFZaNGFIaDArdFZTNlh5MzJscGFYbFVCSDVrTy83bDhSeFhIVjkxU3I5UDY0MGkrSS9VZkVZZERYT3VlK0l5RG1sQVpFSkpkZWpmNmVxT2czQW1IRUJHUGRxSmhwM29wZUN0WFlXZ0xrVmg5cFZkUzZBYjJMVVRLaFJSaHA1WDFwckN5S3l5ZWRNTmVVbExFUmtWMVhkVlVSMlVOVXJFNG5FTjhwTGRvaklONjIxRjVXKzMxRzE4ZFVnckxVelVCdzRmaFdBczJ1dENack5acGVuVXFsUGVwNTNsNnIrTEoxT3Z5V1R5ZnlqZ1V0NHhwalBxdXF5dFd2WDFwd0pDQUNMRmkxYVphMjlRMFJPQ29JZ1BkR0IweWlLbmk5L3I2clRTb01jWTM2K011NmIyb3k0RTIwMXpMczJ4WHk3TnNhZGlJam81WWtiUUc1aFFSQzhOd2lDUHdPNFhWVTlWVDFGVmU4UWtiY2xFb2s0Q0lJZkJFR1EzcHA5S2lXYVp3SG9SbkdHMm5vQXh4WUtoVGVwNmlwVlhRYmdzdEpYNVRwcmVWV3RtOFFGUWZBcEFGY0JXT09jTzJMaHdvV3JhNVh0NitzYmRzNGREV0RBR0hPQnRmWXJEWFRmR0dQT1Y5VVhob2FHYmhxcmNCekh6d0M0VDFVUG5zUmR2V2NBV0ZldkFPTSs2WEVuMnFyUzZmUk8xdHBMQVR3QjRJT3FlcDl6N2poVlhRUGdDbXZ0VTBFUW5KRk1KcWR1clQ1NW50Y0Q0R3NBRGhHUlpoUUhGKzRDY0ZBK243K2tWT3pIZVBGOVhQazV0UTVBMVEwR0FTQ2RUdThDNERjaXNoZUFlV0VZZnJOZVgzcDdlMytvcXRlTHlDem4zTU8rNys5WnJ6d0ErTDcvWVFDdkEzQk5JelB0VlBYcTByK2ZIcXRzZzJZQWdJalUvUHhtM0NjLzdrUmJBL011NXR1TSs4YVlieE1SMFNzWloyWnZBVjFkWGUzVHBrMDdUa1ErQVNDRjRvM25MY2FZQ3pLWnpCSUEzN1hXM2lVaVY2QTQ4MnV1dGJZWHdQZU1NWGVQZDZhVGlPd0NBS3BhYjdiWUJ1dlhyMy9Mb2tXTFZnTlFhKzFwSW5KWkZFVjNBaHZXY25zaGlxSWZsSDdlRHFXTnRlSTR2ZzNBYmRYYVRLZlRUYzY1eXdDY0xTSkRBQTd2N2UyTnh1cExiMi92azBFUUhBM2dQaEc1MEZxYmNzNmQzdHZiKzF5TktnYkE1U0l5cGNyc2lHcTdxTU01ZDdFeDV1b3dEUHNyTmlON3lGcTc0VEZxRVdub0R6dnBkUG8xcXRvTklCeDlqbkhmb25FbjJpcFNxZFMreHBoVFZmWERJaklGeGJVdFQ0bWk2QzRBU0tmVER6am52aXdpSHdkd3RlZDVsMXByZjZLcTh6elBlemlUeVl4cmlRY1IyYm5SOS9ES2xTdC9PblBtekdubG1XVFcycVVpOGxoNWN5ZHJMVlQxa1RpTzd5bjlmRlc1YmhSRmU5ZDV6VlpWN3hHUjF3QzRYMFJPYXFRL3VWenVySmFXbHRlSnlJRUEvaElFd1psaEdINGZOVFlIVk5YSFZmWGE5ZXZYWDF0NTNEbFhtckMyc1RpT1kydnR5Y1BEdy9kVUhEN1FXcnZSWjcrSXREYnlPelRHdks5VWZwTTFWQm4zTFJkM29pMkZlUmZ6YlREdWRUSGZKaUtpVnlvT1prK1N6czdPdGhrelpod3VJa2NCT0FoQUc0cC9ZYjhkd0dWUkZQVlZsbytpNkdjQWZ1SDcvbkhHbUhORUpBWGdTbFc5TWdpQythcjZ0WEtpTTFvUUJITlY5V1FSV2EzRlo0bmZDd0NxdXFpUnZpNWF0R2pWZUY2YmlGUzdRUlVSTWM0NWwwd21wenJuSGk2dDNmYUNpQndXaHVFZkdtMC9ETU1IZk44LzJoaHpwNGdjNm5uZUc3cTd1L2VxOFNqZlNCaUd0MVE1N2dGSWxtWTBiSlJzMWtqMmZnVmdlY1hQMndNNHVySkFFQVRIcWVvN1JXU29sTUJPY2M0ZEtpSk5xdnB6Z0hIZmluRW4ybUpTcWRRK0luS01NZitmdlR1UGs2T3U4ei8rL2xUMVhMazRKQWxIRUpSb2NNek1kRldMQjZLckhGNWNvaUlpaDRpQTRyVUszcm9hZGwwUC9LRXVxQkJBUkdGMXhRc1FGQlhVWFhVVmRibzZBMlJCc2d0S2xJUndtWkJqanE3UDc0L3BTVHFUN3JtWWRIZDZYcy9IWThoMG5aK2U3NmUvZk9ZN1ZkOEtYaWRwaVNTNSs3MW1kcEdaWFZVK1VObmIyL3V3cExkbnM5a3ZtTmtIek94VVNhZWIyZW51dmlHS29wOXMyclRwekh2dXVXZERwWE5GVWZUajBpK2lUN2o3MDBybis4K0p4TGw2OWVyTnExZXZudFI3cS9JNXpyaDdXb3JuTkVsWFNtcDE5MjhGUWZDbWlRN01ybHk1Y3FDN3UvdlZZUmplWUdaSFNMb21pcUtGU1pKY1ZHbjcwb01oMzE0aHhwRlJqOGRIcjZzdzUrbmZKUDFvMUxLakpPMDM4cUkwTitsbFpyYlozUWNrdVprdGtmUXlTWStrYWZvN2lYWlhqZG9kbUU3VVhkVGJvdDJwdHdFQU14NkQyZE9rdmIwOWxYU2VwT2U0KzEvZC9XcDN2M1NjdjN3UEZRcUZxeVZkWFhvSzkxbVNqbmYzUFFjSEIzOHh4bjRiSlIycDRVSkg3djZvcE04VkNvVmZUdGY3aWFLbzA5MFhtTm5Sa3RaSlVrOVB6MkZCRUx6VXpCNHJYUzNSRWdUQkE0VkNZV00ybS8yVm1iVVZpOFVUKy9yNjdwbnMrUXFGd3ZYZDNkMHZDY1B3V2tudm51Q2NvK2ZaOEpQVC8xNmFWMitCZGh6a3FPYkNKRWwrTi9LaXU3dDdhU2FUMmE2NFR0TzBQUWlDTXlXcDdLckJMZTUrYVg5Ly80VVM3VjZQZGdlbVd4QUVCNXZaUnlVVjNmM0hraTVMa3VRbVZYZ0kzb2hDb1hDdnBMT2pLUHFJcERQTjdBeEpCMHRhVVcxQXMyUXZEYytoS1RNYmt0UXJhYnFtMFpDN3QwWlJkS1M3NzZIaFBuR2RKRVZSOUhGSlQwZ2FLc1g2Z0NRVmk4VmZoMkg0dUtTTGt5VDVsQ1o1ZFcxZlg5L0dYQzczU25mL25MdEhRUkJjUElIZExJcWl0Wkw2emF4ZjIrWTVuY2pnN3Nva1NkNVd2aUNLb3UrcWJEQzd0N2QzVXhSRmgwdmFyL3lLYjNkZktlbnRoVUxoY1lsMnIwTzdBMDhhZFJmMU51MU92UTBBQUlQWjAyVFZxbFg5dVZ6dXRjVmljV21oVVBpSnhubFF5bWhKa3R3cTZkWnNOcnQ3R0laUHVmUE9POWRXMnphZno5K2s0ZHYvclBUdnBNNDFqa0ZKbTh5c3k4emVJV21UdTc5WGtvSWdhSmUwckhUT0FWR2ZHejRBQUNBQVNVUkJWSGYvZnBJa1A1YWtRcUh3L2tXTEZyV3VYcjE2ODFSUDNOZlhkN3VHQndVbStuNStLK2xlZHcvTTdHL3Uvb1ArL3Y1bFkrMWdadGU0K3kzcjE2OS9ZTlM1NzlTbzJ5WUxoY0tWa3E3cTd1N3VhR2xwNlJnY0hBejYrdnJXcWV5WGZ0cTlMdTBPVEtza1NiNlh6V1pQY1BjL1RQYlcyeVJKMWtuNnJLVFBkbmQzeDMxOWZXUGU5cHNreVNHbGJ3TU45eVhUTmpXRG1XME13M0N6dTU4ZkJNRnNTVi9ac21YTFRhVjFSMHA2a1NTNSsxOUxuM1AxOWZYZHQyVEprc1hqRE1TT3FYUkY3M3MwZk1YZVJEN0hMdWxHTTF0YWl1ZFA3bjV0b1ZENHcxZzdEUTBOSGRMUzBySmw5UElrU1Y1WFlkbWl4WXNYdDgyWk02ZGpZR0NnUFpQSmJPanI2OXM0YWh2YXZiYnREanhwMUYzVTI3VDcxRkJ2QXdDQW1TNVVsZm55ME5Sb2QyRFhaaHIrSEdObW9kMkJYUk4xMTh4RXV3TUFBQUFBQUFBQUFBQUFBQUFBQUFBQUFBQUFBQUFBQUFBQUFBQUFBQUFBQUFBQUFEUTRIZ2kwRStWeXVhY3VXTEJnMGRxMWE5ZVZMWnUxOTk1Nzc3dG16WnEvVCtGNGV5MWN1UENsbVV4bTlmcjE2NGNxckcvWmUrKzlUOXB6enowZlhyZHUzUk5Ualh2SmtpVno5OTkvL3pldVdiTm14VlNQVVVFWXgvSDc5OTEzMzBjZWZQREJoeWV6WXk2WGE5bG5uMzFlTW4vKy9JZldybDA3V0cyN0tJb09XTGh3WWRlaVJZdGFIbnp3d2NjbWM0N096czQ1NjlhdHEzcnN5YURkdHpQbGRnZnFLWTdqRjgyYk4rK3hSeDU1WkdCa1dUYWJmY2FhTld2V1Mwb25lN3dvaW81WXVIQmh5OXExYXgrcHRENmJ6UjY2eno3N0xGcXpaczJhcVJ5L0xPN25MMWl3WU4rMWE5ZitkYXJIR0MyS29zNTk5OTMzelE4KytPQnZKcnR2VjFkWDE3Nzc3cnZibWpWckhoMWpzeUNielI2NmNPSENBeFl0V3ZUZ2d3OCtPS24zdjNqeDRubVBQdnBvLzJSanE0UjIzK2JKdER0UVM5UmQyNkhlcHQycHR3RUFUUytvZHdETnpOM1BDOFB3emlpS2poaFpWaXdXVDVSMFh4UkZyNTNzOGRJMFBUa0lncHNXTEZod1pwWHpIV0ZtMzJ4cmEvdndrd2hiczJmUHZqZ0lncTlsczlrM1BabmpsT3ZwNmNsSitsZDN2L25nZ3c5K3ltVDJIUndjakNYZEZnVEJrZFcyNmU3dVhtQm12dzNEOEZmdS9vSEpIRCtPNDJlMXQ3ZmZGVVhSOVlzWEwyNmJ6TDZWME83YlBKbDJCK29sbDh2dEplbm5zMmZQL2xINThpQUlib25qdUhjS2h3d2xmVE1NdzEvbWNybVdTaHNFUWZCNU0vdXY3dTd1UGFkd2ZFbFNWMWZYMHlYOU9naUNhem83TzF1bmVwd0tQaTNwczNFY3YzZXlPMll5bVF2TjdMcXh0b21pNkdOQkVQdzZETU9mRFE0T0xwck04ZU00dm5EZXZIbXJveWlxK3YrSGlhTGRkekRsZGdkcWlicHJHK3B0MnAxNkd3QXdFekNZdmZPWXU3L08zZithSk1rdlJoWUdRZkFtTTl1d2FkT21uMDc2Z0dhblNGcS9aY3VXcjFmWjVEV1NWQ3dXcTYyZjZIaytJV21MbVgwMmw4dnQ5bVNPTldMRmloVy9sL1IrU1UrZk5XdldwT0lMdy9DRmtvcVMvclBTK2x3dTE1TEpaTDRsYVk2N2YwUFNPVkVVdldHaXg4L244L2U0KzNmTTdMaDU4K1pkT1puWUtxRGR5enlaZGdmcXhkMWZJeWtqNlpxUlpWRVV2VmpTMDkzOWU1TTlYaHpIUjVuWkFuZS9yTGUzZDRjcjBucDZldlp6OStlNis0Lzcrdm9lbW1yY2Q5eHh4LzlKV201bXoyeHRiVDEvcXNjWmJXaG82QXgzdjEvU2hWRVV2V0FTdTVxazUwdTZyZG9HMld6MktEUDd1THQvMTkzL0hvYmg5eGN0V3RReDBSTzQrOVh1dmw3UzlYRWNkMDhpdGtySG90M0xQSWwyQjJxSnVxc005VGJ0VHIwTkFKZ0pNdlVPb0ZsRlVmUmlNOXN2VGROL1Zlblc0YTZ1cmk1SkwzWDNTOE13OU03T3pqblY5dS9vNkVoN2UzczNkWFoydHJhMnRzNXk5MmRLZXA2a0sxcGJXelBaYkhaM1NYcmlpU2MycjFxMXFuL1Jva1VkN242aXBQdUNJSGcwbTgwZU9QcVlEei84OE5yVnExZHZIaS8yM3Q3ZXYwUlI5RzltOWhKMzMxZlN1TGZxNVhLNVdjVmk4ZTFqYlpPbXFZSWdlTmpkMDJ3Mis3NHhOcjIzVUNqYzBOUFRFNFZoMkNicDVlNStYeEFFQjhkeExFa2FHQmk0Nzg0Nzcxd3JLWEQzYXlXOVdOS3hTWkw4TklxaS9TUmRIY2Z4eG53Ky84UHhZcGVVSmtueXZqaU81MGs2TzV2TjNsWW9GSzZld0g0N29OMTNOTmwySCsrY3dNN203aWViMlNZeiszYlo0bitVTkRnME5IVHRXSjloU1ZxNWN1VVdTVU9MRnkrZU4yZk9uRURTT1pLR2lzWGl0MGMrdzJFWWVtOXY3OThseWN4T056Tno5MXNyZlliRE1PenY3ZTE5Y0lLeEx6T3pFOHlzNHBYQWxVUlJkS1M3WjhmWjdMZnUvZ3BKUjJXejJSZFcyOGpNdmw3Njk2QTBUZmMzczkzZGZWMGN4ODh2YlRLWXorZDdwZUdwTWR6OSs1TCtLd2lDTjdyN2k5ejlaL1Buejc5eDRjS0Z4L2YyOW00YUwvWWtTVmJtY3JrajNmMzNrcTQ3OE1BRHMvZmZmLytXQ2IzeFVXajNpaWJjN2ttU3JLdTJIdGhacUx0MlJMMU51MU52QXdDYW5kVTdnR1lWUmRGM3pPelZBd01EVDcvenpqc2ZLQzM3aHBtZE5wSDkzWDF0a2lSN3gzSDhUa21YakxIZGg1TWsrVXdjeDZlcTdHcXlLbDZ4YWRPbVAzWjBkUHg1dlBPYldlRHU0ODdmYVdaWDUvUDVkM1oyZHU3ZDN0NCtvVis2eCtQdU55Uko4dW9vaXU0M3N3T3FiUGF1aHg1NjZLc0xGaXo0dXFRVDNQMzBKRW0rSlVrSEgzendVMmJObXZWelNjK1M5SzU4UHI5OEl1ZGR2SGh4Mjl5NWMzc2w3U3RweVZSK01hZmRwMjZrM2FmaldNQlU5ZlQwUERzTXd6dmRmWG1TSkcrVGh1ZE1Ock83eld4Q2R6TzUrN2xKa2x3V3gvSERraXJlN3V2dS9VbVN0RXV5S0lyK1pHYUx4emprNy9MNS9BdWlLTHBJMGx2SE83K1poZTVlbkVDb3oweVM1RzlSRkYxbVp1TWVkeUxTTkkwa1pZTWcrRnFWVFI3SjUvTjdSVkYwaEpsOXo5M3ZDb0xnVlNNRHZIRWNuK1B1bDBuNlhiRllmSDFmWDkvcWladzNtODJlRWdUQnRXbWEvbXVoVVBqWVpPT20zWitjTkUyalFxRlFtSTVqQVpOQjNUVjExTnN6dTkybjQxZ0FBTlFMVjJidkJOM2QzWXZNN05XU2ZqQlNZSFYzZHkrVmRJcTczMnBtNHoxTTZaMW1ObEMrd04yWFN5ci9wWDZCbWIycjdQVjU3djY0bWYzVDZJTzUrOHZNN05oaXNUalEydHE2eGN5dUxsdTNoNW05VWRMdkpHMDNKNmpaRG4vcmVKdWtkWksyM202ZHB1bC9qenJYeGYzOS9SOGQ1LzFWMWRiV1Z2N1Fra09LeGVMU01BeC9MdW0xVzdaczJYcXVqbzZPM2VmUG4vOUxTYzkxOTR2U05IMmdwNmZuc0xLNFBtNW1Yek96eTZJb2V1WFEwTkI1cFZ1eHExcTFhbFYvTnB2OWRCQUUxN3I3djVUZTc0VFI3dFBXN2tEZEJFRXc4dm02dUd6Wko5MTl5TjAvYTJaVmYvbDA5NlZtOWxwSkEyWEw3cFgwalZHYnZrSFNZa25LWnJQSG1kbGlkLyttbWYyMndtRy82TzREcFdQOUxnaUNyZk9NdXZ2THpleHBraTRidmRPb3ozRk8wdlBkL1VZemUyQmtZWnFtMjEzNVBEQXdzSGVhcGh1cnZiK3h0TFcxbldkbUYwalN3dzgvL08xNTgrYmQwdGJXOWxWSmUvVDM5NzltWkx0TUpwUEdjZnlPMHZ0YVkyYi9QRFEwMU5YVDB5TkpLaGFMSzhNdy9McWtNOEl3N010bXMrY1ZDb1ZyTkh6cmUxV0ZRdUhmb3loYVptYnZ5MmF6VnhZS2hmc25Fei90L3VUYkhhZzE2aTdxYmRwOWNxaTNBUUROZ3NIc25TQ1R5YnhQVXNiZDh5UEx3akQ4bkprTkZJdkZNMWFzV1BIWGF2dkdjYnpZM1Q4dTZWdmx5MHQvbWYvZHlPdnU3dTZsbVV6bVhaS1V6V1pmSlNreXN3dnkrZnlYUmg4emlxTGRKUjFyWnYwclZxellLT21kSStzNk96dGIyOXZiWHkzcHovbDgvcDJqOXgzUjA5UHp6REFNMytIdTF5ZEpVblU3U1lNclY2NmM4aE8rb3lqYStuMlNKT3ZpT082VXRHbjkrdlUzcjFxMXFsK1M0amcrMWQyL3JPRTUzNjgzcy9QRE1OeGhubEIzLzA5M3Y5Zk16bXBwYVRrNmlxS1RreVQ1N2xqbk43UG5sZjU5U3phYnZhaFFLTnc3MGRocDkrbHBkNkJlb2lqYTE4eE9MMTA5dTFMYU9oWEdpWksrbkNUSng4ZmFQNDdqYXlVTjlmZjNiMzJBb0puOVh6NmYvK1NvODJSVkd0UTBzNDlJK25zUUJHOGZ1VHA1MURHL0tLbGZrZ3FGd25ja2ZhZHMzVWNsZmRMTXZ0VGIyM3YzR08vcm0yYjIvUDcrL3JldVhMbHlUYlh0MGpUZE9OWFBjUlJGV3djR1NyZFpiNG1pNkJCSmw0eWNzN3U3ZTBGcG9Qb1Y3djVETTN1eHBGdkNNTnpoZU83K1lVbnZDSUxnYTNFY3Z6T2Z6ejlQWXd4bzUzSzV2ZEkwZlhycEt1cGxrczZZUk95MCt6UzBPMUJyMUYzVTJ5UExhUGVKb2Q0R0FEUUxCck9uV1JSRkI3ajd1ZVYvYlkraTZHUXplNFc3WDFSZVlFVlJkTDZablpqUDUwY2V1Q0ozZjRzTjczekZSTTVuWnFHa0M5MzlVWGYvNGhqYktBaUMvdEhyVnE1Y09SREg4YS9kL2FVYW5uYkdxeHpqeGFYNGZsNXBmUmlHL1pKKzR1NTNIM3p3d1UvcDZPaVkxSk8raThYaUZYMTlmZmRJK3Fta3JjV3B1eDhsNmIvbXpadjM2aWlLemsrUzVMbWxWUnZUTkQxNmNIRHdydGJXMWxtVmpwbW02V0JmWDkvR2JEYjdBelA3NExwMTYyNmVRQ2pIdVB1amtuWTNzNDlKbXRDVHhtbjM2VzEzb0I1cytLRk1IU29OSXVaeXVSWjN2MExTeGlBSVBqV3lYUzZYMjgzZGZ5THBheU8zVlpmbTEzeU5wQitPTlhCWXJ0UkhQTmZkUDVIUDU2dk5tUm1hMlE2ZllXbjRjMmxtS2hhTGgwdXFPcWdwNlVYdXZuS011TzZTOUpOTm16WU5SVkYwc29hdjZKMm9QeWRKY2ttYXB2OFhodUZQaXNYaWVrbktack05WmpaL2FHam9wM0VjLzhyZHJ3aUM0THVsK1VHL2tpVEp1eGN2WGp5N05MZjBEZ3FGd29aY0xuZHBtcWFYYVBoaFpHTmVtVjBzRm84T2dpQ1E5TENablJySDhTZnorZnlxaWJ3QjJuMzYyaDJvRmVvdTZ1MnlaYlQ3T0tpM0FRRE5oc0hzYVdabS95cXBkZFN5ZVpJZTJMUnAwd1dqbGo5Tnd3OGJHYW5JVE5LcDd2NzdKRW42Sm5JK2QyOXo5K3VESUhqQXpQYVN0RjZsQjZHTVNOTzBKUWdDRFE0T1ZyeUN5dDEvWUdZdmk2TG84Q1JKYnF1MFRSQUV4N3Y3d0pZdFd5b1dXWGZjY2NkamtsNGhTVjFkWFUvWEJHNFpMQlYvN1pLVXlXUnVsWFJQa2lUSGphd3ZEU2k4Vk5JblNyZnBQVk9TOHZuOHRWMWRYVGVYemltVjNkcGR4V0FRQktlTjkxQ1dPSTVmSk9scDduNkpwSDNNN0kxZFhWMFhqSGU3Wk9tOTBPN1QxTzVBUGVSeXVZUGQvY3p5WldtYTdpNXBTTkt5VVEvaWE1SDB2RFJOYnkxYmRxS2tqdElnNklTNCsxOGszYkJwMDZZdjVISzVnM3A3ZS85MzFDYVowbllWUDhOSmt2dytpcUsvQlVGd3NxU3ZWTm9tanVPY3BFWHVmbEcxT0pJa3VVU2xPVVAzMkdPUEl6UThIY1o0T2twWFFkOHU2WklWSzFaY0orbTZrWlZtOW5KM2Y3U3ZyKzhQVVJROXc4ejI3TzN0M2RUVjFmV1NrYjU3MWFwVll3NkFEZzRPN3BuSlpLN081L01WKzU5eVFSQ2NydUhCaXBOS3Q1bC9STktaNCt4R3UwOXp1d08xUXQxRnZWMjJqSGF2Z0hvYkFORE1HTXllUmowOVBTL1Q4SHh0QlRQTGppelA1L1BMRnk5ZS9LMVZxMVp0R09jUVBqZzRlR2hyYSt1Q1NaeDJVNkZRK0V4WFYxZFhTMHRMWHh6SFg4N244KzhmdFUyTFZQbUtBVW5xNysrL3RyMjkvYk9TM2kxcGh5S3JkQlhFcXlUOXg5MTMzLzNJZUFHVml0R3FUeENYdHQ2eTkwVXplN3FreTlhdlgvL2ZvN2RKMC9URlpqWXZUZE9iemV5SThuV1pUT2FrT0k0dkxWL20yeDdta2t2VDlHV0ZRdUhUa21SbVAzVDM5MG5hNGRiQVVmdS94Y3prN3Q4dVhSSDN1cGFXbGc5Sk9tZXMvV2ozWWRQVjdrQWRXSnFtVjVhdTFycFQwak9rNFZ1dmM3bmNDM3Q3ZThlZFNxRlFLRnlWeldiL1ZpZ1VmakxSa3hZS2hkOUkrazBjeDllNis4dXoyZXdoNVhNOUwxcTBxS1gwYmNYUHNJWUhiNWRMdXFDN3V6dnU2K3ZiNFdvcmR6OVhrcWRwZXZsRVlrcVM1Q3hKWjFWYi8reG5QM3ZQdHJhMmY1SDBWbmYvazZTS0QxczBzMlBjL1JhTitxWC9qanZ1ZUN5S29qVm10bkIwbktXSEo3NS9hR2pvdi9yNittNFB3L0FrU2UrVHROZFlNWGQzZHordE5CQnpXNUlrUDQvaitFZVNUbzJpNklJa1NjWjZFQmZ0WGpKZDdRN1VBblhYTU9ydFliVDdqcWkzQVFETmpzSHNhZExaMlRrbkNJTEwzWDFqbXFibmxSNmlzdFdxVmF2V2wrWmZPMHZTbDBiZi90eloyVG1udGJYMVE1TCtrTS9uYjZod2lyZG1zOWxqUmw0RVFUQy9mT1VkZDl4eFp4ekh0MGw2WHhSRmR5UkpVdjdncVRHTHJKVXJWejZSeldhL2FtYi9XUHFsK2crak5ubWZtUVhGWXZIU1N2dFBSaHpIaXlWOVFjTzNGLzRtVGRQWEZ3cUZRcVZ0emV3RWQvK3JwRUV6ZTRxa0lKdk5IamcwTkRSeXErRC9sSW8vQlVGd2lxUjNTVkthcGxFUUJPZEwrdlJFNDFxNmRPbitrazZXZEVkcG9FRlJGTjFxWm1mRWNYeGh0ZHZWYWZlSm1VeTdBN1VXUmRFN3pleUY3bjV4cWE5NXhzaTYzdDdlVFpJVXgvRW4zUDJCSkVtdUdyMS9OcHQ5U1JBRXArZnorYmRveDF1SW41SE5acmViTzluTW51MitiVE4zLzdLWm5SUUV3WTJkbloySGpzeUgyZDdlM2xMYXZ0cWdwdnI3K3k5dmIyLy9VQmlHeXlSdGQ4WFYwcVZMOXplems5Mzk1eXRXclBqVEJIOGMxUVJSRkoxalpwOTA5M1ozLzZlQmdZR0xWcTVjdWNPQWIzZDM5d0ozUDlUZGI4aG1zd2VhV2VqdWUyYXoyUU0zYjk0ODhvdjZXOU0wL2Fra0JVR3d0ZTl4OTMvTVpES2JOWHpsNzRTRVlmaUIwb0QwcFpLVXB1bW5neUE0dWpSOVNOV3JzMm4zQ1psd3V3TzFRTjAxTWRUYnREdjFOZ0NnbVZXY3F4S1QxOXJhbWpHemhlNytnVEFNSDZpMFRlbEJJdjlZTEJiYktxd2VNTE16Z2lENEYyMjdIYTdjU1diMm5wRXZTYWVOV3UvOS9mMXZrdlFYU1pkbnM5bXRWeXdFUWRBbVNZT0RnMXVxeFQ4NE9QaEpNM3MwQ0lJclZmWkhqamlPYzJaMnJxU2JWcXhZOGV0cSswOUVGRVU5N242bnV4K1NwdWtaU1pLOGFLd0N5OTBYbWRsK1FSRGNKK21Ua3VZR1FYQmZTMHZMU0JFNFVDZ1U3aThVQ3ZlNys3aFhNb3lscGFYbEkyYldXajRmbnJzdms5VGk3cCtwdGgvdFByN0p0anRRQi90Sit0OU5telpWdk5xMHU3dDdrYVIvTXJOWFZGb2ZCTUd6SmIwNWlxTFhWbGg5UVBsbnVQUTVma2I1QmttUy9OYmRQeVNwcTcyOS9jcVI1WFBuem0yVEpIZXYraGxldVhMbEduZi9qSmtkMjlQVDgvcnlkUzB0TFplVUJpQW5OYmRtSlhFY2Y5UE1MblgzWHc0T0RqNnJVQ2g4dXRxQVpoQUUrNXBaRUFUQjUwcjk5MTVtOWs5QkVOdzNhOWFzVXlRcFRkT0h5dnJ2TWVmREhrc3VsM3VxcERlNyszMGpBeFNGUXVFMzduNnJ1NzhwanVQdU1YYW4zY2N4bVhZSGFvRzZhM3pVMjdRNzlUWUFvTmx4WmZZMEtSUUtqMGRSZEU2aFVMaW05RmZ4N1N4ZXZIaWV1NTlpWnI5WXNXTEZYYVBYbHg0UThtK1NMc3htczhjVkNvWFJWdzBjbmlUSjZLZHMzMUcrd1YxMzNmVm9UMC9QR1VFUTNHWm0zKzdzN015dFhMbnlDWGR2TlRObE1wbXFWM25kZGRkZGowWlI5Q0V6dXpLS29zOG5TZkx1YkRhN3U3dC8zY3dHaDRhRzNqM1crNCtpNkZ4SnU0MjFUZWxXdHpaM3Y5M005b21pNklOamJQc2pTUjh1Rm92L1Q1TENNRHplM2QrV3B1a3JKUTBFUVJCTDZvcmorUEhTTHEzdVBxVUhVR1d6MmF5Wm5lM3U5NVpmYVZFb0ZINFR4L0ZOWnZiYU9JNWZucy9uZDdpTm5IYWYvbmJQNS9NVG1zY1FtQzVwbWw0bDZmdjMzSFBQaGppT2QxZ2ZodUZiSllYdVh2SFc2WWNlZXVpcUJRc1dMSlAwVVVuZkhiWDYxaVJKdGhzTWphTG91NUtPS1YrV0pNbm40emcrV3RKSmNSei9QSi9QWDU2bWFXc1lobU5lb1N0Skd6WnMrT3pjdVhOUEM4UHd5ejA5UFlVVksxYjhLWnZObm0xbXg3djc4Z3BYZ1czVjFkWFZsY2xramg3citKTGs3czgxczAyUy90alMwbkpLRkVYVnRsdWZwdW5YM2YxRkk4dUNJTGhCMHJWcG1uNW5jSEJ3VlZ0YjI3SWdDUDQ5anVQQjBqN3p4anQvTldtYWZzSE0ya3FESVZzSHhkMzlJMloydTd0Zkt1a3dWWGpvRnUwK3ZlMWVLQlFxenQ4TlRDZnFMdXB0MnIweTZtMEF3RXpDWVBZMFNwTGttbXJyNXM2ZCt5WXptNjB4NXBGYnYzNzk4bm56NW4zVWhoOWNWZWtXdUhHdFdMSGlGMUVVWFNicFZabE01a0JKZDVwWmh5UTk4Y1FUWXo2UUpVbVNyMFpSZEtTWnZTdU80MGZjL2ZEU2JkRnY2ZXZydTIrY1UzL1F6QTZZU0l4bWRweEczUlk5V3BxbUR4Y0toYTFYcWtWUnROVE1paU5YTFVSUkZFdjZYMG1ubDdZL3djd205Q1QwY3AyZG5hMW1kb1dHQnl6ZXIrR0hmbTFWTEJiUEQ0TGdaWktXNTNLNW50N2UzcitQUGdidFByM3RMb25pR2pVMTFsUU1wVDdpTEVsM0pFbnlYNVcyV2IxNjllWUZDeFo4eWN5V1JWSDB5aVJKZmp5Rk1IeG9hT2d0WVJqMnVmdkJraFNHWVlja3VmdVluK0ZWcTFiMWQzZDNuNVRKWkg0VkJNRlBzdG5zcDRJZ3VGVFNuUnMyYlBqQVdQdUdZWmd6c3duZklqNkJiZi9hMTlmM0ZVbGJyekNMb21qUXpPNHI2NzhsNlFKSkl6L1BteWQ2L25KeEhMOUcwbXNrOVNaSmNtMzV1a0toOEljb2lyNWhabS9LWnJQdkxoUUsvelo2ZjlwOWV0dGRWUjVHQ1V3MzZpN3E3ZEZvOTIyb3R3RUFNd0hUak5SR1J0TDU3djduS3ZPMFNScWU3MDNTNVdiMjNDaUtYanpWay9YMzkzOWd3NFlOM1gxOWZYZVdGczEyZDErMWF0V1lWM2xKMHJwMTY4NlVsSmUwek14ZTdPNmZyalJYNkdoQkVIUnUyYkpsN2xoZkkvUHR1ZnY1NDIxYktCU3VyblNlWEM0M0s0cWlubExodUNtZnovOHVuOC8venN6R0t3SXJhbXRyKzM5bTloeDMvMjZGcXpSR0Jqc3VOTE1EMGpTOXNzSWh4a0s3VDFPN0EvWFMydHI2SmtsN3AybDY4VmpiYmRxMDZVdVN0cGpaNkFkRFRWanBsOWtsaFVMaFBFbHk5OW1sVldQK2dsemFOeS9wVERNN01BaUN5eVd0TTdPalMvMUxWWVZDNGRyeFBwZGJ0bXlacStIQjZVZkcyeTRJZ21kV09aVjFkM2N2eW1heno1Q2tORTMvTk5KL1N4cWMyRTlvbTY2dXJxZEx1a3JTVUpxbVoyblVneVlscVZnc2ZrRFNJMmIyMlRpT2M1TTVQdTArYmUwTzFCSjFGL1UyN1U2OURRQ1lBYmd5dXdheTJleXBwYittdjFkbHQwRlhrcWJwVjh6cy9OSXZ4aFd2Qmh2UHlFT2tScmo3SEVtYkpyTHZnZ1VMWGl2cHFXV0xYdHpkM2IyMHJHQ3JhT1JoV1dQSlpyT2J6VXhtTmpBNnhpcmJuMjFtVHpPei9TVTlSOUp1YVpvK1lXWW02V05tdGlTS29wRzU0SjR5M3ZGR2k2TG8zV2IyTG5lL2YyQmc0SzNWdHV2djcvK1h0cmEyWTgzc2RkbHM5cE9GUXFIaS9Lb1Y0cWZkTmZsMkJ4cElHQVRCQjkxOTdSTlBQRkgxaWpCSnV2dnV1eCtKb3VpYlpuWm1ITWU1ZkQ3Zk81VVRKa255dDVIdjNYMk9tY25keC8yY1JWRzByNlNUeWhiTmMvZVROUHdncUtIS2UwbVNoaWJ5dVl5aXFHaG1PL1F6bFl4TVlXRm0rN3Y3L21hMnA3dGZsTWxrUGo4eVpZZVpmU0dLb21XbDc1L2l2c01zSUdQRk1sL1NqelY4eS9WNTFlWUU3ZXZyZTZpbnArZnRZUmgrMjkxdnpPVnlMK2p0N2YzTEJFNUJ1Mjg3L29UYkhhZzM2cTVoMU52VjBlNEFBRFFIcnN6ZStZSWdDRDdrN285djJiSmwzQ3NOQ29YQy9aSis2TzVIVjVvVGJvcm1TOW80MWdaeEhMODhqdVBmU3JyRzNVTjNQOHZkdjJsbUw4eGtNb1U0anY5anNsZTJQVm1sUXZQZGtqbzFmSVhhWmttbkZJdkY1N243SSs2K1Z0Sm5TbC9sOCtzTnV2dVlSVndjeCsrUTlFVkpHOUkwZmMxZGQ5MzFhTFZ0VjY1Y09aQ202ZXNsclErQzRLTlJGUDNMQk1LbjNZRmRYRGFiZllPa2d5UjlhU0pYWExuN0phVi8vM0dhUXBndlNXWlc5WE9jeStYMmlxTG8wNUx1a1hTQ3UvOHdUZE5UM1gyRHBBdWpLTG8zanVOM2RuZDN6NjUyak9rV2htR1hwRTlKT3NiTVdqVTh1UEJ0U2E4WUhCejhaR216NzJsYi8xMysvalpLcXZxQXdWd3V0NCtrbjVuWk15VmRtOC9udnpCV0xDdFdyTGpPM1plYjJiNXBtdjV5NU1yd3NkRHV3QzZKdW11S3FMZWZ0RjJ5M1FFQTJKVnhaZmJPRjBqNnJKbk5xdkJYOGtwUDAxYWFwaGNFUVhCSlBwOWZWZlpRcXA5SFViVDFObW96bTlBZkluSzUzRlBkdlZQRHQ3UnRaL0hpeGZQbXpKbHpxcG1kSTZsSHd3TU9Yd3VDNEtPOXZiMFBTdnBxRkVYZk5yTUxOWHpsMTBsUkZLMlE5STBnQ0w0N3dTdmN0cjFaczMwa3lkM0h1bHBzcTgyYk43L2c3cnZ2ZmxTU1IxSDBOalA3VEpJazM1SzJ6dUgzZUpJay8xRjZ2YnRLRDlZcUZBcGZsL1QxS2orUGxqUk5QeVBwUERQYkl1blZLMWFzU01hTFpjV0tGWCtLNC9qMWtuNW9aaCtMb3FnblRkTnpWNnhZOGRjcXU5RHUyMktlVkxzRGpjTGQvK0R1bDI3ZXZQblM4dVZwbXBZdVdOdGVvVkFvUkZIMGxvR0JnZXZMRmg4WlJkRjJmWUNadFUvazh4QUV3U3RMMis5d1czZFBUODl6Z3lCNHE3dS93Y3htYVhoTzA3T1NKUG0ySk9WeXVaK2thZnJQWm5hMnBFdkNNUHgwRkVYZmQvZHJ3ekQ4Wlc5djc2U205akN6dlNmNkdYNzQ0WWQvc0hEaHdqa2pWNUpGVWJUR3pHNGZlYWhYRkVWeTkxOFhDb1hyUzYrL09MSnZraVJMcWgyM3A2Y25jdmZyemV5cGttNDJzek1uRWs5L2YvKzcyOXJhRGpLekl5WDlQbzdqZCtYeitYOVhoWWRDU3JUN3FKZ24zTzVBblZGM2JZdVplbnNZN1E0QVFKTmlNSHZuRzhybjgxK3JzRHlVMUYyNm9tRzdvcU5Lc1hlTHBJZktYdThoNmZYbEc4UnhmS3E3djlUTXRwUUttVmxwbWg1clppM3VmcE1rTFZxMHFHUCsvUG12TnJNVEpiMUNVb2VHcjZ5NFJ0Sm5raVJaV1g3TUpFbHVsUFNqYkRaN2FoQUU1NXRaajZTTDNQMmlPSTd2Y1BkUGpSUzRvOFZ4ZkpLN3Y4WE1IdlhoZThoZkxrbnVmbmVWbjlWMjdyNzc3a2Ntc3QwSU02czBNR0ZtRnFScG1uWjNkODlPMC9TWHBUbjdIamV6NC9MNS9LOG1ldng4UHYrVGJEYjcraUFJdm1WbXg0WmgrSnpPenM1blZybVZqM2FmWXJzRGphSTBoK2ZiUnk4M3M1SGZmaDhmdmE3QzNKZC9rL1NqVWN1T2tyVGZ5SXRjTGpjclRkUEx6R3l6dXc5SWNqTmJJdWxsa2g1SjAvUjNrdFRUMC9Oc016czVDSUxYU1ZvaVNlNStyNWxkWkdaWGxROVU5dmIyUGl6cDdkbHM5Z3RtOWdFek8xWFM2V1oydXJ0dmlLTG9KNXMyYlRyem5udnUyVkRwdlVkUjlPUFNBTVFUN3Y2MDB2bitzK29QcTh6cTFhczNyMTY5ZWlLYmJsV2wvODY0ZTFxSzV6UkpWMHBxZGZkdkJVSHdwb2tPeks1Y3VYS2d1N3Y3MVdFWTNtQm1SMGk2Sm9xaWhVbVNYRlJwZTlwOWF1ME8xQmwxRi9WMk9kb2RBSUFteG1CMkRVVlJkSjROUDBINzc2WDUxUlpveDE5MnE3a3dTWkxmamJ6bzd1NWVtc2xrdGl1eTBqUnRENExnVEVrcXUzcHNpN3RmMnQvZmY2RWt0YmUzcDVMT2svUWNkLytydTEvdDdwZU9jY1dESkEyVkhoUnlkZWtwM0dkSk90N2Q5eHdjSFB6RkdQdHRsSFRrY0RnbWQzOVUwdWNLaGNJdkovaWV4eFZGVWFlN0x6Q3pveVd0azZTZW5wN0RnaUI0cVprOVZycGFvaVVJZ2djS2hjTEdiRGI3S3pOckt4YUxKL2IxOWQwejJmTVZDb1hydTd1N1h4S0c0YldTM2ozQk9VZHA5Mmx1ZDZER0xJcWl0Wkw2emF4ZjIrYTduTWdnMzhva1NkNVd2aUNLb3UrcWJGQ3p0N2QzVXhSRmgwdmFyL3pLWDNkZktlbnRoVUxoY1VrS2d1QmdNL3VvcEtLNy8xalNaVW1TM0tRS0R6OGNVU2dVN3BWMGRoUkZIOUh3Z3dMUGtIU3dwQlhWQmpSTDl0THczS2t5c3lGSnZaS21heG9OdVh0ckZFVkh1dnNlR3U0VDEwbFNGRVVmVUxnd3lRQUFJQUJKUkVGVWwvU0VwS0ZTckE5SVVyRlkvSFVZaG85THVqaEpraytweWxYVjFmVDE5VzNNNVhLdmRQZlB1WHNVQk1HWUQzWXNvZDJudWQyQldxRHVvdDZtM1FFQWFHNE1adGZXYnlYZDYrNkJtZjNOM1gvUTM5Ky9iS3dkek93YWQ3OWwvZnIxRDVRdkx6MG9aTHZiNXdxRndwV1NydXJ1N3U1b2FXbnBHQndjRFByNit0YXA3SmYrVmF0VzllZHl1ZGNXaThXbGhVTGhKeHJuUVNtakpVbHlxNlJiczluczdtRVlQdVhPTys5Y1cyM2JmRDUvazRadi83UFN2NU02MXpnR0pXMHlzeTR6ZTRla1RlNytYa2tLZ3FCZDByTFNPUWZjL2Z0Smt2eFlrZ3FGd3ZzWExWclV1bnIxNnMxVFBYRmZYOS90R2g0VW1PajdvZDJCWFp0THV0SE1sa3FTdS8vSjNhOHRGQXAvR0d1bm9hR2hRMXBhV3JhTVhwNGt5ZXNxTEZ1MGVQSGl0amx6NW5RTURBeTBaektaRFgxOWZSdEhiZk85YkRaN2dydi9ZWnhmakhlUUpNazZTWitWOU5udTd1NjRyNjl2ek51OWt5UTVwUFJ0b09IM1A2bkI0N0dZMmNZd0REZTcrL2xCRU15VzlKVXRXN2JjVkZwM3BLUVhTWks3LzdYVXY2dXZyKysrSlV1V0xCNW5JSFpNcFN1WTM2UGhLL1ltMGkvUjd0UFk3a0FOVVhkTkgrcnRraG5XN2dBQUFLaVRVRlhteXdNQU5DelRjUDhOQUdoODFOc0FBQUFBQUFBQUFBQUFBQUFBQUFBQUFBQUFBQUFBQUFBQUFBQUFBRXpCS2RmNnZCT3Y4NDU2eHdFQW1MaHpmdWl6VHJ6TzU5UTdEZ0RBK0tpM0FRREF6aGJVT3dDZ1Zqcm02cFM1YlRxcTNuRUFBQ2F1V05RUnU3ZnAxSHJIQVFBWUgvVTJBQURZMlJqTXhveGhwamVHMG5IMWpnTUFNSEZob01OTmVsdTk0d0FBakk5Nkd3QUE3R3dNWm1OR09PT0gvZ3h6WlMxUTdxd2YrYUo2eHdNQUdOOFpOL3Zla3A0alU4OVozL2RuMVRzZUFFQjExTnNBQUtBV0dNekdqTkRxT2x4U203dWU2djE2VHIzakFRQ01Mek9rTHBlZUlVa1c2cFgxamdjQVVCMzFOZ0FBcUFVR3M5SDB6dm1oejNMcCtXN0tTTm9qREhYSXNtVk83Z05BQTF1MnpJUEFsRE5wdmlUSmRPaVpOL2pjT29jRkFLaUFlaHNBQU5RS0JRYWEzbENxL2VWNnJrbG1rc2wxeEYyZGFxdDNYQUNBNnU3cVZKdTdqbGFwVmpHcDI2VEZkUTRMQUZBQjlUWUFBS2dWQnJQUjlGb0NQZE5NQjVVdDZwN2RJZWJ4QTRBR05ydERpMlNLUjE2NzY0QkE2cXhuVEFDQXlxaTNBUUJBclRDWWphYVh1azZVeXE0TU1YVzB1bzZwWDBRQWdQRzB1TTR4YWRiSWF6TzFTanFzamlFQkFLcWczZ1lBQUxYQ1lEYWEyam5MdmNWY0x4bTkzS1Z6WC9JTHo5UWpKZ0RBMkY3eUM4L0k5ZW9kVnBpT1BmRTZiNjFEU0FDQUtxaTNBUUJBTFRHWWphYm04M1dvVFB0TGtwZStKTW1rWnh6MCtMYmIxd0VBamVPZ3h4V2JEYytQUGFydjNtL1BOaDFldjhnQUFLTlJid01BZ0ZwaU1Cdk5MZFE3cTYwS1RLZldNaFFBd01RRWdVNnJ0aTZWUGxyTFdBQUE0NkRlQmdBQU5jUmdOcHJXbVRmNHZwSU9sVXBYaUxoa3ZtMjltVjV3N2syK1IxMkNBd0JVZE81TnZvZEp6NWVxOXQySHZlMEhmbUI5b2dNQWxLUGVCZ0FBdGNaZ05wcFdhRHJDVFBPMkxyRFNWNG1iOWg4b3FxdjJrUUVBcWhrb3FtdmtkblZKTy9UZGtwU0dPcUcyVVFFQUtxSGVCZ0FBdGNaZ05wclNPY3U5eGFRWHVqUmJHcjVDeEVZbThTdGRMV0t1K1dHZ3JOeXQrcEVBQURYamJzUDlzdVpMWlgyM3RHMFMxdUZ2RHovbmh6NnJEaEVDQUVxb3R3RUFRRDB3bUkybU5MQ0huaUpYMWthdURiRlJYOFBMQXFYNmgzZjlXSzExQ2hNQVVPYU1xOVhtcnNObHBmcGsrejY3M0VGcE92eUFTQUJBZlZCdkF3Q0FlbUF3RzAwcDA2TDlKSFZMMnY2eDZqdStQdXp4TGRxdGxyRUJBQ3JMN0tuZDVEcGMwbmg5OTFOTjZxeHBjQUNBN1ZCdkF3Q0FlbUF3RzgwcG84Tmw2aGgzTzlPQzlveGVWWU9JQUFEak1OTXJ6VFIzM08yazJUSzlxQll4QVFDcW9ONEdBQUIxd0dBMm1zOHlEOHgxNHNoTHQ5S1hTbCtsMTF1Wnp0UXk1N01BQVBXMHpBT1p6aHg1T1lHKys2VW5YdWRoemVNRUFGQnZBd0NBdXFHZ1FOTTVPMWJPcEVNbXVyMjVYblRXYzdSa1o4WUVBQmpiT1ZrOTIzemlWMXViNjFtN3RlclFuUmtUQUtBeTZtMEFBRkF2REdhajZiaDBhdm5yMGMraUtYOG16ZFp0aW5wbGJhSURBRlRpb1k0dmZ6Mmh2anZRdWJXSkRnQlFqbm9iQUFEVVM2YmVBUURUNll5dmVYc2dQZE5kaGUxV21QYVROSC80Vy8zVlhldEc3ZnEwRTYvejF1KzgzZ1pxRkNvQW9PU1ZGM3ViWEFkVjZMdjNsUFRVMHF0SDVmckxxRjJmZGRvM2ZQWTFwOXZHV3NRSkFLRGVCZ0FBOWNWZ05wckt4dGthSEJyVW1TNXRONDlxUjRzK1lkSlprcFM2cnRnOHBLK1dyMi90VVA5M0VnM1ZNbFlBd0xBNWUydG95NUErbUxwYXk1ZTN0K2pFUVBwODZlV3RtNFowL3VoOS83cS8rbXNTSkFCQUV2VTJBQUNvTHdhejBWUys4M29yU25wdzlQSnpidlFueWw0Ky91K3Z0ZFcxaXdvQU1KWlMzLzNRNk9YbjNPQ1BqdHluN3RJbSttNEFxRC9xYlFBQVVFL01tUTBBQUFBQUFBQUFhSGdNWmdNQUFBQUFBQUFBR2g2RDJRQUFBQUFBQUFDQWhzZGdOZ0FBQUFBQUFBQ2c0VEdZRFFBQUFBQUFBQUJvZUpsNkJ3RFVRaGpvbndkTVg1UWtIOUtqOVk0SEFEQyt6ZTM2YnV1UWZpbEpnLzE2b3Q3eEFBQ3FvOTRHQUFBQUFBQUFBQUFBQUFBQUFBQUFBQUFBQUFBQUFBQUFBQUFBQUFBQUFBQUFBQUFBQUFBQUFBQUFBQUJvQUZidkFJQmFPUHNHLzVTa2N5VkpnVDU4eGJGMldYMGpBZ0NNNTZ3Yi9XUnpmVVdTWlBybUZjZlpPK29jRWdDZ0N1cHRBQUJRQzVsNkJ3RFVncGs2Sk8wdVNaNnFyYzdoQUFBbUlIQzF5a3A5dHpTcjN2RUFBS3FqM2dZQUFMVVExRHNBQUFBQUFBQUFBQURHdzJBMkFBQUFBQUFBQUtEaE1aZ05BQUFBQUFBQUFHaDRER1lEQUFBQUFBQUFBQm9lZzlrQUFBQUFBQUFBZ0liSFlEWUFBQUFBQUFBQW9PRXhtQTBBQUFBQUFBQUFhSGdNWmdNQUFBQUFBQUFBR2g2RDJRQUFBQUFBQUFDQWhzZGdOZ0FBQUFBQUFBQ2c0VEdZRFFBQUFBQUFBQUJvZUF4bUF3QUFBQUFBQUFBYUhvUFpBQUFBQUFBQUFJQ0dsNmwzQUVBdERNelZoMXVIdEV5U0huOU1tK3NkRHdCZ0F2YlROL1dZcnBla3h4L1RRTDNEQVFCVVI3ME5BQUFBQUFBQUFBQUFBQUFBQUFBQUFBQUFBQUFBQUFBQUFBQUFBQUFBQUFBQUFBQUFBQUFBQUFBQUFBRFFBS3plQVFDMWNQWU4vaWxKNTBxU0FuMzRpbVB0c3ZwR0JBQVl6MWszK3NubStvb2t5ZlROSzQ2emQ5UTVKQUJBRmRUYkFBQ2dGaGpNeG94d3pvMytCVW52bWNLdTExOStuSjJ3dy9GdThEZkpkUFdVZ2pFdHUveFl1MkNIWTA0OVJzbDF4dVhIMjljckhQTUhjaDFTREhUdVY0KzFIMDdwMkFCUUowK21yNzM4T0t0WTQ1eHpvL3RVNDlrWngxU0hkci84S1B2NzZNVm4zK0NQU2JvM1RmWE9yNTVndjUveThRR2dScWkzcWJjQkFLaUZvTjRCQURYaCtydGNhYjNEcUtXMzNPQXZsQlRMdEYvZ2VrVzk0d0dBS2Rna2FYTzlnNmkxczI3MGt5WE5NbE1VQklyckhROEFUQWoxTnZVMkFBQTF3R0EyWm9TaFFEOXc2YTU2eDFGTG9iUlkwbE5MTDJmVk14WUFtSXBpUnI5MzEwL3JIVWV0QmRKenpkUXFLU09wcmQ3eEFNQkVVRzlUYndNQVVBdE1Nd0kwcWZKYk0xMjYrb3JqN00zMWpna0FNTDd5MitEZDlaNHJqcmQvcTNOSUFJQUtxTGNCQUtnOXJzd0dBQUFBQUFBQUFEUThCck1CQUFBQUFBQUFBQTJQd1d3QUFBQUFBQUFBUU1Oak1Cc0FBQUFBQUFBQTBQQVl6QVlBQUFBQUFBQUFORHdHc3dFQUFBQUFBQUFBRFkvQmJBQUFBQUFBQUFCQXcyTXdHd0FBQUFBQUFBRFE4QmpNQmdBQUFBQUFBQUEwUEFhekFRQUFBQUFBQUFBTmo4RnNBQUFBQUFBQUFFRER5OVE3QUFBN3pWOGtYVi82UGwvUFFBQUFFK2V1Tzh4Sy9iZnBmK3NjRGdDZ091cHRBQUFBQUFBQUFBQUFBQUFBQUFBQUFBQUFBQUFBQUFBQUFBQUFBQUFBQUFBQUFBQUFBQUFBQUFBQUFBRFFXS3plQVFEWU9jNzVrUitrUVIwbVNVVnAxVmVQdDkvVU95WUF3UGpPdnRFUE1WZW5KS1doZm4vbE1mWS85WTRKQUxBajZtMEFBR292VSs4QUFPd2tnenBNcHFzbEtaQ3Vsa1J4RFFDN0FKUGVLTk43Sk1tS2VvOGtCck1Cb0JGUmJ3TUFVSE5CdlFNQUFBQUFBQUFBQUdBOERHWURBQUFBQUFBQUFCb2VnOWtBQUFBQUFBQUFnSWJIWURZQUFBQUFBQUFBb09FeG1BMEFBQUFBQUFBQWFIZ01aZ01BQUFBQUFBQUFHaDZEMlFBQUFBQUFBQUNBaHNkZ05nQUFBQUFBQUFDZzRUR1lEUUFBQUFBQUFBQm9lQXhtQXdBQUFBQUFBQUFhSG9QWkFBQUFBQUFBQUlDR3gyQTJBQUFBQUFBQUFLRGhNWmdOQUFBQUFBQUFBR2g0bVhvSEFHRG5LRXFyQXVscVNYTHAxL1dPQndBd01hbjBlOXZXZjYrc2R6d0FnTXFvdHdFQUFBQUFBQUFBQUFBQUFBQUFBQUFBQUFBQUFBQUFBQUFBQUFBQUFBQUFBQUFBQUFBQUFBQUFBQUFBUU1PeGVnY0FZT2M0NTBkK2tBWjFtRFQ4cFBXdkhtKy9xWGRNQUlEeG5YMmpIMkt1VGtsS1EvMyt5bVBzZitvZEV3QmdSOVRiQUFEVVhxYmVBUURZU1FaMW1FeFhTMUlnWFMySjRob0FkZ0VtdlZHbTkwaVNGZlVlU1F4bUEwQWpvdDRHQUtEbWdub0hBQUFBQUFBQUFBREFlQmpNQmdBQUFBQUFBQUEwUEFhekFRQUFBQUFBQUFBTmo4RnNBQUFBQUFBQUFFRERZekFiQUFBQUFBQUFBTkR3R013R0FBQUFBQUFBQURROEJyTUJBQUFBQUFBQUFBMlB3V3dBQUFBQUFBQUFRTU5qTUJzQUFBQUFBQUFBMFBBWXpBWUFBQUFBQUFBQU5Ed0dzd0VBQUFBQUFBQUFEWS9CYkFBQUFBQUFBQUJBdzJNd0d3QUFBQUFBQUFEUThLemVBUUNZdXNVWGUxdHJteFptQnJWUFM0djJjZGNlTHJVRnB0YmQyL1gwdldick9Vb1ZiaHpVbjFkdjBCOUQwMERxR2pDcDMweVBTWG93RGJWbXd5YXRXZlZ1NjYvMyt3RkdqSlhiUlZkcllHcVYxQ0pwTUhVTmtOdllsWFJlNTYxNlRIdG5CclZQa05IZWdiU25TMjJTV2x4cTIyK2VldVprdEZpQmlvOXQxb3BITnVtZWtmeVc2M0VMOUxjMDFKckhRcTI5LzgyMnBkN3ZCNURvdDlHOHFMZlJ6TWFyU2NicXU2bEpBTlFMZzluQUxtVEpKYjV2UjRzT0NhWG51S3ZiQWozTnBYYVRPaVROY3FuVlhLR2JBcE1DZDRWbUN0eVZtcW5vVW1xdTFFMUZrd2JjdFZtbXpTWnRkdWwrcGJyRFE5Mit4ZldILzNtclBWanY5NHVaZzl4R00xdHlpZS9ibmxHY01UM1BYZDBLZEtDa2psSitkN2pVWnE3UXBhQ1UxNVBPN3pUUUgvcWwyOGx2MUFyOU5wb1Z1WTFtUmswQ29Ca3dtQTAwSW5kYmZJbm16bTdSM05EMFVwZU9EMHpQbDdTb1ppRklmMU9xWDd2cDV0UjEyNVpXcmIvbkFXM1VNa3RyRlFPYUVMbU5adVp1UzY3U25QWUJ6UXROTDVWMGpKbGVxTnJuOTIvZGRHUHF1bTNqb0Rhc2VsUlBrTitZTXZwdE5DdHlHODJNbWdSQUUyTXdHMmdnei82ODc5bmFydWRacU9kSmVwNjVEcEhwS1pXMmRkLyt0WlUremVXTHl6L2dsWlpYTzBZRmo3cDB1NmY2b3dlNnZWalVmOS94ZG50c3JQY0NsQ08zMGN4eXkzMjN0S2hETFN6bHR2UzhSc2x2U1g5TVU5M3VnVzdmTXFqZjNmMU9lMlNNdHdKc1JiK05aa1Z1bzVsUmt3Q1lDUmpNQmhyQW9zOTd4NElPbmFwQWI1YTAyS1E5SllXanR4dGRMSlNianVKREpwa1BiMXVsRUNsS2VzeWxQNWwwN2RxTnVucjFlYmE1ZWxTWTZjaHROTE9SL0hiVG04ejB6RWJQYjBuL0srbnI1RGZHUXIrTlprVnVvNWxSa3dDWVNSak1CdXBsbVdlNjk5UGVtVlFubTNTK3BJVWpxMGFLQWxOWjBXQzEvY0I2MmZtdFBLYnRnM2hVcmsvTGRGM3ZnL3FibHRsUURVTkVveUszMGN4SytkMVMxR3RsK3JCMjBmejJvaTZ5VU5lUzM1QkV2NDNtUlc2am1WR1RBSmloR013R2FzM2RvdVhxbHVrTmdldjFNajE5eDAyRy96VkpYdU9pWTRkWVZGWjhWSS9sUG5kOVQ2bXV5VCtrTzVrSGJZWWl0OUhNM0szbnkrb01XblJxcytYM2tPbGJmUStxUUg3UFFQVGJhRmJrTnBvWk5RbUFHWTdCYktDRzVuL1o1K3dmNkgwVzZIUzU5cGNwVTJtN2tmL2hOeW92L1dmVVg5V0xjdjA1ZGYxN2Y2b0xWNzdEbnFoTGNLZ0xjaHZOYkNTL0ZlaFVjeDNRYlBudHJnZmNkUTM1UGJQUWI2TlprZHRvWnRRa0FORFkvUnZRTkhMTHZTVTEvWU9sK3BLWmxvd3NyellmMmE3QXRXMCt0QjMrd3U2NmI4ajBsc0VIOVp1VnkyeWdMZ0dpSnNodE5MUGNjbTlKaXpyVUFpMmZNZm50T25kd3JYNUJmamN2K20wMEszSWJ6WXlhQkFDMjJkWDZPMkNYMC8wVlg1SUo5RFl6blNadGU1SjBvLysxZkxKR0NxbXk5L1JJNnZybWtPa3JkN3pWN3E1TFVOaXB5RzF5dTVtTjVMZE1wNWcwZjJSNXMrZTNTNCs3NnhyeXV6blJiNVBYellyY0pyZWJHVFVKK1ExZ2U4M1U5d0dOWlprSDhVSzl6Z0w5azZSbmFlUnAwajQ4YjVuVVhCOUFML3VtN0hheG9rdC9jdGZIa3ozMUE3M2VpblVKRHRPTDNKYkk3ZWExeklONGJ4MXRwazlwaHVlM1hKL0s3Nmx2a2Q5TmdINWJvdDl1VHVTMlJHNDNMMm9TaVpvRVFBWE4xUGNCRGFQN2N6NDduS3ZUQXRNWEpMVlh1SXFpK1czL3ByZWtybzhXTjJoNTMvdHRZLzJDd3BORmJvdmNibUpiODF2NnZFd2RNejIvM2RYdjBrZkk3MTBiL2Jib3Q1c1V1UzF5dTRsUms0aWFCRUJWTTZvdkJHcWhhN2tmM0NKOVJLNVR6QlJJRlc4SmJINmozclM3VXBtdUc1UXU0RGF4WFJPNVhVSnVONldseS8yZ1Z1a1Q1SGZwM3gzeisxTjN2Tlh1cUZ0Y21CTDY3Ukw2N2FaRGJwZVEyMDJKbXFTRW1nUkFGVE9xTHdSMnR1eWxmbUFRNkp2bU9rU216SXdzT3NaV2RPbjMvYTZ6N25xYnJheDNNSmc0Y250YzVQWXVySlRmWHpmWG9lUjNSVVdYa243WG04anZYUWY5OXJqb3QzZFI1UGE0eU8xZEdEWEp1S2hKQU5BbkF0UEMzZUlyZGJDSytwbVo5cXQzT0kzT3BiOE5CRHJ5enJOMHQ4eDgvRDFRTitUMnBKRGJ1eHEzK0FyeWU2TEk3MTBFL2Zha2tOZTdFSEo3VXNqdFhRMDF5V1NRMzhETXhtQTI4R1M1VzgvbE9pcDBmY2xNejZoM09Mc0tkOTJmU3VjVTF1ZzJMYk8wM3ZHZ0FuSjdTc2p0WFlTN1JaZnF4UmJvQ3ZKNzR0eDFmOUgxcmhWcjlTUHl1d0hSYjA4Si9mWXVnTnllRW5KN0YwRk5NaVhrTnpCekJmVU9BTmpWZFYydXBhSHJLeklkVk85WWRpbW1BMExUbDdyMzBTSDFEZ1dWa2R0VFJHN3ZFcm91MTFJTHRKejhuaVRUQVJuVHY1SGZqWWwrZTRyb3R4c2V1VDFGNVBZdWdacGtpc2h2WU1iaXlteGd5dHlXWHFHdTFpSGRhb0htMXp1YVhaVzdIazRESFZVNHh3cjFqZ1VqeU8zcFFHNDNycVZYZURmNS9lU1EzNDJHZm5zNmtOZU5pTnllRHVSMjQ2SW1lZkxJYjJEbTRjcHNZSXF5bCtzNXJVVjltOExqeVRIVFhxSHJ1OTNMUGE1M0xCaEdiazhQY3JzeHhWZDROL245NUkza2Q5ZVgvQVgxamdYMDI5T0ZmcnZ4a052VGc5eHVUTlFrMDRQOEJtWWVCck9CS1ZoOHNjOExVeTFqVHJQcDRkTFRNcTVsMGNWT0lWZG41UGIwSXJjYnkrS0xmWjZLK2dUNVBUMWNlbHByUmhlUTMvVkZ2ejI5NkxjYkI3azl2Y2p0eGtKTk1yM0liMkJtWVRBYm1LVGNjbStaMTZMelpIcVZwTERlOFRRRGt3SXpIYXVNM3B0YjdpMzFqbWVtSXJlbkg3bmRPRWJ5MjB5dkVmazlMVXdLWkRxSy9LNGYrdTNwUjcvZEdNanQ2VWR1Tnc1cWt1bEhmZ016QzRQWndDUjBMdk5XVC9WZUMvU3hlc2ZTaklKQUh5aEtIK2xjNXEzMWptV21JYmQzTG5LN3pwWjdDL205ODVEZjlVRy92WE9SMS9WRGJ1OWM1SGFkVVpQc1ZPUTNNRE5rNmgwQXNDdHAzVWV2a3ZRKzhSZjBuY01VQnRKN1d2ZFdRZElOOVE1bkppRzNkekp5dTY1NnBKY3FJTDkzbWxKK3QrMnRQMG42VnIzRG1Tbm90M2N5K3UyNkliZDNNbks3cnFoSmRqTHlHMDNtajMvOFk4dkREei84S25kL1ZwcW1OeDk5OU5GMzFEdW1Sc0NWMmNBRVpiL2d1d2V1dDVtR0g5RGhwUzg4ZWVVL1M1TjJENlZ6b3F1WTc2eFd5TzJkaDl5dXYrd1hmUGVNZEM3NVBmMUc1M2RnT3B2OHJnMzY3WjJIZnJ1K3lPMmRoOXl1UDJxU25ZZjhSck42K09HSDk1SjBzWmw5TWd6RG0yKzU1WmJuMWp1bVJzQmdOakJCMXFIVFREcGk2K3ZTRjU2OEhYNldwcU9DUVoxZXAzQm1ISEo3NXlHMzY4ODZkSnFrbzdlK0Z2azlYU3I4TEE4anYydURmbnZub2QrdUwzSjc1eUczNjQrYVpPY2h2OUdzV2xwYVdpVTlWY04zYyt3djZkS2JiNzQ1VzkrbzZvKytFNWlBcnVWK2NJdjBXNU4ybDRiLzZzdUhaL3FWLzF4ZCt2dFFScy9yZTR2ZFU4K1ltaDI1WFJ2a2RuMlEzN1ZCZnRjV2VWMGI1SFh0a2R1MVFXN1hCL2xkRytRM21zMXR0OTEyd09EZzRQM2x5OXo5RDhWaThkeGpqam1tdDE1eDFSdFhaZ1BqV1BSNTcyaVJMaGtwUENRS2o1M0Z0djkrdDh5Z3JqendhOTVldDRDYUhMbGRPK1IyN1IyNHpOdko3OXFvbE4rTFB1OGRkUXVvaWRGdjF3NzlkbTJSMjdWRGJ0Y2VOVW50a04rWUNjenNrREFNcjUvSlU0NHdtQTJNWS80Y0hXL1NJZEt1T2EvWnJCWnA5L2JocnptN3dET2R0L3NabTZJOXQraTRPb2JUMUhiMTNON1ZrTnUxdGVmZU9vcjhycDNSK2IxZ2prNnFZemhOaTM2N3R1aTNhNGZjcmkxeXU3YW9TV3FML01aTVlHYUxKRjE2eXkyMzlOUTdsbnBnTUJzWVEvZm5mTFpKSjdnMDc4a2VhMjZyZE5SQlVqakduK0VYelpNKytNTGhnZWZwOHRFWFM3ZWVQdngxMWZIYmxyLzRBT2w5aDQ2Ly85azU2U3RIU3g5NG9YVENzNnB2ZDhGTHBVOGVMaDI3UkhySzlGMlBOMHVCVHNndDk5Mm03WWlRTkwyNWpTa2h0M2VpN3MvNWJFbXZJYi9yWnBhYy9KNXU5TnQxUjcrOWs1RGJkVWR1NzBUVUpIVkhmcU9aeFpLKy9yT2YvZXo1OVE2azFoak1Cc1lRenRVQmNoMXRrbm5wVDd4VHZTWHN0QjdwMDBkSU41MGluUlZMN1psdDY5b3owcjhlSVgzdkpPbkVaMHZuNUtZaittRlBER3o3dnFObCtOOVR1NlhQdjF4NncxTHBIWWVNdmY5aFQ1V2V1NS8wK21kTFJ6eXQ4amE3dFVrdlAwaDZ4V0xwRS84Z1BYL1IxT00xU1hMSmgzL1dKdGVyaGxJdG1mb1JVY2wwNWpZbWh0eXVuWEN1RGpEVGE4bnYycW1RMzRlVDM5T0xmcnYyNkxkcmc5eXVQWEs3ZHFoSmFvLzh4Z3pUTXpRMDlKMlpOdVVJZzlsQVZXNG1mZEtrMlNOTGJJcVZ4MjV0MGtsTGg3K2ZQMHM2K3BuU1FISGIraTFEMGw3L243MDdqM09yS3RnNC9weWJ6RXluRzZXbEM2WElWclpLMjhtTUlvanNTNGV5S1NydUNzZ3E3cjdxeTZzdjFsZkUvUlVWbGJKVzRCVmtVVURCRmlqN0RwMlpsbEpFQ2kybDBKYnUreXpKUGU4Zk4ybVdabWF5MzV2TTcvdjVwSlBjbTl5Y05NK2NPVGs1OTV6QnlWSGJaeDRzN1ZXaTc0NDNkeVd2TjhZNzBKOWFsdXprUGlmaWRhQm5NN1JlT21pMzVPMkgzc2grdnhQMmxjTHgycVFySmoyNk5QdjljcFg2LzJ5TWhvZU1MaTN1aUVoWHVtd2pQMlM3RXJ4OFN4cVcyRUsrS3lNajMwUEpkeWxSYi91RmVydmN5TFpmeUhZbDBDYnhDL25HUUJLZmN1VGFnZFNoVFdjMjBJdkpWK3RJWTNScUtZNzExY09rSVhYSjI5Zk9rOXlNeWRLdWVpNTVQZXhJUHpoR2NrclEyRWtkbVowWURiNWtnM1RwUTFMTVNsSFgrOVk2MWFDdzEvRjkrSjdwMDZJczNTRHRQY0s3VEVnNVVlNk1nNUxYbjF2dXZiYkdjUG9sWEV4dFl6UTk4Z2Q3ZEJGSFFJcFNaaHRGSXRzbFI3NERoSHlYRExrT0VISmRVbVE3UU1oMnlaSHZBQ0hmcUgxVEpGMHpVS1ljQ2ZkL0YyQUFzdGJVWGFNdlNhcVR2QVVrQ3YwVy9kQTlwRE5TVG1wYXNrR2F2WGpuKzczMHJ2VFltOUxSZTNtM3A0eVZQajlWbXRXUmZyOGZIKy9OZDUycjFFN2tRV0hwaVhPVHR4MGp1WksrZHBoM09mWC9wSTFkMGo4K25YM2U3dXRTbHM3WTBDbWRjSk8wLzBocDB1ams5cVAyU24rT2hEKytJRjNmbm51NWpZbi92M3VYZWpuNmxxeDlYTWF3WmtveFNwaHRGSVpzbDVNMWRZWjgrNGw4bHdIMXR1L0lkWm1RYmQrUjdYS2lUZUkzOG8wQmFHb3NGdnZIbkRselRwODJiZHJUZmhlbW5CaVpEV1RSTkZNVGpkV08yYVFMYlhlTUdDUmRsdkw5cjVYMDQ4ZDNIcFdkOEl1bnBPM1I1TzJMM2llMTdKNStuNGJRenFPZSs3clVaZnlXcCs0ejhrWmU3N2hkd0F2OTlPVGM3aGQxOHo5MmFuR00wYUhOZjlCKytSOEZxVXFWYlJTSGJKZEgweCsxRi9uMlgyYStKMS9EUEpYRm9ONE9CdXJ0MGlQYndVQzJ5NE0yU1RDUWJ3eEFvNnkxZjZ6MUtVZm96QWF5TWZxZ2pFWkwzaFFjbWROdzVDTHNTTDg0U1JvM05MbnRya1ZTeDhyZUg3TnlpL1NIRjNZK3hudDhYSHQ1UzdlMGRydDMyZHlkdm0rM3dWTHIvcmtkcDVETzdMVC9lNnZodGs2SDUzOFVwQ2xCdGxFOHNsMGVSbW9oMy83THpIZFlPdGJYQWxVNzZ1MUFvTjR1QTdJZENHUzdQR2lUQkFQNXhnQlY4MU9PTU0wSWtLRmxwcTJUOUFGSnc2d1VYd0k1UDBiUzk0K1NJdU9TMjVadGxINlhNaS8yUGlPa056ZnVQRXI3dHBlazQvWkpQblo0Zy9TNzZkSkZmNWRXYkpGKzhvUjA1Yk81bDJXZkVkS3ZXNU8zdi91ZzlPcmE3UGZkMkxuenRpdWVrQjU0M2J0Ky9EN1N6MDVNN2p1L0pUbnllMU9YOVBIYnBXMDl5ZjAzZmxpYU9OSzczbFBJeU96NHFXSHgwL0lhSGF2RDk3N1IzckgwSEpPbHBPaFBLYktOMGlEYnBkY3kwOVpaNlZDUmI5OWw1dHRJSDl6N1Juc2orYzRmOVhad1VHK1hGdGtPRHJKZGVyUkpnb044WXdDcjZTbEhHSmtON0d3WEt4MGhLZm1YTHc5RzN1S05weDZRM0xhMVIvcldITytuNUUwL011c2owdDJmbEQ0MVdScWNzamlrbGJjNDQ1cHR5VzE3REpPdVA4TmJlSEh0ZG1uNXB0d3ZyNjFMTDkvMmFPLzN6ZWVsRGdwTDAxTkdaZCt5d0N2YjltanlrcXFRa2RtUzB0NERLMzF3VkxmR0ZIZ2tGSmx0bEJqWkxyVmRKQjBuaVh3SFFmcDcwRUsrQzBhOUhTVFUyNlZFdG9PRWJKY2FiWklnSWQ4WXVHcDJ5aEU2czRFTVVhT1JrZzRxOVBHSDc1bmVrZTFhNlFlUGVBcy9KbHowUG1sSW5UUittUFN0dzZYL09qTDlHR3UyU2YvNVVIb0g4SWhCeVNsTFJneVNkaCthMjJYOTl2UmpqMndzOUpXbDY0eEtaOTRtM2ZHeXRHNjdONFZLcHRURkp3dnV6RTVsZFZEVTFhZ1NIR2xBS2piYktDT3lYYlNvMFVoWjVUaUxQeXBzUC9KZEdPcnRBS1BlTGdyWkRqQ3lYVFRhSkFGR3ZqSHdUSkYwMDV3NWM0N3l1eUNseERRalFJWlFURWNiUi9XSjIva3VpdmowVzlLc0R1bnNKdThMNE1zZmx4NWRtdHgvMEc3U21RY25iMi91emo1dFNNZEs2WHR6cFN0TzhPYjUrczZEMHJQTHZYM2ZPVUk2S2NlbEs5NTNqVGNpZkVoODlQZW9QRHV6QjlkNW5lZVNOTGcrZmQvcWJkTFBudkorM25TbWRPN2QzdWpzaEZCS1ozWWgwNHhJOFZQRDdJN3JEWTdWa1pMYUN6dmF3RlpzdGxGYVpMdTA0dmx1U053bTMvNUt5N2RVNzRoOEY0SjZPMWlvdDB1SGJBY0wyUzR0MmlUQlFyNEJIV2l0L1dzdFRUbkN5R3dnazZOVGl6M0VWYzlMRDczaHpUZDk3NnNwaHpiUzk0N3lmaWI4NnVuMEtVVlN6VjNpamVxKzdCSHB5V1dGbCtmZHJjbnJvNGZrOTlqdkh5VTk5SG52OG9PajAvZUZIZWszSjB0ZmVyODNGY29WSjZTL3RycFNqOHlXWkl4T0tzMlJCcUFTWkJ2bFE3YUxSTDREalh3WGlGd0hHcmt1QXRrT05MSmRKUElkYU9RYkE5UW9hKzIxczJmUFBySkkzQ0pXQUFBZ0FFbEVRVlQvdXdZZm5kbEFxaGsyYktSalMzR29TeCtTL3ZaSytyWlBUNVlPM2kxNSsvRTNwWC84MjdzK3RONmJiaVJ6eFBYc3hja0ZHQk82WStselU2ZE93OWJqN2p4djlhb3R5ZjJKcVVwS0llcW1IN3RsZCtuY1NQSjIyalFqc1pJOTdkR2FZVG1ySkY4bHpEYktobXdYaW54WEEvS2RMM0pkRGNoMUljaDJOU0RiaFNMZjFZQjhZNkNhSk9uYVdwaHloTTVzSU1XVVBYUzRwR0hTamhXUEM1YTV6c2Q3ZHZIbXlrNVl0MTM2MFdQZTlXUDJsdTc2aERmOXlIOGZMVTBjMmZleFp6d3FIWGxEOHJJdVpXcVBtUyttNzVPOHhSMFQ5aGllMyt0d3JSU0xYOXdzaTVmODd6UFMwcFQ1d005cjlxWlNrYVM2VUhKN01TT3pFNnRReDY4UGpiOVB5RU1wczQzU0lkdWxRYjZEaVh3WGgxd0hFN2t1SHRrT0pySmRHdVE3bU1nM3NNT0IxdHEvelprejV6aEpWVnREQmU3YnFBY2ZmSENYYURSNm1PTTQ0L3d1Q3dhZUcxYXRQWDN4OXZoNkVGWWwrOVVPR2VtSHgwcURVbjdqL3VjeGFYMm5kNzA3bGx5WXNURXMvZUlrNlhOL2xiWjBsK2I1bDIxTVh0OXp1UGV5Y2wxVSsvc1BKMGVHSDcrUDlMTVQwL2QzUnIzWGN2MFozbkhEampjMXlXZi9tajR5dTlBNXMzZEllVDhPcUYvN3JWL01tYk52a1VjY1VNcVZiWlFBMlM0YStRNHc4bDB3Y2gxZzVMb29aRHZBeUhiUnlIZUFrVzlVb1o2ZW50MzZ2MWZlUmxwcmYzZmZmZmRkZk1vcHB6eGVodU9YWGVBNnMyT3gyQ21TZm0ydEhlTjNXVER3TkpvUzlSNW5PTDlGbXB5UzZGc1dwTStCL2ZSYjBwL2lpMFpLWG9memo0NlR2akc3Tk0vL3h2cms5VUZoYWU4UjBwTDRhT292SCtxTnVyNnB3MXNvc2hBTFZubFRxcHg1c1BTdk5kNGMzMUxHTkNNbG1qTmJraHBNN0F4cjdSbWxPMkx0SzFlMksrR01BNlVMNDJjMWJPcVNQbmxuOXZzMWpaTk8yVjg2ZkUvcDdMdDduNHMreU1oMllhbzUzNUowKzhlOXFhWWs2UTh2SktlZlNqVmlrSFRpZmw3R08xWm1Yemc0Nk1oM2ZxbzUxOVRiNkF2WnJnNWt1ekRWbkcrSk5na3dnRXdLaFVJM3paNDkrN3pXMXRhSC9DNU12Z0xYbVcyTTJWOFNIZG1vT0d1bGRkSEJPNjZYeW9mZWt6NlBkTWRLYjRISVRIOThRV29abit6MFBqTCt1QnVLV0dkNTdCQnB6MTNTcHdHUnZPZEpkR2J2UDBvNllrL3BFKytWTG4vY1c3aXlFTDk3VG5wbnM5ZFJuK2k0THVrQ2tDbWpHdGIwREpHMW5MYVhxM0psT3hmamhucjU2a3UzSy8zOTFkNzNENjZYeHNRWExxMFBaYi9QeUVicGQ5TzlNeHNrNlQ4K0tQM25ROTRYTjllZG5sK1pMMzljZW5ScGZvOHBDdGt1aXAvNWxxUmo5MDZlV2RPYithdWt4ZXQ2M3o5bVNQS0Q0K0M2N1BmNXdsVHBjMU85NndmdDVuMjRYTHhPdXV4bzZhaTljaS92VzV1a2MrN08vZjVGSTk4Rm9kN09yOHpVMjlXRGJPZFhackpkWFdpVDBDWUJ5c1hHS3hWVDJ0RHVKZWt2YytiTStmaTBhZE1lVWU0bjhQc3VjSjNaZ0YrMnVuWHFMdkU2RUFlT2tpNC9UbkxpOWMyS0xkSzNIOGplc1ZzWGtuNzVsSFR0NmNuRzhRVXQwdk52U3d2ZnpYNzhYUWRKWTRlbWR4cWZmcUEwZlg5dmJ1eUcrSEZhYi9IbXpaNFFueSs3ZGFKMDV5THZlbUorN3FIMXlZWkxJVFozUzdNNlVsNlBrM3pkVXZHZDJhbFZkcmNOYWJ1dDAyQlQ0RkR5QWFZYzJjN1Z4SkhTcGYyc2w3eWx1KzhQanJsWXQxMjZaYjUzRm9Ra25iQ3Y5TDd4MHZydDN1aVJmUFQyNGJSY3lIWnh0cnRoMy9JdFNlYzJweS9zbTgydm51bjdnMk11YnV5UVBueXdOS3plTyt2bDIwZElGLzVkR2xLZlg4WTNkQlpYam54bDVudHJyRTVEdytTN1A5VGIrUjJMZXJ0NmtPMzhqa1cycXd0dGt1cHFrNUJ2VkpzU2QyUW5qTFRXWG5YZmZmZGRWRTFUanRDWkRjUnRqZFdyeDQzM0NwZWdqbmovZU9tbko2WjNFTmM1eWM3cStwRFhnVDBvbk94MHpoUjJ2TTd3VDk4bGJZdi9uYjNvZlY1bmRHWW5kc0o3ZHRsNVc5U1ZubDB1Zld5U2Q3dHBuTlN5dS9kdCtOZ2h5ZnU5dG5ibngxNXh2SGZKMTE0ajBtOTNSdk0vUnFvZEMzWklpc25SNW1pOUJ0ZlQrTWhGcWJNZEpQZC9KdGxvdnVJSjcwdVZZZkhmdWJPYnBGOCtMVzNQSVh1TlB2NDFKTnZGMmViV2JyNC9lckQwclE5NjE5OVlMLzNmZ3VSQ3dzMjdTMVBIU2wzUi9qTWVkckwvdmFpRXpIeHZpalhRbVowRDZ1MytqME85WFozSWR2L0hJZHZWaXpaSmRiVkp5RGVxU1prNnNoTU9kaHlucXFZY29UTWJpTnZxTmlocVMvZVh0V1c4dEV0RCtyYmRCbnVYZkV3WUxuM25DR25Hbzk3dElYWEpFZGE1aUxwU3pKVm1MMDUyWmt0ZVIvdWJLZE9QZEVhbFY3TjBadWZpbUwyOVU4eTI5M2dObUdIMTBoa0hwZDluYlFubkNveFpSMXZkZWtsYlMzZlFHbGJxYkJkcWM3YzA3eDN2K3VBNjZkQTlrdnRhSjByZk95cjc0MUxuWGg4eFNIcmlYT25kcmRKSC81TDhZa2p5OG5mclMxNkQrczVGM21tNVVWYzY4b2IreS9iUTUvTWZMVlVPWkR0LzIySjFnY2kzSkwzMGJyS3VtelE2ZVNxNjVNMUJ1ZnV3N0k5TDdiajR4dUhTVno0Zy9leEpLZVFrODEwWGttNWJLSjE2Z1BUSUV1bXVWN3d6YnVhdmt2UkkzK1U2NjczZTN4Ry94YXlqelc2RHBDMStGeVh3cUxmN0x4djFkblVpMi8yWGpXeFhMOW9rcXFvMkNma0drb3d4VlRYbENKM1pRTnlXYUoyaWl2K0ZUdjNhdGtDM0xmVG1FdXR0MUhVK1RqMUFldnhONmVFbDBxb3NmMjlqVmxxeFdWcTIwYnU4bGZpNXladkgyclhlWE4xdEs3eEd0ZVJOVWJMcnVPUXhubnU3OEtsQTZrUFNlYzI5NzErNVJWcGZ3dFBJWXRab2E2eUlPVkVHbUZKbnUxRExOMG4vOFlCM2ZlOFIwcDFuSmZlRm5keEhJaldHZTcvdk5mTzhQSWFNTitxanI1RWZWc1dmTVZCcVpEdC8yOXhnNUZ1U3JtOUxMdTU3eGZIU1Nmc2w5elhXNVpieFJHN0RXYks3cFZzNjh5L0p2eXY5SGEvSExlM2l1OFh5OHQzUS94MUJ2ZDBMNnUzcVI3YXpJOXUxZ1RaSjc0TFpKaUhmUUlhUjF0by96cDQ5KzVLZ2o5Q21NeHVJaXlva1c4TFd4b1pPYnpHTTZmdExyNitUM3Q0c2JldVd0dlo0VTRac1RibWV1TDJ0SjdudHhIMjkrY2NrYnpSSDJ3cnYrc0ozdlJFZXFSM1hiMi9PclhFdzQxSHBoak95anc2LzdhWHNqL21meDd4T2RFazZlaS9waDhmdWZKOFgzK243ZVdmTzY3OXMrVEdLMmdwUElsakZTcDN0b0x1eU5YMkVWVys2WTlJSHJ5OS9lZkpEdHZNVkcyRDVuakkyOXdYRXJubytmUzBEL3hsMXUrUTdGOVRiMlZGdlZ6K3luUjNacmcyMFNYb1h4RFlKK1FheU9zQmFlMTNRcHh5aE14dUlpMWxIc1JLZlNQSExwNlNmUGxIWStSbTN2eXdkdGJmMHdHTHBucFNGYURwV2VwZEN2TE5aK3NMZnZQbk5EcDNnclhhOWJLTjBZN3YwUWk4ZDBwMVI3NXQzeVJ0ZHZTSitkdmpHbEpIVzY3WkxxN2RKb3hxOVVlSmRVV2xUbDdlNHlOMy84a2FWRnkxbGRJTnJGWmhUK0twQk9iSmRhbzh1bFQ1eFIvWjlKKy92elRVcGVhY0ZuM2RQc0VaMkZJMXNGeVZxVGVEekxVbVgzTmY3cUx3YlB1eE5JU1ZKTjdSTGN4WjdwNjJmdkgvbHlsYzJHZm1PaVh6bmdubzc0S2kzQzBhMkE0NXNGNFUyU2NDUmJ5QW44U2xIYnYvblAvLzUyZWVlZTI3MmpCa3pBdmVYanM1c0lDNHFSenZPQXl2UkYrbzlSZnpLVzNrTmpWSmJ0Vlg2NFdOOTMrZUVtN0p2Zi9vdDZiUS9aOTkzOGkzRmxhdGZxZStKTVhTSTVLRWMyUzYxeEJjbW41M2lqZHBJUGRWMjdmYms5WmdydmI0KzkrTSs5SWIzWlV1cWo3ODNZUDhOWkxzb1VUZjQrWmE4THc0UG55QU5xZmR5bWNxbWZQQmRzeTMzaksvY3N2T1hoWk5HUzRlTUthNnNKWldSN3g0K09PYUVlanQ5Ry9WMjdTRGI2ZHZJZG0yaFRaSytMZWh0RXZJTjlHbFhZOHl2RHp2c3NHNUpnUnVoVFdjMkVCZDFIYmxCYm5WZ0IydWxxTXQ3bGF1Z1pIdmZYWk56VXRabG5OWDNnVDJreTQ2UnhnNlI5aGdtL1hjL2k4Zms2cFlGM3RROHFUNDZ5WnUvTW9qSWR2NWlDa2ErSmVuU0k3MUZ2eVJwZE1wQ1M0MWg2YktqcGRNUDlEcEZsbTd3emx3cDFwSU4wcytmU3QvMnhVakFQamltc05ZYmxZbitVVytuYjZQZXJoMWtPMzBiMmE0dHRFblN0d1c5VFVLK2dYNGRJT25tT1hQbW5EdHQyclIvK2wyWVZIeWlBT0ppY21RdGY5QUN5MnJIcVdGV2h0UEM4aENVYkRlRXZFV1c5aDdoZlRoTU5iVGUrOUFvZWFjeG5uRmdhWjV6YUwwMFlsRDZKWERJZGxIY2dPUmI4aktjeUhqaUZGM0pPMHZud04yODY0UEMwazlQOEg0V0srenNuTzlTSExla012TGQ0NUx2WEZCdlUyL1hLckpOdG1zWmJaTHFhcE9RYnlBbjQ2eTFOOCtaTStlRGZoY2tWZENxRjhBM3JqVitMenFOSEZrcE1LTWVxa0UxWkh2dUV1ODB4eFAyOVc1Lyt3aHAvaXB2dEVneHJwcGVmTmtxaVd6bno3VUtmTDZqcmpUakVlbm1NNzBQZTN1UGtMNXpoTGZBYmpIZVAxNTY2UE9sS1dNbFdFbXU0WU5qTHFpM3F3ZjFkbjdJZHZVZzIvbWpUVkthTWxZQytRYjZaNjJWTVVhU2hydXVlNXlrcDMwdTBnNThvZ0RpUXNaVm9ubWQ4cVV0Z3NJb2JRbzZ4L0FPNVNvbzJYNTl2ZlN4MjczTFY3T2NwUFR6cDd5RlF5VnZKTWVQai9jYTJUV1BiQmNsWkd3ZzhpMUpQM2tpbWZFbmw2WHZlMjJkZFBQODVPM1REMHgybE5TMHpId3JjT3ZIQkJMMWRzQlJieGVNYkFjYzJTNEtiWktBSTk5QW9UWmJhNS93dXhDcEdKa054SVdNSzhmSVc0RTY2RitwRDBRcDc0bVJWWmdPa1p3RkpkdmRzYjVITmEzYkx2MytlVytPUDBrNmNKVDBwZmRMcTdjVi9weXpGM3VMMTZUNnpKU0EvV3FUN2FJNENrYStKVytCM1VUR3QvWHN2UCs2TnVta2ljbFQydi9yU0duQnFzS2Y3NTNOMHNOTDByY2RNa1pxR2xmNE1Vc3VJOTkxaG56bmdubzdmUnYxZHUwZzIrbmJ5SFp0b1UyU3ZpM29iUkx5RGZRdFBpcDdnNlJ6cDArZlh1VDVHNlZGWnpZUUYxWmlwRWlnbXBUSXdoaXB6cUh4a2F0cXl2WmRyMGluSGVnMWZ0ZHNrOXBXU0h2dVV2anhibHU0ODJKTG41b2MzTVdXeUhiK3dqdEdRUVgwVFUzUkZaTisvcVQwbTVPOTIwOHV5LzRCTTFkdmJwU3VmRFo5MnhjakFmdmdtSUo4NTQ1Nk8zMGI5WGJ0SU52cDI4aDJiYUZOa3I2Tk5nbFEzWXd4YjFocnY5cmEybnFmMzJYSlJHYzJFSmQ2MnFNZjdZL2o5cEcrK3lGcFk2ZDAxZlBTNDIvMmZmL0xqNU1tRFBldWIraVV2dnVnMXlqSng2Q3dkRTdFV3dRbnMvRVJPQ2IxcWxXSWI5Sno1bmUyOC9Xeko2WFBUZlYrYnV6eVB1Z1Y2ck5Udk5GVnFaeWcvUitRN2FKVVc3NmZla3U2NTFYcHlUZWxSNVlXZDZ4OTR2TmNwcG8wdXJoamxseG12bTJlZjZnR3FHckxOZlUyOVhhdXlIYjZOckpkVzZvdDN3TytUVUsrZ2I1c2NGMzMyNXMzYjU3dGQwR3lvVE1iaUFzYlYwNXllV05QQlJzaCsrNHFqV3IwTHBrTjNVeWZtaXkxVGt6ZTN0QXA3VFpZZW50ejdzOTMwbjdTMXc1THJ0YmVHWld1ZmpIL2NsZE01bWxoZkpPZU03K3puYTlYMWtqL05iYzB4NnFLK2YvSWRsR3FMZCtTOUtNU25hUTNicWgwMW50TGM2eXlZWnFSZ2xSYnJxbTN5WFd1eUhiQWtlMmlWRnUrcFlIZEppSGZRSzlXR21QT2JXMXR6YktxUkREUW1RM0UxVHYrZnBPK1YveTB4WmlWWGx2YisvME9ueUI5N1FQcDIwWU1rcTQ4V2ZyaVBjbkZhdnJURUpaR0QwN2VQcTlaZXZsZDZZbGx2VDhtS0l5a2VzUG92bHo1bmUyRWczZVRuanZmditldkJtUTdmK0VBallMNjMybkp6MG1CRzIwWEFFWlNRNGg4NTRKNnUzcFFiK2VIYkZjUHNwMC8yaVRWZzN3RDJTV21GcGsyYlZwZ083SWxPck9CSFJwTnQrb2NWNTBWL3B0MjBmdWt6MDlOcnBBZU10SWpaeWYzYitpVXB2K2ZkLzJJUGFXZm5waTg3NXpYcGZlUGwwWTJlcWQyWFhPYWRNbDkwdHArUm5aTDB0OWY5ZjZJWDNaMGN0dGx4MGdmKzR0M0dtWGdwRFRDSExrYTdCUXhxZHNBNDFlMnN5bGtYc2hSallVLzMwWC84TDZreVNaMS9mSzZVUEs2VyttRnpjbDJVUVk1UFlISmR5RWZGZ2VGcGNGMXlkdjV4Tys1dDZYL21OUDcvcDc0Z0tNNnA3RGpsMFJHdm9lRXVpdGRncXBFdloxOUgvVjI5U1BiMmZlUjdkcEFtNlQzL1VGc2s1QnZZQ2ZyWGRmOXluUFBQUmZJcVVWUzBaa054QTBMZHl2c3crblBZVWVxRDZWdlM3MmR1UDZaeWRKWEQwczJ2SjljSmwzMnNMVC9LSzhUZTNDZE5IR2s5S2VQU0pjK0pMM1VTMk01MWIydlN1T0hlYU95SlduWFFkTFhENU4rR0toMWF1TlNUZ3NMTzFaRFFrSHNjUThtdjdKZGlQZU5sNGJWZXczZW5wZzBmcmgwNXNISi9SczYrei9HdzB1azE5ZDUxNWR2a3JaSGsvdnFROUxrTWQ2ME9yRjRwZzdmVXhxUzBuRGZtTU56bEJUWkxzb1FwM3J5dmVzZ3FXVzgxQjN6OGgxeXZNWEZVajl3OXBlL2Q3ZEt0NzdrWFYreUlUM2ZrdmZGNXJBRzcvaXU5YTZmZG1EdXh5KzVqSHdQSTk4NW9kNU83cVBlcmkxa083bVBiTmNlMmlUcCs0UGVKaUhmUUpyQVR5MlNpczVzSU01cmZGVCthL1FWbTZYRjY3eU9hTWxyQ0tUK1lSODFXTHI2Vks5Qm5kQWRrMTVkSzUzZDVOMWVzRW82YklKM2ZkeFE2ZHJUcFZzV1NEZTJTMXY3K2NKNTVvdlMxSEhlQ0c5Sk92VkFiL1gyek5YV2c4U1JxNkdNN3N1Wlg5bk85Tm82Nld2eFA0MFRobnRmd21RNmVxKytGMWQ2YzJQL3ozUG5vdDczeFZ4djFmWkJ2ZnoxaTFucGpmWDlQMGU1a08zOERRNzFCQ0xma2pUalVlbjV0NzNyMy8yUWwrZFVNU3RkY1h6Zm82WGUzTkQzYzd5eldmclZNNzN2UDJZZjZaTDM5NzcvMzMxTVkxVnVqbHdOY3lyOXliVTZVVzhuVVcvWEZyS2RSTFpyRDIyU2RFRnZrNUJ2VkJOcnJZd3AyNXhCcjhWaXNVdE9PZVdVQjh2MUJLVkdaellRMXhqcVVVTzg4V0ZVdWRPZTduckZhMHg4L3lqdjlxVVBlWjNia3RlNHZmT3M5STVzeVJ2SjhjVkk3OGNNTzE1SDk2Q3c5TXVuKzM1K0syL2hqenZPa2hwQzNtdi94dUhlL050QmtscHZEM0tpR21TaXZkOFphZnpLdHVSOVVFdU0wdGpTN1kzZ2tMd3pEQklOMkcwcFg3ak1XOUgzQjhjL0x5aXlQTmI3b2liemR5cmhuNi9sTmsxUEtaSHQ0Z3d5VWQveUxYa2o2aElaWDdzdG1mRWw2NlhkaDNyWDE4Y3p0YW5McTk4UEdKWDlXUE5XZUY5VUZxTmpSZDlsN2F0anBSd3k4OTNva085Y1VHK25sSWQ2dTZhUTdaVHlrTzJhUTVza1hkRGJKT1FiMWFaTUhkcnJIY2Y1K3JQUFBsdWk1WTRySTNDZDJiRlliSWt4WnAweFpxVGZaY0hBWWlTTkRHL1Q4dTVkS3Y3Yzd4M3QvZHdlbGM2TlNNZkhWenMvK2thdmMvdTZNN3cvK0F2ZmxUNndSKy9IZWZFZGI3N3I0L2Z4dmluL3d3dTVQWDluTkgzZXdLbGp2Vy92SDN1enNOZFREbGJKYWM1R2hiZXFmRjlLMWg0L3MvM01jdW5JRzNiZXZtS0w5T203ZHQ3K3l1cWR0MFZkcjdGOVhadlhzQzVXK3dydnRNcVlLM1hGcE0xZFhtUC9rYVhTYlM4VmYveDhrZTNpR09OZnZpWHAvSHV6YjcvcWVlK1M2WlUxTzM5d1hMZGRldm90NlZmOWZQbVlpNWRYZTJmdmhCM3ZaMmZVT3hYKzFiWFN6Zk1yUDhxUGZCZUdlanNkOVhidElOdnB5SFp0b1UyU2pqWUpVRHBsR3BXOXloaHp6a2tublZRVlU0dWtDbHhudHVNNC96REdiTFBXOXRGbEI1Ukh0elVuU2pxbDBzOTd5Rmp2WjJKUm1FVEhzcEUzOS9YUG4vUTZxdC9lbkw1b1JxYVk5Um9LSDVza0xkMlFQcnFrTDlQM1R5NHFtWERoKzRMVm1aM0tHbWUycE1BdlNoQWtmbVU3WDZ1MlNzZk1rcXoxNXRaTFpMbzNKOXlVLzNQTW5PZGRnb2hzRjZaYThpMUpQM3RTK3ZVelhzWmoxcHRITXRiTDBLM2JYL1l1K2VpT1NSKzh2dmh5bGdQNXprKzE1SnA2bTF6bmkyd25rZTNhVXkzNWxtaVRpSHlqT295VWRGa1pqdnR2WTh5WHAwMmJWalZUaTZUaXV5Z2dSZVJxZTVSajlKaVUvczF0T1EydGx4NytnamRmMlhWdDBudDJrVTdhejl0MzVBM2VhTzI3UGlHTkdaTDk4Wi83cTlkeG5UaldsYTNlOVlmZWtHNWIyUC96aDR6MHQwOTZDMEZtK3Y3RDB1ekYrYittY2toOVAyS3VqdTI0MkR6cVozbXFqUi9aUm03SWR2SElkM0NSNzhLUjYrQWkxOFVoMjhGRnRvdEh2b09MZktNYXpaMDdkNitlbnA2bEpUN3NlbXZ0WjU5NzdyblpNMmJNcUk1VmF6UDBNY1lUR0hqYVYrcHBXVzJYNHZPY1ZXQ2lzNlp4eVlVM09sWm12MDlqdVBmTGUzYVJuamhYdXY4ejN1anFwbkhlWlk4c25kUFpUSnVZdlNOYmtpNDV0TytSNEpXMG95Rm90YjNEMFZOK2xxVWErWkZ0NUlac0Y0OThCeGY1TGh5NURpNXlYUnl5SFZ4a3UzamtPN2pJTnlCWmE5K1VkTmJKSjU5OGY3VjJaRXQwWmdQcFpwaW9wRWNxK1pRakJpV3ZuOWZzelp1WDhPdFdhZitVMmVNZldTcWRmYmYwMitlUzJ4empkV29QcnN2L3VSdEMwcGRTVnBoZXU5MTdqb1RkaC9hOThJMGZyUFNZTGpRNVRxQ0NIWHpJTnZKRHRvdEF2Z09QZkJlQVhBY2V1UzRRMlE0OHNsMEU4aDE0NUJzRDJMK05NZWUxdHJZKzVIZEJpa1ZuTnBBaEpqMlF1RjdwUlNHYXhrbWpHcE8zM3pkZUd0NlF2TDNiWU84Kys0d296Zk9kRTVIR0RVM2V2bm0rZE9VejN1STJDZWRHa3F0Zis4V20zNkJ4V0NBL3M0M3N5SGJwa08vZ0lkL0ZJOWZCUTY1TGcyd0hEOWt1SGZJZFBPUWIwRHBqek1XdHJhMXovUzVJS2RDWkRXU0lHVDBzS1NaNWYvU0NkR2JZNURIUzF3K1RUanV3K0dOTkdpMmQzWlM4dmFGVHVuT1J0OGprWDE5SmJoOWFMMTErZkhJcWxFckwrUCtQeGVyRTNHWUZDbksyQnlLeVhWcmtPMWpJZDJtUTYyQWgxNlZEdG9PRmJKY1crUTRXOG8yQkxqNjF5Q2VtVFp2MnNHcWtTcUl6RzhnUXJ0TktLNzFXcWVlNy96VnZsZWZFNWFFM2t2dU8vNVBVdGlKNWUzMm45TW9hYWZtbTRwNXplSU4weGZIZUhOc0pzenFrenFoMy9kcDUwdWJ1NUw2cFk3MHBVSHlSMGdLMDBxdW1SKy82VkpLcVYrbHNveDlrdTZUaStWN2tkemtRbDU3dk44aDNZYWkzQTRaNnUyVElkc0NRN1pLaVRSSXc1QnNEMnlKanpPZHFZV3FSVkhSbUF4azJiOUVtU1U5WDZ2bGNLM1hIa2hjMzVYdXlYUnVsSWZYSjJ3OHZrVDczVituS1p3dC92ckFqL2VRRWFjTHc1TFovclpGdWZTbDVlMzJuTjkxSXF2T2FwZVAzS2Z4NVMrU0pOZHUxeXU5Q1ZLdEtaeHQ1SWR0RjJyeEZtK1NOaEVMQVdPa0Y4bDBZNnUxQW85NHVBdGtPTkxKZEpOb2tnVWErTVpDc004WjhwYlcxOVVtL0MxSnFkR1lER1JaLzFYVEo2a2tyYlRHU1pNdTdDdlZKKzNrTFBWNTN1blRieDZRUHZTZTU3ODZ6cEJQMlRkNmV0cDkwOXllbC8veFFZYy9sR09sSHgwb2YyQ081TGVwS014NlZZaG12OFo1WHBlZmZUbi9zNWNkTGgrNmhpckdTWkhiTU5kZnBTczhzLzZiWlhya1MxSlpLWnh1OUk5dWx0L2lycHN1MWVvcDgreTh6MzBaNm1ud1hobm83T0tpM1M0dHNCd2ZaTGozYUpNRkJ2akdBdldxTStVZ3RUUzJTaXM1c0lJc2VWNDlKV2lIRi8vQ1ZjYjdvZlhlVmpueVB0N0RqeEpIUzRMcmU3enUwM2h0UnZkdmcvSjhuN0VnL09rNDZjYi8wN2RmTWt4YXZ5LzZZeXgrWHRxUk1OMUxuU0w4OHlWdVlzaEpTLyt1dDFYcDU3d3VLVU1sc28zZGt1enlpVVQwcjh1MjduZklkMVJ3L3kxUHRxTGVEZ1hxNzlNaDJNSkR0OHFCTkVnemtHd1BVSWtublQ1czI3WEcvQzFJdWRHWURXYngwc1pZWXEyZjZ2MmZ4b203disrYXRrTjVPbVIvNzVkWFNIMStRWmk5T2J0dlE2VzI3cnEzMzR3eXRsMzU3c2pleU85VURyMHMzdFBmK3VIYzJTei9NV0I1amNKMTAxWFRwWTVONmYxeXBaSHg5K0dUSFJYcXovTTlhMnlxWmJmU09iSmZId2k5cE9mbjJYMmErMjFicmplejNSQzZvdDRPQmVydjB5SFl3a08zeW9FMFNET1FiQTFETlRpMlNpczVzSUJ0amJOVHE5NUo2Sk8vYjNIS2RsL0hRRzlJbDkwbWZ1RU02NFNicHdkZVQrNzcrVCttRmQ1SzMvN1ZHdXI0OWZaSEl6VjNldGxzV3BJL1lUcFQzZ0ZIU0xXZnVQRDFJeDBycEI0LzBYNzVIbGtvM3pVL2ZGbmE4cVU1YUorYjBFZ3RpYmRvQWhwNm8wYTlrVE0yZEhsTnhGY3cyc2lQYlpVUytmWmMxM3pOTUgxL2JvbC9rMm5mVTIyVkN0bjFIdHN1SWZQdU9mR01BcXVtcFJWTFJtUTMwWXY3RjVubHI5WmR5UDgvU0RkSnpiMHV2ci9kR1dmZFY0elNHcGU4ZUlYMXVhbktiYTZXclQvVTZySythbnR5K09UNDl5S2hHYWV6UTlPTXNYaWQ5YTQ3VWsyUDN3bFhQUzArL2xiN3Q2YmZTTzk3THlVcC9YWENoZWE0eXoxYjdLcFZ0OUk5c2x4NzVEZzd5WFRya09qaklkV21SN2VBZzI2Vkh2b09EZkdNQXFQbXBSVkxSbVEzMEllYm9wN0xhTENrUUMzZHNqMG9uN3k5TkhldmRqbGxwOVRacGE0OTAwRzdwSTdNWHZldjlmR2E1OUwyNVhxZTM1RTFkY3Q2OTBzYXUzSi9YdGRKM0h2UkdjMHZTb3RYZTdjeEZJMHNwdmtpSHJMUWhLdjI2Zk04ME1BVXQyd01KMlM2L21LT2ZXcXVOa3NoM2haa2RFMU5xRS9rdUxlcHQvMUJ2bHhmWjlnL1pMai9hSlA0aDN4aEExaHBqem05dGJYM0M3NEpVQ3AzWlFCL0NWa3VzOUU4cjJjVENIWDYwUDJMV3U3aXVONUpiOGtaeC8rWlpiNEhHTjlZbE82dTNkRXQvZVZsNkttVWs5Y05MdlBzKzlJYjA1ZnZTRjNYTVZXZFUrdnBzNllsbDBqZm5lTGZMd1NyNWYyd2xLNnM1ZGRLL3l2TnNBMWRRc2oyUWtPM0tDVnN0a2ZRMzhsMDVtZm0yMG1Qa3U3U290eXVQZXJzeXlIYmxrZTNLb1UxU2VlUWJBOHlyeHBnenAwMmI5clRmQmFrazF0UUYrakgxai9hc2tLT1pSaHFSK0tQSUwwNzVwUDRmVzJtcks1M1RjYUc1dzg4eTFTcXlYVmxrdTdLYVp0cFRIT2tXOGwwWldmSjlTY2VGNWs5K2xxa1dVVzlYRnZWMjVaRHR5aUxibFVXYnBMTElOMnJKM0xsejkrcnA2Vm5heSs0RmtzNXZiVzE5dnBKbENnSkdaZ1A5NkhGMXY2UjJ5ZnVEU01PanZOTCtqNjFlV3JGSjkvdFluSnBHdGl1TGJGZVd1MG1QaW54WFRHYSt1Nk82eThmaTFDenE3Y3FpM3E0Y3NsMVpaTHV5YUpOVUZ2bkdBTEhXR0hQeFFPeklsdWpNQnZxMTZCS3pKUnJTVjYyME5iR051YzdLdzZaZjM5b2QwN21ydm0yMjl2b0FGSVZzVnc3WnJyd0YzelpieVhkbFpNdjNva3ZNRnQ4S1ZNT290eXVIZXJ1eXlIYmxrTzNLbzAxU09lUWJBOFNDVUNoMDZrQ2JXaVFWbmRsQURoYWNaeFlhNmR1U2VxU1VCYTVRVXNsMXc5UnRqTDYzOEJMemlxOEZHZ0RJZG1XUWJYOGs4bTJsYm9sOGx3djVyaXpxN2NvZzE1Vkh0aXVEYlB1RE5rbGxrRzhNQUF0aXNkZ0ZKNTU0NHJOK0Y4UlBkR1lET1lwdDA2M1c2dUhFN2RTRkpWQ2NMUCtYYzN0aXV0V1h3Z3hBWkx0OHlMYi9ZdHQwcTFIeTlGTHlYVHFaLzVmRzZtbnlYUm5VMitWRHZlMHZzbDArWk50L3RFbktoM3lqVm5WMWRjVWtiWWpmWE91NjdwZE9PZVdVNS93c1V4RFFtUTNrcU9NYlpvT3NabHBwamNSOFo2V1UrbjlwcFEydTFjd0ZGNXQzL1N6VFFFSzJ5NGRzKzYvakcyYURkWFUxK1M2OW5mSXRYVU8rSzRONnUzeW90LzFGdHN1SGJQdVBOa241a0cvVXFpMWJ0cndyNzZ5bFdaS21UNTgrL1NtZml4UUlkR1lEZVRDTy9tR3RmaUtycU45bHFVbFdNVWsvNlZpcCsvd3V5a0JEdHN1TWJQdXFiWlhta3U4eWl1ZTdmYVh1OExzb0F3bjFkcGxSYi91R2JKY1oyZllWYlpJeUk5K29NV2VkZFZaM2EydnJkYTJ0cmVjTTFNVWVzNkV6RzhqRHZBdE56K1p1L2Q0MStxWGZaYWxGMXVxM203cjBHODB3Tk80cWpHeVhGOW4yMlF3VEpkL2xRNzc5UVJ4bHA2a0FBQ0FBU1VSQlZMMWRYdVRhUDJTN3ZNaTJ6MmlUbEJYNUJnWUd6bW9CQ3RBeTArN2lXdDFoakk0M2ZDbFVOQ3U1c25vd2F2VjVUZ2Z6RjlrdUxiSWRMQzB6N1M1V3VsblNLZVM3ZUZaeWpkSGpQVEY5Z256N2gzcTd0S2kzZzROc2x4YlpEaGJhSktWRnZvR0JoVW9US01DOEM4MUdHOVAzSkwzcWQxbHFnWkdXUkkzK2k0YUgvOGgyYVpIdFlKbDNvZG5ZSGRQM1JiNUx3a2hMdXJ2SnQ5K290MHVMZWpzNHlIWnBrZTFnb1UxU1d1UWJHRmdZbVEwVXpKckkxVHJNU1BjYW85MzhMazNWc2xyblNxZTJYNlJuSmNPQzNvRkF0a3VDYkFjVStTNEo4aDB3NUxva3lIVUFrZTJTSU5zQlJiNUxnbndEQXc0anM0R0NHZHQra1hrbVpuV1NyTjZ5RW44NDgyQWxhNjJXeFJ5ZDFuNlJlWWFHUjVDUTdXS1E3YUJMNXR0S1M4bDNmdUw1ZnB0OEJ3MzFkakdvdDRPTWJCZURiQWNkYlpKaWtHOWc0S0l6R3lqUy9JdlVFVFU2ejBpditWMldLdk9tSzUzWDhZNmU5YnNneUk1c0Y0eHNWNEg1RjZuRHhuUTIrYzdibXpHcmk4aDNNRkZ2RjR4Nk8rRElkc0hJZGhXZ1RWSXc4ZzBNVUhSbUE4VXl4czVmb1lkY3E4OVk2UjIvaTFNbFZsbXJqM2VzMUZ6Tk1LN2ZoVUV2eUhZaHlIYTFNTWEydjZzbnlIZGVWbG1yajg5ZnBmdkpkMEJSYnhlQ2Vyc2FrTzFDa08xcVFadWtFT1FiR01DWU14c29vVU5tMnYwYXBEc2xUWllVa2lSckpUT0FmOU9za2hXTmxWeEpIVkZYWDFod3NWbm9ZN0dRSjdLOU03SmRPdzZaYWZlcmwyNDFVclBJdDZTcytYNDU2dXJUNUx0NlVHL3ZqSHE3TnBEdG5aSHQya0diWkdlMFNRQmtZbVEyVUVJTEx6U3ZSM3YwQ1ZuTnNsYXVOSUFiSHRhN3BMejhtTEc2SmRhalQ5SHdxRDVrT3dYWnJqa0xMelN2UngzeUxhblhmRnVyVDVMdjZrSzluWUo2dTZhUTdSUmt1K2JRSmtsQm13UkFMd1pxdFFpVTFjVGYydUZENjNXT0kvM0VHRFg2WFI1ZkpKYmZNSksxMm02Ti9udWpkTjBiRjVxTnZwWUxSU0hiSXRzMWJFZStqWDVzcENGK2w4Y1hLZm1XMU9sSzN5ZmYxWTE2VzlUYk5ZcHNpMnpYTU5va29rMENvRmQwWmdQbE1zTTZrYkU2eXppNlhGYjdHQk0vRXlKbG1lcGErcGJkcGx4SnZDNXI1Y3JvTGJuNlR0dkR1a3QzbUpoZjVVTUprVzJ5WGN0bVdLZHBuRTV6akg0MTBQTnRyUzVybjZ2L0k5ODFnSHFiZXJ0V2tXMnlYY3RvazlBbUFaQlZEVlY5UURBMS85NU90Q0ZkYktSempOR3VraksvWmE1cU51VjZ4c3RaNjFyOTJYVjAxZndMekw4cldpaFVCTmttMjdVc2tXL0g2UE9TZHBNMElQSnRwUTNXNm1ieVhadW90OGwxclNMYlpMdVcwU1loM3dEUzFVRFZCd1RmeE4vYWhxRU5PamxrOVNzWjdadTJNLzdYMjVycStvVzBHYmZUR2g1V2I3dlNKV3UyNllIbDN6VGJLMWt1VkJiWlJpMmIrRnZiTURTc0UwS09manRROG0yTXZyRnFxLzVCdm1zWDlUWnFGZGxHTGFOTkFnQkoxVlRYQVZWdjRpMTIrTEF0K29HUlBtdU1SaW0rUW5VMXNTbWpBRElhSEs0eFd1MjYrb3ZqNkxKNXpHVTJvSkJ0MUxKRXZoMmpUMHNhclJyTHQ0eldXRmUza2UrQmhYb2J0WXBzbzViUkpnRUFPck9CeXB0aG5hbGpOZFV4K29SamRKYWtmVEx2MHNlcGhCVm5kL3pqbFNYYi9HeFdldE9WL3FLb2J1MVlyUVdhWWR6S2xoS0JRTFpSeTJaWVo4cFlUUW9aZmJiVzhtMnM3bWhmcVRieVBRQlJiNk5Xa1czVU10b2tBQVk0ditzMVlNQ2FOTVBXTis2dWZWMnJUeG1qaTQzM3picWtqTWFIVDZlTjJmaHo3OVFRU205MHJEZFdWN3JTblYwcnRYalJETk5kd1NJaW9NZzJhbGtpMzFiNnFLU3ZWWEcrZis5S3Q1SnZTTlRicUYxa0c3V01OZ21BZ1lyT2JDQUFKdnl2YlJ3OVdPYzUwZ1V5Mmt2U3NHejNzemJiVnMrT0ZaOVR0NlUrdHJmdEdUc1MzNWIzVmpsWWFZdWtKZFpxMWlxanE5KzUwR3pydlZRWTZNZzJhbGtpMzBiNm92SG1yd3gydnEyV1dlbDY4bzIrVUcralZwRnQxRExhSkFBR0VqcXpnUUI1Ny8vYWtYV0RkYVJqZExTc1dvelJWRW03Wkx0dlprT2tGSTBQMDN1TnNObGF0VXRxVjB5UDl4Zzk4dEtYelBvK1hncVFobXlqbHJYTXRMdkVySTV4akk2VzFHU2taZ1VsMzlKOFdjMVRUSTl2czNyc1gxODJhL3Q0S2NBTzFOdW9WV1FidFl3MkNZQ0JnTTVzSUlCYVp0cTY3VkdOYWdocHBKV09NZElwanRFeGtnWlhxZ3pXYW91TUhyTldjOXlvSHU0eFdxdlZXc2VwWHlnRzJVWXRhNWxwNjdvY2pheUxhWlNWam5Ha1ZtTjB2Q3FmN3lldDFmMXVWQTkzMTJtZFdhRzE1QnVGb3Q1R3JTTGJxR1cwU1FEVU1qcXpnV3B4dXcwMXJWYXpDV21hTVRyT1NQdEpxck5TV0ZLZHBEb2poYXpreE0vdWNxejM1YmhqSmRkNFg2YTcxcHN1emJWU1RGS1ByS0xHcUVkU2o3VmFLcXNIb2xaekZ6eWlGM1NIaWZuNGlqRlFrRzNVc25pK0ZkSUpqdEdKUnRyUGVya3VhYjZOTkxmSDFRUGtHeFZCdlkxYVJiWlJ5MmlUQUtnUmRHWURWV3JDN2JaeDVFYU5Dc1UweWpVYTZWaU5rdFZ3R2RVN1J2VXg2LzJVMXpEcGNhMjZRMGJkcmxXM3JMcGx0TWxZcmJOR2EyTWhyVjNqYWgzemxTRUkrc3YyMEhwTkdEbElrMlRrYk92UnlsVmJ0WWhzbzFwTXVOMDJqbHFya1k3UmJxN1JTTWRvcEdMYVJmSDYya29OZmRYZDF0Rm14OVZhYTdTMko2WjE2OEphUzc3aE4rcHQxQ3JhMjZobHViUkp4ZzdXQVlQck5VRlc3b1llL1h2VGRpMmxUUUxBYjNSbUF3Q3F5Z1gzMkMvSWFKWWtXV25XdGFlYmMvd3VFd0NnZDlUYkFGQ2RMcmpYL2xyUzF5WEpXbjM5MmpQTWIzd3VFZ0RJOGJzQUFBQUFBQUFBQUFEMGg4NXNBQUFBQUFBQUFFRGcwWmtOQUFBQUFBQUFBQWc4T3JNQkFBQUFBQUFBQUlGSFp6WUFBQUFBQUFBQUlQRG96QVlBQUFBQUFBQUFCQjZkMlFBQUFBQUFBQUNBd0tNekd3QUFBQUFBQUFBUWVIUm1Bd0FBQUFBQUFBQUNqODVzQUFBQUFBQUFBRURnMFprTkFBQUFBQUFBQUFnOE9yTUJBQUFBQUFBQUFJRkhaellBQUFBQUFBQUFJUERDZmhjQUFJQjh4S1RGampSTGtxejBwTi9sQVFEMGpYb2JBS3FUS3oxdmt2WDNJci9MQXdBQUFBQUFBQUFBQUFBQUFBQUFBQUFBQUFBQUFBQUFBQUFBQUFBQUFBQUFBQUFBQUFBQUFBQUFBQURJZ2ZHN0FBQUE1T09DKysxKzZ0R0hKQ2ttTGI3K0RQT1UzMlVDQVBTT2Voc0FxdFA1OTlyM0c2dEprdVNHOVB4MXA1cFgvQzRUQUlUOUxnQUFBSG5wMFlka05FdVNIR21XSkRwRkFDRElxTGNCb0NvWjZkTXkrcm9rbVppK0xvbk9iQUMrYy93dUFBQUFBQUFBQUFBQS9hRXpHd0FBQUFBQUFBQVFlSFJtQXdBQUFBQUFBQUFDajg1c0FBQUFBQUFBQUVEZzBaa05BQUFBQUFBQUFBZzhPck1CQUFBQUFBQUFBSUZIWnpZQUFBQUFBQUFBSVBEb3pBWUFBQUFBQUFBQUJCNmQyUUFBQUFBQUFBQ0F3S016R3dBQUFBQUFBQUFRZUhSbUF3QUFBQUFBQUFBQ2o4NXNBQUFBQUFBQUFFRGcwWmtOQUFBQUFBQUFBQWk4c044RkFBQWdIekZwc1NQTmtpUXJQZWwzZVFBQWZhUGVCb0RxNUVyUG0yVDl2Y2p2OGdBQUFBQUFBQUFBQUFBQUFBQUFBQUFBQUFBQUFBQUFBQUFBQUFBQUFBQUFBQUFBQUFBQUFBQUFBQUFBY21EOExnQUFBUGs0NTI2N1o4aFJzeVJacTJYWG4ySGEvUzRUQUtCMzFOc0FVSjIrK0E5N2lIRzFueVM1amw2NjRWVHpodDlsQWdESDd3SUFBSkNQT3FQakhPbHVSN3JiTWZxcTMrVUJBUFNOZWhzQXFsUEkxUmNUOVhjb3B0UDhMZzhBU0hSbUF3QUFBQUFBQUFDcUFKM1pBQUFBQUFBQUFJREFvek1iQUFBQUFBQUFBQkI0ZEdZREFBQUFBQUFBQUFLUHptd0FBQUFBQUFBQVFPRFJtUTBBQUFBQUFBQUFDRHc2c3dFQUFBQUFBQUFBZ1Vkbk5nQUFBQUFBQUFBZzhPak1CZ0FBQUFBQUFBQUVIcDNaQUFBQUFBQUFBSURBb3pNYkFBQUFBQUFBQUJCNGRHWURBQUFBQUFBQUFBS1B6bXdBQUFBQUFBQUFRT0NGL1M0QUFBQjVXaWJwN3ZqMU5qOExBZ0RJQ2ZVMkFGUWhhL1dTTWZINjIraDFuNHNEQUFBQUFBQUFBQUFBQUFBQUFBQUFBQUNBa2pCK0Z3QUFnR0pjY0svOW02UVBGL0pZYS9YMWE4OHd2OW5wbUgrM1A1RFZqQUtMZE9VMXA1dHY3SFRNZSt3WFpEU3JrQU5hNmRGclR6ZkhGbGdlQUFnVTZtMEFxRTduMzJQWEc2TVJoVHoybXROTjF2Nm5DKzYxdHREeVZQS1lBSUtEQlNBQkFBQUFBQUFBQUlGSFp6WUFBQUFBQUFBQUFBQUFBQUFBQUFBQUFBQUFBQUFBQUFCUTg1allIZ0NBS25EK1BmWUtTUmRMa2h4ZGV1MXA1bXAvU3dRQTZBdjFOZ0JVbi9QdXRaOHlWbitRSkJuOStkclR6U1UrRndsQWhyRGZCUUFBQVAwelJvMlN0M3E4ZGRYZ2MzRUFBUDJnM2dhQTZ1TlkxY3ZFNjI1cHNOL2xBYkF6Rm9BRUFBQUFBQUFBQUFRZW5ka0FBQUFBQUFBQWdNQ2pNeHNBQUFBQUFBQUFFSGgwWmdNQUFBQUFBQUFBQW8vT2JBQUFBQUFBQUFCQTROR1pEUUFBQUFBQUFBQUlQRHF6QVFBQUFBQUFBQUNCUjJjMkFBQUFBQUFBQUNEdzZNd0dBQUFBQUFBQUFBUWVuZGtBQUFBQUFBQUFnTUNqTXhzQUFBQUFBQUFBRUhoMFpnTUFBQUFBQUFBQUFvL09iQUFBQUFBQUFBQkE0SVg5TGdBQUFPaGY5ekJkV2gvVkRFbmFzRjdiL1M0UEFLQnYxTnNBVUlYMjBKKzFYbmRMMG9iMTZ2YTdPQUFBQUFBQUFBQUFBQUFBQUFBQUFBQUFBQUFBQUFBQUFBQUFBQUFBQUFBQUFBQUFBQUFBQUFBQUFBQ1FOK04zQVFBQVFQL092OGRlSWVsaVNaS2pTNjg5elZ6dGI0a0FBSDJoM2dhQTZuUGV2ZlpUeHVvUGtpU2pQMTk3dXJuRTV5SUJ5QkQydXdBQUFLQi94cWhSMGdoSnNxNGFmQzRPQUtBZjFOc0FVSDBjcTNxWmVOMHREZmE3UEFCMjV2aGRBQUFBQUFBQUFBQUEra05uTmdBQUFBQUFBQUFnOE9qTUJnQUFBQUFBQUFBRUhwM1pBQUFBQUFBQUFJREFvek1iQUFBQUFBQUFBQkI0ZEdZREFBQUFBQUFBQUFLUHptd0FBQUFBQUFBQVFPRFJtUTBBQUFBQUFBQUFDRHc2c3dFQUFBQUFBQUFBZ1Vkbk5nQUFBQUFBQUFBZzhPak1CZ0FBQUFBQUFBQUVIcDNaQUFBQUFBQUFBSURBQy90ZEFBQUFrSFRCVEZ2bjdxNEpUbXluTDV4M3NjbnJ1MTN3Tjd0ZjJ0NlFldjQ5VE84OGVxeUpscitVQUlBRTZtMEFxRDR6Wmxqbm5ja2FLMGVEVTdlN2pzYVlaT1U5TExQdWRrTnkyMWRvK2J3TFRVK0ZpZ29nQTUzWkFBQUV5QXFwYnB6VmJJVTBQSFc3bFlZbHJodWpyeXFrODlJZWFQVEsza3MxWFJLZElnQlFRZFRiQUZCOS9yNjdRcEd3L3RzeCtranFkdU9xVVNaKzNXcTZRam9pYmIvVnBuMTNWZE04aWM1c3dDZE1Nd0lBUUlEOC9VS3p6VGlhSzJsYzZzVklRNHlVYUZzUHo5d3Y2Y2xaNTVoT1A4b01BQU1aOVRZQVZKOTVGNW9leDZoTm1YVzMwUzQ3Nm02anhwMzJPNXA3eDFsbXUwL0ZCaUE2c3dFQUNKeW9ORFAxdHUzbGtzcnQwYTJWS1IwQUlCUDFOZ0JVbjFoSUQyWnU2Ni91enF6dkFWUWVuZGtBQUFUTURhZHFnYlhxeVBYKzF1cUo2ejZpZjVXelRBQ0EzbEZ2QTBEMXVmNFVMWlAwUU00UHNIcnhobE8xb0h3bEFwQUxPck1CQUFnYVk2dzFtcjNqdHBXTTlVNTNOSXBmVHhrbVlvMXVrVEdaQTBjQUFKVkN2UTBBVmNoWTYrcnF4QzJyZnVwdTZSN3Fic0IvZEdZREFCQkFSbnBjMHFiNDlWNVpxeFhSV0I0alNnQUFaVUc5RFFEVlova3kzVyt0VmtoOTE5MlMxc2U4OVJFQStJek9iQUFBZ2lpcTF5VXRsaVJydk1zT0tTdUtTWnBYMzZQMWxTMGNBR0FuMU5zQVVIWCsrVlhUWlV5eWs3cTN1dHRLYjRTMzYrM0tsZzVBTm5SbUF3QVFRRDBidFV6U0lodHZVNXZzSzlIRWpORXo2NlV0L3BRU0FKQkF2UTBBMWNtNGV0QktNU21sN2xieVo3eGVmMlc5dE5LZkVnSklSV2MyQUFBQk5Pc2MweWxYajhtcVIwb1o1WmMrdW0rMVlucnhqck5NektkaUFnRGlxTGNCb0RyWm1CWWFlYU91MDg2c1NmeTA2cEdyeCs0NHkzVDdVMElBcWVqTUJnQWdvS0pHOXh1anpoMGIwa2YzeVVyTFlqMTZzZklsQXdCa1E3ME5BTlVuR3RacmtsN2JzU0dqN2paR25WR2oreXRlTUFCWjBaa05BRUJBM1hDR2VVZlNZMUo4WUVqbUhLelNVOWVmWmRaVnZtUUFnR3lvdHdHZyt0eHdodGtzbzZlbFh1dnV4K0wxTzRBQW9ETWJBSUFBTXpIOXByZDlia3kzVmJJc0FJRCtVVzhEUVBXSnVmcGJiL3Y2cXRjQlZCNmQyUUFBQk5pNkhqMXFwVGVsOUdsWHJkWGlUVDJhNTEvSkFBRFpVRzhEUVBYWnMxM3pKUzJTTXBjNjBGdnJldlNvUDZVQ2tBMmQyUUFBQk5nZFo1bVlzZnBINW5iajZGWVdFQU9BNEtIZUJvRHFNMk9HY2VYcXVzenQxdXBCNm00Z1dPak1CZ0FnNEl5ak9aSzZkbXl3Mmk2cnUvMHJFUUNnTDlUYkFGQjl1dXQwcTVXMkpXNWJxMjVKRC90WUpBQlowSmtOQUVEQXVUMTZWVmIvM25IYnFLTXo2cDNDRGdBSUh1cHRBS2crczA0eEt5VTluN0pwcVZ5OTdGZDVBR1JIWnpZQUFBRzNJYXEzclBTQ2xheXNYTWZvb1dXN2FxUGY1UUlBWkVlOURRRFZ5UnJkTHl0WGtveWorUnQ2dE5qdk1nRklSMmMyQUFBQmQ4ZFpacnN4ZXQ1WVJhM1JocGpVOXVpeEp1cDN1UUFBMlZGdkEwQ1ZjdFZoalZaTGt1dnF1VHZPTWx2OExoS0FkSFJtQXdCUUJicU5IcGJVWll5V21aQmU5THM4QUlDK1VXOERRUFdKaHZXU2tWNlRKTVYwdjgvRkFaQUZuZGtBQUZTQldhZVoxNnhSaDdXYWQ5MTBzOXp2OGdBQStrYTlEUURWSno1djlvdldhc0YxWjVwWC9DNFBnSjJGL1M0QUFBRElqWFYxZzJ1MDF1OXlBQUJ5UTcwTkFOWEh1cG90bzFmOUxnZUE3T2pNQmdDZ1NuUnQwdTJkZzd3RmFRQUF3VWU5RFFEVnAyZTlIdHM2UkUvNVhRNEFBQUFBQUFBQUFBQUFBQUFBQUFBQUFBQUFBQUFBQUFBQUFBYW9rTjhGQUFBRVQwdExTOTN1dSs5K3pPalJvOTlkdFdwVlQyLzNpMFFpZTQwZE8zYnloQWtUNmxhc1dMRStuK2VZTkduUzBOV3JWL2Q2N0h5MHRMUzhaOHlZTVJOV3JWcTFPbVhiNEhIanhvMWZ1WExseGdLT3Q5dllzV09QRFlmRHl6ZHQyaFROc3I5dTNMaHhueGc1Y3VTYTFhdFhieW0wM0FjZWVPQ3dQZmZjODlNclY2NmNYK2d4c2dnMU56ZC9lL3o0OFd0WHJGaXhKcDhIOHI1WDVuMEh5b0hmWCtwdDNuZnFiVlNueVpNblR4NC9mdnd1SzFldVhOZkgzWnltcHFZUGpoMDdkcThKRXlhc1dMRmlSVjV6OFUrY09ISDR1blhydW9vc3FpU3B1Ym41eU9IRGg2OWZ1M1p0ZDJKYlUxUFQvaXRYcnR3azViOUdRQ1FTT1g3czJMRjFxMWF0eXJwWWJsTlQwd2QzMzMzM0NTdFhybHhaeVBGVHluM1ltREZqeHE5YXRlcnRRbytSS1JLSlRCby9mdnc1SzFhc3lIdCtiZDczeXJ6dnFFMk8zd1VBQUFSUFQwOVBzNlM1anVPYzBOdDlwa3laTXNZWTgwd29GSHJDV3Z1ZGZJN2YzTng4OEtCQmcxNk9SQ0ozVDV3NHNhSFk4bHBydnhrS2hSWkdJcEhqRTl0aXNkakhKUzJKUkNJZnpmZDRydXQreW5HY2Y0d1pNK2JjWHA3dmVHUE1ueHNhR2k0dG90Z2FNbVRJYngzSHViR3BxZWtMeFJ3bjFkU3BVMXNrL2RoYWU5OUJCeDAwS3AvSDhyNVg1bjBIeW9IZlgrcnQzdTdEKzA2OWpXQUxoOE0vTjhiYzN0ZDlJcEhJOXgzSGVUSVVDajNZMDlNeklaL2pOemMzLzN6NDhPSExJNUZJci9WRXJscGFXbmFUOVBDUUlVUHVUOTN1T003czV1Ym1lUVVjTWlUcHo2RlE2TkdXbHBhNmJIZHdIT2QvalRHUFQ1a3laV1FCeDVja1RaNDhlVjlKVHpxT2MvT2tTWlBxQ3oxT0ZqK1I5TFBtNXVadjVQdEEzdmZ5disrb1hYUm1Bd0IyRWdxRmpwQVVrL1JZdHYwdExTMTE0WEQ0VmtsRHJiVTNTYm9nRW9sOE10Zmp0N1cxdldxdHZjTVljL3J3NGNPdks3SzR4bHI3TVd2dDIrM3Q3WThrTmpxTzh3Vmp6T1p0MjdZOWtQY0JqZm1NcEUyZG5aMS82dVV1WjBwU0xCYnJiWCt1ei9NRFNaM0dtSisxdExUc1VzeXhFdWJQbi8rOHBHOUwybmZ3NE1GNWxZLzN2VEx2TzFBTy9QNVNiMmZiei90T3ZZM0FNNUlPa3pTM3R6czBOVFdkYUl5NXpGcDdwN1YyWXlnVSt1dUVDUk1hYzMwQ2ErMHNhKzBtU1hjM056ZFBLYWF3MXRvekpZVWwzWnpZRm9sRWpwSzByN1gycm55UDE5emNmS0l4Wm95MTl1cDU4K2J0ZEFiSTFLbFQ5N0RXSG1xdC9lZUNCUXZlTGJUY0w3MzAwaHVTWmhwakRxaXZyLzlXb2NmSkZJMUd6N2JXTHBYMDgwZ2tjbmdlRCtWOXI4RDdqdHBsL0M0QUFDQTRwazZkR2dtRlFnMlNmbWl0M2RjWTg3bkV2dTd1N2lVTEZ5NWNKY2xwYm02K1ZkNEh4TlBhMnRvZWlFUWlEMGo2a0RIbTQyMXRiWC9QOWZtYW01dXZrWFMrNjdybmRIUjB6Q3FrekpGSTVHaGp6S091Ni82NG82UGorNUozMmw1ZFhkMENhKzBmdTdxNitoeUYxdGpZNk02Yk4yL2JwRW1UNnV2cjZ3ZGJhdzhJaFVMUFNicldkZDBkajkyeVpjdjJ4WXNYZDAyWU1LRng5T2pSNzBoYWI2MDlMdHN4MTZ4WnMycjU4dVhiY3l6L1Q0MHh4MGc2cDYydDdaWCs3dC9TMGpJNEZvdDlxYi83T1k3elhXdnRNOWJheC91NDIyc2RIUjMzOEw1WC9uMEhTb1hmWCtwdDNuZnFiVlNmU0NReTJoaXpuK3U2ZXpxT2M3dTE5aitOTVlrdnBYcmEydHJtU2Q3VUdOYmFCNDB4THhoanBsbHJqN1RXUGlqcFljZHh6cGczYjk2MlhKNnZwYVhsSUd2dDg1TGVXYmR1WGRQU3BVczdDeXozSThhWVE0MHg0K2ZObTdjeHZ1MHVZOHhwUFQwOUI4VmlzVDQ3SGhjdFd0UXBLVHB4NHNUaFE0Y09kUnpIdVVIU2FkRm85QkRIY1ZaSlVpZ1Vzb2xqTnpVMVhlbzR6aFhXMnE5WmErL05QRjRvRk9xYU4yL2VpaHpMUHRvWU05OWFlM1Y3ZS92LzVQaVlFNnkxVFgzZHh4alRMS2xWMHBYVzJsN2ZEMlBNbitJL2VkOHIrTDZqTnRHWkRRRFlJUktKTERYRzdOWEw3cSs4Kys2NzE0OFpNK1pQa2o1aXJmMThlM3Y3clpKMDBFRUhqUm84ZVBERGtnNlc5SlcydHJhWnVUemZ4SWtURzRZTkd6WlAwbmhKQjdhM3Q2L3U3ekZaeW55SE1lYkQzZDNkK3k1Y3VQQ3QrTGFiVWovWTk4VmF1NnE5dlgxY2MzUHpseVg5cm8vN1hkcmUzdjdUNXVibXp5cGxWRUl2V3JkdDIvWmlZMlBqbS8wOXZ6SEdzZGIyT3crY01XWldXMXZibHlkTm1qUnUwS0JCSldtOFdXdnZhVzl2L3pEdmUrbmU5N2EydGprNXZ3aWdCUGo5cGQ3T2d2ZWRlaHNCMTlUVWRMYmpPRGYyc250dFcxdmJicEZJNUhoanpGM1cycGNkeDVtZTZPaHJibTYrd0ZwN3RhUm5ZN0hZV1FzV0xGaWU0M04reG5HY1cxSy9VTXJIMUtsVDN4c0toUlphYTJlMnQ3ZGZGRC9tL3NhWWZ4bGpjanJyMzFwN2NYdDcrOVhOemMxckpHV2RWc2xhMjlYZTNqNUlrb2xFSXY4MnhrenM0NURQdHJXMUhSNkpSSDRsNmNMK250OFlFN0xXeG5JbzZnSHQ3ZTN2UkNLUnE0MHgvUjQzRjY3clJpUTE4YjZYN24zUDk3V2dkb1Q5TGdBQUlGRGVINHZGRGdtRlFnOUwrbWhuWitmVGlSMk5qWTBqUm84ZS9haWtRNjIxdjNKZDk2MnBVNmQrS0xIZmRkM0xqREUzR21PdWprUWlKMGVqMFcvR1QrbnIxZUxGaTd1YW1wcCs0ampPTGRiYUgwbTZLSi9DVHBreVpZSXg1c09TL3BiNFlEeGx5cFJESkgzR1d2dVFNYWEveFZpK2JJenBUdDFnclowcEtiVnhPTVlZODVXVTI5KzAxbTR3eHZ4MzVzR3N0U2NaWTA2THhXTGQ5ZlgxbmNhWVdTbjdkalhHZkZyU3M1TFM1cFl6WnFmdmxpK1N0RnJTanRQMlhOZDlPdlVPMXRyZmRuVjFmYStmMTllcmhvYUcxRVhHZU45TDlMN244enFBRXVIM2wzcWI5OTFEdlkycXNXYk5tcjhNSHo1OGRrTkR3L1dTZHUzcTZqb3pzUzhjRHJ2TnpjMlh5QnZwdTlJWTh6L1JhSFR5MUtsVEpVbXhXR3hSS0JUNms2U3pRNkhRZ3FhbXBtOTJkSFRjTEcvS29WNTFkSFQ4WHlRU21XR00rWSttcHFick9qbzZsdVpUWnNkeEVyOWZ2MDNaZHJtMU5tcXQvWmt4cHRjditheTFoeGhqUGlxcE8yWGJhNUp1eXJqckp5Vk5sS1NtcHFiVGpURVRyYlYvTnNZOGsrV3dWMXBydStQSGV0WnhuQjN6K2x0cnB4bGo5cEYwZGVhRE11cnZGa21IV1d2dk5jYThsZGpvdW03YXlPZnU3dTV4cnV0dTdlMzE5YVdob2VHYnhwZ2ZTcnp2OFcwbGU5OHhjTkdaRFFEWW9iMjlmWFZ6Yy9Na1NkczJiZHAwMytMRmk3c2txYm01K2JQVzJ0L0xXMnZoYm1QTXQwS2gwRTd6elZsckg3UFd2bWFNT2ErdXJ1NlVTQ1R5cWZiMjlqdjdlazVqekFmaVA3L1kxTlQwcTQ2T2p0ZHlMVzg0SFA0UFNXRnJiVnRpV3lnVStvVXhwanNXaTUwOWYvNzhYbGNyYjI1dW5taXR2VXpTclJubG1kWFcxdlpzNHZhVUtWTU9DWWZEWDVHa3BxYW02WklpeHBnZnRyVzFYWlY1ekVna01rTFNhY2FZcnZuejUyK1Y5T1hFdmttVEp0VVBHalRvdzVMZWJHdHIrM0xtWXhPbVRwMTZRQ2dVdXNSYWUzZDdlM3V2OTVQVXMyalJvaTE5N085VEpCTFpjWjMzdlhUdmU2NnZBU2dWZm4rcHQzbmZQZFRicUNieDZXMDZJNUhJK3lYOWJ0R2lSU3NsYjhIV2VJZGxxN1gyNzhhWW95VE5Eb1ZDT3gzRFdudXBwRXNjeDdteHVibjV5MjF0YlI5UUh4MmJMUzB0dTdtdXUyOThOTzBNU1dmbld0NUlKRExlR1BQNStPalpSZEtPcVRBK0x1bjM3ZTN0bC9YMStPYm01bHNrUmJ1NnVuWXNJR2lNZWFPdHJlM3lqT2RwVXJ4VDB4anpYNUkyT283enBjVG81SXhqWGltcFM1STZPanJ1a0hSSHlyN3ZTYnJjR0hQVnZIbnovdFhINi9xek1lYXdycTZ1Q3hQdlFUYi96OTZkaDhsVmxQc0QvNzUxZXJZc3c1cEpDSU1zRGlRT21lNVQxWUlyL0dRUlVCWlpoSWdnSURzSWVHVVRBVFVvc25rUkxxQmhreldDS0NyN29vaGNoQXZJN1ZPbk84bmNCRVpCQ1dTWkpPQWttVXhQVDlmNys2TzdoMDVQZDAvUEpJR0V2Si9ubVNmVDUxVFZxWjZYS2s1WDE2bHl6cTBhYmYrdHRSNGNlSlc0cjl1NGkwMlhER1lMSVlSWUF6Ti9FY0R6emMzTmgycXR6N1BXN3A0L3RjbzVkMkFtazVsYlgxOC9wbHhlNTF3bWxVcXQ4bjMvRDBUMDNlN3U3c2RydU9SQnpMd2N3T1pFZENtQTQydXBwOVo2ZTJZK28zaDJoZGI2YUNJNmdKbXZMZjVnckxVK2ozTHJneFkyeWdJem4wUzV6TGZWY2owaThnQmN3OHpMbWZuNkttbWdsQnB5ZzlYWjJkbHZqSG1CbWZkQ2Jwa3ZybERHbnZuNlBWdnV2T2Q1YVFCUE0vTzhxVk9uYnRYVTFQUzlXdXBma00xbWIwdWxVdk1CL0JIQTRLQ0N4TDI4dFkyN0VCOEVhYi9sU2I4dGNaZCtXMnpJZk4rUEVkR0VnWUdCUHhwai9zck10eW1sSG1UbXlRQitZYTA5cDYydGJleTRjZVBLTHVVUWh1R0tlRHcrMHpsM0kzS2J3RmFkb1p2TlpnOVVTaWtBUzRub1dHUE01VUVRZE5WU1Y4cHRmdHVFL0NCaVBCNnZZK2JiQUt4U1NsMVJTQmVQeHpkajVxY0IzRmxZeHNqMy9jMlJXN3YvMFdvRHhzWHlmY1R1elB6RElBaUdER2ptZVpXK2tHTG1aNGtJMld4MmJ3QVZCN01CN01ITW5WWHFOUmZBMDcyOXZRTmE2Nk9SbThsZHEzOWFhMjkwenYzRDg3eW5zOWxzRHlCeHIyWnQ0eTQySFRLWUxZUVFZbEQrQm1VdkFEL01QMTY5Q3dBRVFUQ3JvNlBqOGRtelo3K2JUenJjbzEwWnBkUTNodHRVeVJpekI0QWRtZmxHQU5zUTBkYzdPam91Rys1eFp3QWdvcDhBcUM4NTFnemdyZDdlM3N0S2p1OEk0Rk40ZjY4SUFuQXNNLy9OV3BzYTdsb0F3TXdOelB5UVV1b3RJdG9hUUErQU5SNnJjODdWS2FXUXlXVEsvbjJZK1E5RXRKL1dlbTlyYmRuZHk1VlNYMkhtL3I2K3ZyS0RJdmtZSEFBQUhSMGR6SDJqQmdBQUlBQkpSRUZVTzZHR1I3M3pIOW9iQVNBU2lUd0RZTDYxOXBEQ2VZbDdaZXNpN2tLc1Q5SitLNU4rRzRERVhmcHRzY0dpM01aK3kxT3AxS3RhNjUySmFNdEVJdEhiMGRIeGhVSWI3dXJxNnFsV1JpYVQyVElTaWR3VkJFSFovcWVZVXVvNDVBWStwK2VYOTdrWXdJbkQ1Y3R2SXJoR091ZmM1Z0FHQU13bzJZaXZEc0NubkhQUEZCMDdFa0JUZmhDMEpzejhMd0FQOS9iMlhoZVB4eitlU0NUK1hwSWtrazlYdGcxYmEvK210WDVIS1hVMGdGK1VTMk9NaVFOb1plWnJLOVhEV25zajhtdjBiN0hGRnZzZ3R4ekdjSnJ5czZCZkFYQmpNcG44RFlEZkZFNUszQ3RiMjdpTFRVZE5pN1VMSVlUWU5Eam45Z1RRN0p3Yk1rTXJFb2xNTjhadzhZL1dlaEdRdXhuMGZYOXdwaGtSUGNyTWg1U1dVWXFaVDhyLyt3Q0Fxd0ZFNnVycUxob3VYeXdXMncrNWRUYkQ0dU5CRU56UzA5TXpiZjc4K1N1R3UzUW1rL2tzRVowNTNMV0s5SVpoZUdrbWsva2ZBQ2xqek5WbDB0UUJsV2Q2cGRQcFdjaDlxRDZuM1BuODdMVXZBM2h3M3J4NXk0YXIwT3pacy85aHJSMVg3WWVaajJMbXQ1QzdpZjE1VDAvUC81U1dJM0d2YXEzakxzVDZKTzIzS3VtM0plN1NiNHNORmhFZEJPQXBsSHpaTW52MjdIZTExb3ZLdE9QVEFjQVljMEUwR3YwVUFIaWVOeDFGQTZXVlJLUFJIWmw1TDJiK1N4QUV6eExSRXdDTzFWcFgya2gyc0pyT3VkdVIrMkpwVHVHZ3RiWmJLZlU1YSsxL0RYZnRNQXp2Y000ZFpLMnRlYlBWTUF4ZnROWWVPbmJzMkpuTS9MTHYrenNVbjI5dGJhM0wvMXFwRFdjQjNBTGc4OUZvMUpSTHdNeG5NRE03NTI2dHBVN1cycE9yOWQzOS9mMGZJNks3aVlpWitUVm1McnZab3NTOWFwNjFqYnZZUk1qTWJDR0VFSU9JNkRCbWZodEFob2kyQXFCODM5OWhZR0NnOEtqdi8rVS90RU1wZFF5QXM0SGM3dHhLcWZNQVhGbnJ0YVpObTdZZGdLTUJ6QTdEOEVVQTBGby9RMFFuR0dPdXFmVDRXM3Q3K3ppbDFLM012TW81ZDI1Kzg2dEJYVjFkUGZsMU0wOEdjRk5wT2UzdDdlUHE2K3N2QXZCcUVBUVBsN25FYWI3dkgxUjRvWlNhVUh4eTl1elpjNHd4Zndad3Z0WjZ0clcyZUFPVHFoK09PenM3Vi9xKy8wc2krcmJ2Kzd1RllmaHFTWkx6aVVobHM5bVo1ZktQaERHbURjQjF5RDBXL3FKejdxZ3dETU55YVNYdUFOWmozSVZZbjZUOUFwQitXK0lPNmJmRnhpVWFqYll3ODJlWitXSGY5M2NnSW8rWnQvUjlmNGZWcTFjWHZoZzd6VG4zUndCUVNnMzJQY3o4N1Vna3NocTVtYjgxOFR6dnd2eHlQVE1Cd0RsM3BWTHF3UHd5RWhWbjZXcXR6eUtpenpIekRmbStadWZDdVVRaTBRc0F4cGdmTXZOYjF0bzdTdlA3dnY4RnBkUnhRUkNjaEtGTE5lM3MrLzRhYXljVDBhN003eWRqNXA4VDBYU2wxQ1B0N2UyZkxheGIzZGpZV0pkUFg3RU5wOVBwV3hzYkd5L3lQRzhHZ0RXK3RKczJiZHAyUkhRME16K2JUQ1pmcTFSR2paVFcrbFFpdXB5Wkc1bjUrLzM5L2RkMmRuWU9tVDBzY1Fld251TXVOZzB5TTFzSUljUWdabTRsb20yVlVtOEF1QnpBZUtYVUczVjFkWVVicWY0d0ROOE13L0JOWmg1MkJsbzFkWFYxRnhOUmZmRjZsc3c4QTBBZE0xOVZLVjk5ZlgyRWlDWXk4NFdlNTcxVkxrMStBNmh2WjdQWmhqS24rNG5vQktYVWovSCtZOHpGcGhQUmZ4UitBSHlqNUR5bjArbmpBZndMd0syKzcvdUZFNFZkMURPWlRGK2wrbWN5bWN1SmFMbFM2bllVZmFsc2pJa1QwUmtBSGtzbWt5OVV5bDhMclhXTW1lY3c4MjdPdVJPc3RYdFVHaEFCSk81NTZ6WHVRcXd2MG40QlNMOHRjWmQrVzJ4a2xGS1RpVWdwcFg2YWI4ZGJFOUgzbFZKdmpCa3o1aGdBY000dEtXckhWZGRGcmlZZWozOE13RGVaK1kzQ0YwTmhHTDdJek04dzgvSEdtR2lWN05zQytIdHZiMi9aV2NiUmFMUVZ3UGVKNklBSzczTlhBTi9VV2g5UjV2VDJ4VzA0MzQ1M0xrNWdyWDJKbVM4QzBOSFkySGg3NGZqNDhlTWJBSUNaSzdiaHpzN09SY3g4RlJFZEhJdkZqaW8rVjFkWGQyTis0SGxFZXhpVVk0eTVqNGhtTXZOem1Vem1FMkVZWGxsdUlCdVF1T2V0MTdpTFRZUE16QlpDQ0RHSWlMNlh6V2IvRXdBOHovc0tNNS91blBzU2dINmxsQUhRWVl4NUw1KzhucG1ycnVkV2llLzdQaEdkd3N5dkY4K1VDc1B3UldQTVkwUjBoREZtL3lBSWhqeVdGb2JoZTFyclU4TXd2RGMvaTIwTmJXMXR6Y3g4REJIOUpabE16aTA5bjkvUTY3OEFYT1A3L2lGaEdKYk85dHJiV3Z0eTRVVisxdGpzNGdSejU4NWRIb3ZGVGxCSy9abUlIbWh2YjQ5M2RuYXVaT1o2SWtJa0VxazRXMkR1M0xuTHRkWVhFZEh0V3V1ZldXdlA4WDEvYzJhK200Z3lBd01EWlI5bEw5QmFud0ZnczJwcGlHZ25BQTNNL0FvUmJhTzEvbTZWdEU4QWtMaXY1N2dMc2I1SXZ3MUErbTJKTzZUZkZoc1g1OXpyekx4SDRiVlM2bUVBczV4enY4MWtNbDBORFEwemxGSy9Nc1prQUlDWm05ZmlXdGNSVVVQK1M2akJ3VkZtdnBpSVhtSG1tUUEranpLYjNEcm43Z0R3Ky9uejU2OHdadWhxSFo3bm5RYkFZK2FieWwxN3laSWxkN1MwdE13QWNBbUFCMHRPUDJPdFhXTXdWR3Y5SUlDRGlvOVphMzltakRrUXdIUmp6TE5CRU56cW5LdjNQRy9ZR2JvclZxeTRldno0OGQvd1BPL25zVmdzVENhVHIvbStmd29SZllXWmJ5bnp0TTJnam82T2prZ2tjbUMxOGdHQW1YY25vbDRBLzF0WFYzZU0xcnBTdWg3bjNOMFM5L1VmZC9IUko0UFpRZ2doQmdWQjhIK0YzN1hXMDRnb1c1aHRwclUyQVA0TzREZ0FjTTRkUmtUSGovUWE3ZTN0OVVSMEczSTNRQmNndDRuSW9HdzJlNTVTYWo4QXQ4VGo4Vmdpa1JpeWs3VzE5dDVLNVk4ZlAvNTRJaG9Mb096TkZRRDA5UFRjMHR6Y2ZBbmxOa0FwOStqeXNKTEo1RiswMWpjRCtISWtFdGtCd0J3aWFnS0FsU3RYVnQxSXkxcjdTNjMxdmtSMHRqRm1HVFB2blgrODdxUlVLdlhHTUpmK0xoRU50ODRkQUlDSURrSEpZNVdsbkhOTHd6QWNuUEVnY2E5dWJlSXV4UG9nL1hidHBOOGVHWW03RU90UEtwVmFCV0R3aVE2dGRZYUkzaWhxeHdCd0dZRG44MG1Hckk5ZkMyUE00UUFPQjVDdzFzNHFQaGVHNGF0YTYzdUk2SGpmOTg4SnczRElPc2pWbHVESTl4RW5BNWh0clgyK1hKb0ZDeGFzYm1scHVZbUlabWl0djJTdGZYSVViNE1IQmdaTzhqd3Z4Y3hUQWNEenZDWUFZT2FxYmJpcnF5c2RqVWFuUnlLUnZ5cWxudlo5L3dxbDFFd0FjMWFzV0hGaHRieWU1OFdKcU9ZbG1XcEkrM1lxbGZvRkpPNjFHblhjeFVlZkxETWloQkNpcW5nOFBrWnJIY3QvOE9zTmd1RGxJQWhlSnFMaFByeVgxZERROEo5RTlFbG1mckRNTEt2Q3pkTTFSTFI5ZnVPUmtZZ0FPSStaLzFsaGZVMEFnenVFMzBwRXUydXQ5eHpoTlFhbDAra0xWNnhZRVUybFVvV05VY1l5TTNkMWRRMDdXNkM3dS90RUFBR0FHVVMwSnpOZldXN051VkpLcWZhK3ZyN3gxWDRLNjZReTgzbkRwUTNEOEs1eTE1RzRWN1kyY1JmaWd5RHR0ekxwdDJzbmNSZmlBMGZSYUxUVjkvMmRBY0E1OTFxaEhRUElqTFN3am82T25RRGNBV0RBT1hjeVNqWWNCSUJzTm5zaGdHVkVkTFV4Smo2Uzh1dnI2NDhITU1rNWQwTzFkTDI5dlRjQjZDT2lDMFpTZnJIOGw0WlR3akE4RndDWWVXeisxTENEbXFsVUtnQndJaEh0b0pTNkZVQTNFUjJZNzE4cUNzTncxbkQ5Y1Y5ZjMzamtCcWVYRFpkT0tiVkxoVXRKM0N0WW03aUxqemFabVMyRUVHSlEvckc3SFlsb093Q2ZCTENaYzI0bEVSR0FTNGxvaXRhNnNJYm5WaU10WDJ0OURoR2R6Y3h2OXZmM24xWXBYVHFkL25GRFE4UEJSUFJWMy9jdkQ4T3c3SHB0WmVwL2JINzIyM2RROURoZE9jNjVYeERSZWZrYnJMS3pDb1pUMkl5a2dKbkhBZWl0Slc5TFM4c1JBRDVXZEdqUGFEUTZyZWlEZGxtRlRWZXE4WDEvTlJHQmlQcEw2MWdodmNSOUJOWW03a0tzYTlKK1IwYjY3ZHBJM0lWWXZ3cExXQkRSZHN5OEhSRnR5Y3pYUmlLUm54V1diaUNpNjdUV00vSy9iOFU4WkRXSWlyVFdFd0E4aWR3U1IrZFdXb00vbFVvdGljVmlaM3FlOXdBelB4S1B4eitUU0NUK1ZjTWxQS1hVZDVsNThjcVZLeXMrZ1FFQTgrYk5XNmExdm8rSVRqVEd4SU1nU05UOFJvcFlhOThwL003TTQ0Z0l6RHhzTzlaYVR3WXd2ZWhRTXpOUFIyN0QzWUh5dVFBQUE3WDB4MXJyTEJFTjZXZktrYmlQM0dqakxqN2FaR2EyRUVLSVFma1BpdWNBYUVmdUcrL1ZBSTdKWnJPZll1Wmx6THdZd0ZYNW4rTDFNVFBNWFBVR3poanpMUURYQTFqaG5EdDg3dHk1eXl1bDdlenM3SGZPSFFXZ1J5bDFpZGI2eHpWVVh5bWxMbUxtOS9yNitvYWRJUmFHNFpzQUhtWG1BOHV0NVRsS0V3Q3NxcGJBR0xPL01lWWxBUGN5czhmTUp6UHpmVVQwdVVna0VocGpmajNTR1JKclMrSysxb2FOdXhEcmk3VGZ0U2I5ZGdtSnV4RHJuK2Q1SFFDdUFIQVFFZFVqOTZYT0F3QU95R1F5bCtlVC9RN3Z0K1BpLzE1WEFTaTd3U0FBeE9QeGJRRDhpWWgyQVRBckNJTHJxdFVsbVV6K2hwbHZJYUxKenJubkNqT0VxL0Y5LzJzQVBnN2dwbHFlY0dEbUcvUC9mbnU0dERXYUFBQkVWTEVkeCtQeHJiWFdWd0tZRCtBd1puN1VPWGNzTTY4QWNJM1crblZqekZuUmFIUnNwVExXTlluN1doczI3bUxUSURPemhSQkNERnE5ZXZWbjVzMmJ0eHdBYTYxUEo2S3JyTFgzQTROcmNMNW5yZjExL3ZYbXlHL1VFWWJoM1FEdUxsZG1QQjZ2Yzg1ZEJlQmNJdW9EY0dneW1iVEQxU1daVEw1bWpEa0t3S05FZEtuV091YWNPeU9aVEw1ZElZc0NjRFVSalNrek00TEtaWERPWGFhVXVqRUlncTZpelUyZTFWb1BQbzVIUkRWOThSdVB4ei9Hek8zSVBZSytocmEydHVaeDQ4WWRTMFNuQW9naGQrTjZwMUxxa2tRaXNSREFMN1hXRHhEUk5jak5ISm11dFU0Q3VFY3A5V0NOTXlYZWY3TkUyd0FBTTFlYmJUSkk0ZzVnUGNSZGlBK0N0RjhBMG05TDNDSDl0dGk0TEYyNjlBOFRKMDRjVjNoeVEydTlpSWhlS1d5bXFyVUdNNzhRaHVGRCtkZlhGL0phYTZkVUtqY1dpMmxtZm9pSVBnYmdjU0k2c1piNnBOUHBjeG9hR2o1T1JQc0MrSnN4NXV3Z0NINkZNcHNEQWdBenY4ck1NMWV2WGoyeitMaHpMditBeUpyQ01BeTExaWYxOS9jL1ZIUjRYNjMxR24wQUVUWFcwZzhxcGI2VVR6OWtHYVZZTExhN1V1bzBadjRhRVkxQmJnK0JrNjIxRHdCQVBCNS8yam4zSXlJNkJjQ05udWRkcWJYK1BUUFA4anp2dVVRaU1hS2xQWWhvVXExOXQ4UWR3SHFLdTlpMHlHQzJFRUtJUWZQbXpWczJrdlJFVk81R2g0aElPZWRjTkJvZDY1eDdMci9tNW50RWRFZ1FCSCt0dGZ3Z0NKNzJmZjhvcGRUOVJIU3c1M21mYkc5djM2WENZM3dEUVJEY1dlYTRCeUNhbjRtMnhrMVNoUS9wVHdGWVV2UjZDd0JIRlNjd3hoekx6SHNSVVYvK3htdU1jKzVnSXFwajVzY0FvTFcxdFduQ2hBbUhFdEdSQUE0QTBJVGNqTGg3QVZ4bHJlMHNMdE5hK3dpQUozemZQMVlwZFI0UnhRQmN5OHpYR21ObU0vTVZoWUdKVXNhWTZjeDhFaEV0NTl5emlQc0RBRFBQSzVlK2xNUWR3RHFLdXhBZk5HbS9BS1RmSHBiRVhmcHRzV0Zac0dEQjZnVUxGb3dvVDRWMkhHRm1Cd0JhNjI4QXVCMUFQVFBmcjVRNnZ0YUIyYzdPenY1b05IcW81M2tQRTlFK0FPN1ZXayswMWw1YkxuMSt6Znd6eTlTeDhHM1RlNlhueXV3eDhBNkFKMHFPZlJIQXRvVVg4WGg4akhQdVppSmF6Y3o5QUppSXBnRFlEOEF5NTl6TEFCQ0x4WFlsb3FPVlVsOEZNQVVBbVBsMUlycVdpTzRvL2pza0VvbWxBTTcwZmY4NklycVFpSTRGY0J3UkhjZk1LN1RXVC9mMjlwNDRmLzc4RmVYZXU5YjZ5ZndYZml1WmVjZjg5ZjY3WE5wU0VuY0E2ekR1WXRNbGc5bENDQ0ZHUkd2ZHpzd3RSSFFnZ0c0QWlNVmluMWRLN1VWRTcrWm5POVVwcGQ0S3czQ1Y3L3QvSmFLR2JEWjdaQ3FWbWovUzY0VmgrRkEwR3YyQzUzbXpBSnhUNDlwMTV4TFJ4UUQrblY4WHN3VkRiNW9xdWNaYU8zaURGSTFHcDBVaWtUVStIRHZuR3BWU0p3SkEwU3lFUG1hZW1VNm5yd0dBeHNaR0IrQmNBSjlrNXJlWitTNW1ubGxscGhvQURPUTM5cnBMYTcwdjVYWUsvd296YjVuSlpQNVNKZDhxQVB2bXFrTmc1dVVBZmhxRzRYTTF2dWRoU2R4cmk3c1FHeUpwdjlKdlErSXUvYmJZNkRCenZkWjZYMmJlQXJtMjBRMEFXdXNmQUZnSllJQ0lUZ0R3RmdCa3M5a1hQTTk3RDhBTjF0b3JVR0YyYlNXcFZHcFZQQjcvRWpQL2xKbTFVcXJxQm45NXBMVmVEQ0JOUkdtOHY2OUFMWU83bmRiYTA0c1BhSzBmUk5HZ1ppS1I2TlZhN3cxZzIrS1p2OHpjQ2VETU1BemZBd0NsMUZRaXVnUkFscG1mQkhDenRmWXhsTm44c0NBTXc5Y0JuS0sxdmhpNURTSlBBREFWUUxMU1FIYmUxc2p0VlFBaUdnQ1FBTEN1bHRHUXVLUDJ1SXRObHd4bUN5R0VxRlVHUUM4UmRSRFJ0d0QwTXZOM0FFQXAxUWhnQm5LUER2Y3o4Kyt0dFU4Q1FCaUdGN1MydHRZdldMQmcxTHRPcDFLcFY1Qzd1YXk2U1ZTUmx3Qzh6c3lLaU41aDVqK2swK2taMVRJUTBiM00vRlJQVDg5YkpkZWVnNUxIbnNNd3ZCM0FIZEZvdEttdXJxNHBrOG1vVkNyVmphS2J4NjZ1cm5ROEhqOGltODFPQzhQdzZSSFVIUUJnclgwR3dETys3Mi91ZWQ1V2MrYk1XVndwYlJBRWp5SDN0NmY4dnlPNjFqQWs3bm0xeEYySURZeTAzenpwdHlYdTBtK0xqUWtScmZJOGJ6VXpuNmVVR2d2Z0YzMTlmWS9seiswTFlBOEFZT2EzOCswY3FWVHFqU2xUcHJRTk14QmJWWDVHNzM4Zzk2UkVMZTJZQVR4Q1JOUHk5WG1ObVdlRllmaHF0VXdEQXdPNzFkWFY5WlVldDlaK3RjeXgxcmEydG9aeDQ4WTE5ZmYzTjBZaWtSV3BWR3BWU1pyZitiNS9HRE8vT3N3WGtFTllhN3NCWEEzZzZtZzBhbEtwVk5YbGxheTF1K1YvVmNpOS8zWFduMGpjMXpnMmJOeUZFRUlJSWRZRkR4WFd1eFFmYVJKM0lUWmUwbjQzVFJKM0lUWnVoRnc3RnBzV2lic1FRZ2doaEJCQ0NDR0VFRUlJSVlRUVFnZ2hoQkJDQ0NHRUVFSUlJWVFRUWdnaGhCQkNDQ0dFRUVJSUlZUVFRZ2doaEJCQ0NDR0VFRUlJSVlRUVFnZ2hoQkJDQ0NHRUVHSjRzZ3VxRUVLSW1rMlpNbVg4ZHR0dDkvVkZpeFlsMTJHeG5qSG1nc21USnk5YnVIRGgwcEZrak1mamRkdHNzODBYSmt5WXNHVHg0c1daU3VtMDF0dFBuRGl4bzdXMXRXN2h3b1h2anVRYTdlM3Q0N3E3dXl1V1BSTHhlUHhqTFMwdHJZc1hMKzR1T2pabTBxUkpreGN0V3ZUdlVaUzM5Y1NKRS9lS1JDSUxlbnA2QnNxY3I1czBhZEwwTGJmY2NtbDNkL2ZLMGRaYjRpN0V4a3ZhNzlxUmZuc05tMHpjaGRnUUdHTSszZExTTW5ueDRzVnZyNnN5dGRidGt5ZFAvdWJDaFF0ZkhHbmVqbzZPanNtVEoyKzJhTkdpNVZXU0tkLzNQenR4NHNUdFcxdGJGeTVjdU5DTjVCcHRiVzNOeTVjdlQ0KzBidVVZWS9ab2JtNStkOW15WmYyRlk3N3Y3N3hvMGFJZUFDT3FGd0JvcmZlWk9IRmkzZUxGaTVlVk8rLzcvbWUzMldhYjFrV0xGaTBhVGZsRjlaYTRDekVNOVdGWFFBZ2h4TVpqN05peE55aWw3dlI5Ly9oMVZXWXNGb3NEK0FrelB6NTE2dFN0UnBJM2s4a1lBSDlXU3UxYktVMDBHbTBob3BjOHovc3JNMTg0a3ZLTk1aOW9iR3ljcTdWK3FLMnRyV0VrZWN0aDVuTTl6NXVqdGQ2bmNDeWJ6UjRKNEEydDlSRWpMYzg1ZDdSUzZyR1dscFlUSzF4dkh5SzZyNkdoNFh0clVXMkp1eEFiTVdtL2EwZjY3ZmR0U25FWDRzUFcwZEd4RTRBWGxGTDN0cmUzMTYvRG9xOEVjTFV4NWpzanpSaUpSSzRob3Q5VVM2TzF2bFFwOVlMbmVYL0taREt0SXluZkdITk5jM1B6QXExMXhYNmlWdkY0ZkdzQXo0NGRPL2FKNHVOS3FhZU1NWWxSRk9rQnVNL3p2T2ZpOFhoZHVRUktxWjhSMGZQUmFIVExVWlFQUU9JKzBycUpUWmNNWmdzaGhLZ1pFZjBRUUI4UlhSMlB4emRiRjJVbWs4bS9BYmdBd0U1anhveTVleVI1UGMvN0hJQXNnUDh1ZHo0ZWo5ZEZJcEg3QVl4ajVuc0FuS3ExL2xxdDVRZEJNSitaZjB0RWh6UTNOOTgra3JxVlFjejhWV1orMjFyN2w4SkJwZFR4UkxTaXQ3ZjNqeU11a09nWUFEMTlmWDJWL202SEEwQTJteDNSMzdYTWRTVHVRbXlrcFAydUZlbTNpMnhDY1JmaVF6ZDc5dXgvQUxpRmlIYXByNjgvYjEyVk96QXdjQUl6dnduZ0dxMzFaMGFRbFFCOEdzQ2ZLeVh3ZmYrTFJQUURabjZRbWYvdGVkN3ZXMXRibTJxOUFEUGZ4Y3c5QUI0eXhrUkhVTGR5WlIwT0lBTGczc0l4cmZXZUFIWmk1dCtOdER4anpCZUpxSVdaYjA0a0VrT2VBSW5GWXRzeTgrN00vR1FxbFZveTJucEwzTmN1N21MVFFSOTJCWVFRUW14Y3ROWlhFZEVYQUh3ekNJTC9HeTU5UEI0Zms4MW16eHd1blZMcXU4ejhFak0vWHlYWjYyRVlQaHlMeGJUbmVRMEFMbVBtbllqb0c0VUUvZjM5Yjh5Wk0yY3hBR1dNdVIrNWdZR0RneUQ0bzliNmp3QStUMFJIQmtIdzZMQnZOczhZY3l1QVU1eHozd3pEOEs1YTh4WFRXdjgvSW5yT09mZVRNQXd2QlhLUDdkWFYxYVdZZVdZNm5hNDZDNjJwcWNrbEVvbmU5dmIyK3ZyNitqSE12SXZuZWE4QXVNMDVONWgzNWNxVnE3dTZ1dEt0cmExTkV5Wk1lQWZBdTh5OGQ3a3lseTVkdW5qQmdnV3JhNnkveEYySWpaUzBYK20zSmU1Q2JIeTAxaE9JS01uTU4xdHJmMVJqbm4yWjJhK1dob2dNZ0FNQVhNL012VlhTM1ozLzkrUE91ZTJVVXI5aDVvdUlxUENsVkNZSWdnU1FXeHFEbWY5RVJLOFMwZjdNdkFjei93bkFzMHFwcnlRU2lZclhLUmFQeDZjeTg5OEF2TE44K1hML3pUZmY3S3NsWHltdDlWK0lhSGNpbXB4SUpQNmRQL1k3SWpvNGs4bE16V2F6VlFlY096czcrd0FNdExXMU5ZOGJOMDRwcGU0QWNQREF3TUEwcGRSaUFQQThqd3RsKzc3L1BhWFVGY3o4YldaK3BMUTh6L1BTaVVSaVlZMTFsN2lQTXU1aTB5R0QyVUlJSVFBQVU2ZE8zYXFwcWVtZnc2VWpJc1hNdzY2RFJrUjNCVUZ3Vm50Nys2VEd4c2FhYnQ2R3c4d1BXMnNQMVZxL1NVVGJWMGgyOXBJbFMzN1owdEp5TjRERG1QazRhKzM5UU80OWpoa3o1bGtBbndCd2RoQUV0OVJ5M2JhMnRvYng0OGNuQUV3R01NVmEyejFjbmxKYTY5OFMwYUg5L2YwN3paa3o1NjM4c1h1S1A5aFh3OHlMcmJXVGpERm5BYml4U3JydldXdXZNc1ljaTZMWktCVWMwTnZiKzc4UzkvTFdSZHlGV0orazM2NU0rbTJKTzZUZkZoc3dyZlcxQUU0YkxoMFJlY3ljcmFISVhheTE3Mml0YnlhaVljdXRoWE5PQS9DVlVuZFdTTElzQ0lLdHRkYjdFTkh2bUhtdVV1ckxoUUZlWTh5cHpId3pnSmV6MmV4UnFWUnFRUzNYOVgzL0dLWFVyT0l2RWtjaUZvdnQ2bm5lSEdhK3hWcDdlcjdNbllsb0hoSFZ0RG9CTTU5aHJiM1pHTE1VUU5sbGxaZzViYTF0QkVCYTY5ZUlxSzFLa1M4SFFmQVppWHRsYXh0M3NXbUpmTmdWRUVJSXNXR29yNi92STZMQldVek12QVVSZlIzQXl3RFdXRnVPYU1oM29hY0Q2QVl3K05pZWMrNS9paE13OHczcGRQcVMwZGF2b2FHaGVMT3AzYkxaN0RUUDg1NEZjRVJmWDkvZ3RacWFtamFmTUdIQ2N3QjJaK1pyblhOdnhXS3h6eGZWNndkRWRDY1IzYXkxL3RMQXdNQzUrVWY2S3VycTZrcjd2bitsVW1vV00vODQvMzVyRm8xR1c0bm9VQUIvS0F5SVJLUFJhUUNPWWVabmlHaTR6VmpPSXFMKzRnUE1mQXVBNHB2REZpSTZ1K2oxdWN6OEhoRjl2N1F3WnQ2UGlBN09aclA5RXZmSzFqYnVRcXh2MG40cmszNDdSK0l1L2JiWU1ESHp5MHFwaHFMWCt4UFJqZ0J1TGsxYjBvN2pBRDdOekk4UTBWdUZnODY1TldiQTl2ZjNUM0xPclJwTjNSb2FHczRsb3NzQVlPblNwUTgwTnpjLzFkRFE4RXNBVzZUVDZjTUw2U0tSaURQR2ZBdTVtYjZMaU9oSEF3TURIYkZZREFDUXpXWTdQYys3RzhBSm51ZWxmTjgvTnd6RGU1RmJjcWlpTUF4L3BiV2VRVVRuKzc1L2V4aUdiNDZrL2txcFFyOTZROUd4eTVsNWdKbXZKcUtLWC9JeDh6UWlPZ0pBZjlHeDF3SGNVNUwwYXdEYUFNRDMvVU9JcUkyWjd5T2lsOG9VZXowejkrZkxrcmhYc0xaeEY1c1dHY3dXUWdnQkFFaWxVcXNBbkZWNDNkN2VYdC9ZMkhnb2dIOEdRWEJXcFh5eFdHd1h6L08reGN3UFdXc3JwZ09RNmV6c1hEbmErbW10QjMrMzFuWWJZOW9COVBiMDlEemUxZFdWQmdCanpMSE0vSFBrOW9SNGlJak84enh2eUhwenpQemZ6UHc2RVoxY1YxZDNvTmI2YUd2dGc5V3VUMFNmeXY5N2t1LzcxNFpoK0hxdGRZOUVJdWNEaURCelVEam1lZDVQaWFnL204MmVrRXdtSys1V2JveHBZK1lmQUxpL3BENTNCVUh3Y3VGMU5CcWRGb2xFemdZQTMvZS9ERUFUMFdWQkVOeFVXcWJXZW5NQUJ4TlJPcGxNU3R5cldKdTRDN0crU2I4dC9UWWdjUzhsL2JiWUdJUmgrRnNBdnkyOE5zWmNBdUJ5SXJvcGtVak1xNVJQYTMwZkVYMDZuVTZmMXRuWnVhaFNPdWZjcXRHMlk2MzE0RUJ1ZmxtalBxMzFiZ0J1TEZ3ekdvMjI1QWNzRDJEbVI0bG9Ud0JQZVo0M3BEeG0vaDZBYnltbDdqVEduQlVFd2FkUVpXQXpIbzl2N1p6YktUK0xlZ2FBRTBaUTk4bEVkRngrMW5Rbk1MZ1V4cEVBZm02dC9VRzEvTWFZV1FBRzB1bjA0TWFSUlBTUElBZ3VMN21Pai94Z05oRmRET0RmU3FrekM3T1RTOHE4SGtBYWtMaGpQY1ZkYkhwa01Gc0lJVVJabloyZC9jYVlGNWg1TCtTV3BlSnk2ZkkzTVdEbVo4dWQ5end2RGVCcFpwNlhmeVQrZXlPcFJ6YWJ2UzJWU3MwSDhFY0FnNE1LelB4RkFNODNOemNmcXJVK3oxcTdlLzdVS3VmY2dabE1abTU5ZmYyWWNtVTY1ektwVkdxVjcvdC9JS0x2ZG5kM1AxNURWUTVpNXVVQU5pZWlTd0VjWDB2OXRkYmJNL01aeGJNcnROWkhFOUVCekh4dDhZQ0kxdm84eXEwUFd0Z29DOHg4RXVVeTMxYkw5WWpJQTNBTk15OW41dXVycElGU0tsMTZUdUkreEtqaUxzU0hRZHJ2RU5KdnIxbUd4RjJJRFJRelAwdEV5R2F6ZXdPb09LZ0pZQTltN3F3eW9Ea1h3Tk85dmIwRFd1dWprWnZSVzZ0L1dtdHZkTTc5dy9POHA3UFpiQThBK0w0Zkk2SUpBd01EZnpURy9KV1piMU5LUGNqTWt3SDh3bHA3VGx0YjI5aHg0OGFWWGNJakRNTVY4WGg4cG5QdVJ1UTJnYTA2UXplYnpSNm9sRklBbGhMUnNjYVl5NE1nNktybERWQnU4OXNtNUFlUDQvRjRIVFBmQm1DVlV1cUtRcnA0UEw0Wk16OE40TTdDTWthKzcyK08zTnI5ajFZYk1DNlcvMy9EN3N6OHd5QUloZ3hrNTNsRU5LVHZCaVR1eGRZbTdtTFRJNFBaUWdnaEttTG1QeERSZmxycnZhMjFaWGV4VmtwOWhabjcrL3I2eW40NG5qMTc5cnZJYlRhQ2pvNk9uVkRESTcvNUQrMk5BQkNKUko0Qk1OOWFlMGpoZlA3R2RDOEFQOHcvWHIwTEFBUkJNS3VqbytQeC9EV0Jva2NFSzhnb3BiNHgzR1pheHBnOUFPekl6RGNDMklhSXZ0N1IwWEhaY0k4NzU5L0xUd0RVbHh4ckJ2QldiMi92WlNYSGR3VHdLYnkvcHdVQk9KYVovMmF0VFExM0xRQmc1Z1ptZmtncDlSWVJiUTJnQjhBYWoxTTY1K3FVVXNoa01tWC9QaEwzbkxXSnV4QWZGbW0vT2RKdkR5VnhGMkxEWmEzOW05YjZIYVhVMFFCK1VTNk5NU1lPb0pXWnI2MVN6bzNJcjlHL3hSWmI3SVBjY2hqRGFjclBobjBGd0kzSlpQSTNBSDVUT0VtNWpmMldwMUtwVjdYV094UFJsb2xFb3Jlam8rTUxoVGJjMWRYVlUrMENtVXhteTBna2NsY1FCR1g3bjJKS3FlT1FHL2ljbmwvVzZXSUFKdzZYTDcrSjRCcnBuSE9iQXhnQU1LTmtBOFk2QUo5eXpqMVRkT3hJQUUzNXdlK2FNUE8vQUR6YzI5dDdYVHdlLzNnaWtmaDdTWkpJUGwxWHpOWWFBQUFnQUVsRVFWVFpQazdpL3I3UnhsMXNtbVF3V3dnaFJFWHBkSHBXWTJQajFRRE9BVERrdzNGKzl0cVhBZng2M3J4NXk0WXJMLzloY2x5MU5QbEhyYThub3AwQTNOelQwL00vcFdtY2Mzc1NVYk56N25FaTJxZjRYQ1FTbVc2TW1WbDhqTi9maEN2dW5Oc3ZETU1yQVlDSUhtWG04d0VNZWFTN0pQOUpSQVJtZmlBL3MrS3JkWFYxRndFNHRWcStXQ3kySDNMcnE0WkVOTGpEZUJBRXQ3UzF0ZDNmMWRXMW9scCtBSnpKWkQ1YlgxL2ZNa3k2WXIxaEdGN1YwZEhSVVZkWGx6TEcvRHdJZ2d0SzB0UUI1V2Y0QVJMM292eWppcnNRSHlacHY0UDVwZDh1SW5HWGZsdHM4TElBYmdGd1dUUWFOYWxVS2loTndNeG5BR0RuM0syMUZHaXRQUm5BeVpYTzc3cnJybHMyTkRUOEdNQnB6UHdhZ0xLYjdoSFJRY3o4RkVxK1pKczllL2E3V3V0RlJEU3h0Sjc1elJNdkdCZ1llRDZWU3IzaWVkNTBBT2NEMkxwYW5hUFI2STc1TDhEK2JLMTkxaGp6QklCanRkYVhXV3VyYlh4THpybmI4MC9GekFHd2MvNXYwQjJQeHorWFNDU0crOElNWVJqZTRmditPMkVZUGoxYzJxSThMd0o0MFJnemk1bjM5MzEvdCtLMW5sdGJXK3Z5djVidHV5RnhCN0JXY1JlYnFKcDJjaFZDQ0xGcDZ1enNYT21jK3lXQWczemYzNjFNa3ZPSlNEbm5acFk1TnlMR21EWmp6S05LcWNjQkxISE9mVElJZ3JQS2ZlTlBSSWN4ODlzQU1rUzBGUURsKy80TzA2Wk4ydzRBbVBuL25ITTdPdWQyUk5FTm1uTk9LNldHck1sWlRiN01vd0hNRHNQd1JXdnQvekx6TXdCT01NWlUzTFc4dmIxOW5GTHFWbVplNVp3N3QvUjhWMWRYVHpRYW5XYU11YjVjT2UzdDdlTjgzNzg4RW9tWUlBZ1NwZWNCbk9iNy91V0ZuOEs2cXdXelo4K2VnOXlBeHZsYTYrTks4bFlkRkpHNGp6N3VRbnpZcFAxS3Z5MXhsMzViYkp6UzZmU3RBRlo3bmplajlOeTBhZE8ySTZLakFUeWJUQ1pmVzh0TEthMzE2UTBORGE4eDgvSE91ZStuMCtrT2ErMHpwUW1qMFdnTE0zK1dtYTN2K3pzUWtjZk1XL3ErdjhPVUtWUEc1NU9kVnRTT0J6ZUFaZVp2UnlLUmN2MVJSWjduWFVnNU13SEFPWGNsZ0xyODhpRVZhYTNQSXFMUGNXNHQvbVR4dVVRaTBRdGd3Qmp6UTYxMTJabSt2dTkvd1Joeld4aUdUNkJrOEJiQXpzVjl0Ky83bHhQUnJzVUo4dGZkWENuMVNIdDcrK0FYZ1kyTmpYVUFVR21aRVVEaURvdys3bUxUSllQWlFnZ2hxc3BrTXBjVDBYS2wxTzBvZXFMSEdCTW5vak1BUEpaTUpsOVltMnRvcldQTVBJZVpkM1BPbldDdDNTTU13N0JTZW1adUphSnRsVkp2QUxnY3dIaWwxQnQxZFhXdjVwUDBoMkg0WmhpR2J6THpzRFBRcXFtcnE3dVlpT3FMMXpGbDVoa0E2cGo1cWtyNTZ1dnJJMFEwa1prdjlEenZyWEpwOGdNWjM4NW1zdzFsVHZjVDBRbEtxUi9qL2NmWGkwMG5vdjhvL0FENFJzbDVUcWZUeHdQNEY0QmJmZDhmbkdGWTJFVTlrOG4wVmFxL3hIMTBjUmRpUXlEdFYvcHRTTndMMTVkK1cydzBPanM3RnpIelZVUjBjQ3dXTzZyNFhGMWQzWTNNM01pNVRmWFdpakhtUGlLYXljelBaVEtaVDRSaGVHVm5aMmZabWN0S3FjbEVwSlJTUDgyMzQ2Mko2UHRLcVRmR2pCbHpEQUE0NTVZVXRlT3E2eUpYRTQvSFB3YmdtOHo4UmhBRUR3TzVtYy9NL0F3ekgyK01pVmJKdmkyQXYvZjI5cGFkWlJ5TlJsc0JmSitJRHFqd1BuY0Y4RTJ0OVJGbFRtOWYzSGZuKysrZGl4TllhMTlpNW9zQWREUTJOdDVlT0Q1Ky9QZ0dBR0RtaW4yM3hIMnQ0aTQyVWJMTWlCQkNpS3JtenAyN1hHdDlFUkhkcnJYK21iWDJITi8zTjJmbXU0a29NekF3Y0U2MS9GcnJNd0JzVmkxTi9oSGxCbVoraFlpMjBWcC90MHJhSndCOEw1dk4vaWNBZUo3M0ZXWSszVG4zSlFEOVNpa0RvTU1ZODE0K1N6MHpWMTNQclJMZjkzMGlPb1daWDdmVzNsTTRIb2JoaThhWXg0am9DR1BNL2tFUURIa2NNUXpEOTdUV3A0WmhlRys1R1dGdGJXM056SHdNRWYwbG1Vek9MVDJmMzlEcnZ3QmM0L3YrSVdFWVBseVNaRzlyN2N1RkY5Rm9kRm9rRXBsZG5HRHUzTG5MWTdIWUNVcXBQeFBSQSszdDdmSE96czZWekZ4UFJJaEVJaFZuaVVqY1J4ZDNJVFlFMG42bDM1YTQ1MGkvTFRZMksxYXN1SHI4K1BIZjhEenY1N0ZZTEV3bWs2LzV2bjhLRVgyRm1XOEp3L0RWU25rN09qbzZJcEhJZ2NOZGc1bDNKNkplQVA5YlYxZDNqTmE2VXJvZTU5emR6THhINFpoUzZtRUFzNXh6djgxa01sME5EUTB6bEZLL01zWms4bm1hUi95bTg1eHoxeEZSUS81THFNSEJVV2ErbUloZVllYVpBRDZQTXB2Y091ZnVBUEQ3K2ZQbnJ6REdEQ25iODd6VEFIak1YSGFwb2lWTGx0elIwdEl5QThBbEFCNHNPZjJNdFhhTlFYQ3Q5WU1BRGlvK1pxMzltVEhtUUFEVGpUSFBCa0Z3cTNPdTN2Tzhxak96QVluN2FPTXVObDB5bUMyRUVHSlkxdHBmYXEzM0phS3pqVEhMbUhsdkl0cVZtVTlLcFZKdkRKUDl1MFMwZlMzWElhSkRBQnhTTFkxemJta1lob016SHJUVzA0Z29XNWh0cHJVMkFQNE80TGg4K3NPSTZQaGFybCtzdmIyOW5vaHVRKzdHOXdMa05vOFpsTTFtejFOSzdRZmdsbmc4SGtza0VrTjJNTGZXM2x1cC9QSGp4eDlQUkdOUlpmM1BucDZlVzVxYm15K2gzQVlvcFlNaU5Va21rMy9SV3Q4TTRNdVJTR1FIQUhPSXFBa0FWcTVjV1hVakxZbjc2T0l1eElaQTJxLzAyeEwzSE9tM3hjYWtxNnNySFkxR3AwY2lrYjhxcFo3MmZmOEtwZFJNQUhOV3JGaHhZYlc4bnVmRmllaktXcTlWUTlxM1U2blVMd0FNUHRHaHRjNFEwUnRGN1JnQUxnUHdmRDdKNDdWZXY1Z3g1bkFBaHdOSVdHdG5GWjhMdy9CVnJmVTlSSFM4Ny92bmhHSDRYNlg1cXkzQmtlOGpUZ1l3MjFyN2ZMazBDeFlzV04zUzBuSVRFYzNRV24vSld2dmtLTjRHRHd3TW5PUjVYb3FacHdLQTUzbE5BTURNVmZ0dWlmdm80aTQyWFRLWUxZUVFvaWJkM2QwbnRyUzA3QUpnQnVVMlY3clNXbnZIY1BtVVV1MnJWNit1dXF4VlEwUERIa1QwQkRPZmwxODNycUxPenM2eWorbkY0L0V4enJtZGlhaUptWHVESUhnWkFMVFdmcm4wdzJsb2FQaFBJdm9rTXo5WVpuWWRrc25rYTFycmE0am9VdWZjN2NqdGdGNnJDSUR6bVBtZjF0cUtneDFkWFYwOXhwaGJpZWdDcmZXZWxXN0FoNU5PcHkvczcrKy9xR2c5MDdITXpGMWRYVlZuaVFBUzk5THpheGwzSVQ1UTBuN1hKUDEyZFJKM0lUWU1xVlFxTU1hY1NFUy9KcUpiQVN3aW9nUExyVXRmTEF6RFdlM3Q3YVd6aW9kb2JHeDhFc0FuK3ZyNmRxaVdycW1wcVhUdDZBS0tScU90U3FrbUFIRE92UmFHWWFFZFo0YTdmcW1Pam82ZEFOd0JZTUE1ZHpLR3JsbU5iRFo3WVNRU09ZaUlyamJHdkZCaFg0S3k2dXZyandjd3lUbjMvV3JwZW50N2J4b3pac3hGUkhRQmdORU1aaU9WU3IyaHRaNFNodUU3QU1ETVk0a0lBS29PWnVmelN0eExyRTNjeFVlYkRHWUxJWVNvU1V0THl4RUFQbFowYU05b05Eb3RsVXJOcVpZdnYrbEtWYjd2cnlZaUVGRi9aMmZueWhyU24wSkVPeExSZGdBK0NXQXo1OXhLeXQwdFhrcEVVN1RXaFRVOHR4cXV2RkphNjNPSTZHeG1mck8vdi8rMFN1blM2ZlNQR3hvYURpYWlyL3ErZjNrWWhtWFg2U3RULzJQenM5KytnNkxINmNweHp2MkNpTTdMMzFpUGFsQ2s5Ry9Lek9NQURCc1hRT0plem1qakxzUUhUZHJ2VU5KdlZ5WnhGMkxEb0xXZURHQjYwYUZtWnA0TzREcVVQSGxRWXFDV2RxbTF6aExSa0g2bW5NSVNGa1MwSFROdlIwUmJNdk8xa1Vqa1o0VWxPNGpvT3EzMWpQenZXekhYdmhxRTFub0NjZ1BIbXdFNHQ5SWEvS2xVYWtrc0ZqdlQ4N3dIbVBtUmVEeittVVFpOGE4YUx1RXBwYjdMekl0WHJseFo4Y2tiQUpnM2I5NHlyZlY5UkhTaU1TWSsyb0ZUYSswN2hkK1plVnorUzhWaCsxZUorMUJyRVhmeEVTY2JRQW9oaEtqS0dMTy9NZVlsQVBjeXM4Zk1KelB6ZlVUMHVVZ2tFaHBqZm0yTWlYK1FkY29QRUp3RG9CMjVtUTZyQVJ5VHpXWS94Y3pMbUhreGdLdnlQOFhyWTJhWXVlb05uREhtV3dDdUI3RENPWGY0M0xsemwxZEsyOW5aMmUrY093cEFqMUxxRXEzMWoydW92bEpLWGNUTTcvWDE5ZDArWE9Jd0ROOEU4Q2d6SDFodURkZFJtZ0JnVmJVRUV2ZDFIbmNoUGpEU2ZxWGZscml2U2ZwdHNUR0l4K05iYTYydkJEQWZ3R0hNL0toejdsaG1YZ0hnR3EzMTY4YVlzNkxSNk5nUHFrNmU1M1VBdUFMQVFVUlVqOXlYZVE4QU9DQ1R5VnllVC9ZN3ZOK09pL3VwVlFES2JqQUlBUEY0ZkJzQWZ5S2lYUURNQ29MZ3VtcDFTU2FUdjJIbVc0aG9zblB1T2QvM2Q2NldIZ0I4My84YWdJOER1S21XSjF1WStjYjh2OThlTG0yTkpnQUFFVlhzdnlYdTZ6N3U0cU5QWm1ZTElZUVlvcTJ0clhuY3VISEhFdEdwQUdMSTNjRGNxWlM2SkpGSUxBVHdTNjMxQTBSMERYSXpDS1pyclpNQTdsRktQVGpTYjh5SmFCc0FZT1pxc3c0R3JWNjkralB6NXMxYkRvQzExcWNUMFZYVzJ2dUJ3VFU0MzdQVy9qci9lblBrTjJnSncvQnVBSGVYS3pNZWo5YzU1NjRDY0M0UjlRRTROSmxNMnVIcWtrd21YelBHSEFYZ1VTSzZWR3NkYzg2ZGtVd20zNjZRUlFHNG1vakdsSmtaUWVVeU9PY3VVMHJkR0FSQlY5R21OczlxclFjZnh5T2ltcjZnanNmakgyUG1kZ0JCNlRtSiszcU51eERybGJSZjZiY2hjYTlLK20yeG9ZckZZcnNycFU1ajVxOFIwUmprMXBJLzJWcjdBQURFNC9Hbm5YTS9JcUpUQU56b2VkNlZXdXZmTS9Nc3ovT2VTeVFTSTFyaWdZZ20xZHFHbHk1ZCtvZUpFeWVPS3p5NW9iVmVSRVN2RkRaVDFWcURtVjhJdy9DaC9PdnJDM210dFZPcXZHZk56QThSMGNjQVBFNUVKOVpTbjNRNmZVNURROFBIaVdoZkFIOHp4cHdkQk1HdlVHRnpRR1orbFpsbnJsNjllbWJ4Y2VkYy9nR1JOWVZoR0dxdFQrcnY3MytvNlBDK1d1czErbjRpYXF6bGI2aVUrbEkrL1pBOUN5VHU2eS91NHFOUEJyT0ZFRUlBQUZwYlc1c21USmh3S0JFZENlQUFBRTNJell5NkY4QlYxdHJPNHZUVzJrY0FQT0g3L3JGS3FmT0lLQWJnV21hKzFoZ3ptNW12S0h4QUxXV01tYzdNSnhIUmNzNDlrN1kvQUREenZGcnFPbS9ldkdVamVXOUVWTzVHaDRoSU9lZGNOQm9kNjV4N2puSnJicjVIUkljRVFmRFhXc3NQZ3VCcDMvZVBVa3JkVDBRSGU1NzN5ZmIyOWwwcVBNWTNFQVRCbldXT2V3Q2krWmxvYTl4b1Z2aVEvaFNBSlVXdnR3QndWSEVDWTh5eHpMd1hFZlhsYjE3SE9PY09KcUk2Wm40TWtMaC9nSEVYWXAyVDlpdjlOaVR1MG0rTGpWSXNGdHVWaUk1V1NuMFZ3QlFBWU9iWGllaGFJcnFqZUtBeWtVZ3NCWENtNy92WEVkR0ZSSFFzZ09PSTZEaG1YcUcxZnJxM3QvZkUrZlBucnloM0xhMzFrL2t2ZmxZeTg0NzU2LzEzTGZWY3NHREI2Z1VMRm96b3ZWVm94eEZtZHZuNmZBUEE3UURxbWZsK3BkVHh0UTdNZG5aMjlrZWowVU05ejN1WWlQWUJjSy9XZXFLMTl0cHk2Zk1iUTU1WnBvNkZieG5mS3oxWFpvK0Jkd0E4VVhMc2l3QzJMYnpJN3dWd014R3RadVorQUV4RVV3RHNCMkNaYys1bFFPS09EeWp1NHFOUEJyT0ZFRUlBQUJvYkd4MkFjd0Y4a3BuZlp1YTdtSG5tTURPV0JzSXd2QXZBWFZycmZTbTNVL2hYbUhuTFRDYnpseXI1VmdIWUY3a1BxR0RtNVFCK0dvYmhjK3ZxL1dpdDI1bTVoWWdPQk5BTkFMRlk3UE5LcWIySTZOMzhMTGM2cGRSYllSaXU4bjMvcjBUVWtNMW1qMHlsVXZOSGVyMHdEQitLUnFOZjhEeHZGb0J6YWx5Nzdsd2l1aGpBdnptM0htb0xodDRzVjNLTnRmYmx3b3RvTkRvdEVvbXNNU2ppbkd0VVNwMElBRVd6VC9xWWVXWTZuYjRHa0xoL0dIRVhZbDJSOWl2OXRzUmQrbTJ4Y1ZKS1RTV2lTd0JrbWZsSkFEZGJheDlEbVUzd0NzSXdmQjNBS1Zycml3R2NTRVFuQUpnS0lGbHBRRE52YStUV3JBY1JEUUJJQUZoWHkyaUFtZXUxMXZzeTh4Ykk5WW5kQUtDMS9nR0FsUUFHOG5WOUN3Q3kyZXdMbnVlOUIrQUdhKzBWR09IczJsUXF0U29lajMrSm1YL0t6Rm9wZFVNTjJVaHJ2UmhBbW9qU2VIOWZnVm9HZHp1dHRhY1hIOUJhUDRpaXdleEVJdEdydGQ0YndMYkZNNzZadVJQQW1XRVl2Z2RJM0QrRXVJdVBLQm5NRmtJSUFRRG82dXBLeCtQeEk3TFo3TFF3REovR01CdGNsYkxXUGdQZ0dkLzNOL2M4YjZzNWMrWXNycFEyQ0lMSGtIdHNtL0wvanVoYXc4Z0E2Q1dpRGlMNkZvQmVadjRPQUNpbEdnSE15Rit6bjVsL2I2MTlFZ0RDTUx5Z3RiVzFmc0dDQmNQdU5sNUpLcFY2QmJtYnkxcmZ6MHNBWG1kbVJVVHZNUE1mMHVuMGpHb1ppT2hlWm42cXA2Zm5yWkpyejBISjQrNWhHTjRPNEk1b05OcFVWMWZYbE1sa1ZDcVY2a2JSemFQRS9VT0p1eERyaExSZjZiY2w3cU1qL2JiNHNGbHJmK2Y3L21ITS9PcElsN3F4MW5ZRHVCckExZEZvMUtSU3Fhckw3RmhyZDh2L3FwRHJTOWJaMGd4RXRNcnp2TlhNZko1U2FpeUFYL1QxOVQyV1A3Y3ZnRDBBZ0puZnpyZHpwRktwTjZaTW1kSTJ6RUJzVmZrWnZmK0IzQk15dGJSakJ2QUlFVTNMMStjMVpwNFZodUdyMVRJTkRBenNWbGRYMTFkNjNGcjcxVExIV3R2YTJockdqUnZYMU4vZjN4aUpSRmFrVXFsVkpXa2s3aDlzM0lVUVFnZ2hQakk4VkZqblZIeWtTZHlGMkhoSis5MDBTZHlGMkxnUmN1MVliRm9rN2tJSUlZUVFRZ2doaEJCQ0NDR0VFRUlJSVlRUVFnZ2hoQkJDQ0NHRUVFSUlJWVFRUWdnaGhCQkNDQ0dFRUVJSUlZUVFRZ2doaEJCQ2lJODBXWkJkQ0NGRVJmRjQvR010TFMydGl4Y3Y3aTQ2Tm1iU3BFbVRGeTFhOU85UmxMZjF4SWtUOTRwRUlndDZlbm9HeXB5dm16UnAwdlF0dDl4eWFYZDM5OHJSMW52S2xDbmp0OXR1dTY4dldyUW9PZG95eXZDTU1SZE1uang1MmNLRkM1ZU9KR004SHEvYlpwdHR2akJod29RbGl4Y3Z6bFJLcDdYZWZ1TEVpUjJ0cmExMUN4Y3VmSGNrMTJodmJ4L1gzZDFkc2V5UmtMaXZZZFJ4RitMRElPMTNEZEp2Uzl5bDN4WWJEV1BNSHMzTnplOHVXN2FzdjNETTkvMmRGeTFhMUFQQWpiUThyZlUrRXlkT3JGdThlUEd5Y3VkOTMvL3NOdHRzMDdwbzBhSkZveW0vcU42ZmJtbHBtYng0OGVLM1IxdEdLYTExKytUSms3KzVjT0hDRjBlYXQ2T2pvMlB5NU1tYkxWcTBhSG1WWk1yMy9jOU9uRGh4KzliVzFvVUxGeTRjMGZ0dmEydHJYcjU4ZVhxa2RTdEg0djYrdFltNzJMU29EN3NDUWdnaE5sek1mSzduZVhPMDF2c1VqbVd6MlNNQnZLRzFQbUtrNVRubmpsWktQZGJTMG5KaWhldnRRMFQzTlRRMGZHOHRxbzJ4WThmZW9KUzYwL2Y5NDllbW5HS3hXQ3dPNENmTS9QalVxVk8zR2tuZVRDWmpBUHhaS2JWdnBUVFJhTFNGaUY3eVBPK3Z6SHpoU01vM3hueWlzYkZ4cnRiNm9iYTJ0b2FSNUMxSDR2Nit0WW03RUI4R2FiL3ZrMzViNGk3OXR0aFl4T1B4clFFOE8zYnMyQ2VLanl1bG5qTEdKRVpScEFmZ1BzL3pub3ZINDNYbEVpaWxma1pFejBlajBTMUhVVDRBb0tPall5Y0FMeWlsN20xdmI2OGZiVGxsWEFuZ2FtUE1kMGFhTVJLSlhFTkV2Nm1XUm10OXFWTHFCYy96L3BUSlpGcEhVcjR4NXBybTV1WUZXdXVLLzMrb2xjUjlpRkhIWFd4YVpEQmJDQ0ZFSmNUTVgyWG10NjIxZnlrY1ZFb2RUMFFyZW50Ny96amlBb21PQWREVDE5ZDNkNFVraHdOQU5wdXRkTDdXNi93UVFCOFJYUjJQeHpkYm03SUtrc25rM3dCY0FHQ25NV1BHaktoK251ZDlEa0FXd0grWE94K1B4K3Npa2NqOUFNWXg4ejBBVHRWYWY2M1c4b01nbU0vTXZ5V2lRNXFibTI4ZlNkM0trTGdYV1p1NEMvRWhrUFpiUlBwdGlidjAyMkpqd2N5SEE0Z0F1TGR3VEd1OUo0Q2RtUGwzSXkzUEdQTkZJbXBoNXBzVGljU1FKMEJpc2RpMnpMdzdNeitaU3FXV2pMYmVzMmZQL2dlQVc0aG9sL3I2K3ZOR1cwNnBnWUdCRTVqNVRRRFhhSzAvTTRLc0JPRFRBUDVjS1lIdisxOGtvaDh3ODRQTS9HL1A4MzdmMnRyYVZPc0ZtUGt1WnU0QjhKQXhKanFDdXBVclMrSmVaQzNpTGpZeGtRKzdBa0lJSVRaTVd1czlpV2hiNTl4UGtIOEVyYU9qb3dQQVhzdzgwL004Ym05dkgxY3BmMU5UazBza0VyM3Q3ZTMxOWZYMVk1aDVGd0NmQW5CYmZYMTl4UGY5elFGZzVjcVZxN3U2dXRLdHJhMU56SHdrZ0RlVVVzdDkzOStodE15bFM1Y3VYckJnd2VyaDZwNUlKUDZsdGY0dkl2b0NNMDhHTU93ajF2RjRmRXcybXoyeldocm5ISlJTUzVuWitiNS9mcFdrcjRkaCtIQXNGdE9lNXpVQTJKK1ozMUJLVFRYR0FBRDYrL3ZmbURObnptSUFpcGxuQWRnVHdNSFcyajlxcmJjRmNKY3habFVRQkk4T1YzY0F6bHA3dmpHbUdjQXB2dS8vT1F6RHUycklONFRFZmFpUnhuMjRhd3F4dmtqN0hVcjZiWW03OU50aVk4RE1SeE5STHhFOVVIVDQyd0F5QXdNRHM2cTFZUURvN096c0F6RFExdGJXUEc3Y09BWGdWQUFEMld6MmdVSWI5anlQRTRuRXZ3R0FpSTRqSW1MbVo4cTFZYy96MG9sRVltR05kWjlCUkljUlVkbVp3T1ZvcmZkbFpuK1laQzh4OHdFQXZ1ajcvdWNxSlNLaXUvUC9mdHc1dHgwUmJjN00zY2FZVCtlVFpJSWdTQUM1cFRHWStmY0FubGRLZloyWjkyRG1QMDJZTU9HUmlSTW5maVdSU1BRT1YzZHJiV2M4SHQrWG1mOEc0RGM3N0xDRC8rYWJiL2JWOU1aTFNOekxxam51MXRydVN1ZkZSeHQ5MkJVUVFnaXhZZEphLzVhSUR1M3Y3OTlwenB3NWIrV1AzVU5FMzZnbFB6TXZ0dFpPTXNhY0JlREdLdW0rWjYyOXloaHpMSXBtSlZSd1FHOXY3LzgyTlRYOWM3anJFNUZpNW1IWGdTT2l1NElnT0t1OXZYMVNZMk5qVFRkdncySG1oNjIxaDJxdDN5U2k3U3NrTzN2SmtpVy9iR2xwdVJ2QVljeDhuTFgyZmdDWU9uWHFWbVBHakhrV3dDY0FuQjBFd1MyMVhMZXRyYTFoL1BqeENRQ1RBVXdaelEyZXhIMzBDbkZmRjJVSk1SclNma2RQK3UxTk8rN3JvaXdoUmlzV2krM3FlZDRjWnI3RlduczZrRnN6bVlqbUVWRk5UOU16OHhuVzJwdU5NVXNCbEYxZWg1blQxdHBHQUtTMWZvMkkycW9VK1hJUUJKL1JXbDhMNExUaHJrOUVIak5uYTZqcUx0YmFkN1RXTnhQUnNPWFd3am1uQWZoS3FUc3JKRmtXQk1IV1d1dDlpT2gzekR4WEtmWGx3Z0N2TWVaVVpyNFp3TXZaYlBhb1ZDcTFvSmJyK3I1L2pGSnFsblB1SjJFWVhqclNla3ZjMTQ1elRvZGhHSzZMc3NUR1IyWm1DeUdFR0NJYWpiWVMwYUVBL2xENFlCeU5ScWNCT0lhWm55R2k0VGJsT0l1SStvc1BNUE10QUlwdkRsdUk2T3lpMStjeTgzdEU5UDNTd3BoNVB5STZPSnZOOXRmWDEvY1IwVjFGNTdZZ29xOERlQm5BR212TEVRMzV6dlowQU4wQUJoL2JjODc5VDhtMWJraW4wNWNNOC80cWFtaG9LTjVzYXJkc05qdk44N3huQVJ6UjE5YzNlSzJtcHFiTkoweVk4QnlBM1puNVd1ZmNXN0ZZN1BORjlmb0JFZDFKUkRkcnJiODBNREJ3YnY2UnZvcTZ1cnJTdnU5ZnFaU2F4Y3cvenIvZm1rbmMxMW5jaGZqQVNmdVZmbHZpUGpMU2I0c05oVktxMEw1dUtEcDJPVE1QTVBQVlJGVHh5eDVtbmtaRVJ3RG9MenIyT29CN1NwSitEVUFiQVBpK2Z3Z1J0VEh6ZlVUMFVwbGlyMmZtL254Wkx5dWxCdGYxWitiOWlXaEhBRGVYWmlwcHgzRUFuMmJtUjRqb3JjSkI1OXdhTTUvNysvc25PZWRXVlhwLzFUUTBOSnhMUkpjQndOS2xTeDlvYm01K3FxR2g0WmNBdGtpbjA0Y1gwa1VpRVdlTStWYitmUzBpb2g4TkRBeDB4R0l4QUVBMm0rMzBQTzl1QUNkNG5wZnlmZi9jTUF6dlJXNnBxWXJDTVB5VjFub0dFWjN2Ky83dFlSaStPWkw2Uzl6WFB1NWkweVdEMlVJSUlZYUlSQ0xuQTRnd2MxQTQ1bm5lVDRtb1A1dk5ucEJNSml2dVdtMk1hV1BtSHdDNHYvaDRma2JWeTRYWDBXaDBXaVFTT1JzQWZOLy9NZ0JOUkpjRlFYQlRhWmxhNjgwQkhFeEU2V1F5dVFyQVdZVno3ZTN0OVkyTmpZY0MrR2NRQkdlVjVpMkl4V0s3ZUo3M0xXWit5RnBiTVIyQVRHZG41OG9xNTZ2U1dnLyticTN0TnNhMEEranQrZi90M1h1VUhGV2RCL0R2NzFiM3pDUWtrV2Z3RVJSMEVIYklkTmV0Rmx4MTRRaXlnQnQ4QzFtV0NDd1BFZFNvUkJGQjE3Q3l2TndJYTRESVE5UWxxNktzZ29BWUY1RlZXVUcycTJvNnlXd0NvNmdFVmdsRU5wTk1wcWVuNzIvLzZPcEpwNmRmRStkZ01OL1BPWE5tdXVwVzFlMzVuWHRQMWEzNzJMejUzcUdob1NJQUJFR3dTRld2UjJYdGlqdEZaSW5uZVpQbW0xUFYvMVRWeDBYazdIUTZ2Y0JhZTBvVVJYZTB1cjZJdkQ3NWZaYnYrOHZpT0g2ODA3d3o3dE1UZDZJL0JaWmYxdHZWYll4N1oxaHYwNjdBV3Z0eUVUa3Q2VDA3Q0V4TWhYRVNnT3VqS1BxSFZzY0hRYkFTd0hpeFdKeFlRRkJFZmhXRzRXVjExL0dSTkdxS3lNVUEvczhZYzM2MWQzTGRPYThGVUFTQU9JNi9EZURiTmZzdUFYQ1ppRnlYeitmWHRmaGVYeGVSdnl3V2krY09EZzcrcmxrNjU5elduUzNIMXRxSmh0eGtXcU5SYSszaEFKWlhyNW5KWk9ZbURkVW5xT3JkSW5JVWdCOTRuamZwZktyNktRQWZOTVo4SlFpQ0Q0VmgrSHEwYU5ETzVYTDdPdWRlbmZTaVhncmdqQ25rblhHZmhyalQ3b3VOMlVSRXRBTnI3YXRVOWJ6YXQrelcybE5FNUFSVlhWYjdZR3l0WFNJaUo0VmhXRjBvQzZwNmxsUU92cm1UNjRtSUIrQnFWZDJrcXRlMlNBTmpUTEYrMytEZzRGZ1FCRDlUMWFOUm1UNUxtNXpqcUNSL0R6VGE3M2xlRWNBcVZWMTM2S0dIN2pOanhveFBkWkwvcW5LNWZIT2hVRmdQNEljQUpob1ZWUFd2QWZ4a3pwdzU3N1RXTG9taTZJaGsxMWJuM0lKU3FiUzJxNnRyWnFOek91ZEtoVUpocSsvNzN4V1JUMjdjdVBIZURySnlvcXB1QXJDbmlId2F3T21kNUo5eG45NjRFNzJRV0g1WmI5ZHNZOXpiWUwxTnV4S3BMSUk2QTBrallpNlhTNnZxelFDMkdtTXVyNmJMNVhJdlVkVlZBTDVTbmNZb21SUDUzUUR1YnRWd1dDdXBJNDVRMWMrR1lkaHNqbnBQUkNhVllhQlNMa1VFNVhMNUdBQk5HelVCSEttcWd5M3l0UmJBcXBHUmtYRnI3U21vOU9qdDFHK2lLRnJ1blB1VjUzbXJ5dVh5WmdEd2ZUOHJJdnVOajQvL01BaUNuNnJxemNhWU83UXlILzhOVVJRdDd1M3QzU09aVzNxU09JNkhjN25jQ3VmY2NsUVcvMjNaTTd0Y0xpOHd4aGdBejRySW9pQUlMZ3ZEY0tpVEw4QzRUMS9jYWZmRXhtd2lJdHFCaVB3VGdLNjZiWE1BUERreU1uSnAzZmFEVUZra3F2b2tMUUFXcWVvdm9pZ3FkSEk5VmUxVzFUdU5NVStLeUw0QU5pTlp3S3JLT1pjMnhxQlVLalY4RTYrcTN4V1I0NnkxeDBSUjFIRDFjbVBNTzFSMWJIUjB0T0hEOGVyVnEvOEE0QVFBNk8vdmZ6VTZHT3FkUExUM0FFQXFsYm9md1Bvb2l0NWUzWi9jbUI0TjRMUEo4T3JYQWtBWWhpdjcrL3Z2VGE0SjFBd1JiS0prakhsZnU4VzBnaUE0RXNCQnFyb2N3TXRFNU8vNisvc3ZiVGZNUGZrdWpQczB4WjNvaGNieXkzcTdaaHZqM2dEcmJkb1Y1WEs1UTFYMXpOcHR6cms5QVl3RFdGcTNFRjhhd091ZGMvZlhiRHNKd0l5a0ViUWpxdnBiQUhlTmpJeGNrOHZsWHBQUDUzOVpseVNWcEd0WWhxTW8rb1cxOW1sanpDa0FibWlVSmdpQ0hJQjVxcnFzV1Q2aUtGcU9aSTcrdmZiYTZ5Mm9USWZSem95a0YvUWpBSllQREF4OEM4QzNxanRGNUhoVjNWUW9GQjYxMWg0c0ludm44L21SL3Y3K04xZnI3cUdob1pZTm9LVlNhZTlVS3ZYVk1Bd2IxaisxakRHbm9kTGd2VkFyMHpwZERPRE1Ob2N4N3RNY2Q5bzlzVEdiaUlnbVpMUFo0MUNaWnpNV2tZbVZwc013dkxHM3QvY2JRME5EdzIxT29hVlM2WGEra0tJQUFCUEdTVVJCVkkxZFhWMXpwM0Raa1RpT3IrenY3KzlQcDlPRklBaXVEOFB3RTNWcDBrRGpubDRBVUN3V1YvYjA5RndGWURHQVNRL0hTZSsxdndId3pYWHIxajNYTGtOSkkwTEwxY09Ub2RiWGlzaXJBWHhwOCtiTi8xV2Z4amwzbElqTWNjN2RLeUp2cWQyWFNxVVdCa0d3b25hYmJsK0VLK2VjT3k2TzR5c0FRRVR1VnRXUEE1ZzBwTHZ1K0xORUJLcDZlOUt6NHIzcGRQb2lWRlkyYjRweHI1aXV1Qk85a0ZoK0sxaHZWekR1azdIZXBsMlVPT2R1U1VaSHJBRndNRkNaNmlpWHk3MHBuOCszblVvaGp1TmJmZDkvT283alZaMWVOSTdqaHdBOEZBVEJTbFU5M3ZmOXcydm5lcDQzYjE0NitiTmhHVWFsOGZaR0FKZG1NcG1nVUNoTUd0MmdxdWNCVU9mY1RaM2tLWXFpc3dHYzNXei9ZWWNkdG5kM2QvZm5BSnlycW84QmFMallvb2ljcUtvL1FOMUx0dFdyVi8vQld2czdFZG0vUHAvSjRvbWZHQjhmLzBtaFVIakU4N3lGQUQ0T1lOOVdlYzVrTWdjbEx6NS9GRVhSQTBFUWZCL0FJbXZ0cFZFVXRWcjRsbkZQVEZmY2FmZkV4bXdpSWdJQTlQWDF6VExHM0tTcVc1MXpGeVNMWDAwWUdocmFuTXliZVRhQTYrcUgwZlgxOWMzcTZ1cTZDTUNqWVJqZTFlQVM1L3ErZjJMMWd6Rm12OXFkcTFldlhoTUV3WThBZk54YXV6cUtvdG9GVEZvK0hBOE9EbTd4ZmYvTEl2S1I1T2JzMGJva0h4Y1JVeTZYVnpRNmZpcUNJT2dGY0EwcXc4SWZjczZkM0d3bGJSRjVsNm8rQmFBa0l2c0FNTDd2SHpnK1BsNGQ0djAveVVNN2pER25Bdmd3VUZtZDJ4aXpCTUFWbmVaci92ejVCd0E0QmNEcTVJWVYxdHI3UmVTTUlBaXViamJza1hIdnpGVGlUdlJDWWZudERPdHR4cDMxTnUxcXJMVWZFcEUzcWVvWGs3cm00T3ErZkQ0L0FnQkJFSHhXVlorTW91alcrdU45MzMrek1lYTBNQXpQd3VRcGV3NzJmWCtIdVpORjVERFY3Y2xVOVhvUldXaU0rVjVmWDk4YnEvTVg5L1QwcEpQMHpSbzFVU3dXYitycDZibkk4N3lsQUhZWTRUQi8vdndEUk9RVVZYMWdZR0Rnc1E3L0hjMFlhKzM3UmVReVZlMVIxYytNalkwdEd4d2NuTlRnbThsazVxcnFHMVgxTHQvM0R4UVJUMVgzOW4zL3dHM2J0bFZmakozcm5Qc2hBQmhqSnVvZVZmMUlLcFhhaGtyUDM0NTRubmRoMGlDOUFnQ2NjMWNZWXhZazA0YzA3WjNOdUhlazQ3alQ3cXZoWEVGRVJMVDc2ZXJxU29uSS9xcDZvZWQ1VHpaS2t5d0E5WkZ5dWR6ZFlQZVlpSnhoalBrY3RnOWpyclZRUkQ1YS9RSHd2cnI5V2l3V1R3ZndXd0EzK2I0LzBkT3N1cHAycVZRYWJaYi9VcWwwbVloc01zYmNncHFYdFVFUTVFVGtQQUQzREF3TS9Lelo4WjJ3MW1aVmRZMnFIdTZjT3lPS29pTmJQUmlyNmp3UmVZVXg1Z2tBbHdHWWJZeDVJcDFPVjIrZ3grSTQvblVjeDc5VzFiWTkwRnBKcDlNWGkwaFg3VHltcXJvVVFGcFZyMngySE9QZTNsVGpUdlJDWWZsdGovVTI0ODU2bTNaUnJ3RHd5NUdSa1lhOVRUT1p6RHdBbnhHUkV4cnROOFljQnVEdnJiWHZhYkQ3VmJWbE9DbkhCOWNtaUtMbzU2cDZFWUQrbnA2ZVc2cmJaOCtlM1EwQXF0cTBEQThPRHY1T1ZhOFVrYmRsczltVGEvZWwwK25sU1FQa2xPYXlieVFJZ3ErTHlBcFZmYkJVS3YxRkhNZFhOR3ZRTk1hOFhFU01NZWJ6U2YyOXI0aDh4aGp6eE15Wk0wOEZBT2ZjTXpYMWQ4djVzRnZKNVhLdkJQRDNxdnBFOVlWZ0hNY1BxZXI5cW5wNkVBU1pGb2N6N20xTUplNjArMkxQYkNJaUFnREVjZnk4dGZiOWNSemZsdlJtMmtGdmIrOGNWVDFWUkg0OE1EQ3d0bjUvc3JEVHZ3QzQydmY5dDhkeFhOL2I2NWdvaWg2dWZraDZqYTJ1VGJCMjdkcE4yV3oyREdQTWowVGs5cjYrdnR6ZzRPQVdWZTBTRWFSU3FhYTlCZGF1WGJ2SldudVJpTnhpcmYxQ0ZFV0xmZC9mVTFXL0ppS2w4Zkh4eGEyK3Y3WDJQQUF2YVpVbUdhTGNyYXFQaU1qTHJMV2ZiSkgyK3dBK1ZTNlgveGtBUE05N2g2cCt3RG4zVmdCanhwZ0FRSDhRQk04bmgzU3A2azR0Wk9MN3ZpOGk1NmpxNDdVOTVPSTRmaWdJZ250RTVEMUJFQndmaHVHazRZaU0rL1RIUFF6RGp1YWZKZnBqc2Z5eTNtYmNHMk85VGJzNjU5eXRBTDZ6ZnYzNjRTQUlKdTMzUE85Y0FKNnFOcHlxNkpsbm5ybDE3dHk1U3dGY0F1Q091dDMzUjFHMFEyT290ZllPQUNmV2JvdWk2QXRCRUN3QXNEQUlnZ2ZDTUx6Sk9kZmxlVjdMSHJvQU1EdzhmTlhzMmJQZjUzbmU5ZGxzTmg0WUdIak05LzF6Uk9RZHFucGpnMUVYRS9yNysvdFRxZFNDVnVjSEFGVTlRa1JHQVB4M09wMCsxVnJiTE4xbTU5elhWUFhJNmpaanpGMEFWanJudmwwcWxZYTZ1N3VYR21QK0xRaUNVbkxNbkhiWGI4WTVkNDJJZENjdkh5Y2F4VlgxWWhGNVJGVlhBUGdyTkZqa2xuR2YzcmpIY2R4dy9tNzY4OGZHYkNJaW1oQkYwVzNOOXMyZVBmdDBFZGtETGViLzNMeDU4NDF6NXN5NVJDb0xvRFFhdXR6V3dNREFqNjIxWHdMd042bFU2a0FBYTBSa0JnQnMyYktsNVVKYVVSUjkyVnA3ckloOE9BaUM1MVQxbUdSNDNWbUZRdUdKTnBmK3BJaThxcE04aXNqYlVUZThycDV6N3RrNGppZDZQRmhyNTR0SXVkcmJ6Rm9iQVBnbGdOT1M5TzhTa2RNN3VYNnR2cjYrTGhHNUdaVWIzMCtnc25qTWhISzV2TVFZY3h5QUczTzVYRGFmejA5YXdaeHhuOTY0QTJDakNMMWdXSDVaYjlkajNMZGp2VTI3cWxaVE1TUjF4TmtBVmtkUjlKTkdhVFpzMkxCdDd0eTUxNG5JVW12dFc2TW91bThuc3FIajQrTm5lWjVYVU5WREFjRHp2QmtBb0tvdHkvRFEwRkF4azhrc1RLVlNQelhHclBKOS8zSmp6QW9BYTRhSGh5OXNkYXpuZVRrUjZYaEtwZzdTUGxVb0ZHNEFNREdpdzFwYkVwRW5hdXB2QUxnVVFQWC9lVytuMTY4VkJNRzdBYndiUUQ2S29wVzErK0k0ZnRSYSs2OGljcnJ2KzR2ak9QNlgrdU1aOSttTk81b3NSa2wvL2pqTkNCRVJkU0lGWUltcS9xYkovSm9BSmxZSXYwbEVqckRXSHJXekZ5c1dpeGNPRHc5bkNvWENtbVRUSHFxcVEwTkRMWHNMQU1ER2pSdlBCQkFDV0NvaVI2bnFGWTNtbkt0bmpPa2JIUjJkM2Vxbk9rK3FxaTVwbHphTzQ2ODJ1azR1bDV0cHJjMG1EL3dqWVJnK0hJYmh3eUxTN3VHOW9lN3U3bjhXa2RlcDZoME5ldGRWYjVxdkZwRlhPZWR1YVhDS1ZoajNhWW83MFo4QXl5L3JiY2FkOVRhOUNIVjFkWjBPNEtYT3VTKzJTamN5TW5JZGdGRVJxVitJdFdQSnk2TkQ0amkrQUFCVWRZOWtWOHRHemVUWUVNQ1pJbktnTWVZbUFCdEZaRUZTdnpRVngvSEtkdVZ5ZEhSME5pcU4wOCsxUzJlTWVXMlRTMGttazVubisvN0JBT0NjZTZ4YWZ3TW9kZllmMnE2L3YvL1ZBRzRGTU82Y094dDFDMDBDUUxsY3ZoREFjeUp5VlJBRXVhbWNuM0dmdHJqVGJvQTlzNG1JcUMzZjl4Y2x2YUEraHByaGRJMDQ1MjRRa1NYSkRWYkRYZ1h0VkJjanFWTFZXUUJHT2psMjd0eTU3d0h3eXBwTlIyVXltZmsxRDlvTlZSZGRhY1gzL1cwaUFoRVpxODlqay9UbmlNaEJJbklBZ05jQmVJbHpib3VJQ0lCUGk4Z2gxdHJxSEo3N3REdGZQV3Z0WWhINXNLcitlbXhzN054bTZZckY0dWU2dTd2ZkppTHY5WDMvc2ppT08xb05uSEd2bUdyY2lYWUZMTDhWckxlYlk5eUpka21lTWVhVHF2cjdMVnUyTkIyQkFRRHIxcTE3emxyN2RSRTVNd2lDWEJpRytaMjVZQlJGVDFmL1Z0VlpJZ0pWYlZ2T3JMVXZCN0N3WnRNY1ZWMkl5c0tyNDQyUEFnQ01kMUl1cmJWbEVabFV6elJTbmNKQ1JBNVExUU5FWkc5VlhaWktwYjVRbmJKRFJLNngxaTVOL3Q1SGRkSXNJSzN5c2grQSsxQ1o0dWlDWm5Qd0Z3cUZaN0xaN1BtZTU5MnVxdC9MNVhKdnlPZnp2KzNnRW96Nzl2TjNISGZhZmJGbk5oRVJ0V09NTVJlcDZ2T2pvNk50ZTRqRmNmeHJBSGVyNm9KR2MzbnVwUDBBYkcyVklBaUM0NE1nK0RtQTIxVFZVOVd6VmZYckl2S21WQ29WQjBId3phbjJrUGhqSlEwRWl3SDBvZExUWVJ1QVU4dmw4dXRWOVRsVi9UMkFLNU9mMm5sUlM2cmE4Z1l1Q0lJUEFyZ1d3TEJ6N3QxcjE2N2QxQ3p0NE9EZ21IUHVaQUNialRHWFdHcy8xMEgyR1hlaUZ5K1czNTNFZXZ1UDlxS01POUd1d3ZmOXZ3WHdHZ0RYZFRMQ1FWV1hKNzgvTWsxWjJBOEFSS1JwT2M3bGN2dGFhNjhBc0I3QXUxVDFidWZjSWxVZEJuQzF0ZmJ4SUFnK2xNbGs5bWgyanVubWVWNC9nTXNCbkNnaVhhaTh6THNkd0FtbFV1bXlKTm0vWTN2OVhmdjl0Z0pvdXNCZ0xwZDdHWUQvRUpIWEFsZ1podUUxcmZJeU1ERHdMVlc5VVVSZTdweDdzTm96dkJYR25XaHEyRE9iaUlqYU1RQ3VFcEdaRGQ2UVM2TURuSE9YR21PV2gyRTRWTE80eVFQVzJvbmhlQ0xTMFF2VlhDNzNTbFh0UTJVbzhnNTZlM3ZuekpvMWE1R0l2QjlBRnBVYjE2OFlZeTdKNS9QL0MrREwxdHJiUmVScVZIb1FMTFRXRGdENFYyUE1IUjMybE5qK1pVVmVCZ0NxMnFyWHdZUnQyN2E5WWQyNmRac0FxTFgyQXlKeVpSUkYzd0FtNWw1OVBvcWlieWFmOTBTeVFFc2N4MThEOExVbS80KzBjKzVLQUJlSXlDaUFkdzRNREVUdDhqSXdNUEJZRUFRbkE3aGJSRDV0cmMwNjU4NGJHQmg0cXNraGpQdjJQRThwN2tTN0FKYmY3WGxtdlYzQnVCTzlDS2pxbzZxNll0dTJiU3RxdHp2bmtnRWlPNHJqT0xiV25qVTJOblpuemVaanJiVTcxQUVpMHROSmVUREd2RFZKUDJrYXBXdzJlNFF4NWx4Vi9Wc1JtWW5LR2dKblIxRjBPd0RrY3JsVnpybC9GSkZ6QUN6M1BPOEthKzEzVkhXbDUza1A1dlA1S1UzdElTSXY3YlFNUC92c3M5L2RmLy85WjFWSGJsaHJmeWNpajFRWDBiWFdRbFYvRnNmeG5jbm5hNnZIUmxGMFNMUHpack5acTZwM2lzZ3JBZHdySW1kMmtwOWlzYmk0dTd2N05TSnlMSUJmQkVIdzRUQU0vdzBORm9VRUdQZTZQSGNjZDlwOXNUR2JpSWphR1EvRDhDc050bnNBTWtsUHRCMXVPSm84cFA4QXdETTFuL2NDY0hKdGdpQUlGcW5xMFNJeW10ekV6SFRPdlUxRTBxcDZEd0RNbXpkdnhuNzc3ZmRPRVRrSndBa0FacURTSSs0MkFGZEdVVFJZZTg0b2lyNEg0UHUrN3k4eXhpd1JrU3lBWmFxNkxBaUMxYXA2ZWJWaG9sNFFCQXRWOVN3UjJhU1ZzWWpIQTRDcXJtdnl2OXJCdW5Ycm51c2tYWldJTkxyQkZSRXh6am1YeVdUMmNNNDltTXkxK3J5SXZEME13NTkyZXY0d0RGZjV2bit5TWVZYkl2STJ6L05lMTlmWDk5b213L2dZOTUyTU85RXVnT1dYOVhZdHhwM29SU0taTS8vOCt1MGlVbjNiOUh6OXZnWnp6VDhONFB0MTIvNGF3Q3VxSDNLNTNFem4zSmRFWkp1cWpnRlFFVGtFd0hFQW5uUE9QUXdBMld6Mk1CRTV4Ump6WGdDSEFJQ3FQaTRpeTBUazF0cUd5bncrL3l5QTgzM2Z2MFpFTGhTUlJRQk9FNUhUVkhYWVdydHFaR1RrelBYcjF3ODMrdTdXMnZ1U0YzNWJWUFdnNUhyLzJmU2ZWV1BEaGczYk5telkwRW5TQ1UzcTc1U3F1aVEvN3dOd0M0QXVWZjJHTWViMFRodG1Cd2NIeHpLWnpEczl6N3RMUk40QzREWnI3ZjVSRkMxcmxKNXgzN200MCs2TGpkbEVSTlF4YSswRkluSXhnUDlMNXNXY2k4azNUYzFjSFVYUnc5VVBtVXhtZmlxVjJ1SGgyRG5YWTR3NUV3QnFlaUdNcXVxS1lyRjROUUQwOVBRNEFCY0FlSjJxUHFXcVgxWFZGUzE2cWdIQWVMTEEwMWV0dGNkS1phWHdkNmpxM3FWUzZjY3RqdHNLNE5oS2RnU3F1Z25BNStNNGZyREQ3OXlXdGJaUFZlZUt5QUlBR3dFZ204MytsVEhtYUJINVE5TExMVzJNZVRLTzQ2Mis3LzlVUkxyTDVmSkpoVUpoL1ZTdkY4ZnhuWmxNNXMyZTU2MEVzTGpEdWVzWTkybU9POUVMaGVXWDlUYmpUdlNpSk5iYTN3TW9pa2dSMitlWDc2U1JiekNLb2cvVWJyRFczb0dhUnMxOFBqOWlyVDBHd0N0cWUvNnE2aUNBOCtNNGZoNEFqREdIaXNnbEFNcXFlaCtBTDBWUmRBOGFMSDVZRmNmeDR3RE9zZFplak1wQ2dXY0FPQlRBUUxNR3pjUytxS3hWQUJFWkI1QUhNRjNUYUVCVnU2eTF4NnJxWHFqVWlSc0J3RnI3RHdDMkFCaFA4dm9rQUpUTDVaOTVudmM4Z0M5R1VYUTVtdlNxYnFaUUtHek41WEp2VmRYUHE2bzF4clJjMkRIQnVFOXozT25QRXh1emlZaG9LbjRPNEhGVk5TTHl0S3ArdDFnc0xtMTFnSWpjcHFvLzJMeDU4NU8xMjVNRm5uWVlOeGZIOFMwQWJzMWtNalBTNmZTTVVxbGtDb1hDUnRUY1BBNE5EUlZ6dWR4N3l1WHkvRGlPVjZITkFsZjFvaWk2SDhEOXZ1L3Y2WG5lUG12V3JQbDlzN1JoR042RHlyQnRTWDVQNlZwdGxBQ01pRWkvaUh3UXdJaXFmZ3dBakRFOUFKWW0xeHhUMWU5RVVYUWZBTVJ4L0lsNTgrWjFiZGl3b2UxcTQ4MFVDb1ZIVUxtNTdQVDdNTzVFTDE0c3Y5T0g5WFppTjRzNzBaK0NBdmllaU13SEFGVjlURlZYeG5IOGFLdUR4c2ZIRDArbjA2UDEyNk1vZW0rRGJmTjZlM3U3WjgyYU5XTnNiS3dubFVvTkZ3cUZyWFZwL3QzMy9YZXA2cU50WGtSTkVrWFJSZ0JYQWJncWs4a0VoVUtoNWZSS1VSUWRudnhwVVBuK1Uybzhia1ZFdG5xZXQwMVZseGhqOWdCd3cram82RDNKdm1NQkhBa0FxdnBVVXIralVDZzhjY2doaC9TMmFZaHRLZW5CL0ZGVVJzaDBVaTh4N3RNWWR5SWlJaUo2NFhsb01zOHBFUkh0a2xodkV4RzkrQWdxOVRj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SFJMdXYvQVgveHg4aGlFdnBLQUFBQUFFbEZUa1N1UW1DQyIsCgkiVGhlbWUiIDogIiIsCgkiVHlwZSIgOiAiZmxvdyIsCgkiVmVyc2lvbiIgOiAiIgp9Cg=="/>
    </extobj>
  </extobjs>
</s:customData>
</file>

<file path=customXml/itemProps274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2840</Words>
  <Application>WPS 演示</Application>
  <PresentationFormat>宽屏</PresentationFormat>
  <Paragraphs>349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Office 主题​​</vt:lpstr>
      <vt:lpstr>1_Office 主题​​</vt:lpstr>
      <vt:lpstr>大学计算机基础</vt:lpstr>
      <vt:lpstr>目录</vt:lpstr>
      <vt:lpstr>PowerPoint 演示文稿</vt:lpstr>
      <vt:lpstr>章节目标</vt:lpstr>
      <vt:lpstr>PowerPoint 演示文稿</vt:lpstr>
      <vt:lpstr>5.1.1 数据</vt:lpstr>
      <vt:lpstr>PowerPoint 演示文稿</vt:lpstr>
      <vt:lpstr>PowerPoint 演示文稿</vt:lpstr>
      <vt:lpstr>5.2.1 数据的价值评估</vt:lpstr>
      <vt:lpstr>6.2.1 工作界面</vt:lpstr>
      <vt:lpstr>6.2.2 文件菜单</vt:lpstr>
      <vt:lpstr>6.2.3 自定义快速访问工具栏和选项窗口</vt:lpstr>
      <vt:lpstr>6.2.4 “开始”选项卡</vt:lpstr>
      <vt:lpstr>6.2.5 “插入”选项卡</vt:lpstr>
      <vt:lpstr>6.2.6 “页面”选项卡</vt:lpstr>
      <vt:lpstr>6.2.7 “引用”选项卡</vt:lpstr>
      <vt:lpstr>PowerPoint 演示文稿</vt:lpstr>
      <vt:lpstr>PowerPoint 演示文稿</vt:lpstr>
      <vt:lpstr>5.3.1 数据的内部存储结构</vt:lpstr>
      <vt:lpstr>6.3.1 工作界面认识</vt:lpstr>
      <vt:lpstr>6.3.2 幻灯片母版与版式</vt:lpstr>
      <vt:lpstr>6.3.3 切换和动画</vt:lpstr>
      <vt:lpstr>PowerPoint 演示文稿</vt:lpstr>
      <vt:lpstr>PowerPoint 演示文稿</vt:lpstr>
      <vt:lpstr>5.4.1 数据分析的三种核心思维</vt:lpstr>
      <vt:lpstr>5.4.2 数据分析的思维技巧</vt:lpstr>
      <vt:lpstr>5.4.2 数据分析的思维技巧</vt:lpstr>
      <vt:lpstr>6.4.3 公式与函数</vt:lpstr>
      <vt:lpstr>5.4.3 数据呈现方式</vt:lpstr>
      <vt:lpstr>PowerPoint 演示文稿</vt:lpstr>
      <vt:lpstr>拓展训练--从两会“教育热点”感知民生温度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</dc:creator>
  <cp:lastModifiedBy>lenovo</cp:lastModifiedBy>
  <cp:revision>15</cp:revision>
  <dcterms:created xsi:type="dcterms:W3CDTF">2023-08-09T12:44:00Z</dcterms:created>
  <dcterms:modified xsi:type="dcterms:W3CDTF">2024-06-20T03:22:24Z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17A7E9BA42CB44F5A5E816A6E6CAFE12_13</vt:lpwstr>
  </property>
  <property fmtid="{D5CDD505-2E9C-101B-9397-08002B2CF9AE}" pid="3" name="KSOProductBuildVer">
    <vt:lpwstr>2052-12.1.0.16929</vt:lpwstr>
  </property>
</Properties>
</file>