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notesSlides/notesSlide3.xml" ContentType="application/vnd.openxmlformats-officedocument.presentationml.notesSlide+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notesSlides/notesSlide4.xml" ContentType="application/vnd.openxmlformats-officedocument.presentationml.notesSlide+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notesSlides/notesSlide5.xml" ContentType="application/vnd.openxmlformats-officedocument.presentationml.notesSlide+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9"/>
  </p:notesMasterIdLst>
  <p:sldIdLst>
    <p:sldId id="257" r:id="rId3"/>
    <p:sldId id="258" r:id="rId4"/>
    <p:sldId id="259" r:id="rId5"/>
    <p:sldId id="280" r:id="rId6"/>
    <p:sldId id="281" r:id="rId7"/>
    <p:sldId id="284" r:id="rId8"/>
    <p:sldId id="261" r:id="rId9"/>
    <p:sldId id="262" r:id="rId10"/>
    <p:sldId id="263" r:id="rId11"/>
    <p:sldId id="264" r:id="rId12"/>
    <p:sldId id="267" r:id="rId13"/>
    <p:sldId id="268" r:id="rId14"/>
    <p:sldId id="285" r:id="rId15"/>
    <p:sldId id="286" r:id="rId16"/>
    <p:sldId id="275" r:id="rId17"/>
    <p:sldId id="287" r:id="rId18"/>
    <p:sldId id="288" r:id="rId19"/>
    <p:sldId id="289" r:id="rId20"/>
    <p:sldId id="290" r:id="rId21"/>
    <p:sldId id="291" r:id="rId22"/>
    <p:sldId id="292" r:id="rId23"/>
    <p:sldId id="293" r:id="rId24"/>
    <p:sldId id="294" r:id="rId25"/>
    <p:sldId id="295" r:id="rId26"/>
    <p:sldId id="296" r:id="rId27"/>
    <p:sldId id="297"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AA31"/>
    <a:srgbClr val="F2BF5D"/>
    <a:srgbClr val="2C72B7"/>
    <a:srgbClr val="D9D9D9"/>
    <a:srgbClr val="FFFFFF"/>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2" d="100"/>
          <a:sy n="92" d="100"/>
        </p:scale>
        <p:origin x="160" y="80"/>
      </p:cViewPr>
      <p:guideLst>
        <p:guide orient="horz" pos="2161"/>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2024/6/17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我图网</a:t>
            </a:r>
            <a:r>
              <a:rPr lang="en-US" altLang="zh-CN" sz="1200" b="0" i="0" kern="1200" dirty="0">
                <a:solidFill>
                  <a:schemeClr val="tx1"/>
                </a:solidFill>
                <a:effectLst/>
                <a:latin typeface="+mn-lt"/>
                <a:ea typeface="+mn-ea"/>
                <a:cs typeface="+mn-cs"/>
              </a:rPr>
              <a:t>QQF4D2CD6C74639</a:t>
            </a:r>
            <a:r>
              <a:rPr lang="zh-CN" altLang="en-US" sz="1200" b="0" i="0" kern="1200" dirty="0">
                <a:solidFill>
                  <a:schemeClr val="tx1"/>
                </a:solidFill>
                <a:effectLst/>
                <a:latin typeface="+mn-lt"/>
                <a:ea typeface="+mn-ea"/>
                <a:cs typeface="+mn-cs"/>
              </a:rPr>
              <a:t>原创</a:t>
            </a:r>
            <a:endParaRPr lang="zh-CN" altLang="en-US" dirty="0"/>
          </a:p>
        </p:txBody>
      </p:sp>
      <p:sp>
        <p:nvSpPr>
          <p:cNvPr id="4" name="灯片编号占位符 3"/>
          <p:cNvSpPr>
            <a:spLocks noGrp="1"/>
          </p:cNvSpPr>
          <p:nvPr>
            <p:ph type="sldNum" sz="quarter" idx="10"/>
          </p:nvPr>
        </p:nvSpPr>
        <p:spPr/>
        <p:txBody>
          <a:bodyPr/>
          <a:lstStyle/>
          <a:p>
            <a:fld id="{09F79B7E-8D9D-4559-BA2C-901A5EF4E504}"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F79B7E-8D9D-4559-BA2C-901A5EF4E504}"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F79B7E-8D9D-4559-BA2C-901A5EF4E504}"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F79B7E-8D9D-4559-BA2C-901A5EF4E504}" type="slidenum">
              <a:rPr lang="zh-CN" altLang="en-US" smtClean="0"/>
              <a:t>16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F79B7E-8D9D-4559-BA2C-901A5EF4E504}" type="slidenum">
              <a:rPr lang="zh-CN" altLang="en-US" smtClean="0"/>
              <a:t>17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tags" Target="../tags/tag82.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tags" Target="../tags/tag81.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tags" Target="../tags/tag80.xml"/><Relationship Id="rId5" Type="http://schemas.openxmlformats.org/officeDocument/2006/relationships/tags" Target="../tags/tag74.xml"/><Relationship Id="rId10" Type="http://schemas.openxmlformats.org/officeDocument/2006/relationships/tags" Target="../tags/tag79.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slideMaster" Target="../slideMasters/slideMaster2.xml"/><Relationship Id="rId5" Type="http://schemas.openxmlformats.org/officeDocument/2006/relationships/tags" Target="../tags/tag87.xml"/><Relationship Id="rId4" Type="http://schemas.openxmlformats.org/officeDocument/2006/relationships/tags" Target="../tags/tag86.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90.xml"/><Relationship Id="rId7" Type="http://schemas.openxmlformats.org/officeDocument/2006/relationships/slideMaster" Target="../slideMasters/slideMaster2.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96.xml"/><Relationship Id="rId7" Type="http://schemas.openxmlformats.org/officeDocument/2006/relationships/slideMaster" Target="../slideMasters/slideMaster2.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07.xml"/><Relationship Id="rId3" Type="http://schemas.openxmlformats.org/officeDocument/2006/relationships/tags" Target="../tags/tag102.xml"/><Relationship Id="rId7" Type="http://schemas.openxmlformats.org/officeDocument/2006/relationships/tags" Target="../tags/tag106.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5" Type="http://schemas.openxmlformats.org/officeDocument/2006/relationships/slideMaster" Target="../slideMasters/slideMaster2.xml"/><Relationship Id="rId4" Type="http://schemas.openxmlformats.org/officeDocument/2006/relationships/tags" Target="../tags/tag11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17.xml"/><Relationship Id="rId7" Type="http://schemas.openxmlformats.org/officeDocument/2006/relationships/slideMaster" Target="../slideMasters/slideMaster2.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5" Type="http://schemas.openxmlformats.org/officeDocument/2006/relationships/slideMaster" Target="../slideMasters/slideMaster2.xml"/><Relationship Id="rId4" Type="http://schemas.openxmlformats.org/officeDocument/2006/relationships/tags" Target="../tags/tag129.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37.xml"/><Relationship Id="rId3" Type="http://schemas.openxmlformats.org/officeDocument/2006/relationships/tags" Target="../tags/tag132.xml"/><Relationship Id="rId7" Type="http://schemas.openxmlformats.org/officeDocument/2006/relationships/tags" Target="../tags/tag136.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Master" Target="../slideMasters/slideMaster2.xml"/><Relationship Id="rId4" Type="http://schemas.openxmlformats.org/officeDocument/2006/relationships/tags" Target="../tags/tag14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44.xml"/><Relationship Id="rId7" Type="http://schemas.openxmlformats.org/officeDocument/2006/relationships/slideMaster" Target="../slideMasters/slideMaster2.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55.xml"/><Relationship Id="rId3" Type="http://schemas.openxmlformats.org/officeDocument/2006/relationships/tags" Target="../tags/tag150.xml"/><Relationship Id="rId7" Type="http://schemas.openxmlformats.org/officeDocument/2006/relationships/tags" Target="../tags/tag154.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tags" Target="../tags/tag153.xml"/><Relationship Id="rId5" Type="http://schemas.openxmlformats.org/officeDocument/2006/relationships/tags" Target="../tags/tag152.xml"/><Relationship Id="rId10" Type="http://schemas.openxmlformats.org/officeDocument/2006/relationships/slideMaster" Target="../slideMasters/slideMaster2.xml"/><Relationship Id="rId4" Type="http://schemas.openxmlformats.org/officeDocument/2006/relationships/tags" Target="../tags/tag151.xml"/><Relationship Id="rId9" Type="http://schemas.openxmlformats.org/officeDocument/2006/relationships/tags" Target="../tags/tag156.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64.xml"/><Relationship Id="rId3" Type="http://schemas.openxmlformats.org/officeDocument/2006/relationships/tags" Target="../tags/tag159.xml"/><Relationship Id="rId7" Type="http://schemas.openxmlformats.org/officeDocument/2006/relationships/tags" Target="../tags/tag163.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tags" Target="../tags/tag162.xml"/><Relationship Id="rId5" Type="http://schemas.openxmlformats.org/officeDocument/2006/relationships/tags" Target="../tags/tag161.xml"/><Relationship Id="rId10" Type="http://schemas.openxmlformats.org/officeDocument/2006/relationships/slideMaster" Target="../slideMasters/slideMaster2.xml"/><Relationship Id="rId4" Type="http://schemas.openxmlformats.org/officeDocument/2006/relationships/tags" Target="../tags/tag160.xml"/><Relationship Id="rId9" Type="http://schemas.openxmlformats.org/officeDocument/2006/relationships/tags" Target="../tags/tag165.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73.xml"/><Relationship Id="rId3" Type="http://schemas.openxmlformats.org/officeDocument/2006/relationships/tags" Target="../tags/tag168.xml"/><Relationship Id="rId7" Type="http://schemas.openxmlformats.org/officeDocument/2006/relationships/tags" Target="../tags/tag172.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9"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81.xml"/><Relationship Id="rId3" Type="http://schemas.openxmlformats.org/officeDocument/2006/relationships/tags" Target="../tags/tag176.xml"/><Relationship Id="rId7" Type="http://schemas.openxmlformats.org/officeDocument/2006/relationships/tags" Target="../tags/tag180.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5" Type="http://schemas.openxmlformats.org/officeDocument/2006/relationships/tags" Target="../tags/tag178.xml"/><Relationship Id="rId10" Type="http://schemas.openxmlformats.org/officeDocument/2006/relationships/slideMaster" Target="../slideMasters/slideMaster2.xml"/><Relationship Id="rId4" Type="http://schemas.openxmlformats.org/officeDocument/2006/relationships/tags" Target="../tags/tag177.xml"/><Relationship Id="rId9" Type="http://schemas.openxmlformats.org/officeDocument/2006/relationships/tags" Target="../tags/tag18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85.xml"/><Relationship Id="rId7" Type="http://schemas.openxmlformats.org/officeDocument/2006/relationships/slideMaster" Target="../slideMasters/slideMaster2.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274320" y="321260"/>
            <a:ext cx="11683455" cy="393053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8" name="任意形状 8"/>
          <p:cNvSpPr/>
          <p:nvPr userDrawn="1">
            <p:custDataLst>
              <p:tags r:id="rId2"/>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9" name="任意形状 9"/>
          <p:cNvSpPr/>
          <p:nvPr userDrawn="1">
            <p:custDataLst>
              <p:tags r:id="rId3"/>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矩形 9"/>
          <p:cNvSpPr/>
          <p:nvPr userDrawn="1">
            <p:custDataLst>
              <p:tags r:id="rId4"/>
            </p:custDataLst>
          </p:nvPr>
        </p:nvSpPr>
        <p:spPr>
          <a:xfrm>
            <a:off x="9471025" y="6254750"/>
            <a:ext cx="180022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flipV="1">
            <a:off x="750570" y="6305550"/>
            <a:ext cx="71564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6"/>
            </p:custDataLst>
          </p:nvPr>
        </p:nvSpPr>
        <p:spPr>
          <a:xfrm>
            <a:off x="1555115" y="6306820"/>
            <a:ext cx="88900"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7"/>
            </p:custDataLst>
          </p:nvPr>
        </p:nvSpPr>
        <p:spPr>
          <a:xfrm>
            <a:off x="1731010" y="6306820"/>
            <a:ext cx="25336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2024/6/17</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dirty="0"/>
          </a:p>
        </p:txBody>
      </p:sp>
      <p:sp>
        <p:nvSpPr>
          <p:cNvPr id="2" name="标题 1"/>
          <p:cNvSpPr>
            <a:spLocks noGrp="1"/>
          </p:cNvSpPr>
          <p:nvPr>
            <p:ph type="ctrTitle" hasCustomPrompt="1"/>
            <p:custDataLst>
              <p:tags r:id="rId11"/>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dirty="0"/>
              <a:t>单击此处编辑标题</a:t>
            </a:r>
          </a:p>
        </p:txBody>
      </p:sp>
      <p:sp>
        <p:nvSpPr>
          <p:cNvPr id="3" name="副标题 2"/>
          <p:cNvSpPr>
            <a:spLocks noGrp="1"/>
          </p:cNvSpPr>
          <p:nvPr>
            <p:ph type="subTitle" idx="1" hasCustomPrompt="1"/>
            <p:custDataLst>
              <p:tags r:id="rId12"/>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5" name="文本占位符 4"/>
          <p:cNvSpPr>
            <a:spLocks noGrp="1"/>
          </p:cNvSpPr>
          <p:nvPr>
            <p:ph type="body" sz="quarter" idx="13" hasCustomPrompt="1"/>
            <p:custDataLst>
              <p:tags r:id="rId13"/>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dirty="0"/>
              <a:t>编辑文本</a:t>
            </a: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6474460"/>
            <a:ext cx="12192000" cy="38354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2" name="标题 1"/>
          <p:cNvSpPr>
            <a:spLocks noGrp="1"/>
          </p:cNvSpPr>
          <p:nvPr>
            <p:ph type="title" hasCustomPrompt="1"/>
            <p:custDataLst>
              <p:tags r:id="rId2"/>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charset="-122"/>
              </a:defRPr>
            </a:lvl1pPr>
          </a:lstStyle>
          <a:p>
            <a:r>
              <a:rPr lang="zh-CN" altLang="en-US" dirty="0"/>
              <a:t>单击此处编辑标题</a:t>
            </a:r>
          </a:p>
        </p:txBody>
      </p:sp>
      <p:sp>
        <p:nvSpPr>
          <p:cNvPr id="3" name="文本占位符 2"/>
          <p:cNvSpPr>
            <a:spLocks noGrp="1"/>
          </p:cNvSpPr>
          <p:nvPr>
            <p:ph type="body" idx="1" hasCustomPrompt="1"/>
            <p:custDataLst>
              <p:tags r:id="rId3"/>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2024/6/17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2024/6/17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2024/6/17</a:t>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62255" y="318135"/>
            <a:ext cx="11683365" cy="5634990"/>
          </a:xfrm>
          <a:prstGeom prst="rect">
            <a:avLst/>
          </a:prstGeom>
          <a:solidFill>
            <a:schemeClr val="tx2">
              <a:lumMod val="10000"/>
              <a:alpha val="8000"/>
            </a:schemeClr>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9" name="矩形 8"/>
          <p:cNvSpPr/>
          <p:nvPr userDrawn="1">
            <p:custDataLst>
              <p:tags r:id="rId2"/>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3"/>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8" name="任意形状 9"/>
          <p:cNvSpPr/>
          <p:nvPr userDrawn="1">
            <p:custDataLst>
              <p:tags r:id="rId4"/>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5"/>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gradFill>
          <a:gsLst>
            <a:gs pos="0">
              <a:schemeClr val="tx2"/>
            </a:gs>
            <a:gs pos="100000">
              <a:schemeClr val="tx2"/>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Tree>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6" name="任意形状 8"/>
          <p:cNvSpPr/>
          <p:nvPr userDrawn="1">
            <p:custDataLst>
              <p:tags r:id="rId2"/>
            </p:custDataLst>
          </p:nvPr>
        </p:nvSpPr>
        <p:spPr>
          <a:xfrm rot="16200000">
            <a:off x="-21591" y="21328"/>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任意形状 9"/>
          <p:cNvSpPr/>
          <p:nvPr userDrawn="1">
            <p:custDataLst>
              <p:tags r:id="rId3"/>
            </p:custDataLst>
          </p:nvPr>
        </p:nvSpPr>
        <p:spPr>
          <a:xfrm rot="10800000">
            <a:off x="0" y="5905547"/>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635" y="-10160"/>
            <a:ext cx="12192000" cy="266382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2"/>
            </p:custDataLst>
          </p:nvPr>
        </p:nvSpPr>
        <p:spPr>
          <a:xfrm rot="16200000">
            <a:off x="-15208" y="508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20000"/>
                </a:schemeClr>
              </a:gs>
              <a:gs pos="100000">
                <a:schemeClr val="bg2">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3"/>
            </p:custDataLst>
          </p:nvPr>
        </p:nvSpPr>
        <p:spPr>
          <a:xfrm>
            <a:off x="10349230" y="-9939"/>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3810" y="5026661"/>
            <a:ext cx="12192000" cy="1828799"/>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2"/>
            </p:custDataLst>
          </p:nvPr>
        </p:nvSpPr>
        <p:spPr>
          <a:xfrm rot="10800000">
            <a:off x="0" y="590296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5000"/>
                  <a:alpha val="20000"/>
                </a:schemeClr>
              </a:gs>
              <a:gs pos="100000">
                <a:schemeClr val="bg2">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755" y="237490"/>
            <a:ext cx="11031220" cy="506730"/>
          </a:xfrm>
        </p:spPr>
        <p:txBody>
          <a:bodyPr wrap="none">
            <a:noAutofit/>
          </a:bodyPr>
          <a:lstStyle>
            <a:lvl1pPr algn="l">
              <a:defRPr sz="28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transition spd="slow"/>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2024/6/17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2024/6/17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2024/6/17</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ags" Target="../tags/tag65.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9.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6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68.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67.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1440" tIns="45720" rIns="91440" bIns="45720" rtlCol="0" anchor="t"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spd="slow"/>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289.xml"/><Relationship Id="rId7" Type="http://schemas.openxmlformats.org/officeDocument/2006/relationships/image" Target="../media/image8.jpeg"/><Relationship Id="rId2" Type="http://schemas.openxmlformats.org/officeDocument/2006/relationships/tags" Target="../tags/tag288.xml"/><Relationship Id="rId1" Type="http://schemas.openxmlformats.org/officeDocument/2006/relationships/tags" Target="../tags/tag287.xml"/><Relationship Id="rId6" Type="http://schemas.openxmlformats.org/officeDocument/2006/relationships/slideLayout" Target="../slideLayouts/slideLayout6.xml"/><Relationship Id="rId5" Type="http://schemas.openxmlformats.org/officeDocument/2006/relationships/tags" Target="../tags/tag291.xml"/><Relationship Id="rId4" Type="http://schemas.openxmlformats.org/officeDocument/2006/relationships/tags" Target="../tags/tag290.xml"/></Relationships>
</file>

<file path=ppt/slides/_rels/slide11.xml.rels><?xml version="1.0" encoding="UTF-8" standalone="yes"?>
<Relationships xmlns="http://schemas.openxmlformats.org/package/2006/relationships"><Relationship Id="rId8" Type="http://schemas.openxmlformats.org/officeDocument/2006/relationships/tags" Target="../tags/tag299.xml"/><Relationship Id="rId3" Type="http://schemas.openxmlformats.org/officeDocument/2006/relationships/tags" Target="../tags/tag294.xml"/><Relationship Id="rId7" Type="http://schemas.openxmlformats.org/officeDocument/2006/relationships/tags" Target="../tags/tag298.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9"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tags" Target="../tags/tag307.xml"/><Relationship Id="rId3" Type="http://schemas.openxmlformats.org/officeDocument/2006/relationships/tags" Target="../tags/tag302.xml"/><Relationship Id="rId7" Type="http://schemas.openxmlformats.org/officeDocument/2006/relationships/tags" Target="../tags/tag306.xm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9"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tags" Target="../tags/tag315.xml"/><Relationship Id="rId13" Type="http://schemas.openxmlformats.org/officeDocument/2006/relationships/image" Target="../media/image10.png"/><Relationship Id="rId3" Type="http://schemas.openxmlformats.org/officeDocument/2006/relationships/tags" Target="../tags/tag310.xml"/><Relationship Id="rId7" Type="http://schemas.openxmlformats.org/officeDocument/2006/relationships/tags" Target="../tags/tag314.xml"/><Relationship Id="rId12" Type="http://schemas.openxmlformats.org/officeDocument/2006/relationships/slideLayout" Target="../slideLayouts/slideLayout18.xml"/><Relationship Id="rId2" Type="http://schemas.openxmlformats.org/officeDocument/2006/relationships/tags" Target="../tags/tag309.xml"/><Relationship Id="rId1" Type="http://schemas.openxmlformats.org/officeDocument/2006/relationships/tags" Target="../tags/tag308.xml"/><Relationship Id="rId6" Type="http://schemas.openxmlformats.org/officeDocument/2006/relationships/tags" Target="../tags/tag313.xml"/><Relationship Id="rId11" Type="http://schemas.openxmlformats.org/officeDocument/2006/relationships/tags" Target="../tags/tag318.xml"/><Relationship Id="rId5" Type="http://schemas.openxmlformats.org/officeDocument/2006/relationships/tags" Target="../tags/tag312.xml"/><Relationship Id="rId15" Type="http://schemas.openxmlformats.org/officeDocument/2006/relationships/image" Target="../media/image12.jpeg"/><Relationship Id="rId10" Type="http://schemas.openxmlformats.org/officeDocument/2006/relationships/tags" Target="../tags/tag317.xml"/><Relationship Id="rId4" Type="http://schemas.openxmlformats.org/officeDocument/2006/relationships/tags" Target="../tags/tag311.xml"/><Relationship Id="rId9" Type="http://schemas.openxmlformats.org/officeDocument/2006/relationships/tags" Target="../tags/tag316.xml"/><Relationship Id="rId14" Type="http://schemas.openxmlformats.org/officeDocument/2006/relationships/image" Target="../media/image11.sv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tags" Target="../tags/tag326.xml"/><Relationship Id="rId13" Type="http://schemas.openxmlformats.org/officeDocument/2006/relationships/tags" Target="../tags/tag331.xml"/><Relationship Id="rId18" Type="http://schemas.openxmlformats.org/officeDocument/2006/relationships/image" Target="../media/image3.jpeg"/><Relationship Id="rId3" Type="http://schemas.openxmlformats.org/officeDocument/2006/relationships/tags" Target="../tags/tag321.xml"/><Relationship Id="rId7" Type="http://schemas.openxmlformats.org/officeDocument/2006/relationships/tags" Target="../tags/tag325.xml"/><Relationship Id="rId12" Type="http://schemas.openxmlformats.org/officeDocument/2006/relationships/tags" Target="../tags/tag330.xml"/><Relationship Id="rId17" Type="http://schemas.openxmlformats.org/officeDocument/2006/relationships/notesSlide" Target="../notesSlides/notesSlide5.xml"/><Relationship Id="rId2" Type="http://schemas.openxmlformats.org/officeDocument/2006/relationships/tags" Target="../tags/tag320.xml"/><Relationship Id="rId16" Type="http://schemas.openxmlformats.org/officeDocument/2006/relationships/slideLayout" Target="../slideLayouts/slideLayout2.xml"/><Relationship Id="rId1" Type="http://schemas.openxmlformats.org/officeDocument/2006/relationships/tags" Target="../tags/tag319.xml"/><Relationship Id="rId6" Type="http://schemas.openxmlformats.org/officeDocument/2006/relationships/tags" Target="../tags/tag324.xml"/><Relationship Id="rId11" Type="http://schemas.openxmlformats.org/officeDocument/2006/relationships/tags" Target="../tags/tag329.xml"/><Relationship Id="rId5" Type="http://schemas.openxmlformats.org/officeDocument/2006/relationships/tags" Target="../tags/tag323.xml"/><Relationship Id="rId15" Type="http://schemas.openxmlformats.org/officeDocument/2006/relationships/tags" Target="../tags/tag333.xml"/><Relationship Id="rId10" Type="http://schemas.openxmlformats.org/officeDocument/2006/relationships/tags" Target="../tags/tag328.xml"/><Relationship Id="rId4" Type="http://schemas.openxmlformats.org/officeDocument/2006/relationships/tags" Target="../tags/tag322.xml"/><Relationship Id="rId9" Type="http://schemas.openxmlformats.org/officeDocument/2006/relationships/tags" Target="../tags/tag327.xml"/><Relationship Id="rId14" Type="http://schemas.openxmlformats.org/officeDocument/2006/relationships/tags" Target="../tags/tag332.xml"/></Relationships>
</file>

<file path=ppt/slides/_rels/slide18.xml.rels><?xml version="1.0" encoding="UTF-8" standalone="yes"?>
<Relationships xmlns="http://schemas.openxmlformats.org/package/2006/relationships"><Relationship Id="rId8" Type="http://schemas.openxmlformats.org/officeDocument/2006/relationships/tags" Target="../tags/tag341.xml"/><Relationship Id="rId13" Type="http://schemas.openxmlformats.org/officeDocument/2006/relationships/tags" Target="../tags/tag346.xml"/><Relationship Id="rId18" Type="http://schemas.openxmlformats.org/officeDocument/2006/relationships/tags" Target="../tags/tag351.xml"/><Relationship Id="rId3" Type="http://schemas.openxmlformats.org/officeDocument/2006/relationships/tags" Target="../tags/tag336.xml"/><Relationship Id="rId21" Type="http://schemas.openxmlformats.org/officeDocument/2006/relationships/tags" Target="../tags/tag354.xml"/><Relationship Id="rId7" Type="http://schemas.openxmlformats.org/officeDocument/2006/relationships/tags" Target="../tags/tag340.xml"/><Relationship Id="rId12" Type="http://schemas.openxmlformats.org/officeDocument/2006/relationships/tags" Target="../tags/tag345.xml"/><Relationship Id="rId17" Type="http://schemas.openxmlformats.org/officeDocument/2006/relationships/tags" Target="../tags/tag350.xml"/><Relationship Id="rId25" Type="http://schemas.openxmlformats.org/officeDocument/2006/relationships/slideLayout" Target="../slideLayouts/slideLayout6.xml"/><Relationship Id="rId2" Type="http://schemas.openxmlformats.org/officeDocument/2006/relationships/tags" Target="../tags/tag335.xml"/><Relationship Id="rId16" Type="http://schemas.openxmlformats.org/officeDocument/2006/relationships/tags" Target="../tags/tag349.xml"/><Relationship Id="rId20" Type="http://schemas.openxmlformats.org/officeDocument/2006/relationships/tags" Target="../tags/tag353.xml"/><Relationship Id="rId1" Type="http://schemas.openxmlformats.org/officeDocument/2006/relationships/tags" Target="../tags/tag334.xml"/><Relationship Id="rId6" Type="http://schemas.openxmlformats.org/officeDocument/2006/relationships/tags" Target="../tags/tag339.xml"/><Relationship Id="rId11" Type="http://schemas.openxmlformats.org/officeDocument/2006/relationships/tags" Target="../tags/tag344.xml"/><Relationship Id="rId24" Type="http://schemas.openxmlformats.org/officeDocument/2006/relationships/tags" Target="../tags/tag357.xml"/><Relationship Id="rId5" Type="http://schemas.openxmlformats.org/officeDocument/2006/relationships/tags" Target="../tags/tag338.xml"/><Relationship Id="rId15" Type="http://schemas.openxmlformats.org/officeDocument/2006/relationships/tags" Target="../tags/tag348.xml"/><Relationship Id="rId23" Type="http://schemas.openxmlformats.org/officeDocument/2006/relationships/tags" Target="../tags/tag356.xml"/><Relationship Id="rId10" Type="http://schemas.openxmlformats.org/officeDocument/2006/relationships/tags" Target="../tags/tag343.xml"/><Relationship Id="rId19" Type="http://schemas.openxmlformats.org/officeDocument/2006/relationships/tags" Target="../tags/tag352.xml"/><Relationship Id="rId4" Type="http://schemas.openxmlformats.org/officeDocument/2006/relationships/tags" Target="../tags/tag337.xml"/><Relationship Id="rId9" Type="http://schemas.openxmlformats.org/officeDocument/2006/relationships/tags" Target="../tags/tag342.xml"/><Relationship Id="rId14" Type="http://schemas.openxmlformats.org/officeDocument/2006/relationships/tags" Target="../tags/tag347.xml"/><Relationship Id="rId22" Type="http://schemas.openxmlformats.org/officeDocument/2006/relationships/tags" Target="../tags/tag355.xml"/></Relationships>
</file>

<file path=ppt/slides/_rels/slide19.xml.rels><?xml version="1.0" encoding="UTF-8" standalone="yes"?>
<Relationships xmlns="http://schemas.openxmlformats.org/package/2006/relationships"><Relationship Id="rId8" Type="http://schemas.openxmlformats.org/officeDocument/2006/relationships/tags" Target="../tags/tag365.xml"/><Relationship Id="rId3" Type="http://schemas.openxmlformats.org/officeDocument/2006/relationships/tags" Target="../tags/tag360.xml"/><Relationship Id="rId7" Type="http://schemas.openxmlformats.org/officeDocument/2006/relationships/tags" Target="../tags/tag364.xml"/><Relationship Id="rId2" Type="http://schemas.openxmlformats.org/officeDocument/2006/relationships/tags" Target="../tags/tag359.xml"/><Relationship Id="rId1" Type="http://schemas.openxmlformats.org/officeDocument/2006/relationships/tags" Target="../tags/tag358.xml"/><Relationship Id="rId6" Type="http://schemas.openxmlformats.org/officeDocument/2006/relationships/tags" Target="../tags/tag363.xml"/><Relationship Id="rId11" Type="http://schemas.openxmlformats.org/officeDocument/2006/relationships/slideLayout" Target="../slideLayouts/slideLayout6.xml"/><Relationship Id="rId5" Type="http://schemas.openxmlformats.org/officeDocument/2006/relationships/tags" Target="../tags/tag362.xml"/><Relationship Id="rId10" Type="http://schemas.openxmlformats.org/officeDocument/2006/relationships/tags" Target="../tags/tag367.xml"/><Relationship Id="rId4" Type="http://schemas.openxmlformats.org/officeDocument/2006/relationships/tags" Target="../tags/tag361.xml"/><Relationship Id="rId9" Type="http://schemas.openxmlformats.org/officeDocument/2006/relationships/tags" Target="../tags/tag36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openxmlformats.org/officeDocument/2006/relationships/tags" Target="../tags/tag375.xml"/><Relationship Id="rId13" Type="http://schemas.openxmlformats.org/officeDocument/2006/relationships/tags" Target="../tags/tag380.xml"/><Relationship Id="rId18" Type="http://schemas.openxmlformats.org/officeDocument/2006/relationships/tags" Target="../tags/tag385.xml"/><Relationship Id="rId26" Type="http://schemas.openxmlformats.org/officeDocument/2006/relationships/tags" Target="../tags/tag393.xml"/><Relationship Id="rId3" Type="http://schemas.openxmlformats.org/officeDocument/2006/relationships/tags" Target="../tags/tag370.xml"/><Relationship Id="rId21" Type="http://schemas.openxmlformats.org/officeDocument/2006/relationships/tags" Target="../tags/tag388.xml"/><Relationship Id="rId7" Type="http://schemas.openxmlformats.org/officeDocument/2006/relationships/tags" Target="../tags/tag374.xml"/><Relationship Id="rId12" Type="http://schemas.openxmlformats.org/officeDocument/2006/relationships/tags" Target="../tags/tag379.xml"/><Relationship Id="rId17" Type="http://schemas.openxmlformats.org/officeDocument/2006/relationships/tags" Target="../tags/tag384.xml"/><Relationship Id="rId25" Type="http://schemas.openxmlformats.org/officeDocument/2006/relationships/tags" Target="../tags/tag392.xml"/><Relationship Id="rId2" Type="http://schemas.openxmlformats.org/officeDocument/2006/relationships/tags" Target="../tags/tag369.xml"/><Relationship Id="rId16" Type="http://schemas.openxmlformats.org/officeDocument/2006/relationships/tags" Target="../tags/tag383.xml"/><Relationship Id="rId20" Type="http://schemas.openxmlformats.org/officeDocument/2006/relationships/tags" Target="../tags/tag387.xml"/><Relationship Id="rId29" Type="http://schemas.openxmlformats.org/officeDocument/2006/relationships/tags" Target="../tags/tag396.xml"/><Relationship Id="rId1" Type="http://schemas.openxmlformats.org/officeDocument/2006/relationships/tags" Target="../tags/tag368.xml"/><Relationship Id="rId6" Type="http://schemas.openxmlformats.org/officeDocument/2006/relationships/tags" Target="../tags/tag373.xml"/><Relationship Id="rId11" Type="http://schemas.openxmlformats.org/officeDocument/2006/relationships/tags" Target="../tags/tag378.xml"/><Relationship Id="rId24" Type="http://schemas.openxmlformats.org/officeDocument/2006/relationships/tags" Target="../tags/tag391.xml"/><Relationship Id="rId5" Type="http://schemas.openxmlformats.org/officeDocument/2006/relationships/tags" Target="../tags/tag372.xml"/><Relationship Id="rId15" Type="http://schemas.openxmlformats.org/officeDocument/2006/relationships/tags" Target="../tags/tag382.xml"/><Relationship Id="rId23" Type="http://schemas.openxmlformats.org/officeDocument/2006/relationships/tags" Target="../tags/tag390.xml"/><Relationship Id="rId28" Type="http://schemas.openxmlformats.org/officeDocument/2006/relationships/tags" Target="../tags/tag395.xml"/><Relationship Id="rId10" Type="http://schemas.openxmlformats.org/officeDocument/2006/relationships/tags" Target="../tags/tag377.xml"/><Relationship Id="rId19" Type="http://schemas.openxmlformats.org/officeDocument/2006/relationships/tags" Target="../tags/tag386.xml"/><Relationship Id="rId31" Type="http://schemas.openxmlformats.org/officeDocument/2006/relationships/slideLayout" Target="../slideLayouts/slideLayout6.xml"/><Relationship Id="rId4" Type="http://schemas.openxmlformats.org/officeDocument/2006/relationships/tags" Target="../tags/tag371.xml"/><Relationship Id="rId9" Type="http://schemas.openxmlformats.org/officeDocument/2006/relationships/tags" Target="../tags/tag376.xml"/><Relationship Id="rId14" Type="http://schemas.openxmlformats.org/officeDocument/2006/relationships/tags" Target="../tags/tag381.xml"/><Relationship Id="rId22" Type="http://schemas.openxmlformats.org/officeDocument/2006/relationships/tags" Target="../tags/tag389.xml"/><Relationship Id="rId27" Type="http://schemas.openxmlformats.org/officeDocument/2006/relationships/tags" Target="../tags/tag394.xml"/><Relationship Id="rId30" Type="http://schemas.openxmlformats.org/officeDocument/2006/relationships/tags" Target="../tags/tag39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openxmlformats.org/officeDocument/2006/relationships/tags" Target="../tags/tag405.xml"/><Relationship Id="rId3" Type="http://schemas.openxmlformats.org/officeDocument/2006/relationships/tags" Target="../tags/tag400.xml"/><Relationship Id="rId7" Type="http://schemas.openxmlformats.org/officeDocument/2006/relationships/tags" Target="../tags/tag404.xml"/><Relationship Id="rId2" Type="http://schemas.openxmlformats.org/officeDocument/2006/relationships/tags" Target="../tags/tag399.xml"/><Relationship Id="rId1" Type="http://schemas.openxmlformats.org/officeDocument/2006/relationships/tags" Target="../tags/tag398.xml"/><Relationship Id="rId6" Type="http://schemas.openxmlformats.org/officeDocument/2006/relationships/tags" Target="../tags/tag403.xml"/><Relationship Id="rId11" Type="http://schemas.openxmlformats.org/officeDocument/2006/relationships/slideLayout" Target="../slideLayouts/slideLayout6.xml"/><Relationship Id="rId5" Type="http://schemas.openxmlformats.org/officeDocument/2006/relationships/tags" Target="../tags/tag402.xml"/><Relationship Id="rId10" Type="http://schemas.openxmlformats.org/officeDocument/2006/relationships/tags" Target="../tags/tag407.xml"/><Relationship Id="rId4" Type="http://schemas.openxmlformats.org/officeDocument/2006/relationships/tags" Target="../tags/tag401.xml"/><Relationship Id="rId9" Type="http://schemas.openxmlformats.org/officeDocument/2006/relationships/tags" Target="../tags/tag406.xml"/></Relationships>
</file>

<file path=ppt/slides/_rels/slide3.xml.rels><?xml version="1.0" encoding="UTF-8" standalone="yes"?>
<Relationships xmlns="http://schemas.openxmlformats.org/package/2006/relationships"><Relationship Id="rId8" Type="http://schemas.openxmlformats.org/officeDocument/2006/relationships/tags" Target="../tags/tag196.xml"/><Relationship Id="rId13" Type="http://schemas.openxmlformats.org/officeDocument/2006/relationships/tags" Target="../tags/tag201.xml"/><Relationship Id="rId18" Type="http://schemas.openxmlformats.org/officeDocument/2006/relationships/image" Target="../media/image3.jpeg"/><Relationship Id="rId3" Type="http://schemas.openxmlformats.org/officeDocument/2006/relationships/tags" Target="../tags/tag191.xml"/><Relationship Id="rId7" Type="http://schemas.openxmlformats.org/officeDocument/2006/relationships/tags" Target="../tags/tag195.xml"/><Relationship Id="rId12" Type="http://schemas.openxmlformats.org/officeDocument/2006/relationships/tags" Target="../tags/tag200.xml"/><Relationship Id="rId17" Type="http://schemas.openxmlformats.org/officeDocument/2006/relationships/notesSlide" Target="../notesSlides/notesSlide3.xml"/><Relationship Id="rId2" Type="http://schemas.openxmlformats.org/officeDocument/2006/relationships/tags" Target="../tags/tag190.xml"/><Relationship Id="rId16" Type="http://schemas.openxmlformats.org/officeDocument/2006/relationships/slideLayout" Target="../slideLayouts/slideLayout2.xml"/><Relationship Id="rId1" Type="http://schemas.openxmlformats.org/officeDocument/2006/relationships/tags" Target="../tags/tag189.xml"/><Relationship Id="rId6" Type="http://schemas.openxmlformats.org/officeDocument/2006/relationships/tags" Target="../tags/tag194.xml"/><Relationship Id="rId11" Type="http://schemas.openxmlformats.org/officeDocument/2006/relationships/tags" Target="../tags/tag199.xml"/><Relationship Id="rId5" Type="http://schemas.openxmlformats.org/officeDocument/2006/relationships/tags" Target="../tags/tag193.xml"/><Relationship Id="rId15" Type="http://schemas.openxmlformats.org/officeDocument/2006/relationships/tags" Target="../tags/tag203.xml"/><Relationship Id="rId10" Type="http://schemas.openxmlformats.org/officeDocument/2006/relationships/tags" Target="../tags/tag198.xml"/><Relationship Id="rId4" Type="http://schemas.openxmlformats.org/officeDocument/2006/relationships/tags" Target="../tags/tag192.xml"/><Relationship Id="rId9" Type="http://schemas.openxmlformats.org/officeDocument/2006/relationships/tags" Target="../tags/tag197.xml"/><Relationship Id="rId14" Type="http://schemas.openxmlformats.org/officeDocument/2006/relationships/tags" Target="../tags/tag20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tags" Target="../tags/tag211.xml"/><Relationship Id="rId13" Type="http://schemas.openxmlformats.org/officeDocument/2006/relationships/tags" Target="../tags/tag216.xml"/><Relationship Id="rId18" Type="http://schemas.openxmlformats.org/officeDocument/2006/relationships/tags" Target="../tags/tag221.xml"/><Relationship Id="rId26" Type="http://schemas.openxmlformats.org/officeDocument/2006/relationships/tags" Target="../tags/tag229.xml"/><Relationship Id="rId3" Type="http://schemas.openxmlformats.org/officeDocument/2006/relationships/tags" Target="../tags/tag206.xml"/><Relationship Id="rId21" Type="http://schemas.openxmlformats.org/officeDocument/2006/relationships/tags" Target="../tags/tag224.xml"/><Relationship Id="rId7" Type="http://schemas.openxmlformats.org/officeDocument/2006/relationships/tags" Target="../tags/tag210.xml"/><Relationship Id="rId12" Type="http://schemas.openxmlformats.org/officeDocument/2006/relationships/tags" Target="../tags/tag215.xml"/><Relationship Id="rId17" Type="http://schemas.openxmlformats.org/officeDocument/2006/relationships/tags" Target="../tags/tag220.xml"/><Relationship Id="rId25" Type="http://schemas.openxmlformats.org/officeDocument/2006/relationships/tags" Target="../tags/tag228.xml"/><Relationship Id="rId2" Type="http://schemas.openxmlformats.org/officeDocument/2006/relationships/tags" Target="../tags/tag205.xml"/><Relationship Id="rId16" Type="http://schemas.openxmlformats.org/officeDocument/2006/relationships/tags" Target="../tags/tag219.xml"/><Relationship Id="rId20" Type="http://schemas.openxmlformats.org/officeDocument/2006/relationships/tags" Target="../tags/tag223.xml"/><Relationship Id="rId29" Type="http://schemas.openxmlformats.org/officeDocument/2006/relationships/tags" Target="../tags/tag232.xml"/><Relationship Id="rId1" Type="http://schemas.openxmlformats.org/officeDocument/2006/relationships/tags" Target="../tags/tag204.xml"/><Relationship Id="rId6" Type="http://schemas.openxmlformats.org/officeDocument/2006/relationships/tags" Target="../tags/tag209.xml"/><Relationship Id="rId11" Type="http://schemas.openxmlformats.org/officeDocument/2006/relationships/tags" Target="../tags/tag214.xml"/><Relationship Id="rId24" Type="http://schemas.openxmlformats.org/officeDocument/2006/relationships/tags" Target="../tags/tag227.xml"/><Relationship Id="rId32" Type="http://schemas.openxmlformats.org/officeDocument/2006/relationships/slideLayout" Target="../slideLayouts/slideLayout6.xml"/><Relationship Id="rId5" Type="http://schemas.openxmlformats.org/officeDocument/2006/relationships/tags" Target="../tags/tag208.xml"/><Relationship Id="rId15" Type="http://schemas.openxmlformats.org/officeDocument/2006/relationships/tags" Target="../tags/tag218.xml"/><Relationship Id="rId23" Type="http://schemas.openxmlformats.org/officeDocument/2006/relationships/tags" Target="../tags/tag226.xml"/><Relationship Id="rId28" Type="http://schemas.openxmlformats.org/officeDocument/2006/relationships/tags" Target="../tags/tag231.xml"/><Relationship Id="rId10" Type="http://schemas.openxmlformats.org/officeDocument/2006/relationships/tags" Target="../tags/tag213.xml"/><Relationship Id="rId19" Type="http://schemas.openxmlformats.org/officeDocument/2006/relationships/tags" Target="../tags/tag222.xml"/><Relationship Id="rId31" Type="http://schemas.openxmlformats.org/officeDocument/2006/relationships/tags" Target="../tags/tag234.xml"/><Relationship Id="rId4" Type="http://schemas.openxmlformats.org/officeDocument/2006/relationships/tags" Target="../tags/tag207.xml"/><Relationship Id="rId9" Type="http://schemas.openxmlformats.org/officeDocument/2006/relationships/tags" Target="../tags/tag212.xml"/><Relationship Id="rId14" Type="http://schemas.openxmlformats.org/officeDocument/2006/relationships/tags" Target="../tags/tag217.xml"/><Relationship Id="rId22" Type="http://schemas.openxmlformats.org/officeDocument/2006/relationships/tags" Target="../tags/tag225.xml"/><Relationship Id="rId27" Type="http://schemas.openxmlformats.org/officeDocument/2006/relationships/tags" Target="../tags/tag230.xml"/><Relationship Id="rId30" Type="http://schemas.openxmlformats.org/officeDocument/2006/relationships/tags" Target="../tags/tag233.xml"/></Relationships>
</file>

<file path=ppt/slides/_rels/slide7.xml.rels><?xml version="1.0" encoding="UTF-8" standalone="yes"?>
<Relationships xmlns="http://schemas.openxmlformats.org/package/2006/relationships"><Relationship Id="rId8" Type="http://schemas.openxmlformats.org/officeDocument/2006/relationships/tags" Target="../tags/tag242.xml"/><Relationship Id="rId13" Type="http://schemas.openxmlformats.org/officeDocument/2006/relationships/tags" Target="../tags/tag247.xml"/><Relationship Id="rId18" Type="http://schemas.openxmlformats.org/officeDocument/2006/relationships/tags" Target="../tags/tag252.xml"/><Relationship Id="rId26" Type="http://schemas.openxmlformats.org/officeDocument/2006/relationships/tags" Target="../tags/tag260.xml"/><Relationship Id="rId3" Type="http://schemas.openxmlformats.org/officeDocument/2006/relationships/tags" Target="../tags/tag237.xml"/><Relationship Id="rId21" Type="http://schemas.openxmlformats.org/officeDocument/2006/relationships/tags" Target="../tags/tag255.xml"/><Relationship Id="rId7" Type="http://schemas.openxmlformats.org/officeDocument/2006/relationships/tags" Target="../tags/tag241.xml"/><Relationship Id="rId12" Type="http://schemas.openxmlformats.org/officeDocument/2006/relationships/tags" Target="../tags/tag246.xml"/><Relationship Id="rId17" Type="http://schemas.openxmlformats.org/officeDocument/2006/relationships/tags" Target="../tags/tag251.xml"/><Relationship Id="rId25" Type="http://schemas.openxmlformats.org/officeDocument/2006/relationships/tags" Target="../tags/tag259.xml"/><Relationship Id="rId2" Type="http://schemas.openxmlformats.org/officeDocument/2006/relationships/tags" Target="../tags/tag236.xml"/><Relationship Id="rId16" Type="http://schemas.openxmlformats.org/officeDocument/2006/relationships/tags" Target="../tags/tag250.xml"/><Relationship Id="rId20" Type="http://schemas.openxmlformats.org/officeDocument/2006/relationships/tags" Target="../tags/tag254.xml"/><Relationship Id="rId29" Type="http://schemas.openxmlformats.org/officeDocument/2006/relationships/tags" Target="../tags/tag263.xml"/><Relationship Id="rId1" Type="http://schemas.openxmlformats.org/officeDocument/2006/relationships/tags" Target="../tags/tag235.xml"/><Relationship Id="rId6" Type="http://schemas.openxmlformats.org/officeDocument/2006/relationships/tags" Target="../tags/tag240.xml"/><Relationship Id="rId11" Type="http://schemas.openxmlformats.org/officeDocument/2006/relationships/tags" Target="../tags/tag245.xml"/><Relationship Id="rId24" Type="http://schemas.openxmlformats.org/officeDocument/2006/relationships/tags" Target="../tags/tag258.xml"/><Relationship Id="rId32" Type="http://schemas.openxmlformats.org/officeDocument/2006/relationships/slideLayout" Target="../slideLayouts/slideLayout6.xml"/><Relationship Id="rId5" Type="http://schemas.openxmlformats.org/officeDocument/2006/relationships/tags" Target="../tags/tag239.xml"/><Relationship Id="rId15" Type="http://schemas.openxmlformats.org/officeDocument/2006/relationships/tags" Target="../tags/tag249.xml"/><Relationship Id="rId23" Type="http://schemas.openxmlformats.org/officeDocument/2006/relationships/tags" Target="../tags/tag257.xml"/><Relationship Id="rId28" Type="http://schemas.openxmlformats.org/officeDocument/2006/relationships/tags" Target="../tags/tag262.xml"/><Relationship Id="rId10" Type="http://schemas.openxmlformats.org/officeDocument/2006/relationships/tags" Target="../tags/tag244.xml"/><Relationship Id="rId19" Type="http://schemas.openxmlformats.org/officeDocument/2006/relationships/tags" Target="../tags/tag253.xml"/><Relationship Id="rId31" Type="http://schemas.openxmlformats.org/officeDocument/2006/relationships/tags" Target="../tags/tag265.xml"/><Relationship Id="rId4" Type="http://schemas.openxmlformats.org/officeDocument/2006/relationships/tags" Target="../tags/tag238.xml"/><Relationship Id="rId9" Type="http://schemas.openxmlformats.org/officeDocument/2006/relationships/tags" Target="../tags/tag243.xml"/><Relationship Id="rId14" Type="http://schemas.openxmlformats.org/officeDocument/2006/relationships/tags" Target="../tags/tag248.xml"/><Relationship Id="rId22" Type="http://schemas.openxmlformats.org/officeDocument/2006/relationships/tags" Target="../tags/tag256.xml"/><Relationship Id="rId27" Type="http://schemas.openxmlformats.org/officeDocument/2006/relationships/tags" Target="../tags/tag261.xml"/><Relationship Id="rId30" Type="http://schemas.openxmlformats.org/officeDocument/2006/relationships/tags" Target="../tags/tag264.xml"/></Relationships>
</file>

<file path=ppt/slides/_rels/slide8.xml.rels><?xml version="1.0" encoding="UTF-8" standalone="yes"?>
<Relationships xmlns="http://schemas.openxmlformats.org/package/2006/relationships"><Relationship Id="rId8" Type="http://schemas.openxmlformats.org/officeDocument/2006/relationships/tags" Target="../tags/tag273.xml"/><Relationship Id="rId3" Type="http://schemas.openxmlformats.org/officeDocument/2006/relationships/tags" Target="../tags/tag268.xml"/><Relationship Id="rId7" Type="http://schemas.openxmlformats.org/officeDocument/2006/relationships/tags" Target="../tags/tag272.xml"/><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tags" Target="../tags/tag269.xml"/><Relationship Id="rId9"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tags" Target="../tags/tag281.xml"/><Relationship Id="rId13" Type="http://schemas.openxmlformats.org/officeDocument/2006/relationships/tags" Target="../tags/tag286.xml"/><Relationship Id="rId18" Type="http://schemas.openxmlformats.org/officeDocument/2006/relationships/image" Target="../media/image7.png"/><Relationship Id="rId3" Type="http://schemas.openxmlformats.org/officeDocument/2006/relationships/tags" Target="../tags/tag276.xml"/><Relationship Id="rId7" Type="http://schemas.openxmlformats.org/officeDocument/2006/relationships/tags" Target="../tags/tag280.xml"/><Relationship Id="rId12" Type="http://schemas.openxmlformats.org/officeDocument/2006/relationships/tags" Target="../tags/tag285.xml"/><Relationship Id="rId17" Type="http://schemas.openxmlformats.org/officeDocument/2006/relationships/image" Target="../media/image6.png"/><Relationship Id="rId2" Type="http://schemas.openxmlformats.org/officeDocument/2006/relationships/tags" Target="../tags/tag275.xml"/><Relationship Id="rId16" Type="http://schemas.openxmlformats.org/officeDocument/2006/relationships/image" Target="../media/image5.png"/><Relationship Id="rId1" Type="http://schemas.openxmlformats.org/officeDocument/2006/relationships/tags" Target="../tags/tag274.xml"/><Relationship Id="rId6" Type="http://schemas.openxmlformats.org/officeDocument/2006/relationships/tags" Target="../tags/tag279.xml"/><Relationship Id="rId11" Type="http://schemas.openxmlformats.org/officeDocument/2006/relationships/tags" Target="../tags/tag284.xml"/><Relationship Id="rId5" Type="http://schemas.openxmlformats.org/officeDocument/2006/relationships/tags" Target="../tags/tag278.xml"/><Relationship Id="rId15" Type="http://schemas.openxmlformats.org/officeDocument/2006/relationships/image" Target="../media/image4.png"/><Relationship Id="rId10" Type="http://schemas.openxmlformats.org/officeDocument/2006/relationships/tags" Target="../tags/tag283.xml"/><Relationship Id="rId4" Type="http://schemas.openxmlformats.org/officeDocument/2006/relationships/tags" Target="../tags/tag277.xml"/><Relationship Id="rId9" Type="http://schemas.openxmlformats.org/officeDocument/2006/relationships/tags" Target="../tags/tag282.xml"/><Relationship Id="rId14"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1295467" y="-583396"/>
            <a:ext cx="353337" cy="1061156"/>
            <a:chOff x="10252442" y="603079"/>
            <a:chExt cx="385579" cy="1157988"/>
          </a:xfrm>
        </p:grpSpPr>
        <p:sp>
          <p:nvSpPr>
            <p:cNvPr id="73" name="矩形 72"/>
            <p:cNvSpPr/>
            <p:nvPr/>
          </p:nvSpPr>
          <p:spPr>
            <a:xfrm>
              <a:off x="10252445" y="1375490"/>
              <a:ext cx="385576"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72" name="矩形 71"/>
            <p:cNvSpPr/>
            <p:nvPr/>
          </p:nvSpPr>
          <p:spPr>
            <a:xfrm>
              <a:off x="10252442" y="603079"/>
              <a:ext cx="385577"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grpSp>
      <p:sp>
        <p:nvSpPr>
          <p:cNvPr id="65" name="矩形 64"/>
          <p:cNvSpPr/>
          <p:nvPr/>
        </p:nvSpPr>
        <p:spPr>
          <a:xfrm>
            <a:off x="353313" y="371196"/>
            <a:ext cx="353336" cy="353335"/>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14" name="流程图: 手动输入 13"/>
          <p:cNvSpPr/>
          <p:nvPr/>
        </p:nvSpPr>
        <p:spPr>
          <a:xfrm rot="16200000" flipV="1">
            <a:off x="699360" y="1820747"/>
            <a:ext cx="2625469" cy="40474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49" name="流程图: 手动输入 13"/>
          <p:cNvSpPr/>
          <p:nvPr/>
        </p:nvSpPr>
        <p:spPr>
          <a:xfrm rot="5400000" flipH="1" flipV="1">
            <a:off x="8977292" y="1834128"/>
            <a:ext cx="2625471" cy="40474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7" name="我图网QQF4D2CD6C74639原创"/>
          <p:cNvSpPr/>
          <p:nvPr/>
        </p:nvSpPr>
        <p:spPr>
          <a:xfrm>
            <a:off x="9597455" y="2853170"/>
            <a:ext cx="2716377" cy="2618343"/>
          </a:xfrm>
          <a:prstGeom prst="parallelogram">
            <a:avLst>
              <a:gd name="adj" fmla="val 0"/>
            </a:avLst>
          </a:prstGeom>
          <a:solidFill>
            <a:srgbClr val="37609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dirty="0"/>
          </a:p>
        </p:txBody>
      </p:sp>
      <p:grpSp>
        <p:nvGrpSpPr>
          <p:cNvPr id="6" name="组合 5"/>
          <p:cNvGrpSpPr/>
          <p:nvPr/>
        </p:nvGrpSpPr>
        <p:grpSpPr>
          <a:xfrm>
            <a:off x="674583" y="2531721"/>
            <a:ext cx="12914652" cy="2638848"/>
            <a:chOff x="1038446" y="2715765"/>
            <a:chExt cx="9685989" cy="1979136"/>
          </a:xfrm>
        </p:grpSpPr>
        <p:sp>
          <p:nvSpPr>
            <p:cNvPr id="16" name="平行四边形 15"/>
            <p:cNvSpPr/>
            <p:nvPr/>
          </p:nvSpPr>
          <p:spPr>
            <a:xfrm>
              <a:off x="1414533" y="2715765"/>
              <a:ext cx="6930335" cy="1979136"/>
            </a:xfrm>
            <a:prstGeom prst="parallelogram">
              <a:avLst/>
            </a:prstGeom>
            <a:solidFill>
              <a:srgbClr val="F2BF5D"/>
            </a:solidFill>
            <a:ln>
              <a:noFill/>
            </a:ln>
          </p:spPr>
          <p:txBody>
            <a:bodyPr/>
            <a:lstStyle/>
            <a:p>
              <a:pPr>
                <a:spcBef>
                  <a:spcPct val="0"/>
                </a:spcBef>
              </a:pPr>
              <a:endParaRPr lang="zh-CN" altLang="en-US" sz="2400" dirty="0">
                <a:solidFill>
                  <a:schemeClr val="tx1"/>
                </a:solidFill>
                <a:latin typeface="Calibri" panose="020F0502020204030204" charset="0"/>
                <a:ea typeface="宋体" panose="02010600030101010101" pitchFamily="2" charset="-122"/>
              </a:endParaRPr>
            </a:p>
          </p:txBody>
        </p:sp>
        <p:grpSp>
          <p:nvGrpSpPr>
            <p:cNvPr id="4" name="组合 3"/>
            <p:cNvGrpSpPr/>
            <p:nvPr/>
          </p:nvGrpSpPr>
          <p:grpSpPr>
            <a:xfrm>
              <a:off x="4126926" y="4166896"/>
              <a:ext cx="6597509" cy="360328"/>
              <a:chOff x="5700216" y="3780796"/>
              <a:chExt cx="6597509" cy="360328"/>
            </a:xfrm>
          </p:grpSpPr>
          <p:sp>
            <p:nvSpPr>
              <p:cNvPr id="21" name="椭圆 20"/>
              <p:cNvSpPr/>
              <p:nvPr/>
            </p:nvSpPr>
            <p:spPr>
              <a:xfrm>
                <a:off x="5700216" y="3780796"/>
                <a:ext cx="360328" cy="360328"/>
              </a:xfrm>
              <a:prstGeom prst="ellipse">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4" name="矩形1"/>
              <p:cNvSpPr>
                <a:spLocks noEditPoints="1"/>
              </p:cNvSpPr>
              <p:nvPr/>
            </p:nvSpPr>
            <p:spPr bwMode="auto">
              <a:xfrm>
                <a:off x="12166697" y="3907642"/>
                <a:ext cx="131028" cy="163785"/>
              </a:xfrm>
              <a:custGeom>
                <a:avLst/>
                <a:gdLst>
                  <a:gd name="T0" fmla="*/ 31 w 31"/>
                  <a:gd name="T1" fmla="*/ 22 h 44"/>
                  <a:gd name="T2" fmla="*/ 17 w 31"/>
                  <a:gd name="T3" fmla="*/ 37 h 44"/>
                  <a:gd name="T4" fmla="*/ 17 w 31"/>
                  <a:gd name="T5" fmla="*/ 41 h 44"/>
                  <a:gd name="T6" fmla="*/ 24 w 31"/>
                  <a:gd name="T7" fmla="*/ 41 h 44"/>
                  <a:gd name="T8" fmla="*/ 26 w 31"/>
                  <a:gd name="T9" fmla="*/ 43 h 44"/>
                  <a:gd name="T10" fmla="*/ 24 w 31"/>
                  <a:gd name="T11" fmla="*/ 44 h 44"/>
                  <a:gd name="T12" fmla="*/ 7 w 31"/>
                  <a:gd name="T13" fmla="*/ 44 h 44"/>
                  <a:gd name="T14" fmla="*/ 5 w 31"/>
                  <a:gd name="T15" fmla="*/ 43 h 44"/>
                  <a:gd name="T16" fmla="*/ 7 w 31"/>
                  <a:gd name="T17" fmla="*/ 41 h 44"/>
                  <a:gd name="T18" fmla="*/ 14 w 31"/>
                  <a:gd name="T19" fmla="*/ 41 h 44"/>
                  <a:gd name="T20" fmla="*/ 14 w 31"/>
                  <a:gd name="T21" fmla="*/ 37 h 44"/>
                  <a:gd name="T22" fmla="*/ 0 w 31"/>
                  <a:gd name="T23" fmla="*/ 22 h 44"/>
                  <a:gd name="T24" fmla="*/ 0 w 31"/>
                  <a:gd name="T25" fmla="*/ 19 h 44"/>
                  <a:gd name="T26" fmla="*/ 2 w 31"/>
                  <a:gd name="T27" fmla="*/ 17 h 44"/>
                  <a:gd name="T28" fmla="*/ 4 w 31"/>
                  <a:gd name="T29" fmla="*/ 19 h 44"/>
                  <a:gd name="T30" fmla="*/ 4 w 31"/>
                  <a:gd name="T31" fmla="*/ 22 h 44"/>
                  <a:gd name="T32" fmla="*/ 16 w 31"/>
                  <a:gd name="T33" fmla="*/ 34 h 44"/>
                  <a:gd name="T34" fmla="*/ 28 w 31"/>
                  <a:gd name="T35" fmla="*/ 22 h 44"/>
                  <a:gd name="T36" fmla="*/ 28 w 31"/>
                  <a:gd name="T37" fmla="*/ 19 h 44"/>
                  <a:gd name="T38" fmla="*/ 29 w 31"/>
                  <a:gd name="T39" fmla="*/ 17 h 44"/>
                  <a:gd name="T40" fmla="*/ 31 w 31"/>
                  <a:gd name="T41" fmla="*/ 19 h 44"/>
                  <a:gd name="T42" fmla="*/ 31 w 31"/>
                  <a:gd name="T43" fmla="*/ 22 h 44"/>
                  <a:gd name="T44" fmla="*/ 24 w 31"/>
                  <a:gd name="T45" fmla="*/ 22 h 44"/>
                  <a:gd name="T46" fmla="*/ 16 w 31"/>
                  <a:gd name="T47" fmla="*/ 31 h 44"/>
                  <a:gd name="T48" fmla="*/ 7 w 31"/>
                  <a:gd name="T49" fmla="*/ 22 h 44"/>
                  <a:gd name="T50" fmla="*/ 7 w 31"/>
                  <a:gd name="T51" fmla="*/ 8 h 44"/>
                  <a:gd name="T52" fmla="*/ 16 w 31"/>
                  <a:gd name="T53" fmla="*/ 0 h 44"/>
                  <a:gd name="T54" fmla="*/ 24 w 31"/>
                  <a:gd name="T55" fmla="*/ 8 h 44"/>
                  <a:gd name="T56" fmla="*/ 24 w 31"/>
                  <a:gd name="T57"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44">
                    <a:moveTo>
                      <a:pt x="31" y="22"/>
                    </a:moveTo>
                    <a:cubicBezTo>
                      <a:pt x="31" y="30"/>
                      <a:pt x="25" y="37"/>
                      <a:pt x="17" y="37"/>
                    </a:cubicBezTo>
                    <a:cubicBezTo>
                      <a:pt x="17" y="41"/>
                      <a:pt x="17" y="41"/>
                      <a:pt x="17" y="41"/>
                    </a:cubicBezTo>
                    <a:cubicBezTo>
                      <a:pt x="24" y="41"/>
                      <a:pt x="24" y="41"/>
                      <a:pt x="24" y="41"/>
                    </a:cubicBezTo>
                    <a:cubicBezTo>
                      <a:pt x="25" y="41"/>
                      <a:pt x="26" y="42"/>
                      <a:pt x="26" y="43"/>
                    </a:cubicBezTo>
                    <a:cubicBezTo>
                      <a:pt x="26" y="44"/>
                      <a:pt x="25" y="44"/>
                      <a:pt x="24" y="44"/>
                    </a:cubicBezTo>
                    <a:cubicBezTo>
                      <a:pt x="7" y="44"/>
                      <a:pt x="7" y="44"/>
                      <a:pt x="7" y="44"/>
                    </a:cubicBezTo>
                    <a:cubicBezTo>
                      <a:pt x="6" y="44"/>
                      <a:pt x="5" y="44"/>
                      <a:pt x="5" y="43"/>
                    </a:cubicBezTo>
                    <a:cubicBezTo>
                      <a:pt x="5" y="42"/>
                      <a:pt x="6" y="41"/>
                      <a:pt x="7" y="41"/>
                    </a:cubicBezTo>
                    <a:cubicBezTo>
                      <a:pt x="14" y="41"/>
                      <a:pt x="14" y="41"/>
                      <a:pt x="14" y="41"/>
                    </a:cubicBezTo>
                    <a:cubicBezTo>
                      <a:pt x="14" y="37"/>
                      <a:pt x="14" y="37"/>
                      <a:pt x="14" y="37"/>
                    </a:cubicBezTo>
                    <a:cubicBezTo>
                      <a:pt x="6" y="37"/>
                      <a:pt x="0" y="30"/>
                      <a:pt x="0" y="22"/>
                    </a:cubicBezTo>
                    <a:cubicBezTo>
                      <a:pt x="0" y="19"/>
                      <a:pt x="0" y="19"/>
                      <a:pt x="0" y="19"/>
                    </a:cubicBezTo>
                    <a:cubicBezTo>
                      <a:pt x="0" y="18"/>
                      <a:pt x="1" y="17"/>
                      <a:pt x="2" y="17"/>
                    </a:cubicBezTo>
                    <a:cubicBezTo>
                      <a:pt x="3" y="17"/>
                      <a:pt x="4" y="18"/>
                      <a:pt x="4" y="19"/>
                    </a:cubicBezTo>
                    <a:cubicBezTo>
                      <a:pt x="4" y="22"/>
                      <a:pt x="4" y="22"/>
                      <a:pt x="4" y="22"/>
                    </a:cubicBezTo>
                    <a:cubicBezTo>
                      <a:pt x="4" y="29"/>
                      <a:pt x="9" y="34"/>
                      <a:pt x="16" y="34"/>
                    </a:cubicBezTo>
                    <a:cubicBezTo>
                      <a:pt x="22" y="34"/>
                      <a:pt x="28" y="29"/>
                      <a:pt x="28" y="22"/>
                    </a:cubicBezTo>
                    <a:cubicBezTo>
                      <a:pt x="28" y="19"/>
                      <a:pt x="28" y="19"/>
                      <a:pt x="28" y="19"/>
                    </a:cubicBezTo>
                    <a:cubicBezTo>
                      <a:pt x="28" y="18"/>
                      <a:pt x="28" y="17"/>
                      <a:pt x="29" y="17"/>
                    </a:cubicBezTo>
                    <a:cubicBezTo>
                      <a:pt x="30" y="17"/>
                      <a:pt x="31" y="18"/>
                      <a:pt x="31" y="19"/>
                    </a:cubicBezTo>
                    <a:lnTo>
                      <a:pt x="31" y="22"/>
                    </a:lnTo>
                    <a:close/>
                    <a:moveTo>
                      <a:pt x="24" y="22"/>
                    </a:moveTo>
                    <a:cubicBezTo>
                      <a:pt x="24" y="27"/>
                      <a:pt x="20" y="31"/>
                      <a:pt x="16" y="31"/>
                    </a:cubicBezTo>
                    <a:cubicBezTo>
                      <a:pt x="11" y="31"/>
                      <a:pt x="7" y="27"/>
                      <a:pt x="7" y="22"/>
                    </a:cubicBezTo>
                    <a:cubicBezTo>
                      <a:pt x="7" y="8"/>
                      <a:pt x="7" y="8"/>
                      <a:pt x="7" y="8"/>
                    </a:cubicBezTo>
                    <a:cubicBezTo>
                      <a:pt x="7" y="4"/>
                      <a:pt x="11" y="0"/>
                      <a:pt x="16" y="0"/>
                    </a:cubicBezTo>
                    <a:cubicBezTo>
                      <a:pt x="20" y="0"/>
                      <a:pt x="24" y="4"/>
                      <a:pt x="24" y="8"/>
                    </a:cubicBezTo>
                    <a:lnTo>
                      <a:pt x="24" y="22"/>
                    </a:lnTo>
                    <a:close/>
                  </a:path>
                </a:pathLst>
              </a:custGeom>
              <a:solidFill>
                <a:schemeClr val="bg1"/>
              </a:solidFill>
              <a:ln>
                <a:noFill/>
              </a:ln>
            </p:spPr>
            <p:txBody>
              <a:bodyPr vert="horz" wrap="square" lIns="121920" tIns="60960" rIns="121920" bIns="60960" numCol="1" anchor="t" anchorCtr="0" compatLnSpc="1"/>
              <a:lstStyle/>
              <a:p>
                <a:endParaRPr lang="en-AU" sz="2400"/>
              </a:p>
            </p:txBody>
          </p:sp>
        </p:grpSp>
        <p:sp>
          <p:nvSpPr>
            <p:cNvPr id="25" name="矩形 24"/>
            <p:cNvSpPr/>
            <p:nvPr/>
          </p:nvSpPr>
          <p:spPr>
            <a:xfrm>
              <a:off x="4487254" y="4177783"/>
              <a:ext cx="232410" cy="315278"/>
            </a:xfrm>
            <a:prstGeom prst="rect">
              <a:avLst/>
            </a:prstGeom>
          </p:spPr>
          <p:txBody>
            <a:bodyPr wrap="none">
              <a:spAutoFit/>
            </a:bodyPr>
            <a:lstStyle/>
            <a:p>
              <a:endParaRPr lang="zh-CN" altLang="en-US" sz="2135" dirty="0">
                <a:latin typeface="微软雅黑" panose="020B0503020204020204" charset="-122"/>
                <a:ea typeface="微软雅黑" panose="020B0503020204020204" charset="-122"/>
              </a:endParaRPr>
            </a:p>
          </p:txBody>
        </p:sp>
        <p:grpSp>
          <p:nvGrpSpPr>
            <p:cNvPr id="31" name="组合 30"/>
            <p:cNvGrpSpPr/>
            <p:nvPr/>
          </p:nvGrpSpPr>
          <p:grpSpPr>
            <a:xfrm>
              <a:off x="1038446" y="2956676"/>
              <a:ext cx="8098511" cy="437674"/>
              <a:chOff x="1391685" y="2870349"/>
              <a:chExt cx="6073883" cy="328255"/>
            </a:xfrm>
          </p:grpSpPr>
          <p:sp>
            <p:nvSpPr>
              <p:cNvPr id="32" name="矩形 31"/>
              <p:cNvSpPr/>
              <p:nvPr/>
            </p:nvSpPr>
            <p:spPr>
              <a:xfrm>
                <a:off x="2303859" y="2870349"/>
                <a:ext cx="4185842" cy="328255"/>
              </a:xfrm>
              <a:prstGeom prst="rect">
                <a:avLst/>
              </a:prstGeom>
            </p:spPr>
            <p:txBody>
              <a:bodyPr wrap="square">
                <a:spAutoFit/>
              </a:bodyPr>
              <a:lstStyle/>
              <a:p>
                <a:pPr algn="ctr"/>
                <a:r>
                  <a:rPr lang="en-US" altLang="zh-CN" sz="3200" b="1" dirty="0">
                    <a:solidFill>
                      <a:schemeClr val="bg1"/>
                    </a:solidFill>
                    <a:latin typeface="微软雅黑" panose="020B0503020204020204" charset="-122"/>
                    <a:ea typeface="微软雅黑" panose="020B0503020204020204" charset="-122"/>
                  </a:rPr>
                  <a:t>《</a:t>
                </a:r>
                <a:r>
                  <a:rPr lang="zh-CN" altLang="en-US" sz="3200" b="1" dirty="0">
                    <a:solidFill>
                      <a:schemeClr val="bg1"/>
                    </a:solidFill>
                    <a:latin typeface="微软雅黑" panose="020B0503020204020204" charset="-122"/>
                    <a:ea typeface="微软雅黑" panose="020B0503020204020204" charset="-122"/>
                  </a:rPr>
                  <a:t>保险基础与实务</a:t>
                </a:r>
                <a:r>
                  <a:rPr lang="en-US" altLang="zh-CN" sz="3200" b="1" dirty="0">
                    <a:solidFill>
                      <a:schemeClr val="bg1"/>
                    </a:solidFill>
                    <a:latin typeface="微软雅黑" panose="020B0503020204020204" charset="-122"/>
                    <a:ea typeface="微软雅黑" panose="020B0503020204020204" charset="-122"/>
                  </a:rPr>
                  <a:t>》</a:t>
                </a:r>
                <a:endParaRPr lang="zh-CN" altLang="en-US" sz="3200" b="1" dirty="0">
                  <a:solidFill>
                    <a:schemeClr val="bg1"/>
                  </a:solidFill>
                  <a:latin typeface="微软雅黑" panose="020B0503020204020204" charset="-122"/>
                  <a:ea typeface="微软雅黑" panose="020B0503020204020204" charset="-122"/>
                </a:endParaRPr>
              </a:p>
            </p:txBody>
          </p:sp>
          <p:cxnSp>
            <p:nvCxnSpPr>
              <p:cNvPr id="33" name="直接连接符 32"/>
              <p:cNvCxnSpPr/>
              <p:nvPr/>
            </p:nvCxnSpPr>
            <p:spPr>
              <a:xfrm>
                <a:off x="5924482" y="3076001"/>
                <a:ext cx="1541086" cy="0"/>
              </a:xfrm>
              <a:prstGeom prst="line">
                <a:avLst/>
              </a:prstGeom>
              <a:ln>
                <a:gradFill>
                  <a:gsLst>
                    <a:gs pos="0">
                      <a:schemeClr val="accent1">
                        <a:lumMod val="5000"/>
                        <a:lumOff val="9500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391685" y="3076000"/>
                <a:ext cx="1410708" cy="0"/>
              </a:xfrm>
              <a:prstGeom prst="line">
                <a:avLst/>
              </a:prstGeom>
              <a:ln>
                <a:gradFill>
                  <a:gsLst>
                    <a:gs pos="0">
                      <a:schemeClr val="accent1">
                        <a:lumMod val="5000"/>
                        <a:lumOff val="9500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27" name="TextBox 21"/>
          <p:cNvSpPr txBox="1"/>
          <p:nvPr/>
        </p:nvSpPr>
        <p:spPr>
          <a:xfrm>
            <a:off x="220859" y="1064297"/>
            <a:ext cx="11251565" cy="1322070"/>
          </a:xfrm>
          <a:prstGeom prst="rect">
            <a:avLst/>
          </a:prstGeom>
          <a:noFill/>
        </p:spPr>
        <p:txBody>
          <a:bodyPr wrap="none" rtlCol="0">
            <a:spAutoFit/>
          </a:bodyPr>
          <a:lstStyle/>
          <a:p>
            <a:pPr algn="r"/>
            <a:r>
              <a:rPr lang="zh-CN" sz="8000" b="1" dirty="0">
                <a:solidFill>
                  <a:srgbClr val="376092"/>
                </a:solidFill>
                <a:latin typeface="微软雅黑" panose="020B0503020204020204" charset="-122"/>
                <a:ea typeface="微软雅黑" panose="020B0503020204020204" charset="-122"/>
              </a:rPr>
              <a:t>项目一   认识风险和保险</a:t>
            </a:r>
          </a:p>
        </p:txBody>
      </p:sp>
      <p:sp>
        <p:nvSpPr>
          <p:cNvPr id="3" name="文本框 2">
            <a:extLst>
              <a:ext uri="{FF2B5EF4-FFF2-40B4-BE49-F238E27FC236}">
                <a16:creationId xmlns:a16="http://schemas.microsoft.com/office/drawing/2014/main" id="{8D96F73D-4263-5A95-3781-C9C9BBB5D0E1}"/>
              </a:ext>
            </a:extLst>
          </p:cNvPr>
          <p:cNvSpPr txBox="1"/>
          <p:nvPr/>
        </p:nvSpPr>
        <p:spPr>
          <a:xfrm>
            <a:off x="5303334" y="4524923"/>
            <a:ext cx="7010400" cy="369332"/>
          </a:xfrm>
          <a:prstGeom prst="rect">
            <a:avLst/>
          </a:prstGeom>
          <a:noFill/>
        </p:spPr>
        <p:txBody>
          <a:bodyPr wrap="square">
            <a:spAutoFit/>
          </a:bodyPr>
          <a:lstStyle/>
          <a:p>
            <a:r>
              <a:rPr lang="zh-CN" altLang="en-US" dirty="0"/>
              <a:t>主讲人：薛宇辰</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6" presetClass="emph" presetSubtype="0" fill="hold" grpId="1" nodeType="withEffect">
                                  <p:stCondLst>
                                    <p:cond delay="500"/>
                                  </p:stCondLst>
                                  <p:childTnLst>
                                    <p:animEffect transition="out" filter="fade">
                                      <p:cBhvr>
                                        <p:cTn id="9" dur="500" tmFilter="0, 0; .2, .5; .8, .5; 1, 0"/>
                                        <p:tgtEl>
                                          <p:spTgt spid="17"/>
                                        </p:tgtEl>
                                      </p:cBhvr>
                                    </p:animEffect>
                                    <p:animScale>
                                      <p:cBhvr>
                                        <p:cTn id="10" dur="250" autoRev="1" fill="hold"/>
                                        <p:tgtEl>
                                          <p:spTgt spid="17"/>
                                        </p:tgtEl>
                                      </p:cBhvr>
                                      <p:by x="105000" y="105000"/>
                                    </p:animScale>
                                  </p:childTnLst>
                                </p:cTn>
                              </p:par>
                            </p:childTnLst>
                          </p:cTn>
                        </p:par>
                        <p:par>
                          <p:cTn id="11" fill="hold">
                            <p:stCondLst>
                              <p:cond delay="1000"/>
                            </p:stCondLst>
                            <p:childTnLst>
                              <p:par>
                                <p:cTn id="12" presetID="2" presetClass="entr" presetSubtype="8" decel="10000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750" fill="hold"/>
                                        <p:tgtEl>
                                          <p:spTgt spid="14"/>
                                        </p:tgtEl>
                                        <p:attrNameLst>
                                          <p:attrName>ppt_x</p:attrName>
                                        </p:attrNameLst>
                                      </p:cBhvr>
                                      <p:tavLst>
                                        <p:tav tm="0">
                                          <p:val>
                                            <p:strVal val="0-#ppt_w/2"/>
                                          </p:val>
                                        </p:tav>
                                        <p:tav tm="100000">
                                          <p:val>
                                            <p:strVal val="#ppt_x"/>
                                          </p:val>
                                        </p:tav>
                                      </p:tavLst>
                                    </p:anim>
                                    <p:anim calcmode="lin" valueType="num">
                                      <p:cBhvr additive="base">
                                        <p:cTn id="15" dur="750" fill="hold"/>
                                        <p:tgtEl>
                                          <p:spTgt spid="14"/>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19" presetClass="entr" presetSubtype="10" fill="hold" grpId="0" nodeType="afterEffect">
                                  <p:stCondLst>
                                    <p:cond delay="0"/>
                                  </p:stCondLst>
                                  <p:iterate type="lt">
                                    <p:tmPct val="10000"/>
                                  </p:iterate>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fmla="#ppt_w*sin(2.5*pi*$)">
                                          <p:val>
                                            <p:fltVal val="0"/>
                                          </p:val>
                                        </p:tav>
                                        <p:tav tm="100000">
                                          <p:val>
                                            <p:fltVal val="1"/>
                                          </p:val>
                                        </p:tav>
                                      </p:tavLst>
                                    </p:anim>
                                    <p:anim calcmode="lin" valueType="num">
                                      <p:cBhvr>
                                        <p:cTn id="20" dur="500" fill="hold"/>
                                        <p:tgtEl>
                                          <p:spTgt spid="27"/>
                                        </p:tgtEl>
                                        <p:attrNameLst>
                                          <p:attrName>ppt_h</p:attrName>
                                        </p:attrNameLst>
                                      </p:cBhvr>
                                      <p:tavLst>
                                        <p:tav tm="0">
                                          <p:val>
                                            <p:strVal val="#ppt_h"/>
                                          </p:val>
                                        </p:tav>
                                        <p:tav tm="100000">
                                          <p:val>
                                            <p:strVal val="#ppt_h"/>
                                          </p:val>
                                        </p:tav>
                                      </p:tavLst>
                                    </p:anim>
                                  </p:childTnLst>
                                </p:cTn>
                              </p:par>
                            </p:childTnLst>
                          </p:cTn>
                        </p:par>
                        <p:par>
                          <p:cTn id="21" fill="hold">
                            <p:stCondLst>
                              <p:cond delay="1850"/>
                            </p:stCondLst>
                            <p:childTnLst>
                              <p:par>
                                <p:cTn id="22" presetID="2" presetClass="entr" presetSubtype="8" decel="100000"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additive="base">
                                        <p:cTn id="24" dur="750" fill="hold"/>
                                        <p:tgtEl>
                                          <p:spTgt spid="49"/>
                                        </p:tgtEl>
                                        <p:attrNameLst>
                                          <p:attrName>ppt_x</p:attrName>
                                        </p:attrNameLst>
                                      </p:cBhvr>
                                      <p:tavLst>
                                        <p:tav tm="0">
                                          <p:val>
                                            <p:strVal val="0-#ppt_w/2"/>
                                          </p:val>
                                        </p:tav>
                                        <p:tav tm="100000">
                                          <p:val>
                                            <p:strVal val="#ppt_x"/>
                                          </p:val>
                                        </p:tav>
                                      </p:tavLst>
                                    </p:anim>
                                    <p:anim calcmode="lin" valueType="num">
                                      <p:cBhvr additive="base">
                                        <p:cTn id="25" dur="750" fill="hold"/>
                                        <p:tgtEl>
                                          <p:spTgt spid="49"/>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49" grpId="0" bldLvl="0" animBg="1"/>
      <p:bldP spid="17" grpId="0" bldLvl="0" animBg="1"/>
      <p:bldP spid="17" grpId="1" bldLvl="0" animBg="1"/>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三、风险的分类</a:t>
            </a:r>
            <a:endParaRPr lang="zh-CN" altLang="en-US" sz="4800" dirty="0"/>
          </a:p>
        </p:txBody>
      </p:sp>
      <p:sp>
        <p:nvSpPr>
          <p:cNvPr id="16386" name="Text Box 5"/>
          <p:cNvSpPr txBox="1"/>
          <p:nvPr/>
        </p:nvSpPr>
        <p:spPr>
          <a:xfrm>
            <a:off x="1261745" y="1065214"/>
            <a:ext cx="5175251" cy="1322070"/>
          </a:xfrm>
          <a:prstGeom prst="rect">
            <a:avLst/>
          </a:prstGeom>
          <a:noFill/>
          <a:ln w="9525">
            <a:noFill/>
          </a:ln>
        </p:spPr>
        <p:txBody>
          <a:bodyPr anchor="t">
            <a:spAutoFit/>
          </a:bodyPr>
          <a:lstStyle/>
          <a:p>
            <a:pPr>
              <a:spcBef>
                <a:spcPct val="50000"/>
              </a:spcBef>
            </a:pPr>
            <a:r>
              <a:rPr lang="zh-CN" altLang="en-US" sz="3200" dirty="0">
                <a:solidFill>
                  <a:srgbClr val="09532A"/>
                </a:solidFill>
                <a:latin typeface="黑体" panose="02010609060101010101" charset="-122"/>
                <a:ea typeface="黑体" panose="02010609060101010101" charset="-122"/>
              </a:rPr>
              <a:t>  三</a:t>
            </a:r>
            <a:r>
              <a:rPr lang="zh-CN" altLang="en-US" sz="2800" b="1" dirty="0">
                <a:solidFill>
                  <a:srgbClr val="09532A"/>
                </a:solidFill>
                <a:latin typeface="黑体" panose="02010609060101010101" charset="-122"/>
                <a:ea typeface="黑体" panose="02010609060101010101" charset="-122"/>
              </a:rPr>
              <a:t>、</a:t>
            </a:r>
            <a:r>
              <a:rPr lang="zh-CN" altLang="en-US" sz="2800" b="1" dirty="0">
                <a:solidFill>
                  <a:srgbClr val="09532A"/>
                </a:solidFill>
                <a:latin typeface="Arial" panose="020B0604020202020204" pitchFamily="34" charset="0"/>
                <a:ea typeface="楷体_GB2312" pitchFamily="49" charset="-122"/>
                <a:sym typeface="+mn-ea"/>
              </a:rPr>
              <a:t>按风险产生的原因分类</a:t>
            </a:r>
            <a:endParaRPr lang="en-US" altLang="zh-CN" sz="2800" b="1">
              <a:solidFill>
                <a:srgbClr val="09532A"/>
              </a:solidFill>
              <a:latin typeface="黑体" panose="02010609060101010101" charset="-122"/>
              <a:ea typeface="黑体" panose="02010609060101010101" charset="-122"/>
            </a:endParaRPr>
          </a:p>
          <a:p>
            <a:pPr>
              <a:spcBef>
                <a:spcPct val="50000"/>
              </a:spcBef>
            </a:pPr>
            <a:r>
              <a:rPr lang="zh-CN" altLang="en-US" sz="3200" dirty="0">
                <a:latin typeface="Arial" panose="020B0604020202020204" pitchFamily="34" charset="0"/>
                <a:ea typeface="宋体" panose="02010600030101010101" pitchFamily="2" charset="-122"/>
              </a:rPr>
              <a:t> </a:t>
            </a:r>
            <a:endParaRPr lang="zh-CN" altLang="en-US" sz="2800" dirty="0">
              <a:latin typeface="Arial" panose="020B0604020202020204" pitchFamily="34" charset="0"/>
              <a:ea typeface="宋体" panose="02010600030101010101" pitchFamily="2" charset="-122"/>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矩形 3"/>
          <p:cNvSpPr/>
          <p:nvPr>
            <p:custDataLst>
              <p:tags r:id="rId1"/>
            </p:custDataLst>
          </p:nvPr>
        </p:nvSpPr>
        <p:spPr>
          <a:xfrm>
            <a:off x="5900420" y="2101215"/>
            <a:ext cx="3477895" cy="2037715"/>
          </a:xfrm>
          <a:prstGeom prst="rect">
            <a:avLst/>
          </a:prstGeom>
          <a:blipFill>
            <a:blip r:embed="rId7"/>
            <a:srcRect/>
            <a:stretch>
              <a:fillRect l="299" t="-38784" r="-299" b="-39062"/>
            </a:stretch>
          </a:blip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lang="zh-CN" altLang="en-US" dirty="0"/>
          </a:p>
        </p:txBody>
      </p:sp>
      <p:sp>
        <p:nvSpPr>
          <p:cNvPr id="5" name="五边形 4"/>
          <p:cNvSpPr/>
          <p:nvPr>
            <p:custDataLst>
              <p:tags r:id="rId2"/>
            </p:custDataLst>
          </p:nvPr>
        </p:nvSpPr>
        <p:spPr bwMode="auto">
          <a:xfrm>
            <a:off x="2041525" y="4256405"/>
            <a:ext cx="3526790" cy="500380"/>
          </a:xfrm>
          <a:prstGeom prst="homePlate">
            <a:avLst/>
          </a:prstGeom>
          <a:solidFill>
            <a:srgbClr val="4276AA"/>
          </a:solidFill>
          <a:ln w="28575" algn="ctr">
            <a:noFill/>
            <a:round/>
          </a:ln>
        </p:spPr>
        <p:txBody>
          <a:bodyPr lIns="90000" tIns="90000" rIns="90000" bIns="90000" anchor="ctr"/>
          <a:lstStyle/>
          <a:p>
            <a:pPr algn="ctr" defTabSz="914400"/>
            <a:r>
              <a:rPr lang="zh-CN" altLang="en-US" b="1" kern="0">
                <a:solidFill>
                  <a:srgbClr val="FFFFFF"/>
                </a:solidFill>
              </a:rPr>
              <a:t>自然风险</a:t>
            </a:r>
          </a:p>
        </p:txBody>
      </p:sp>
      <p:sp>
        <p:nvSpPr>
          <p:cNvPr id="6" name="矩形 5"/>
          <p:cNvSpPr/>
          <p:nvPr>
            <p:custDataLst>
              <p:tags r:id="rId3"/>
            </p:custDataLst>
          </p:nvPr>
        </p:nvSpPr>
        <p:spPr>
          <a:xfrm>
            <a:off x="2041525" y="4845050"/>
            <a:ext cx="3519170" cy="816610"/>
          </a:xfrm>
          <a:prstGeom prst="rect">
            <a:avLst/>
          </a:prstGeom>
          <a:gradFill flip="none" rotWithShape="1">
            <a:gsLst>
              <a:gs pos="0">
                <a:srgbClr val="4276AA">
                  <a:lumMod val="20000"/>
                  <a:lumOff val="80000"/>
                </a:srgbClr>
              </a:gs>
              <a:gs pos="100000">
                <a:srgbClr val="FFFFFF"/>
              </a:gs>
            </a:gsLst>
            <a:lin ang="5400000" scaled="1"/>
            <a:tileRect/>
          </a:gra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lstStyle/>
          <a:p>
            <a:pPr marL="171450" indent="-171450" defTabSz="0">
              <a:lnSpc>
                <a:spcPct val="150000"/>
              </a:lnSpc>
              <a:buFont typeface="Arial" panose="020B0604020202020204" pitchFamily="34" charset="0"/>
              <a:buChar char="•"/>
              <a:tabLst>
                <a:tab pos="227965" algn="l"/>
              </a:tabLst>
              <a:defRPr/>
            </a:pPr>
            <a:r>
              <a:rPr lang="zh-CN" altLang="en-US">
                <a:solidFill>
                  <a:srgbClr val="000000"/>
                </a:solidFill>
              </a:rPr>
              <a:t>由于自然原因引起的风险</a:t>
            </a:r>
          </a:p>
        </p:txBody>
      </p:sp>
      <p:sp>
        <p:nvSpPr>
          <p:cNvPr id="7" name="五边形 6"/>
          <p:cNvSpPr/>
          <p:nvPr>
            <p:custDataLst>
              <p:tags r:id="rId4"/>
            </p:custDataLst>
          </p:nvPr>
        </p:nvSpPr>
        <p:spPr bwMode="auto">
          <a:xfrm>
            <a:off x="5873115" y="4256405"/>
            <a:ext cx="3498850" cy="500380"/>
          </a:xfrm>
          <a:prstGeom prst="homePlate">
            <a:avLst/>
          </a:prstGeom>
          <a:solidFill>
            <a:srgbClr val="40A693"/>
          </a:solidFill>
          <a:ln w="28575" algn="ctr">
            <a:noFill/>
            <a:round/>
          </a:ln>
        </p:spPr>
        <p:txBody>
          <a:bodyPr lIns="90000" tIns="90000" rIns="90000" bIns="90000" anchor="ctr"/>
          <a:lstStyle/>
          <a:p>
            <a:pPr algn="ctr" defTabSz="914400"/>
            <a:r>
              <a:rPr lang="zh-CN" altLang="en-US" b="1" kern="0">
                <a:solidFill>
                  <a:srgbClr val="FFFFFF"/>
                </a:solidFill>
              </a:rPr>
              <a:t>社会风险</a:t>
            </a:r>
          </a:p>
        </p:txBody>
      </p:sp>
      <p:sp>
        <p:nvSpPr>
          <p:cNvPr id="8" name="矩形 7"/>
          <p:cNvSpPr/>
          <p:nvPr>
            <p:custDataLst>
              <p:tags r:id="rId5"/>
            </p:custDataLst>
          </p:nvPr>
        </p:nvSpPr>
        <p:spPr>
          <a:xfrm>
            <a:off x="5858510" y="4845050"/>
            <a:ext cx="3519170" cy="816610"/>
          </a:xfrm>
          <a:prstGeom prst="rect">
            <a:avLst/>
          </a:prstGeom>
          <a:gradFill flip="none" rotWithShape="1">
            <a:gsLst>
              <a:gs pos="0">
                <a:srgbClr val="40A693">
                  <a:lumMod val="20000"/>
                  <a:lumOff val="80000"/>
                </a:srgbClr>
              </a:gs>
              <a:gs pos="100000">
                <a:srgbClr val="FFFFFF"/>
              </a:gs>
            </a:gsLst>
            <a:lin ang="5400000" scaled="1"/>
            <a:tileRect/>
          </a:gra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Autofit/>
          </a:bodyPr>
          <a:lstStyle/>
          <a:p>
            <a:pPr marL="171450" indent="-171450" defTabSz="0">
              <a:lnSpc>
                <a:spcPct val="150000"/>
              </a:lnSpc>
              <a:buFont typeface="Arial" panose="020B0604020202020204" pitchFamily="34" charset="0"/>
              <a:buChar char="•"/>
              <a:tabLst>
                <a:tab pos="227965" algn="l"/>
              </a:tabLst>
              <a:defRPr/>
            </a:pPr>
            <a:r>
              <a:rPr lang="zh-CN" altLang="en-US">
                <a:solidFill>
                  <a:srgbClr val="000000"/>
                </a:solidFill>
              </a:rPr>
              <a:t>由于社会主体行为引起的风险</a:t>
            </a:r>
          </a:p>
        </p:txBody>
      </p:sp>
      <p:pic>
        <p:nvPicPr>
          <p:cNvPr id="9" name="图片 8"/>
          <p:cNvPicPr>
            <a:picLocks noChangeAspect="1"/>
          </p:cNvPicPr>
          <p:nvPr/>
        </p:nvPicPr>
        <p:blipFill>
          <a:blip r:embed="rId8"/>
          <a:stretch>
            <a:fillRect/>
          </a:stretch>
        </p:blipFill>
        <p:spPr>
          <a:xfrm>
            <a:off x="2041525" y="2106295"/>
            <a:ext cx="3527425" cy="202247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三、风险的分类</a:t>
            </a:r>
            <a:endParaRPr lang="zh-CN" altLang="en-US" sz="4800" dirty="0"/>
          </a:p>
        </p:txBody>
      </p:sp>
      <p:sp>
        <p:nvSpPr>
          <p:cNvPr id="16386" name="Text Box 5"/>
          <p:cNvSpPr txBox="1"/>
          <p:nvPr/>
        </p:nvSpPr>
        <p:spPr>
          <a:xfrm>
            <a:off x="1524000" y="1214439"/>
            <a:ext cx="5175251" cy="1322070"/>
          </a:xfrm>
          <a:prstGeom prst="rect">
            <a:avLst/>
          </a:prstGeom>
          <a:noFill/>
          <a:ln w="9525">
            <a:noFill/>
          </a:ln>
        </p:spPr>
        <p:txBody>
          <a:bodyPr anchor="t">
            <a:spAutoFit/>
          </a:bodyPr>
          <a:lstStyle/>
          <a:p>
            <a:pPr>
              <a:spcBef>
                <a:spcPct val="50000"/>
              </a:spcBef>
            </a:pPr>
            <a:r>
              <a:rPr lang="zh-CN" altLang="en-US" sz="3200" dirty="0">
                <a:solidFill>
                  <a:srgbClr val="09532A"/>
                </a:solidFill>
                <a:latin typeface="黑体" panose="02010609060101010101" charset="-122"/>
                <a:ea typeface="黑体" panose="02010609060101010101" charset="-122"/>
              </a:rPr>
              <a:t>  四</a:t>
            </a:r>
            <a:r>
              <a:rPr lang="zh-CN" altLang="en-US" sz="2800" b="1" dirty="0">
                <a:solidFill>
                  <a:srgbClr val="09532A"/>
                </a:solidFill>
                <a:latin typeface="黑体" panose="02010609060101010101" charset="-122"/>
                <a:ea typeface="黑体" panose="02010609060101010101" charset="-122"/>
              </a:rPr>
              <a:t>、</a:t>
            </a:r>
            <a:r>
              <a:rPr lang="zh-CN" altLang="en-US" sz="2800" b="1" dirty="0">
                <a:solidFill>
                  <a:srgbClr val="09532A"/>
                </a:solidFill>
                <a:latin typeface="Arial" panose="020B0604020202020204" pitchFamily="34" charset="0"/>
                <a:ea typeface="楷体_GB2312" pitchFamily="49" charset="-122"/>
                <a:sym typeface="+mn-ea"/>
              </a:rPr>
              <a:t>按风险涉及的范围分类</a:t>
            </a:r>
            <a:endParaRPr lang="en-US" altLang="zh-CN" sz="2800" b="1">
              <a:solidFill>
                <a:srgbClr val="09532A"/>
              </a:solidFill>
              <a:latin typeface="黑体" panose="02010609060101010101" charset="-122"/>
              <a:ea typeface="黑体" panose="02010609060101010101" charset="-122"/>
            </a:endParaRPr>
          </a:p>
          <a:p>
            <a:pPr>
              <a:spcBef>
                <a:spcPct val="50000"/>
              </a:spcBef>
            </a:pPr>
            <a:r>
              <a:rPr lang="zh-CN" altLang="en-US" sz="3200" dirty="0">
                <a:latin typeface="Arial" panose="020B0604020202020204" pitchFamily="34" charset="0"/>
                <a:ea typeface="宋体" panose="02010600030101010101" pitchFamily="2" charset="-122"/>
              </a:rPr>
              <a:t> </a:t>
            </a:r>
            <a:endParaRPr lang="zh-CN" altLang="en-US" sz="2800" dirty="0">
              <a:latin typeface="Arial" panose="020B0604020202020204" pitchFamily="34" charset="0"/>
              <a:ea typeface="宋体" panose="02010600030101010101" pitchFamily="2" charset="-122"/>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468" name="Freeform 12"/>
          <p:cNvSpPr/>
          <p:nvPr>
            <p:custDataLst>
              <p:tags r:id="rId1"/>
            </p:custDataLst>
          </p:nvPr>
        </p:nvSpPr>
        <p:spPr bwMode="auto">
          <a:xfrm>
            <a:off x="4790661" y="2651943"/>
            <a:ext cx="1348180" cy="1554114"/>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rgbClr val="359EFF"/>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69" name="Freeform 13"/>
          <p:cNvSpPr/>
          <p:nvPr>
            <p:custDataLst>
              <p:tags r:id="rId2"/>
            </p:custDataLst>
          </p:nvPr>
        </p:nvSpPr>
        <p:spPr bwMode="auto">
          <a:xfrm>
            <a:off x="6132004" y="2651943"/>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25C4FF"/>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83" name="Freeform 27"/>
          <p:cNvSpPr>
            <a:spLocks noEditPoints="1"/>
          </p:cNvSpPr>
          <p:nvPr>
            <p:custDataLst>
              <p:tags r:id="rId3"/>
            </p:custDataLst>
          </p:nvPr>
        </p:nvSpPr>
        <p:spPr bwMode="auto">
          <a:xfrm>
            <a:off x="5283797" y="3193977"/>
            <a:ext cx="368262" cy="470045"/>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4"/>
            </p:custDataLst>
          </p:nvPr>
        </p:nvSpPr>
        <p:spPr>
          <a:xfrm>
            <a:off x="1046775" y="3495926"/>
            <a:ext cx="3283646" cy="589265"/>
          </a:xfrm>
          <a:prstGeom prst="rect">
            <a:avLst/>
          </a:prstGeom>
          <a:noFill/>
        </p:spPr>
        <p:txBody>
          <a:bodyPr wrap="square" lIns="90000" tIns="46800" rIns="90000" bIns="46800" rtlCol="0" anchor="ctr">
            <a:normAutofit/>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charset="-122"/>
              </a:defRPr>
            </a:lvl1pPr>
          </a:lstStyle>
          <a:p>
            <a:r>
              <a:rPr lang="zh-CN" altLang="en-US">
                <a:sym typeface="Arial" panose="020B0604020202020204" pitchFamily="34" charset="0"/>
              </a:rPr>
              <a:t>影响整个团体乃至整个社会的风险</a:t>
            </a:r>
          </a:p>
          <a:p>
            <a:r>
              <a:rPr lang="zh-CN" altLang="en-US">
                <a:sym typeface="Arial" panose="020B0604020202020204" pitchFamily="34" charset="0"/>
              </a:rPr>
              <a:t>如：经济衰退、全球疫情等</a:t>
            </a:r>
          </a:p>
        </p:txBody>
      </p:sp>
      <p:sp>
        <p:nvSpPr>
          <p:cNvPr id="30" name="文本框 29"/>
          <p:cNvSpPr txBox="1"/>
          <p:nvPr>
            <p:custDataLst>
              <p:tags r:id="rId5"/>
            </p:custDataLst>
          </p:nvPr>
        </p:nvSpPr>
        <p:spPr>
          <a:xfrm>
            <a:off x="1169670" y="2713990"/>
            <a:ext cx="3160395" cy="763270"/>
          </a:xfrm>
          <a:prstGeom prst="rect">
            <a:avLst/>
          </a:prstGeom>
          <a:noFill/>
        </p:spPr>
        <p:txBody>
          <a:bodyPr wrap="square" rtlCol="0">
            <a:normAutofit fontScale="95000"/>
          </a:bodyPr>
          <a:lstStyle/>
          <a:p>
            <a:pPr algn="r">
              <a:lnSpc>
                <a:spcPct val="120000"/>
              </a:lnSpc>
            </a:pPr>
            <a:r>
              <a:rPr lang="zh-CN" altLang="en-US" sz="4000" b="1" spc="150" dirty="0">
                <a:solidFill>
                  <a:srgbClr val="359EFF"/>
                </a:solidFill>
                <a:latin typeface="Arial" panose="020B0604020202020204" pitchFamily="34" charset="0"/>
                <a:ea typeface="微软雅黑" panose="020B0503020204020204" charset="-122"/>
                <a:cs typeface="Arial" panose="020B0604020202020204" pitchFamily="34" charset="0"/>
                <a:sym typeface="+mn-ea"/>
              </a:rPr>
              <a:t>基本</a:t>
            </a:r>
            <a:r>
              <a:rPr lang="en-US" altLang="zh-CN" sz="4000" b="1" spc="150" dirty="0">
                <a:solidFill>
                  <a:srgbClr val="359EFF"/>
                </a:solidFill>
                <a:latin typeface="Arial" panose="020B0604020202020204" pitchFamily="34" charset="0"/>
                <a:ea typeface="微软雅黑" panose="020B0503020204020204" charset="-122"/>
                <a:cs typeface="Arial" panose="020B0604020202020204" pitchFamily="34" charset="0"/>
                <a:sym typeface="+mn-ea"/>
              </a:rPr>
              <a:t>风险</a:t>
            </a:r>
          </a:p>
        </p:txBody>
      </p:sp>
      <p:sp>
        <p:nvSpPr>
          <p:cNvPr id="31" name="文本框 30"/>
          <p:cNvSpPr txBox="1"/>
          <p:nvPr>
            <p:custDataLst>
              <p:tags r:id="rId6"/>
            </p:custDataLst>
          </p:nvPr>
        </p:nvSpPr>
        <p:spPr>
          <a:xfrm>
            <a:off x="7861300" y="2708275"/>
            <a:ext cx="3181350" cy="763270"/>
          </a:xfrm>
          <a:prstGeom prst="rect">
            <a:avLst/>
          </a:prstGeom>
          <a:noFill/>
        </p:spPr>
        <p:txBody>
          <a:bodyPr wrap="square" rtlCol="0">
            <a:normAutofit/>
          </a:bodyPr>
          <a:lstStyle/>
          <a:p>
            <a:pPr algn="r">
              <a:lnSpc>
                <a:spcPct val="120000"/>
              </a:lnSpc>
            </a:pPr>
            <a:r>
              <a:rPr lang="zh-CN" altLang="en-US" sz="4000" b="1" spc="150" dirty="0">
                <a:solidFill>
                  <a:srgbClr val="25C4FF"/>
                </a:solidFill>
                <a:latin typeface="Arial" panose="020B0604020202020204" pitchFamily="34" charset="0"/>
                <a:ea typeface="微软雅黑" panose="020B0503020204020204" charset="-122"/>
                <a:cs typeface="Arial" panose="020B0604020202020204" pitchFamily="34" charset="0"/>
                <a:sym typeface="+mn-ea"/>
              </a:rPr>
              <a:t>特定</a:t>
            </a:r>
            <a:r>
              <a:rPr lang="en-US" altLang="zh-CN" sz="4000" b="1" spc="150" dirty="0">
                <a:solidFill>
                  <a:srgbClr val="25C4FF"/>
                </a:solidFill>
                <a:latin typeface="Arial" panose="020B0604020202020204" pitchFamily="34" charset="0"/>
                <a:ea typeface="微软雅黑" panose="020B0503020204020204" charset="-122"/>
                <a:cs typeface="Arial" panose="020B0604020202020204" pitchFamily="34" charset="0"/>
                <a:sym typeface="+mn-ea"/>
              </a:rPr>
              <a:t>风险</a:t>
            </a:r>
          </a:p>
        </p:txBody>
      </p:sp>
      <p:sp>
        <p:nvSpPr>
          <p:cNvPr id="40" name="文本框 39"/>
          <p:cNvSpPr txBox="1"/>
          <p:nvPr>
            <p:custDataLst>
              <p:tags r:id="rId7"/>
            </p:custDataLst>
          </p:nvPr>
        </p:nvSpPr>
        <p:spPr>
          <a:xfrm>
            <a:off x="7861579" y="3491845"/>
            <a:ext cx="3283646" cy="589265"/>
          </a:xfrm>
          <a:prstGeom prst="rect">
            <a:avLst/>
          </a:prstGeom>
          <a:noFill/>
        </p:spPr>
        <p:txBody>
          <a:bodyPr wrap="square" lIns="90000" tIns="46800" rIns="90000" bIns="46800" rtlCol="0" anchor="ctr">
            <a:normAutofit/>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charset="-122"/>
              </a:defRPr>
            </a:lvl1pPr>
          </a:lstStyle>
          <a:p>
            <a:pPr algn="l"/>
            <a:r>
              <a:rPr lang="zh-CN" altLang="en-US">
                <a:sym typeface="Arial" panose="020B0604020202020204" pitchFamily="34" charset="0"/>
              </a:rPr>
              <a:t>只与特定的个人或部门相关。</a:t>
            </a:r>
          </a:p>
          <a:p>
            <a:pPr algn="l"/>
            <a:r>
              <a:rPr lang="zh-CN" altLang="en-US">
                <a:sym typeface="Arial" panose="020B0604020202020204" pitchFamily="34" charset="0"/>
              </a:rPr>
              <a:t>如：火灾、盗抢等</a:t>
            </a:r>
          </a:p>
        </p:txBody>
      </p:sp>
      <p:sp>
        <p:nvSpPr>
          <p:cNvPr id="47" name="Freeform 29"/>
          <p:cNvSpPr>
            <a:spLocks noEditPoints="1"/>
          </p:cNvSpPr>
          <p:nvPr>
            <p:custDataLst>
              <p:tags r:id="rId8"/>
            </p:custDataLst>
          </p:nvPr>
        </p:nvSpPr>
        <p:spPr bwMode="auto">
          <a:xfrm>
            <a:off x="6631977" y="3202445"/>
            <a:ext cx="383078" cy="453107"/>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三、风险的分类</a:t>
            </a:r>
            <a:endParaRPr lang="zh-CN" altLang="en-US" sz="4800" dirty="0">
              <a:solidFill>
                <a:schemeClr val="tx1">
                  <a:lumMod val="85000"/>
                  <a:lumOff val="15000"/>
                </a:schemeClr>
              </a:solidFill>
            </a:endParaRPr>
          </a:p>
        </p:txBody>
      </p:sp>
      <p:sp>
        <p:nvSpPr>
          <p:cNvPr id="16386" name="Text Box 5"/>
          <p:cNvSpPr txBox="1"/>
          <p:nvPr/>
        </p:nvSpPr>
        <p:spPr>
          <a:xfrm>
            <a:off x="1524000" y="1214439"/>
            <a:ext cx="5175251" cy="1322070"/>
          </a:xfrm>
          <a:prstGeom prst="rect">
            <a:avLst/>
          </a:prstGeom>
          <a:noFill/>
          <a:ln w="9525">
            <a:noFill/>
          </a:ln>
        </p:spPr>
        <p:txBody>
          <a:bodyPr anchor="t">
            <a:spAutoFit/>
          </a:bodyPr>
          <a:lstStyle/>
          <a:p>
            <a:pPr>
              <a:spcBef>
                <a:spcPct val="50000"/>
              </a:spcBef>
            </a:pPr>
            <a:r>
              <a:rPr lang="zh-CN" altLang="en-US" sz="3200" dirty="0">
                <a:solidFill>
                  <a:srgbClr val="000000"/>
                </a:solidFill>
                <a:latin typeface="黑体" panose="02010609060101010101" charset="-122"/>
                <a:ea typeface="黑体" panose="02010609060101010101" charset="-122"/>
              </a:rPr>
              <a:t>  五</a:t>
            </a:r>
            <a:r>
              <a:rPr lang="zh-CN" altLang="en-US" sz="2800" b="1" dirty="0">
                <a:solidFill>
                  <a:srgbClr val="000000"/>
                </a:solidFill>
                <a:latin typeface="黑体" panose="02010609060101010101" charset="-122"/>
                <a:ea typeface="黑体" panose="02010609060101010101" charset="-122"/>
              </a:rPr>
              <a:t>、</a:t>
            </a:r>
            <a:r>
              <a:rPr lang="zh-CN" altLang="en-US" sz="2800" b="1" dirty="0">
                <a:solidFill>
                  <a:srgbClr val="000000"/>
                </a:solidFill>
                <a:latin typeface="Arial" panose="020B0604020202020204" pitchFamily="34" charset="0"/>
                <a:ea typeface="楷体_GB2312" pitchFamily="49" charset="-122"/>
                <a:sym typeface="+mn-ea"/>
              </a:rPr>
              <a:t>按风险产生的环境分类</a:t>
            </a:r>
            <a:endParaRPr lang="en-US" altLang="zh-CN" sz="2800" b="1">
              <a:solidFill>
                <a:srgbClr val="000000"/>
              </a:solidFill>
              <a:latin typeface="黑体" panose="02010609060101010101" charset="-122"/>
              <a:ea typeface="黑体" panose="02010609060101010101" charset="-122"/>
            </a:endParaRPr>
          </a:p>
          <a:p>
            <a:pPr>
              <a:spcBef>
                <a:spcPct val="50000"/>
              </a:spcBef>
            </a:pPr>
            <a:r>
              <a:rPr lang="zh-CN" altLang="en-US" sz="3200" dirty="0">
                <a:solidFill>
                  <a:srgbClr val="000000"/>
                </a:solidFill>
                <a:latin typeface="Arial" panose="020B0604020202020204" pitchFamily="34" charset="0"/>
                <a:ea typeface="宋体" panose="02010600030101010101" pitchFamily="2" charset="-122"/>
              </a:rPr>
              <a:t> </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Freeform 5"/>
          <p:cNvSpPr/>
          <p:nvPr>
            <p:custDataLst>
              <p:tags r:id="rId2"/>
            </p:custDataLst>
          </p:nvPr>
        </p:nvSpPr>
        <p:spPr bwMode="auto">
          <a:xfrm>
            <a:off x="4436323" y="2653561"/>
            <a:ext cx="2789469" cy="3242547"/>
          </a:xfrm>
          <a:custGeom>
            <a:avLst/>
            <a:gdLst>
              <a:gd name="T0" fmla="*/ 2880 w 5977"/>
              <a:gd name="T1" fmla="*/ 366 h 6949"/>
              <a:gd name="T2" fmla="*/ 2537 w 5977"/>
              <a:gd name="T3" fmla="*/ 1873 h 6949"/>
              <a:gd name="T4" fmla="*/ 1824 w 5977"/>
              <a:gd name="T5" fmla="*/ 603 h 6949"/>
              <a:gd name="T6" fmla="*/ 1753 w 5977"/>
              <a:gd name="T7" fmla="*/ 670 h 6949"/>
              <a:gd name="T8" fmla="*/ 2538 w 5977"/>
              <a:gd name="T9" fmla="*/ 2541 h 6949"/>
              <a:gd name="T10" fmla="*/ 2222 w 5977"/>
              <a:gd name="T11" fmla="*/ 2790 h 6949"/>
              <a:gd name="T12" fmla="*/ 535 w 5977"/>
              <a:gd name="T13" fmla="*/ 1885 h 6949"/>
              <a:gd name="T14" fmla="*/ 376 w 5977"/>
              <a:gd name="T15" fmla="*/ 1956 h 6949"/>
              <a:gd name="T16" fmla="*/ 1565 w 5977"/>
              <a:gd name="T17" fmla="*/ 2480 h 6949"/>
              <a:gd name="T18" fmla="*/ 2389 w 5977"/>
              <a:gd name="T19" fmla="*/ 3537 h 6949"/>
              <a:gd name="T20" fmla="*/ 2135 w 5977"/>
              <a:gd name="T21" fmla="*/ 4240 h 6949"/>
              <a:gd name="T22" fmla="*/ 12 w 5977"/>
              <a:gd name="T23" fmla="*/ 3875 h 6949"/>
              <a:gd name="T24" fmla="*/ 0 w 5977"/>
              <a:gd name="T25" fmla="*/ 4054 h 6949"/>
              <a:gd name="T26" fmla="*/ 2184 w 5977"/>
              <a:gd name="T27" fmla="*/ 4580 h 6949"/>
              <a:gd name="T28" fmla="*/ 2243 w 5977"/>
              <a:gd name="T29" fmla="*/ 6033 h 6949"/>
              <a:gd name="T30" fmla="*/ 1565 w 5977"/>
              <a:gd name="T31" fmla="*/ 6635 h 6949"/>
              <a:gd name="T32" fmla="*/ 908 w 5977"/>
              <a:gd name="T33" fmla="*/ 6761 h 6949"/>
              <a:gd name="T34" fmla="*/ 3978 w 5977"/>
              <a:gd name="T35" fmla="*/ 6888 h 6949"/>
              <a:gd name="T36" fmla="*/ 4444 w 5977"/>
              <a:gd name="T37" fmla="*/ 6786 h 6949"/>
              <a:gd name="T38" fmla="*/ 3990 w 5977"/>
              <a:gd name="T39" fmla="*/ 6677 h 6949"/>
              <a:gd name="T40" fmla="*/ 3121 w 5977"/>
              <a:gd name="T41" fmla="*/ 6098 h 6949"/>
              <a:gd name="T42" fmla="*/ 3103 w 5977"/>
              <a:gd name="T43" fmla="*/ 4773 h 6949"/>
              <a:gd name="T44" fmla="*/ 4614 w 5977"/>
              <a:gd name="T45" fmla="*/ 4157 h 6949"/>
              <a:gd name="T46" fmla="*/ 5977 w 5977"/>
              <a:gd name="T47" fmla="*/ 4030 h 6949"/>
              <a:gd name="T48" fmla="*/ 5970 w 5977"/>
              <a:gd name="T49" fmla="*/ 3829 h 6949"/>
              <a:gd name="T50" fmla="*/ 5710 w 5977"/>
              <a:gd name="T51" fmla="*/ 3898 h 6949"/>
              <a:gd name="T52" fmla="*/ 3071 w 5977"/>
              <a:gd name="T53" fmla="*/ 4243 h 6949"/>
              <a:gd name="T54" fmla="*/ 3308 w 5977"/>
              <a:gd name="T55" fmla="*/ 2959 h 6949"/>
              <a:gd name="T56" fmla="*/ 5462 w 5977"/>
              <a:gd name="T57" fmla="*/ 2202 h 6949"/>
              <a:gd name="T58" fmla="*/ 5391 w 5977"/>
              <a:gd name="T59" fmla="*/ 2119 h 6949"/>
              <a:gd name="T60" fmla="*/ 3824 w 5977"/>
              <a:gd name="T61" fmla="*/ 2471 h 6949"/>
              <a:gd name="T62" fmla="*/ 2916 w 5977"/>
              <a:gd name="T63" fmla="*/ 2840 h 6949"/>
              <a:gd name="T64" fmla="*/ 3083 w 5977"/>
              <a:gd name="T65" fmla="*/ 2377 h 6949"/>
              <a:gd name="T66" fmla="*/ 4059 w 5977"/>
              <a:gd name="T67" fmla="*/ 1013 h 6949"/>
              <a:gd name="T68" fmla="*/ 3418 w 5977"/>
              <a:gd name="T69" fmla="*/ 1832 h 6949"/>
              <a:gd name="T70" fmla="*/ 2806 w 5977"/>
              <a:gd name="T71" fmla="*/ 2127 h 6949"/>
              <a:gd name="T72" fmla="*/ 2979 w 5977"/>
              <a:gd name="T73" fmla="*/ 540 h 6949"/>
              <a:gd name="T74" fmla="*/ 2932 w 5977"/>
              <a:gd name="T75" fmla="*/ 1 h 6949"/>
              <a:gd name="T76" fmla="*/ 2785 w 5977"/>
              <a:gd name="T77" fmla="*/ 0 h 6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rgbClr val="00CFB9"/>
          </a:solidFill>
          <a:ln w="0">
            <a:noFill/>
            <a:prstDash val="solid"/>
            <a:round/>
          </a:ln>
        </p:spPr>
        <p:txBody>
          <a:bodyPr wrap="square" anchor="ctr" anchorCtr="0">
            <a:noAutofit/>
          </a:bodyPr>
          <a:lstStyle/>
          <a:p>
            <a:pPr marL="0" marR="0" lvl="0" indent="0" defTabSz="914400" eaLnBrk="1" fontAlgn="auto" latinLnBrk="0" hangingPunct="1">
              <a:lnSpc>
                <a:spcPct val="120000"/>
              </a:lnSpc>
              <a:buClrTx/>
              <a:buSzTx/>
              <a:buFontTx/>
              <a:buNone/>
            </a:pPr>
            <a:endParaRPr kumimoji="0" lang="zh-TW" altLang="en-US"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橢圓 3"/>
          <p:cNvSpPr/>
          <p:nvPr>
            <p:custDataLst>
              <p:tags r:id="rId3"/>
            </p:custDataLst>
          </p:nvPr>
        </p:nvSpPr>
        <p:spPr>
          <a:xfrm>
            <a:off x="3943166" y="3046856"/>
            <a:ext cx="757384" cy="759073"/>
          </a:xfrm>
          <a:prstGeom prst="ellipse">
            <a:avLst/>
          </a:prstGeom>
          <a:solidFill>
            <a:srgbClr val="00A977"/>
          </a:solidFill>
          <a:ln w="25400" cap="flat" cmpd="sng" algn="ctr">
            <a:noFill/>
            <a:prstDash val="solid"/>
            <a:headEnd type="none" w="med" len="med"/>
            <a:tailEnd type="none" w="med" len="med"/>
          </a:ln>
          <a:effectLst/>
        </p:spPr>
        <p:txBody>
          <a:bodyPr wrap="square" anchor="ctr" anchorCtr="0"/>
          <a:lstStyle/>
          <a:p>
            <a:pPr marL="0" marR="0" lvl="0" indent="0" algn="ctr" defTabSz="914400" eaLnBrk="1" fontAlgn="auto" latinLnBrk="0" hangingPunct="1">
              <a:lnSpc>
                <a:spcPct val="130000"/>
              </a:lnSpc>
              <a:spcBef>
                <a:spcPct val="0"/>
              </a:spcBef>
              <a:spcAft>
                <a:spcPct val="0"/>
              </a:spcAft>
              <a:buClr>
                <a:srgbClr val="678BA8"/>
              </a:buClr>
              <a:buSzTx/>
              <a:buFontTx/>
              <a:buNone/>
            </a:pPr>
            <a:r>
              <a:rPr kumimoji="0" lang="en-US" altLang="zh-TW" sz="2000" b="1" i="0" u="none" strike="noStrike" kern="0" cap="none" spc="150" normalizeH="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rPr>
              <a:t>01</a:t>
            </a:r>
          </a:p>
        </p:txBody>
      </p:sp>
      <p:sp>
        <p:nvSpPr>
          <p:cNvPr id="36" name="文本框 35"/>
          <p:cNvSpPr txBox="1"/>
          <p:nvPr>
            <p:custDataLst>
              <p:tags r:id="rId4"/>
            </p:custDataLst>
          </p:nvPr>
        </p:nvSpPr>
        <p:spPr>
          <a:xfrm>
            <a:off x="-111257" y="1897024"/>
            <a:ext cx="3660575" cy="629555"/>
          </a:xfrm>
          <a:prstGeom prst="rect">
            <a:avLst/>
          </a:prstGeom>
        </p:spPr>
        <p:txBody>
          <a:bodyPr wrap="square" lIns="90000" tIns="46800" rIns="90000" bIns="0" anchor="b" anchorCtr="0">
            <a:normAutofit/>
          </a:bodyPr>
          <a:lstStyle>
            <a:defPPr>
              <a:defRPr lang="zh-CN"/>
            </a:defPPr>
            <a:lvl1pPr marR="0" lvl="0" indent="0" algn="r" defTabSz="0" fontAlgn="auto">
              <a:lnSpc>
                <a:spcPct val="120000"/>
              </a:lnSpc>
              <a:spcBef>
                <a:spcPts val="0"/>
              </a:spcBef>
              <a:spcAft>
                <a:spcPts val="0"/>
              </a:spcAft>
              <a:buClrTx/>
              <a:buSzTx/>
              <a:buFontTx/>
              <a:buNone/>
              <a:defRPr kumimoji="0" sz="2000" b="1" i="0" u="none" strike="noStrike" kern="0" cap="none" spc="300" normalizeH="0" baseline="0">
                <a:ln>
                  <a:noFill/>
                </a:ln>
                <a:solidFill>
                  <a:schemeClr val="accent2"/>
                </a:solidFill>
                <a:effectLst/>
                <a:uLnTx/>
                <a:uFillTx/>
                <a:latin typeface="Arial" panose="020B0604020202020204" pitchFamily="34" charset="0"/>
                <a:ea typeface="微软雅黑" panose="020B0503020204020204" charset="-122"/>
                <a:cs typeface="+mj-cs"/>
              </a:defRPr>
            </a:lvl1pPr>
          </a:lstStyle>
          <a:p>
            <a:r>
              <a:rPr lang="zh-CN" altLang="en-US" sz="1800" dirty="0">
                <a:solidFill>
                  <a:schemeClr val="tx1"/>
                </a:solidFill>
                <a:sym typeface="Arial" panose="020B0604020202020204" pitchFamily="34" charset="0"/>
              </a:rPr>
              <a:t>静态风险</a:t>
            </a:r>
          </a:p>
        </p:txBody>
      </p:sp>
      <p:sp>
        <p:nvSpPr>
          <p:cNvPr id="37" name="文本框 36"/>
          <p:cNvSpPr txBox="1"/>
          <p:nvPr>
            <p:custDataLst>
              <p:tags r:id="rId5"/>
            </p:custDataLst>
          </p:nvPr>
        </p:nvSpPr>
        <p:spPr>
          <a:xfrm>
            <a:off x="790575" y="2653665"/>
            <a:ext cx="2758440" cy="867410"/>
          </a:xfrm>
          <a:prstGeom prst="rect">
            <a:avLst/>
          </a:prstGeom>
        </p:spPr>
        <p:txBody>
          <a:bodyPr wrap="square" tIns="0" anchor="t" anchorCtr="0"/>
          <a:lstStyle>
            <a:defPPr>
              <a:defRPr lang="zh-CN"/>
            </a:defPPr>
            <a:lvl1pPr marR="0" lvl="0" indent="0" algn="r" defTabSz="0" fontAlgn="auto">
              <a:lnSpc>
                <a:spcPct val="120000"/>
              </a:lnSpc>
              <a:spcBef>
                <a:spcPts val="0"/>
              </a:spcBef>
              <a:spcAft>
                <a:spcPts val="0"/>
              </a:spcAft>
              <a:buClrTx/>
              <a:buSzTx/>
              <a:buFontTx/>
              <a:buNone/>
              <a:defRPr kumimoji="0" sz="1400" b="0" i="0" u="none" strike="noStrike" kern="0" cap="none" spc="150" normalizeH="0" baseline="0">
                <a:ln>
                  <a:noFill/>
                </a:ln>
                <a:solidFill>
                  <a:schemeClr val="accent2"/>
                </a:solidFill>
                <a:effectLst/>
                <a:uLnTx/>
                <a:uFillTx/>
                <a:latin typeface="Arial" panose="020B0604020202020204" pitchFamily="34" charset="0"/>
                <a:ea typeface="微软雅黑" panose="020B0503020204020204" charset="-122"/>
              </a:defRPr>
            </a:lvl1pPr>
          </a:lstStyle>
          <a:p>
            <a:pPr marL="0" indent="0" algn="r">
              <a:lnSpc>
                <a:spcPct val="120000"/>
              </a:lnSpc>
              <a:spcBef>
                <a:spcPts val="0"/>
              </a:spcBef>
              <a:spcAft>
                <a:spcPts val="0"/>
              </a:spcAft>
              <a:buSzPct val="100000"/>
            </a:pPr>
            <a:r>
              <a:rPr lang="zh-CN" altLang="en-US">
                <a:solidFill>
                  <a:schemeClr val="tx1"/>
                </a:solidFill>
                <a:sym typeface="Arial" panose="020B0604020202020204" pitchFamily="34" charset="0"/>
              </a:rPr>
              <a:t>自然力的不规则变动或人们行为的错误等导致的风险，如雷电、意外事故等。</a:t>
            </a:r>
          </a:p>
        </p:txBody>
      </p:sp>
      <p:sp>
        <p:nvSpPr>
          <p:cNvPr id="38" name="橢圓 9"/>
          <p:cNvSpPr/>
          <p:nvPr>
            <p:custDataLst>
              <p:tags r:id="rId6"/>
            </p:custDataLst>
          </p:nvPr>
        </p:nvSpPr>
        <p:spPr>
          <a:xfrm>
            <a:off x="6842910" y="3313331"/>
            <a:ext cx="757384" cy="757384"/>
          </a:xfrm>
          <a:prstGeom prst="ellipse">
            <a:avLst/>
          </a:prstGeom>
          <a:solidFill>
            <a:srgbClr val="00A977"/>
          </a:solidFill>
          <a:ln w="25400" cap="flat" cmpd="sng" algn="ctr">
            <a:noFill/>
            <a:prstDash val="solid"/>
            <a:headEnd type="none" w="med" len="med"/>
            <a:tailEnd type="none" w="med" len="med"/>
          </a:ln>
          <a:effectLst/>
        </p:spPr>
        <p:txBody>
          <a:bodyPr wrap="square" anchor="ctr" anchorCtr="0"/>
          <a:lstStyle/>
          <a:p>
            <a:pPr marL="0" marR="0" lvl="0" indent="0" algn="ctr" defTabSz="914400" eaLnBrk="1" fontAlgn="auto" latinLnBrk="0" hangingPunct="1">
              <a:lnSpc>
                <a:spcPct val="130000"/>
              </a:lnSpc>
              <a:spcBef>
                <a:spcPct val="0"/>
              </a:spcBef>
              <a:spcAft>
                <a:spcPct val="0"/>
              </a:spcAft>
              <a:buClr>
                <a:srgbClr val="678BA8"/>
              </a:buClr>
              <a:buSzTx/>
              <a:buFontTx/>
              <a:buNone/>
            </a:pPr>
            <a:r>
              <a:rPr kumimoji="0" lang="en-US" altLang="zh-TW" sz="2000" b="1" i="0" u="none" strike="noStrike" kern="0" cap="none" spc="150" normalizeH="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rPr>
              <a:t>02</a:t>
            </a:r>
          </a:p>
        </p:txBody>
      </p:sp>
      <p:sp>
        <p:nvSpPr>
          <p:cNvPr id="39" name="文本框 38"/>
          <p:cNvSpPr txBox="1"/>
          <p:nvPr>
            <p:custDataLst>
              <p:tags r:id="rId7"/>
            </p:custDataLst>
          </p:nvPr>
        </p:nvSpPr>
        <p:spPr>
          <a:xfrm>
            <a:off x="7829528" y="1897024"/>
            <a:ext cx="3660575" cy="629555"/>
          </a:xfrm>
          <a:prstGeom prst="rect">
            <a:avLst/>
          </a:prstGeom>
        </p:spPr>
        <p:txBody>
          <a:bodyPr wrap="square" lIns="90000" tIns="46800" rIns="90000" bIns="0" anchor="b" anchorCtr="0">
            <a:normAutofit/>
          </a:bodyPr>
          <a:lstStyle>
            <a:defPPr>
              <a:defRPr lang="zh-CN"/>
            </a:defPPr>
            <a:lvl1pPr marR="0" lvl="0" indent="0" algn="r" defTabSz="0" fontAlgn="auto">
              <a:lnSpc>
                <a:spcPct val="120000"/>
              </a:lnSpc>
              <a:spcBef>
                <a:spcPts val="0"/>
              </a:spcBef>
              <a:spcAft>
                <a:spcPts val="0"/>
              </a:spcAft>
              <a:buClrTx/>
              <a:buSzTx/>
              <a:buFontTx/>
              <a:buNone/>
              <a:defRPr kumimoji="0" sz="2000" b="1" i="0" u="none" strike="noStrike" kern="0" cap="none" spc="300" normalizeH="0" baseline="0">
                <a:ln>
                  <a:noFill/>
                </a:ln>
                <a:solidFill>
                  <a:schemeClr val="accent2"/>
                </a:solidFill>
                <a:effectLst/>
                <a:uLnTx/>
                <a:uFillTx/>
                <a:latin typeface="Arial" panose="020B0604020202020204" pitchFamily="34" charset="0"/>
                <a:ea typeface="微软雅黑" panose="020B0503020204020204" charset="-122"/>
                <a:cs typeface="+mj-cs"/>
              </a:defRPr>
            </a:lvl1pPr>
          </a:lstStyle>
          <a:p>
            <a:pPr algn="l"/>
            <a:r>
              <a:rPr lang="zh-CN" altLang="en-US" sz="1800">
                <a:solidFill>
                  <a:schemeClr val="tx1"/>
                </a:solidFill>
                <a:sym typeface="Arial" panose="020B0604020202020204" pitchFamily="34" charset="0"/>
              </a:rPr>
              <a:t>动态风险</a:t>
            </a:r>
          </a:p>
        </p:txBody>
      </p:sp>
      <p:sp>
        <p:nvSpPr>
          <p:cNvPr id="3" name="文本框 1"/>
          <p:cNvSpPr txBox="1"/>
          <p:nvPr>
            <p:custDataLst>
              <p:tags r:id="rId8"/>
            </p:custDataLst>
          </p:nvPr>
        </p:nvSpPr>
        <p:spPr>
          <a:xfrm>
            <a:off x="7828915" y="2653665"/>
            <a:ext cx="2874010" cy="867410"/>
          </a:xfrm>
          <a:prstGeom prst="rect">
            <a:avLst/>
          </a:prstGeom>
        </p:spPr>
        <p:txBody>
          <a:bodyPr wrap="square" tIns="0" anchor="t" anchorCtr="0"/>
          <a:lstStyle>
            <a:defPPr>
              <a:defRPr lang="zh-CN"/>
            </a:defPPr>
            <a:lvl1pPr marR="0" lvl="0" indent="0" algn="r" defTabSz="0" fontAlgn="auto">
              <a:lnSpc>
                <a:spcPct val="120000"/>
              </a:lnSpc>
              <a:spcBef>
                <a:spcPts val="0"/>
              </a:spcBef>
              <a:spcAft>
                <a:spcPts val="0"/>
              </a:spcAft>
              <a:buClrTx/>
              <a:buSzTx/>
              <a:buFontTx/>
              <a:buNone/>
              <a:defRPr kumimoji="0" sz="1400" b="0" i="0" u="none" strike="noStrike" kern="0" cap="none" spc="150" normalizeH="0" baseline="0">
                <a:ln>
                  <a:noFill/>
                </a:ln>
                <a:solidFill>
                  <a:schemeClr val="accent2"/>
                </a:solidFill>
                <a:effectLst/>
                <a:uLnTx/>
                <a:uFillTx/>
                <a:latin typeface="Arial" panose="020B0604020202020204" pitchFamily="34" charset="0"/>
                <a:ea typeface="微软雅黑" panose="020B0503020204020204" charset="-122"/>
              </a:defRPr>
            </a:lvl1pPr>
          </a:lstStyle>
          <a:p>
            <a:pPr marL="0" indent="0" algn="l">
              <a:lnSpc>
                <a:spcPct val="120000"/>
              </a:lnSpc>
              <a:spcBef>
                <a:spcPts val="0"/>
              </a:spcBef>
              <a:spcAft>
                <a:spcPts val="0"/>
              </a:spcAft>
              <a:buSzPct val="100000"/>
            </a:pPr>
            <a:r>
              <a:rPr lang="zh-CN" altLang="en-US">
                <a:solidFill>
                  <a:schemeClr val="tx1"/>
                </a:solidFill>
                <a:sym typeface="Arial" panose="020B0604020202020204" pitchFamily="34" charset="0"/>
              </a:rPr>
              <a:t>指社会经济或政治变动所导致的风险，如人口增长、环境的改变等。</a:t>
            </a: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四、风险的管理手段</a:t>
            </a:r>
          </a:p>
        </p:txBody>
      </p:sp>
      <p:sp>
        <p:nvSpPr>
          <p:cNvPr id="16386" name="Text Box 5"/>
          <p:cNvSpPr txBox="1"/>
          <p:nvPr/>
        </p:nvSpPr>
        <p:spPr>
          <a:xfrm>
            <a:off x="1524000" y="1214755"/>
            <a:ext cx="9497695" cy="4224655"/>
          </a:xfrm>
          <a:prstGeom prst="rect">
            <a:avLst/>
          </a:prstGeom>
          <a:noFill/>
          <a:ln w="9525">
            <a:noFill/>
          </a:ln>
        </p:spPr>
        <p:txBody>
          <a:bodyPr anchor="t">
            <a:noAutofit/>
          </a:bodyPr>
          <a:lstStyle/>
          <a:p>
            <a:pPr marL="342900" indent="-342900" algn="l">
              <a:lnSpc>
                <a:spcPct val="150000"/>
              </a:lnSpc>
              <a:spcBef>
                <a:spcPct val="50000"/>
              </a:spcBef>
              <a:buClrTx/>
              <a:buSzTx/>
              <a:buFont typeface="Wingdings" panose="05000000000000000000" charset="0"/>
              <a:buChar char="Ø"/>
            </a:pPr>
            <a:r>
              <a:rPr lang="zh-CN" altLang="en-US" sz="2400" dirty="0">
                <a:solidFill>
                  <a:srgbClr val="09532A"/>
                </a:solidFill>
              </a:rPr>
              <a:t>风险管理手段分为控制型风险管理技术和财务型风险管理技术两大类。</a:t>
            </a:r>
          </a:p>
          <a:p>
            <a:pPr marL="342900" indent="-342900" algn="l">
              <a:lnSpc>
                <a:spcPct val="150000"/>
              </a:lnSpc>
              <a:spcBef>
                <a:spcPct val="50000"/>
              </a:spcBef>
              <a:buClrTx/>
              <a:buSzTx/>
              <a:buFont typeface="Wingdings" panose="05000000000000000000" charset="0"/>
              <a:buChar char="Ø"/>
            </a:pPr>
            <a:r>
              <a:rPr lang="zh-CN" altLang="en-US" sz="2400" dirty="0">
                <a:solidFill>
                  <a:srgbClr val="09532A"/>
                </a:solidFill>
              </a:rPr>
              <a:t>前者的目的是降低损失频率和减少损失程度，重点在于改变引起意外事故和扩大损失的各种条件。这种风险管理技术通常有风险回避、损失控制、风险分散等。</a:t>
            </a:r>
          </a:p>
          <a:p>
            <a:pPr marL="342900" indent="-342900" algn="l">
              <a:lnSpc>
                <a:spcPct val="150000"/>
              </a:lnSpc>
              <a:spcBef>
                <a:spcPct val="50000"/>
              </a:spcBef>
              <a:buClrTx/>
              <a:buSzTx/>
              <a:buFont typeface="Wingdings" panose="05000000000000000000" charset="0"/>
              <a:buChar char="Ø"/>
            </a:pPr>
            <a:r>
              <a:rPr lang="zh-CN" altLang="en-US" sz="2400" dirty="0">
                <a:solidFill>
                  <a:srgbClr val="09532A"/>
                </a:solidFill>
              </a:rPr>
              <a:t>后者的目的是以提供基金的方式，降低损失发生的成本，即对无法控制的风险所做的财务安排。这种风险管理技术主要有风险自留、保险和财务型非保险转移等。 </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五、风险与保险</a:t>
            </a:r>
          </a:p>
        </p:txBody>
      </p:sp>
      <p:sp>
        <p:nvSpPr>
          <p:cNvPr id="16386" name="Text Box 5"/>
          <p:cNvSpPr txBox="1"/>
          <p:nvPr/>
        </p:nvSpPr>
        <p:spPr>
          <a:xfrm>
            <a:off x="1524000" y="1214755"/>
            <a:ext cx="9497695" cy="4224655"/>
          </a:xfrm>
          <a:prstGeom prst="rect">
            <a:avLst/>
          </a:prstGeom>
          <a:noFill/>
          <a:ln w="9525">
            <a:noFill/>
          </a:ln>
        </p:spPr>
        <p:txBody>
          <a:bodyPr anchor="t">
            <a:noAutofit/>
          </a:bodyPr>
          <a:lstStyle/>
          <a:p>
            <a:pPr marL="342900" indent="-342900" algn="l">
              <a:lnSpc>
                <a:spcPct val="150000"/>
              </a:lnSpc>
              <a:spcBef>
                <a:spcPct val="50000"/>
              </a:spcBef>
              <a:buClrTx/>
              <a:buSzTx/>
              <a:buFont typeface="Wingdings" panose="05000000000000000000" charset="0"/>
              <a:buChar char="Ø"/>
            </a:pPr>
            <a:r>
              <a:rPr lang="zh-CN" altLang="en-US" sz="2400" dirty="0">
                <a:solidFill>
                  <a:srgbClr val="09532A"/>
                </a:solidFill>
              </a:rPr>
              <a:t>风险是损失发生的不确定性，需要加强管理，以减少损失频率和损失程度。在风险管理中，对不同的风险需要不同的风险管理技术，保险是其中风险转移的重要手段。</a:t>
            </a:r>
          </a:p>
          <a:p>
            <a:pPr indent="0" algn="l">
              <a:lnSpc>
                <a:spcPct val="150000"/>
              </a:lnSpc>
              <a:spcBef>
                <a:spcPct val="50000"/>
              </a:spcBef>
              <a:buClrTx/>
              <a:buSzTx/>
              <a:buFont typeface="Wingdings" panose="05000000000000000000" charset="0"/>
              <a:buNone/>
            </a:pPr>
            <a:r>
              <a:rPr lang="zh-CN" altLang="en-US" sz="2400" dirty="0">
                <a:solidFill>
                  <a:srgbClr val="09532A"/>
                </a:solidFill>
              </a:rPr>
              <a:t>（一）风险是保险产生和存在的前提</a:t>
            </a:r>
          </a:p>
          <a:p>
            <a:pPr indent="0" algn="l">
              <a:lnSpc>
                <a:spcPct val="150000"/>
              </a:lnSpc>
              <a:spcBef>
                <a:spcPct val="50000"/>
              </a:spcBef>
              <a:buClrTx/>
              <a:buSzTx/>
              <a:buFont typeface="Wingdings" panose="05000000000000000000" charset="0"/>
              <a:buNone/>
            </a:pPr>
            <a:r>
              <a:rPr lang="zh-CN" altLang="en-US" sz="2400" dirty="0">
                <a:solidFill>
                  <a:srgbClr val="09532A"/>
                </a:solidFill>
              </a:rPr>
              <a:t>（二）风险的发展是保险发展的客观依据</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4" name="矩形 7"/>
          <p:cNvSpPr/>
          <p:nvPr userDrawn="1">
            <p:custDataLst>
              <p:tags r:id="rId2"/>
            </p:custDataLst>
          </p:nvPr>
        </p:nvSpPr>
        <p:spPr>
          <a:xfrm>
            <a:off x="5937504" y="0"/>
            <a:ext cx="6254496" cy="6858000"/>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charset="-122"/>
              <a:cs typeface="微软雅黑" panose="020B0503020204020204" charset="-122"/>
              <a:sym typeface="+mn-ea"/>
            </a:endParaRPr>
          </a:p>
        </p:txBody>
      </p:sp>
      <p:sp>
        <p:nvSpPr>
          <p:cNvPr id="6" name="任意形状 8"/>
          <p:cNvSpPr/>
          <p:nvPr userDrawn="1">
            <p:custDataLst>
              <p:tags r:id="rId3"/>
            </p:custDataLst>
          </p:nvPr>
        </p:nvSpPr>
        <p:spPr>
          <a:xfrm rot="16200000">
            <a:off x="-21591" y="21328"/>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10" name="任意形状 9"/>
          <p:cNvSpPr/>
          <p:nvPr userDrawn="1">
            <p:custDataLst>
              <p:tags r:id="rId4"/>
            </p:custDataLst>
          </p:nvPr>
        </p:nvSpPr>
        <p:spPr>
          <a:xfrm rot="10800000">
            <a:off x="0" y="5905547"/>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pic>
        <p:nvPicPr>
          <p:cNvPr id="22" name="图形 1"/>
          <p:cNvPicPr>
            <a:picLocks noChangeAspect="1"/>
          </p:cNvPicPr>
          <p:nvPr>
            <p:custDataLst>
              <p:tags r:id="rId5"/>
            </p:custDataLst>
          </p:nvPr>
        </p:nvPicPr>
        <p:blipFill>
          <a:blip r:embed="rId13">
            <a:extLst>
              <a:ext uri="{96DAC541-7B7A-43D3-8B79-37D633B846F1}">
                <asvg:svgBlip xmlns:asvg="http://schemas.microsoft.com/office/drawing/2016/SVG/main" r:embed="rId14"/>
              </a:ext>
            </a:extLst>
          </a:blip>
          <a:stretch>
            <a:fillRect/>
          </a:stretch>
        </p:blipFill>
        <p:spPr>
          <a:xfrm>
            <a:off x="609600" y="1964055"/>
            <a:ext cx="228600" cy="443865"/>
          </a:xfrm>
          <a:prstGeom prst="rect">
            <a:avLst/>
          </a:prstGeom>
        </p:spPr>
      </p:pic>
      <p:pic>
        <p:nvPicPr>
          <p:cNvPr id="23" name="图形 2"/>
          <p:cNvPicPr>
            <a:picLocks noChangeAspect="1"/>
          </p:cNvPicPr>
          <p:nvPr>
            <p:custDataLst>
              <p:tags r:id="rId6"/>
            </p:custDataLst>
          </p:nvPr>
        </p:nvPicPr>
        <p:blipFill>
          <a:blip r:embed="rId13">
            <a:extLst>
              <a:ext uri="{96DAC541-7B7A-43D3-8B79-37D633B846F1}">
                <asvg:svgBlip xmlns:asvg="http://schemas.microsoft.com/office/drawing/2016/SVG/main" r:embed="rId14"/>
              </a:ext>
            </a:extLst>
          </a:blip>
          <a:stretch>
            <a:fillRect/>
          </a:stretch>
        </p:blipFill>
        <p:spPr>
          <a:xfrm>
            <a:off x="912495" y="1964055"/>
            <a:ext cx="228600" cy="443865"/>
          </a:xfrm>
          <a:prstGeom prst="rect">
            <a:avLst/>
          </a:prstGeom>
        </p:spPr>
      </p:pic>
      <p:pic>
        <p:nvPicPr>
          <p:cNvPr id="25" name="图形 3"/>
          <p:cNvPicPr>
            <a:picLocks noChangeAspect="1"/>
          </p:cNvPicPr>
          <p:nvPr>
            <p:custDataLst>
              <p:tags r:id="rId7"/>
            </p:custDataLst>
          </p:nvPr>
        </p:nvPicPr>
        <p:blipFill>
          <a:blip r:embed="rId13">
            <a:extLst>
              <a:ext uri="{96DAC541-7B7A-43D3-8B79-37D633B846F1}">
                <asvg:svgBlip xmlns:asvg="http://schemas.microsoft.com/office/drawing/2016/SVG/main" r:embed="rId14"/>
              </a:ext>
            </a:extLst>
          </a:blip>
          <a:stretch>
            <a:fillRect/>
          </a:stretch>
        </p:blipFill>
        <p:spPr>
          <a:xfrm rot="10800000">
            <a:off x="5179695" y="5790565"/>
            <a:ext cx="228600" cy="443865"/>
          </a:xfrm>
          <a:prstGeom prst="rect">
            <a:avLst/>
          </a:prstGeom>
        </p:spPr>
      </p:pic>
      <p:pic>
        <p:nvPicPr>
          <p:cNvPr id="26" name="图形 4"/>
          <p:cNvPicPr>
            <a:picLocks noChangeAspect="1"/>
          </p:cNvPicPr>
          <p:nvPr>
            <p:custDataLst>
              <p:tags r:id="rId8"/>
            </p:custDataLst>
          </p:nvPr>
        </p:nvPicPr>
        <p:blipFill>
          <a:blip r:embed="rId13">
            <a:extLst>
              <a:ext uri="{96DAC541-7B7A-43D3-8B79-37D633B846F1}">
                <asvg:svgBlip xmlns:asvg="http://schemas.microsoft.com/office/drawing/2016/SVG/main" r:embed="rId14"/>
              </a:ext>
            </a:extLst>
          </a:blip>
          <a:stretch>
            <a:fillRect/>
          </a:stretch>
        </p:blipFill>
        <p:spPr>
          <a:xfrm rot="10800000">
            <a:off x="4876800" y="5790565"/>
            <a:ext cx="228600" cy="443865"/>
          </a:xfrm>
          <a:prstGeom prst="rect">
            <a:avLst/>
          </a:prstGeom>
        </p:spPr>
      </p:pic>
      <p:sp>
        <p:nvSpPr>
          <p:cNvPr id="3" name="文本框 1"/>
          <p:cNvSpPr txBox="1"/>
          <p:nvPr>
            <p:custDataLst>
              <p:tags r:id="rId9"/>
            </p:custDataLst>
          </p:nvPr>
        </p:nvSpPr>
        <p:spPr>
          <a:xfrm>
            <a:off x="1066800" y="2917825"/>
            <a:ext cx="4203065" cy="1524000"/>
          </a:xfrm>
          <a:prstGeom prst="rect">
            <a:avLst/>
          </a:prstGeom>
          <a:noFill/>
        </p:spPr>
        <p:txBody>
          <a:bodyPr wrap="square" lIns="63500" tIns="25400" rIns="63500" bIns="25400" rtlCol="0" anchor="ctr" anchorCtr="0"/>
          <a:lstStyle/>
          <a:p>
            <a:pPr marL="0" algn="l">
              <a:lnSpc>
                <a:spcPct val="150000"/>
              </a:lnSpc>
              <a:spcBef>
                <a:spcPts val="0"/>
              </a:spcBef>
              <a:spcAft>
                <a:spcPts val="0"/>
              </a:spcAft>
            </a:pPr>
            <a:r>
              <a:rPr lang="zh-CN" altLang="zh-CN" sz="3600" b="1" spc="280" dirty="0">
                <a:solidFill>
                  <a:schemeClr val="accent1"/>
                </a:solidFill>
                <a:uFillTx/>
                <a:latin typeface="微软雅黑" panose="020B0503020204020204" charset="-122"/>
                <a:ea typeface="微软雅黑" panose="020B0503020204020204" charset="-122"/>
              </a:rPr>
              <a:t>牢筑风险管控意识提高风险防控能力</a:t>
            </a:r>
          </a:p>
        </p:txBody>
      </p:sp>
      <p:pic>
        <p:nvPicPr>
          <p:cNvPr id="5" name="图片 4" descr="/data/meihua_service_downcache/jpg/d0a092f0fb85f90b83bb260f258b967c.jpgd0a092f0fb85f90b83bb260f258b967c"/>
          <p:cNvPicPr>
            <a:picLocks noChangeAspect="1"/>
          </p:cNvPicPr>
          <p:nvPr>
            <p:custDataLst>
              <p:tags r:id="rId10"/>
            </p:custDataLst>
          </p:nvPr>
        </p:nvPicPr>
        <p:blipFill rotWithShape="1">
          <a:blip r:embed="rId15"/>
          <a:srcRect l="27042" r="27042"/>
          <a:stretch>
            <a:fillRect/>
          </a:stretch>
        </p:blipFill>
        <p:spPr>
          <a:xfrm>
            <a:off x="6858055" y="914400"/>
            <a:ext cx="4419625" cy="5029200"/>
          </a:xfrm>
          <a:custGeom>
            <a:avLst/>
            <a:gdLst/>
            <a:ahLst/>
            <a:cxnLst>
              <a:cxn ang="3">
                <a:pos x="hc" y="t"/>
              </a:cxn>
              <a:cxn ang="cd2">
                <a:pos x="l" y="vc"/>
              </a:cxn>
              <a:cxn ang="cd4">
                <a:pos x="hc" y="b"/>
              </a:cxn>
              <a:cxn ang="0">
                <a:pos x="r" y="vc"/>
              </a:cxn>
            </a:cxnLst>
            <a:rect l="l" t="t" r="r" b="b"/>
            <a:pathLst>
              <a:path w="6960" h="7440">
                <a:moveTo>
                  <a:pt x="0" y="0"/>
                </a:moveTo>
                <a:lnTo>
                  <a:pt x="6960" y="0"/>
                </a:lnTo>
                <a:lnTo>
                  <a:pt x="6960" y="7440"/>
                </a:lnTo>
                <a:lnTo>
                  <a:pt x="0" y="7440"/>
                </a:lnTo>
                <a:lnTo>
                  <a:pt x="0" y="0"/>
                </a:lnTo>
                <a:close/>
              </a:path>
            </a:pathLst>
          </a:custGeom>
        </p:spPr>
      </p:pic>
      <p:sp>
        <p:nvSpPr>
          <p:cNvPr id="2" name="文本框 1"/>
          <p:cNvSpPr txBox="1"/>
          <p:nvPr>
            <p:custDataLst>
              <p:tags r:id="rId11"/>
            </p:custDataLst>
          </p:nvPr>
        </p:nvSpPr>
        <p:spPr>
          <a:xfrm>
            <a:off x="1141095" y="572770"/>
            <a:ext cx="4203065" cy="996315"/>
          </a:xfrm>
          <a:prstGeom prst="rect">
            <a:avLst/>
          </a:prstGeom>
          <a:noFill/>
        </p:spPr>
        <p:txBody>
          <a:bodyPr wrap="square" lIns="63500" tIns="25400" rIns="63500" bIns="25400" rtlCol="0" anchor="ctr" anchorCtr="0"/>
          <a:lstStyle/>
          <a:p>
            <a:pPr marL="0" algn="l">
              <a:lnSpc>
                <a:spcPct val="150000"/>
              </a:lnSpc>
              <a:spcBef>
                <a:spcPts val="0"/>
              </a:spcBef>
              <a:spcAft>
                <a:spcPts val="0"/>
              </a:spcAft>
            </a:pPr>
            <a:r>
              <a:rPr lang="zh-CN" altLang="zh-CN" sz="3600" b="1" spc="280" dirty="0">
                <a:solidFill>
                  <a:srgbClr val="EFAA31"/>
                </a:solidFill>
                <a:uFillTx/>
                <a:latin typeface="微软雅黑" panose="020B0503020204020204" charset="-122"/>
                <a:ea typeface="微软雅黑" panose="020B0503020204020204" charset="-122"/>
              </a:rPr>
              <a:t>我们的职业使命：</a:t>
            </a:r>
          </a:p>
        </p:txBody>
      </p:sp>
    </p:spTree>
    <p:custDataLst>
      <p:tags r:id="rId1"/>
    </p:custData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3" y="-76916"/>
            <a:ext cx="11536121" cy="7035856"/>
          </a:xfrm>
          <a:custGeom>
            <a:avLst/>
            <a:gdLst>
              <a:gd name="connsiteX0" fmla="*/ 3359088 w 3359088"/>
              <a:gd name="connsiteY0" fmla="*/ 0 h 2048701"/>
              <a:gd name="connsiteX1" fmla="*/ 2799125 w 3359088"/>
              <a:gd name="connsiteY1" fmla="*/ 2048701 h 2048701"/>
              <a:gd name="connsiteX2" fmla="*/ 0 w 3359088"/>
              <a:gd name="connsiteY2" fmla="*/ 2048701 h 2048701"/>
              <a:gd name="connsiteX3" fmla="*/ 0 w 3359088"/>
              <a:gd name="connsiteY3" fmla="*/ 12218 h 2048701"/>
              <a:gd name="connsiteX4" fmla="*/ 3359088 w 3359088"/>
              <a:gd name="connsiteY4" fmla="*/ 0 h 2048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88" h="2048701">
                <a:moveTo>
                  <a:pt x="3359088" y="0"/>
                </a:moveTo>
                <a:lnTo>
                  <a:pt x="2799125" y="2048701"/>
                </a:lnTo>
                <a:lnTo>
                  <a:pt x="0" y="2048701"/>
                </a:lnTo>
                <a:lnTo>
                  <a:pt x="0" y="12218"/>
                </a:lnTo>
                <a:cubicBezTo>
                  <a:pt x="1119581" y="8145"/>
                  <a:pt x="2239506" y="4073"/>
                  <a:pt x="3359088" y="0"/>
                </a:cubicBezTo>
                <a:close/>
              </a:path>
            </a:pathLst>
          </a:custGeom>
        </p:spPr>
      </p:pic>
      <p:sp>
        <p:nvSpPr>
          <p:cNvPr id="2" name="矩形 1"/>
          <p:cNvSpPr/>
          <p:nvPr/>
        </p:nvSpPr>
        <p:spPr>
          <a:xfrm>
            <a:off x="0" y="-76917"/>
            <a:ext cx="12192000" cy="7035857"/>
          </a:xfrm>
          <a:prstGeom prst="rect">
            <a:avLst/>
          </a:prstGeom>
          <a:gradFill flip="none" rotWithShape="1">
            <a:gsLst>
              <a:gs pos="84000">
                <a:srgbClr val="FAF7FD"/>
              </a:gs>
              <a:gs pos="61000">
                <a:srgbClr val="F4F0FB">
                  <a:alpha val="30000"/>
                </a:srgbClr>
              </a:gs>
              <a:gs pos="42000">
                <a:srgbClr val="F8F5FC">
                  <a:alpha val="90000"/>
                </a:srgbClr>
              </a:gs>
              <a:gs pos="0">
                <a:schemeClr val="bg1"/>
              </a:gs>
              <a:gs pos="100000">
                <a:schemeClr val="accent4">
                  <a:tint val="15000"/>
                  <a:satMod val="35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0" name="TextBox 9"/>
          <p:cNvSpPr txBox="1"/>
          <p:nvPr/>
        </p:nvSpPr>
        <p:spPr>
          <a:xfrm>
            <a:off x="5705685" y="1936961"/>
            <a:ext cx="6356350" cy="1076325"/>
          </a:xfrm>
          <a:prstGeom prst="rect">
            <a:avLst/>
          </a:prstGeom>
        </p:spPr>
        <p:txBody>
          <a:bodyPr wrap="none">
            <a:spAutoFit/>
          </a:bodyPr>
          <a:lstStyle>
            <a:defPPr>
              <a:defRPr lang="zh-CN"/>
            </a:defPPr>
            <a:lvl1pPr>
              <a:defRPr sz="2400">
                <a:solidFill>
                  <a:srgbClr val="376092"/>
                </a:solidFill>
                <a:latin typeface="Impact" panose="020B0806030902050204" pitchFamily="34" charset="0"/>
                <a:ea typeface="微软雅黑" panose="020B0503020204020204" charset="-122"/>
              </a:defRPr>
            </a:lvl1pPr>
          </a:lstStyle>
          <a:p>
            <a:pPr algn="l"/>
            <a:r>
              <a:rPr lang="zh-CN" altLang="en-US" sz="6400" b="1" dirty="0">
                <a:latin typeface="微软雅黑" panose="020B0503020204020204" charset="-122"/>
                <a:sym typeface="+mn-ea"/>
              </a:rPr>
              <a:t>任务二  认识保险</a:t>
            </a:r>
          </a:p>
        </p:txBody>
      </p:sp>
      <p:grpSp>
        <p:nvGrpSpPr>
          <p:cNvPr id="40" name="组合 39"/>
          <p:cNvGrpSpPr/>
          <p:nvPr/>
        </p:nvGrpSpPr>
        <p:grpSpPr>
          <a:xfrm>
            <a:off x="10331258" y="587779"/>
            <a:ext cx="479571" cy="313267"/>
            <a:chOff x="8252924" y="4587974"/>
            <a:chExt cx="502919" cy="288032"/>
          </a:xfrm>
        </p:grpSpPr>
        <p:sp>
          <p:nvSpPr>
            <p:cNvPr id="41" name="平行四边形 40"/>
            <p:cNvSpPr/>
            <p:nvPr/>
          </p:nvSpPr>
          <p:spPr>
            <a:xfrm>
              <a:off x="8548335" y="4587974"/>
              <a:ext cx="207508" cy="288032"/>
            </a:xfrm>
            <a:prstGeom prst="parallelogram">
              <a:avLst>
                <a:gd name="adj" fmla="val 51394"/>
              </a:avLst>
            </a:prstGeom>
            <a:solidFill>
              <a:srgbClr val="F2BF5D"/>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42" name="平行四边形 41"/>
            <p:cNvSpPr/>
            <p:nvPr/>
          </p:nvSpPr>
          <p:spPr>
            <a:xfrm>
              <a:off x="8400630" y="4587974"/>
              <a:ext cx="207508" cy="288032"/>
            </a:xfrm>
            <a:prstGeom prst="parallelogram">
              <a:avLst>
                <a:gd name="adj" fmla="val 51394"/>
              </a:avLst>
            </a:prstGeom>
            <a:solidFill>
              <a:srgbClr val="376092"/>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43" name="平行四边形 42"/>
            <p:cNvSpPr/>
            <p:nvPr/>
          </p:nvSpPr>
          <p:spPr>
            <a:xfrm>
              <a:off x="8252924" y="4587974"/>
              <a:ext cx="207508" cy="288032"/>
            </a:xfrm>
            <a:prstGeom prst="parallelogram">
              <a:avLst>
                <a:gd name="adj" fmla="val 51394"/>
              </a:avLst>
            </a:prstGeom>
            <a:solidFill>
              <a:schemeClr val="accent5">
                <a:lumMod val="60000"/>
                <a:lumOff val="40000"/>
              </a:schemeClr>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30" name="矩形 29"/>
          <p:cNvSpPr/>
          <p:nvPr/>
        </p:nvSpPr>
        <p:spPr>
          <a:xfrm>
            <a:off x="9455891" y="452669"/>
            <a:ext cx="894080" cy="583565"/>
          </a:xfrm>
          <a:prstGeom prst="rect">
            <a:avLst/>
          </a:prstGeom>
        </p:spPr>
        <p:txBody>
          <a:bodyPr wrap="none">
            <a:spAutoFit/>
          </a:bodyPr>
          <a:lstStyle/>
          <a:p>
            <a:r>
              <a:rPr lang="en-US" altLang="zh-CN" sz="3200" dirty="0">
                <a:solidFill>
                  <a:srgbClr val="376092"/>
                </a:solidFill>
                <a:latin typeface="Impact" panose="020B0806030902050204" pitchFamily="34" charset="0"/>
                <a:ea typeface="微软雅黑" panose="020B0503020204020204" charset="-122"/>
              </a:rPr>
              <a:t>1 + X</a:t>
            </a:r>
          </a:p>
        </p:txBody>
      </p:sp>
      <p:sp>
        <p:nvSpPr>
          <p:cNvPr id="17" name="我图网QQF4D2CD6C74639原创"/>
          <p:cNvSpPr/>
          <p:nvPr/>
        </p:nvSpPr>
        <p:spPr>
          <a:xfrm>
            <a:off x="1333753" y="1619624"/>
            <a:ext cx="1610903" cy="980921"/>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平行四边形 27"/>
          <p:cNvSpPr/>
          <p:nvPr/>
        </p:nvSpPr>
        <p:spPr>
          <a:xfrm>
            <a:off x="1866443" y="2163767"/>
            <a:ext cx="1148785" cy="931059"/>
          </a:xfrm>
          <a:prstGeom prst="parallelogram">
            <a:avLst/>
          </a:prstGeom>
          <a:solidFill>
            <a:srgbClr val="F2BF5D"/>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19" name="平行四边形 18"/>
          <p:cNvSpPr/>
          <p:nvPr/>
        </p:nvSpPr>
        <p:spPr>
          <a:xfrm>
            <a:off x="1081536" y="2718469"/>
            <a:ext cx="1395451" cy="75271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cxnSp>
        <p:nvCxnSpPr>
          <p:cNvPr id="7" name="直接连接符 6"/>
          <p:cNvCxnSpPr/>
          <p:nvPr/>
        </p:nvCxnSpPr>
        <p:spPr>
          <a:xfrm>
            <a:off x="5867400" y="3069425"/>
            <a:ext cx="6324600" cy="0"/>
          </a:xfrm>
          <a:prstGeom prst="line">
            <a:avLst/>
          </a:prstGeom>
          <a:ln w="57150">
            <a:solidFill>
              <a:srgbClr val="F2BF5D"/>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anim calcmode="lin" valueType="num">
                                      <p:cBhvr>
                                        <p:cTn id="8" dur="750" fill="hold"/>
                                        <p:tgtEl>
                                          <p:spTgt spid="21"/>
                                        </p:tgtEl>
                                        <p:attrNameLst>
                                          <p:attrName>ppt_x</p:attrName>
                                        </p:attrNameLst>
                                      </p:cBhvr>
                                      <p:tavLst>
                                        <p:tav tm="0">
                                          <p:val>
                                            <p:strVal val="#ppt_x"/>
                                          </p:val>
                                        </p:tav>
                                        <p:tav tm="100000">
                                          <p:val>
                                            <p:strVal val="#ppt_x"/>
                                          </p:val>
                                        </p:tav>
                                      </p:tavLst>
                                    </p:anim>
                                    <p:anim calcmode="lin" valueType="num">
                                      <p:cBhvr>
                                        <p:cTn id="9" dur="75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750" fill="hold"/>
                                        <p:tgtEl>
                                          <p:spTgt spid="17"/>
                                        </p:tgtEl>
                                        <p:attrNameLst>
                                          <p:attrName>ppt_x</p:attrName>
                                        </p:attrNameLst>
                                      </p:cBhvr>
                                      <p:tavLst>
                                        <p:tav tm="0">
                                          <p:val>
                                            <p:strVal val="0-#ppt_w/2"/>
                                          </p:val>
                                        </p:tav>
                                        <p:tav tm="100000">
                                          <p:val>
                                            <p:strVal val="#ppt_x"/>
                                          </p:val>
                                        </p:tav>
                                      </p:tavLst>
                                    </p:anim>
                                    <p:anim calcmode="lin" valueType="num">
                                      <p:cBhvr additive="base">
                                        <p:cTn id="14" dur="75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750" fill="hold"/>
                                        <p:tgtEl>
                                          <p:spTgt spid="28"/>
                                        </p:tgtEl>
                                        <p:attrNameLst>
                                          <p:attrName>ppt_x</p:attrName>
                                        </p:attrNameLst>
                                      </p:cBhvr>
                                      <p:tavLst>
                                        <p:tav tm="0">
                                          <p:val>
                                            <p:strVal val="#ppt_x"/>
                                          </p:val>
                                        </p:tav>
                                        <p:tav tm="100000">
                                          <p:val>
                                            <p:strVal val="#ppt_x"/>
                                          </p:val>
                                        </p:tav>
                                      </p:tavLst>
                                    </p:anim>
                                    <p:anim calcmode="lin" valueType="num">
                                      <p:cBhvr additive="base">
                                        <p:cTn id="18" dur="75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12" decel="10000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0-#ppt_w/2"/>
                                          </p:val>
                                        </p:tav>
                                        <p:tav tm="100000">
                                          <p:val>
                                            <p:strVal val="#ppt_x"/>
                                          </p:val>
                                        </p:tav>
                                      </p:tavLst>
                                    </p:anim>
                                    <p:anim calcmode="lin" valueType="num">
                                      <p:cBhvr additive="base">
                                        <p:cTn id="22" dur="750" fill="hold"/>
                                        <p:tgtEl>
                                          <p:spTgt spid="1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anim calcmode="lin" valueType="num">
                                      <p:cBhvr>
                                        <p:cTn id="27" dur="750" fill="hold"/>
                                        <p:tgtEl>
                                          <p:spTgt spid="20"/>
                                        </p:tgtEl>
                                        <p:attrNameLst>
                                          <p:attrName>ppt_x</p:attrName>
                                        </p:attrNameLst>
                                      </p:cBhvr>
                                      <p:tavLst>
                                        <p:tav tm="0">
                                          <p:val>
                                            <p:strVal val="#ppt_x"/>
                                          </p:val>
                                        </p:tav>
                                        <p:tav tm="100000">
                                          <p:val>
                                            <p:strVal val="#ppt_x"/>
                                          </p:val>
                                        </p:tav>
                                      </p:tavLst>
                                    </p:anim>
                                    <p:anim calcmode="lin" valueType="num">
                                      <p:cBhvr>
                                        <p:cTn id="28" dur="750" fill="hold"/>
                                        <p:tgtEl>
                                          <p:spTgt spid="20"/>
                                        </p:tgtEl>
                                        <p:attrNameLst>
                                          <p:attrName>ppt_y</p:attrName>
                                        </p:attrNameLst>
                                      </p:cBhvr>
                                      <p:tavLst>
                                        <p:tav tm="0">
                                          <p:val>
                                            <p:strVal val="#ppt_y-.1"/>
                                          </p:val>
                                        </p:tav>
                                        <p:tav tm="100000">
                                          <p:val>
                                            <p:strVal val="#ppt_y"/>
                                          </p:val>
                                        </p:tav>
                                      </p:tavLst>
                                    </p:anim>
                                  </p:childTnLst>
                                </p:cTn>
                              </p:par>
                              <p:par>
                                <p:cTn id="29" presetID="2" presetClass="entr" presetSubtype="2" decel="10000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750" fill="hold"/>
                                        <p:tgtEl>
                                          <p:spTgt spid="7"/>
                                        </p:tgtEl>
                                        <p:attrNameLst>
                                          <p:attrName>ppt_x</p:attrName>
                                        </p:attrNameLst>
                                      </p:cBhvr>
                                      <p:tavLst>
                                        <p:tav tm="0">
                                          <p:val>
                                            <p:strVal val="1+#ppt_w/2"/>
                                          </p:val>
                                        </p:tav>
                                        <p:tav tm="100000">
                                          <p:val>
                                            <p:strVal val="#ppt_x"/>
                                          </p:val>
                                        </p:tav>
                                      </p:tavLst>
                                    </p:anim>
                                    <p:anim calcmode="lin" valueType="num">
                                      <p:cBhvr additive="base">
                                        <p:cTn id="32" dur="750" fill="hold"/>
                                        <p:tgtEl>
                                          <p:spTgt spid="7"/>
                                        </p:tgtEl>
                                        <p:attrNameLst>
                                          <p:attrName>ppt_y</p:attrName>
                                        </p:attrNameLst>
                                      </p:cBhvr>
                                      <p:tavLst>
                                        <p:tav tm="0">
                                          <p:val>
                                            <p:strVal val="#ppt_y"/>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P spid="17" grpId="0" bldLvl="0" animBg="1"/>
      <p:bldP spid="28" grpId="0" bldLvl="0" animBg="1"/>
      <p:bldP spid="1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十字形 3"/>
          <p:cNvSpPr/>
          <p:nvPr>
            <p:custDataLst>
              <p:tags r:id="rId1"/>
            </p:custDataLst>
          </p:nvPr>
        </p:nvSpPr>
        <p:spPr>
          <a:xfrm>
            <a:off x="2624770" y="3314592"/>
            <a:ext cx="1610903" cy="980921"/>
          </a:xfrm>
          <a:prstGeom prst="plus">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我图网QQF4D2CD6C74639原创"/>
          <p:cNvSpPr/>
          <p:nvPr>
            <p:custDataLst>
              <p:tags r:id="rId2"/>
            </p:custDataLst>
          </p:nvPr>
        </p:nvSpPr>
        <p:spPr>
          <a:xfrm flipH="1">
            <a:off x="2624715" y="4714171"/>
            <a:ext cx="1610903" cy="980921"/>
          </a:xfrm>
          <a:prstGeom prst="plus">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custDataLst>
              <p:tags r:id="rId3"/>
            </p:custDataLst>
          </p:nvPr>
        </p:nvSpPr>
        <p:spPr>
          <a:xfrm>
            <a:off x="3098800" y="3463290"/>
            <a:ext cx="799465" cy="748030"/>
          </a:xfrm>
          <a:prstGeom prst="rect">
            <a:avLst/>
          </a:prstGeom>
          <a:noFill/>
        </p:spPr>
        <p:txBody>
          <a:bodyPr wrap="square" rtlCol="0">
            <a:spAutoFit/>
          </a:bodyPr>
          <a:lstStyle/>
          <a:p>
            <a:r>
              <a:rPr lang="en-US" altLang="zh-CN" sz="4265" dirty="0">
                <a:solidFill>
                  <a:schemeClr val="bg1"/>
                </a:solidFill>
                <a:latin typeface="Impact" panose="020B0806030902050204" pitchFamily="34" charset="0"/>
              </a:rPr>
              <a:t>03</a:t>
            </a:r>
            <a:endParaRPr lang="zh-CN" altLang="en-US" sz="4265" dirty="0">
              <a:solidFill>
                <a:schemeClr val="bg1"/>
              </a:solidFill>
              <a:latin typeface="Impact" panose="020B0806030902050204" pitchFamily="34" charset="0"/>
            </a:endParaRPr>
          </a:p>
        </p:txBody>
      </p:sp>
      <p:sp>
        <p:nvSpPr>
          <p:cNvPr id="13" name="TextBox 10"/>
          <p:cNvSpPr txBox="1"/>
          <p:nvPr>
            <p:custDataLst>
              <p:tags r:id="rId4"/>
            </p:custDataLst>
          </p:nvPr>
        </p:nvSpPr>
        <p:spPr>
          <a:xfrm>
            <a:off x="2966519" y="4947466"/>
            <a:ext cx="746125" cy="748030"/>
          </a:xfrm>
          <a:prstGeom prst="rect">
            <a:avLst/>
          </a:prstGeom>
          <a:noFill/>
        </p:spPr>
        <p:txBody>
          <a:bodyPr wrap="square" rtlCol="0">
            <a:spAutoFit/>
          </a:bodyPr>
          <a:lstStyle/>
          <a:p>
            <a:r>
              <a:rPr lang="en-US" altLang="zh-CN" sz="4265" dirty="0">
                <a:solidFill>
                  <a:schemeClr val="bg1"/>
                </a:solidFill>
                <a:latin typeface="Impact" panose="020B0806030902050204" pitchFamily="34" charset="0"/>
              </a:rPr>
              <a:t>04</a:t>
            </a:r>
            <a:endParaRPr lang="zh-CN" altLang="en-US" sz="4265" dirty="0">
              <a:solidFill>
                <a:schemeClr val="bg1"/>
              </a:solidFill>
              <a:latin typeface="Impact" panose="020B0806030902050204" pitchFamily="34" charset="0"/>
            </a:endParaRPr>
          </a:p>
        </p:txBody>
      </p:sp>
      <p:sp>
        <p:nvSpPr>
          <p:cNvPr id="15" name="矩形 14"/>
          <p:cNvSpPr/>
          <p:nvPr>
            <p:custDataLst>
              <p:tags r:id="rId5"/>
            </p:custDataLst>
          </p:nvPr>
        </p:nvSpPr>
        <p:spPr>
          <a:xfrm>
            <a:off x="4452964" y="3519274"/>
            <a:ext cx="1878330" cy="501650"/>
          </a:xfrm>
          <a:prstGeom prst="rect">
            <a:avLst/>
          </a:prstGeom>
        </p:spPr>
        <p:txBody>
          <a:bodyPr wrap="square">
            <a:spAutoFit/>
          </a:bodyPr>
          <a:lstStyle/>
          <a:p>
            <a:pPr algn="l"/>
            <a:r>
              <a:rPr lang="zh-CN" altLang="en-US" sz="2665" b="1" dirty="0">
                <a:latin typeface="微软雅黑" panose="020B0503020204020204" charset="-122"/>
                <a:ea typeface="微软雅黑" panose="020B0503020204020204" charset="-122"/>
              </a:rPr>
              <a:t>保险的分类</a:t>
            </a:r>
          </a:p>
        </p:txBody>
      </p:sp>
      <p:sp>
        <p:nvSpPr>
          <p:cNvPr id="17" name="矩形 16"/>
          <p:cNvSpPr/>
          <p:nvPr>
            <p:custDataLst>
              <p:tags r:id="rId6"/>
            </p:custDataLst>
          </p:nvPr>
        </p:nvSpPr>
        <p:spPr>
          <a:xfrm>
            <a:off x="3159760" y="4947285"/>
            <a:ext cx="3254375" cy="500380"/>
          </a:xfrm>
          <a:prstGeom prst="rect">
            <a:avLst/>
          </a:prstGeom>
        </p:spPr>
        <p:txBody>
          <a:bodyPr wrap="square">
            <a:spAutoFit/>
          </a:bodyPr>
          <a:lstStyle/>
          <a:p>
            <a:pPr algn="r"/>
            <a:r>
              <a:rPr lang="zh-CN" altLang="en-US" sz="2660" b="1" dirty="0">
                <a:latin typeface="微软雅黑" panose="020B0503020204020204" charset="-122"/>
                <a:ea typeface="微软雅黑" panose="020B0503020204020204" charset="-122"/>
                <a:sym typeface="+mn-ea"/>
              </a:rPr>
              <a:t>保险的职能</a:t>
            </a:r>
          </a:p>
        </p:txBody>
      </p:sp>
      <p:pic>
        <p:nvPicPr>
          <p:cNvPr id="34" name="图片 33"/>
          <p:cNvPicPr>
            <a:picLocks noChangeAspect="1"/>
          </p:cNvPicPr>
          <p:nvPr/>
        </p:nvPicPr>
        <p:blipFill rotWithShape="1">
          <a:blip r:embed="rId18" cstate="print">
            <a:extLst>
              <a:ext uri="{28A0092B-C50C-407E-A947-70E740481C1C}">
                <a14:useLocalDpi xmlns:a14="http://schemas.microsoft.com/office/drawing/2010/main" val="0"/>
              </a:ext>
            </a:extLst>
          </a:blip>
          <a:srcRect r="-2857"/>
          <a:stretch>
            <a:fillRect/>
          </a:stretch>
        </p:blipFill>
        <p:spPr>
          <a:xfrm flipH="1">
            <a:off x="7604435" y="2082823"/>
            <a:ext cx="3931684" cy="2731601"/>
          </a:xfrm>
          <a:prstGeom prst="homePlate">
            <a:avLst/>
          </a:prstGeom>
        </p:spPr>
      </p:pic>
      <p:sp>
        <p:nvSpPr>
          <p:cNvPr id="27" name="我图网QQF4D2CD6C74639原创"/>
          <p:cNvSpPr/>
          <p:nvPr/>
        </p:nvSpPr>
        <p:spPr>
          <a:xfrm flipH="1" flipV="1">
            <a:off x="7596373" y="2058376"/>
            <a:ext cx="3939745" cy="2780484"/>
          </a:xfrm>
          <a:prstGeom prst="homePlate">
            <a:avLst/>
          </a:prstGeom>
          <a:gradFill flip="none" rotWithShape="1">
            <a:gsLst>
              <a:gs pos="0">
                <a:srgbClr val="376092"/>
              </a:gs>
              <a:gs pos="56000">
                <a:schemeClr val="accent1">
                  <a:lumMod val="45000"/>
                  <a:lumOff val="55000"/>
                </a:schemeClr>
              </a:gs>
              <a:gs pos="86000">
                <a:schemeClr val="accent1">
                  <a:lumMod val="45000"/>
                  <a:lumOff val="55000"/>
                  <a:alpha val="40000"/>
                </a:schemeClr>
              </a:gs>
              <a:gs pos="100000">
                <a:schemeClr val="bg1">
                  <a:alpha val="1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dirty="0"/>
          </a:p>
        </p:txBody>
      </p:sp>
      <p:grpSp>
        <p:nvGrpSpPr>
          <p:cNvPr id="2" name="组合 1"/>
          <p:cNvGrpSpPr/>
          <p:nvPr/>
        </p:nvGrpSpPr>
        <p:grpSpPr>
          <a:xfrm>
            <a:off x="8364429" y="2007317"/>
            <a:ext cx="2372995" cy="2799715"/>
            <a:chOff x="6081319" y="3471217"/>
            <a:chExt cx="1779746" cy="2099786"/>
          </a:xfrm>
        </p:grpSpPr>
        <p:sp>
          <p:nvSpPr>
            <p:cNvPr id="26" name="矩形 25"/>
            <p:cNvSpPr/>
            <p:nvPr/>
          </p:nvSpPr>
          <p:spPr>
            <a:xfrm>
              <a:off x="6568247" y="3471217"/>
              <a:ext cx="696278" cy="2099786"/>
            </a:xfrm>
            <a:prstGeom prst="rect">
              <a:avLst/>
            </a:prstGeom>
          </p:spPr>
          <p:txBody>
            <a:bodyPr wrap="none">
              <a:spAutoFit/>
            </a:bodyPr>
            <a:lstStyle/>
            <a:p>
              <a:r>
                <a:rPr lang="zh-CN" altLang="en-US" sz="5865" b="1" dirty="0">
                  <a:solidFill>
                    <a:schemeClr val="bg1"/>
                  </a:solidFill>
                  <a:latin typeface="微软雅黑" panose="020B0503020204020204" charset="-122"/>
                  <a:ea typeface="微软雅黑" panose="020B0503020204020204" charset="-122"/>
                </a:rPr>
                <a:t>目</a:t>
              </a:r>
              <a:endParaRPr lang="en-US" altLang="zh-CN" sz="5865" b="1" dirty="0">
                <a:solidFill>
                  <a:schemeClr val="bg1"/>
                </a:solidFill>
                <a:latin typeface="微软雅黑" panose="020B0503020204020204" charset="-122"/>
                <a:ea typeface="微软雅黑" panose="020B0503020204020204" charset="-122"/>
              </a:endParaRPr>
            </a:p>
            <a:p>
              <a:endParaRPr lang="en-US" altLang="zh-CN" sz="5865" b="1" dirty="0">
                <a:solidFill>
                  <a:schemeClr val="bg1"/>
                </a:solidFill>
                <a:latin typeface="微软雅黑" panose="020B0503020204020204" charset="-122"/>
                <a:ea typeface="微软雅黑" panose="020B0503020204020204" charset="-122"/>
              </a:endParaRPr>
            </a:p>
            <a:p>
              <a:r>
                <a:rPr lang="zh-CN" altLang="en-US" sz="5865" b="1" dirty="0">
                  <a:solidFill>
                    <a:schemeClr val="bg1"/>
                  </a:solidFill>
                  <a:latin typeface="微软雅黑" panose="020B0503020204020204" charset="-122"/>
                  <a:ea typeface="微软雅黑" panose="020B0503020204020204" charset="-122"/>
                </a:rPr>
                <a:t>录</a:t>
              </a:r>
            </a:p>
          </p:txBody>
        </p:sp>
        <p:sp>
          <p:nvSpPr>
            <p:cNvPr id="29" name="TextBox 5"/>
            <p:cNvSpPr txBox="1"/>
            <p:nvPr/>
          </p:nvSpPr>
          <p:spPr>
            <a:xfrm>
              <a:off x="6081319" y="4240658"/>
              <a:ext cx="1779746" cy="561023"/>
            </a:xfrm>
            <a:prstGeom prst="rect">
              <a:avLst/>
            </a:prstGeom>
            <a:noFill/>
          </p:spPr>
          <p:txBody>
            <a:bodyPr wrap="none" rtlCol="0">
              <a:spAutoFit/>
            </a:bodyPr>
            <a:lstStyle>
              <a:defPPr>
                <a:defRPr lang="zh-CN"/>
              </a:defPPr>
              <a:lvl1pPr>
                <a:defRPr sz="3200">
                  <a:solidFill>
                    <a:schemeClr val="bg1"/>
                  </a:solidFill>
                  <a:latin typeface="Impact" panose="020B0806030902050204" pitchFamily="34" charset="0"/>
                </a:defRPr>
              </a:lvl1pPr>
            </a:lstStyle>
            <a:p>
              <a:r>
                <a:rPr lang="en-US" altLang="zh-CN" sz="4265" dirty="0">
                  <a:solidFill>
                    <a:schemeClr val="accent5">
                      <a:lumMod val="60000"/>
                      <a:lumOff val="40000"/>
                    </a:schemeClr>
                  </a:solidFill>
                </a:rPr>
                <a:t>CONTENTS</a:t>
              </a:r>
              <a:endParaRPr lang="zh-CN" altLang="en-US" sz="4265" dirty="0">
                <a:solidFill>
                  <a:schemeClr val="accent5">
                    <a:lumMod val="60000"/>
                    <a:lumOff val="40000"/>
                  </a:schemeClr>
                </a:solidFill>
              </a:endParaRPr>
            </a:p>
          </p:txBody>
        </p:sp>
      </p:grpSp>
      <p:sp>
        <p:nvSpPr>
          <p:cNvPr id="3" name="十字形 2"/>
          <p:cNvSpPr/>
          <p:nvPr>
            <p:custDataLst>
              <p:tags r:id="rId7"/>
            </p:custDataLst>
          </p:nvPr>
        </p:nvSpPr>
        <p:spPr>
          <a:xfrm>
            <a:off x="2588575" y="410737"/>
            <a:ext cx="1610903" cy="980921"/>
          </a:xfrm>
          <a:prstGeom prst="plus">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我图网QQF4D2CD6C74639原创"/>
          <p:cNvSpPr/>
          <p:nvPr>
            <p:custDataLst>
              <p:tags r:id="rId8"/>
            </p:custDataLst>
          </p:nvPr>
        </p:nvSpPr>
        <p:spPr>
          <a:xfrm flipH="1">
            <a:off x="2504700" y="1761421"/>
            <a:ext cx="1610903" cy="980921"/>
          </a:xfrm>
          <a:prstGeom prst="plus">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TextBox 10"/>
          <p:cNvSpPr txBox="1"/>
          <p:nvPr>
            <p:custDataLst>
              <p:tags r:id="rId9"/>
            </p:custDataLst>
          </p:nvPr>
        </p:nvSpPr>
        <p:spPr>
          <a:xfrm>
            <a:off x="3032481" y="495263"/>
            <a:ext cx="680085" cy="748030"/>
          </a:xfrm>
          <a:prstGeom prst="rect">
            <a:avLst/>
          </a:prstGeom>
          <a:noFill/>
        </p:spPr>
        <p:txBody>
          <a:bodyPr wrap="square" rtlCol="0">
            <a:spAutoFit/>
          </a:bodyPr>
          <a:lstStyle/>
          <a:p>
            <a:r>
              <a:rPr lang="en-US" altLang="zh-CN" sz="4265" dirty="0">
                <a:solidFill>
                  <a:schemeClr val="bg1"/>
                </a:solidFill>
                <a:latin typeface="Impact" panose="020B0806030902050204" pitchFamily="34" charset="0"/>
              </a:rPr>
              <a:t>01</a:t>
            </a:r>
            <a:endParaRPr lang="zh-CN" altLang="en-US" sz="4265" dirty="0">
              <a:solidFill>
                <a:schemeClr val="bg1"/>
              </a:solidFill>
              <a:latin typeface="Impact" panose="020B0806030902050204" pitchFamily="34" charset="0"/>
            </a:endParaRPr>
          </a:p>
        </p:txBody>
      </p:sp>
      <p:sp>
        <p:nvSpPr>
          <p:cNvPr id="8" name="TextBox 10"/>
          <p:cNvSpPr txBox="1"/>
          <p:nvPr>
            <p:custDataLst>
              <p:tags r:id="rId10"/>
            </p:custDataLst>
          </p:nvPr>
        </p:nvSpPr>
        <p:spPr>
          <a:xfrm>
            <a:off x="3032559" y="1979476"/>
            <a:ext cx="746125" cy="748030"/>
          </a:xfrm>
          <a:prstGeom prst="rect">
            <a:avLst/>
          </a:prstGeom>
          <a:noFill/>
        </p:spPr>
        <p:txBody>
          <a:bodyPr wrap="square" rtlCol="0">
            <a:spAutoFit/>
          </a:bodyPr>
          <a:lstStyle/>
          <a:p>
            <a:r>
              <a:rPr lang="en-US" altLang="zh-CN" sz="4265" dirty="0">
                <a:solidFill>
                  <a:schemeClr val="bg1"/>
                </a:solidFill>
                <a:latin typeface="Impact" panose="020B0806030902050204" pitchFamily="34" charset="0"/>
              </a:rPr>
              <a:t>02</a:t>
            </a:r>
            <a:endParaRPr lang="zh-CN" altLang="en-US" sz="4265" dirty="0">
              <a:solidFill>
                <a:schemeClr val="bg1"/>
              </a:solidFill>
              <a:latin typeface="Impact" panose="020B0806030902050204" pitchFamily="34" charset="0"/>
            </a:endParaRPr>
          </a:p>
        </p:txBody>
      </p:sp>
      <p:sp>
        <p:nvSpPr>
          <p:cNvPr id="9" name="矩形 8"/>
          <p:cNvSpPr/>
          <p:nvPr>
            <p:custDataLst>
              <p:tags r:id="rId11"/>
            </p:custDataLst>
          </p:nvPr>
        </p:nvSpPr>
        <p:spPr>
          <a:xfrm>
            <a:off x="4235159" y="467464"/>
            <a:ext cx="1878330" cy="501650"/>
          </a:xfrm>
          <a:prstGeom prst="rect">
            <a:avLst/>
          </a:prstGeom>
        </p:spPr>
        <p:txBody>
          <a:bodyPr wrap="square">
            <a:spAutoFit/>
          </a:bodyPr>
          <a:lstStyle/>
          <a:p>
            <a:pPr algn="l"/>
            <a:r>
              <a:rPr lang="zh-CN" altLang="en-US" sz="2665" b="1" dirty="0">
                <a:latin typeface="微软雅黑" panose="020B0503020204020204" charset="-122"/>
                <a:ea typeface="微软雅黑" panose="020B0503020204020204" charset="-122"/>
              </a:rPr>
              <a:t>保险的概念</a:t>
            </a:r>
          </a:p>
        </p:txBody>
      </p:sp>
      <p:sp>
        <p:nvSpPr>
          <p:cNvPr id="10" name="矩形 9"/>
          <p:cNvSpPr/>
          <p:nvPr>
            <p:custDataLst>
              <p:tags r:id="rId12"/>
            </p:custDataLst>
          </p:nvPr>
        </p:nvSpPr>
        <p:spPr>
          <a:xfrm>
            <a:off x="3778885" y="1891665"/>
            <a:ext cx="3044825" cy="500380"/>
          </a:xfrm>
          <a:prstGeom prst="rect">
            <a:avLst/>
          </a:prstGeom>
        </p:spPr>
        <p:txBody>
          <a:bodyPr wrap="square">
            <a:spAutoFit/>
          </a:bodyPr>
          <a:lstStyle/>
          <a:p>
            <a:pPr algn="r"/>
            <a:r>
              <a:rPr lang="zh-CN" altLang="en-US" sz="2660" b="1" dirty="0">
                <a:latin typeface="微软雅黑" panose="020B0503020204020204" charset="-122"/>
                <a:ea typeface="微软雅黑" panose="020B0503020204020204" charset="-122"/>
                <a:sym typeface="+mn-ea"/>
              </a:rPr>
              <a:t>保险的发展简史</a:t>
            </a:r>
          </a:p>
        </p:txBody>
      </p:sp>
      <p:sp>
        <p:nvSpPr>
          <p:cNvPr id="12" name="十字形 11"/>
          <p:cNvSpPr/>
          <p:nvPr>
            <p:custDataLst>
              <p:tags r:id="rId13"/>
            </p:custDataLst>
          </p:nvPr>
        </p:nvSpPr>
        <p:spPr>
          <a:xfrm>
            <a:off x="2715575" y="5960002"/>
            <a:ext cx="1610903" cy="980921"/>
          </a:xfrm>
          <a:prstGeom prst="plus">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TextBox 10"/>
          <p:cNvSpPr txBox="1"/>
          <p:nvPr>
            <p:custDataLst>
              <p:tags r:id="rId14"/>
            </p:custDataLst>
          </p:nvPr>
        </p:nvSpPr>
        <p:spPr>
          <a:xfrm>
            <a:off x="3159760" y="6044565"/>
            <a:ext cx="1075690" cy="748030"/>
          </a:xfrm>
          <a:prstGeom prst="rect">
            <a:avLst/>
          </a:prstGeom>
          <a:noFill/>
        </p:spPr>
        <p:txBody>
          <a:bodyPr wrap="square" rtlCol="0">
            <a:spAutoFit/>
          </a:bodyPr>
          <a:lstStyle/>
          <a:p>
            <a:r>
              <a:rPr lang="en-US" altLang="zh-CN" sz="4265" dirty="0">
                <a:solidFill>
                  <a:schemeClr val="bg1"/>
                </a:solidFill>
                <a:latin typeface="Impact" panose="020B0806030902050204" pitchFamily="34" charset="0"/>
              </a:rPr>
              <a:t>05</a:t>
            </a:r>
            <a:endParaRPr lang="zh-CN" altLang="en-US" sz="4265" dirty="0">
              <a:solidFill>
                <a:schemeClr val="bg1"/>
              </a:solidFill>
              <a:latin typeface="Impact" panose="020B0806030902050204" pitchFamily="34" charset="0"/>
            </a:endParaRPr>
          </a:p>
        </p:txBody>
      </p:sp>
      <p:sp>
        <p:nvSpPr>
          <p:cNvPr id="16" name="矩形 15"/>
          <p:cNvSpPr/>
          <p:nvPr>
            <p:custDataLst>
              <p:tags r:id="rId15"/>
            </p:custDataLst>
          </p:nvPr>
        </p:nvSpPr>
        <p:spPr>
          <a:xfrm>
            <a:off x="4362450" y="6016625"/>
            <a:ext cx="2865755" cy="501650"/>
          </a:xfrm>
          <a:prstGeom prst="rect">
            <a:avLst/>
          </a:prstGeom>
        </p:spPr>
        <p:txBody>
          <a:bodyPr wrap="square">
            <a:spAutoFit/>
          </a:bodyPr>
          <a:lstStyle/>
          <a:p>
            <a:pPr algn="l"/>
            <a:r>
              <a:rPr lang="zh-CN" altLang="en-US" sz="2665" b="1" dirty="0">
                <a:latin typeface="微软雅黑" panose="020B0503020204020204" charset="-122"/>
                <a:ea typeface="微软雅黑" panose="020B0503020204020204" charset="-122"/>
              </a:rPr>
              <a:t>保险的基本原则</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750" fill="hold"/>
                                        <p:tgtEl>
                                          <p:spTgt spid="34"/>
                                        </p:tgtEl>
                                        <p:attrNameLst>
                                          <p:attrName>ppt_x</p:attrName>
                                        </p:attrNameLst>
                                      </p:cBhvr>
                                      <p:tavLst>
                                        <p:tav tm="0">
                                          <p:val>
                                            <p:strVal val="0-#ppt_w/2"/>
                                          </p:val>
                                        </p:tav>
                                        <p:tav tm="100000">
                                          <p:val>
                                            <p:strVal val="#ppt_x"/>
                                          </p:val>
                                        </p:tav>
                                      </p:tavLst>
                                    </p:anim>
                                    <p:anim calcmode="lin" valueType="num">
                                      <p:cBhvr additive="base">
                                        <p:cTn id="8" dur="75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26" presetClass="emph" presetSubtype="0" fill="hold" grpId="1" nodeType="withEffect">
                                  <p:stCondLst>
                                    <p:cond delay="0"/>
                                  </p:stCondLst>
                                  <p:childTnLst>
                                    <p:animEffect transition="out" filter="fade">
                                      <p:cBhvr>
                                        <p:cTn id="14" dur="500" tmFilter="0, 0; .2, .5; .8, .5; 1, 0"/>
                                        <p:tgtEl>
                                          <p:spTgt spid="4"/>
                                        </p:tgtEl>
                                      </p:cBhvr>
                                    </p:animEffect>
                                    <p:animScale>
                                      <p:cBhvr>
                                        <p:cTn id="15" dur="250" autoRev="1" fill="hold"/>
                                        <p:tgtEl>
                                          <p:spTgt spid="4"/>
                                        </p:tgtEl>
                                      </p:cBhvr>
                                      <p:by x="105000" y="105000"/>
                                    </p:animScale>
                                  </p:childTnLst>
                                </p:cTn>
                              </p:par>
                              <p:par>
                                <p:cTn id="16" presetID="10" presetClass="entr" presetSubtype="0" fill="hold" grpId="0" nodeType="withEffect">
                                  <p:stCondLst>
                                    <p:cond delay="25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26" presetClass="emph" presetSubtype="0" fill="hold" grpId="1" nodeType="withEffect">
                                  <p:stCondLst>
                                    <p:cond delay="250"/>
                                  </p:stCondLst>
                                  <p:childTnLst>
                                    <p:animEffect transition="out" filter="fade">
                                      <p:cBhvr>
                                        <p:cTn id="20" dur="500" tmFilter="0, 0; .2, .5; .8, .5; 1, 0"/>
                                        <p:tgtEl>
                                          <p:spTgt spid="5"/>
                                        </p:tgtEl>
                                      </p:cBhvr>
                                    </p:animEffect>
                                    <p:animScale>
                                      <p:cBhvr>
                                        <p:cTn id="21" dur="250" autoRev="1" fill="hold"/>
                                        <p:tgtEl>
                                          <p:spTgt spid="5"/>
                                        </p:tgtEl>
                                      </p:cBhvr>
                                      <p:by x="105000" y="105000"/>
                                    </p:animScale>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2000"/>
                            </p:stCondLst>
                            <p:childTnLst>
                              <p:par>
                                <p:cTn id="27" presetID="50" presetClass="entr" presetSubtype="0" decel="100000" fill="hold" grpId="0" nodeType="afterEffect">
                                  <p:stCondLst>
                                    <p:cond delay="0"/>
                                  </p:stCondLst>
                                  <p:iterate type="lt">
                                    <p:tmPct val="10000"/>
                                  </p:iterate>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strVal val="#ppt_w+.3"/>
                                          </p:val>
                                        </p:tav>
                                        <p:tav tm="100000">
                                          <p:val>
                                            <p:strVal val="#ppt_w"/>
                                          </p:val>
                                        </p:tav>
                                      </p:tavLst>
                                    </p:anim>
                                    <p:anim calcmode="lin" valueType="num">
                                      <p:cBhvr>
                                        <p:cTn id="30" dur="500" fill="hold"/>
                                        <p:tgtEl>
                                          <p:spTgt spid="15"/>
                                        </p:tgtEl>
                                        <p:attrNameLst>
                                          <p:attrName>ppt_h</p:attrName>
                                        </p:attrNameLst>
                                      </p:cBhvr>
                                      <p:tavLst>
                                        <p:tav tm="0">
                                          <p:val>
                                            <p:strVal val="#ppt_h"/>
                                          </p:val>
                                        </p:tav>
                                        <p:tav tm="100000">
                                          <p:val>
                                            <p:strVal val="#ppt_h"/>
                                          </p:val>
                                        </p:tav>
                                      </p:tavLst>
                                    </p:anim>
                                    <p:animEffect transition="in" filter="fade">
                                      <p:cBhvr>
                                        <p:cTn id="31" dur="500"/>
                                        <p:tgtEl>
                                          <p:spTgt spid="15"/>
                                        </p:tgtEl>
                                      </p:cBhvr>
                                    </p:animEffect>
                                  </p:childTnLst>
                                </p:cTn>
                              </p:par>
                            </p:childTnLst>
                          </p:cTn>
                        </p:par>
                        <p:par>
                          <p:cTn id="32" fill="hold">
                            <p:stCondLst>
                              <p:cond delay="195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2450"/>
                            </p:stCondLst>
                            <p:childTnLst>
                              <p:par>
                                <p:cTn id="37" presetID="50" presetClass="entr" presetSubtype="0" decel="100000" fill="hold" grpId="0" nodeType="afterEffect">
                                  <p:stCondLst>
                                    <p:cond delay="0"/>
                                  </p:stCondLst>
                                  <p:iterate type="lt">
                                    <p:tmPct val="10000"/>
                                  </p:iterate>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strVal val="#ppt_w+.3"/>
                                          </p:val>
                                        </p:tav>
                                        <p:tav tm="100000">
                                          <p:val>
                                            <p:strVal val="#ppt_w"/>
                                          </p:val>
                                        </p:tav>
                                      </p:tavLst>
                                    </p:anim>
                                    <p:anim calcmode="lin" valueType="num">
                                      <p:cBhvr>
                                        <p:cTn id="40" dur="500" fill="hold"/>
                                        <p:tgtEl>
                                          <p:spTgt spid="17"/>
                                        </p:tgtEl>
                                        <p:attrNameLst>
                                          <p:attrName>ppt_h</p:attrName>
                                        </p:attrNameLst>
                                      </p:cBhvr>
                                      <p:tavLst>
                                        <p:tav tm="0">
                                          <p:val>
                                            <p:strVal val="#ppt_h"/>
                                          </p:val>
                                        </p:tav>
                                        <p:tav tm="100000">
                                          <p:val>
                                            <p:strVal val="#ppt_h"/>
                                          </p:val>
                                        </p:tav>
                                      </p:tavLst>
                                    </p:anim>
                                    <p:animEffect transition="in" filter="fade">
                                      <p:cBhvr>
                                        <p:cTn id="41" dur="500"/>
                                        <p:tgtEl>
                                          <p:spTgt spid="17"/>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26" presetClass="emph" presetSubtype="0" fill="hold" grpId="1" nodeType="withEffect">
                                  <p:stCondLst>
                                    <p:cond delay="500"/>
                                  </p:stCondLst>
                                  <p:childTnLst>
                                    <p:animEffect transition="out" filter="fade">
                                      <p:cBhvr>
                                        <p:cTn id="46" dur="500" tmFilter="0, 0; .2, .5; .8, .5; 1, 0"/>
                                        <p:tgtEl>
                                          <p:spTgt spid="27"/>
                                        </p:tgtEl>
                                      </p:cBhvr>
                                    </p:animEffect>
                                    <p:animScale>
                                      <p:cBhvr>
                                        <p:cTn id="47" dur="250" autoRev="1" fill="hold"/>
                                        <p:tgtEl>
                                          <p:spTgt spid="27"/>
                                        </p:tgtEl>
                                      </p:cBhvr>
                                      <p:by x="105000" y="105000"/>
                                    </p:animScale>
                                  </p:childTnLst>
                                </p:cTn>
                              </p:par>
                            </p:childTnLst>
                          </p:cTn>
                        </p:par>
                        <p:par>
                          <p:cTn id="48" fill="hold">
                            <p:stCondLst>
                              <p:cond delay="3450"/>
                            </p:stCondLst>
                            <p:childTnLst>
                              <p:par>
                                <p:cTn id="49" presetID="10" presetClass="entr" presetSubtype="0"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500"/>
                                        <p:tgtEl>
                                          <p:spTgt spid="3"/>
                                        </p:tgtEl>
                                      </p:cBhvr>
                                    </p:animEffect>
                                  </p:childTnLst>
                                </p:cTn>
                              </p:par>
                              <p:par>
                                <p:cTn id="52" presetID="26" presetClass="emph" presetSubtype="0" fill="hold" grpId="1" nodeType="withEffect">
                                  <p:stCondLst>
                                    <p:cond delay="0"/>
                                  </p:stCondLst>
                                  <p:childTnLst>
                                    <p:animEffect transition="out" filter="fade">
                                      <p:cBhvr>
                                        <p:cTn id="53" dur="500" tmFilter="0, 0; .2, .5; .8, .5; 1, 0"/>
                                        <p:tgtEl>
                                          <p:spTgt spid="3"/>
                                        </p:tgtEl>
                                      </p:cBhvr>
                                    </p:animEffect>
                                    <p:animScale>
                                      <p:cBhvr>
                                        <p:cTn id="54" dur="250" autoRev="1" fill="hold"/>
                                        <p:tgtEl>
                                          <p:spTgt spid="3"/>
                                        </p:tgtEl>
                                      </p:cBhvr>
                                      <p:by x="105000" y="105000"/>
                                    </p:animScale>
                                  </p:childTnLst>
                                </p:cTn>
                              </p:par>
                              <p:par>
                                <p:cTn id="55" presetID="10" presetClass="entr" presetSubtype="0" fill="hold" grpId="0" nodeType="withEffect">
                                  <p:stCondLst>
                                    <p:cond delay="25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500"/>
                                        <p:tgtEl>
                                          <p:spTgt spid="6"/>
                                        </p:tgtEl>
                                      </p:cBhvr>
                                    </p:animEffect>
                                  </p:childTnLst>
                                </p:cTn>
                              </p:par>
                              <p:par>
                                <p:cTn id="58" presetID="26" presetClass="emph" presetSubtype="0" fill="hold" grpId="1" nodeType="withEffect">
                                  <p:stCondLst>
                                    <p:cond delay="250"/>
                                  </p:stCondLst>
                                  <p:childTnLst>
                                    <p:animEffect transition="out" filter="fade">
                                      <p:cBhvr>
                                        <p:cTn id="59" dur="500" tmFilter="0, 0; .2, .5; .8, .5; 1, 0"/>
                                        <p:tgtEl>
                                          <p:spTgt spid="6"/>
                                        </p:tgtEl>
                                      </p:cBhvr>
                                    </p:animEffect>
                                    <p:animScale>
                                      <p:cBhvr>
                                        <p:cTn id="60" dur="250" autoRev="1" fill="hold"/>
                                        <p:tgtEl>
                                          <p:spTgt spid="6"/>
                                        </p:tgtEl>
                                      </p:cBhvr>
                                      <p:by x="105000" y="105000"/>
                                    </p:animScale>
                                  </p:childTnLst>
                                </p:cTn>
                              </p:par>
                            </p:childTnLst>
                          </p:cTn>
                        </p:par>
                        <p:par>
                          <p:cTn id="61" fill="hold">
                            <p:stCondLst>
                              <p:cond delay="3950"/>
                            </p:stCondLst>
                            <p:childTnLst>
                              <p:par>
                                <p:cTn id="62" presetID="10" presetClass="entr" presetSubtype="0" fill="hold" grpId="0" nodeType="after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500"/>
                                        <p:tgtEl>
                                          <p:spTgt spid="7"/>
                                        </p:tgtEl>
                                      </p:cBhvr>
                                    </p:animEffect>
                                  </p:childTnLst>
                                </p:cTn>
                              </p:par>
                            </p:childTnLst>
                          </p:cTn>
                        </p:par>
                        <p:par>
                          <p:cTn id="65" fill="hold">
                            <p:stCondLst>
                              <p:cond delay="4450"/>
                            </p:stCondLst>
                            <p:childTnLst>
                              <p:par>
                                <p:cTn id="66" presetID="50" presetClass="entr" presetSubtype="0" decel="100000" fill="hold" grpId="0" nodeType="afterEffect">
                                  <p:stCondLst>
                                    <p:cond delay="0"/>
                                  </p:stCondLst>
                                  <p:iterate type="lt">
                                    <p:tmPct val="10000"/>
                                  </p:iterate>
                                  <p:childTnLst>
                                    <p:set>
                                      <p:cBhvr>
                                        <p:cTn id="67" dur="1" fill="hold">
                                          <p:stCondLst>
                                            <p:cond delay="0"/>
                                          </p:stCondLst>
                                        </p:cTn>
                                        <p:tgtEl>
                                          <p:spTgt spid="9"/>
                                        </p:tgtEl>
                                        <p:attrNameLst>
                                          <p:attrName>style.visibility</p:attrName>
                                        </p:attrNameLst>
                                      </p:cBhvr>
                                      <p:to>
                                        <p:strVal val="visible"/>
                                      </p:to>
                                    </p:set>
                                    <p:anim calcmode="lin" valueType="num">
                                      <p:cBhvr>
                                        <p:cTn id="68" dur="500" fill="hold"/>
                                        <p:tgtEl>
                                          <p:spTgt spid="9"/>
                                        </p:tgtEl>
                                        <p:attrNameLst>
                                          <p:attrName>ppt_w</p:attrName>
                                        </p:attrNameLst>
                                      </p:cBhvr>
                                      <p:tavLst>
                                        <p:tav tm="0">
                                          <p:val>
                                            <p:strVal val="#ppt_w+.3"/>
                                          </p:val>
                                        </p:tav>
                                        <p:tav tm="100000">
                                          <p:val>
                                            <p:strVal val="#ppt_w"/>
                                          </p:val>
                                        </p:tav>
                                      </p:tavLst>
                                    </p:anim>
                                    <p:anim calcmode="lin" valueType="num">
                                      <p:cBhvr>
                                        <p:cTn id="69" dur="500" fill="hold"/>
                                        <p:tgtEl>
                                          <p:spTgt spid="9"/>
                                        </p:tgtEl>
                                        <p:attrNameLst>
                                          <p:attrName>ppt_h</p:attrName>
                                        </p:attrNameLst>
                                      </p:cBhvr>
                                      <p:tavLst>
                                        <p:tav tm="0">
                                          <p:val>
                                            <p:strVal val="#ppt_h"/>
                                          </p:val>
                                        </p:tav>
                                        <p:tav tm="100000">
                                          <p:val>
                                            <p:strVal val="#ppt_h"/>
                                          </p:val>
                                        </p:tav>
                                      </p:tavLst>
                                    </p:anim>
                                    <p:animEffect transition="in" filter="fade">
                                      <p:cBhvr>
                                        <p:cTn id="70" dur="500"/>
                                        <p:tgtEl>
                                          <p:spTgt spid="9"/>
                                        </p:tgtEl>
                                      </p:cBhvr>
                                    </p:animEffect>
                                  </p:childTnLst>
                                </p:cTn>
                              </p:par>
                            </p:childTnLst>
                          </p:cTn>
                        </p:par>
                        <p:par>
                          <p:cTn id="71" fill="hold">
                            <p:stCondLst>
                              <p:cond delay="5400"/>
                            </p:stCondLst>
                            <p:childTnLst>
                              <p:par>
                                <p:cTn id="72" presetID="10" presetClass="entr" presetSubtype="0" fill="hold" grpId="0" nodeType="after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500"/>
                                        <p:tgtEl>
                                          <p:spTgt spid="8"/>
                                        </p:tgtEl>
                                      </p:cBhvr>
                                    </p:animEffect>
                                  </p:childTnLst>
                                </p:cTn>
                              </p:par>
                            </p:childTnLst>
                          </p:cTn>
                        </p:par>
                        <p:par>
                          <p:cTn id="75" fill="hold">
                            <p:stCondLst>
                              <p:cond delay="5900"/>
                            </p:stCondLst>
                            <p:childTnLst>
                              <p:par>
                                <p:cTn id="76" presetID="50" presetClass="entr" presetSubtype="0" decel="100000" fill="hold" grpId="0" nodeType="afterEffect">
                                  <p:stCondLst>
                                    <p:cond delay="0"/>
                                  </p:stCondLst>
                                  <p:iterate type="lt">
                                    <p:tmPct val="10000"/>
                                  </p:iterate>
                                  <p:childTnLst>
                                    <p:set>
                                      <p:cBhvr>
                                        <p:cTn id="77" dur="1" fill="hold">
                                          <p:stCondLst>
                                            <p:cond delay="0"/>
                                          </p:stCondLst>
                                        </p:cTn>
                                        <p:tgtEl>
                                          <p:spTgt spid="10"/>
                                        </p:tgtEl>
                                        <p:attrNameLst>
                                          <p:attrName>style.visibility</p:attrName>
                                        </p:attrNameLst>
                                      </p:cBhvr>
                                      <p:to>
                                        <p:strVal val="visible"/>
                                      </p:to>
                                    </p:set>
                                    <p:anim calcmode="lin" valueType="num">
                                      <p:cBhvr>
                                        <p:cTn id="78" dur="500" fill="hold"/>
                                        <p:tgtEl>
                                          <p:spTgt spid="10"/>
                                        </p:tgtEl>
                                        <p:attrNameLst>
                                          <p:attrName>ppt_w</p:attrName>
                                        </p:attrNameLst>
                                      </p:cBhvr>
                                      <p:tavLst>
                                        <p:tav tm="0">
                                          <p:val>
                                            <p:strVal val="#ppt_w+.3"/>
                                          </p:val>
                                        </p:tav>
                                        <p:tav tm="100000">
                                          <p:val>
                                            <p:strVal val="#ppt_w"/>
                                          </p:val>
                                        </p:tav>
                                      </p:tavLst>
                                    </p:anim>
                                    <p:anim calcmode="lin" valueType="num">
                                      <p:cBhvr>
                                        <p:cTn id="79" dur="500" fill="hold"/>
                                        <p:tgtEl>
                                          <p:spTgt spid="10"/>
                                        </p:tgtEl>
                                        <p:attrNameLst>
                                          <p:attrName>ppt_h</p:attrName>
                                        </p:attrNameLst>
                                      </p:cBhvr>
                                      <p:tavLst>
                                        <p:tav tm="0">
                                          <p:val>
                                            <p:strVal val="#ppt_h"/>
                                          </p:val>
                                        </p:tav>
                                        <p:tav tm="100000">
                                          <p:val>
                                            <p:strVal val="#ppt_h"/>
                                          </p:val>
                                        </p:tav>
                                      </p:tavLst>
                                    </p:anim>
                                    <p:animEffect transition="in" filter="fade">
                                      <p:cBhvr>
                                        <p:cTn id="80" dur="500"/>
                                        <p:tgtEl>
                                          <p:spTgt spid="10"/>
                                        </p:tgtEl>
                                      </p:cBhvr>
                                    </p:animEffect>
                                  </p:childTnLst>
                                </p:cTn>
                              </p:par>
                            </p:childTnLst>
                          </p:cTn>
                        </p:par>
                        <p:par>
                          <p:cTn id="81" fill="hold">
                            <p:stCondLst>
                              <p:cond delay="6699"/>
                            </p:stCondLst>
                            <p:childTnLst>
                              <p:par>
                                <p:cTn id="82" presetID="10" presetClass="entr" presetSubtype="0" fill="hold" grpId="0" nodeType="after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500"/>
                                        <p:tgtEl>
                                          <p:spTgt spid="12"/>
                                        </p:tgtEl>
                                      </p:cBhvr>
                                    </p:animEffect>
                                  </p:childTnLst>
                                </p:cTn>
                              </p:par>
                              <p:par>
                                <p:cTn id="85" presetID="26" presetClass="emph" presetSubtype="0" fill="hold" grpId="1" nodeType="withEffect">
                                  <p:stCondLst>
                                    <p:cond delay="0"/>
                                  </p:stCondLst>
                                  <p:childTnLst>
                                    <p:animEffect transition="out" filter="fade">
                                      <p:cBhvr>
                                        <p:cTn id="86" dur="500" tmFilter="0, 0; .2, .5; .8, .5; 1, 0"/>
                                        <p:tgtEl>
                                          <p:spTgt spid="12"/>
                                        </p:tgtEl>
                                      </p:cBhvr>
                                    </p:animEffect>
                                    <p:animScale>
                                      <p:cBhvr>
                                        <p:cTn id="87" dur="250" autoRev="1" fill="hold"/>
                                        <p:tgtEl>
                                          <p:spTgt spid="12"/>
                                        </p:tgtEl>
                                      </p:cBhvr>
                                      <p:by x="105000" y="105000"/>
                                    </p:animScale>
                                  </p:childTnLst>
                                </p:cTn>
                              </p:par>
                            </p:childTnLst>
                          </p:cTn>
                        </p:par>
                        <p:par>
                          <p:cTn id="88" fill="hold">
                            <p:stCondLst>
                              <p:cond delay="7199"/>
                            </p:stCondLst>
                            <p:childTnLst>
                              <p:par>
                                <p:cTn id="89" presetID="10" presetClass="entr" presetSubtype="0"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fade">
                                      <p:cBhvr>
                                        <p:cTn id="91" dur="500"/>
                                        <p:tgtEl>
                                          <p:spTgt spid="14"/>
                                        </p:tgtEl>
                                      </p:cBhvr>
                                    </p:animEffect>
                                  </p:childTnLst>
                                </p:cTn>
                              </p:par>
                            </p:childTnLst>
                          </p:cTn>
                        </p:par>
                        <p:par>
                          <p:cTn id="92" fill="hold">
                            <p:stCondLst>
                              <p:cond delay="7699"/>
                            </p:stCondLst>
                            <p:childTnLst>
                              <p:par>
                                <p:cTn id="93" presetID="50" presetClass="entr" presetSubtype="0" decel="100000" fill="hold" grpId="0" nodeType="afterEffect">
                                  <p:stCondLst>
                                    <p:cond delay="0"/>
                                  </p:stCondLst>
                                  <p:iterate type="lt">
                                    <p:tmPct val="10000"/>
                                  </p:iterate>
                                  <p:childTnLst>
                                    <p:set>
                                      <p:cBhvr>
                                        <p:cTn id="94" dur="1" fill="hold">
                                          <p:stCondLst>
                                            <p:cond delay="0"/>
                                          </p:stCondLst>
                                        </p:cTn>
                                        <p:tgtEl>
                                          <p:spTgt spid="16"/>
                                        </p:tgtEl>
                                        <p:attrNameLst>
                                          <p:attrName>style.visibility</p:attrName>
                                        </p:attrNameLst>
                                      </p:cBhvr>
                                      <p:to>
                                        <p:strVal val="visible"/>
                                      </p:to>
                                    </p:set>
                                    <p:anim calcmode="lin" valueType="num">
                                      <p:cBhvr>
                                        <p:cTn id="95" dur="500" fill="hold"/>
                                        <p:tgtEl>
                                          <p:spTgt spid="16"/>
                                        </p:tgtEl>
                                        <p:attrNameLst>
                                          <p:attrName>ppt_w</p:attrName>
                                        </p:attrNameLst>
                                      </p:cBhvr>
                                      <p:tavLst>
                                        <p:tav tm="0">
                                          <p:val>
                                            <p:strVal val="#ppt_w+.3"/>
                                          </p:val>
                                        </p:tav>
                                        <p:tav tm="100000">
                                          <p:val>
                                            <p:strVal val="#ppt_w"/>
                                          </p:val>
                                        </p:tav>
                                      </p:tavLst>
                                    </p:anim>
                                    <p:anim calcmode="lin" valueType="num">
                                      <p:cBhvr>
                                        <p:cTn id="96" dur="500" fill="hold"/>
                                        <p:tgtEl>
                                          <p:spTgt spid="16"/>
                                        </p:tgtEl>
                                        <p:attrNameLst>
                                          <p:attrName>ppt_h</p:attrName>
                                        </p:attrNameLst>
                                      </p:cBhvr>
                                      <p:tavLst>
                                        <p:tav tm="0">
                                          <p:val>
                                            <p:strVal val="#ppt_h"/>
                                          </p:val>
                                        </p:tav>
                                        <p:tav tm="100000">
                                          <p:val>
                                            <p:strVal val="#ppt_h"/>
                                          </p:val>
                                        </p:tav>
                                      </p:tavLst>
                                    </p:anim>
                                    <p:animEffect transition="in" filter="fade">
                                      <p:cBhvr>
                                        <p:cTn id="9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11" grpId="0"/>
      <p:bldP spid="13" grpId="0"/>
      <p:bldP spid="15" grpId="0"/>
      <p:bldP spid="17" grpId="0"/>
      <p:bldP spid="27" grpId="0" bldLvl="0" animBg="1"/>
      <p:bldP spid="27" grpId="1" bldLvl="0" animBg="1"/>
      <p:bldP spid="3" grpId="0" bldLvl="0" animBg="1"/>
      <p:bldP spid="3" grpId="1" bldLvl="0" animBg="1"/>
      <p:bldP spid="6" grpId="0" bldLvl="0" animBg="1"/>
      <p:bldP spid="6" grpId="1" bldLvl="0" animBg="1"/>
      <p:bldP spid="7" grpId="0"/>
      <p:bldP spid="8" grpId="0"/>
      <p:bldP spid="9" grpId="0"/>
      <p:bldP spid="10" grpId="0"/>
      <p:bldP spid="12" grpId="0" bldLvl="0" animBg="1"/>
      <p:bldP spid="12" grpId="1" bldLvl="0" animBg="1"/>
      <p:bldP spid="14"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一、保险的概念</a:t>
            </a:r>
          </a:p>
        </p:txBody>
      </p:sp>
      <p:sp>
        <p:nvSpPr>
          <p:cNvPr id="16386" name="Text Box 5"/>
          <p:cNvSpPr txBox="1"/>
          <p:nvPr/>
        </p:nvSpPr>
        <p:spPr>
          <a:xfrm>
            <a:off x="1052830" y="1017905"/>
            <a:ext cx="10529570" cy="1758315"/>
          </a:xfrm>
          <a:prstGeom prst="rect">
            <a:avLst/>
          </a:prstGeom>
          <a:noFill/>
          <a:ln w="9525">
            <a:noFill/>
          </a:ln>
        </p:spPr>
        <p:txBody>
          <a:bodyPr anchor="t">
            <a:noAutofit/>
          </a:bodyPr>
          <a:lstStyle/>
          <a:p>
            <a:pPr>
              <a:spcBef>
                <a:spcPct val="50000"/>
              </a:spcBef>
            </a:pPr>
            <a:r>
              <a:rPr lang="en-US" altLang="zh-CN" sz="2000" dirty="0">
                <a:solidFill>
                  <a:srgbClr val="09532A"/>
                </a:solidFill>
              </a:rPr>
              <a:t>        （一）保险的含义和特征</a:t>
            </a:r>
          </a:p>
          <a:p>
            <a:pPr>
              <a:spcBef>
                <a:spcPct val="50000"/>
              </a:spcBef>
            </a:pPr>
            <a:r>
              <a:rPr lang="en-US" altLang="zh-CN" sz="2000" dirty="0">
                <a:solidFill>
                  <a:srgbClr val="09532A"/>
                </a:solidFill>
              </a:rPr>
              <a:t>        </a:t>
            </a:r>
            <a:r>
              <a:rPr lang="zh-CN" altLang="en-US" sz="2000" dirty="0">
                <a:solidFill>
                  <a:srgbClr val="09532A"/>
                </a:solidFill>
              </a:rPr>
              <a:t>作为一门经济学科，“保险”往往与某种特定的风险联系在一起，它是在商品经济中存在的风改为：险和损失的基础上发生的一种经济关系，承保的是保险标的可能发生的各种风险，是现代风险管理的最佳方式之一。</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custDataLst>
              <p:tags r:id="rId1"/>
            </p:custDataLst>
          </p:nvPr>
        </p:nvSpPr>
        <p:spPr>
          <a:xfrm>
            <a:off x="5708813" y="2745922"/>
            <a:ext cx="774813" cy="774813"/>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1">
              <a:sym typeface="Arial" panose="020B0604020202020204" pitchFamily="34" charset="0"/>
            </a:endParaRPr>
          </a:p>
        </p:txBody>
      </p:sp>
      <p:sp>
        <p:nvSpPr>
          <p:cNvPr id="16" name="KSO_Shape"/>
          <p:cNvSpPr/>
          <p:nvPr>
            <p:custDataLst>
              <p:tags r:id="rId2"/>
            </p:custDataLst>
          </p:nvPr>
        </p:nvSpPr>
        <p:spPr bwMode="auto">
          <a:xfrm>
            <a:off x="5886206" y="2849603"/>
            <a:ext cx="418752" cy="507334"/>
          </a:xfrm>
          <a:custGeom>
            <a:avLst/>
            <a:gdLst>
              <a:gd name="T0" fmla="*/ 0 w 2244"/>
              <a:gd name="T1" fmla="*/ 1192026366 h 2719"/>
              <a:gd name="T2" fmla="*/ 124849370 w 2244"/>
              <a:gd name="T3" fmla="*/ 900047615 h 2719"/>
              <a:gd name="T4" fmla="*/ 247945988 w 2244"/>
              <a:gd name="T5" fmla="*/ 802721585 h 2719"/>
              <a:gd name="T6" fmla="*/ 752599742 w 2244"/>
              <a:gd name="T7" fmla="*/ 802721585 h 2719"/>
              <a:gd name="T8" fmla="*/ 878762849 w 2244"/>
              <a:gd name="T9" fmla="*/ 900047615 h 2719"/>
              <a:gd name="T10" fmla="*/ 983022837 w 2244"/>
              <a:gd name="T11" fmla="*/ 1192026366 h 2719"/>
              <a:gd name="T12" fmla="*/ 0 w 2244"/>
              <a:gd name="T13" fmla="*/ 1192026366 h 2719"/>
              <a:gd name="T14" fmla="*/ 489758997 w 2244"/>
              <a:gd name="T15" fmla="*/ 778171257 h 2719"/>
              <a:gd name="T16" fmla="*/ 100755144 w 2244"/>
              <a:gd name="T17" fmla="*/ 389304781 h 2719"/>
              <a:gd name="T18" fmla="*/ 489758997 w 2244"/>
              <a:gd name="T19" fmla="*/ 0 h 2719"/>
              <a:gd name="T20" fmla="*/ 878762849 w 2244"/>
              <a:gd name="T21" fmla="*/ 389304781 h 2719"/>
              <a:gd name="T22" fmla="*/ 489758997 w 2244"/>
              <a:gd name="T23" fmla="*/ 778171257 h 2719"/>
              <a:gd name="T24" fmla="*/ 425801067 w 2244"/>
              <a:gd name="T25" fmla="*/ 105655795 h 2719"/>
              <a:gd name="T26" fmla="*/ 191435436 w 2244"/>
              <a:gd name="T27" fmla="*/ 389304781 h 2719"/>
              <a:gd name="T28" fmla="*/ 489758997 w 2244"/>
              <a:gd name="T29" fmla="*/ 687859418 h 2719"/>
              <a:gd name="T30" fmla="*/ 788083219 w 2244"/>
              <a:gd name="T31" fmla="*/ 389304781 h 2719"/>
              <a:gd name="T32" fmla="*/ 425801067 w 2244"/>
              <a:gd name="T33" fmla="*/ 105655795 h 27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44" h="2719">
                <a:moveTo>
                  <a:pt x="0" y="2719"/>
                </a:moveTo>
                <a:cubicBezTo>
                  <a:pt x="285" y="2053"/>
                  <a:pt x="285" y="2053"/>
                  <a:pt x="285" y="2053"/>
                </a:cubicBezTo>
                <a:cubicBezTo>
                  <a:pt x="285" y="2053"/>
                  <a:pt x="347" y="1831"/>
                  <a:pt x="566" y="1831"/>
                </a:cubicBezTo>
                <a:cubicBezTo>
                  <a:pt x="1718" y="1831"/>
                  <a:pt x="1718" y="1831"/>
                  <a:pt x="1718" y="1831"/>
                </a:cubicBezTo>
                <a:cubicBezTo>
                  <a:pt x="1938" y="1831"/>
                  <a:pt x="2006" y="2053"/>
                  <a:pt x="2006" y="2053"/>
                </a:cubicBezTo>
                <a:cubicBezTo>
                  <a:pt x="2244" y="2719"/>
                  <a:pt x="2244" y="2719"/>
                  <a:pt x="2244" y="2719"/>
                </a:cubicBezTo>
                <a:lnTo>
                  <a:pt x="0" y="2719"/>
                </a:lnTo>
                <a:close/>
                <a:moveTo>
                  <a:pt x="1118" y="1775"/>
                </a:moveTo>
                <a:cubicBezTo>
                  <a:pt x="627" y="1775"/>
                  <a:pt x="230" y="1378"/>
                  <a:pt x="230" y="888"/>
                </a:cubicBezTo>
                <a:cubicBezTo>
                  <a:pt x="230" y="397"/>
                  <a:pt x="627" y="0"/>
                  <a:pt x="1118" y="0"/>
                </a:cubicBezTo>
                <a:cubicBezTo>
                  <a:pt x="1608" y="0"/>
                  <a:pt x="2006" y="397"/>
                  <a:pt x="2006" y="888"/>
                </a:cubicBezTo>
                <a:cubicBezTo>
                  <a:pt x="2006" y="1378"/>
                  <a:pt x="1608" y="1775"/>
                  <a:pt x="1118" y="1775"/>
                </a:cubicBezTo>
                <a:close/>
                <a:moveTo>
                  <a:pt x="972" y="241"/>
                </a:moveTo>
                <a:cubicBezTo>
                  <a:pt x="700" y="338"/>
                  <a:pt x="1033" y="685"/>
                  <a:pt x="437" y="888"/>
                </a:cubicBezTo>
                <a:cubicBezTo>
                  <a:pt x="437" y="1264"/>
                  <a:pt x="742" y="1569"/>
                  <a:pt x="1118" y="1569"/>
                </a:cubicBezTo>
                <a:cubicBezTo>
                  <a:pt x="1494" y="1569"/>
                  <a:pt x="1799" y="1264"/>
                  <a:pt x="1799" y="888"/>
                </a:cubicBezTo>
                <a:cubicBezTo>
                  <a:pt x="1452" y="602"/>
                  <a:pt x="870" y="734"/>
                  <a:pt x="972" y="241"/>
                </a:cubicBezTo>
                <a:close/>
              </a:path>
            </a:pathLst>
          </a:custGeom>
          <a:solidFill>
            <a:sysClr val="window" lastClr="FFFFFF"/>
          </a:solidFill>
          <a:ln>
            <a:noFill/>
          </a:ln>
        </p:spPr>
        <p:txBody>
          <a:bodyPr anchor="ctr" anchorCtr="1">
            <a:normAutofit/>
          </a:bodyPr>
          <a:lstStyle/>
          <a:p>
            <a:endParaRPr lang="zh-CN" altLang="en-US" b="1">
              <a:sym typeface="Arial" panose="020B0604020202020204" pitchFamily="34" charset="0"/>
            </a:endParaRPr>
          </a:p>
        </p:txBody>
      </p:sp>
      <p:cxnSp>
        <p:nvCxnSpPr>
          <p:cNvPr id="9" name="直接连接符 8"/>
          <p:cNvCxnSpPr/>
          <p:nvPr>
            <p:custDataLst>
              <p:tags r:id="rId3"/>
            </p:custDataLst>
          </p:nvPr>
        </p:nvCxnSpPr>
        <p:spPr>
          <a:xfrm>
            <a:off x="6129873" y="3704259"/>
            <a:ext cx="2758269" cy="0"/>
          </a:xfrm>
          <a:prstGeom prst="line">
            <a:avLst/>
          </a:prstGeom>
          <a:ln w="38100">
            <a:solidFill>
              <a:srgbClr val="1F74AD"/>
            </a:solidFill>
            <a:prstDash val="sysDash"/>
          </a:ln>
        </p:spPr>
        <p:style>
          <a:lnRef idx="1">
            <a:srgbClr val="1F74AD"/>
          </a:lnRef>
          <a:fillRef idx="0">
            <a:srgbClr val="1F74AD"/>
          </a:fillRef>
          <a:effectRef idx="0">
            <a:srgbClr val="1F74AD"/>
          </a:effectRef>
          <a:fontRef idx="minor">
            <a:srgbClr val="000000"/>
          </a:fontRef>
        </p:style>
      </p:cxnSp>
      <p:cxnSp>
        <p:nvCxnSpPr>
          <p:cNvPr id="10" name="直接连接符 9"/>
          <p:cNvCxnSpPr/>
          <p:nvPr>
            <p:custDataLst>
              <p:tags r:id="rId4"/>
            </p:custDataLst>
          </p:nvPr>
        </p:nvCxnSpPr>
        <p:spPr>
          <a:xfrm>
            <a:off x="6129873" y="4385372"/>
            <a:ext cx="2164106" cy="0"/>
          </a:xfrm>
          <a:prstGeom prst="line">
            <a:avLst/>
          </a:prstGeom>
          <a:ln w="38100">
            <a:solidFill>
              <a:srgbClr val="1AA3AA"/>
            </a:solidFill>
            <a:prstDash val="sysDash"/>
          </a:ln>
        </p:spPr>
        <p:style>
          <a:lnRef idx="1">
            <a:srgbClr val="1F74AD"/>
          </a:lnRef>
          <a:fillRef idx="0">
            <a:srgbClr val="1F74AD"/>
          </a:fillRef>
          <a:effectRef idx="0">
            <a:srgbClr val="1F74AD"/>
          </a:effectRef>
          <a:fontRef idx="minor">
            <a:srgbClr val="000000"/>
          </a:fontRef>
        </p:style>
      </p:cxnSp>
      <p:cxnSp>
        <p:nvCxnSpPr>
          <p:cNvPr id="21" name="直接连接符 20"/>
          <p:cNvCxnSpPr/>
          <p:nvPr>
            <p:custDataLst>
              <p:tags r:id="rId5"/>
            </p:custDataLst>
          </p:nvPr>
        </p:nvCxnSpPr>
        <p:spPr>
          <a:xfrm>
            <a:off x="3371603" y="4048901"/>
            <a:ext cx="2758269" cy="0"/>
          </a:xfrm>
          <a:prstGeom prst="line">
            <a:avLst/>
          </a:prstGeom>
          <a:ln w="38100">
            <a:solidFill>
              <a:srgbClr val="3498DB"/>
            </a:solidFill>
            <a:prstDash val="sysDash"/>
          </a:ln>
        </p:spPr>
        <p:style>
          <a:lnRef idx="1">
            <a:srgbClr val="1F74AD"/>
          </a:lnRef>
          <a:fillRef idx="0">
            <a:srgbClr val="1F74AD"/>
          </a:fillRef>
          <a:effectRef idx="0">
            <a:srgbClr val="1F74AD"/>
          </a:effectRef>
          <a:fontRef idx="minor">
            <a:srgbClr val="000000"/>
          </a:fontRef>
        </p:style>
      </p:cxnSp>
      <p:cxnSp>
        <p:nvCxnSpPr>
          <p:cNvPr id="2" name="直接连接符 1"/>
          <p:cNvCxnSpPr/>
          <p:nvPr>
            <p:custDataLst>
              <p:tags r:id="rId6"/>
            </p:custDataLst>
          </p:nvPr>
        </p:nvCxnSpPr>
        <p:spPr>
          <a:xfrm>
            <a:off x="3965768" y="4728357"/>
            <a:ext cx="2164106" cy="0"/>
          </a:xfrm>
          <a:prstGeom prst="line">
            <a:avLst/>
          </a:prstGeom>
          <a:ln w="38100">
            <a:solidFill>
              <a:srgbClr val="69A35B"/>
            </a:solidFill>
            <a:prstDash val="sysDash"/>
          </a:ln>
        </p:spPr>
        <p:style>
          <a:lnRef idx="1">
            <a:srgbClr val="1F74AD"/>
          </a:lnRef>
          <a:fillRef idx="0">
            <a:srgbClr val="1F74AD"/>
          </a:fillRef>
          <a:effectRef idx="0">
            <a:srgbClr val="1F74AD"/>
          </a:effectRef>
          <a:fontRef idx="minor">
            <a:srgbClr val="000000"/>
          </a:fontRef>
        </p:style>
      </p:cxnSp>
      <p:cxnSp>
        <p:nvCxnSpPr>
          <p:cNvPr id="25" name="直接连接符 24"/>
          <p:cNvCxnSpPr/>
          <p:nvPr>
            <p:custDataLst>
              <p:tags r:id="rId7"/>
            </p:custDataLst>
          </p:nvPr>
        </p:nvCxnSpPr>
        <p:spPr>
          <a:xfrm>
            <a:off x="3371603" y="4040730"/>
            <a:ext cx="0" cy="344642"/>
          </a:xfrm>
          <a:prstGeom prst="line">
            <a:avLst/>
          </a:prstGeom>
          <a:ln w="38100">
            <a:solidFill>
              <a:srgbClr val="3498DB"/>
            </a:solidFill>
            <a:prstDash val="sysDash"/>
          </a:ln>
        </p:spPr>
        <p:style>
          <a:lnRef idx="1">
            <a:srgbClr val="1F74AD"/>
          </a:lnRef>
          <a:fillRef idx="0">
            <a:srgbClr val="1F74AD"/>
          </a:fillRef>
          <a:effectRef idx="0">
            <a:srgbClr val="1F74AD"/>
          </a:effectRef>
          <a:fontRef idx="minor">
            <a:srgbClr val="000000"/>
          </a:fontRef>
        </p:style>
      </p:cxnSp>
      <p:cxnSp>
        <p:nvCxnSpPr>
          <p:cNvPr id="27" name="直接连接符 26"/>
          <p:cNvCxnSpPr/>
          <p:nvPr>
            <p:custDataLst>
              <p:tags r:id="rId8"/>
            </p:custDataLst>
          </p:nvPr>
        </p:nvCxnSpPr>
        <p:spPr>
          <a:xfrm>
            <a:off x="3965768" y="4728357"/>
            <a:ext cx="0" cy="344642"/>
          </a:xfrm>
          <a:prstGeom prst="line">
            <a:avLst/>
          </a:prstGeom>
          <a:ln w="38100">
            <a:solidFill>
              <a:srgbClr val="69A35B"/>
            </a:solidFill>
            <a:prstDash val="sysDash"/>
          </a:ln>
        </p:spPr>
        <p:style>
          <a:lnRef idx="1">
            <a:srgbClr val="1F74AD"/>
          </a:lnRef>
          <a:fillRef idx="0">
            <a:srgbClr val="1F74AD"/>
          </a:fillRef>
          <a:effectRef idx="0">
            <a:srgbClr val="1F74AD"/>
          </a:effectRef>
          <a:fontRef idx="minor">
            <a:srgbClr val="000000"/>
          </a:fontRef>
        </p:style>
      </p:cxnSp>
      <p:cxnSp>
        <p:nvCxnSpPr>
          <p:cNvPr id="28" name="直接连接符 27"/>
          <p:cNvCxnSpPr/>
          <p:nvPr>
            <p:custDataLst>
              <p:tags r:id="rId9"/>
            </p:custDataLst>
          </p:nvPr>
        </p:nvCxnSpPr>
        <p:spPr>
          <a:xfrm>
            <a:off x="8293979" y="4385372"/>
            <a:ext cx="0" cy="344642"/>
          </a:xfrm>
          <a:prstGeom prst="line">
            <a:avLst/>
          </a:prstGeom>
          <a:ln w="38100">
            <a:solidFill>
              <a:srgbClr val="1AA3AA"/>
            </a:solidFill>
            <a:prstDash val="sysDash"/>
          </a:ln>
        </p:spPr>
        <p:style>
          <a:lnRef idx="1">
            <a:srgbClr val="1F74AD"/>
          </a:lnRef>
          <a:fillRef idx="0">
            <a:srgbClr val="1F74AD"/>
          </a:fillRef>
          <a:effectRef idx="0">
            <a:srgbClr val="1F74AD"/>
          </a:effectRef>
          <a:fontRef idx="minor">
            <a:srgbClr val="000000"/>
          </a:fontRef>
        </p:style>
      </p:cxnSp>
      <p:cxnSp>
        <p:nvCxnSpPr>
          <p:cNvPr id="3" name="直接连接符 2"/>
          <p:cNvCxnSpPr/>
          <p:nvPr>
            <p:custDataLst>
              <p:tags r:id="rId10"/>
            </p:custDataLst>
          </p:nvPr>
        </p:nvCxnSpPr>
        <p:spPr>
          <a:xfrm>
            <a:off x="8888142" y="3696088"/>
            <a:ext cx="0" cy="344642"/>
          </a:xfrm>
          <a:prstGeom prst="line">
            <a:avLst/>
          </a:prstGeom>
          <a:ln w="38100">
            <a:solidFill>
              <a:srgbClr val="1F74AD"/>
            </a:solidFill>
            <a:prstDash val="sysDash"/>
          </a:ln>
        </p:spPr>
        <p:style>
          <a:lnRef idx="1">
            <a:srgbClr val="1F74AD"/>
          </a:lnRef>
          <a:fillRef idx="0">
            <a:srgbClr val="1F74AD"/>
          </a:fillRef>
          <a:effectRef idx="0">
            <a:srgbClr val="1F74AD"/>
          </a:effectRef>
          <a:fontRef idx="minor">
            <a:srgbClr val="000000"/>
          </a:fontRef>
        </p:style>
      </p:cxnSp>
      <p:sp>
        <p:nvSpPr>
          <p:cNvPr id="4" name="椭圆 3"/>
          <p:cNvSpPr/>
          <p:nvPr>
            <p:custDataLst>
              <p:tags r:id="rId11"/>
            </p:custDataLst>
          </p:nvPr>
        </p:nvSpPr>
        <p:spPr>
          <a:xfrm>
            <a:off x="3116060" y="4374455"/>
            <a:ext cx="511087" cy="511087"/>
          </a:xfrm>
          <a:prstGeom prst="ellipse">
            <a:avLst/>
          </a:prstGeom>
          <a:solidFill>
            <a:sysClr val="window" lastClr="FFFFFF"/>
          </a:solidFill>
          <a:ln>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a:sym typeface="Arial" panose="020B0604020202020204" pitchFamily="34" charset="0"/>
            </a:endParaRPr>
          </a:p>
        </p:txBody>
      </p:sp>
      <p:sp>
        <p:nvSpPr>
          <p:cNvPr id="6" name="椭圆 5"/>
          <p:cNvSpPr/>
          <p:nvPr>
            <p:custDataLst>
              <p:tags r:id="rId12"/>
            </p:custDataLst>
          </p:nvPr>
        </p:nvSpPr>
        <p:spPr>
          <a:xfrm>
            <a:off x="3710225" y="5007312"/>
            <a:ext cx="511087" cy="511087"/>
          </a:xfrm>
          <a:prstGeom prst="ellipse">
            <a:avLst/>
          </a:prstGeom>
          <a:solidFill>
            <a:sysClr val="window" lastClr="FFFFFF"/>
          </a:solidFill>
          <a:ln>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dirty="0">
              <a:sym typeface="Arial" panose="020B0604020202020204" pitchFamily="34" charset="0"/>
            </a:endParaRPr>
          </a:p>
        </p:txBody>
      </p:sp>
      <p:sp>
        <p:nvSpPr>
          <p:cNvPr id="38" name="椭圆 37"/>
          <p:cNvSpPr/>
          <p:nvPr>
            <p:custDataLst>
              <p:tags r:id="rId13"/>
            </p:custDataLst>
          </p:nvPr>
        </p:nvSpPr>
        <p:spPr>
          <a:xfrm>
            <a:off x="8038437" y="4684880"/>
            <a:ext cx="511087" cy="511087"/>
          </a:xfrm>
          <a:prstGeom prst="ellipse">
            <a:avLst/>
          </a:prstGeom>
          <a:solidFill>
            <a:sysClr val="window" lastClr="FFFFFF"/>
          </a:solidFill>
          <a:ln>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a:sym typeface="Arial" panose="020B0604020202020204" pitchFamily="34" charset="0"/>
            </a:endParaRPr>
          </a:p>
        </p:txBody>
      </p:sp>
      <p:sp>
        <p:nvSpPr>
          <p:cNvPr id="39" name="椭圆 38"/>
          <p:cNvSpPr/>
          <p:nvPr>
            <p:custDataLst>
              <p:tags r:id="rId14"/>
            </p:custDataLst>
          </p:nvPr>
        </p:nvSpPr>
        <p:spPr>
          <a:xfrm>
            <a:off x="8632599" y="3991132"/>
            <a:ext cx="511087" cy="511087"/>
          </a:xfrm>
          <a:prstGeom prst="ellipse">
            <a:avLst/>
          </a:prstGeom>
          <a:solidFill>
            <a:sysClr val="window" lastClr="FFFFFF"/>
          </a:solidFill>
          <a:ln>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a:sym typeface="Arial" panose="020B0604020202020204" pitchFamily="34" charset="0"/>
            </a:endParaRPr>
          </a:p>
        </p:txBody>
      </p:sp>
      <p:sp>
        <p:nvSpPr>
          <p:cNvPr id="41" name="KSO_Shape"/>
          <p:cNvSpPr/>
          <p:nvPr>
            <p:custDataLst>
              <p:tags r:id="rId15"/>
            </p:custDataLst>
          </p:nvPr>
        </p:nvSpPr>
        <p:spPr bwMode="auto">
          <a:xfrm>
            <a:off x="3211754" y="4477761"/>
            <a:ext cx="319698" cy="304475"/>
          </a:xfrm>
          <a:custGeom>
            <a:avLst/>
            <a:gdLst>
              <a:gd name="T0" fmla="*/ 1657163 w 8032"/>
              <a:gd name="T1" fmla="*/ 1166044 h 7642"/>
              <a:gd name="T2" fmla="*/ 1800397 w 8032"/>
              <a:gd name="T3" fmla="*/ 1166044 h 7642"/>
              <a:gd name="T4" fmla="*/ 1800397 w 8032"/>
              <a:gd name="T5" fmla="*/ 1498463 h 7642"/>
              <a:gd name="T6" fmla="*/ 1657163 w 8032"/>
              <a:gd name="T7" fmla="*/ 1498463 h 7642"/>
              <a:gd name="T8" fmla="*/ 1657163 w 8032"/>
              <a:gd name="T9" fmla="*/ 1712977 h 7642"/>
              <a:gd name="T10" fmla="*/ 0 w 8032"/>
              <a:gd name="T11" fmla="*/ 1712977 h 7642"/>
              <a:gd name="T12" fmla="*/ 0 w 8032"/>
              <a:gd name="T13" fmla="*/ 1020793 h 7642"/>
              <a:gd name="T14" fmla="*/ 286692 w 8032"/>
              <a:gd name="T15" fmla="*/ 1020793 h 7642"/>
              <a:gd name="T16" fmla="*/ 286692 w 8032"/>
              <a:gd name="T17" fmla="*/ 0 h 7642"/>
              <a:gd name="T18" fmla="*/ 1004430 w 8032"/>
              <a:gd name="T19" fmla="*/ 0 h 7642"/>
              <a:gd name="T20" fmla="*/ 1372713 w 8032"/>
              <a:gd name="T21" fmla="*/ 356627 h 7642"/>
              <a:gd name="T22" fmla="*/ 1372713 w 8032"/>
              <a:gd name="T23" fmla="*/ 1020793 h 7642"/>
              <a:gd name="T24" fmla="*/ 1657163 w 8032"/>
              <a:gd name="T25" fmla="*/ 1020793 h 7642"/>
              <a:gd name="T26" fmla="*/ 1657163 w 8032"/>
              <a:gd name="T27" fmla="*/ 1166044 h 7642"/>
              <a:gd name="T28" fmla="*/ 1583641 w 8032"/>
              <a:gd name="T29" fmla="*/ 1660525 h 7642"/>
              <a:gd name="T30" fmla="*/ 1583641 w 8032"/>
              <a:gd name="T31" fmla="*/ 1076383 h 7642"/>
              <a:gd name="T32" fmla="*/ 1377420 w 8032"/>
              <a:gd name="T33" fmla="*/ 1076383 h 7642"/>
              <a:gd name="T34" fmla="*/ 1377420 w 8032"/>
              <a:gd name="T35" fmla="*/ 1293363 h 7642"/>
              <a:gd name="T36" fmla="*/ 276157 w 8032"/>
              <a:gd name="T37" fmla="*/ 1293363 h 7642"/>
              <a:gd name="T38" fmla="*/ 276157 w 8032"/>
              <a:gd name="T39" fmla="*/ 1076383 h 7642"/>
              <a:gd name="T40" fmla="*/ 69936 w 8032"/>
              <a:gd name="T41" fmla="*/ 1076383 h 7642"/>
              <a:gd name="T42" fmla="*/ 69936 w 8032"/>
              <a:gd name="T43" fmla="*/ 1660525 h 7642"/>
              <a:gd name="T44" fmla="*/ 1583641 w 8032"/>
              <a:gd name="T45" fmla="*/ 1660525 h 7642"/>
              <a:gd name="T46" fmla="*/ 360438 w 8032"/>
              <a:gd name="T47" fmla="*/ 55590 h 7642"/>
              <a:gd name="T48" fmla="*/ 360438 w 8032"/>
              <a:gd name="T49" fmla="*/ 1227013 h 7642"/>
              <a:gd name="T50" fmla="*/ 1296949 w 8032"/>
              <a:gd name="T51" fmla="*/ 1227013 h 7642"/>
              <a:gd name="T52" fmla="*/ 1296949 w 8032"/>
              <a:gd name="T53" fmla="*/ 416028 h 7642"/>
              <a:gd name="T54" fmla="*/ 933373 w 8032"/>
              <a:gd name="T55" fmla="*/ 416028 h 7642"/>
              <a:gd name="T56" fmla="*/ 933373 w 8032"/>
              <a:gd name="T57" fmla="*/ 55590 h 7642"/>
              <a:gd name="T58" fmla="*/ 360438 w 8032"/>
              <a:gd name="T59" fmla="*/ 55590 h 7642"/>
              <a:gd name="T60" fmla="*/ 1013844 w 8032"/>
              <a:gd name="T61" fmla="*/ 90558 h 7642"/>
              <a:gd name="T62" fmla="*/ 1013844 w 8032"/>
              <a:gd name="T63" fmla="*/ 356627 h 7642"/>
              <a:gd name="T64" fmla="*/ 1278345 w 8032"/>
              <a:gd name="T65" fmla="*/ 356627 h 7642"/>
              <a:gd name="T66" fmla="*/ 1013844 w 8032"/>
              <a:gd name="T67" fmla="*/ 90558 h 7642"/>
              <a:gd name="T68" fmla="*/ 1727099 w 8032"/>
              <a:gd name="T69" fmla="*/ 1444218 h 7642"/>
              <a:gd name="T70" fmla="*/ 1727099 w 8032"/>
              <a:gd name="T71" fmla="*/ 1218047 h 7642"/>
              <a:gd name="T72" fmla="*/ 1667923 w 8032"/>
              <a:gd name="T73" fmla="*/ 1218047 h 7642"/>
              <a:gd name="T74" fmla="*/ 1667923 w 8032"/>
              <a:gd name="T75" fmla="*/ 1444218 h 7642"/>
              <a:gd name="T76" fmla="*/ 1727099 w 8032"/>
              <a:gd name="T77" fmla="*/ 1444218 h 764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032" h="7642">
                <a:moveTo>
                  <a:pt x="7393" y="5202"/>
                </a:moveTo>
                <a:lnTo>
                  <a:pt x="8032" y="5202"/>
                </a:lnTo>
                <a:lnTo>
                  <a:pt x="8032" y="6685"/>
                </a:lnTo>
                <a:lnTo>
                  <a:pt x="7393" y="6685"/>
                </a:lnTo>
                <a:lnTo>
                  <a:pt x="7393" y="7642"/>
                </a:lnTo>
                <a:lnTo>
                  <a:pt x="0" y="7642"/>
                </a:lnTo>
                <a:lnTo>
                  <a:pt x="0" y="4554"/>
                </a:lnTo>
                <a:lnTo>
                  <a:pt x="1279" y="4554"/>
                </a:lnTo>
                <a:lnTo>
                  <a:pt x="1279" y="0"/>
                </a:lnTo>
                <a:lnTo>
                  <a:pt x="4481" y="0"/>
                </a:lnTo>
                <a:lnTo>
                  <a:pt x="6124" y="1591"/>
                </a:lnTo>
                <a:lnTo>
                  <a:pt x="6124" y="4554"/>
                </a:lnTo>
                <a:lnTo>
                  <a:pt x="7393" y="4554"/>
                </a:lnTo>
                <a:lnTo>
                  <a:pt x="7393" y="5202"/>
                </a:lnTo>
                <a:close/>
                <a:moveTo>
                  <a:pt x="7065" y="7408"/>
                </a:moveTo>
                <a:lnTo>
                  <a:pt x="7065" y="4802"/>
                </a:lnTo>
                <a:lnTo>
                  <a:pt x="6145" y="4802"/>
                </a:lnTo>
                <a:lnTo>
                  <a:pt x="6145" y="5770"/>
                </a:lnTo>
                <a:lnTo>
                  <a:pt x="1232" y="5770"/>
                </a:lnTo>
                <a:lnTo>
                  <a:pt x="1232" y="4802"/>
                </a:lnTo>
                <a:lnTo>
                  <a:pt x="312" y="4802"/>
                </a:lnTo>
                <a:lnTo>
                  <a:pt x="312" y="7408"/>
                </a:lnTo>
                <a:lnTo>
                  <a:pt x="7065" y="7408"/>
                </a:lnTo>
                <a:close/>
                <a:moveTo>
                  <a:pt x="1608" y="248"/>
                </a:moveTo>
                <a:lnTo>
                  <a:pt x="1608" y="5474"/>
                </a:lnTo>
                <a:lnTo>
                  <a:pt x="5786" y="5474"/>
                </a:lnTo>
                <a:lnTo>
                  <a:pt x="5786" y="1856"/>
                </a:lnTo>
                <a:lnTo>
                  <a:pt x="4164" y="1856"/>
                </a:lnTo>
                <a:lnTo>
                  <a:pt x="4164" y="248"/>
                </a:lnTo>
                <a:lnTo>
                  <a:pt x="1608" y="248"/>
                </a:lnTo>
                <a:close/>
                <a:moveTo>
                  <a:pt x="4523" y="404"/>
                </a:moveTo>
                <a:lnTo>
                  <a:pt x="4523" y="1591"/>
                </a:lnTo>
                <a:lnTo>
                  <a:pt x="5703" y="1591"/>
                </a:lnTo>
                <a:lnTo>
                  <a:pt x="4523" y="404"/>
                </a:lnTo>
                <a:close/>
                <a:moveTo>
                  <a:pt x="7705" y="6443"/>
                </a:moveTo>
                <a:lnTo>
                  <a:pt x="7705" y="5434"/>
                </a:lnTo>
                <a:lnTo>
                  <a:pt x="7441" y="5434"/>
                </a:lnTo>
                <a:lnTo>
                  <a:pt x="7441" y="6443"/>
                </a:lnTo>
                <a:lnTo>
                  <a:pt x="7705" y="6443"/>
                </a:lnTo>
                <a:close/>
              </a:path>
            </a:pathLst>
          </a:custGeom>
          <a:solidFill>
            <a:srgbClr val="3498DB"/>
          </a:solidFill>
          <a:ln>
            <a:noFill/>
          </a:ln>
        </p:spPr>
        <p:txBody>
          <a:bodyPr anchor="ctr" anchorCtr="1">
            <a:normAutofit fontScale="87500" lnSpcReduction="20000"/>
          </a:bodyPr>
          <a:lstStyle/>
          <a:p>
            <a:endParaRPr lang="zh-CN" altLang="en-US" b="1">
              <a:sym typeface="Arial" panose="020B0604020202020204" pitchFamily="34" charset="0"/>
            </a:endParaRPr>
          </a:p>
        </p:txBody>
      </p:sp>
      <p:sp>
        <p:nvSpPr>
          <p:cNvPr id="43" name="KSO_Shape"/>
          <p:cNvSpPr/>
          <p:nvPr>
            <p:custDataLst>
              <p:tags r:id="rId16"/>
            </p:custDataLst>
          </p:nvPr>
        </p:nvSpPr>
        <p:spPr bwMode="auto">
          <a:xfrm>
            <a:off x="8147251" y="4799656"/>
            <a:ext cx="293456" cy="326668"/>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rgbClr val="1AA3AA"/>
          </a:solidFill>
          <a:ln>
            <a:noFill/>
          </a:ln>
        </p:spPr>
        <p:txBody>
          <a:bodyPr bIns="900000" anchor="ctr">
            <a:normAutofit fontScale="25000" lnSpcReduction="20000"/>
            <a:scene3d>
              <a:camera prst="orthographicFront"/>
              <a:lightRig rig="threePt" dir="t"/>
            </a:scene3d>
            <a:sp3d>
              <a:contourClr>
                <a:srgbClr val="FFFFFF"/>
              </a:contourClr>
            </a:sp3d>
          </a:bodyPr>
          <a:lstStyle/>
          <a:p>
            <a:pPr algn="ctr">
              <a:defRPr/>
            </a:pPr>
            <a:endParaRPr lang="zh-CN" altLang="en-US" b="1" dirty="0">
              <a:solidFill>
                <a:srgbClr val="FFFFFF"/>
              </a:solidFill>
              <a:sym typeface="Arial" panose="020B0604020202020204" pitchFamily="34" charset="0"/>
            </a:endParaRPr>
          </a:p>
        </p:txBody>
      </p:sp>
      <p:sp>
        <p:nvSpPr>
          <p:cNvPr id="44" name="KSO_Shape"/>
          <p:cNvSpPr/>
          <p:nvPr>
            <p:custDataLst>
              <p:tags r:id="rId17"/>
            </p:custDataLst>
          </p:nvPr>
        </p:nvSpPr>
        <p:spPr>
          <a:xfrm>
            <a:off x="3821150" y="5179403"/>
            <a:ext cx="289235" cy="196680"/>
          </a:xfrm>
          <a:custGeom>
            <a:avLst/>
            <a:gdLst/>
            <a:ahLst/>
            <a:cxnLst/>
            <a:rect l="l" t="t" r="r" b="b"/>
            <a:pathLst>
              <a:path w="3456384" h="2625869">
                <a:moveTo>
                  <a:pt x="1341655" y="1419506"/>
                </a:moveTo>
                <a:lnTo>
                  <a:pt x="196553" y="2529194"/>
                </a:lnTo>
                <a:lnTo>
                  <a:pt x="3257656" y="2529194"/>
                </a:lnTo>
                <a:lnTo>
                  <a:pt x="2112554" y="1419506"/>
                </a:lnTo>
                <a:lnTo>
                  <a:pt x="1727105" y="1793035"/>
                </a:lnTo>
                <a:close/>
                <a:moveTo>
                  <a:pt x="97273" y="213610"/>
                </a:moveTo>
                <a:lnTo>
                  <a:pt x="97273" y="2486204"/>
                </a:lnTo>
                <a:lnTo>
                  <a:pt x="1269834" y="1349907"/>
                </a:lnTo>
                <a:close/>
                <a:moveTo>
                  <a:pt x="3359112" y="211502"/>
                </a:moveTo>
                <a:lnTo>
                  <a:pt x="2184375" y="1349907"/>
                </a:lnTo>
                <a:lnTo>
                  <a:pt x="3359112" y="2488312"/>
                </a:lnTo>
                <a:close/>
                <a:moveTo>
                  <a:pt x="120249" y="96675"/>
                </a:moveTo>
                <a:lnTo>
                  <a:pt x="1727105" y="1653835"/>
                </a:lnTo>
                <a:lnTo>
                  <a:pt x="3333960" y="96675"/>
                </a:lnTo>
                <a:close/>
                <a:moveTo>
                  <a:pt x="0" y="0"/>
                </a:moveTo>
                <a:lnTo>
                  <a:pt x="3456384" y="0"/>
                </a:lnTo>
                <a:lnTo>
                  <a:pt x="3456384" y="2625869"/>
                </a:lnTo>
                <a:lnTo>
                  <a:pt x="0" y="262586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40000" lnSpcReduction="20000"/>
          </a:bodyPr>
          <a:lstStyle/>
          <a:p>
            <a:pPr algn="ctr" eaLnBrk="1" hangingPunct="1">
              <a:spcBef>
                <a:spcPts val="0"/>
              </a:spcBef>
              <a:spcAft>
                <a:spcPts val="0"/>
              </a:spcAft>
              <a:defRPr/>
            </a:pPr>
            <a:endParaRPr lang="en-US" b="1" dirty="0">
              <a:solidFill>
                <a:srgbClr val="FFFFFF"/>
              </a:solidFill>
              <a:sym typeface="Arial" panose="020B0604020202020204" pitchFamily="34" charset="0"/>
            </a:endParaRPr>
          </a:p>
        </p:txBody>
      </p:sp>
      <p:sp>
        <p:nvSpPr>
          <p:cNvPr id="45" name="KSO_Shape"/>
          <p:cNvSpPr/>
          <p:nvPr>
            <p:custDataLst>
              <p:tags r:id="rId18"/>
            </p:custDataLst>
          </p:nvPr>
        </p:nvSpPr>
        <p:spPr bwMode="auto">
          <a:xfrm>
            <a:off x="8734712" y="4085890"/>
            <a:ext cx="334124" cy="334682"/>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rgbClr val="1F74AD"/>
          </a:solidFill>
          <a:ln>
            <a:noFill/>
          </a:ln>
        </p:spPr>
        <p:txBody>
          <a:bodyPr anchor="ctr">
            <a:normAutofit fontScale="92500" lnSpcReduction="10000"/>
            <a:scene3d>
              <a:camera prst="orthographicFront"/>
              <a:lightRig rig="threePt" dir="t"/>
            </a:scene3d>
            <a:sp3d>
              <a:contourClr>
                <a:srgbClr val="FFFFFF"/>
              </a:contourClr>
            </a:sp3d>
          </a:bodyPr>
          <a:lstStyle/>
          <a:p>
            <a:pPr algn="ctr">
              <a:defRPr/>
            </a:pPr>
            <a:endParaRPr lang="zh-CN" altLang="en-US" b="1" dirty="0">
              <a:solidFill>
                <a:srgbClr val="FFFFFF"/>
              </a:solidFill>
              <a:sym typeface="Arial" panose="020B0604020202020204" pitchFamily="34" charset="0"/>
            </a:endParaRPr>
          </a:p>
        </p:txBody>
      </p:sp>
      <p:cxnSp>
        <p:nvCxnSpPr>
          <p:cNvPr id="7" name="直接连接符 6"/>
          <p:cNvCxnSpPr/>
          <p:nvPr>
            <p:custDataLst>
              <p:tags r:id="rId19"/>
            </p:custDataLst>
          </p:nvPr>
        </p:nvCxnSpPr>
        <p:spPr>
          <a:xfrm>
            <a:off x="6129874" y="3430662"/>
            <a:ext cx="0" cy="2508437"/>
          </a:xfrm>
          <a:prstGeom prst="line">
            <a:avLst/>
          </a:prstGeom>
          <a:ln w="38100">
            <a:solidFill>
              <a:srgbClr val="1F74AD"/>
            </a:solidFill>
            <a:prstDash val="sysDash"/>
          </a:ln>
        </p:spPr>
        <p:style>
          <a:lnRef idx="1">
            <a:srgbClr val="1F74AD"/>
          </a:lnRef>
          <a:fillRef idx="0">
            <a:srgbClr val="1F74AD"/>
          </a:fillRef>
          <a:effectRef idx="0">
            <a:srgbClr val="1F74AD"/>
          </a:effectRef>
          <a:fontRef idx="minor">
            <a:srgbClr val="000000"/>
          </a:fontRef>
        </p:style>
      </p:cxnSp>
      <p:sp>
        <p:nvSpPr>
          <p:cNvPr id="46" name="文本框 45"/>
          <p:cNvSpPr txBox="1"/>
          <p:nvPr>
            <p:custDataLst>
              <p:tags r:id="rId20"/>
            </p:custDataLst>
          </p:nvPr>
        </p:nvSpPr>
        <p:spPr>
          <a:xfrm>
            <a:off x="9170948" y="3529314"/>
            <a:ext cx="2656147" cy="511087"/>
          </a:xfrm>
          <a:prstGeom prst="rect">
            <a:avLst/>
          </a:prstGeom>
          <a:noFill/>
        </p:spPr>
        <p:txBody>
          <a:bodyPr wrap="square" lIns="91440" tIns="45720" rIns="91440" bIns="45720" rtlCol="0" anchor="ctr">
            <a:normAutofit/>
          </a:bodyPr>
          <a:lstStyle/>
          <a:p>
            <a:pPr>
              <a:lnSpc>
                <a:spcPct val="120000"/>
              </a:lnSpc>
            </a:pPr>
            <a:r>
              <a:rPr lang="zh-CN" altLang="en-US" b="1" dirty="0">
                <a:solidFill>
                  <a:srgbClr val="09532A"/>
                </a:solidFill>
                <a:ea typeface="楷体_GB2312" pitchFamily="49" charset="-122"/>
                <a:sym typeface="+mn-ea"/>
              </a:rPr>
              <a:t>从法律角度来看</a:t>
            </a:r>
          </a:p>
        </p:txBody>
      </p:sp>
      <p:sp>
        <p:nvSpPr>
          <p:cNvPr id="49" name="文本框 48"/>
          <p:cNvSpPr txBox="1"/>
          <p:nvPr>
            <p:custDataLst>
              <p:tags r:id="rId21"/>
            </p:custDataLst>
          </p:nvPr>
        </p:nvSpPr>
        <p:spPr>
          <a:xfrm>
            <a:off x="8559212" y="4793634"/>
            <a:ext cx="2656147" cy="511087"/>
          </a:xfrm>
          <a:prstGeom prst="rect">
            <a:avLst/>
          </a:prstGeom>
          <a:noFill/>
        </p:spPr>
        <p:txBody>
          <a:bodyPr wrap="square" lIns="91440" tIns="45720" rIns="91440" bIns="45720" rtlCol="0" anchor="ctr">
            <a:normAutofit/>
          </a:bodyPr>
          <a:lstStyle/>
          <a:p>
            <a:pPr>
              <a:lnSpc>
                <a:spcPct val="120000"/>
              </a:lnSpc>
            </a:pPr>
            <a:r>
              <a:rPr lang="zh-CN" altLang="en-US" b="1" dirty="0">
                <a:solidFill>
                  <a:srgbClr val="09532A"/>
                </a:solidFill>
                <a:latin typeface="Arial" panose="020B0604020202020204" pitchFamily="34" charset="0"/>
                <a:ea typeface="楷体_GB2312" pitchFamily="49" charset="-122"/>
                <a:sym typeface="+mn-ea"/>
              </a:rPr>
              <a:t>从社会角度来看</a:t>
            </a:r>
          </a:p>
        </p:txBody>
      </p:sp>
      <p:sp>
        <p:nvSpPr>
          <p:cNvPr id="50" name="文本框 49"/>
          <p:cNvSpPr txBox="1"/>
          <p:nvPr>
            <p:custDataLst>
              <p:tags r:id="rId22"/>
            </p:custDataLst>
          </p:nvPr>
        </p:nvSpPr>
        <p:spPr>
          <a:xfrm>
            <a:off x="297994" y="4289043"/>
            <a:ext cx="2656147" cy="511087"/>
          </a:xfrm>
          <a:prstGeom prst="rect">
            <a:avLst/>
          </a:prstGeom>
          <a:noFill/>
        </p:spPr>
        <p:txBody>
          <a:bodyPr wrap="square" lIns="91440" tIns="45720" rIns="91440" bIns="45720" rtlCol="0" anchor="ctr">
            <a:normAutofit/>
          </a:bodyPr>
          <a:lstStyle/>
          <a:p>
            <a:pPr algn="r">
              <a:lnSpc>
                <a:spcPct val="120000"/>
              </a:lnSpc>
            </a:pPr>
            <a:r>
              <a:rPr lang="zh-CN" altLang="en-US" b="1" dirty="0">
                <a:solidFill>
                  <a:srgbClr val="09532A"/>
                </a:solidFill>
                <a:ea typeface="楷体_GB2312" pitchFamily="49" charset="-122"/>
                <a:sym typeface="+mn-ea"/>
              </a:rPr>
              <a:t> 从经济角度来看</a:t>
            </a:r>
          </a:p>
        </p:txBody>
      </p:sp>
      <p:sp>
        <p:nvSpPr>
          <p:cNvPr id="51" name="文本框 50"/>
          <p:cNvSpPr txBox="1"/>
          <p:nvPr>
            <p:custDataLst>
              <p:tags r:id="rId23"/>
            </p:custDataLst>
          </p:nvPr>
        </p:nvSpPr>
        <p:spPr>
          <a:xfrm>
            <a:off x="970097" y="5211498"/>
            <a:ext cx="2656147" cy="511087"/>
          </a:xfrm>
          <a:prstGeom prst="rect">
            <a:avLst/>
          </a:prstGeom>
          <a:noFill/>
        </p:spPr>
        <p:txBody>
          <a:bodyPr wrap="square" lIns="91440" tIns="45720" rIns="91440" bIns="45720" rtlCol="0" anchor="ctr">
            <a:normAutofit/>
          </a:bodyPr>
          <a:lstStyle/>
          <a:p>
            <a:pPr>
              <a:lnSpc>
                <a:spcPct val="120000"/>
              </a:lnSpc>
            </a:pPr>
            <a:r>
              <a:rPr lang="zh-CN" altLang="en-US" b="1" dirty="0">
                <a:solidFill>
                  <a:srgbClr val="09532A"/>
                </a:solidFill>
                <a:latin typeface="Arial" panose="020B0604020202020204" pitchFamily="34" charset="0"/>
                <a:ea typeface="楷体_GB2312" pitchFamily="49" charset="-122"/>
                <a:sym typeface="+mn-ea"/>
              </a:rPr>
              <a:t>从风险管理角度来看</a:t>
            </a:r>
          </a:p>
        </p:txBody>
      </p:sp>
      <p:sp>
        <p:nvSpPr>
          <p:cNvPr id="30" name="文本框 29"/>
          <p:cNvSpPr txBox="1"/>
          <p:nvPr>
            <p:custDataLst>
              <p:tags r:id="rId24"/>
            </p:custDataLst>
          </p:nvPr>
        </p:nvSpPr>
        <p:spPr>
          <a:xfrm>
            <a:off x="4413885" y="5864860"/>
            <a:ext cx="3160395" cy="763270"/>
          </a:xfrm>
          <a:prstGeom prst="rect">
            <a:avLst/>
          </a:prstGeom>
          <a:noFill/>
        </p:spPr>
        <p:txBody>
          <a:bodyPr wrap="square" rtlCol="0">
            <a:normAutofit fontScale="95000"/>
          </a:bodyPr>
          <a:lstStyle/>
          <a:p>
            <a:pPr algn="r">
              <a:lnSpc>
                <a:spcPct val="120000"/>
              </a:lnSpc>
            </a:pPr>
            <a:r>
              <a:rPr lang="zh-CN" altLang="en-US" sz="4000" b="1" spc="150" dirty="0">
                <a:solidFill>
                  <a:srgbClr val="359EFF"/>
                </a:solidFill>
                <a:latin typeface="Arial" panose="020B0604020202020204" pitchFamily="34" charset="0"/>
                <a:ea typeface="微软雅黑" panose="020B0503020204020204" charset="-122"/>
                <a:cs typeface="Arial" panose="020B0604020202020204" pitchFamily="34" charset="0"/>
                <a:sym typeface="+mn-ea"/>
              </a:rPr>
              <a:t>保险的含义</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一、保险的概念</a:t>
            </a:r>
            <a:endParaRPr lang="zh-CN" altLang="en-US" sz="4800" dirty="0">
              <a:solidFill>
                <a:schemeClr val="tx1">
                  <a:lumMod val="85000"/>
                  <a:lumOff val="15000"/>
                </a:schemeClr>
              </a:solidFill>
            </a:endParaRPr>
          </a:p>
        </p:txBody>
      </p:sp>
      <p:sp>
        <p:nvSpPr>
          <p:cNvPr id="16386" name="Text Box 5"/>
          <p:cNvSpPr txBox="1"/>
          <p:nvPr/>
        </p:nvSpPr>
        <p:spPr>
          <a:xfrm>
            <a:off x="1524000" y="1214439"/>
            <a:ext cx="5175251" cy="1322070"/>
          </a:xfrm>
          <a:prstGeom prst="rect">
            <a:avLst/>
          </a:prstGeom>
          <a:noFill/>
          <a:ln w="9525">
            <a:noFill/>
          </a:ln>
        </p:spPr>
        <p:txBody>
          <a:bodyPr anchor="t">
            <a:spAutoFit/>
          </a:bodyPr>
          <a:lstStyle/>
          <a:p>
            <a:pPr>
              <a:spcBef>
                <a:spcPct val="50000"/>
              </a:spcBef>
            </a:pPr>
            <a:r>
              <a:rPr lang="zh-CN" altLang="en-US" sz="3200" dirty="0">
                <a:solidFill>
                  <a:srgbClr val="000000"/>
                </a:solidFill>
                <a:latin typeface="黑体" panose="02010609060101010101" charset="-122"/>
                <a:ea typeface="黑体" panose="02010609060101010101" charset="-122"/>
              </a:rPr>
              <a:t>  保险的特征</a:t>
            </a:r>
            <a:endParaRPr lang="en-US" altLang="zh-CN" sz="2800" b="1">
              <a:solidFill>
                <a:srgbClr val="000000"/>
              </a:solidFill>
              <a:latin typeface="黑体" panose="02010609060101010101" charset="-122"/>
              <a:ea typeface="黑体" panose="02010609060101010101" charset="-122"/>
            </a:endParaRPr>
          </a:p>
          <a:p>
            <a:pPr>
              <a:spcBef>
                <a:spcPct val="50000"/>
              </a:spcBef>
            </a:pPr>
            <a:r>
              <a:rPr lang="zh-CN" altLang="en-US" sz="3200" dirty="0">
                <a:solidFill>
                  <a:srgbClr val="000000"/>
                </a:solidFill>
                <a:latin typeface="Arial" panose="020B0604020202020204" pitchFamily="34" charset="0"/>
                <a:ea typeface="宋体" panose="02010600030101010101" pitchFamily="2" charset="-122"/>
              </a:rPr>
              <a:t> </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Freeform 5"/>
          <p:cNvSpPr/>
          <p:nvPr>
            <p:custDataLst>
              <p:tags r:id="rId2"/>
            </p:custDataLst>
          </p:nvPr>
        </p:nvSpPr>
        <p:spPr bwMode="auto">
          <a:xfrm>
            <a:off x="4436323" y="2653561"/>
            <a:ext cx="2789469" cy="3242547"/>
          </a:xfrm>
          <a:custGeom>
            <a:avLst/>
            <a:gdLst>
              <a:gd name="T0" fmla="*/ 2880 w 5977"/>
              <a:gd name="T1" fmla="*/ 366 h 6949"/>
              <a:gd name="T2" fmla="*/ 2537 w 5977"/>
              <a:gd name="T3" fmla="*/ 1873 h 6949"/>
              <a:gd name="T4" fmla="*/ 1824 w 5977"/>
              <a:gd name="T5" fmla="*/ 603 h 6949"/>
              <a:gd name="T6" fmla="*/ 1753 w 5977"/>
              <a:gd name="T7" fmla="*/ 670 h 6949"/>
              <a:gd name="T8" fmla="*/ 2538 w 5977"/>
              <a:gd name="T9" fmla="*/ 2541 h 6949"/>
              <a:gd name="T10" fmla="*/ 2222 w 5977"/>
              <a:gd name="T11" fmla="*/ 2790 h 6949"/>
              <a:gd name="T12" fmla="*/ 535 w 5977"/>
              <a:gd name="T13" fmla="*/ 1885 h 6949"/>
              <a:gd name="T14" fmla="*/ 376 w 5977"/>
              <a:gd name="T15" fmla="*/ 1956 h 6949"/>
              <a:gd name="T16" fmla="*/ 1565 w 5977"/>
              <a:gd name="T17" fmla="*/ 2480 h 6949"/>
              <a:gd name="T18" fmla="*/ 2389 w 5977"/>
              <a:gd name="T19" fmla="*/ 3537 h 6949"/>
              <a:gd name="T20" fmla="*/ 2135 w 5977"/>
              <a:gd name="T21" fmla="*/ 4240 h 6949"/>
              <a:gd name="T22" fmla="*/ 12 w 5977"/>
              <a:gd name="T23" fmla="*/ 3875 h 6949"/>
              <a:gd name="T24" fmla="*/ 0 w 5977"/>
              <a:gd name="T25" fmla="*/ 4054 h 6949"/>
              <a:gd name="T26" fmla="*/ 2184 w 5977"/>
              <a:gd name="T27" fmla="*/ 4580 h 6949"/>
              <a:gd name="T28" fmla="*/ 2243 w 5977"/>
              <a:gd name="T29" fmla="*/ 6033 h 6949"/>
              <a:gd name="T30" fmla="*/ 1565 w 5977"/>
              <a:gd name="T31" fmla="*/ 6635 h 6949"/>
              <a:gd name="T32" fmla="*/ 908 w 5977"/>
              <a:gd name="T33" fmla="*/ 6761 h 6949"/>
              <a:gd name="T34" fmla="*/ 3978 w 5977"/>
              <a:gd name="T35" fmla="*/ 6888 h 6949"/>
              <a:gd name="T36" fmla="*/ 4444 w 5977"/>
              <a:gd name="T37" fmla="*/ 6786 h 6949"/>
              <a:gd name="T38" fmla="*/ 3990 w 5977"/>
              <a:gd name="T39" fmla="*/ 6677 h 6949"/>
              <a:gd name="T40" fmla="*/ 3121 w 5977"/>
              <a:gd name="T41" fmla="*/ 6098 h 6949"/>
              <a:gd name="T42" fmla="*/ 3103 w 5977"/>
              <a:gd name="T43" fmla="*/ 4773 h 6949"/>
              <a:gd name="T44" fmla="*/ 4614 w 5977"/>
              <a:gd name="T45" fmla="*/ 4157 h 6949"/>
              <a:gd name="T46" fmla="*/ 5977 w 5977"/>
              <a:gd name="T47" fmla="*/ 4030 h 6949"/>
              <a:gd name="T48" fmla="*/ 5970 w 5977"/>
              <a:gd name="T49" fmla="*/ 3829 h 6949"/>
              <a:gd name="T50" fmla="*/ 5710 w 5977"/>
              <a:gd name="T51" fmla="*/ 3898 h 6949"/>
              <a:gd name="T52" fmla="*/ 3071 w 5977"/>
              <a:gd name="T53" fmla="*/ 4243 h 6949"/>
              <a:gd name="T54" fmla="*/ 3308 w 5977"/>
              <a:gd name="T55" fmla="*/ 2959 h 6949"/>
              <a:gd name="T56" fmla="*/ 5462 w 5977"/>
              <a:gd name="T57" fmla="*/ 2202 h 6949"/>
              <a:gd name="T58" fmla="*/ 5391 w 5977"/>
              <a:gd name="T59" fmla="*/ 2119 h 6949"/>
              <a:gd name="T60" fmla="*/ 3824 w 5977"/>
              <a:gd name="T61" fmla="*/ 2471 h 6949"/>
              <a:gd name="T62" fmla="*/ 2916 w 5977"/>
              <a:gd name="T63" fmla="*/ 2840 h 6949"/>
              <a:gd name="T64" fmla="*/ 3083 w 5977"/>
              <a:gd name="T65" fmla="*/ 2377 h 6949"/>
              <a:gd name="T66" fmla="*/ 4059 w 5977"/>
              <a:gd name="T67" fmla="*/ 1013 h 6949"/>
              <a:gd name="T68" fmla="*/ 3418 w 5977"/>
              <a:gd name="T69" fmla="*/ 1832 h 6949"/>
              <a:gd name="T70" fmla="*/ 2806 w 5977"/>
              <a:gd name="T71" fmla="*/ 2127 h 6949"/>
              <a:gd name="T72" fmla="*/ 2979 w 5977"/>
              <a:gd name="T73" fmla="*/ 540 h 6949"/>
              <a:gd name="T74" fmla="*/ 2932 w 5977"/>
              <a:gd name="T75" fmla="*/ 1 h 6949"/>
              <a:gd name="T76" fmla="*/ 2785 w 5977"/>
              <a:gd name="T77" fmla="*/ 0 h 6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rgbClr val="00CFB9"/>
          </a:solidFill>
          <a:ln w="0">
            <a:noFill/>
            <a:prstDash val="solid"/>
            <a:round/>
          </a:ln>
        </p:spPr>
        <p:txBody>
          <a:bodyPr wrap="square" anchor="ctr" anchorCtr="0">
            <a:noAutofit/>
          </a:bodyPr>
          <a:lstStyle/>
          <a:p>
            <a:pPr marL="0" marR="0" lvl="0" indent="0" defTabSz="914400" eaLnBrk="1" fontAlgn="auto" latinLnBrk="0" hangingPunct="1">
              <a:lnSpc>
                <a:spcPct val="120000"/>
              </a:lnSpc>
              <a:buClrTx/>
              <a:buSzTx/>
              <a:buFontTx/>
              <a:buNone/>
            </a:pPr>
            <a:endParaRPr kumimoji="0" lang="zh-TW" altLang="en-US"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橢圓 3"/>
          <p:cNvSpPr/>
          <p:nvPr>
            <p:custDataLst>
              <p:tags r:id="rId3"/>
            </p:custDataLst>
          </p:nvPr>
        </p:nvSpPr>
        <p:spPr>
          <a:xfrm>
            <a:off x="3943166" y="3046856"/>
            <a:ext cx="757384" cy="759073"/>
          </a:xfrm>
          <a:prstGeom prst="ellipse">
            <a:avLst/>
          </a:prstGeom>
          <a:solidFill>
            <a:srgbClr val="00A977"/>
          </a:solidFill>
          <a:ln w="25400" cap="flat" cmpd="sng" algn="ctr">
            <a:noFill/>
            <a:prstDash val="solid"/>
            <a:headEnd type="none" w="med" len="med"/>
            <a:tailEnd type="none" w="med" len="med"/>
          </a:ln>
          <a:effectLst/>
        </p:spPr>
        <p:txBody>
          <a:bodyPr wrap="square" anchor="ctr" anchorCtr="0"/>
          <a:lstStyle/>
          <a:p>
            <a:pPr marL="0" marR="0" lvl="0" indent="0" algn="ctr" defTabSz="914400" eaLnBrk="1" fontAlgn="auto" latinLnBrk="0" hangingPunct="1">
              <a:lnSpc>
                <a:spcPct val="130000"/>
              </a:lnSpc>
              <a:spcBef>
                <a:spcPct val="0"/>
              </a:spcBef>
              <a:spcAft>
                <a:spcPct val="0"/>
              </a:spcAft>
              <a:buClr>
                <a:srgbClr val="678BA8"/>
              </a:buClr>
              <a:buSzTx/>
              <a:buFontTx/>
              <a:buNone/>
            </a:pPr>
            <a:r>
              <a:rPr kumimoji="0" lang="en-US" altLang="zh-TW" sz="2000" b="1" i="0" u="none" strike="noStrike" kern="0" cap="none" spc="150" normalizeH="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rPr>
              <a:t>01</a:t>
            </a:r>
          </a:p>
        </p:txBody>
      </p:sp>
      <p:sp>
        <p:nvSpPr>
          <p:cNvPr id="36" name="文本框 35"/>
          <p:cNvSpPr txBox="1"/>
          <p:nvPr>
            <p:custDataLst>
              <p:tags r:id="rId4"/>
            </p:custDataLst>
          </p:nvPr>
        </p:nvSpPr>
        <p:spPr>
          <a:xfrm>
            <a:off x="234818" y="2978429"/>
            <a:ext cx="3660575" cy="629555"/>
          </a:xfrm>
          <a:prstGeom prst="rect">
            <a:avLst/>
          </a:prstGeom>
        </p:spPr>
        <p:txBody>
          <a:bodyPr wrap="square" lIns="90000" tIns="46800" rIns="90000" bIns="0" anchor="b" anchorCtr="0">
            <a:normAutofit/>
          </a:bodyPr>
          <a:lstStyle>
            <a:defPPr>
              <a:defRPr lang="zh-CN"/>
            </a:defPPr>
            <a:lvl1pPr marR="0" lvl="0" indent="0" algn="r" defTabSz="0" fontAlgn="auto">
              <a:lnSpc>
                <a:spcPct val="120000"/>
              </a:lnSpc>
              <a:spcBef>
                <a:spcPts val="0"/>
              </a:spcBef>
              <a:spcAft>
                <a:spcPts val="0"/>
              </a:spcAft>
              <a:buClrTx/>
              <a:buSzTx/>
              <a:buFontTx/>
              <a:buNone/>
              <a:defRPr kumimoji="0" sz="2000" b="1" i="0" u="none" strike="noStrike" kern="0" cap="none" spc="300" normalizeH="0" baseline="0">
                <a:ln>
                  <a:noFill/>
                </a:ln>
                <a:solidFill>
                  <a:schemeClr val="accent2"/>
                </a:solidFill>
                <a:effectLst/>
                <a:uLnTx/>
                <a:uFillTx/>
                <a:latin typeface="Arial" panose="020B0604020202020204" pitchFamily="34" charset="0"/>
                <a:ea typeface="微软雅黑" panose="020B0503020204020204" charset="-122"/>
                <a:cs typeface="+mj-cs"/>
              </a:defRPr>
            </a:lvl1pPr>
          </a:lstStyle>
          <a:p>
            <a:r>
              <a:rPr lang="zh-CN" altLang="en-US" sz="1800" dirty="0">
                <a:solidFill>
                  <a:schemeClr val="tx1"/>
                </a:solidFill>
                <a:sym typeface="Arial" panose="020B0604020202020204" pitchFamily="34" charset="0"/>
              </a:rPr>
              <a:t>经济性</a:t>
            </a:r>
          </a:p>
        </p:txBody>
      </p:sp>
      <p:sp>
        <p:nvSpPr>
          <p:cNvPr id="38" name="橢圓 9"/>
          <p:cNvSpPr/>
          <p:nvPr>
            <p:custDataLst>
              <p:tags r:id="rId5"/>
            </p:custDataLst>
          </p:nvPr>
        </p:nvSpPr>
        <p:spPr>
          <a:xfrm>
            <a:off x="6842910" y="3313331"/>
            <a:ext cx="757384" cy="757384"/>
          </a:xfrm>
          <a:prstGeom prst="ellipse">
            <a:avLst/>
          </a:prstGeom>
          <a:solidFill>
            <a:srgbClr val="00A977"/>
          </a:solidFill>
          <a:ln w="25400" cap="flat" cmpd="sng" algn="ctr">
            <a:noFill/>
            <a:prstDash val="solid"/>
            <a:headEnd type="none" w="med" len="med"/>
            <a:tailEnd type="none" w="med" len="med"/>
          </a:ln>
          <a:effectLst/>
        </p:spPr>
        <p:txBody>
          <a:bodyPr wrap="square" anchor="ctr" anchorCtr="0"/>
          <a:lstStyle/>
          <a:p>
            <a:pPr marL="0" marR="0" lvl="0" indent="0" algn="ctr" defTabSz="914400" eaLnBrk="1" fontAlgn="auto" latinLnBrk="0" hangingPunct="1">
              <a:lnSpc>
                <a:spcPct val="130000"/>
              </a:lnSpc>
              <a:spcBef>
                <a:spcPct val="0"/>
              </a:spcBef>
              <a:spcAft>
                <a:spcPct val="0"/>
              </a:spcAft>
              <a:buClr>
                <a:srgbClr val="678BA8"/>
              </a:buClr>
              <a:buSzTx/>
              <a:buFontTx/>
              <a:buNone/>
            </a:pPr>
            <a:r>
              <a:rPr kumimoji="0" lang="en-US" altLang="zh-TW" sz="2000" b="1" i="0" u="none" strike="noStrike" kern="0" cap="none" spc="150" normalizeH="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rPr>
              <a:t>02</a:t>
            </a:r>
          </a:p>
        </p:txBody>
      </p:sp>
      <p:sp>
        <p:nvSpPr>
          <p:cNvPr id="39" name="文本框 38"/>
          <p:cNvSpPr txBox="1"/>
          <p:nvPr>
            <p:custDataLst>
              <p:tags r:id="rId6"/>
            </p:custDataLst>
          </p:nvPr>
        </p:nvSpPr>
        <p:spPr>
          <a:xfrm>
            <a:off x="7600293" y="3313709"/>
            <a:ext cx="3660575" cy="629555"/>
          </a:xfrm>
          <a:prstGeom prst="rect">
            <a:avLst/>
          </a:prstGeom>
        </p:spPr>
        <p:txBody>
          <a:bodyPr wrap="square" lIns="90000" tIns="46800" rIns="90000" bIns="0" anchor="b" anchorCtr="0">
            <a:normAutofit/>
          </a:bodyPr>
          <a:lstStyle>
            <a:defPPr>
              <a:defRPr lang="zh-CN"/>
            </a:defPPr>
            <a:lvl1pPr marR="0" lvl="0" indent="0" algn="r" defTabSz="0" fontAlgn="auto">
              <a:lnSpc>
                <a:spcPct val="120000"/>
              </a:lnSpc>
              <a:spcBef>
                <a:spcPts val="0"/>
              </a:spcBef>
              <a:spcAft>
                <a:spcPts val="0"/>
              </a:spcAft>
              <a:buClrTx/>
              <a:buSzTx/>
              <a:buFontTx/>
              <a:buNone/>
              <a:defRPr kumimoji="0" sz="2000" b="1" i="0" u="none" strike="noStrike" kern="0" cap="none" spc="300" normalizeH="0" baseline="0">
                <a:ln>
                  <a:noFill/>
                </a:ln>
                <a:solidFill>
                  <a:schemeClr val="accent2"/>
                </a:solidFill>
                <a:effectLst/>
                <a:uLnTx/>
                <a:uFillTx/>
                <a:latin typeface="Arial" panose="020B0604020202020204" pitchFamily="34" charset="0"/>
                <a:ea typeface="微软雅黑" panose="020B0503020204020204" charset="-122"/>
                <a:cs typeface="+mj-cs"/>
              </a:defRPr>
            </a:lvl1pPr>
          </a:lstStyle>
          <a:p>
            <a:pPr algn="l"/>
            <a:r>
              <a:rPr lang="zh-CN" altLang="en-US" sz="1800">
                <a:solidFill>
                  <a:schemeClr val="tx1"/>
                </a:solidFill>
                <a:sym typeface="Arial" panose="020B0604020202020204" pitchFamily="34" charset="0"/>
              </a:rPr>
              <a:t>互助性</a:t>
            </a:r>
          </a:p>
        </p:txBody>
      </p:sp>
      <p:sp>
        <p:nvSpPr>
          <p:cNvPr id="4" name="橢圓 3"/>
          <p:cNvSpPr/>
          <p:nvPr>
            <p:custDataLst>
              <p:tags r:id="rId7"/>
            </p:custDataLst>
          </p:nvPr>
        </p:nvSpPr>
        <p:spPr>
          <a:xfrm>
            <a:off x="3732981" y="4233671"/>
            <a:ext cx="757384" cy="759073"/>
          </a:xfrm>
          <a:prstGeom prst="ellipse">
            <a:avLst/>
          </a:prstGeom>
          <a:solidFill>
            <a:srgbClr val="00A977"/>
          </a:solidFill>
          <a:ln w="25400" cap="flat" cmpd="sng" algn="ctr">
            <a:noFill/>
            <a:prstDash val="solid"/>
            <a:headEnd type="none" w="med" len="med"/>
            <a:tailEnd type="none" w="med" len="med"/>
          </a:ln>
          <a:effectLst/>
        </p:spPr>
        <p:txBody>
          <a:bodyPr wrap="square" anchor="ctr" anchorCtr="0"/>
          <a:lstStyle/>
          <a:p>
            <a:pPr marL="0" marR="0" lvl="0" indent="0" algn="ctr" defTabSz="914400" eaLnBrk="1" fontAlgn="auto" latinLnBrk="0" hangingPunct="1">
              <a:lnSpc>
                <a:spcPct val="130000"/>
              </a:lnSpc>
              <a:spcBef>
                <a:spcPct val="0"/>
              </a:spcBef>
              <a:spcAft>
                <a:spcPct val="0"/>
              </a:spcAft>
              <a:buClr>
                <a:srgbClr val="678BA8"/>
              </a:buClr>
              <a:buSzTx/>
              <a:buFontTx/>
              <a:buNone/>
            </a:pPr>
            <a:r>
              <a:rPr kumimoji="0" lang="en-US" altLang="zh-TW" sz="2000" b="1" i="0" u="none" strike="noStrike" kern="0" cap="none" spc="150" normalizeH="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rPr>
              <a:t>03</a:t>
            </a:r>
          </a:p>
        </p:txBody>
      </p:sp>
      <p:sp>
        <p:nvSpPr>
          <p:cNvPr id="5" name="文本框 4"/>
          <p:cNvSpPr txBox="1"/>
          <p:nvPr>
            <p:custDataLst>
              <p:tags r:id="rId8"/>
            </p:custDataLst>
          </p:nvPr>
        </p:nvSpPr>
        <p:spPr>
          <a:xfrm>
            <a:off x="72258" y="4363999"/>
            <a:ext cx="3660575" cy="629555"/>
          </a:xfrm>
          <a:prstGeom prst="rect">
            <a:avLst/>
          </a:prstGeom>
        </p:spPr>
        <p:txBody>
          <a:bodyPr wrap="square" lIns="90000" tIns="46800" rIns="90000" bIns="0" anchor="b" anchorCtr="0">
            <a:normAutofit/>
          </a:bodyPr>
          <a:lstStyle>
            <a:defPPr>
              <a:defRPr lang="zh-CN"/>
            </a:defPPr>
            <a:lvl1pPr marR="0" lvl="0" indent="0" algn="r" defTabSz="0" fontAlgn="auto">
              <a:lnSpc>
                <a:spcPct val="120000"/>
              </a:lnSpc>
              <a:spcBef>
                <a:spcPts val="0"/>
              </a:spcBef>
              <a:spcAft>
                <a:spcPts val="0"/>
              </a:spcAft>
              <a:buClrTx/>
              <a:buSzTx/>
              <a:buFontTx/>
              <a:buNone/>
              <a:defRPr kumimoji="0" sz="2000" b="1" i="0" u="none" strike="noStrike" kern="0" cap="none" spc="300" normalizeH="0" baseline="0">
                <a:ln>
                  <a:noFill/>
                </a:ln>
                <a:solidFill>
                  <a:schemeClr val="accent2"/>
                </a:solidFill>
                <a:effectLst/>
                <a:uLnTx/>
                <a:uFillTx/>
                <a:latin typeface="Arial" panose="020B0604020202020204" pitchFamily="34" charset="0"/>
                <a:ea typeface="微软雅黑" panose="020B0503020204020204" charset="-122"/>
                <a:cs typeface="+mj-cs"/>
              </a:defRPr>
            </a:lvl1pPr>
          </a:lstStyle>
          <a:p>
            <a:r>
              <a:rPr lang="zh-CN" altLang="en-US" sz="1800" dirty="0">
                <a:solidFill>
                  <a:schemeClr val="tx1"/>
                </a:solidFill>
                <a:sym typeface="Arial" panose="020B0604020202020204" pitchFamily="34" charset="0"/>
              </a:rPr>
              <a:t>法律性</a:t>
            </a:r>
          </a:p>
        </p:txBody>
      </p:sp>
      <p:sp>
        <p:nvSpPr>
          <p:cNvPr id="6" name="橢圓 9"/>
          <p:cNvSpPr/>
          <p:nvPr>
            <p:custDataLst>
              <p:tags r:id="rId9"/>
            </p:custDataLst>
          </p:nvPr>
        </p:nvSpPr>
        <p:spPr>
          <a:xfrm>
            <a:off x="7077225" y="4363621"/>
            <a:ext cx="757384" cy="757384"/>
          </a:xfrm>
          <a:prstGeom prst="ellipse">
            <a:avLst/>
          </a:prstGeom>
          <a:solidFill>
            <a:srgbClr val="00A977"/>
          </a:solidFill>
          <a:ln w="25400" cap="flat" cmpd="sng" algn="ctr">
            <a:noFill/>
            <a:prstDash val="solid"/>
            <a:headEnd type="none" w="med" len="med"/>
            <a:tailEnd type="none" w="med" len="med"/>
          </a:ln>
          <a:effectLst/>
        </p:spPr>
        <p:txBody>
          <a:bodyPr wrap="square" anchor="ctr" anchorCtr="0"/>
          <a:lstStyle/>
          <a:p>
            <a:pPr marL="0" marR="0" lvl="0" indent="0" algn="ctr" defTabSz="914400" eaLnBrk="1" fontAlgn="auto" latinLnBrk="0" hangingPunct="1">
              <a:lnSpc>
                <a:spcPct val="130000"/>
              </a:lnSpc>
              <a:spcBef>
                <a:spcPct val="0"/>
              </a:spcBef>
              <a:spcAft>
                <a:spcPct val="0"/>
              </a:spcAft>
              <a:buClr>
                <a:srgbClr val="678BA8"/>
              </a:buClr>
              <a:buSzTx/>
              <a:buFontTx/>
              <a:buNone/>
            </a:pPr>
            <a:r>
              <a:rPr kumimoji="0" lang="en-US" altLang="zh-TW" sz="2000" b="1" i="0" u="none" strike="noStrike" kern="0" cap="none" spc="150" normalizeH="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rPr>
              <a:t>04</a:t>
            </a:r>
          </a:p>
        </p:txBody>
      </p:sp>
      <p:sp>
        <p:nvSpPr>
          <p:cNvPr id="7" name="文本框 6"/>
          <p:cNvSpPr txBox="1"/>
          <p:nvPr>
            <p:custDataLst>
              <p:tags r:id="rId10"/>
            </p:custDataLst>
          </p:nvPr>
        </p:nvSpPr>
        <p:spPr>
          <a:xfrm>
            <a:off x="7821908" y="4364634"/>
            <a:ext cx="3660575" cy="629555"/>
          </a:xfrm>
          <a:prstGeom prst="rect">
            <a:avLst/>
          </a:prstGeom>
        </p:spPr>
        <p:txBody>
          <a:bodyPr wrap="square" lIns="90000" tIns="46800" rIns="90000" bIns="0" anchor="b" anchorCtr="0">
            <a:normAutofit/>
          </a:bodyPr>
          <a:lstStyle>
            <a:defPPr>
              <a:defRPr lang="zh-CN"/>
            </a:defPPr>
            <a:lvl1pPr marR="0" lvl="0" indent="0" algn="r" defTabSz="0" fontAlgn="auto">
              <a:lnSpc>
                <a:spcPct val="120000"/>
              </a:lnSpc>
              <a:spcBef>
                <a:spcPts val="0"/>
              </a:spcBef>
              <a:spcAft>
                <a:spcPts val="0"/>
              </a:spcAft>
              <a:buClrTx/>
              <a:buSzTx/>
              <a:buFontTx/>
              <a:buNone/>
              <a:defRPr kumimoji="0" sz="2000" b="1" i="0" u="none" strike="noStrike" kern="0" cap="none" spc="300" normalizeH="0" baseline="0">
                <a:ln>
                  <a:noFill/>
                </a:ln>
                <a:solidFill>
                  <a:schemeClr val="accent2"/>
                </a:solidFill>
                <a:effectLst/>
                <a:uLnTx/>
                <a:uFillTx/>
                <a:latin typeface="Arial" panose="020B0604020202020204" pitchFamily="34" charset="0"/>
                <a:ea typeface="微软雅黑" panose="020B0503020204020204" charset="-122"/>
                <a:cs typeface="+mj-cs"/>
              </a:defRPr>
            </a:lvl1pPr>
          </a:lstStyle>
          <a:p>
            <a:pPr algn="l"/>
            <a:r>
              <a:rPr lang="zh-CN" altLang="en-US" sz="1800">
                <a:solidFill>
                  <a:schemeClr val="tx1"/>
                </a:solidFill>
                <a:sym typeface="Arial" panose="020B0604020202020204" pitchFamily="34" charset="0"/>
              </a:rPr>
              <a:t>科学性</a:t>
            </a: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3" y="-76916"/>
            <a:ext cx="11536121" cy="7035856"/>
          </a:xfrm>
          <a:custGeom>
            <a:avLst/>
            <a:gdLst>
              <a:gd name="connsiteX0" fmla="*/ 3359088 w 3359088"/>
              <a:gd name="connsiteY0" fmla="*/ 0 h 2048701"/>
              <a:gd name="connsiteX1" fmla="*/ 2799125 w 3359088"/>
              <a:gd name="connsiteY1" fmla="*/ 2048701 h 2048701"/>
              <a:gd name="connsiteX2" fmla="*/ 0 w 3359088"/>
              <a:gd name="connsiteY2" fmla="*/ 2048701 h 2048701"/>
              <a:gd name="connsiteX3" fmla="*/ 0 w 3359088"/>
              <a:gd name="connsiteY3" fmla="*/ 12218 h 2048701"/>
              <a:gd name="connsiteX4" fmla="*/ 3359088 w 3359088"/>
              <a:gd name="connsiteY4" fmla="*/ 0 h 2048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88" h="2048701">
                <a:moveTo>
                  <a:pt x="3359088" y="0"/>
                </a:moveTo>
                <a:lnTo>
                  <a:pt x="2799125" y="2048701"/>
                </a:lnTo>
                <a:lnTo>
                  <a:pt x="0" y="2048701"/>
                </a:lnTo>
                <a:lnTo>
                  <a:pt x="0" y="12218"/>
                </a:lnTo>
                <a:cubicBezTo>
                  <a:pt x="1119581" y="8145"/>
                  <a:pt x="2239506" y="4073"/>
                  <a:pt x="3359088" y="0"/>
                </a:cubicBezTo>
                <a:close/>
              </a:path>
            </a:pathLst>
          </a:custGeom>
        </p:spPr>
      </p:pic>
      <p:sp>
        <p:nvSpPr>
          <p:cNvPr id="2" name="矩形 1"/>
          <p:cNvSpPr/>
          <p:nvPr/>
        </p:nvSpPr>
        <p:spPr>
          <a:xfrm>
            <a:off x="0" y="-76917"/>
            <a:ext cx="12192000" cy="7035857"/>
          </a:xfrm>
          <a:prstGeom prst="rect">
            <a:avLst/>
          </a:prstGeom>
          <a:gradFill flip="none" rotWithShape="1">
            <a:gsLst>
              <a:gs pos="84000">
                <a:srgbClr val="FAF7FD"/>
              </a:gs>
              <a:gs pos="61000">
                <a:srgbClr val="F4F0FB">
                  <a:alpha val="30000"/>
                </a:srgbClr>
              </a:gs>
              <a:gs pos="42000">
                <a:srgbClr val="F8F5FC">
                  <a:alpha val="90000"/>
                </a:srgbClr>
              </a:gs>
              <a:gs pos="0">
                <a:schemeClr val="bg1"/>
              </a:gs>
              <a:gs pos="100000">
                <a:schemeClr val="accent4">
                  <a:tint val="15000"/>
                  <a:satMod val="35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0" name="TextBox 9"/>
          <p:cNvSpPr txBox="1"/>
          <p:nvPr/>
        </p:nvSpPr>
        <p:spPr>
          <a:xfrm>
            <a:off x="5705685" y="1936961"/>
            <a:ext cx="6356350" cy="1076325"/>
          </a:xfrm>
          <a:prstGeom prst="rect">
            <a:avLst/>
          </a:prstGeom>
        </p:spPr>
        <p:txBody>
          <a:bodyPr wrap="none">
            <a:spAutoFit/>
          </a:bodyPr>
          <a:lstStyle>
            <a:defPPr>
              <a:defRPr lang="zh-CN"/>
            </a:defPPr>
            <a:lvl1pPr>
              <a:defRPr sz="2400">
                <a:solidFill>
                  <a:srgbClr val="376092"/>
                </a:solidFill>
                <a:latin typeface="Impact" panose="020B0806030902050204" pitchFamily="34" charset="0"/>
                <a:ea typeface="微软雅黑" panose="020B0503020204020204" charset="-122"/>
              </a:defRPr>
            </a:lvl1pPr>
          </a:lstStyle>
          <a:p>
            <a:pPr algn="l"/>
            <a:r>
              <a:rPr lang="zh-CN" altLang="en-US" sz="6400" b="1" dirty="0">
                <a:latin typeface="微软雅黑" panose="020B0503020204020204" charset="-122"/>
                <a:sym typeface="+mn-ea"/>
              </a:rPr>
              <a:t>任务一  认识风险</a:t>
            </a:r>
          </a:p>
        </p:txBody>
      </p:sp>
      <p:grpSp>
        <p:nvGrpSpPr>
          <p:cNvPr id="40" name="组合 39"/>
          <p:cNvGrpSpPr/>
          <p:nvPr/>
        </p:nvGrpSpPr>
        <p:grpSpPr>
          <a:xfrm>
            <a:off x="10331258" y="587779"/>
            <a:ext cx="479571" cy="313267"/>
            <a:chOff x="8252924" y="4587974"/>
            <a:chExt cx="502919" cy="288032"/>
          </a:xfrm>
        </p:grpSpPr>
        <p:sp>
          <p:nvSpPr>
            <p:cNvPr id="41" name="平行四边形 40"/>
            <p:cNvSpPr/>
            <p:nvPr/>
          </p:nvSpPr>
          <p:spPr>
            <a:xfrm>
              <a:off x="8548335" y="4587974"/>
              <a:ext cx="207508" cy="288032"/>
            </a:xfrm>
            <a:prstGeom prst="parallelogram">
              <a:avLst>
                <a:gd name="adj" fmla="val 51394"/>
              </a:avLst>
            </a:prstGeom>
            <a:solidFill>
              <a:srgbClr val="F2BF5D"/>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42" name="平行四边形 41"/>
            <p:cNvSpPr/>
            <p:nvPr/>
          </p:nvSpPr>
          <p:spPr>
            <a:xfrm>
              <a:off x="8400630" y="4587974"/>
              <a:ext cx="207508" cy="288032"/>
            </a:xfrm>
            <a:prstGeom prst="parallelogram">
              <a:avLst>
                <a:gd name="adj" fmla="val 51394"/>
              </a:avLst>
            </a:prstGeom>
            <a:solidFill>
              <a:srgbClr val="376092"/>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43" name="平行四边形 42"/>
            <p:cNvSpPr/>
            <p:nvPr/>
          </p:nvSpPr>
          <p:spPr>
            <a:xfrm>
              <a:off x="8252924" y="4587974"/>
              <a:ext cx="207508" cy="288032"/>
            </a:xfrm>
            <a:prstGeom prst="parallelogram">
              <a:avLst>
                <a:gd name="adj" fmla="val 51394"/>
              </a:avLst>
            </a:prstGeom>
            <a:solidFill>
              <a:schemeClr val="accent5">
                <a:lumMod val="60000"/>
                <a:lumOff val="40000"/>
              </a:schemeClr>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30" name="矩形 29"/>
          <p:cNvSpPr/>
          <p:nvPr/>
        </p:nvSpPr>
        <p:spPr>
          <a:xfrm>
            <a:off x="9455891" y="452669"/>
            <a:ext cx="894080" cy="583565"/>
          </a:xfrm>
          <a:prstGeom prst="rect">
            <a:avLst/>
          </a:prstGeom>
        </p:spPr>
        <p:txBody>
          <a:bodyPr wrap="none">
            <a:spAutoFit/>
          </a:bodyPr>
          <a:lstStyle/>
          <a:p>
            <a:r>
              <a:rPr lang="en-US" altLang="zh-CN" sz="3200" dirty="0">
                <a:solidFill>
                  <a:srgbClr val="376092"/>
                </a:solidFill>
                <a:latin typeface="Impact" panose="020B0806030902050204" pitchFamily="34" charset="0"/>
                <a:ea typeface="微软雅黑" panose="020B0503020204020204" charset="-122"/>
              </a:rPr>
              <a:t>1 + X</a:t>
            </a:r>
          </a:p>
        </p:txBody>
      </p:sp>
      <p:sp>
        <p:nvSpPr>
          <p:cNvPr id="17" name="我图网QQF4D2CD6C74639原创"/>
          <p:cNvSpPr/>
          <p:nvPr/>
        </p:nvSpPr>
        <p:spPr>
          <a:xfrm>
            <a:off x="1333753" y="1619624"/>
            <a:ext cx="1610903" cy="980921"/>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平行四边形 27"/>
          <p:cNvSpPr/>
          <p:nvPr/>
        </p:nvSpPr>
        <p:spPr>
          <a:xfrm>
            <a:off x="1866443" y="2163767"/>
            <a:ext cx="1148785" cy="931059"/>
          </a:xfrm>
          <a:prstGeom prst="parallelogram">
            <a:avLst/>
          </a:prstGeom>
          <a:solidFill>
            <a:srgbClr val="F2BF5D"/>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19" name="平行四边形 18"/>
          <p:cNvSpPr/>
          <p:nvPr/>
        </p:nvSpPr>
        <p:spPr>
          <a:xfrm>
            <a:off x="1081536" y="2718469"/>
            <a:ext cx="1395451" cy="75271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cxnSp>
        <p:nvCxnSpPr>
          <p:cNvPr id="7" name="直接连接符 6"/>
          <p:cNvCxnSpPr/>
          <p:nvPr/>
        </p:nvCxnSpPr>
        <p:spPr>
          <a:xfrm>
            <a:off x="5867400" y="3069425"/>
            <a:ext cx="6324600" cy="0"/>
          </a:xfrm>
          <a:prstGeom prst="line">
            <a:avLst/>
          </a:prstGeom>
          <a:ln w="57150">
            <a:solidFill>
              <a:srgbClr val="F2BF5D"/>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anim calcmode="lin" valueType="num">
                                      <p:cBhvr>
                                        <p:cTn id="8" dur="750" fill="hold"/>
                                        <p:tgtEl>
                                          <p:spTgt spid="21"/>
                                        </p:tgtEl>
                                        <p:attrNameLst>
                                          <p:attrName>ppt_x</p:attrName>
                                        </p:attrNameLst>
                                      </p:cBhvr>
                                      <p:tavLst>
                                        <p:tav tm="0">
                                          <p:val>
                                            <p:strVal val="#ppt_x"/>
                                          </p:val>
                                        </p:tav>
                                        <p:tav tm="100000">
                                          <p:val>
                                            <p:strVal val="#ppt_x"/>
                                          </p:val>
                                        </p:tav>
                                      </p:tavLst>
                                    </p:anim>
                                    <p:anim calcmode="lin" valueType="num">
                                      <p:cBhvr>
                                        <p:cTn id="9" dur="75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750" fill="hold"/>
                                        <p:tgtEl>
                                          <p:spTgt spid="17"/>
                                        </p:tgtEl>
                                        <p:attrNameLst>
                                          <p:attrName>ppt_x</p:attrName>
                                        </p:attrNameLst>
                                      </p:cBhvr>
                                      <p:tavLst>
                                        <p:tav tm="0">
                                          <p:val>
                                            <p:strVal val="0-#ppt_w/2"/>
                                          </p:val>
                                        </p:tav>
                                        <p:tav tm="100000">
                                          <p:val>
                                            <p:strVal val="#ppt_x"/>
                                          </p:val>
                                        </p:tav>
                                      </p:tavLst>
                                    </p:anim>
                                    <p:anim calcmode="lin" valueType="num">
                                      <p:cBhvr additive="base">
                                        <p:cTn id="14" dur="75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750" fill="hold"/>
                                        <p:tgtEl>
                                          <p:spTgt spid="28"/>
                                        </p:tgtEl>
                                        <p:attrNameLst>
                                          <p:attrName>ppt_x</p:attrName>
                                        </p:attrNameLst>
                                      </p:cBhvr>
                                      <p:tavLst>
                                        <p:tav tm="0">
                                          <p:val>
                                            <p:strVal val="#ppt_x"/>
                                          </p:val>
                                        </p:tav>
                                        <p:tav tm="100000">
                                          <p:val>
                                            <p:strVal val="#ppt_x"/>
                                          </p:val>
                                        </p:tav>
                                      </p:tavLst>
                                    </p:anim>
                                    <p:anim calcmode="lin" valueType="num">
                                      <p:cBhvr additive="base">
                                        <p:cTn id="18" dur="75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12" decel="10000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0-#ppt_w/2"/>
                                          </p:val>
                                        </p:tav>
                                        <p:tav tm="100000">
                                          <p:val>
                                            <p:strVal val="#ppt_x"/>
                                          </p:val>
                                        </p:tav>
                                      </p:tavLst>
                                    </p:anim>
                                    <p:anim calcmode="lin" valueType="num">
                                      <p:cBhvr additive="base">
                                        <p:cTn id="22" dur="750" fill="hold"/>
                                        <p:tgtEl>
                                          <p:spTgt spid="1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anim calcmode="lin" valueType="num">
                                      <p:cBhvr>
                                        <p:cTn id="27" dur="750" fill="hold"/>
                                        <p:tgtEl>
                                          <p:spTgt spid="20"/>
                                        </p:tgtEl>
                                        <p:attrNameLst>
                                          <p:attrName>ppt_x</p:attrName>
                                        </p:attrNameLst>
                                      </p:cBhvr>
                                      <p:tavLst>
                                        <p:tav tm="0">
                                          <p:val>
                                            <p:strVal val="#ppt_x"/>
                                          </p:val>
                                        </p:tav>
                                        <p:tav tm="100000">
                                          <p:val>
                                            <p:strVal val="#ppt_x"/>
                                          </p:val>
                                        </p:tav>
                                      </p:tavLst>
                                    </p:anim>
                                    <p:anim calcmode="lin" valueType="num">
                                      <p:cBhvr>
                                        <p:cTn id="28" dur="750" fill="hold"/>
                                        <p:tgtEl>
                                          <p:spTgt spid="20"/>
                                        </p:tgtEl>
                                        <p:attrNameLst>
                                          <p:attrName>ppt_y</p:attrName>
                                        </p:attrNameLst>
                                      </p:cBhvr>
                                      <p:tavLst>
                                        <p:tav tm="0">
                                          <p:val>
                                            <p:strVal val="#ppt_y-.1"/>
                                          </p:val>
                                        </p:tav>
                                        <p:tav tm="100000">
                                          <p:val>
                                            <p:strVal val="#ppt_y"/>
                                          </p:val>
                                        </p:tav>
                                      </p:tavLst>
                                    </p:anim>
                                  </p:childTnLst>
                                </p:cTn>
                              </p:par>
                              <p:par>
                                <p:cTn id="29" presetID="2" presetClass="entr" presetSubtype="2" decel="10000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750" fill="hold"/>
                                        <p:tgtEl>
                                          <p:spTgt spid="7"/>
                                        </p:tgtEl>
                                        <p:attrNameLst>
                                          <p:attrName>ppt_x</p:attrName>
                                        </p:attrNameLst>
                                      </p:cBhvr>
                                      <p:tavLst>
                                        <p:tav tm="0">
                                          <p:val>
                                            <p:strVal val="1+#ppt_w/2"/>
                                          </p:val>
                                        </p:tav>
                                        <p:tav tm="100000">
                                          <p:val>
                                            <p:strVal val="#ppt_x"/>
                                          </p:val>
                                        </p:tav>
                                      </p:tavLst>
                                    </p:anim>
                                    <p:anim calcmode="lin" valueType="num">
                                      <p:cBhvr additive="base">
                                        <p:cTn id="32" dur="750" fill="hold"/>
                                        <p:tgtEl>
                                          <p:spTgt spid="7"/>
                                        </p:tgtEl>
                                        <p:attrNameLst>
                                          <p:attrName>ppt_y</p:attrName>
                                        </p:attrNameLst>
                                      </p:cBhvr>
                                      <p:tavLst>
                                        <p:tav tm="0">
                                          <p:val>
                                            <p:strVal val="#ppt_y"/>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P spid="17" grpId="0" bldLvl="0" animBg="1"/>
      <p:bldP spid="28" grpId="0" bldLvl="0" animBg="1"/>
      <p:bldP spid="1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一、保险的概念</a:t>
            </a:r>
          </a:p>
        </p:txBody>
      </p:sp>
      <p:sp>
        <p:nvSpPr>
          <p:cNvPr id="16386" name="Text Box 5"/>
          <p:cNvSpPr txBox="1"/>
          <p:nvPr/>
        </p:nvSpPr>
        <p:spPr>
          <a:xfrm>
            <a:off x="1052830" y="1017905"/>
            <a:ext cx="10529570" cy="1758315"/>
          </a:xfrm>
          <a:prstGeom prst="rect">
            <a:avLst/>
          </a:prstGeom>
          <a:noFill/>
          <a:ln w="9525">
            <a:noFill/>
          </a:ln>
        </p:spPr>
        <p:txBody>
          <a:bodyPr anchor="t">
            <a:noAutofit/>
          </a:bodyPr>
          <a:lstStyle/>
          <a:p>
            <a:pPr>
              <a:spcBef>
                <a:spcPct val="50000"/>
              </a:spcBef>
            </a:pPr>
            <a:r>
              <a:rPr sz="2400" dirty="0">
                <a:solidFill>
                  <a:srgbClr val="09532A"/>
                </a:solidFill>
              </a:rPr>
              <a:t>（二）保险的要素</a:t>
            </a:r>
          </a:p>
          <a:p>
            <a:pPr>
              <a:spcBef>
                <a:spcPct val="50000"/>
              </a:spcBef>
            </a:pPr>
            <a:r>
              <a:rPr sz="2400" dirty="0">
                <a:solidFill>
                  <a:srgbClr val="09532A"/>
                </a:solidFill>
              </a:rPr>
              <a:t>保险的要素是指进行保险经济活动所应具备的基本条件。商业保险的要素包括以下几个方面。</a:t>
            </a:r>
          </a:p>
          <a:p>
            <a:pPr>
              <a:spcBef>
                <a:spcPct val="50000"/>
              </a:spcBef>
            </a:pPr>
            <a:r>
              <a:rPr sz="2400" dirty="0">
                <a:solidFill>
                  <a:srgbClr val="09532A"/>
                </a:solidFill>
              </a:rPr>
              <a:t>1.以特定或约定的风险作为可保风险和保险责任</a:t>
            </a:r>
          </a:p>
          <a:p>
            <a:pPr>
              <a:spcBef>
                <a:spcPct val="50000"/>
              </a:spcBef>
            </a:pPr>
            <a:r>
              <a:rPr sz="2400" dirty="0">
                <a:solidFill>
                  <a:srgbClr val="09532A"/>
                </a:solidFill>
              </a:rPr>
              <a:t>2.合理计算保险费率，建立保险基金</a:t>
            </a:r>
          </a:p>
          <a:p>
            <a:pPr>
              <a:spcBef>
                <a:spcPct val="50000"/>
              </a:spcBef>
            </a:pPr>
            <a:r>
              <a:rPr sz="2400" dirty="0">
                <a:solidFill>
                  <a:srgbClr val="09532A"/>
                </a:solidFill>
              </a:rPr>
              <a:t>3.保险必须结合多数经济单位进行互助共济</a:t>
            </a:r>
          </a:p>
          <a:p>
            <a:pPr>
              <a:spcBef>
                <a:spcPct val="50000"/>
              </a:spcBef>
            </a:pPr>
            <a:r>
              <a:rPr sz="2400" dirty="0">
                <a:solidFill>
                  <a:srgbClr val="09532A"/>
                </a:solidFill>
              </a:rPr>
              <a:t>4.通过订立保险合同确定保险关系</a:t>
            </a:r>
          </a:p>
          <a:p>
            <a:pPr>
              <a:spcBef>
                <a:spcPct val="50000"/>
              </a:spcBef>
            </a:pPr>
            <a:endParaRPr sz="2400" dirty="0">
              <a:solidFill>
                <a:srgbClr val="09532A"/>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二、保险的发展简史</a:t>
            </a:r>
          </a:p>
        </p:txBody>
      </p:sp>
      <p:sp>
        <p:nvSpPr>
          <p:cNvPr id="16386" name="Text Box 5"/>
          <p:cNvSpPr txBox="1"/>
          <p:nvPr/>
        </p:nvSpPr>
        <p:spPr>
          <a:xfrm>
            <a:off x="1052830" y="1017905"/>
            <a:ext cx="10529570" cy="1758315"/>
          </a:xfrm>
          <a:prstGeom prst="rect">
            <a:avLst/>
          </a:prstGeom>
          <a:noFill/>
          <a:ln w="9525">
            <a:noFill/>
          </a:ln>
        </p:spPr>
        <p:txBody>
          <a:bodyPr anchor="t">
            <a:noAutofit/>
          </a:bodyPr>
          <a:lstStyle/>
          <a:p>
            <a:pPr>
              <a:spcBef>
                <a:spcPct val="50000"/>
              </a:spcBef>
            </a:pPr>
            <a:r>
              <a:rPr sz="2400" dirty="0">
                <a:solidFill>
                  <a:srgbClr val="09532A"/>
                </a:solidFill>
              </a:rPr>
              <a:t>（一）保险思想的产生与保险的萌芽</a:t>
            </a:r>
          </a:p>
          <a:p>
            <a:pPr>
              <a:spcBef>
                <a:spcPct val="50000"/>
              </a:spcBef>
            </a:pPr>
            <a:r>
              <a:rPr sz="2400" dirty="0">
                <a:solidFill>
                  <a:srgbClr val="09532A"/>
                </a:solidFill>
              </a:rPr>
              <a:t>1.保险思想的产生</a:t>
            </a:r>
          </a:p>
          <a:p>
            <a:pPr marL="342900" indent="-342900">
              <a:spcBef>
                <a:spcPct val="50000"/>
              </a:spcBef>
              <a:buFont typeface="Wingdings" panose="05000000000000000000" charset="0"/>
              <a:buChar char="Ø"/>
            </a:pPr>
            <a:r>
              <a:rPr sz="2000" dirty="0">
                <a:solidFill>
                  <a:srgbClr val="09532A"/>
                </a:solidFill>
              </a:rPr>
              <a:t>早在公元前三四千年，中国商人即将风险分散原理运用在货物运输中</a:t>
            </a:r>
            <a:r>
              <a:rPr lang="zh-CN" sz="2000" dirty="0">
                <a:solidFill>
                  <a:srgbClr val="09532A"/>
                </a:solidFill>
              </a:rPr>
              <a:t>。</a:t>
            </a:r>
          </a:p>
          <a:p>
            <a:pPr marL="342900" indent="-342900">
              <a:spcBef>
                <a:spcPct val="50000"/>
              </a:spcBef>
              <a:buFont typeface="Wingdings" panose="05000000000000000000" charset="0"/>
              <a:buChar char="Ø"/>
            </a:pPr>
            <a:r>
              <a:rPr lang="zh-CN" sz="2000" dirty="0">
                <a:solidFill>
                  <a:srgbClr val="09532A"/>
                </a:solidFill>
              </a:rPr>
              <a:t>《汉谟拉比法典》是最早的一部涉及保险内容的法规;基尔特制度即行会制度，是一种原始的合作保险形式。</a:t>
            </a:r>
          </a:p>
          <a:p>
            <a:pPr marL="342900" indent="-342900">
              <a:spcBef>
                <a:spcPct val="50000"/>
              </a:spcBef>
              <a:buFont typeface="Wingdings" panose="05000000000000000000" charset="0"/>
              <a:buChar char="Ø"/>
            </a:pPr>
            <a:endParaRPr sz="2000" dirty="0">
              <a:solidFill>
                <a:srgbClr val="09532A"/>
              </a:solidFill>
            </a:endParaRPr>
          </a:p>
          <a:p>
            <a:pPr algn="l">
              <a:spcBef>
                <a:spcPct val="50000"/>
              </a:spcBef>
              <a:buClrTx/>
              <a:buSzTx/>
              <a:buNone/>
            </a:pPr>
            <a:r>
              <a:rPr sz="2400" dirty="0">
                <a:solidFill>
                  <a:srgbClr val="09532A"/>
                </a:solidFill>
              </a:rPr>
              <a:t>2.保险的萌芽</a:t>
            </a:r>
          </a:p>
          <a:p>
            <a:pPr marL="342900" indent="-342900">
              <a:spcBef>
                <a:spcPct val="50000"/>
              </a:spcBef>
              <a:buFont typeface="Wingdings" panose="05000000000000000000" charset="0"/>
              <a:buChar char="Ø"/>
            </a:pPr>
            <a:r>
              <a:rPr sz="2000" dirty="0">
                <a:solidFill>
                  <a:srgbClr val="09532A"/>
                </a:solidFill>
              </a:rPr>
              <a:t>在各类保险中，起源最早，历史最长者当数海上保险</a:t>
            </a:r>
            <a:r>
              <a:rPr lang="zh-CN" sz="2000" dirty="0">
                <a:solidFill>
                  <a:srgbClr val="09532A"/>
                </a:solidFill>
              </a:rPr>
              <a:t>。</a:t>
            </a:r>
          </a:p>
          <a:p>
            <a:pPr marL="342900" indent="-342900">
              <a:spcBef>
                <a:spcPct val="50000"/>
              </a:spcBef>
              <a:buFont typeface="Wingdings" panose="05000000000000000000" charset="0"/>
              <a:buChar char="Ø"/>
            </a:pPr>
            <a:r>
              <a:rPr lang="zh-CN" sz="2000" dirty="0">
                <a:solidFill>
                  <a:srgbClr val="09532A"/>
                </a:solidFill>
              </a:rPr>
              <a:t>共同海损分摊制度是海上保险的萌芽。</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二、保险的发展简史</a:t>
            </a:r>
          </a:p>
        </p:txBody>
      </p:sp>
      <p:sp>
        <p:nvSpPr>
          <p:cNvPr id="16386" name="Text Box 5"/>
          <p:cNvSpPr txBox="1"/>
          <p:nvPr/>
        </p:nvSpPr>
        <p:spPr>
          <a:xfrm>
            <a:off x="1052830" y="1017905"/>
            <a:ext cx="10529570" cy="1758315"/>
          </a:xfrm>
          <a:prstGeom prst="rect">
            <a:avLst/>
          </a:prstGeom>
          <a:noFill/>
          <a:ln w="9525">
            <a:noFill/>
          </a:ln>
        </p:spPr>
        <p:txBody>
          <a:bodyPr anchor="t">
            <a:noAutofit/>
          </a:bodyPr>
          <a:lstStyle/>
          <a:p>
            <a:pPr>
              <a:spcBef>
                <a:spcPct val="50000"/>
              </a:spcBef>
            </a:pPr>
            <a:r>
              <a:rPr sz="2400" dirty="0">
                <a:solidFill>
                  <a:srgbClr val="09532A"/>
                </a:solidFill>
              </a:rPr>
              <a:t>（二）西方现代保险的形成与发展</a:t>
            </a:r>
          </a:p>
          <a:p>
            <a:pPr>
              <a:spcBef>
                <a:spcPct val="50000"/>
              </a:spcBef>
            </a:pPr>
            <a:r>
              <a:rPr sz="2400" dirty="0">
                <a:solidFill>
                  <a:srgbClr val="09532A"/>
                </a:solidFill>
              </a:rPr>
              <a:t>1.海上保险的形成与发展</a:t>
            </a:r>
          </a:p>
          <a:p>
            <a:pPr algn="l">
              <a:spcBef>
                <a:spcPct val="50000"/>
              </a:spcBef>
              <a:buClrTx/>
              <a:buSzTx/>
              <a:buFont typeface="Wingdings" panose="05000000000000000000" charset="0"/>
              <a:buChar char="Ø"/>
            </a:pPr>
            <a:r>
              <a:rPr sz="2000" dirty="0">
                <a:solidFill>
                  <a:srgbClr val="09532A"/>
                </a:solidFill>
              </a:rPr>
              <a:t>真正以收取保险费进行经营的海上保险起源于意大利。</a:t>
            </a:r>
          </a:p>
          <a:p>
            <a:pPr indent="0" algn="l">
              <a:spcBef>
                <a:spcPct val="50000"/>
              </a:spcBef>
              <a:buClrTx/>
              <a:buSzTx/>
              <a:buFont typeface="Wingdings" panose="05000000000000000000" charset="0"/>
              <a:buNone/>
            </a:pPr>
            <a:r>
              <a:rPr sz="2400" dirty="0">
                <a:solidFill>
                  <a:srgbClr val="09532A"/>
                </a:solidFill>
              </a:rPr>
              <a:t>2.火灾保险的形成与发展</a:t>
            </a:r>
          </a:p>
          <a:p>
            <a:pPr marL="342900" indent="-342900">
              <a:spcBef>
                <a:spcPct val="50000"/>
              </a:spcBef>
              <a:buFont typeface="Wingdings" panose="05000000000000000000" charset="0"/>
              <a:buChar char="Ø"/>
            </a:pPr>
            <a:r>
              <a:rPr sz="2000" dirty="0">
                <a:solidFill>
                  <a:srgbClr val="09532A"/>
                </a:solidFill>
              </a:rPr>
              <a:t>火灾保险的起源可以追溯到1118年在冰岛设立的互助社，该社对火灾及家畜死亡损失负赔偿责任，但真正意义上的火灾保险是在伦敦大火之后发展起来的。</a:t>
            </a:r>
          </a:p>
          <a:p>
            <a:pPr algn="l">
              <a:spcBef>
                <a:spcPct val="50000"/>
              </a:spcBef>
              <a:buClrTx/>
              <a:buSzTx/>
              <a:buNone/>
            </a:pPr>
            <a:r>
              <a:rPr sz="2400" dirty="0">
                <a:solidFill>
                  <a:srgbClr val="09532A"/>
                </a:solidFill>
              </a:rPr>
              <a:t>3.人身保险的形成与发展</a:t>
            </a:r>
          </a:p>
          <a:p>
            <a:pPr marL="342900" indent="-342900">
              <a:spcBef>
                <a:spcPct val="50000"/>
              </a:spcBef>
              <a:buFont typeface="Wingdings" panose="05000000000000000000" charset="0"/>
              <a:buChar char="Ø"/>
            </a:pPr>
            <a:r>
              <a:rPr sz="2000" dirty="0">
                <a:solidFill>
                  <a:srgbClr val="09532A"/>
                </a:solidFill>
              </a:rPr>
              <a:t>著名的天文学家哈雷，在1693年以西里西亚的勃来斯洛市的市民死亡统计为基础，编制了第一张生命表，精确表示了每个年龄的死亡率，提供了寿险计算的依据。</a:t>
            </a:r>
          </a:p>
          <a:p>
            <a:pPr algn="l">
              <a:spcBef>
                <a:spcPct val="50000"/>
              </a:spcBef>
              <a:buClrTx/>
              <a:buSzTx/>
              <a:buNone/>
            </a:pPr>
            <a:r>
              <a:rPr sz="2400" dirty="0">
                <a:solidFill>
                  <a:srgbClr val="09532A"/>
                </a:solidFill>
              </a:rPr>
              <a:t>4.其他保险的形成与发展</a:t>
            </a:r>
          </a:p>
          <a:p>
            <a:pPr marL="342900" indent="-342900">
              <a:spcBef>
                <a:spcPct val="50000"/>
              </a:spcBef>
              <a:buFont typeface="Wingdings" panose="05000000000000000000" charset="0"/>
              <a:buChar char="Ø"/>
            </a:pPr>
            <a:r>
              <a:rPr sz="2000" dirty="0">
                <a:solidFill>
                  <a:srgbClr val="09532A"/>
                </a:solidFill>
              </a:rPr>
              <a:t>责任保险作为一类独成体系的保险业务，产生于19世纪的欧美国家，发展于20世纪70年代以后。</a:t>
            </a:r>
          </a:p>
          <a:p>
            <a:pPr marL="342900" indent="-342900">
              <a:spcBef>
                <a:spcPct val="50000"/>
              </a:spcBef>
              <a:buFont typeface="Wingdings" panose="05000000000000000000" charset="0"/>
              <a:buChar char="Ø"/>
            </a:pPr>
            <a:r>
              <a:rPr sz="2000" dirty="0">
                <a:solidFill>
                  <a:srgbClr val="09532A"/>
                </a:solidFill>
              </a:rPr>
              <a:t>信用保险是随着资本主义商业信用风险和道德危险的频繁发生而发展起来的。</a:t>
            </a:r>
          </a:p>
          <a:p>
            <a:pPr marL="342900" indent="-342900">
              <a:spcBef>
                <a:spcPct val="50000"/>
              </a:spcBef>
              <a:buFont typeface="Wingdings" panose="05000000000000000000" charset="0"/>
              <a:buChar char="Ø"/>
            </a:pPr>
            <a:endParaRPr sz="2000" dirty="0">
              <a:solidFill>
                <a:srgbClr val="09532A"/>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二、保险的发展简史</a:t>
            </a:r>
          </a:p>
        </p:txBody>
      </p:sp>
      <p:sp>
        <p:nvSpPr>
          <p:cNvPr id="16386" name="Text Box 5"/>
          <p:cNvSpPr txBox="1"/>
          <p:nvPr/>
        </p:nvSpPr>
        <p:spPr>
          <a:xfrm>
            <a:off x="1052830" y="1017905"/>
            <a:ext cx="10529570" cy="1758315"/>
          </a:xfrm>
          <a:prstGeom prst="rect">
            <a:avLst/>
          </a:prstGeom>
          <a:noFill/>
          <a:ln w="9525">
            <a:noFill/>
          </a:ln>
        </p:spPr>
        <p:txBody>
          <a:bodyPr anchor="t">
            <a:noAutofit/>
          </a:bodyPr>
          <a:lstStyle/>
          <a:p>
            <a:pPr>
              <a:spcBef>
                <a:spcPct val="50000"/>
              </a:spcBef>
            </a:pPr>
            <a:r>
              <a:rPr sz="2400" dirty="0">
                <a:solidFill>
                  <a:srgbClr val="09532A"/>
                </a:solidFill>
              </a:rPr>
              <a:t>（三）中国近现代保险的形成与发展</a:t>
            </a:r>
          </a:p>
          <a:p>
            <a:pPr>
              <a:spcBef>
                <a:spcPct val="50000"/>
              </a:spcBef>
            </a:pPr>
            <a:r>
              <a:rPr sz="2400" dirty="0">
                <a:solidFill>
                  <a:srgbClr val="09532A"/>
                </a:solidFill>
              </a:rPr>
              <a:t>1.中国近代保险的形成</a:t>
            </a:r>
          </a:p>
          <a:p>
            <a:pPr marL="342900" indent="-342900">
              <a:spcBef>
                <a:spcPct val="50000"/>
              </a:spcBef>
              <a:buFont typeface="Wingdings" panose="05000000000000000000" charset="0"/>
              <a:buChar char="Ø"/>
            </a:pPr>
            <a:r>
              <a:rPr sz="2000" dirty="0">
                <a:solidFill>
                  <a:srgbClr val="09532A"/>
                </a:solidFill>
              </a:rPr>
              <a:t>我国近代保险是伴随着帝国主义的入侵而传入的</a:t>
            </a:r>
            <a:r>
              <a:rPr lang="zh-CN" sz="2000" dirty="0">
                <a:solidFill>
                  <a:srgbClr val="09532A"/>
                </a:solidFill>
              </a:rPr>
              <a:t>。</a:t>
            </a:r>
          </a:p>
          <a:p>
            <a:pPr marL="342900" indent="-342900">
              <a:spcBef>
                <a:spcPct val="50000"/>
              </a:spcBef>
              <a:buFont typeface="Wingdings" panose="05000000000000000000" charset="0"/>
              <a:buChar char="Ø"/>
            </a:pPr>
            <a:r>
              <a:rPr sz="2000" dirty="0">
                <a:solidFill>
                  <a:srgbClr val="09532A"/>
                </a:solidFill>
              </a:rPr>
              <a:t>外商保险公司对中国保险市场的抢占及西方保险思想的影响，引起一些华商群起而仿效。</a:t>
            </a:r>
          </a:p>
          <a:p>
            <a:pPr marL="342900" indent="-342900">
              <a:spcBef>
                <a:spcPct val="50000"/>
              </a:spcBef>
              <a:buFont typeface="Wingdings" panose="05000000000000000000" charset="0"/>
              <a:buChar char="Ø"/>
            </a:pPr>
            <a:r>
              <a:rPr sz="2000" dirty="0">
                <a:solidFill>
                  <a:srgbClr val="09532A"/>
                </a:solidFill>
              </a:rPr>
              <a:t>由私营金城银行独资开设的太平保险有限公司于1929年11月20日在上成立。</a:t>
            </a:r>
          </a:p>
          <a:p>
            <a:pPr indent="0">
              <a:spcBef>
                <a:spcPct val="50000"/>
              </a:spcBef>
              <a:buFont typeface="Wingdings" panose="05000000000000000000" charset="0"/>
              <a:buNone/>
            </a:pPr>
            <a:endParaRPr sz="2000" dirty="0">
              <a:solidFill>
                <a:srgbClr val="09532A"/>
              </a:solidFill>
            </a:endParaRPr>
          </a:p>
          <a:p>
            <a:pPr>
              <a:spcBef>
                <a:spcPct val="50000"/>
              </a:spcBef>
            </a:pPr>
            <a:r>
              <a:rPr sz="2400" dirty="0">
                <a:solidFill>
                  <a:srgbClr val="09532A"/>
                </a:solidFill>
              </a:rPr>
              <a:t>2.中国现代保险的发展</a:t>
            </a:r>
          </a:p>
          <a:p>
            <a:pPr marL="342900" indent="-342900">
              <a:spcBef>
                <a:spcPct val="50000"/>
              </a:spcBef>
              <a:buFont typeface="Wingdings" panose="05000000000000000000" charset="0"/>
              <a:buChar char="Ø"/>
            </a:pPr>
            <a:r>
              <a:rPr sz="2000" dirty="0">
                <a:solidFill>
                  <a:srgbClr val="09532A"/>
                </a:solidFill>
              </a:rPr>
              <a:t>第一次世界大战开始，我国民族保险业进入发展时期。</a:t>
            </a:r>
          </a:p>
          <a:p>
            <a:pPr marL="342900" indent="-342900">
              <a:spcBef>
                <a:spcPct val="50000"/>
              </a:spcBef>
              <a:buFont typeface="Wingdings" panose="05000000000000000000" charset="0"/>
              <a:buChar char="Ø"/>
            </a:pPr>
            <a:r>
              <a:rPr sz="2000" dirty="0">
                <a:solidFill>
                  <a:srgbClr val="09532A"/>
                </a:solidFill>
              </a:rPr>
              <a:t>1949年10月20日，中国人民保险公司正式挂牌开业，这标志着中国现代保险事业的创立，开创了中国保险的新纪元。</a:t>
            </a:r>
          </a:p>
          <a:p>
            <a:pPr marL="342900" indent="-342900">
              <a:spcBef>
                <a:spcPct val="50000"/>
              </a:spcBef>
              <a:buFont typeface="Wingdings" panose="05000000000000000000" charset="0"/>
              <a:buChar char="Ø"/>
            </a:pPr>
            <a:endParaRPr sz="2000" dirty="0">
              <a:solidFill>
                <a:srgbClr val="09532A"/>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三、保险的分类</a:t>
            </a:r>
          </a:p>
        </p:txBody>
      </p:sp>
      <p:sp>
        <p:nvSpPr>
          <p:cNvPr id="16386" name="Text Box 5"/>
          <p:cNvSpPr txBox="1"/>
          <p:nvPr/>
        </p:nvSpPr>
        <p:spPr>
          <a:xfrm>
            <a:off x="1052830" y="1017905"/>
            <a:ext cx="10529570" cy="1758315"/>
          </a:xfrm>
          <a:prstGeom prst="rect">
            <a:avLst/>
          </a:prstGeom>
          <a:noFill/>
          <a:ln w="9525">
            <a:noFill/>
          </a:ln>
        </p:spPr>
        <p:txBody>
          <a:bodyPr anchor="t">
            <a:noAutofit/>
          </a:bodyPr>
          <a:lstStyle/>
          <a:p>
            <a:pPr>
              <a:spcBef>
                <a:spcPct val="50000"/>
              </a:spcBef>
            </a:pPr>
            <a:endParaRPr sz="2000" dirty="0">
              <a:solidFill>
                <a:srgbClr val="09532A"/>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custDataLst>
              <p:tags r:id="rId1"/>
            </p:custDataLst>
          </p:nvPr>
        </p:nvSpPr>
        <p:spPr>
          <a:xfrm>
            <a:off x="5250978" y="5177972"/>
            <a:ext cx="774813" cy="774813"/>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1">
              <a:sym typeface="Arial" panose="020B0604020202020204" pitchFamily="34" charset="0"/>
            </a:endParaRPr>
          </a:p>
        </p:txBody>
      </p:sp>
      <p:sp>
        <p:nvSpPr>
          <p:cNvPr id="16" name="KSO_Shape"/>
          <p:cNvSpPr/>
          <p:nvPr>
            <p:custDataLst>
              <p:tags r:id="rId2"/>
            </p:custDataLst>
          </p:nvPr>
        </p:nvSpPr>
        <p:spPr bwMode="auto">
          <a:xfrm>
            <a:off x="5428371" y="5281653"/>
            <a:ext cx="418752" cy="507334"/>
          </a:xfrm>
          <a:custGeom>
            <a:avLst/>
            <a:gdLst>
              <a:gd name="T0" fmla="*/ 0 w 2244"/>
              <a:gd name="T1" fmla="*/ 1192026366 h 2719"/>
              <a:gd name="T2" fmla="*/ 124849370 w 2244"/>
              <a:gd name="T3" fmla="*/ 900047615 h 2719"/>
              <a:gd name="T4" fmla="*/ 247945988 w 2244"/>
              <a:gd name="T5" fmla="*/ 802721585 h 2719"/>
              <a:gd name="T6" fmla="*/ 752599742 w 2244"/>
              <a:gd name="T7" fmla="*/ 802721585 h 2719"/>
              <a:gd name="T8" fmla="*/ 878762849 w 2244"/>
              <a:gd name="T9" fmla="*/ 900047615 h 2719"/>
              <a:gd name="T10" fmla="*/ 983022837 w 2244"/>
              <a:gd name="T11" fmla="*/ 1192026366 h 2719"/>
              <a:gd name="T12" fmla="*/ 0 w 2244"/>
              <a:gd name="T13" fmla="*/ 1192026366 h 2719"/>
              <a:gd name="T14" fmla="*/ 489758997 w 2244"/>
              <a:gd name="T15" fmla="*/ 778171257 h 2719"/>
              <a:gd name="T16" fmla="*/ 100755144 w 2244"/>
              <a:gd name="T17" fmla="*/ 389304781 h 2719"/>
              <a:gd name="T18" fmla="*/ 489758997 w 2244"/>
              <a:gd name="T19" fmla="*/ 0 h 2719"/>
              <a:gd name="T20" fmla="*/ 878762849 w 2244"/>
              <a:gd name="T21" fmla="*/ 389304781 h 2719"/>
              <a:gd name="T22" fmla="*/ 489758997 w 2244"/>
              <a:gd name="T23" fmla="*/ 778171257 h 2719"/>
              <a:gd name="T24" fmla="*/ 425801067 w 2244"/>
              <a:gd name="T25" fmla="*/ 105655795 h 2719"/>
              <a:gd name="T26" fmla="*/ 191435436 w 2244"/>
              <a:gd name="T27" fmla="*/ 389304781 h 2719"/>
              <a:gd name="T28" fmla="*/ 489758997 w 2244"/>
              <a:gd name="T29" fmla="*/ 687859418 h 2719"/>
              <a:gd name="T30" fmla="*/ 788083219 w 2244"/>
              <a:gd name="T31" fmla="*/ 389304781 h 2719"/>
              <a:gd name="T32" fmla="*/ 425801067 w 2244"/>
              <a:gd name="T33" fmla="*/ 105655795 h 27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44" h="2719">
                <a:moveTo>
                  <a:pt x="0" y="2719"/>
                </a:moveTo>
                <a:cubicBezTo>
                  <a:pt x="285" y="2053"/>
                  <a:pt x="285" y="2053"/>
                  <a:pt x="285" y="2053"/>
                </a:cubicBezTo>
                <a:cubicBezTo>
                  <a:pt x="285" y="2053"/>
                  <a:pt x="347" y="1831"/>
                  <a:pt x="566" y="1831"/>
                </a:cubicBezTo>
                <a:cubicBezTo>
                  <a:pt x="1718" y="1831"/>
                  <a:pt x="1718" y="1831"/>
                  <a:pt x="1718" y="1831"/>
                </a:cubicBezTo>
                <a:cubicBezTo>
                  <a:pt x="1938" y="1831"/>
                  <a:pt x="2006" y="2053"/>
                  <a:pt x="2006" y="2053"/>
                </a:cubicBezTo>
                <a:cubicBezTo>
                  <a:pt x="2244" y="2719"/>
                  <a:pt x="2244" y="2719"/>
                  <a:pt x="2244" y="2719"/>
                </a:cubicBezTo>
                <a:lnTo>
                  <a:pt x="0" y="2719"/>
                </a:lnTo>
                <a:close/>
                <a:moveTo>
                  <a:pt x="1118" y="1775"/>
                </a:moveTo>
                <a:cubicBezTo>
                  <a:pt x="627" y="1775"/>
                  <a:pt x="230" y="1378"/>
                  <a:pt x="230" y="888"/>
                </a:cubicBezTo>
                <a:cubicBezTo>
                  <a:pt x="230" y="397"/>
                  <a:pt x="627" y="0"/>
                  <a:pt x="1118" y="0"/>
                </a:cubicBezTo>
                <a:cubicBezTo>
                  <a:pt x="1608" y="0"/>
                  <a:pt x="2006" y="397"/>
                  <a:pt x="2006" y="888"/>
                </a:cubicBezTo>
                <a:cubicBezTo>
                  <a:pt x="2006" y="1378"/>
                  <a:pt x="1608" y="1775"/>
                  <a:pt x="1118" y="1775"/>
                </a:cubicBezTo>
                <a:close/>
                <a:moveTo>
                  <a:pt x="972" y="241"/>
                </a:moveTo>
                <a:cubicBezTo>
                  <a:pt x="700" y="338"/>
                  <a:pt x="1033" y="685"/>
                  <a:pt x="437" y="888"/>
                </a:cubicBezTo>
                <a:cubicBezTo>
                  <a:pt x="437" y="1264"/>
                  <a:pt x="742" y="1569"/>
                  <a:pt x="1118" y="1569"/>
                </a:cubicBezTo>
                <a:cubicBezTo>
                  <a:pt x="1494" y="1569"/>
                  <a:pt x="1799" y="1264"/>
                  <a:pt x="1799" y="888"/>
                </a:cubicBezTo>
                <a:cubicBezTo>
                  <a:pt x="1452" y="602"/>
                  <a:pt x="870" y="734"/>
                  <a:pt x="972" y="241"/>
                </a:cubicBezTo>
                <a:close/>
              </a:path>
            </a:pathLst>
          </a:custGeom>
          <a:solidFill>
            <a:sysClr val="window" lastClr="FFFFFF"/>
          </a:solidFill>
          <a:ln>
            <a:noFill/>
          </a:ln>
        </p:spPr>
        <p:txBody>
          <a:bodyPr anchor="ctr" anchorCtr="1">
            <a:normAutofit/>
          </a:bodyPr>
          <a:lstStyle/>
          <a:p>
            <a:endParaRPr lang="zh-CN" altLang="en-US" b="1">
              <a:sym typeface="Arial" panose="020B0604020202020204" pitchFamily="34" charset="0"/>
            </a:endParaRPr>
          </a:p>
        </p:txBody>
      </p:sp>
      <p:cxnSp>
        <p:nvCxnSpPr>
          <p:cNvPr id="9" name="直接连接符 8"/>
          <p:cNvCxnSpPr/>
          <p:nvPr>
            <p:custDataLst>
              <p:tags r:id="rId3"/>
            </p:custDataLst>
          </p:nvPr>
        </p:nvCxnSpPr>
        <p:spPr>
          <a:xfrm>
            <a:off x="5581868" y="2973374"/>
            <a:ext cx="2758269" cy="0"/>
          </a:xfrm>
          <a:prstGeom prst="line">
            <a:avLst/>
          </a:prstGeom>
          <a:ln w="38100">
            <a:solidFill>
              <a:srgbClr val="1F74AD"/>
            </a:solidFill>
            <a:prstDash val="sysDash"/>
          </a:ln>
        </p:spPr>
        <p:style>
          <a:lnRef idx="1">
            <a:srgbClr val="1F74AD"/>
          </a:lnRef>
          <a:fillRef idx="0">
            <a:srgbClr val="1F74AD"/>
          </a:fillRef>
          <a:effectRef idx="0">
            <a:srgbClr val="1F74AD"/>
          </a:effectRef>
          <a:fontRef idx="minor">
            <a:srgbClr val="000000"/>
          </a:fontRef>
        </p:style>
      </p:cxnSp>
      <p:cxnSp>
        <p:nvCxnSpPr>
          <p:cNvPr id="10" name="直接连接符 9"/>
          <p:cNvCxnSpPr/>
          <p:nvPr>
            <p:custDataLst>
              <p:tags r:id="rId4"/>
            </p:custDataLst>
          </p:nvPr>
        </p:nvCxnSpPr>
        <p:spPr>
          <a:xfrm>
            <a:off x="5581868" y="3654487"/>
            <a:ext cx="2164106" cy="0"/>
          </a:xfrm>
          <a:prstGeom prst="line">
            <a:avLst/>
          </a:prstGeom>
          <a:ln w="38100">
            <a:solidFill>
              <a:srgbClr val="1AA3AA"/>
            </a:solidFill>
            <a:prstDash val="sysDash"/>
          </a:ln>
        </p:spPr>
        <p:style>
          <a:lnRef idx="1">
            <a:srgbClr val="1F74AD"/>
          </a:lnRef>
          <a:fillRef idx="0">
            <a:srgbClr val="1F74AD"/>
          </a:fillRef>
          <a:effectRef idx="0">
            <a:srgbClr val="1F74AD"/>
          </a:effectRef>
          <a:fontRef idx="minor">
            <a:srgbClr val="000000"/>
          </a:fontRef>
        </p:style>
      </p:cxnSp>
      <p:cxnSp>
        <p:nvCxnSpPr>
          <p:cNvPr id="21" name="直接连接符 20"/>
          <p:cNvCxnSpPr/>
          <p:nvPr>
            <p:custDataLst>
              <p:tags r:id="rId5"/>
            </p:custDataLst>
          </p:nvPr>
        </p:nvCxnSpPr>
        <p:spPr>
          <a:xfrm>
            <a:off x="2823598" y="3318016"/>
            <a:ext cx="2758269" cy="0"/>
          </a:xfrm>
          <a:prstGeom prst="line">
            <a:avLst/>
          </a:prstGeom>
          <a:ln w="38100">
            <a:solidFill>
              <a:srgbClr val="3498DB"/>
            </a:solidFill>
            <a:prstDash val="sysDash"/>
          </a:ln>
        </p:spPr>
        <p:style>
          <a:lnRef idx="1">
            <a:srgbClr val="1F74AD"/>
          </a:lnRef>
          <a:fillRef idx="0">
            <a:srgbClr val="1F74AD"/>
          </a:fillRef>
          <a:effectRef idx="0">
            <a:srgbClr val="1F74AD"/>
          </a:effectRef>
          <a:fontRef idx="minor">
            <a:srgbClr val="000000"/>
          </a:fontRef>
        </p:style>
      </p:cxnSp>
      <p:cxnSp>
        <p:nvCxnSpPr>
          <p:cNvPr id="2" name="直接连接符 1"/>
          <p:cNvCxnSpPr/>
          <p:nvPr>
            <p:custDataLst>
              <p:tags r:id="rId6"/>
            </p:custDataLst>
          </p:nvPr>
        </p:nvCxnSpPr>
        <p:spPr>
          <a:xfrm>
            <a:off x="3417763" y="3997472"/>
            <a:ext cx="2164106" cy="0"/>
          </a:xfrm>
          <a:prstGeom prst="line">
            <a:avLst/>
          </a:prstGeom>
          <a:ln w="38100">
            <a:solidFill>
              <a:srgbClr val="69A35B"/>
            </a:solidFill>
            <a:prstDash val="sysDash"/>
          </a:ln>
        </p:spPr>
        <p:style>
          <a:lnRef idx="1">
            <a:srgbClr val="1F74AD"/>
          </a:lnRef>
          <a:fillRef idx="0">
            <a:srgbClr val="1F74AD"/>
          </a:fillRef>
          <a:effectRef idx="0">
            <a:srgbClr val="1F74AD"/>
          </a:effectRef>
          <a:fontRef idx="minor">
            <a:srgbClr val="000000"/>
          </a:fontRef>
        </p:style>
      </p:cxnSp>
      <p:cxnSp>
        <p:nvCxnSpPr>
          <p:cNvPr id="25" name="直接连接符 24"/>
          <p:cNvCxnSpPr/>
          <p:nvPr>
            <p:custDataLst>
              <p:tags r:id="rId7"/>
            </p:custDataLst>
          </p:nvPr>
        </p:nvCxnSpPr>
        <p:spPr>
          <a:xfrm>
            <a:off x="2823598" y="3309845"/>
            <a:ext cx="0" cy="344642"/>
          </a:xfrm>
          <a:prstGeom prst="line">
            <a:avLst/>
          </a:prstGeom>
          <a:ln w="38100">
            <a:solidFill>
              <a:srgbClr val="3498DB"/>
            </a:solidFill>
            <a:prstDash val="sysDash"/>
          </a:ln>
        </p:spPr>
        <p:style>
          <a:lnRef idx="1">
            <a:srgbClr val="1F74AD"/>
          </a:lnRef>
          <a:fillRef idx="0">
            <a:srgbClr val="1F74AD"/>
          </a:fillRef>
          <a:effectRef idx="0">
            <a:srgbClr val="1F74AD"/>
          </a:effectRef>
          <a:fontRef idx="minor">
            <a:srgbClr val="000000"/>
          </a:fontRef>
        </p:style>
      </p:cxnSp>
      <p:cxnSp>
        <p:nvCxnSpPr>
          <p:cNvPr id="27" name="直接连接符 26"/>
          <p:cNvCxnSpPr/>
          <p:nvPr>
            <p:custDataLst>
              <p:tags r:id="rId8"/>
            </p:custDataLst>
          </p:nvPr>
        </p:nvCxnSpPr>
        <p:spPr>
          <a:xfrm>
            <a:off x="3417763" y="3997472"/>
            <a:ext cx="0" cy="344642"/>
          </a:xfrm>
          <a:prstGeom prst="line">
            <a:avLst/>
          </a:prstGeom>
          <a:ln w="38100">
            <a:solidFill>
              <a:srgbClr val="69A35B"/>
            </a:solidFill>
            <a:prstDash val="sysDash"/>
          </a:ln>
        </p:spPr>
        <p:style>
          <a:lnRef idx="1">
            <a:srgbClr val="1F74AD"/>
          </a:lnRef>
          <a:fillRef idx="0">
            <a:srgbClr val="1F74AD"/>
          </a:fillRef>
          <a:effectRef idx="0">
            <a:srgbClr val="1F74AD"/>
          </a:effectRef>
          <a:fontRef idx="minor">
            <a:srgbClr val="000000"/>
          </a:fontRef>
        </p:style>
      </p:cxnSp>
      <p:cxnSp>
        <p:nvCxnSpPr>
          <p:cNvPr id="28" name="直接连接符 27"/>
          <p:cNvCxnSpPr/>
          <p:nvPr>
            <p:custDataLst>
              <p:tags r:id="rId9"/>
            </p:custDataLst>
          </p:nvPr>
        </p:nvCxnSpPr>
        <p:spPr>
          <a:xfrm>
            <a:off x="7745974" y="3654487"/>
            <a:ext cx="0" cy="344642"/>
          </a:xfrm>
          <a:prstGeom prst="line">
            <a:avLst/>
          </a:prstGeom>
          <a:ln w="38100">
            <a:solidFill>
              <a:srgbClr val="1AA3AA"/>
            </a:solidFill>
            <a:prstDash val="sysDash"/>
          </a:ln>
        </p:spPr>
        <p:style>
          <a:lnRef idx="1">
            <a:srgbClr val="1F74AD"/>
          </a:lnRef>
          <a:fillRef idx="0">
            <a:srgbClr val="1F74AD"/>
          </a:fillRef>
          <a:effectRef idx="0">
            <a:srgbClr val="1F74AD"/>
          </a:effectRef>
          <a:fontRef idx="minor">
            <a:srgbClr val="000000"/>
          </a:fontRef>
        </p:style>
      </p:cxnSp>
      <p:cxnSp>
        <p:nvCxnSpPr>
          <p:cNvPr id="3" name="直接连接符 2"/>
          <p:cNvCxnSpPr/>
          <p:nvPr>
            <p:custDataLst>
              <p:tags r:id="rId10"/>
            </p:custDataLst>
          </p:nvPr>
        </p:nvCxnSpPr>
        <p:spPr>
          <a:xfrm>
            <a:off x="8340137" y="2965203"/>
            <a:ext cx="0" cy="344642"/>
          </a:xfrm>
          <a:prstGeom prst="line">
            <a:avLst/>
          </a:prstGeom>
          <a:ln w="38100">
            <a:solidFill>
              <a:srgbClr val="1F74AD"/>
            </a:solidFill>
            <a:prstDash val="sysDash"/>
          </a:ln>
        </p:spPr>
        <p:style>
          <a:lnRef idx="1">
            <a:srgbClr val="1F74AD"/>
          </a:lnRef>
          <a:fillRef idx="0">
            <a:srgbClr val="1F74AD"/>
          </a:fillRef>
          <a:effectRef idx="0">
            <a:srgbClr val="1F74AD"/>
          </a:effectRef>
          <a:fontRef idx="minor">
            <a:srgbClr val="000000"/>
          </a:fontRef>
        </p:style>
      </p:cxnSp>
      <p:sp>
        <p:nvSpPr>
          <p:cNvPr id="4" name="椭圆 3"/>
          <p:cNvSpPr/>
          <p:nvPr>
            <p:custDataLst>
              <p:tags r:id="rId11"/>
            </p:custDataLst>
          </p:nvPr>
        </p:nvSpPr>
        <p:spPr>
          <a:xfrm>
            <a:off x="2568055" y="3643570"/>
            <a:ext cx="511087" cy="511087"/>
          </a:xfrm>
          <a:prstGeom prst="ellipse">
            <a:avLst/>
          </a:prstGeom>
          <a:solidFill>
            <a:sysClr val="window" lastClr="FFFFFF"/>
          </a:solidFill>
          <a:ln>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a:sym typeface="Arial" panose="020B0604020202020204" pitchFamily="34" charset="0"/>
            </a:endParaRPr>
          </a:p>
        </p:txBody>
      </p:sp>
      <p:sp>
        <p:nvSpPr>
          <p:cNvPr id="6" name="椭圆 5"/>
          <p:cNvSpPr/>
          <p:nvPr>
            <p:custDataLst>
              <p:tags r:id="rId12"/>
            </p:custDataLst>
          </p:nvPr>
        </p:nvSpPr>
        <p:spPr>
          <a:xfrm>
            <a:off x="3162220" y="4276427"/>
            <a:ext cx="511087" cy="511087"/>
          </a:xfrm>
          <a:prstGeom prst="ellipse">
            <a:avLst/>
          </a:prstGeom>
          <a:solidFill>
            <a:sysClr val="window" lastClr="FFFFFF"/>
          </a:solidFill>
          <a:ln>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dirty="0">
              <a:sym typeface="Arial" panose="020B0604020202020204" pitchFamily="34" charset="0"/>
            </a:endParaRPr>
          </a:p>
        </p:txBody>
      </p:sp>
      <p:sp>
        <p:nvSpPr>
          <p:cNvPr id="38" name="椭圆 37"/>
          <p:cNvSpPr/>
          <p:nvPr>
            <p:custDataLst>
              <p:tags r:id="rId13"/>
            </p:custDataLst>
          </p:nvPr>
        </p:nvSpPr>
        <p:spPr>
          <a:xfrm>
            <a:off x="7490432" y="3953995"/>
            <a:ext cx="511087" cy="511087"/>
          </a:xfrm>
          <a:prstGeom prst="ellipse">
            <a:avLst/>
          </a:prstGeom>
          <a:solidFill>
            <a:sysClr val="window" lastClr="FFFFFF"/>
          </a:solidFill>
          <a:ln>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a:sym typeface="Arial" panose="020B0604020202020204" pitchFamily="34" charset="0"/>
            </a:endParaRPr>
          </a:p>
        </p:txBody>
      </p:sp>
      <p:sp>
        <p:nvSpPr>
          <p:cNvPr id="39" name="椭圆 38"/>
          <p:cNvSpPr/>
          <p:nvPr>
            <p:custDataLst>
              <p:tags r:id="rId14"/>
            </p:custDataLst>
          </p:nvPr>
        </p:nvSpPr>
        <p:spPr>
          <a:xfrm>
            <a:off x="8084594" y="3260247"/>
            <a:ext cx="511087" cy="511087"/>
          </a:xfrm>
          <a:prstGeom prst="ellipse">
            <a:avLst/>
          </a:prstGeom>
          <a:solidFill>
            <a:sysClr val="window" lastClr="FFFFFF"/>
          </a:solidFill>
          <a:ln>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a:sym typeface="Arial" panose="020B0604020202020204" pitchFamily="34" charset="0"/>
            </a:endParaRPr>
          </a:p>
        </p:txBody>
      </p:sp>
      <p:sp>
        <p:nvSpPr>
          <p:cNvPr id="41" name="KSO_Shape"/>
          <p:cNvSpPr/>
          <p:nvPr>
            <p:custDataLst>
              <p:tags r:id="rId15"/>
            </p:custDataLst>
          </p:nvPr>
        </p:nvSpPr>
        <p:spPr bwMode="auto">
          <a:xfrm>
            <a:off x="2663749" y="3746876"/>
            <a:ext cx="319698" cy="304475"/>
          </a:xfrm>
          <a:custGeom>
            <a:avLst/>
            <a:gdLst>
              <a:gd name="T0" fmla="*/ 1657163 w 8032"/>
              <a:gd name="T1" fmla="*/ 1166044 h 7642"/>
              <a:gd name="T2" fmla="*/ 1800397 w 8032"/>
              <a:gd name="T3" fmla="*/ 1166044 h 7642"/>
              <a:gd name="T4" fmla="*/ 1800397 w 8032"/>
              <a:gd name="T5" fmla="*/ 1498463 h 7642"/>
              <a:gd name="T6" fmla="*/ 1657163 w 8032"/>
              <a:gd name="T7" fmla="*/ 1498463 h 7642"/>
              <a:gd name="T8" fmla="*/ 1657163 w 8032"/>
              <a:gd name="T9" fmla="*/ 1712977 h 7642"/>
              <a:gd name="T10" fmla="*/ 0 w 8032"/>
              <a:gd name="T11" fmla="*/ 1712977 h 7642"/>
              <a:gd name="T12" fmla="*/ 0 w 8032"/>
              <a:gd name="T13" fmla="*/ 1020793 h 7642"/>
              <a:gd name="T14" fmla="*/ 286692 w 8032"/>
              <a:gd name="T15" fmla="*/ 1020793 h 7642"/>
              <a:gd name="T16" fmla="*/ 286692 w 8032"/>
              <a:gd name="T17" fmla="*/ 0 h 7642"/>
              <a:gd name="T18" fmla="*/ 1004430 w 8032"/>
              <a:gd name="T19" fmla="*/ 0 h 7642"/>
              <a:gd name="T20" fmla="*/ 1372713 w 8032"/>
              <a:gd name="T21" fmla="*/ 356627 h 7642"/>
              <a:gd name="T22" fmla="*/ 1372713 w 8032"/>
              <a:gd name="T23" fmla="*/ 1020793 h 7642"/>
              <a:gd name="T24" fmla="*/ 1657163 w 8032"/>
              <a:gd name="T25" fmla="*/ 1020793 h 7642"/>
              <a:gd name="T26" fmla="*/ 1657163 w 8032"/>
              <a:gd name="T27" fmla="*/ 1166044 h 7642"/>
              <a:gd name="T28" fmla="*/ 1583641 w 8032"/>
              <a:gd name="T29" fmla="*/ 1660525 h 7642"/>
              <a:gd name="T30" fmla="*/ 1583641 w 8032"/>
              <a:gd name="T31" fmla="*/ 1076383 h 7642"/>
              <a:gd name="T32" fmla="*/ 1377420 w 8032"/>
              <a:gd name="T33" fmla="*/ 1076383 h 7642"/>
              <a:gd name="T34" fmla="*/ 1377420 w 8032"/>
              <a:gd name="T35" fmla="*/ 1293363 h 7642"/>
              <a:gd name="T36" fmla="*/ 276157 w 8032"/>
              <a:gd name="T37" fmla="*/ 1293363 h 7642"/>
              <a:gd name="T38" fmla="*/ 276157 w 8032"/>
              <a:gd name="T39" fmla="*/ 1076383 h 7642"/>
              <a:gd name="T40" fmla="*/ 69936 w 8032"/>
              <a:gd name="T41" fmla="*/ 1076383 h 7642"/>
              <a:gd name="T42" fmla="*/ 69936 w 8032"/>
              <a:gd name="T43" fmla="*/ 1660525 h 7642"/>
              <a:gd name="T44" fmla="*/ 1583641 w 8032"/>
              <a:gd name="T45" fmla="*/ 1660525 h 7642"/>
              <a:gd name="T46" fmla="*/ 360438 w 8032"/>
              <a:gd name="T47" fmla="*/ 55590 h 7642"/>
              <a:gd name="T48" fmla="*/ 360438 w 8032"/>
              <a:gd name="T49" fmla="*/ 1227013 h 7642"/>
              <a:gd name="T50" fmla="*/ 1296949 w 8032"/>
              <a:gd name="T51" fmla="*/ 1227013 h 7642"/>
              <a:gd name="T52" fmla="*/ 1296949 w 8032"/>
              <a:gd name="T53" fmla="*/ 416028 h 7642"/>
              <a:gd name="T54" fmla="*/ 933373 w 8032"/>
              <a:gd name="T55" fmla="*/ 416028 h 7642"/>
              <a:gd name="T56" fmla="*/ 933373 w 8032"/>
              <a:gd name="T57" fmla="*/ 55590 h 7642"/>
              <a:gd name="T58" fmla="*/ 360438 w 8032"/>
              <a:gd name="T59" fmla="*/ 55590 h 7642"/>
              <a:gd name="T60" fmla="*/ 1013844 w 8032"/>
              <a:gd name="T61" fmla="*/ 90558 h 7642"/>
              <a:gd name="T62" fmla="*/ 1013844 w 8032"/>
              <a:gd name="T63" fmla="*/ 356627 h 7642"/>
              <a:gd name="T64" fmla="*/ 1278345 w 8032"/>
              <a:gd name="T65" fmla="*/ 356627 h 7642"/>
              <a:gd name="T66" fmla="*/ 1013844 w 8032"/>
              <a:gd name="T67" fmla="*/ 90558 h 7642"/>
              <a:gd name="T68" fmla="*/ 1727099 w 8032"/>
              <a:gd name="T69" fmla="*/ 1444218 h 7642"/>
              <a:gd name="T70" fmla="*/ 1727099 w 8032"/>
              <a:gd name="T71" fmla="*/ 1218047 h 7642"/>
              <a:gd name="T72" fmla="*/ 1667923 w 8032"/>
              <a:gd name="T73" fmla="*/ 1218047 h 7642"/>
              <a:gd name="T74" fmla="*/ 1667923 w 8032"/>
              <a:gd name="T75" fmla="*/ 1444218 h 7642"/>
              <a:gd name="T76" fmla="*/ 1727099 w 8032"/>
              <a:gd name="T77" fmla="*/ 1444218 h 764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032" h="7642">
                <a:moveTo>
                  <a:pt x="7393" y="5202"/>
                </a:moveTo>
                <a:lnTo>
                  <a:pt x="8032" y="5202"/>
                </a:lnTo>
                <a:lnTo>
                  <a:pt x="8032" y="6685"/>
                </a:lnTo>
                <a:lnTo>
                  <a:pt x="7393" y="6685"/>
                </a:lnTo>
                <a:lnTo>
                  <a:pt x="7393" y="7642"/>
                </a:lnTo>
                <a:lnTo>
                  <a:pt x="0" y="7642"/>
                </a:lnTo>
                <a:lnTo>
                  <a:pt x="0" y="4554"/>
                </a:lnTo>
                <a:lnTo>
                  <a:pt x="1279" y="4554"/>
                </a:lnTo>
                <a:lnTo>
                  <a:pt x="1279" y="0"/>
                </a:lnTo>
                <a:lnTo>
                  <a:pt x="4481" y="0"/>
                </a:lnTo>
                <a:lnTo>
                  <a:pt x="6124" y="1591"/>
                </a:lnTo>
                <a:lnTo>
                  <a:pt x="6124" y="4554"/>
                </a:lnTo>
                <a:lnTo>
                  <a:pt x="7393" y="4554"/>
                </a:lnTo>
                <a:lnTo>
                  <a:pt x="7393" y="5202"/>
                </a:lnTo>
                <a:close/>
                <a:moveTo>
                  <a:pt x="7065" y="7408"/>
                </a:moveTo>
                <a:lnTo>
                  <a:pt x="7065" y="4802"/>
                </a:lnTo>
                <a:lnTo>
                  <a:pt x="6145" y="4802"/>
                </a:lnTo>
                <a:lnTo>
                  <a:pt x="6145" y="5770"/>
                </a:lnTo>
                <a:lnTo>
                  <a:pt x="1232" y="5770"/>
                </a:lnTo>
                <a:lnTo>
                  <a:pt x="1232" y="4802"/>
                </a:lnTo>
                <a:lnTo>
                  <a:pt x="312" y="4802"/>
                </a:lnTo>
                <a:lnTo>
                  <a:pt x="312" y="7408"/>
                </a:lnTo>
                <a:lnTo>
                  <a:pt x="7065" y="7408"/>
                </a:lnTo>
                <a:close/>
                <a:moveTo>
                  <a:pt x="1608" y="248"/>
                </a:moveTo>
                <a:lnTo>
                  <a:pt x="1608" y="5474"/>
                </a:lnTo>
                <a:lnTo>
                  <a:pt x="5786" y="5474"/>
                </a:lnTo>
                <a:lnTo>
                  <a:pt x="5786" y="1856"/>
                </a:lnTo>
                <a:lnTo>
                  <a:pt x="4164" y="1856"/>
                </a:lnTo>
                <a:lnTo>
                  <a:pt x="4164" y="248"/>
                </a:lnTo>
                <a:lnTo>
                  <a:pt x="1608" y="248"/>
                </a:lnTo>
                <a:close/>
                <a:moveTo>
                  <a:pt x="4523" y="404"/>
                </a:moveTo>
                <a:lnTo>
                  <a:pt x="4523" y="1591"/>
                </a:lnTo>
                <a:lnTo>
                  <a:pt x="5703" y="1591"/>
                </a:lnTo>
                <a:lnTo>
                  <a:pt x="4523" y="404"/>
                </a:lnTo>
                <a:close/>
                <a:moveTo>
                  <a:pt x="7705" y="6443"/>
                </a:moveTo>
                <a:lnTo>
                  <a:pt x="7705" y="5434"/>
                </a:lnTo>
                <a:lnTo>
                  <a:pt x="7441" y="5434"/>
                </a:lnTo>
                <a:lnTo>
                  <a:pt x="7441" y="6443"/>
                </a:lnTo>
                <a:lnTo>
                  <a:pt x="7705" y="6443"/>
                </a:lnTo>
                <a:close/>
              </a:path>
            </a:pathLst>
          </a:custGeom>
          <a:solidFill>
            <a:srgbClr val="3498DB"/>
          </a:solidFill>
          <a:ln>
            <a:noFill/>
          </a:ln>
        </p:spPr>
        <p:txBody>
          <a:bodyPr anchor="ctr" anchorCtr="1">
            <a:normAutofit fontScale="87500" lnSpcReduction="20000"/>
          </a:bodyPr>
          <a:lstStyle/>
          <a:p>
            <a:endParaRPr lang="zh-CN" altLang="en-US" b="1">
              <a:sym typeface="Arial" panose="020B0604020202020204" pitchFamily="34" charset="0"/>
            </a:endParaRPr>
          </a:p>
        </p:txBody>
      </p:sp>
      <p:sp>
        <p:nvSpPr>
          <p:cNvPr id="43" name="KSO_Shape"/>
          <p:cNvSpPr/>
          <p:nvPr>
            <p:custDataLst>
              <p:tags r:id="rId16"/>
            </p:custDataLst>
          </p:nvPr>
        </p:nvSpPr>
        <p:spPr bwMode="auto">
          <a:xfrm>
            <a:off x="7599246" y="4068771"/>
            <a:ext cx="293456" cy="326668"/>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rgbClr val="1AA3AA"/>
          </a:solidFill>
          <a:ln>
            <a:noFill/>
          </a:ln>
        </p:spPr>
        <p:txBody>
          <a:bodyPr bIns="900000" anchor="ctr">
            <a:normAutofit fontScale="25000" lnSpcReduction="20000"/>
            <a:scene3d>
              <a:camera prst="orthographicFront"/>
              <a:lightRig rig="threePt" dir="t"/>
            </a:scene3d>
            <a:sp3d>
              <a:contourClr>
                <a:srgbClr val="FFFFFF"/>
              </a:contourClr>
            </a:sp3d>
          </a:bodyPr>
          <a:lstStyle/>
          <a:p>
            <a:pPr algn="ctr">
              <a:defRPr/>
            </a:pPr>
            <a:endParaRPr lang="zh-CN" altLang="en-US" b="1" dirty="0">
              <a:solidFill>
                <a:srgbClr val="FFFFFF"/>
              </a:solidFill>
              <a:sym typeface="Arial" panose="020B0604020202020204" pitchFamily="34" charset="0"/>
            </a:endParaRPr>
          </a:p>
        </p:txBody>
      </p:sp>
      <p:sp>
        <p:nvSpPr>
          <p:cNvPr id="44" name="KSO_Shape"/>
          <p:cNvSpPr/>
          <p:nvPr>
            <p:custDataLst>
              <p:tags r:id="rId17"/>
            </p:custDataLst>
          </p:nvPr>
        </p:nvSpPr>
        <p:spPr>
          <a:xfrm>
            <a:off x="3273145" y="4448518"/>
            <a:ext cx="289235" cy="196680"/>
          </a:xfrm>
          <a:custGeom>
            <a:avLst/>
            <a:gdLst/>
            <a:ahLst/>
            <a:cxnLst/>
            <a:rect l="l" t="t" r="r" b="b"/>
            <a:pathLst>
              <a:path w="3456384" h="2625869">
                <a:moveTo>
                  <a:pt x="1341655" y="1419506"/>
                </a:moveTo>
                <a:lnTo>
                  <a:pt x="196553" y="2529194"/>
                </a:lnTo>
                <a:lnTo>
                  <a:pt x="3257656" y="2529194"/>
                </a:lnTo>
                <a:lnTo>
                  <a:pt x="2112554" y="1419506"/>
                </a:lnTo>
                <a:lnTo>
                  <a:pt x="1727105" y="1793035"/>
                </a:lnTo>
                <a:close/>
                <a:moveTo>
                  <a:pt x="97273" y="213610"/>
                </a:moveTo>
                <a:lnTo>
                  <a:pt x="97273" y="2486204"/>
                </a:lnTo>
                <a:lnTo>
                  <a:pt x="1269834" y="1349907"/>
                </a:lnTo>
                <a:close/>
                <a:moveTo>
                  <a:pt x="3359112" y="211502"/>
                </a:moveTo>
                <a:lnTo>
                  <a:pt x="2184375" y="1349907"/>
                </a:lnTo>
                <a:lnTo>
                  <a:pt x="3359112" y="2488312"/>
                </a:lnTo>
                <a:close/>
                <a:moveTo>
                  <a:pt x="120249" y="96675"/>
                </a:moveTo>
                <a:lnTo>
                  <a:pt x="1727105" y="1653835"/>
                </a:lnTo>
                <a:lnTo>
                  <a:pt x="3333960" y="96675"/>
                </a:lnTo>
                <a:close/>
                <a:moveTo>
                  <a:pt x="0" y="0"/>
                </a:moveTo>
                <a:lnTo>
                  <a:pt x="3456384" y="0"/>
                </a:lnTo>
                <a:lnTo>
                  <a:pt x="3456384" y="2625869"/>
                </a:lnTo>
                <a:lnTo>
                  <a:pt x="0" y="262586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40000" lnSpcReduction="20000"/>
          </a:bodyPr>
          <a:lstStyle/>
          <a:p>
            <a:pPr algn="ctr" eaLnBrk="1" hangingPunct="1">
              <a:spcBef>
                <a:spcPts val="0"/>
              </a:spcBef>
              <a:spcAft>
                <a:spcPts val="0"/>
              </a:spcAft>
              <a:defRPr/>
            </a:pPr>
            <a:endParaRPr lang="en-US" b="1" dirty="0">
              <a:solidFill>
                <a:srgbClr val="FFFFFF"/>
              </a:solidFill>
              <a:sym typeface="Arial" panose="020B0604020202020204" pitchFamily="34" charset="0"/>
            </a:endParaRPr>
          </a:p>
        </p:txBody>
      </p:sp>
      <p:sp>
        <p:nvSpPr>
          <p:cNvPr id="45" name="KSO_Shape"/>
          <p:cNvSpPr/>
          <p:nvPr>
            <p:custDataLst>
              <p:tags r:id="rId18"/>
            </p:custDataLst>
          </p:nvPr>
        </p:nvSpPr>
        <p:spPr bwMode="auto">
          <a:xfrm>
            <a:off x="8186707" y="3355005"/>
            <a:ext cx="334124" cy="334682"/>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rgbClr val="1F74AD"/>
          </a:solidFill>
          <a:ln>
            <a:noFill/>
          </a:ln>
        </p:spPr>
        <p:txBody>
          <a:bodyPr anchor="ctr">
            <a:normAutofit fontScale="92500" lnSpcReduction="10000"/>
            <a:scene3d>
              <a:camera prst="orthographicFront"/>
              <a:lightRig rig="threePt" dir="t"/>
            </a:scene3d>
            <a:sp3d>
              <a:contourClr>
                <a:srgbClr val="FFFFFF"/>
              </a:contourClr>
            </a:sp3d>
          </a:bodyPr>
          <a:lstStyle/>
          <a:p>
            <a:pPr algn="ctr">
              <a:defRPr/>
            </a:pPr>
            <a:endParaRPr lang="zh-CN" altLang="en-US" b="1" dirty="0">
              <a:solidFill>
                <a:srgbClr val="FFFFFF"/>
              </a:solidFill>
              <a:sym typeface="Arial" panose="020B0604020202020204" pitchFamily="34" charset="0"/>
            </a:endParaRPr>
          </a:p>
        </p:txBody>
      </p:sp>
      <p:cxnSp>
        <p:nvCxnSpPr>
          <p:cNvPr id="7" name="直接连接符 6"/>
          <p:cNvCxnSpPr/>
          <p:nvPr>
            <p:custDataLst>
              <p:tags r:id="rId19"/>
            </p:custDataLst>
          </p:nvPr>
        </p:nvCxnSpPr>
        <p:spPr>
          <a:xfrm>
            <a:off x="5581869" y="2699777"/>
            <a:ext cx="0" cy="2508437"/>
          </a:xfrm>
          <a:prstGeom prst="line">
            <a:avLst/>
          </a:prstGeom>
          <a:ln w="38100">
            <a:solidFill>
              <a:srgbClr val="1F74AD"/>
            </a:solidFill>
            <a:prstDash val="sysDash"/>
          </a:ln>
        </p:spPr>
        <p:style>
          <a:lnRef idx="1">
            <a:srgbClr val="1F74AD"/>
          </a:lnRef>
          <a:fillRef idx="0">
            <a:srgbClr val="1F74AD"/>
          </a:fillRef>
          <a:effectRef idx="0">
            <a:srgbClr val="1F74AD"/>
          </a:effectRef>
          <a:fontRef idx="minor">
            <a:srgbClr val="000000"/>
          </a:fontRef>
        </p:style>
      </p:cxnSp>
      <p:sp>
        <p:nvSpPr>
          <p:cNvPr id="46" name="文本框 45"/>
          <p:cNvSpPr txBox="1"/>
          <p:nvPr>
            <p:custDataLst>
              <p:tags r:id="rId20"/>
            </p:custDataLst>
          </p:nvPr>
        </p:nvSpPr>
        <p:spPr>
          <a:xfrm>
            <a:off x="496213" y="4644374"/>
            <a:ext cx="2656147" cy="511087"/>
          </a:xfrm>
          <a:prstGeom prst="rect">
            <a:avLst/>
          </a:prstGeom>
          <a:noFill/>
        </p:spPr>
        <p:txBody>
          <a:bodyPr wrap="square" lIns="91440" tIns="45720" rIns="91440" bIns="45720" rtlCol="0" anchor="ctr">
            <a:normAutofit/>
          </a:bodyPr>
          <a:lstStyle/>
          <a:p>
            <a:pPr>
              <a:lnSpc>
                <a:spcPct val="120000"/>
              </a:lnSpc>
            </a:pPr>
            <a:r>
              <a:rPr lang="zh-CN" altLang="en-US" b="1" dirty="0">
                <a:solidFill>
                  <a:srgbClr val="09532A"/>
                </a:solidFill>
                <a:ea typeface="楷体_GB2312" pitchFamily="49" charset="-122"/>
                <a:sym typeface="+mn-ea"/>
              </a:rPr>
              <a:t>按保险标的划分</a:t>
            </a:r>
          </a:p>
        </p:txBody>
      </p:sp>
      <p:sp>
        <p:nvSpPr>
          <p:cNvPr id="49" name="文本框 48"/>
          <p:cNvSpPr txBox="1"/>
          <p:nvPr>
            <p:custDataLst>
              <p:tags r:id="rId21"/>
            </p:custDataLst>
          </p:nvPr>
        </p:nvSpPr>
        <p:spPr>
          <a:xfrm>
            <a:off x="8011207" y="4062749"/>
            <a:ext cx="2656147" cy="511087"/>
          </a:xfrm>
          <a:prstGeom prst="rect">
            <a:avLst/>
          </a:prstGeom>
          <a:noFill/>
        </p:spPr>
        <p:txBody>
          <a:bodyPr wrap="square" lIns="91440" tIns="45720" rIns="91440" bIns="45720" rtlCol="0" anchor="ctr">
            <a:normAutofit/>
          </a:bodyPr>
          <a:lstStyle/>
          <a:p>
            <a:pPr>
              <a:lnSpc>
                <a:spcPct val="120000"/>
              </a:lnSpc>
            </a:pPr>
            <a:r>
              <a:rPr lang="zh-CN" altLang="en-US" b="1" dirty="0">
                <a:solidFill>
                  <a:srgbClr val="09532A"/>
                </a:solidFill>
                <a:latin typeface="Arial" panose="020B0604020202020204" pitchFamily="34" charset="0"/>
                <a:ea typeface="楷体_GB2312" pitchFamily="49" charset="-122"/>
                <a:sym typeface="+mn-ea"/>
              </a:rPr>
              <a:t>按保险政策划分</a:t>
            </a:r>
          </a:p>
        </p:txBody>
      </p:sp>
      <p:sp>
        <p:nvSpPr>
          <p:cNvPr id="51" name="文本框 50"/>
          <p:cNvSpPr txBox="1"/>
          <p:nvPr>
            <p:custDataLst>
              <p:tags r:id="rId22"/>
            </p:custDataLst>
          </p:nvPr>
        </p:nvSpPr>
        <p:spPr>
          <a:xfrm>
            <a:off x="495752" y="3643683"/>
            <a:ext cx="2656147" cy="511087"/>
          </a:xfrm>
          <a:prstGeom prst="rect">
            <a:avLst/>
          </a:prstGeom>
          <a:noFill/>
        </p:spPr>
        <p:txBody>
          <a:bodyPr wrap="square" lIns="91440" tIns="45720" rIns="91440" bIns="45720" rtlCol="0" anchor="ctr">
            <a:normAutofit/>
          </a:bodyPr>
          <a:lstStyle/>
          <a:p>
            <a:pPr>
              <a:lnSpc>
                <a:spcPct val="120000"/>
              </a:lnSpc>
            </a:pPr>
            <a:r>
              <a:rPr lang="zh-CN" altLang="en-US" b="1" dirty="0">
                <a:solidFill>
                  <a:srgbClr val="09532A"/>
                </a:solidFill>
                <a:latin typeface="Arial" panose="020B0604020202020204" pitchFamily="34" charset="0"/>
                <a:ea typeface="楷体_GB2312" pitchFamily="49" charset="-122"/>
                <a:sym typeface="+mn-ea"/>
              </a:rPr>
              <a:t>按保险的性质划分</a:t>
            </a:r>
          </a:p>
        </p:txBody>
      </p:sp>
      <p:sp>
        <p:nvSpPr>
          <p:cNvPr id="5" name="文本框 4"/>
          <p:cNvSpPr txBox="1"/>
          <p:nvPr>
            <p:custDataLst>
              <p:tags r:id="rId23"/>
            </p:custDataLst>
          </p:nvPr>
        </p:nvSpPr>
        <p:spPr>
          <a:xfrm>
            <a:off x="8521343" y="3260074"/>
            <a:ext cx="2656147" cy="511087"/>
          </a:xfrm>
          <a:prstGeom prst="rect">
            <a:avLst/>
          </a:prstGeom>
          <a:noFill/>
        </p:spPr>
        <p:txBody>
          <a:bodyPr wrap="square" lIns="91440" tIns="45720" rIns="91440" bIns="45720" rtlCol="0" anchor="ctr">
            <a:normAutofit/>
          </a:bodyPr>
          <a:lstStyle/>
          <a:p>
            <a:pPr>
              <a:lnSpc>
                <a:spcPct val="120000"/>
              </a:lnSpc>
            </a:pPr>
            <a:r>
              <a:rPr lang="zh-CN" altLang="en-US" b="1" dirty="0">
                <a:solidFill>
                  <a:srgbClr val="09532A"/>
                </a:solidFill>
                <a:ea typeface="楷体_GB2312" pitchFamily="49" charset="-122"/>
                <a:sym typeface="+mn-ea"/>
              </a:rPr>
              <a:t>按业务承保方式划分</a:t>
            </a:r>
          </a:p>
        </p:txBody>
      </p:sp>
      <p:sp>
        <p:nvSpPr>
          <p:cNvPr id="8" name="文本框 7"/>
          <p:cNvSpPr txBox="1"/>
          <p:nvPr>
            <p:custDataLst>
              <p:tags r:id="rId24"/>
            </p:custDataLst>
          </p:nvPr>
        </p:nvSpPr>
        <p:spPr>
          <a:xfrm>
            <a:off x="8084185" y="4865370"/>
            <a:ext cx="2846705" cy="666115"/>
          </a:xfrm>
          <a:prstGeom prst="rect">
            <a:avLst/>
          </a:prstGeom>
          <a:noFill/>
        </p:spPr>
        <p:txBody>
          <a:bodyPr wrap="square" lIns="91440" tIns="45720" rIns="91440" bIns="45720" rtlCol="0" anchor="ctr">
            <a:normAutofit/>
          </a:bodyPr>
          <a:lstStyle/>
          <a:p>
            <a:pPr>
              <a:lnSpc>
                <a:spcPct val="120000"/>
              </a:lnSpc>
            </a:pPr>
            <a:r>
              <a:rPr lang="zh-CN" altLang="en-US" b="1" dirty="0">
                <a:solidFill>
                  <a:srgbClr val="09532A"/>
                </a:solidFill>
                <a:latin typeface="Arial" panose="020B0604020202020204" pitchFamily="34" charset="0"/>
                <a:ea typeface="楷体_GB2312" pitchFamily="49" charset="-122"/>
                <a:sym typeface="+mn-ea"/>
              </a:rPr>
              <a:t>按保险价值确定方式划分</a:t>
            </a:r>
          </a:p>
        </p:txBody>
      </p:sp>
      <p:cxnSp>
        <p:nvCxnSpPr>
          <p:cNvPr id="11" name="直接连接符 10"/>
          <p:cNvCxnSpPr/>
          <p:nvPr>
            <p:custDataLst>
              <p:tags r:id="rId25"/>
            </p:custDataLst>
          </p:nvPr>
        </p:nvCxnSpPr>
        <p:spPr>
          <a:xfrm>
            <a:off x="5581843" y="4800112"/>
            <a:ext cx="2164106" cy="0"/>
          </a:xfrm>
          <a:prstGeom prst="line">
            <a:avLst/>
          </a:prstGeom>
          <a:ln w="38100">
            <a:solidFill>
              <a:srgbClr val="69A35B"/>
            </a:solidFill>
            <a:prstDash val="sysDash"/>
          </a:ln>
        </p:spPr>
        <p:style>
          <a:lnRef idx="1">
            <a:srgbClr val="1F74AD"/>
          </a:lnRef>
          <a:fillRef idx="0">
            <a:srgbClr val="1F74AD"/>
          </a:fillRef>
          <a:effectRef idx="0">
            <a:srgbClr val="1F74AD"/>
          </a:effectRef>
          <a:fontRef idx="minor">
            <a:srgbClr val="000000"/>
          </a:fontRef>
        </p:style>
      </p:cxnSp>
      <p:sp>
        <p:nvSpPr>
          <p:cNvPr id="12" name="椭圆 11"/>
          <p:cNvSpPr/>
          <p:nvPr>
            <p:custDataLst>
              <p:tags r:id="rId26"/>
            </p:custDataLst>
          </p:nvPr>
        </p:nvSpPr>
        <p:spPr>
          <a:xfrm>
            <a:off x="7489745" y="4713307"/>
            <a:ext cx="511087" cy="511087"/>
          </a:xfrm>
          <a:prstGeom prst="ellipse">
            <a:avLst/>
          </a:prstGeom>
          <a:solidFill>
            <a:sysClr val="window" lastClr="FFFFFF"/>
          </a:solidFill>
          <a:ln>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dirty="0">
              <a:sym typeface="Arial" panose="020B0604020202020204" pitchFamily="34" charset="0"/>
            </a:endParaRPr>
          </a:p>
        </p:txBody>
      </p:sp>
      <p:sp>
        <p:nvSpPr>
          <p:cNvPr id="13" name="KSO_Shape"/>
          <p:cNvSpPr/>
          <p:nvPr>
            <p:custDataLst>
              <p:tags r:id="rId27"/>
            </p:custDataLst>
          </p:nvPr>
        </p:nvSpPr>
        <p:spPr>
          <a:xfrm>
            <a:off x="7607935" y="4855845"/>
            <a:ext cx="313055" cy="231775"/>
          </a:xfrm>
          <a:custGeom>
            <a:avLst/>
            <a:gdLst/>
            <a:ahLst/>
            <a:cxnLst/>
            <a:rect l="l" t="t" r="r" b="b"/>
            <a:pathLst>
              <a:path w="3456384" h="2625869">
                <a:moveTo>
                  <a:pt x="1341655" y="1419506"/>
                </a:moveTo>
                <a:lnTo>
                  <a:pt x="196553" y="2529194"/>
                </a:lnTo>
                <a:lnTo>
                  <a:pt x="3257656" y="2529194"/>
                </a:lnTo>
                <a:lnTo>
                  <a:pt x="2112554" y="1419506"/>
                </a:lnTo>
                <a:lnTo>
                  <a:pt x="1727105" y="1793035"/>
                </a:lnTo>
                <a:close/>
                <a:moveTo>
                  <a:pt x="97273" y="213610"/>
                </a:moveTo>
                <a:lnTo>
                  <a:pt x="97273" y="2486204"/>
                </a:lnTo>
                <a:lnTo>
                  <a:pt x="1269834" y="1349907"/>
                </a:lnTo>
                <a:close/>
                <a:moveTo>
                  <a:pt x="3359112" y="211502"/>
                </a:moveTo>
                <a:lnTo>
                  <a:pt x="2184375" y="1349907"/>
                </a:lnTo>
                <a:lnTo>
                  <a:pt x="3359112" y="2488312"/>
                </a:lnTo>
                <a:close/>
                <a:moveTo>
                  <a:pt x="120249" y="96675"/>
                </a:moveTo>
                <a:lnTo>
                  <a:pt x="1727105" y="1653835"/>
                </a:lnTo>
                <a:lnTo>
                  <a:pt x="3333960" y="96675"/>
                </a:lnTo>
                <a:close/>
                <a:moveTo>
                  <a:pt x="0" y="0"/>
                </a:moveTo>
                <a:lnTo>
                  <a:pt x="3456384" y="0"/>
                </a:lnTo>
                <a:lnTo>
                  <a:pt x="3456384" y="2625869"/>
                </a:lnTo>
                <a:lnTo>
                  <a:pt x="0" y="262586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57500" lnSpcReduction="10000"/>
          </a:bodyPr>
          <a:lstStyle/>
          <a:p>
            <a:pPr algn="ctr" eaLnBrk="1" hangingPunct="1">
              <a:spcBef>
                <a:spcPts val="0"/>
              </a:spcBef>
              <a:spcAft>
                <a:spcPts val="0"/>
              </a:spcAft>
              <a:defRPr/>
            </a:pPr>
            <a:endParaRPr lang="en-US" b="1" dirty="0">
              <a:solidFill>
                <a:srgbClr val="FFFFFF"/>
              </a:solidFill>
              <a:sym typeface="Arial" panose="020B0604020202020204" pitchFamily="34" charset="0"/>
            </a:endParaRPr>
          </a:p>
        </p:txBody>
      </p:sp>
      <p:sp>
        <p:nvSpPr>
          <p:cNvPr id="17" name="Freeform 16"/>
          <p:cNvSpPr>
            <a:spLocks noEditPoints="1"/>
          </p:cNvSpPr>
          <p:nvPr>
            <p:custDataLst>
              <p:tags r:id="rId28"/>
            </p:custDataLst>
          </p:nvPr>
        </p:nvSpPr>
        <p:spPr bwMode="auto">
          <a:xfrm rot="18900000">
            <a:off x="5197719" y="1878967"/>
            <a:ext cx="768301" cy="781036"/>
          </a:xfrm>
          <a:custGeom>
            <a:avLst/>
            <a:gdLst>
              <a:gd name="T0" fmla="*/ 318 w 845"/>
              <a:gd name="T1" fmla="*/ 837 h 847"/>
              <a:gd name="T2" fmla="*/ 346 w 845"/>
              <a:gd name="T3" fmla="*/ 797 h 847"/>
              <a:gd name="T4" fmla="*/ 368 w 845"/>
              <a:gd name="T5" fmla="*/ 714 h 847"/>
              <a:gd name="T6" fmla="*/ 479 w 845"/>
              <a:gd name="T7" fmla="*/ 654 h 847"/>
              <a:gd name="T8" fmla="*/ 598 w 845"/>
              <a:gd name="T9" fmla="*/ 573 h 847"/>
              <a:gd name="T10" fmla="*/ 642 w 845"/>
              <a:gd name="T11" fmla="*/ 537 h 847"/>
              <a:gd name="T12" fmla="*/ 664 w 845"/>
              <a:gd name="T13" fmla="*/ 602 h 847"/>
              <a:gd name="T14" fmla="*/ 666 w 845"/>
              <a:gd name="T15" fmla="*/ 646 h 847"/>
              <a:gd name="T16" fmla="*/ 648 w 845"/>
              <a:gd name="T17" fmla="*/ 696 h 847"/>
              <a:gd name="T18" fmla="*/ 624 w 845"/>
              <a:gd name="T19" fmla="*/ 728 h 847"/>
              <a:gd name="T20" fmla="*/ 539 w 845"/>
              <a:gd name="T21" fmla="*/ 795 h 847"/>
              <a:gd name="T22" fmla="*/ 461 w 845"/>
              <a:gd name="T23" fmla="*/ 829 h 847"/>
              <a:gd name="T24" fmla="*/ 390 w 845"/>
              <a:gd name="T25" fmla="*/ 845 h 847"/>
              <a:gd name="T26" fmla="*/ 318 w 845"/>
              <a:gd name="T27" fmla="*/ 845 h 847"/>
              <a:gd name="T28" fmla="*/ 122 w 845"/>
              <a:gd name="T29" fmla="*/ 555 h 847"/>
              <a:gd name="T30" fmla="*/ 197 w 845"/>
              <a:gd name="T31" fmla="*/ 422 h 847"/>
              <a:gd name="T32" fmla="*/ 298 w 845"/>
              <a:gd name="T33" fmla="*/ 269 h 847"/>
              <a:gd name="T34" fmla="*/ 328 w 845"/>
              <a:gd name="T35" fmla="*/ 233 h 847"/>
              <a:gd name="T36" fmla="*/ 406 w 845"/>
              <a:gd name="T37" fmla="*/ 167 h 847"/>
              <a:gd name="T38" fmla="*/ 696 w 845"/>
              <a:gd name="T39" fmla="*/ 414 h 847"/>
              <a:gd name="T40" fmla="*/ 638 w 845"/>
              <a:gd name="T41" fmla="*/ 491 h 847"/>
              <a:gd name="T42" fmla="*/ 598 w 845"/>
              <a:gd name="T43" fmla="*/ 533 h 847"/>
              <a:gd name="T44" fmla="*/ 479 w 845"/>
              <a:gd name="T45" fmla="*/ 616 h 847"/>
              <a:gd name="T46" fmla="*/ 292 w 845"/>
              <a:gd name="T47" fmla="*/ 722 h 847"/>
              <a:gd name="T48" fmla="*/ 521 w 845"/>
              <a:gd name="T49" fmla="*/ 324 h 847"/>
              <a:gd name="T50" fmla="*/ 483 w 845"/>
              <a:gd name="T51" fmla="*/ 304 h 847"/>
              <a:gd name="T52" fmla="*/ 439 w 845"/>
              <a:gd name="T53" fmla="*/ 308 h 847"/>
              <a:gd name="T54" fmla="*/ 414 w 845"/>
              <a:gd name="T55" fmla="*/ 324 h 847"/>
              <a:gd name="T56" fmla="*/ 394 w 845"/>
              <a:gd name="T57" fmla="*/ 364 h 847"/>
              <a:gd name="T58" fmla="*/ 398 w 845"/>
              <a:gd name="T59" fmla="*/ 406 h 847"/>
              <a:gd name="T60" fmla="*/ 414 w 845"/>
              <a:gd name="T61" fmla="*/ 432 h 847"/>
              <a:gd name="T62" fmla="*/ 453 w 845"/>
              <a:gd name="T63" fmla="*/ 453 h 847"/>
              <a:gd name="T64" fmla="*/ 497 w 845"/>
              <a:gd name="T65" fmla="*/ 449 h 847"/>
              <a:gd name="T66" fmla="*/ 521 w 845"/>
              <a:gd name="T67" fmla="*/ 432 h 847"/>
              <a:gd name="T68" fmla="*/ 543 w 845"/>
              <a:gd name="T69" fmla="*/ 392 h 847"/>
              <a:gd name="T70" fmla="*/ 539 w 845"/>
              <a:gd name="T71" fmla="*/ 350 h 847"/>
              <a:gd name="T72" fmla="*/ 521 w 845"/>
              <a:gd name="T73" fmla="*/ 324 h 847"/>
              <a:gd name="T74" fmla="*/ 845 w 845"/>
              <a:gd name="T75" fmla="*/ 20 h 847"/>
              <a:gd name="T76" fmla="*/ 777 w 845"/>
              <a:gd name="T77" fmla="*/ 110 h 847"/>
              <a:gd name="T78" fmla="*/ 775 w 845"/>
              <a:gd name="T79" fmla="*/ 205 h 847"/>
              <a:gd name="T80" fmla="*/ 747 w 845"/>
              <a:gd name="T81" fmla="*/ 314 h 847"/>
              <a:gd name="T82" fmla="*/ 712 w 845"/>
              <a:gd name="T83" fmla="*/ 388 h 847"/>
              <a:gd name="T84" fmla="*/ 481 w 845"/>
              <a:gd name="T85" fmla="*/ 120 h 847"/>
              <a:gd name="T86" fmla="*/ 553 w 845"/>
              <a:gd name="T87" fmla="*/ 92 h 847"/>
              <a:gd name="T88" fmla="*/ 672 w 845"/>
              <a:gd name="T89" fmla="*/ 68 h 847"/>
              <a:gd name="T90" fmla="*/ 751 w 845"/>
              <a:gd name="T91" fmla="*/ 72 h 847"/>
              <a:gd name="T92" fmla="*/ 2 w 845"/>
              <a:gd name="T93" fmla="*/ 535 h 847"/>
              <a:gd name="T94" fmla="*/ 0 w 845"/>
              <a:gd name="T95" fmla="*/ 475 h 847"/>
              <a:gd name="T96" fmla="*/ 10 w 845"/>
              <a:gd name="T97" fmla="*/ 410 h 847"/>
              <a:gd name="T98" fmla="*/ 38 w 845"/>
              <a:gd name="T99" fmla="*/ 334 h 847"/>
              <a:gd name="T100" fmla="*/ 92 w 845"/>
              <a:gd name="T101" fmla="*/ 251 h 847"/>
              <a:gd name="T102" fmla="*/ 135 w 845"/>
              <a:gd name="T103" fmla="*/ 209 h 847"/>
              <a:gd name="T104" fmla="*/ 183 w 845"/>
              <a:gd name="T105" fmla="*/ 185 h 847"/>
              <a:gd name="T106" fmla="*/ 231 w 845"/>
              <a:gd name="T107" fmla="*/ 181 h 847"/>
              <a:gd name="T108" fmla="*/ 292 w 845"/>
              <a:gd name="T109" fmla="*/ 195 h 847"/>
              <a:gd name="T110" fmla="*/ 292 w 845"/>
              <a:gd name="T111" fmla="*/ 225 h 847"/>
              <a:gd name="T112" fmla="*/ 221 w 845"/>
              <a:gd name="T113" fmla="*/ 322 h 847"/>
              <a:gd name="T114" fmla="*/ 133 w 845"/>
              <a:gd name="T115" fmla="*/ 479 h 847"/>
              <a:gd name="T116" fmla="*/ 72 w 845"/>
              <a:gd name="T117" fmla="*/ 491 h 847"/>
              <a:gd name="T118" fmla="*/ 18 w 845"/>
              <a:gd name="T119" fmla="*/ 519 h 847"/>
              <a:gd name="T120" fmla="*/ 2 w 845"/>
              <a:gd name="T121" fmla="*/ 535 h 847"/>
              <a:gd name="T122" fmla="*/ 104 w 845"/>
              <a:gd name="T123" fmla="*/ 741 h 847"/>
              <a:gd name="T124" fmla="*/ 126 w 845"/>
              <a:gd name="T125" fmla="*/ 598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5" h="847">
                <a:moveTo>
                  <a:pt x="310" y="845"/>
                </a:moveTo>
                <a:lnTo>
                  <a:pt x="310" y="845"/>
                </a:lnTo>
                <a:lnTo>
                  <a:pt x="318" y="837"/>
                </a:lnTo>
                <a:lnTo>
                  <a:pt x="326" y="829"/>
                </a:lnTo>
                <a:lnTo>
                  <a:pt x="336" y="815"/>
                </a:lnTo>
                <a:lnTo>
                  <a:pt x="346" y="797"/>
                </a:lnTo>
                <a:lnTo>
                  <a:pt x="356" y="775"/>
                </a:lnTo>
                <a:lnTo>
                  <a:pt x="364" y="749"/>
                </a:lnTo>
                <a:lnTo>
                  <a:pt x="368" y="714"/>
                </a:lnTo>
                <a:lnTo>
                  <a:pt x="368" y="714"/>
                </a:lnTo>
                <a:lnTo>
                  <a:pt x="427" y="686"/>
                </a:lnTo>
                <a:lnTo>
                  <a:pt x="479" y="654"/>
                </a:lnTo>
                <a:lnTo>
                  <a:pt x="525" y="626"/>
                </a:lnTo>
                <a:lnTo>
                  <a:pt x="565" y="598"/>
                </a:lnTo>
                <a:lnTo>
                  <a:pt x="598" y="573"/>
                </a:lnTo>
                <a:lnTo>
                  <a:pt x="622" y="553"/>
                </a:lnTo>
                <a:lnTo>
                  <a:pt x="642" y="537"/>
                </a:lnTo>
                <a:lnTo>
                  <a:pt x="642" y="537"/>
                </a:lnTo>
                <a:lnTo>
                  <a:pt x="652" y="555"/>
                </a:lnTo>
                <a:lnTo>
                  <a:pt x="658" y="575"/>
                </a:lnTo>
                <a:lnTo>
                  <a:pt x="664" y="602"/>
                </a:lnTo>
                <a:lnTo>
                  <a:pt x="666" y="616"/>
                </a:lnTo>
                <a:lnTo>
                  <a:pt x="666" y="630"/>
                </a:lnTo>
                <a:lnTo>
                  <a:pt x="666" y="646"/>
                </a:lnTo>
                <a:lnTo>
                  <a:pt x="662" y="662"/>
                </a:lnTo>
                <a:lnTo>
                  <a:pt x="656" y="680"/>
                </a:lnTo>
                <a:lnTo>
                  <a:pt x="648" y="696"/>
                </a:lnTo>
                <a:lnTo>
                  <a:pt x="638" y="712"/>
                </a:lnTo>
                <a:lnTo>
                  <a:pt x="624" y="728"/>
                </a:lnTo>
                <a:lnTo>
                  <a:pt x="624" y="728"/>
                </a:lnTo>
                <a:lnTo>
                  <a:pt x="596" y="755"/>
                </a:lnTo>
                <a:lnTo>
                  <a:pt x="567" y="777"/>
                </a:lnTo>
                <a:lnTo>
                  <a:pt x="539" y="795"/>
                </a:lnTo>
                <a:lnTo>
                  <a:pt x="513" y="809"/>
                </a:lnTo>
                <a:lnTo>
                  <a:pt x="485" y="821"/>
                </a:lnTo>
                <a:lnTo>
                  <a:pt x="461" y="829"/>
                </a:lnTo>
                <a:lnTo>
                  <a:pt x="435" y="837"/>
                </a:lnTo>
                <a:lnTo>
                  <a:pt x="412" y="841"/>
                </a:lnTo>
                <a:lnTo>
                  <a:pt x="390" y="845"/>
                </a:lnTo>
                <a:lnTo>
                  <a:pt x="370" y="847"/>
                </a:lnTo>
                <a:lnTo>
                  <a:pt x="338" y="847"/>
                </a:lnTo>
                <a:lnTo>
                  <a:pt x="318" y="845"/>
                </a:lnTo>
                <a:lnTo>
                  <a:pt x="310" y="845"/>
                </a:lnTo>
                <a:lnTo>
                  <a:pt x="310" y="845"/>
                </a:lnTo>
                <a:close/>
                <a:moveTo>
                  <a:pt x="122" y="555"/>
                </a:moveTo>
                <a:lnTo>
                  <a:pt x="122" y="555"/>
                </a:lnTo>
                <a:lnTo>
                  <a:pt x="145" y="515"/>
                </a:lnTo>
                <a:lnTo>
                  <a:pt x="197" y="422"/>
                </a:lnTo>
                <a:lnTo>
                  <a:pt x="229" y="368"/>
                </a:lnTo>
                <a:lnTo>
                  <a:pt x="263" y="316"/>
                </a:lnTo>
                <a:lnTo>
                  <a:pt x="298" y="269"/>
                </a:lnTo>
                <a:lnTo>
                  <a:pt x="314" y="249"/>
                </a:lnTo>
                <a:lnTo>
                  <a:pt x="328" y="233"/>
                </a:lnTo>
                <a:lnTo>
                  <a:pt x="328" y="233"/>
                </a:lnTo>
                <a:lnTo>
                  <a:pt x="354" y="209"/>
                </a:lnTo>
                <a:lnTo>
                  <a:pt x="380" y="187"/>
                </a:lnTo>
                <a:lnTo>
                  <a:pt x="406" y="167"/>
                </a:lnTo>
                <a:lnTo>
                  <a:pt x="433" y="149"/>
                </a:lnTo>
                <a:lnTo>
                  <a:pt x="696" y="414"/>
                </a:lnTo>
                <a:lnTo>
                  <a:pt x="696" y="414"/>
                </a:lnTo>
                <a:lnTo>
                  <a:pt x="680" y="441"/>
                </a:lnTo>
                <a:lnTo>
                  <a:pt x="660" y="465"/>
                </a:lnTo>
                <a:lnTo>
                  <a:pt x="638" y="491"/>
                </a:lnTo>
                <a:lnTo>
                  <a:pt x="614" y="517"/>
                </a:lnTo>
                <a:lnTo>
                  <a:pt x="614" y="517"/>
                </a:lnTo>
                <a:lnTo>
                  <a:pt x="598" y="533"/>
                </a:lnTo>
                <a:lnTo>
                  <a:pt x="578" y="549"/>
                </a:lnTo>
                <a:lnTo>
                  <a:pt x="531" y="581"/>
                </a:lnTo>
                <a:lnTo>
                  <a:pt x="479" y="616"/>
                </a:lnTo>
                <a:lnTo>
                  <a:pt x="424" y="648"/>
                </a:lnTo>
                <a:lnTo>
                  <a:pt x="332" y="702"/>
                </a:lnTo>
                <a:lnTo>
                  <a:pt x="292" y="722"/>
                </a:lnTo>
                <a:lnTo>
                  <a:pt x="122" y="555"/>
                </a:lnTo>
                <a:close/>
                <a:moveTo>
                  <a:pt x="521" y="324"/>
                </a:moveTo>
                <a:lnTo>
                  <a:pt x="521" y="324"/>
                </a:lnTo>
                <a:lnTo>
                  <a:pt x="509" y="314"/>
                </a:lnTo>
                <a:lnTo>
                  <a:pt x="497" y="308"/>
                </a:lnTo>
                <a:lnTo>
                  <a:pt x="483" y="304"/>
                </a:lnTo>
                <a:lnTo>
                  <a:pt x="469" y="302"/>
                </a:lnTo>
                <a:lnTo>
                  <a:pt x="453" y="304"/>
                </a:lnTo>
                <a:lnTo>
                  <a:pt x="439" y="308"/>
                </a:lnTo>
                <a:lnTo>
                  <a:pt x="427" y="314"/>
                </a:lnTo>
                <a:lnTo>
                  <a:pt x="414" y="324"/>
                </a:lnTo>
                <a:lnTo>
                  <a:pt x="414" y="324"/>
                </a:lnTo>
                <a:lnTo>
                  <a:pt x="404" y="336"/>
                </a:lnTo>
                <a:lnTo>
                  <a:pt x="398" y="350"/>
                </a:lnTo>
                <a:lnTo>
                  <a:pt x="394" y="364"/>
                </a:lnTo>
                <a:lnTo>
                  <a:pt x="392" y="378"/>
                </a:lnTo>
                <a:lnTo>
                  <a:pt x="394" y="392"/>
                </a:lnTo>
                <a:lnTo>
                  <a:pt x="398" y="406"/>
                </a:lnTo>
                <a:lnTo>
                  <a:pt x="404" y="420"/>
                </a:lnTo>
                <a:lnTo>
                  <a:pt x="414" y="432"/>
                </a:lnTo>
                <a:lnTo>
                  <a:pt x="414" y="432"/>
                </a:lnTo>
                <a:lnTo>
                  <a:pt x="427" y="441"/>
                </a:lnTo>
                <a:lnTo>
                  <a:pt x="439" y="449"/>
                </a:lnTo>
                <a:lnTo>
                  <a:pt x="453" y="453"/>
                </a:lnTo>
                <a:lnTo>
                  <a:pt x="469" y="455"/>
                </a:lnTo>
                <a:lnTo>
                  <a:pt x="483" y="453"/>
                </a:lnTo>
                <a:lnTo>
                  <a:pt x="497" y="449"/>
                </a:lnTo>
                <a:lnTo>
                  <a:pt x="509" y="441"/>
                </a:lnTo>
                <a:lnTo>
                  <a:pt x="521" y="432"/>
                </a:lnTo>
                <a:lnTo>
                  <a:pt x="521" y="432"/>
                </a:lnTo>
                <a:lnTo>
                  <a:pt x="531" y="420"/>
                </a:lnTo>
                <a:lnTo>
                  <a:pt x="539" y="406"/>
                </a:lnTo>
                <a:lnTo>
                  <a:pt x="543" y="392"/>
                </a:lnTo>
                <a:lnTo>
                  <a:pt x="543" y="378"/>
                </a:lnTo>
                <a:lnTo>
                  <a:pt x="543" y="364"/>
                </a:lnTo>
                <a:lnTo>
                  <a:pt x="539" y="350"/>
                </a:lnTo>
                <a:lnTo>
                  <a:pt x="531" y="336"/>
                </a:lnTo>
                <a:lnTo>
                  <a:pt x="521" y="324"/>
                </a:lnTo>
                <a:lnTo>
                  <a:pt x="521" y="324"/>
                </a:lnTo>
                <a:close/>
                <a:moveTo>
                  <a:pt x="751" y="72"/>
                </a:moveTo>
                <a:lnTo>
                  <a:pt x="823" y="0"/>
                </a:lnTo>
                <a:lnTo>
                  <a:pt x="845" y="20"/>
                </a:lnTo>
                <a:lnTo>
                  <a:pt x="773" y="90"/>
                </a:lnTo>
                <a:lnTo>
                  <a:pt x="773" y="90"/>
                </a:lnTo>
                <a:lnTo>
                  <a:pt x="777" y="110"/>
                </a:lnTo>
                <a:lnTo>
                  <a:pt x="777" y="136"/>
                </a:lnTo>
                <a:lnTo>
                  <a:pt x="777" y="167"/>
                </a:lnTo>
                <a:lnTo>
                  <a:pt x="775" y="205"/>
                </a:lnTo>
                <a:lnTo>
                  <a:pt x="767" y="245"/>
                </a:lnTo>
                <a:lnTo>
                  <a:pt x="755" y="292"/>
                </a:lnTo>
                <a:lnTo>
                  <a:pt x="747" y="314"/>
                </a:lnTo>
                <a:lnTo>
                  <a:pt x="737" y="338"/>
                </a:lnTo>
                <a:lnTo>
                  <a:pt x="727" y="364"/>
                </a:lnTo>
                <a:lnTo>
                  <a:pt x="712" y="388"/>
                </a:lnTo>
                <a:lnTo>
                  <a:pt x="457" y="134"/>
                </a:lnTo>
                <a:lnTo>
                  <a:pt x="457" y="134"/>
                </a:lnTo>
                <a:lnTo>
                  <a:pt x="481" y="120"/>
                </a:lnTo>
                <a:lnTo>
                  <a:pt x="505" y="110"/>
                </a:lnTo>
                <a:lnTo>
                  <a:pt x="529" y="100"/>
                </a:lnTo>
                <a:lnTo>
                  <a:pt x="553" y="92"/>
                </a:lnTo>
                <a:lnTo>
                  <a:pt x="596" y="80"/>
                </a:lnTo>
                <a:lnTo>
                  <a:pt x="636" y="72"/>
                </a:lnTo>
                <a:lnTo>
                  <a:pt x="672" y="68"/>
                </a:lnTo>
                <a:lnTo>
                  <a:pt x="704" y="68"/>
                </a:lnTo>
                <a:lnTo>
                  <a:pt x="731" y="70"/>
                </a:lnTo>
                <a:lnTo>
                  <a:pt x="751" y="72"/>
                </a:lnTo>
                <a:lnTo>
                  <a:pt x="751" y="72"/>
                </a:lnTo>
                <a:close/>
                <a:moveTo>
                  <a:pt x="2" y="535"/>
                </a:moveTo>
                <a:lnTo>
                  <a:pt x="2" y="535"/>
                </a:lnTo>
                <a:lnTo>
                  <a:pt x="0" y="529"/>
                </a:lnTo>
                <a:lnTo>
                  <a:pt x="0" y="507"/>
                </a:lnTo>
                <a:lnTo>
                  <a:pt x="0" y="475"/>
                </a:lnTo>
                <a:lnTo>
                  <a:pt x="2" y="457"/>
                </a:lnTo>
                <a:lnTo>
                  <a:pt x="4" y="434"/>
                </a:lnTo>
                <a:lnTo>
                  <a:pt x="10" y="410"/>
                </a:lnTo>
                <a:lnTo>
                  <a:pt x="16" y="386"/>
                </a:lnTo>
                <a:lnTo>
                  <a:pt x="26" y="360"/>
                </a:lnTo>
                <a:lnTo>
                  <a:pt x="38" y="334"/>
                </a:lnTo>
                <a:lnTo>
                  <a:pt x="52" y="306"/>
                </a:lnTo>
                <a:lnTo>
                  <a:pt x="70" y="279"/>
                </a:lnTo>
                <a:lnTo>
                  <a:pt x="92" y="251"/>
                </a:lnTo>
                <a:lnTo>
                  <a:pt x="118" y="223"/>
                </a:lnTo>
                <a:lnTo>
                  <a:pt x="118" y="223"/>
                </a:lnTo>
                <a:lnTo>
                  <a:pt x="135" y="209"/>
                </a:lnTo>
                <a:lnTo>
                  <a:pt x="151" y="197"/>
                </a:lnTo>
                <a:lnTo>
                  <a:pt x="167" y="189"/>
                </a:lnTo>
                <a:lnTo>
                  <a:pt x="183" y="185"/>
                </a:lnTo>
                <a:lnTo>
                  <a:pt x="199" y="181"/>
                </a:lnTo>
                <a:lnTo>
                  <a:pt x="215" y="179"/>
                </a:lnTo>
                <a:lnTo>
                  <a:pt x="231" y="181"/>
                </a:lnTo>
                <a:lnTo>
                  <a:pt x="245" y="181"/>
                </a:lnTo>
                <a:lnTo>
                  <a:pt x="271" y="187"/>
                </a:lnTo>
                <a:lnTo>
                  <a:pt x="292" y="195"/>
                </a:lnTo>
                <a:lnTo>
                  <a:pt x="310" y="205"/>
                </a:lnTo>
                <a:lnTo>
                  <a:pt x="310" y="205"/>
                </a:lnTo>
                <a:lnTo>
                  <a:pt x="292" y="225"/>
                </a:lnTo>
                <a:lnTo>
                  <a:pt x="273" y="249"/>
                </a:lnTo>
                <a:lnTo>
                  <a:pt x="249" y="281"/>
                </a:lnTo>
                <a:lnTo>
                  <a:pt x="221" y="322"/>
                </a:lnTo>
                <a:lnTo>
                  <a:pt x="191" y="368"/>
                </a:lnTo>
                <a:lnTo>
                  <a:pt x="161" y="420"/>
                </a:lnTo>
                <a:lnTo>
                  <a:pt x="133" y="479"/>
                </a:lnTo>
                <a:lnTo>
                  <a:pt x="133" y="479"/>
                </a:lnTo>
                <a:lnTo>
                  <a:pt x="98" y="483"/>
                </a:lnTo>
                <a:lnTo>
                  <a:pt x="72" y="491"/>
                </a:lnTo>
                <a:lnTo>
                  <a:pt x="48" y="501"/>
                </a:lnTo>
                <a:lnTo>
                  <a:pt x="32" y="511"/>
                </a:lnTo>
                <a:lnTo>
                  <a:pt x="18" y="519"/>
                </a:lnTo>
                <a:lnTo>
                  <a:pt x="8" y="527"/>
                </a:lnTo>
                <a:lnTo>
                  <a:pt x="2" y="535"/>
                </a:lnTo>
                <a:lnTo>
                  <a:pt x="2" y="535"/>
                </a:lnTo>
                <a:close/>
                <a:moveTo>
                  <a:pt x="181" y="737"/>
                </a:moveTo>
                <a:lnTo>
                  <a:pt x="181" y="702"/>
                </a:lnTo>
                <a:lnTo>
                  <a:pt x="104" y="741"/>
                </a:lnTo>
                <a:lnTo>
                  <a:pt x="141" y="660"/>
                </a:lnTo>
                <a:lnTo>
                  <a:pt x="94" y="676"/>
                </a:lnTo>
                <a:lnTo>
                  <a:pt x="126" y="598"/>
                </a:lnTo>
                <a:lnTo>
                  <a:pt x="247" y="718"/>
                </a:lnTo>
                <a:lnTo>
                  <a:pt x="181" y="737"/>
                </a:lnTo>
                <a:close/>
              </a:path>
            </a:pathLst>
          </a:custGeom>
          <a:solidFill>
            <a:srgbClr val="1F74AD"/>
          </a:solidFill>
          <a:ln>
            <a:noFill/>
          </a:ln>
        </p:spPr>
        <p:txBody>
          <a:bodyPr vert="horz" wrap="square" lIns="91440" tIns="45720" rIns="91440" bIns="45720" numCol="1" anchor="t" anchorCtr="0" compatLnSpc="1">
            <a:normAutofit/>
          </a:bodyPr>
          <a:lstStyle/>
          <a:p>
            <a:endParaRPr lang="zh-CN" altLang="en-US">
              <a:sym typeface="Arial" panose="020B0604020202020204" pitchFamily="34" charset="0"/>
            </a:endParaRPr>
          </a:p>
        </p:txBody>
      </p:sp>
      <p:sp>
        <p:nvSpPr>
          <p:cNvPr id="18" name="KSO_Shape"/>
          <p:cNvSpPr/>
          <p:nvPr>
            <p:custDataLst>
              <p:tags r:id="rId29"/>
            </p:custDataLst>
          </p:nvPr>
        </p:nvSpPr>
        <p:spPr>
          <a:xfrm>
            <a:off x="3673436" y="1139646"/>
            <a:ext cx="1042050" cy="543603"/>
          </a:xfrm>
          <a:custGeom>
            <a:avLst/>
            <a:gdLst>
              <a:gd name="connsiteX0" fmla="*/ 4109878 w 7991396"/>
              <a:gd name="connsiteY0" fmla="*/ 0 h 4172540"/>
              <a:gd name="connsiteX1" fmla="*/ 5415487 w 7991396"/>
              <a:gd name="connsiteY1" fmla="*/ 816050 h 4172540"/>
              <a:gd name="connsiteX2" fmla="*/ 6027418 w 7991396"/>
              <a:gd name="connsiteY2" fmla="*/ 677951 h 4172540"/>
              <a:gd name="connsiteX3" fmla="*/ 7489804 w 7991396"/>
              <a:gd name="connsiteY3" fmla="*/ 2140332 h 4172540"/>
              <a:gd name="connsiteX4" fmla="*/ 7483396 w 7991396"/>
              <a:gd name="connsiteY4" fmla="*/ 2203898 h 4172540"/>
              <a:gd name="connsiteX5" fmla="*/ 7991396 w 7991396"/>
              <a:gd name="connsiteY5" fmla="*/ 3146665 h 4172540"/>
              <a:gd name="connsiteX6" fmla="*/ 7456648 w 7991396"/>
              <a:gd name="connsiteY6" fmla="*/ 4106801 h 4172540"/>
              <a:gd name="connsiteX7" fmla="*/ 7330940 w 7991396"/>
              <a:gd name="connsiteY7" fmla="*/ 4172540 h 4172540"/>
              <a:gd name="connsiteX8" fmla="*/ 1079370 w 7991396"/>
              <a:gd name="connsiteY8" fmla="*/ 4172540 h 4172540"/>
              <a:gd name="connsiteX9" fmla="*/ 1015130 w 7991396"/>
              <a:gd name="connsiteY9" fmla="*/ 4169296 h 4172540"/>
              <a:gd name="connsiteX10" fmla="*/ 0 w 7991396"/>
              <a:gd name="connsiteY10" fmla="*/ 3044397 h 4172540"/>
              <a:gd name="connsiteX11" fmla="*/ 1130742 w 7991396"/>
              <a:gd name="connsiteY11" fmla="*/ 1913659 h 4172540"/>
              <a:gd name="connsiteX12" fmla="*/ 1346871 w 7991396"/>
              <a:gd name="connsiteY12" fmla="*/ 1935445 h 4172540"/>
              <a:gd name="connsiteX13" fmla="*/ 2261481 w 7991396"/>
              <a:gd name="connsiteY13" fmla="*/ 1462386 h 4172540"/>
              <a:gd name="connsiteX14" fmla="*/ 2653668 w 7991396"/>
              <a:gd name="connsiteY14" fmla="*/ 1536361 h 4172540"/>
              <a:gd name="connsiteX15" fmla="*/ 2647492 w 7991396"/>
              <a:gd name="connsiteY15" fmla="*/ 1462386 h 4172540"/>
              <a:gd name="connsiteX16" fmla="*/ 4109878 w 7991396"/>
              <a:gd name="connsiteY16" fmla="*/ 0 h 417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91396" h="4172540">
                <a:moveTo>
                  <a:pt x="4109878" y="0"/>
                </a:moveTo>
                <a:cubicBezTo>
                  <a:pt x="4684462" y="0"/>
                  <a:pt x="5181648" y="331374"/>
                  <a:pt x="5415487" y="816050"/>
                </a:cubicBezTo>
                <a:cubicBezTo>
                  <a:pt x="5600435" y="726143"/>
                  <a:pt x="5808299" y="677951"/>
                  <a:pt x="6027418" y="677951"/>
                </a:cubicBezTo>
                <a:cubicBezTo>
                  <a:pt x="6835073" y="677951"/>
                  <a:pt x="7489804" y="1332682"/>
                  <a:pt x="7489804" y="2140332"/>
                </a:cubicBezTo>
                <a:lnTo>
                  <a:pt x="7483396" y="2203898"/>
                </a:lnTo>
                <a:cubicBezTo>
                  <a:pt x="7789726" y="2405463"/>
                  <a:pt x="7991396" y="2752511"/>
                  <a:pt x="7991396" y="3146665"/>
                </a:cubicBezTo>
                <a:cubicBezTo>
                  <a:pt x="7991396" y="3552291"/>
                  <a:pt x="7777816" y="3908032"/>
                  <a:pt x="7456648" y="4106801"/>
                </a:cubicBezTo>
                <a:lnTo>
                  <a:pt x="7330940" y="4172540"/>
                </a:lnTo>
                <a:lnTo>
                  <a:pt x="1079370" y="4172540"/>
                </a:lnTo>
                <a:lnTo>
                  <a:pt x="1015130" y="4169296"/>
                </a:lnTo>
                <a:cubicBezTo>
                  <a:pt x="444946" y="4111392"/>
                  <a:pt x="0" y="3629859"/>
                  <a:pt x="0" y="3044397"/>
                </a:cubicBezTo>
                <a:cubicBezTo>
                  <a:pt x="0" y="2419908"/>
                  <a:pt x="506249" y="1913659"/>
                  <a:pt x="1130742" y="1913659"/>
                </a:cubicBezTo>
                <a:lnTo>
                  <a:pt x="1346871" y="1935445"/>
                </a:lnTo>
                <a:cubicBezTo>
                  <a:pt x="1548513" y="1648023"/>
                  <a:pt x="1883314" y="1462386"/>
                  <a:pt x="2261481" y="1462386"/>
                </a:cubicBezTo>
                <a:cubicBezTo>
                  <a:pt x="2399871" y="1462386"/>
                  <a:pt x="2532456" y="1487244"/>
                  <a:pt x="2653668" y="1536361"/>
                </a:cubicBezTo>
                <a:cubicBezTo>
                  <a:pt x="2648116" y="1512003"/>
                  <a:pt x="2647492" y="1487266"/>
                  <a:pt x="2647492" y="1462386"/>
                </a:cubicBezTo>
                <a:cubicBezTo>
                  <a:pt x="2647492" y="654731"/>
                  <a:pt x="3302223" y="0"/>
                  <a:pt x="4109878" y="0"/>
                </a:cubicBezTo>
                <a:close/>
              </a:path>
            </a:pathLst>
          </a:custGeom>
          <a:solidFill>
            <a:srgbClr val="4D576B">
              <a:lumMod val="60000"/>
              <a:lumOff val="40000"/>
            </a:srgbClr>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hangingPunct="1">
              <a:spcBef>
                <a:spcPts val="0"/>
              </a:spcBef>
              <a:spcAft>
                <a:spcPts val="0"/>
              </a:spcAft>
              <a:defRPr/>
            </a:pPr>
            <a:endParaRPr lang="zh-CN" altLang="en-US">
              <a:solidFill>
                <a:srgbClr val="FFFFFF"/>
              </a:solidFill>
              <a:sym typeface="Arial" panose="020B0604020202020204" pitchFamily="34" charset="0"/>
            </a:endParaRPr>
          </a:p>
        </p:txBody>
      </p:sp>
      <p:sp>
        <p:nvSpPr>
          <p:cNvPr id="36" name="KSO_Shape"/>
          <p:cNvSpPr/>
          <p:nvPr>
            <p:custDataLst>
              <p:tags r:id="rId30"/>
            </p:custDataLst>
          </p:nvPr>
        </p:nvSpPr>
        <p:spPr>
          <a:xfrm>
            <a:off x="6869663" y="2038585"/>
            <a:ext cx="620871" cy="323888"/>
          </a:xfrm>
          <a:custGeom>
            <a:avLst/>
            <a:gdLst>
              <a:gd name="connsiteX0" fmla="*/ 4109878 w 7991396"/>
              <a:gd name="connsiteY0" fmla="*/ 0 h 4172540"/>
              <a:gd name="connsiteX1" fmla="*/ 5415487 w 7991396"/>
              <a:gd name="connsiteY1" fmla="*/ 816050 h 4172540"/>
              <a:gd name="connsiteX2" fmla="*/ 6027418 w 7991396"/>
              <a:gd name="connsiteY2" fmla="*/ 677951 h 4172540"/>
              <a:gd name="connsiteX3" fmla="*/ 7489804 w 7991396"/>
              <a:gd name="connsiteY3" fmla="*/ 2140332 h 4172540"/>
              <a:gd name="connsiteX4" fmla="*/ 7483396 w 7991396"/>
              <a:gd name="connsiteY4" fmla="*/ 2203898 h 4172540"/>
              <a:gd name="connsiteX5" fmla="*/ 7991396 w 7991396"/>
              <a:gd name="connsiteY5" fmla="*/ 3146665 h 4172540"/>
              <a:gd name="connsiteX6" fmla="*/ 7456648 w 7991396"/>
              <a:gd name="connsiteY6" fmla="*/ 4106801 h 4172540"/>
              <a:gd name="connsiteX7" fmla="*/ 7330940 w 7991396"/>
              <a:gd name="connsiteY7" fmla="*/ 4172540 h 4172540"/>
              <a:gd name="connsiteX8" fmla="*/ 1079370 w 7991396"/>
              <a:gd name="connsiteY8" fmla="*/ 4172540 h 4172540"/>
              <a:gd name="connsiteX9" fmla="*/ 1015130 w 7991396"/>
              <a:gd name="connsiteY9" fmla="*/ 4169296 h 4172540"/>
              <a:gd name="connsiteX10" fmla="*/ 0 w 7991396"/>
              <a:gd name="connsiteY10" fmla="*/ 3044397 h 4172540"/>
              <a:gd name="connsiteX11" fmla="*/ 1130742 w 7991396"/>
              <a:gd name="connsiteY11" fmla="*/ 1913659 h 4172540"/>
              <a:gd name="connsiteX12" fmla="*/ 1346871 w 7991396"/>
              <a:gd name="connsiteY12" fmla="*/ 1935445 h 4172540"/>
              <a:gd name="connsiteX13" fmla="*/ 2261481 w 7991396"/>
              <a:gd name="connsiteY13" fmla="*/ 1462386 h 4172540"/>
              <a:gd name="connsiteX14" fmla="*/ 2653668 w 7991396"/>
              <a:gd name="connsiteY14" fmla="*/ 1536361 h 4172540"/>
              <a:gd name="connsiteX15" fmla="*/ 2647492 w 7991396"/>
              <a:gd name="connsiteY15" fmla="*/ 1462386 h 4172540"/>
              <a:gd name="connsiteX16" fmla="*/ 4109878 w 7991396"/>
              <a:gd name="connsiteY16" fmla="*/ 0 h 417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91396" h="4172540">
                <a:moveTo>
                  <a:pt x="4109878" y="0"/>
                </a:moveTo>
                <a:cubicBezTo>
                  <a:pt x="4684462" y="0"/>
                  <a:pt x="5181648" y="331374"/>
                  <a:pt x="5415487" y="816050"/>
                </a:cubicBezTo>
                <a:cubicBezTo>
                  <a:pt x="5600435" y="726143"/>
                  <a:pt x="5808299" y="677951"/>
                  <a:pt x="6027418" y="677951"/>
                </a:cubicBezTo>
                <a:cubicBezTo>
                  <a:pt x="6835073" y="677951"/>
                  <a:pt x="7489804" y="1332682"/>
                  <a:pt x="7489804" y="2140332"/>
                </a:cubicBezTo>
                <a:lnTo>
                  <a:pt x="7483396" y="2203898"/>
                </a:lnTo>
                <a:cubicBezTo>
                  <a:pt x="7789726" y="2405463"/>
                  <a:pt x="7991396" y="2752511"/>
                  <a:pt x="7991396" y="3146665"/>
                </a:cubicBezTo>
                <a:cubicBezTo>
                  <a:pt x="7991396" y="3552291"/>
                  <a:pt x="7777816" y="3908032"/>
                  <a:pt x="7456648" y="4106801"/>
                </a:cubicBezTo>
                <a:lnTo>
                  <a:pt x="7330940" y="4172540"/>
                </a:lnTo>
                <a:lnTo>
                  <a:pt x="1079370" y="4172540"/>
                </a:lnTo>
                <a:lnTo>
                  <a:pt x="1015130" y="4169296"/>
                </a:lnTo>
                <a:cubicBezTo>
                  <a:pt x="444946" y="4111392"/>
                  <a:pt x="0" y="3629859"/>
                  <a:pt x="0" y="3044397"/>
                </a:cubicBezTo>
                <a:cubicBezTo>
                  <a:pt x="0" y="2419908"/>
                  <a:pt x="506249" y="1913659"/>
                  <a:pt x="1130742" y="1913659"/>
                </a:cubicBezTo>
                <a:lnTo>
                  <a:pt x="1346871" y="1935445"/>
                </a:lnTo>
                <a:cubicBezTo>
                  <a:pt x="1548513" y="1648023"/>
                  <a:pt x="1883314" y="1462386"/>
                  <a:pt x="2261481" y="1462386"/>
                </a:cubicBezTo>
                <a:cubicBezTo>
                  <a:pt x="2399871" y="1462386"/>
                  <a:pt x="2532456" y="1487244"/>
                  <a:pt x="2653668" y="1536361"/>
                </a:cubicBezTo>
                <a:cubicBezTo>
                  <a:pt x="2648116" y="1512003"/>
                  <a:pt x="2647492" y="1487266"/>
                  <a:pt x="2647492" y="1462386"/>
                </a:cubicBezTo>
                <a:cubicBezTo>
                  <a:pt x="2647492" y="654731"/>
                  <a:pt x="3302223" y="0"/>
                  <a:pt x="4109878" y="0"/>
                </a:cubicBezTo>
                <a:close/>
              </a:path>
            </a:pathLst>
          </a:custGeom>
          <a:solidFill>
            <a:srgbClr val="4D576B">
              <a:lumMod val="60000"/>
              <a:lumOff val="40000"/>
            </a:srgbClr>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90000" lnSpcReduction="10000"/>
          </a:bodyPr>
          <a:lstStyle/>
          <a:p>
            <a:pPr algn="ctr" eaLnBrk="1" hangingPunct="1">
              <a:spcBef>
                <a:spcPts val="0"/>
              </a:spcBef>
              <a:spcAft>
                <a:spcPts val="0"/>
              </a:spcAft>
              <a:defRPr/>
            </a:pPr>
            <a:endParaRPr lang="zh-CN" altLang="en-US">
              <a:solidFill>
                <a:srgbClr val="FFFFFF"/>
              </a:solidFill>
              <a:sym typeface="Arial" panose="020B060402020202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四、保险的职能 </a:t>
            </a:r>
          </a:p>
        </p:txBody>
      </p:sp>
      <p:sp>
        <p:nvSpPr>
          <p:cNvPr id="16386" name="Text Box 5"/>
          <p:cNvSpPr txBox="1"/>
          <p:nvPr/>
        </p:nvSpPr>
        <p:spPr>
          <a:xfrm>
            <a:off x="1136015" y="1755775"/>
            <a:ext cx="10529570" cy="1758315"/>
          </a:xfrm>
          <a:prstGeom prst="rect">
            <a:avLst/>
          </a:prstGeom>
          <a:noFill/>
          <a:ln w="9525">
            <a:noFill/>
          </a:ln>
        </p:spPr>
        <p:txBody>
          <a:bodyPr anchor="t">
            <a:noAutofit/>
          </a:bodyPr>
          <a:lstStyle/>
          <a:p>
            <a:pPr marL="342900" indent="-342900">
              <a:spcBef>
                <a:spcPct val="50000"/>
              </a:spcBef>
              <a:buFont typeface="Wingdings" panose="05000000000000000000" charset="0"/>
              <a:buChar char="Ø"/>
            </a:pPr>
            <a:r>
              <a:rPr sz="3200" dirty="0">
                <a:solidFill>
                  <a:srgbClr val="09532A"/>
                </a:solidFill>
              </a:rPr>
              <a:t>保险的职能是保险本质的表现形式。</a:t>
            </a:r>
          </a:p>
          <a:p>
            <a:pPr marL="342900" indent="-342900">
              <a:spcBef>
                <a:spcPct val="50000"/>
              </a:spcBef>
              <a:buFont typeface="Wingdings" panose="05000000000000000000" charset="0"/>
              <a:buChar char="Ø"/>
            </a:pPr>
            <a:r>
              <a:rPr sz="3200" dirty="0">
                <a:solidFill>
                  <a:srgbClr val="09532A"/>
                </a:solidFill>
              </a:rPr>
              <a:t>保险的基本职能是集中保费建立保险基金，为特定风险后果提供经济保障，即分摊损失和补偿损失。</a:t>
            </a:r>
          </a:p>
          <a:p>
            <a:pPr marL="342900" indent="-342900">
              <a:spcBef>
                <a:spcPct val="50000"/>
              </a:spcBef>
              <a:buFont typeface="Wingdings" panose="05000000000000000000" charset="0"/>
              <a:buChar char="Ø"/>
            </a:pPr>
            <a:r>
              <a:rPr sz="3200" dirty="0">
                <a:solidFill>
                  <a:srgbClr val="09532A"/>
                </a:solidFill>
              </a:rPr>
              <a:t>保险在其基础职能上又产生出资金融通、社会管理等派生职能。</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五、保险的基本原则</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Freeform 5"/>
          <p:cNvSpPr/>
          <p:nvPr>
            <p:custDataLst>
              <p:tags r:id="rId2"/>
            </p:custDataLst>
          </p:nvPr>
        </p:nvSpPr>
        <p:spPr bwMode="auto">
          <a:xfrm>
            <a:off x="4697943" y="2094126"/>
            <a:ext cx="2789469" cy="3242547"/>
          </a:xfrm>
          <a:custGeom>
            <a:avLst/>
            <a:gdLst>
              <a:gd name="T0" fmla="*/ 2880 w 5977"/>
              <a:gd name="T1" fmla="*/ 366 h 6949"/>
              <a:gd name="T2" fmla="*/ 2537 w 5977"/>
              <a:gd name="T3" fmla="*/ 1873 h 6949"/>
              <a:gd name="T4" fmla="*/ 1824 w 5977"/>
              <a:gd name="T5" fmla="*/ 603 h 6949"/>
              <a:gd name="T6" fmla="*/ 1753 w 5977"/>
              <a:gd name="T7" fmla="*/ 670 h 6949"/>
              <a:gd name="T8" fmla="*/ 2538 w 5977"/>
              <a:gd name="T9" fmla="*/ 2541 h 6949"/>
              <a:gd name="T10" fmla="*/ 2222 w 5977"/>
              <a:gd name="T11" fmla="*/ 2790 h 6949"/>
              <a:gd name="T12" fmla="*/ 535 w 5977"/>
              <a:gd name="T13" fmla="*/ 1885 h 6949"/>
              <a:gd name="T14" fmla="*/ 376 w 5977"/>
              <a:gd name="T15" fmla="*/ 1956 h 6949"/>
              <a:gd name="T16" fmla="*/ 1565 w 5977"/>
              <a:gd name="T17" fmla="*/ 2480 h 6949"/>
              <a:gd name="T18" fmla="*/ 2389 w 5977"/>
              <a:gd name="T19" fmla="*/ 3537 h 6949"/>
              <a:gd name="T20" fmla="*/ 2135 w 5977"/>
              <a:gd name="T21" fmla="*/ 4240 h 6949"/>
              <a:gd name="T22" fmla="*/ 12 w 5977"/>
              <a:gd name="T23" fmla="*/ 3875 h 6949"/>
              <a:gd name="T24" fmla="*/ 0 w 5977"/>
              <a:gd name="T25" fmla="*/ 4054 h 6949"/>
              <a:gd name="T26" fmla="*/ 2184 w 5977"/>
              <a:gd name="T27" fmla="*/ 4580 h 6949"/>
              <a:gd name="T28" fmla="*/ 2243 w 5977"/>
              <a:gd name="T29" fmla="*/ 6033 h 6949"/>
              <a:gd name="T30" fmla="*/ 1565 w 5977"/>
              <a:gd name="T31" fmla="*/ 6635 h 6949"/>
              <a:gd name="T32" fmla="*/ 908 w 5977"/>
              <a:gd name="T33" fmla="*/ 6761 h 6949"/>
              <a:gd name="T34" fmla="*/ 3978 w 5977"/>
              <a:gd name="T35" fmla="*/ 6888 h 6949"/>
              <a:gd name="T36" fmla="*/ 4444 w 5977"/>
              <a:gd name="T37" fmla="*/ 6786 h 6949"/>
              <a:gd name="T38" fmla="*/ 3990 w 5977"/>
              <a:gd name="T39" fmla="*/ 6677 h 6949"/>
              <a:gd name="T40" fmla="*/ 3121 w 5977"/>
              <a:gd name="T41" fmla="*/ 6098 h 6949"/>
              <a:gd name="T42" fmla="*/ 3103 w 5977"/>
              <a:gd name="T43" fmla="*/ 4773 h 6949"/>
              <a:gd name="T44" fmla="*/ 4614 w 5977"/>
              <a:gd name="T45" fmla="*/ 4157 h 6949"/>
              <a:gd name="T46" fmla="*/ 5977 w 5977"/>
              <a:gd name="T47" fmla="*/ 4030 h 6949"/>
              <a:gd name="T48" fmla="*/ 5970 w 5977"/>
              <a:gd name="T49" fmla="*/ 3829 h 6949"/>
              <a:gd name="T50" fmla="*/ 5710 w 5977"/>
              <a:gd name="T51" fmla="*/ 3898 h 6949"/>
              <a:gd name="T52" fmla="*/ 3071 w 5977"/>
              <a:gd name="T53" fmla="*/ 4243 h 6949"/>
              <a:gd name="T54" fmla="*/ 3308 w 5977"/>
              <a:gd name="T55" fmla="*/ 2959 h 6949"/>
              <a:gd name="T56" fmla="*/ 5462 w 5977"/>
              <a:gd name="T57" fmla="*/ 2202 h 6949"/>
              <a:gd name="T58" fmla="*/ 5391 w 5977"/>
              <a:gd name="T59" fmla="*/ 2119 h 6949"/>
              <a:gd name="T60" fmla="*/ 3824 w 5977"/>
              <a:gd name="T61" fmla="*/ 2471 h 6949"/>
              <a:gd name="T62" fmla="*/ 2916 w 5977"/>
              <a:gd name="T63" fmla="*/ 2840 h 6949"/>
              <a:gd name="T64" fmla="*/ 3083 w 5977"/>
              <a:gd name="T65" fmla="*/ 2377 h 6949"/>
              <a:gd name="T66" fmla="*/ 4059 w 5977"/>
              <a:gd name="T67" fmla="*/ 1013 h 6949"/>
              <a:gd name="T68" fmla="*/ 3418 w 5977"/>
              <a:gd name="T69" fmla="*/ 1832 h 6949"/>
              <a:gd name="T70" fmla="*/ 2806 w 5977"/>
              <a:gd name="T71" fmla="*/ 2127 h 6949"/>
              <a:gd name="T72" fmla="*/ 2979 w 5977"/>
              <a:gd name="T73" fmla="*/ 540 h 6949"/>
              <a:gd name="T74" fmla="*/ 2932 w 5977"/>
              <a:gd name="T75" fmla="*/ 1 h 6949"/>
              <a:gd name="T76" fmla="*/ 2785 w 5977"/>
              <a:gd name="T77" fmla="*/ 0 h 6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rgbClr val="00CFB9"/>
          </a:solidFill>
          <a:ln w="0">
            <a:noFill/>
            <a:prstDash val="solid"/>
            <a:round/>
          </a:ln>
        </p:spPr>
        <p:txBody>
          <a:bodyPr wrap="square" anchor="ctr" anchorCtr="0">
            <a:noAutofit/>
          </a:bodyPr>
          <a:lstStyle/>
          <a:p>
            <a:pPr marL="0" marR="0" lvl="0" indent="0" defTabSz="914400" eaLnBrk="1" fontAlgn="auto" latinLnBrk="0" hangingPunct="1">
              <a:lnSpc>
                <a:spcPct val="120000"/>
              </a:lnSpc>
              <a:buClrTx/>
              <a:buSzTx/>
              <a:buFontTx/>
              <a:buNone/>
            </a:pPr>
            <a:endParaRPr kumimoji="0" lang="zh-TW" altLang="en-US"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橢圓 3"/>
          <p:cNvSpPr/>
          <p:nvPr>
            <p:custDataLst>
              <p:tags r:id="rId3"/>
            </p:custDataLst>
          </p:nvPr>
        </p:nvSpPr>
        <p:spPr>
          <a:xfrm>
            <a:off x="4204786" y="2487421"/>
            <a:ext cx="757384" cy="759073"/>
          </a:xfrm>
          <a:prstGeom prst="ellipse">
            <a:avLst/>
          </a:prstGeom>
          <a:solidFill>
            <a:srgbClr val="00A977"/>
          </a:solidFill>
          <a:ln w="25400" cap="flat" cmpd="sng" algn="ctr">
            <a:noFill/>
            <a:prstDash val="solid"/>
            <a:headEnd type="none" w="med" len="med"/>
            <a:tailEnd type="none" w="med" len="med"/>
          </a:ln>
          <a:effectLst/>
        </p:spPr>
        <p:txBody>
          <a:bodyPr wrap="square" anchor="ctr" anchorCtr="0"/>
          <a:lstStyle/>
          <a:p>
            <a:pPr marL="0" marR="0" lvl="0" indent="0" algn="ctr" defTabSz="914400" eaLnBrk="1" fontAlgn="auto" latinLnBrk="0" hangingPunct="1">
              <a:lnSpc>
                <a:spcPct val="130000"/>
              </a:lnSpc>
              <a:spcBef>
                <a:spcPct val="0"/>
              </a:spcBef>
              <a:spcAft>
                <a:spcPct val="0"/>
              </a:spcAft>
              <a:buClr>
                <a:srgbClr val="678BA8"/>
              </a:buClr>
              <a:buSzTx/>
              <a:buFontTx/>
              <a:buNone/>
            </a:pPr>
            <a:r>
              <a:rPr kumimoji="0" lang="en-US" altLang="zh-TW" sz="2000" b="1" i="0" u="none" strike="noStrike" kern="0" cap="none" spc="150" normalizeH="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rPr>
              <a:t>01</a:t>
            </a:r>
          </a:p>
        </p:txBody>
      </p:sp>
      <p:sp>
        <p:nvSpPr>
          <p:cNvPr id="36" name="文本框 35"/>
          <p:cNvSpPr txBox="1"/>
          <p:nvPr>
            <p:custDataLst>
              <p:tags r:id="rId4"/>
            </p:custDataLst>
          </p:nvPr>
        </p:nvSpPr>
        <p:spPr>
          <a:xfrm>
            <a:off x="496438" y="2418994"/>
            <a:ext cx="3660575" cy="629555"/>
          </a:xfrm>
          <a:prstGeom prst="rect">
            <a:avLst/>
          </a:prstGeom>
        </p:spPr>
        <p:txBody>
          <a:bodyPr wrap="square" lIns="90000" tIns="46800" rIns="90000" bIns="0" anchor="b" anchorCtr="0">
            <a:normAutofit/>
          </a:bodyPr>
          <a:lstStyle>
            <a:defPPr>
              <a:defRPr lang="zh-CN"/>
            </a:defPPr>
            <a:lvl1pPr marR="0" lvl="0" indent="0" algn="r" defTabSz="0" fontAlgn="auto">
              <a:lnSpc>
                <a:spcPct val="120000"/>
              </a:lnSpc>
              <a:spcBef>
                <a:spcPts val="0"/>
              </a:spcBef>
              <a:spcAft>
                <a:spcPts val="0"/>
              </a:spcAft>
              <a:buClrTx/>
              <a:buSzTx/>
              <a:buFontTx/>
              <a:buNone/>
              <a:defRPr kumimoji="0" sz="2000" b="1" i="0" u="none" strike="noStrike" kern="0" cap="none" spc="300" normalizeH="0" baseline="0">
                <a:ln>
                  <a:noFill/>
                </a:ln>
                <a:solidFill>
                  <a:schemeClr val="accent2"/>
                </a:solidFill>
                <a:effectLst/>
                <a:uLnTx/>
                <a:uFillTx/>
                <a:latin typeface="Arial" panose="020B0604020202020204" pitchFamily="34" charset="0"/>
                <a:ea typeface="微软雅黑" panose="020B0503020204020204" charset="-122"/>
                <a:cs typeface="+mj-cs"/>
              </a:defRPr>
            </a:lvl1pPr>
          </a:lstStyle>
          <a:p>
            <a:r>
              <a:rPr lang="zh-CN" altLang="en-US" sz="1800" dirty="0">
                <a:solidFill>
                  <a:schemeClr val="tx1"/>
                </a:solidFill>
                <a:sym typeface="Arial" panose="020B0604020202020204" pitchFamily="34" charset="0"/>
              </a:rPr>
              <a:t>保险利益原则</a:t>
            </a:r>
          </a:p>
        </p:txBody>
      </p:sp>
      <p:sp>
        <p:nvSpPr>
          <p:cNvPr id="38" name="橢圓 9"/>
          <p:cNvSpPr/>
          <p:nvPr>
            <p:custDataLst>
              <p:tags r:id="rId5"/>
            </p:custDataLst>
          </p:nvPr>
        </p:nvSpPr>
        <p:spPr>
          <a:xfrm>
            <a:off x="7104530" y="2753896"/>
            <a:ext cx="757384" cy="757384"/>
          </a:xfrm>
          <a:prstGeom prst="ellipse">
            <a:avLst/>
          </a:prstGeom>
          <a:solidFill>
            <a:srgbClr val="00A977"/>
          </a:solidFill>
          <a:ln w="25400" cap="flat" cmpd="sng" algn="ctr">
            <a:noFill/>
            <a:prstDash val="solid"/>
            <a:headEnd type="none" w="med" len="med"/>
            <a:tailEnd type="none" w="med" len="med"/>
          </a:ln>
          <a:effectLst/>
        </p:spPr>
        <p:txBody>
          <a:bodyPr wrap="square" anchor="ctr" anchorCtr="0"/>
          <a:lstStyle/>
          <a:p>
            <a:pPr marL="0" marR="0" lvl="0" indent="0" algn="ctr" defTabSz="914400" eaLnBrk="1" fontAlgn="auto" latinLnBrk="0" hangingPunct="1">
              <a:lnSpc>
                <a:spcPct val="130000"/>
              </a:lnSpc>
              <a:spcBef>
                <a:spcPct val="0"/>
              </a:spcBef>
              <a:spcAft>
                <a:spcPct val="0"/>
              </a:spcAft>
              <a:buClr>
                <a:srgbClr val="678BA8"/>
              </a:buClr>
              <a:buSzTx/>
              <a:buFontTx/>
              <a:buNone/>
            </a:pPr>
            <a:r>
              <a:rPr kumimoji="0" lang="en-US" altLang="zh-TW" sz="2000" b="1" i="0" u="none" strike="noStrike" kern="0" cap="none" spc="150" normalizeH="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rPr>
              <a:t>02</a:t>
            </a:r>
          </a:p>
        </p:txBody>
      </p:sp>
      <p:sp>
        <p:nvSpPr>
          <p:cNvPr id="39" name="文本框 38"/>
          <p:cNvSpPr txBox="1"/>
          <p:nvPr>
            <p:custDataLst>
              <p:tags r:id="rId6"/>
            </p:custDataLst>
          </p:nvPr>
        </p:nvSpPr>
        <p:spPr>
          <a:xfrm>
            <a:off x="7861913" y="2754274"/>
            <a:ext cx="3660575" cy="629555"/>
          </a:xfrm>
          <a:prstGeom prst="rect">
            <a:avLst/>
          </a:prstGeom>
        </p:spPr>
        <p:txBody>
          <a:bodyPr wrap="square" lIns="90000" tIns="46800" rIns="90000" bIns="0" anchor="b" anchorCtr="0">
            <a:normAutofit/>
          </a:bodyPr>
          <a:lstStyle>
            <a:defPPr>
              <a:defRPr lang="zh-CN"/>
            </a:defPPr>
            <a:lvl1pPr marR="0" lvl="0" indent="0" algn="r" defTabSz="0" fontAlgn="auto">
              <a:lnSpc>
                <a:spcPct val="120000"/>
              </a:lnSpc>
              <a:spcBef>
                <a:spcPts val="0"/>
              </a:spcBef>
              <a:spcAft>
                <a:spcPts val="0"/>
              </a:spcAft>
              <a:buClrTx/>
              <a:buSzTx/>
              <a:buFontTx/>
              <a:buNone/>
              <a:defRPr kumimoji="0" sz="2000" b="1" i="0" u="none" strike="noStrike" kern="0" cap="none" spc="300" normalizeH="0" baseline="0">
                <a:ln>
                  <a:noFill/>
                </a:ln>
                <a:solidFill>
                  <a:schemeClr val="accent2"/>
                </a:solidFill>
                <a:effectLst/>
                <a:uLnTx/>
                <a:uFillTx/>
                <a:latin typeface="Arial" panose="020B0604020202020204" pitchFamily="34" charset="0"/>
                <a:ea typeface="微软雅黑" panose="020B0503020204020204" charset="-122"/>
                <a:cs typeface="+mj-cs"/>
              </a:defRPr>
            </a:lvl1pPr>
          </a:lstStyle>
          <a:p>
            <a:pPr algn="l"/>
            <a:r>
              <a:rPr lang="zh-CN" altLang="en-US" sz="1800">
                <a:solidFill>
                  <a:schemeClr val="tx1"/>
                </a:solidFill>
                <a:sym typeface="Arial" panose="020B0604020202020204" pitchFamily="34" charset="0"/>
              </a:rPr>
              <a:t>最大诚实信用原则</a:t>
            </a:r>
          </a:p>
        </p:txBody>
      </p:sp>
      <p:sp>
        <p:nvSpPr>
          <p:cNvPr id="4" name="橢圓 3"/>
          <p:cNvSpPr/>
          <p:nvPr>
            <p:custDataLst>
              <p:tags r:id="rId7"/>
            </p:custDataLst>
          </p:nvPr>
        </p:nvSpPr>
        <p:spPr>
          <a:xfrm>
            <a:off x="4054291" y="3769486"/>
            <a:ext cx="757384" cy="759073"/>
          </a:xfrm>
          <a:prstGeom prst="ellipse">
            <a:avLst/>
          </a:prstGeom>
          <a:solidFill>
            <a:srgbClr val="00A977"/>
          </a:solidFill>
          <a:ln w="25400" cap="flat" cmpd="sng" algn="ctr">
            <a:noFill/>
            <a:prstDash val="solid"/>
            <a:headEnd type="none" w="med" len="med"/>
            <a:tailEnd type="none" w="med" len="med"/>
          </a:ln>
          <a:effectLst/>
        </p:spPr>
        <p:txBody>
          <a:bodyPr wrap="square" anchor="ctr" anchorCtr="0"/>
          <a:lstStyle/>
          <a:p>
            <a:pPr marL="0" marR="0" lvl="0" indent="0" algn="ctr" defTabSz="914400" eaLnBrk="1" fontAlgn="auto" latinLnBrk="0" hangingPunct="1">
              <a:lnSpc>
                <a:spcPct val="130000"/>
              </a:lnSpc>
              <a:spcBef>
                <a:spcPct val="0"/>
              </a:spcBef>
              <a:spcAft>
                <a:spcPct val="0"/>
              </a:spcAft>
              <a:buClr>
                <a:srgbClr val="678BA8"/>
              </a:buClr>
              <a:buSzTx/>
              <a:buFontTx/>
              <a:buNone/>
            </a:pPr>
            <a:r>
              <a:rPr kumimoji="0" lang="en-US" altLang="zh-TW" sz="2000" b="1" i="0" u="none" strike="noStrike" kern="0" cap="none" spc="150" normalizeH="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rPr>
              <a:t>03</a:t>
            </a:r>
          </a:p>
        </p:txBody>
      </p:sp>
      <p:sp>
        <p:nvSpPr>
          <p:cNvPr id="5" name="文本框 4"/>
          <p:cNvSpPr txBox="1"/>
          <p:nvPr>
            <p:custDataLst>
              <p:tags r:id="rId8"/>
            </p:custDataLst>
          </p:nvPr>
        </p:nvSpPr>
        <p:spPr>
          <a:xfrm>
            <a:off x="393568" y="3899814"/>
            <a:ext cx="3660575" cy="629555"/>
          </a:xfrm>
          <a:prstGeom prst="rect">
            <a:avLst/>
          </a:prstGeom>
        </p:spPr>
        <p:txBody>
          <a:bodyPr wrap="square" lIns="90000" tIns="46800" rIns="90000" bIns="0" anchor="b" anchorCtr="0">
            <a:normAutofit/>
          </a:bodyPr>
          <a:lstStyle>
            <a:defPPr>
              <a:defRPr lang="zh-CN"/>
            </a:defPPr>
            <a:lvl1pPr marR="0" lvl="0" indent="0" algn="r" defTabSz="0" fontAlgn="auto">
              <a:lnSpc>
                <a:spcPct val="120000"/>
              </a:lnSpc>
              <a:spcBef>
                <a:spcPts val="0"/>
              </a:spcBef>
              <a:spcAft>
                <a:spcPts val="0"/>
              </a:spcAft>
              <a:buClrTx/>
              <a:buSzTx/>
              <a:buFontTx/>
              <a:buNone/>
              <a:defRPr kumimoji="0" sz="2000" b="1" i="0" u="none" strike="noStrike" kern="0" cap="none" spc="300" normalizeH="0" baseline="0">
                <a:ln>
                  <a:noFill/>
                </a:ln>
                <a:solidFill>
                  <a:schemeClr val="accent2"/>
                </a:solidFill>
                <a:effectLst/>
                <a:uLnTx/>
                <a:uFillTx/>
                <a:latin typeface="Arial" panose="020B0604020202020204" pitchFamily="34" charset="0"/>
                <a:ea typeface="微软雅黑" panose="020B0503020204020204" charset="-122"/>
                <a:cs typeface="+mj-cs"/>
              </a:defRPr>
            </a:lvl1pPr>
          </a:lstStyle>
          <a:p>
            <a:r>
              <a:rPr lang="zh-CN" altLang="en-US" sz="1800" dirty="0">
                <a:solidFill>
                  <a:schemeClr val="tx1"/>
                </a:solidFill>
                <a:sym typeface="Arial" panose="020B0604020202020204" pitchFamily="34" charset="0"/>
              </a:rPr>
              <a:t>损失补偿原则</a:t>
            </a:r>
          </a:p>
        </p:txBody>
      </p:sp>
      <p:sp>
        <p:nvSpPr>
          <p:cNvPr id="6" name="橢圓 9"/>
          <p:cNvSpPr/>
          <p:nvPr>
            <p:custDataLst>
              <p:tags r:id="rId9"/>
            </p:custDataLst>
          </p:nvPr>
        </p:nvSpPr>
        <p:spPr>
          <a:xfrm>
            <a:off x="7398535" y="3899436"/>
            <a:ext cx="757384" cy="757384"/>
          </a:xfrm>
          <a:prstGeom prst="ellipse">
            <a:avLst/>
          </a:prstGeom>
          <a:solidFill>
            <a:srgbClr val="00A977"/>
          </a:solidFill>
          <a:ln w="25400" cap="flat" cmpd="sng" algn="ctr">
            <a:noFill/>
            <a:prstDash val="solid"/>
            <a:headEnd type="none" w="med" len="med"/>
            <a:tailEnd type="none" w="med" len="med"/>
          </a:ln>
          <a:effectLst/>
        </p:spPr>
        <p:txBody>
          <a:bodyPr wrap="square" anchor="ctr" anchorCtr="0"/>
          <a:lstStyle/>
          <a:p>
            <a:pPr marL="0" marR="0" lvl="0" indent="0" algn="ctr" defTabSz="914400" eaLnBrk="1" fontAlgn="auto" latinLnBrk="0" hangingPunct="1">
              <a:lnSpc>
                <a:spcPct val="130000"/>
              </a:lnSpc>
              <a:spcBef>
                <a:spcPct val="0"/>
              </a:spcBef>
              <a:spcAft>
                <a:spcPct val="0"/>
              </a:spcAft>
              <a:buClr>
                <a:srgbClr val="678BA8"/>
              </a:buClr>
              <a:buSzTx/>
              <a:buFontTx/>
              <a:buNone/>
            </a:pPr>
            <a:r>
              <a:rPr kumimoji="0" lang="en-US" altLang="zh-TW" sz="2000" b="1" i="0" u="none" strike="noStrike" kern="0" cap="none" spc="150" normalizeH="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rPr>
              <a:t>04</a:t>
            </a:r>
          </a:p>
        </p:txBody>
      </p:sp>
      <p:sp>
        <p:nvSpPr>
          <p:cNvPr id="7" name="文本框 6"/>
          <p:cNvSpPr txBox="1"/>
          <p:nvPr>
            <p:custDataLst>
              <p:tags r:id="rId10"/>
            </p:custDataLst>
          </p:nvPr>
        </p:nvSpPr>
        <p:spPr>
          <a:xfrm>
            <a:off x="8143218" y="3900449"/>
            <a:ext cx="3660575" cy="629555"/>
          </a:xfrm>
          <a:prstGeom prst="rect">
            <a:avLst/>
          </a:prstGeom>
        </p:spPr>
        <p:txBody>
          <a:bodyPr wrap="square" lIns="90000" tIns="46800" rIns="90000" bIns="0" anchor="b" anchorCtr="0">
            <a:normAutofit/>
          </a:bodyPr>
          <a:lstStyle>
            <a:defPPr>
              <a:defRPr lang="zh-CN"/>
            </a:defPPr>
            <a:lvl1pPr marR="0" lvl="0" indent="0" algn="r" defTabSz="0" fontAlgn="auto">
              <a:lnSpc>
                <a:spcPct val="120000"/>
              </a:lnSpc>
              <a:spcBef>
                <a:spcPts val="0"/>
              </a:spcBef>
              <a:spcAft>
                <a:spcPts val="0"/>
              </a:spcAft>
              <a:buClrTx/>
              <a:buSzTx/>
              <a:buFontTx/>
              <a:buNone/>
              <a:defRPr kumimoji="0" sz="2000" b="1" i="0" u="none" strike="noStrike" kern="0" cap="none" spc="300" normalizeH="0" baseline="0">
                <a:ln>
                  <a:noFill/>
                </a:ln>
                <a:solidFill>
                  <a:schemeClr val="accent2"/>
                </a:solidFill>
                <a:effectLst/>
                <a:uLnTx/>
                <a:uFillTx/>
                <a:latin typeface="Arial" panose="020B0604020202020204" pitchFamily="34" charset="0"/>
                <a:ea typeface="微软雅黑" panose="020B0503020204020204" charset="-122"/>
                <a:cs typeface="+mj-cs"/>
              </a:defRPr>
            </a:lvl1pPr>
          </a:lstStyle>
          <a:p>
            <a:pPr algn="l"/>
            <a:r>
              <a:rPr lang="zh-CN" altLang="en-US" sz="1800">
                <a:solidFill>
                  <a:schemeClr val="tx1"/>
                </a:solidFill>
                <a:sym typeface="Arial" panose="020B0604020202020204" pitchFamily="34" charset="0"/>
              </a:rPr>
              <a:t>近因原则</a:t>
            </a: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十字形 3"/>
          <p:cNvSpPr/>
          <p:nvPr>
            <p:custDataLst>
              <p:tags r:id="rId1"/>
            </p:custDataLst>
          </p:nvPr>
        </p:nvSpPr>
        <p:spPr>
          <a:xfrm>
            <a:off x="2624770" y="3314592"/>
            <a:ext cx="1610903" cy="980921"/>
          </a:xfrm>
          <a:prstGeom prst="plus">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我图网QQF4D2CD6C74639原创"/>
          <p:cNvSpPr/>
          <p:nvPr>
            <p:custDataLst>
              <p:tags r:id="rId2"/>
            </p:custDataLst>
          </p:nvPr>
        </p:nvSpPr>
        <p:spPr>
          <a:xfrm flipH="1">
            <a:off x="2624715" y="4637336"/>
            <a:ext cx="1610903" cy="980921"/>
          </a:xfrm>
          <a:prstGeom prst="plus">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TextBox 10"/>
          <p:cNvSpPr txBox="1"/>
          <p:nvPr>
            <p:custDataLst>
              <p:tags r:id="rId3"/>
            </p:custDataLst>
          </p:nvPr>
        </p:nvSpPr>
        <p:spPr>
          <a:xfrm>
            <a:off x="3098800" y="3463290"/>
            <a:ext cx="799465" cy="748030"/>
          </a:xfrm>
          <a:prstGeom prst="rect">
            <a:avLst/>
          </a:prstGeom>
          <a:noFill/>
        </p:spPr>
        <p:txBody>
          <a:bodyPr wrap="square" rtlCol="0">
            <a:spAutoFit/>
          </a:bodyPr>
          <a:lstStyle/>
          <a:p>
            <a:r>
              <a:rPr lang="en-US" altLang="zh-CN" sz="4265" dirty="0">
                <a:solidFill>
                  <a:schemeClr val="bg1"/>
                </a:solidFill>
                <a:latin typeface="Impact" panose="020B0806030902050204" pitchFamily="34" charset="0"/>
              </a:rPr>
              <a:t>03</a:t>
            </a:r>
            <a:endParaRPr lang="zh-CN" altLang="en-US" sz="4265" dirty="0">
              <a:solidFill>
                <a:schemeClr val="bg1"/>
              </a:solidFill>
              <a:latin typeface="Impact" panose="020B0806030902050204" pitchFamily="34" charset="0"/>
            </a:endParaRPr>
          </a:p>
        </p:txBody>
      </p:sp>
      <p:sp>
        <p:nvSpPr>
          <p:cNvPr id="13" name="TextBox 10"/>
          <p:cNvSpPr txBox="1"/>
          <p:nvPr>
            <p:custDataLst>
              <p:tags r:id="rId4"/>
            </p:custDataLst>
          </p:nvPr>
        </p:nvSpPr>
        <p:spPr>
          <a:xfrm>
            <a:off x="3032559" y="4840151"/>
            <a:ext cx="746125" cy="748030"/>
          </a:xfrm>
          <a:prstGeom prst="rect">
            <a:avLst/>
          </a:prstGeom>
          <a:noFill/>
        </p:spPr>
        <p:txBody>
          <a:bodyPr wrap="square" rtlCol="0">
            <a:spAutoFit/>
          </a:bodyPr>
          <a:lstStyle/>
          <a:p>
            <a:r>
              <a:rPr lang="en-US" altLang="zh-CN" sz="4265" dirty="0">
                <a:solidFill>
                  <a:schemeClr val="bg1"/>
                </a:solidFill>
                <a:latin typeface="Impact" panose="020B0806030902050204" pitchFamily="34" charset="0"/>
              </a:rPr>
              <a:t>04</a:t>
            </a:r>
            <a:endParaRPr lang="zh-CN" altLang="en-US" sz="4265" dirty="0">
              <a:solidFill>
                <a:schemeClr val="bg1"/>
              </a:solidFill>
              <a:latin typeface="Impact" panose="020B0806030902050204" pitchFamily="34" charset="0"/>
            </a:endParaRPr>
          </a:p>
        </p:txBody>
      </p:sp>
      <p:sp>
        <p:nvSpPr>
          <p:cNvPr id="15" name="矩形 14"/>
          <p:cNvSpPr/>
          <p:nvPr>
            <p:custDataLst>
              <p:tags r:id="rId5"/>
            </p:custDataLst>
          </p:nvPr>
        </p:nvSpPr>
        <p:spPr>
          <a:xfrm>
            <a:off x="4452964" y="3519274"/>
            <a:ext cx="1878330" cy="501650"/>
          </a:xfrm>
          <a:prstGeom prst="rect">
            <a:avLst/>
          </a:prstGeom>
        </p:spPr>
        <p:txBody>
          <a:bodyPr wrap="square">
            <a:spAutoFit/>
          </a:bodyPr>
          <a:lstStyle/>
          <a:p>
            <a:pPr algn="l"/>
            <a:r>
              <a:rPr lang="zh-CN" altLang="en-US" sz="2665" b="1" dirty="0">
                <a:latin typeface="微软雅黑" panose="020B0503020204020204" charset="-122"/>
                <a:ea typeface="微软雅黑" panose="020B0503020204020204" charset="-122"/>
              </a:rPr>
              <a:t>风险的分类</a:t>
            </a:r>
          </a:p>
        </p:txBody>
      </p:sp>
      <p:sp>
        <p:nvSpPr>
          <p:cNvPr id="17" name="矩形 16"/>
          <p:cNvSpPr/>
          <p:nvPr>
            <p:custDataLst>
              <p:tags r:id="rId6"/>
            </p:custDataLst>
          </p:nvPr>
        </p:nvSpPr>
        <p:spPr>
          <a:xfrm>
            <a:off x="3632835" y="4835525"/>
            <a:ext cx="3254375" cy="500380"/>
          </a:xfrm>
          <a:prstGeom prst="rect">
            <a:avLst/>
          </a:prstGeom>
        </p:spPr>
        <p:txBody>
          <a:bodyPr wrap="square">
            <a:spAutoFit/>
          </a:bodyPr>
          <a:lstStyle/>
          <a:p>
            <a:pPr algn="r"/>
            <a:r>
              <a:rPr lang="zh-CN" altLang="en-US" sz="2660" b="1" dirty="0">
                <a:latin typeface="微软雅黑" panose="020B0503020204020204" charset="-122"/>
                <a:ea typeface="微软雅黑" panose="020B0503020204020204" charset="-122"/>
                <a:sym typeface="+mn-ea"/>
              </a:rPr>
              <a:t>风险的管理手段</a:t>
            </a:r>
          </a:p>
        </p:txBody>
      </p:sp>
      <p:pic>
        <p:nvPicPr>
          <p:cNvPr id="34" name="图片 33"/>
          <p:cNvPicPr>
            <a:picLocks noChangeAspect="1"/>
          </p:cNvPicPr>
          <p:nvPr/>
        </p:nvPicPr>
        <p:blipFill rotWithShape="1">
          <a:blip r:embed="rId18" cstate="print">
            <a:extLst>
              <a:ext uri="{28A0092B-C50C-407E-A947-70E740481C1C}">
                <a14:useLocalDpi xmlns:a14="http://schemas.microsoft.com/office/drawing/2010/main" val="0"/>
              </a:ext>
            </a:extLst>
          </a:blip>
          <a:srcRect r="-2857"/>
          <a:stretch>
            <a:fillRect/>
          </a:stretch>
        </p:blipFill>
        <p:spPr>
          <a:xfrm flipH="1">
            <a:off x="7604435" y="2082823"/>
            <a:ext cx="3931684" cy="2731601"/>
          </a:xfrm>
          <a:prstGeom prst="homePlate">
            <a:avLst/>
          </a:prstGeom>
        </p:spPr>
      </p:pic>
      <p:sp>
        <p:nvSpPr>
          <p:cNvPr id="27" name="我图网QQF4D2CD6C74639原创"/>
          <p:cNvSpPr/>
          <p:nvPr/>
        </p:nvSpPr>
        <p:spPr>
          <a:xfrm flipH="1" flipV="1">
            <a:off x="7596373" y="2058376"/>
            <a:ext cx="3939745" cy="2780484"/>
          </a:xfrm>
          <a:prstGeom prst="homePlate">
            <a:avLst/>
          </a:prstGeom>
          <a:gradFill flip="none" rotWithShape="1">
            <a:gsLst>
              <a:gs pos="0">
                <a:srgbClr val="376092"/>
              </a:gs>
              <a:gs pos="56000">
                <a:schemeClr val="accent1">
                  <a:lumMod val="45000"/>
                  <a:lumOff val="55000"/>
                </a:schemeClr>
              </a:gs>
              <a:gs pos="86000">
                <a:schemeClr val="accent1">
                  <a:lumMod val="45000"/>
                  <a:lumOff val="55000"/>
                  <a:alpha val="40000"/>
                </a:schemeClr>
              </a:gs>
              <a:gs pos="100000">
                <a:schemeClr val="bg1">
                  <a:alpha val="1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dirty="0"/>
          </a:p>
        </p:txBody>
      </p:sp>
      <p:grpSp>
        <p:nvGrpSpPr>
          <p:cNvPr id="2" name="组合 1"/>
          <p:cNvGrpSpPr/>
          <p:nvPr/>
        </p:nvGrpSpPr>
        <p:grpSpPr>
          <a:xfrm>
            <a:off x="8364429" y="2007317"/>
            <a:ext cx="2372995" cy="2799715"/>
            <a:chOff x="6081319" y="3471217"/>
            <a:chExt cx="1779746" cy="2099786"/>
          </a:xfrm>
        </p:grpSpPr>
        <p:sp>
          <p:nvSpPr>
            <p:cNvPr id="26" name="矩形 25"/>
            <p:cNvSpPr/>
            <p:nvPr/>
          </p:nvSpPr>
          <p:spPr>
            <a:xfrm>
              <a:off x="6568247" y="3471217"/>
              <a:ext cx="696278" cy="2099786"/>
            </a:xfrm>
            <a:prstGeom prst="rect">
              <a:avLst/>
            </a:prstGeom>
          </p:spPr>
          <p:txBody>
            <a:bodyPr wrap="none">
              <a:spAutoFit/>
            </a:bodyPr>
            <a:lstStyle/>
            <a:p>
              <a:r>
                <a:rPr lang="zh-CN" altLang="en-US" sz="5865" b="1" dirty="0">
                  <a:solidFill>
                    <a:schemeClr val="bg1"/>
                  </a:solidFill>
                  <a:latin typeface="微软雅黑" panose="020B0503020204020204" charset="-122"/>
                  <a:ea typeface="微软雅黑" panose="020B0503020204020204" charset="-122"/>
                </a:rPr>
                <a:t>目</a:t>
              </a:r>
              <a:endParaRPr lang="en-US" altLang="zh-CN" sz="5865" b="1" dirty="0">
                <a:solidFill>
                  <a:schemeClr val="bg1"/>
                </a:solidFill>
                <a:latin typeface="微软雅黑" panose="020B0503020204020204" charset="-122"/>
                <a:ea typeface="微软雅黑" panose="020B0503020204020204" charset="-122"/>
              </a:endParaRPr>
            </a:p>
            <a:p>
              <a:endParaRPr lang="en-US" altLang="zh-CN" sz="5865" b="1" dirty="0">
                <a:solidFill>
                  <a:schemeClr val="bg1"/>
                </a:solidFill>
                <a:latin typeface="微软雅黑" panose="020B0503020204020204" charset="-122"/>
                <a:ea typeface="微软雅黑" panose="020B0503020204020204" charset="-122"/>
              </a:endParaRPr>
            </a:p>
            <a:p>
              <a:r>
                <a:rPr lang="zh-CN" altLang="en-US" sz="5865" b="1" dirty="0">
                  <a:solidFill>
                    <a:schemeClr val="bg1"/>
                  </a:solidFill>
                  <a:latin typeface="微软雅黑" panose="020B0503020204020204" charset="-122"/>
                  <a:ea typeface="微软雅黑" panose="020B0503020204020204" charset="-122"/>
                </a:rPr>
                <a:t>录</a:t>
              </a:r>
            </a:p>
          </p:txBody>
        </p:sp>
        <p:sp>
          <p:nvSpPr>
            <p:cNvPr id="29" name="TextBox 5"/>
            <p:cNvSpPr txBox="1"/>
            <p:nvPr/>
          </p:nvSpPr>
          <p:spPr>
            <a:xfrm>
              <a:off x="6081319" y="4240658"/>
              <a:ext cx="1779746" cy="561023"/>
            </a:xfrm>
            <a:prstGeom prst="rect">
              <a:avLst/>
            </a:prstGeom>
            <a:noFill/>
          </p:spPr>
          <p:txBody>
            <a:bodyPr wrap="none" rtlCol="0">
              <a:spAutoFit/>
            </a:bodyPr>
            <a:lstStyle>
              <a:defPPr>
                <a:defRPr lang="zh-CN"/>
              </a:defPPr>
              <a:lvl1pPr>
                <a:defRPr sz="3200">
                  <a:solidFill>
                    <a:schemeClr val="bg1"/>
                  </a:solidFill>
                  <a:latin typeface="Impact" panose="020B0806030902050204" pitchFamily="34" charset="0"/>
                </a:defRPr>
              </a:lvl1pPr>
            </a:lstStyle>
            <a:p>
              <a:r>
                <a:rPr lang="en-US" altLang="zh-CN" sz="4265" dirty="0">
                  <a:solidFill>
                    <a:schemeClr val="accent5">
                      <a:lumMod val="60000"/>
                      <a:lumOff val="40000"/>
                    </a:schemeClr>
                  </a:solidFill>
                </a:rPr>
                <a:t>CONTENTS</a:t>
              </a:r>
              <a:endParaRPr lang="zh-CN" altLang="en-US" sz="4265" dirty="0">
                <a:solidFill>
                  <a:schemeClr val="accent5">
                    <a:lumMod val="60000"/>
                    <a:lumOff val="40000"/>
                  </a:schemeClr>
                </a:solidFill>
              </a:endParaRPr>
            </a:p>
          </p:txBody>
        </p:sp>
      </p:grpSp>
      <p:grpSp>
        <p:nvGrpSpPr>
          <p:cNvPr id="31" name="组合 30"/>
          <p:cNvGrpSpPr/>
          <p:nvPr/>
        </p:nvGrpSpPr>
        <p:grpSpPr>
          <a:xfrm>
            <a:off x="1295467" y="-583396"/>
            <a:ext cx="353337" cy="1061156"/>
            <a:chOff x="10252442" y="603079"/>
            <a:chExt cx="385579" cy="1157988"/>
          </a:xfrm>
        </p:grpSpPr>
        <p:sp>
          <p:nvSpPr>
            <p:cNvPr id="33" name="矩形 32"/>
            <p:cNvSpPr/>
            <p:nvPr/>
          </p:nvSpPr>
          <p:spPr>
            <a:xfrm>
              <a:off x="10252445" y="1375490"/>
              <a:ext cx="385576"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35" name="矩形 34"/>
            <p:cNvSpPr/>
            <p:nvPr/>
          </p:nvSpPr>
          <p:spPr>
            <a:xfrm>
              <a:off x="10252442" y="603079"/>
              <a:ext cx="385577"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grpSp>
      <p:sp>
        <p:nvSpPr>
          <p:cNvPr id="36" name="矩形 35"/>
          <p:cNvSpPr/>
          <p:nvPr/>
        </p:nvSpPr>
        <p:spPr>
          <a:xfrm>
            <a:off x="353313" y="371196"/>
            <a:ext cx="353336" cy="353335"/>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37" name="矩形 36"/>
          <p:cNvSpPr/>
          <p:nvPr/>
        </p:nvSpPr>
        <p:spPr>
          <a:xfrm>
            <a:off x="51304" y="124056"/>
            <a:ext cx="894080" cy="583565"/>
          </a:xfrm>
          <a:prstGeom prst="rect">
            <a:avLst/>
          </a:prstGeom>
        </p:spPr>
        <p:txBody>
          <a:bodyPr wrap="none">
            <a:spAutoFit/>
          </a:bodyPr>
          <a:lstStyle/>
          <a:p>
            <a:r>
              <a:rPr lang="en-US" altLang="zh-CN" sz="3200" dirty="0">
                <a:solidFill>
                  <a:srgbClr val="376092"/>
                </a:solidFill>
                <a:latin typeface="Impact" panose="020B0806030902050204" pitchFamily="34" charset="0"/>
                <a:ea typeface="微软雅黑" panose="020B0503020204020204" charset="-122"/>
              </a:rPr>
              <a:t>1 + X</a:t>
            </a:r>
            <a:endParaRPr lang="zh-CN" altLang="en-US" sz="3200" dirty="0">
              <a:solidFill>
                <a:srgbClr val="376092"/>
              </a:solidFill>
              <a:latin typeface="Impact" panose="020B0806030902050204" pitchFamily="34" charset="0"/>
              <a:ea typeface="微软雅黑" panose="020B0503020204020204" charset="-122"/>
            </a:endParaRPr>
          </a:p>
        </p:txBody>
      </p:sp>
      <p:sp>
        <p:nvSpPr>
          <p:cNvPr id="3" name="十字形 2"/>
          <p:cNvSpPr/>
          <p:nvPr>
            <p:custDataLst>
              <p:tags r:id="rId7"/>
            </p:custDataLst>
          </p:nvPr>
        </p:nvSpPr>
        <p:spPr>
          <a:xfrm>
            <a:off x="2588575" y="410737"/>
            <a:ext cx="1610903" cy="980921"/>
          </a:xfrm>
          <a:prstGeom prst="plus">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我图网QQF4D2CD6C74639原创"/>
          <p:cNvSpPr/>
          <p:nvPr>
            <p:custDataLst>
              <p:tags r:id="rId8"/>
            </p:custDataLst>
          </p:nvPr>
        </p:nvSpPr>
        <p:spPr>
          <a:xfrm flipH="1">
            <a:off x="2504700" y="1761421"/>
            <a:ext cx="1610903" cy="980921"/>
          </a:xfrm>
          <a:prstGeom prst="plus">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TextBox 10"/>
          <p:cNvSpPr txBox="1"/>
          <p:nvPr>
            <p:custDataLst>
              <p:tags r:id="rId9"/>
            </p:custDataLst>
          </p:nvPr>
        </p:nvSpPr>
        <p:spPr>
          <a:xfrm>
            <a:off x="3032481" y="495263"/>
            <a:ext cx="680085" cy="748030"/>
          </a:xfrm>
          <a:prstGeom prst="rect">
            <a:avLst/>
          </a:prstGeom>
          <a:noFill/>
        </p:spPr>
        <p:txBody>
          <a:bodyPr wrap="square" rtlCol="0">
            <a:spAutoFit/>
          </a:bodyPr>
          <a:lstStyle/>
          <a:p>
            <a:r>
              <a:rPr lang="en-US" altLang="zh-CN" sz="4265" dirty="0">
                <a:solidFill>
                  <a:schemeClr val="bg1"/>
                </a:solidFill>
                <a:latin typeface="Impact" panose="020B0806030902050204" pitchFamily="34" charset="0"/>
              </a:rPr>
              <a:t>01</a:t>
            </a:r>
            <a:endParaRPr lang="zh-CN" altLang="en-US" sz="4265" dirty="0">
              <a:solidFill>
                <a:schemeClr val="bg1"/>
              </a:solidFill>
              <a:latin typeface="Impact" panose="020B0806030902050204" pitchFamily="34" charset="0"/>
            </a:endParaRPr>
          </a:p>
        </p:txBody>
      </p:sp>
      <p:sp>
        <p:nvSpPr>
          <p:cNvPr id="8" name="TextBox 10"/>
          <p:cNvSpPr txBox="1"/>
          <p:nvPr>
            <p:custDataLst>
              <p:tags r:id="rId10"/>
            </p:custDataLst>
          </p:nvPr>
        </p:nvSpPr>
        <p:spPr>
          <a:xfrm>
            <a:off x="3032559" y="1979476"/>
            <a:ext cx="746125" cy="748030"/>
          </a:xfrm>
          <a:prstGeom prst="rect">
            <a:avLst/>
          </a:prstGeom>
          <a:noFill/>
        </p:spPr>
        <p:txBody>
          <a:bodyPr wrap="square" rtlCol="0">
            <a:spAutoFit/>
          </a:bodyPr>
          <a:lstStyle/>
          <a:p>
            <a:r>
              <a:rPr lang="en-US" altLang="zh-CN" sz="4265" dirty="0">
                <a:solidFill>
                  <a:schemeClr val="bg1"/>
                </a:solidFill>
                <a:latin typeface="Impact" panose="020B0806030902050204" pitchFamily="34" charset="0"/>
              </a:rPr>
              <a:t>02</a:t>
            </a:r>
            <a:endParaRPr lang="zh-CN" altLang="en-US" sz="4265" dirty="0">
              <a:solidFill>
                <a:schemeClr val="bg1"/>
              </a:solidFill>
              <a:latin typeface="Impact" panose="020B0806030902050204" pitchFamily="34" charset="0"/>
            </a:endParaRPr>
          </a:p>
        </p:txBody>
      </p:sp>
      <p:sp>
        <p:nvSpPr>
          <p:cNvPr id="9" name="矩形 8"/>
          <p:cNvSpPr/>
          <p:nvPr>
            <p:custDataLst>
              <p:tags r:id="rId11"/>
            </p:custDataLst>
          </p:nvPr>
        </p:nvSpPr>
        <p:spPr>
          <a:xfrm>
            <a:off x="4235159" y="467464"/>
            <a:ext cx="1878330" cy="501650"/>
          </a:xfrm>
          <a:prstGeom prst="rect">
            <a:avLst/>
          </a:prstGeom>
        </p:spPr>
        <p:txBody>
          <a:bodyPr wrap="square">
            <a:spAutoFit/>
          </a:bodyPr>
          <a:lstStyle/>
          <a:p>
            <a:pPr algn="l"/>
            <a:r>
              <a:rPr lang="zh-CN" altLang="en-US" sz="2665" b="1" dirty="0">
                <a:latin typeface="微软雅黑" panose="020B0503020204020204" charset="-122"/>
                <a:ea typeface="微软雅黑" panose="020B0503020204020204" charset="-122"/>
              </a:rPr>
              <a:t>风险的概念</a:t>
            </a:r>
          </a:p>
        </p:txBody>
      </p:sp>
      <p:sp>
        <p:nvSpPr>
          <p:cNvPr id="10" name="矩形 9"/>
          <p:cNvSpPr/>
          <p:nvPr>
            <p:custDataLst>
              <p:tags r:id="rId12"/>
            </p:custDataLst>
          </p:nvPr>
        </p:nvSpPr>
        <p:spPr>
          <a:xfrm>
            <a:off x="4324421" y="1994014"/>
            <a:ext cx="1937833" cy="500380"/>
          </a:xfrm>
          <a:prstGeom prst="rect">
            <a:avLst/>
          </a:prstGeom>
        </p:spPr>
        <p:txBody>
          <a:bodyPr wrap="square">
            <a:spAutoFit/>
          </a:bodyPr>
          <a:lstStyle/>
          <a:p>
            <a:pPr algn="r"/>
            <a:r>
              <a:rPr lang="zh-CN" altLang="en-US" sz="2660" b="1" dirty="0">
                <a:latin typeface="微软雅黑" panose="020B0503020204020204" charset="-122"/>
                <a:ea typeface="微软雅黑" panose="020B0503020204020204" charset="-122"/>
                <a:sym typeface="+mn-ea"/>
              </a:rPr>
              <a:t>风险的特征</a:t>
            </a:r>
          </a:p>
        </p:txBody>
      </p:sp>
      <p:sp>
        <p:nvSpPr>
          <p:cNvPr id="12" name="十字形 11"/>
          <p:cNvSpPr/>
          <p:nvPr>
            <p:custDataLst>
              <p:tags r:id="rId13"/>
            </p:custDataLst>
          </p:nvPr>
        </p:nvSpPr>
        <p:spPr>
          <a:xfrm>
            <a:off x="2715575" y="5805062"/>
            <a:ext cx="1610903" cy="980921"/>
          </a:xfrm>
          <a:prstGeom prst="plus">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TextBox 10"/>
          <p:cNvSpPr txBox="1"/>
          <p:nvPr>
            <p:custDataLst>
              <p:tags r:id="rId14"/>
            </p:custDataLst>
          </p:nvPr>
        </p:nvSpPr>
        <p:spPr>
          <a:xfrm>
            <a:off x="3159760" y="5960110"/>
            <a:ext cx="1075690" cy="748030"/>
          </a:xfrm>
          <a:prstGeom prst="rect">
            <a:avLst/>
          </a:prstGeom>
          <a:noFill/>
        </p:spPr>
        <p:txBody>
          <a:bodyPr wrap="square" rtlCol="0">
            <a:spAutoFit/>
          </a:bodyPr>
          <a:lstStyle/>
          <a:p>
            <a:r>
              <a:rPr lang="en-US" altLang="zh-CN" sz="4265" dirty="0">
                <a:solidFill>
                  <a:schemeClr val="bg1"/>
                </a:solidFill>
                <a:latin typeface="Impact" panose="020B0806030902050204" pitchFamily="34" charset="0"/>
              </a:rPr>
              <a:t>05</a:t>
            </a:r>
            <a:endParaRPr lang="zh-CN" altLang="en-US" sz="4265" dirty="0">
              <a:solidFill>
                <a:schemeClr val="bg1"/>
              </a:solidFill>
              <a:latin typeface="Impact" panose="020B0806030902050204" pitchFamily="34" charset="0"/>
            </a:endParaRPr>
          </a:p>
        </p:txBody>
      </p:sp>
      <p:sp>
        <p:nvSpPr>
          <p:cNvPr id="16" name="矩形 15"/>
          <p:cNvSpPr/>
          <p:nvPr>
            <p:custDataLst>
              <p:tags r:id="rId15"/>
            </p:custDataLst>
          </p:nvPr>
        </p:nvSpPr>
        <p:spPr>
          <a:xfrm>
            <a:off x="4662805" y="6045200"/>
            <a:ext cx="2865755" cy="501650"/>
          </a:xfrm>
          <a:prstGeom prst="rect">
            <a:avLst/>
          </a:prstGeom>
        </p:spPr>
        <p:txBody>
          <a:bodyPr wrap="square">
            <a:spAutoFit/>
          </a:bodyPr>
          <a:lstStyle/>
          <a:p>
            <a:pPr algn="l"/>
            <a:r>
              <a:rPr lang="zh-CN" altLang="en-US" sz="2665" b="1" dirty="0">
                <a:latin typeface="微软雅黑" panose="020B0503020204020204" charset="-122"/>
                <a:ea typeface="微软雅黑" panose="020B0503020204020204" charset="-122"/>
              </a:rPr>
              <a:t>风险与保险</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750" fill="hold"/>
                                        <p:tgtEl>
                                          <p:spTgt spid="34"/>
                                        </p:tgtEl>
                                        <p:attrNameLst>
                                          <p:attrName>ppt_x</p:attrName>
                                        </p:attrNameLst>
                                      </p:cBhvr>
                                      <p:tavLst>
                                        <p:tav tm="0">
                                          <p:val>
                                            <p:strVal val="0-#ppt_w/2"/>
                                          </p:val>
                                        </p:tav>
                                        <p:tav tm="100000">
                                          <p:val>
                                            <p:strVal val="#ppt_x"/>
                                          </p:val>
                                        </p:tav>
                                      </p:tavLst>
                                    </p:anim>
                                    <p:anim calcmode="lin" valueType="num">
                                      <p:cBhvr additive="base">
                                        <p:cTn id="8" dur="75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26" presetClass="emph" presetSubtype="0" fill="hold" grpId="1" nodeType="withEffect">
                                  <p:stCondLst>
                                    <p:cond delay="0"/>
                                  </p:stCondLst>
                                  <p:childTnLst>
                                    <p:animEffect transition="out" filter="fade">
                                      <p:cBhvr>
                                        <p:cTn id="14" dur="500" tmFilter="0, 0; .2, .5; .8, .5; 1, 0"/>
                                        <p:tgtEl>
                                          <p:spTgt spid="4"/>
                                        </p:tgtEl>
                                      </p:cBhvr>
                                    </p:animEffect>
                                    <p:animScale>
                                      <p:cBhvr>
                                        <p:cTn id="15" dur="250" autoRev="1" fill="hold"/>
                                        <p:tgtEl>
                                          <p:spTgt spid="4"/>
                                        </p:tgtEl>
                                      </p:cBhvr>
                                      <p:by x="105000" y="105000"/>
                                    </p:animScale>
                                  </p:childTnLst>
                                </p:cTn>
                              </p:par>
                              <p:par>
                                <p:cTn id="16" presetID="10" presetClass="entr" presetSubtype="0" fill="hold" grpId="0" nodeType="withEffect">
                                  <p:stCondLst>
                                    <p:cond delay="25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26" presetClass="emph" presetSubtype="0" fill="hold" grpId="1" nodeType="withEffect">
                                  <p:stCondLst>
                                    <p:cond delay="250"/>
                                  </p:stCondLst>
                                  <p:childTnLst>
                                    <p:animEffect transition="out" filter="fade">
                                      <p:cBhvr>
                                        <p:cTn id="20" dur="500" tmFilter="0, 0; .2, .5; .8, .5; 1, 0"/>
                                        <p:tgtEl>
                                          <p:spTgt spid="5"/>
                                        </p:tgtEl>
                                      </p:cBhvr>
                                    </p:animEffect>
                                    <p:animScale>
                                      <p:cBhvr>
                                        <p:cTn id="21" dur="250" autoRev="1" fill="hold"/>
                                        <p:tgtEl>
                                          <p:spTgt spid="5"/>
                                        </p:tgtEl>
                                      </p:cBhvr>
                                      <p:by x="105000" y="105000"/>
                                    </p:animScale>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2000"/>
                            </p:stCondLst>
                            <p:childTnLst>
                              <p:par>
                                <p:cTn id="27" presetID="50" presetClass="entr" presetSubtype="0" decel="100000" fill="hold" grpId="0" nodeType="afterEffect">
                                  <p:stCondLst>
                                    <p:cond delay="0"/>
                                  </p:stCondLst>
                                  <p:iterate type="lt">
                                    <p:tmPct val="10000"/>
                                  </p:iterate>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strVal val="#ppt_w+.3"/>
                                          </p:val>
                                        </p:tav>
                                        <p:tav tm="100000">
                                          <p:val>
                                            <p:strVal val="#ppt_w"/>
                                          </p:val>
                                        </p:tav>
                                      </p:tavLst>
                                    </p:anim>
                                    <p:anim calcmode="lin" valueType="num">
                                      <p:cBhvr>
                                        <p:cTn id="30" dur="500" fill="hold"/>
                                        <p:tgtEl>
                                          <p:spTgt spid="15"/>
                                        </p:tgtEl>
                                        <p:attrNameLst>
                                          <p:attrName>ppt_h</p:attrName>
                                        </p:attrNameLst>
                                      </p:cBhvr>
                                      <p:tavLst>
                                        <p:tav tm="0">
                                          <p:val>
                                            <p:strVal val="#ppt_h"/>
                                          </p:val>
                                        </p:tav>
                                        <p:tav tm="100000">
                                          <p:val>
                                            <p:strVal val="#ppt_h"/>
                                          </p:val>
                                        </p:tav>
                                      </p:tavLst>
                                    </p:anim>
                                    <p:animEffect transition="in" filter="fade">
                                      <p:cBhvr>
                                        <p:cTn id="31" dur="500"/>
                                        <p:tgtEl>
                                          <p:spTgt spid="15"/>
                                        </p:tgtEl>
                                      </p:cBhvr>
                                    </p:animEffect>
                                  </p:childTnLst>
                                </p:cTn>
                              </p:par>
                            </p:childTnLst>
                          </p:cTn>
                        </p:par>
                        <p:par>
                          <p:cTn id="32" fill="hold">
                            <p:stCondLst>
                              <p:cond delay="195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2450"/>
                            </p:stCondLst>
                            <p:childTnLst>
                              <p:par>
                                <p:cTn id="37" presetID="50" presetClass="entr" presetSubtype="0" decel="100000" fill="hold" grpId="0" nodeType="afterEffect">
                                  <p:stCondLst>
                                    <p:cond delay="0"/>
                                  </p:stCondLst>
                                  <p:iterate type="lt">
                                    <p:tmPct val="10000"/>
                                  </p:iterate>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strVal val="#ppt_w+.3"/>
                                          </p:val>
                                        </p:tav>
                                        <p:tav tm="100000">
                                          <p:val>
                                            <p:strVal val="#ppt_w"/>
                                          </p:val>
                                        </p:tav>
                                      </p:tavLst>
                                    </p:anim>
                                    <p:anim calcmode="lin" valueType="num">
                                      <p:cBhvr>
                                        <p:cTn id="40" dur="500" fill="hold"/>
                                        <p:tgtEl>
                                          <p:spTgt spid="17"/>
                                        </p:tgtEl>
                                        <p:attrNameLst>
                                          <p:attrName>ppt_h</p:attrName>
                                        </p:attrNameLst>
                                      </p:cBhvr>
                                      <p:tavLst>
                                        <p:tav tm="0">
                                          <p:val>
                                            <p:strVal val="#ppt_h"/>
                                          </p:val>
                                        </p:tav>
                                        <p:tav tm="100000">
                                          <p:val>
                                            <p:strVal val="#ppt_h"/>
                                          </p:val>
                                        </p:tav>
                                      </p:tavLst>
                                    </p:anim>
                                    <p:animEffect transition="in" filter="fade">
                                      <p:cBhvr>
                                        <p:cTn id="41" dur="500"/>
                                        <p:tgtEl>
                                          <p:spTgt spid="17"/>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26" presetClass="emph" presetSubtype="0" fill="hold" grpId="1" nodeType="withEffect">
                                  <p:stCondLst>
                                    <p:cond delay="500"/>
                                  </p:stCondLst>
                                  <p:childTnLst>
                                    <p:animEffect transition="out" filter="fade">
                                      <p:cBhvr>
                                        <p:cTn id="46" dur="500" tmFilter="0, 0; .2, .5; .8, .5; 1, 0"/>
                                        <p:tgtEl>
                                          <p:spTgt spid="27"/>
                                        </p:tgtEl>
                                      </p:cBhvr>
                                    </p:animEffect>
                                    <p:animScale>
                                      <p:cBhvr>
                                        <p:cTn id="47" dur="250" autoRev="1" fill="hold"/>
                                        <p:tgtEl>
                                          <p:spTgt spid="27"/>
                                        </p:tgtEl>
                                      </p:cBhvr>
                                      <p:by x="105000" y="105000"/>
                                    </p:animScale>
                                  </p:childTnLst>
                                </p:cTn>
                              </p:par>
                            </p:childTnLst>
                          </p:cTn>
                        </p:par>
                        <p:par>
                          <p:cTn id="48" fill="hold">
                            <p:stCondLst>
                              <p:cond delay="3450"/>
                            </p:stCondLst>
                            <p:childTnLst>
                              <p:par>
                                <p:cTn id="49" presetID="10" presetClass="entr" presetSubtype="0"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par>
                                <p:cTn id="52" presetID="10" presetClass="entr" presetSubtype="0" fill="hold" nodeType="withEffec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childTnLst>
                          </p:cTn>
                        </p:par>
                        <p:par>
                          <p:cTn id="55" fill="hold">
                            <p:stCondLst>
                              <p:cond delay="3950"/>
                            </p:stCondLst>
                            <p:childTnLst>
                              <p:par>
                                <p:cTn id="56" presetID="10" presetClass="entr" presetSubtype="0"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500"/>
                                        <p:tgtEl>
                                          <p:spTgt spid="3"/>
                                        </p:tgtEl>
                                      </p:cBhvr>
                                    </p:animEffect>
                                  </p:childTnLst>
                                </p:cTn>
                              </p:par>
                              <p:par>
                                <p:cTn id="59" presetID="26" presetClass="emph" presetSubtype="0" fill="hold" grpId="1" nodeType="withEffect">
                                  <p:stCondLst>
                                    <p:cond delay="0"/>
                                  </p:stCondLst>
                                  <p:childTnLst>
                                    <p:animEffect transition="out" filter="fade">
                                      <p:cBhvr>
                                        <p:cTn id="60" dur="500" tmFilter="0, 0; .2, .5; .8, .5; 1, 0"/>
                                        <p:tgtEl>
                                          <p:spTgt spid="3"/>
                                        </p:tgtEl>
                                      </p:cBhvr>
                                    </p:animEffect>
                                    <p:animScale>
                                      <p:cBhvr>
                                        <p:cTn id="61" dur="250" autoRev="1" fill="hold"/>
                                        <p:tgtEl>
                                          <p:spTgt spid="3"/>
                                        </p:tgtEl>
                                      </p:cBhvr>
                                      <p:by x="105000" y="105000"/>
                                    </p:animScale>
                                  </p:childTnLst>
                                </p:cTn>
                              </p:par>
                              <p:par>
                                <p:cTn id="62" presetID="10" presetClass="entr" presetSubtype="0" fill="hold" grpId="0" nodeType="withEffect">
                                  <p:stCondLst>
                                    <p:cond delay="25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childTnLst>
                                </p:cTn>
                              </p:par>
                              <p:par>
                                <p:cTn id="65" presetID="26" presetClass="emph" presetSubtype="0" fill="hold" grpId="1" nodeType="withEffect">
                                  <p:stCondLst>
                                    <p:cond delay="250"/>
                                  </p:stCondLst>
                                  <p:childTnLst>
                                    <p:animEffect transition="out" filter="fade">
                                      <p:cBhvr>
                                        <p:cTn id="66" dur="500" tmFilter="0, 0; .2, .5; .8, .5; 1, 0"/>
                                        <p:tgtEl>
                                          <p:spTgt spid="6"/>
                                        </p:tgtEl>
                                      </p:cBhvr>
                                    </p:animEffect>
                                    <p:animScale>
                                      <p:cBhvr>
                                        <p:cTn id="67" dur="250" autoRev="1" fill="hold"/>
                                        <p:tgtEl>
                                          <p:spTgt spid="6"/>
                                        </p:tgtEl>
                                      </p:cBhvr>
                                      <p:by x="105000" y="105000"/>
                                    </p:animScale>
                                  </p:childTnLst>
                                </p:cTn>
                              </p:par>
                            </p:childTnLst>
                          </p:cTn>
                        </p:par>
                        <p:par>
                          <p:cTn id="68" fill="hold">
                            <p:stCondLst>
                              <p:cond delay="4450"/>
                            </p:stCondLst>
                            <p:childTnLst>
                              <p:par>
                                <p:cTn id="69" presetID="10" presetClass="entr" presetSubtype="0"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fade">
                                      <p:cBhvr>
                                        <p:cTn id="71" dur="500"/>
                                        <p:tgtEl>
                                          <p:spTgt spid="7"/>
                                        </p:tgtEl>
                                      </p:cBhvr>
                                    </p:animEffect>
                                  </p:childTnLst>
                                </p:cTn>
                              </p:par>
                            </p:childTnLst>
                          </p:cTn>
                        </p:par>
                        <p:par>
                          <p:cTn id="72" fill="hold">
                            <p:stCondLst>
                              <p:cond delay="4950"/>
                            </p:stCondLst>
                            <p:childTnLst>
                              <p:par>
                                <p:cTn id="73" presetID="50" presetClass="entr" presetSubtype="0" decel="100000" fill="hold" grpId="0" nodeType="afterEffect">
                                  <p:stCondLst>
                                    <p:cond delay="0"/>
                                  </p:stCondLst>
                                  <p:iterate type="lt">
                                    <p:tmPct val="10000"/>
                                  </p:iterate>
                                  <p:childTnLst>
                                    <p:set>
                                      <p:cBhvr>
                                        <p:cTn id="74" dur="1" fill="hold">
                                          <p:stCondLst>
                                            <p:cond delay="0"/>
                                          </p:stCondLst>
                                        </p:cTn>
                                        <p:tgtEl>
                                          <p:spTgt spid="9"/>
                                        </p:tgtEl>
                                        <p:attrNameLst>
                                          <p:attrName>style.visibility</p:attrName>
                                        </p:attrNameLst>
                                      </p:cBhvr>
                                      <p:to>
                                        <p:strVal val="visible"/>
                                      </p:to>
                                    </p:set>
                                    <p:anim calcmode="lin" valueType="num">
                                      <p:cBhvr>
                                        <p:cTn id="75" dur="500" fill="hold"/>
                                        <p:tgtEl>
                                          <p:spTgt spid="9"/>
                                        </p:tgtEl>
                                        <p:attrNameLst>
                                          <p:attrName>ppt_w</p:attrName>
                                        </p:attrNameLst>
                                      </p:cBhvr>
                                      <p:tavLst>
                                        <p:tav tm="0">
                                          <p:val>
                                            <p:strVal val="#ppt_w+.3"/>
                                          </p:val>
                                        </p:tav>
                                        <p:tav tm="100000">
                                          <p:val>
                                            <p:strVal val="#ppt_w"/>
                                          </p:val>
                                        </p:tav>
                                      </p:tavLst>
                                    </p:anim>
                                    <p:anim calcmode="lin" valueType="num">
                                      <p:cBhvr>
                                        <p:cTn id="76" dur="500" fill="hold"/>
                                        <p:tgtEl>
                                          <p:spTgt spid="9"/>
                                        </p:tgtEl>
                                        <p:attrNameLst>
                                          <p:attrName>ppt_h</p:attrName>
                                        </p:attrNameLst>
                                      </p:cBhvr>
                                      <p:tavLst>
                                        <p:tav tm="0">
                                          <p:val>
                                            <p:strVal val="#ppt_h"/>
                                          </p:val>
                                        </p:tav>
                                        <p:tav tm="100000">
                                          <p:val>
                                            <p:strVal val="#ppt_h"/>
                                          </p:val>
                                        </p:tav>
                                      </p:tavLst>
                                    </p:anim>
                                    <p:animEffect transition="in" filter="fade">
                                      <p:cBhvr>
                                        <p:cTn id="77" dur="500"/>
                                        <p:tgtEl>
                                          <p:spTgt spid="9"/>
                                        </p:tgtEl>
                                      </p:cBhvr>
                                    </p:animEffect>
                                  </p:childTnLst>
                                </p:cTn>
                              </p:par>
                            </p:childTnLst>
                          </p:cTn>
                        </p:par>
                        <p:par>
                          <p:cTn id="78" fill="hold">
                            <p:stCondLst>
                              <p:cond delay="5900"/>
                            </p:stCondLst>
                            <p:childTnLst>
                              <p:par>
                                <p:cTn id="79" presetID="10" presetClass="entr" presetSubtype="0" fill="hold" grpId="0" nodeType="after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fade">
                                      <p:cBhvr>
                                        <p:cTn id="81" dur="500"/>
                                        <p:tgtEl>
                                          <p:spTgt spid="8"/>
                                        </p:tgtEl>
                                      </p:cBhvr>
                                    </p:animEffect>
                                  </p:childTnLst>
                                </p:cTn>
                              </p:par>
                            </p:childTnLst>
                          </p:cTn>
                        </p:par>
                        <p:par>
                          <p:cTn id="82" fill="hold">
                            <p:stCondLst>
                              <p:cond delay="6400"/>
                            </p:stCondLst>
                            <p:childTnLst>
                              <p:par>
                                <p:cTn id="83" presetID="50" presetClass="entr" presetSubtype="0" decel="100000" fill="hold" grpId="0" nodeType="afterEffect">
                                  <p:stCondLst>
                                    <p:cond delay="0"/>
                                  </p:stCondLst>
                                  <p:iterate type="lt">
                                    <p:tmPct val="10000"/>
                                  </p:iterate>
                                  <p:childTnLst>
                                    <p:set>
                                      <p:cBhvr>
                                        <p:cTn id="84" dur="1" fill="hold">
                                          <p:stCondLst>
                                            <p:cond delay="0"/>
                                          </p:stCondLst>
                                        </p:cTn>
                                        <p:tgtEl>
                                          <p:spTgt spid="10"/>
                                        </p:tgtEl>
                                        <p:attrNameLst>
                                          <p:attrName>style.visibility</p:attrName>
                                        </p:attrNameLst>
                                      </p:cBhvr>
                                      <p:to>
                                        <p:strVal val="visible"/>
                                      </p:to>
                                    </p:set>
                                    <p:anim calcmode="lin" valueType="num">
                                      <p:cBhvr>
                                        <p:cTn id="85" dur="500" fill="hold"/>
                                        <p:tgtEl>
                                          <p:spTgt spid="10"/>
                                        </p:tgtEl>
                                        <p:attrNameLst>
                                          <p:attrName>ppt_w</p:attrName>
                                        </p:attrNameLst>
                                      </p:cBhvr>
                                      <p:tavLst>
                                        <p:tav tm="0">
                                          <p:val>
                                            <p:strVal val="#ppt_w+.3"/>
                                          </p:val>
                                        </p:tav>
                                        <p:tav tm="100000">
                                          <p:val>
                                            <p:strVal val="#ppt_w"/>
                                          </p:val>
                                        </p:tav>
                                      </p:tavLst>
                                    </p:anim>
                                    <p:anim calcmode="lin" valueType="num">
                                      <p:cBhvr>
                                        <p:cTn id="86" dur="500" fill="hold"/>
                                        <p:tgtEl>
                                          <p:spTgt spid="10"/>
                                        </p:tgtEl>
                                        <p:attrNameLst>
                                          <p:attrName>ppt_h</p:attrName>
                                        </p:attrNameLst>
                                      </p:cBhvr>
                                      <p:tavLst>
                                        <p:tav tm="0">
                                          <p:val>
                                            <p:strVal val="#ppt_h"/>
                                          </p:val>
                                        </p:tav>
                                        <p:tav tm="100000">
                                          <p:val>
                                            <p:strVal val="#ppt_h"/>
                                          </p:val>
                                        </p:tav>
                                      </p:tavLst>
                                    </p:anim>
                                    <p:animEffect transition="in" filter="fade">
                                      <p:cBhvr>
                                        <p:cTn id="87" dur="500"/>
                                        <p:tgtEl>
                                          <p:spTgt spid="10"/>
                                        </p:tgtEl>
                                      </p:cBhvr>
                                    </p:animEffect>
                                  </p:childTnLst>
                                </p:cTn>
                              </p:par>
                            </p:childTnLst>
                          </p:cTn>
                        </p:par>
                        <p:par>
                          <p:cTn id="88" fill="hold">
                            <p:stCondLst>
                              <p:cond delay="7099"/>
                            </p:stCondLst>
                            <p:childTnLst>
                              <p:par>
                                <p:cTn id="89" presetID="10" presetClass="entr" presetSubtype="0" fill="hold" grpId="0" nodeType="after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500"/>
                                        <p:tgtEl>
                                          <p:spTgt spid="12"/>
                                        </p:tgtEl>
                                      </p:cBhvr>
                                    </p:animEffect>
                                  </p:childTnLst>
                                </p:cTn>
                              </p:par>
                              <p:par>
                                <p:cTn id="92" presetID="26" presetClass="emph" presetSubtype="0" fill="hold" grpId="1" nodeType="withEffect">
                                  <p:stCondLst>
                                    <p:cond delay="0"/>
                                  </p:stCondLst>
                                  <p:childTnLst>
                                    <p:animEffect transition="out" filter="fade">
                                      <p:cBhvr>
                                        <p:cTn id="93" dur="500" tmFilter="0, 0; .2, .5; .8, .5; 1, 0"/>
                                        <p:tgtEl>
                                          <p:spTgt spid="12"/>
                                        </p:tgtEl>
                                      </p:cBhvr>
                                    </p:animEffect>
                                    <p:animScale>
                                      <p:cBhvr>
                                        <p:cTn id="94" dur="250" autoRev="1" fill="hold"/>
                                        <p:tgtEl>
                                          <p:spTgt spid="12"/>
                                        </p:tgtEl>
                                      </p:cBhvr>
                                      <p:by x="105000" y="105000"/>
                                    </p:animScale>
                                  </p:childTnLst>
                                </p:cTn>
                              </p:par>
                            </p:childTnLst>
                          </p:cTn>
                        </p:par>
                        <p:par>
                          <p:cTn id="95" fill="hold">
                            <p:stCondLst>
                              <p:cond delay="7599"/>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childTnLst>
                          </p:cTn>
                        </p:par>
                        <p:par>
                          <p:cTn id="99" fill="hold">
                            <p:stCondLst>
                              <p:cond delay="8099"/>
                            </p:stCondLst>
                            <p:childTnLst>
                              <p:par>
                                <p:cTn id="100" presetID="50" presetClass="entr" presetSubtype="0" decel="100000" fill="hold" grpId="0" nodeType="afterEffect">
                                  <p:stCondLst>
                                    <p:cond delay="0"/>
                                  </p:stCondLst>
                                  <p:iterate type="lt">
                                    <p:tmPct val="10000"/>
                                  </p:iterate>
                                  <p:childTnLst>
                                    <p:set>
                                      <p:cBhvr>
                                        <p:cTn id="101" dur="1" fill="hold">
                                          <p:stCondLst>
                                            <p:cond delay="0"/>
                                          </p:stCondLst>
                                        </p:cTn>
                                        <p:tgtEl>
                                          <p:spTgt spid="16"/>
                                        </p:tgtEl>
                                        <p:attrNameLst>
                                          <p:attrName>style.visibility</p:attrName>
                                        </p:attrNameLst>
                                      </p:cBhvr>
                                      <p:to>
                                        <p:strVal val="visible"/>
                                      </p:to>
                                    </p:set>
                                    <p:anim calcmode="lin" valueType="num">
                                      <p:cBhvr>
                                        <p:cTn id="102" dur="500" fill="hold"/>
                                        <p:tgtEl>
                                          <p:spTgt spid="16"/>
                                        </p:tgtEl>
                                        <p:attrNameLst>
                                          <p:attrName>ppt_w</p:attrName>
                                        </p:attrNameLst>
                                      </p:cBhvr>
                                      <p:tavLst>
                                        <p:tav tm="0">
                                          <p:val>
                                            <p:strVal val="#ppt_w+.3"/>
                                          </p:val>
                                        </p:tav>
                                        <p:tav tm="100000">
                                          <p:val>
                                            <p:strVal val="#ppt_w"/>
                                          </p:val>
                                        </p:tav>
                                      </p:tavLst>
                                    </p:anim>
                                    <p:anim calcmode="lin" valueType="num">
                                      <p:cBhvr>
                                        <p:cTn id="103" dur="500" fill="hold"/>
                                        <p:tgtEl>
                                          <p:spTgt spid="16"/>
                                        </p:tgtEl>
                                        <p:attrNameLst>
                                          <p:attrName>ppt_h</p:attrName>
                                        </p:attrNameLst>
                                      </p:cBhvr>
                                      <p:tavLst>
                                        <p:tav tm="0">
                                          <p:val>
                                            <p:strVal val="#ppt_h"/>
                                          </p:val>
                                        </p:tav>
                                        <p:tav tm="100000">
                                          <p:val>
                                            <p:strVal val="#ppt_h"/>
                                          </p:val>
                                        </p:tav>
                                      </p:tavLst>
                                    </p:anim>
                                    <p:animEffect transition="in" filter="fade">
                                      <p:cBhvr>
                                        <p:cTn id="10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11" grpId="0"/>
      <p:bldP spid="13" grpId="0"/>
      <p:bldP spid="15" grpId="0"/>
      <p:bldP spid="17" grpId="0"/>
      <p:bldP spid="27" grpId="0" bldLvl="0" animBg="1"/>
      <p:bldP spid="27" grpId="1" bldLvl="0" animBg="1"/>
      <p:bldP spid="37" grpId="0"/>
      <p:bldP spid="3" grpId="0" bldLvl="0" animBg="1"/>
      <p:bldP spid="3" grpId="1" bldLvl="0" animBg="1"/>
      <p:bldP spid="6" grpId="0" bldLvl="0" animBg="1"/>
      <p:bldP spid="6" grpId="1" bldLvl="0" animBg="1"/>
      <p:bldP spid="7" grpId="0"/>
      <p:bldP spid="8" grpId="0"/>
      <p:bldP spid="9" grpId="0"/>
      <p:bldP spid="10" grpId="0"/>
      <p:bldP spid="12" grpId="0" bldLvl="0" animBg="1"/>
      <p:bldP spid="12" grpId="1" bldLvl="0" animBg="1"/>
      <p:bldP spid="14"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一、风险的概念</a:t>
            </a:r>
            <a:endParaRPr lang="zh-CN" altLang="en-US" sz="4800" dirty="0"/>
          </a:p>
        </p:txBody>
      </p:sp>
      <p:sp>
        <p:nvSpPr>
          <p:cNvPr id="16386" name="Text Box 5"/>
          <p:cNvSpPr txBox="1"/>
          <p:nvPr/>
        </p:nvSpPr>
        <p:spPr>
          <a:xfrm>
            <a:off x="1524000" y="1214755"/>
            <a:ext cx="9497695" cy="4224655"/>
          </a:xfrm>
          <a:prstGeom prst="rect">
            <a:avLst/>
          </a:prstGeom>
          <a:noFill/>
          <a:ln w="9525">
            <a:noFill/>
          </a:ln>
        </p:spPr>
        <p:txBody>
          <a:bodyPr anchor="t">
            <a:noAutofit/>
          </a:bodyPr>
          <a:lstStyle/>
          <a:p>
            <a:pPr>
              <a:spcBef>
                <a:spcPct val="50000"/>
              </a:spcBef>
            </a:pPr>
            <a:r>
              <a:rPr lang="zh-CN" altLang="en-US" dirty="0">
                <a:solidFill>
                  <a:srgbClr val="09532A"/>
                </a:solidFill>
              </a:rPr>
              <a:t>在人类生产和生活活动中，无论是个人、家庭还是经济单位，都可能遭受意外事故而蒙受损失。</a:t>
            </a:r>
          </a:p>
          <a:p>
            <a:pPr>
              <a:spcBef>
                <a:spcPct val="50000"/>
              </a:spcBef>
            </a:pPr>
            <a:r>
              <a:rPr lang="zh-CN" altLang="en-US" sz="2400" dirty="0">
                <a:solidFill>
                  <a:srgbClr val="09532A"/>
                </a:solidFill>
              </a:rPr>
              <a:t>（一）风险的含义</a:t>
            </a:r>
          </a:p>
          <a:p>
            <a:pPr>
              <a:spcBef>
                <a:spcPct val="50000"/>
              </a:spcBef>
            </a:pPr>
            <a:endParaRPr lang="zh-CN" altLang="en-US" sz="2400" dirty="0">
              <a:solidFill>
                <a:srgbClr val="09532A"/>
              </a:solidFill>
            </a:endParaRPr>
          </a:p>
          <a:p>
            <a:pPr>
              <a:spcBef>
                <a:spcPct val="50000"/>
              </a:spcBef>
            </a:pPr>
            <a:r>
              <a:rPr lang="zh-CN" altLang="en-US" sz="2400" dirty="0">
                <a:solidFill>
                  <a:srgbClr val="09532A"/>
                </a:solidFill>
              </a:rPr>
              <a:t>风险，即损失的不确定性。不确定性，意味着预期结果与实际结果之间可能存在差异。风险的大小取决于风险事故发生的概率（损失概率）及其造成后果的程度（损失程度）。</a:t>
            </a:r>
            <a:r>
              <a:rPr lang="zh-CN" altLang="en-US" sz="4000" dirty="0">
                <a:latin typeface="Arial" panose="020B0604020202020204" pitchFamily="34" charset="0"/>
                <a:ea typeface="宋体" panose="02010600030101010101" pitchFamily="2" charset="-122"/>
              </a:rPr>
              <a:t> </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一、风险的概念</a:t>
            </a:r>
            <a:endParaRPr lang="zh-CN" altLang="en-US" sz="4800" dirty="0"/>
          </a:p>
        </p:txBody>
      </p:sp>
      <p:sp>
        <p:nvSpPr>
          <p:cNvPr id="16386" name="Text Box 5"/>
          <p:cNvSpPr txBox="1"/>
          <p:nvPr/>
        </p:nvSpPr>
        <p:spPr>
          <a:xfrm>
            <a:off x="1524000" y="1214755"/>
            <a:ext cx="9497695" cy="4224655"/>
          </a:xfrm>
          <a:prstGeom prst="rect">
            <a:avLst/>
          </a:prstGeom>
          <a:noFill/>
          <a:ln w="9525">
            <a:noFill/>
          </a:ln>
        </p:spPr>
        <p:txBody>
          <a:bodyPr anchor="t">
            <a:noAutofit/>
          </a:bodyPr>
          <a:lstStyle/>
          <a:p>
            <a:pPr>
              <a:lnSpc>
                <a:spcPct val="150000"/>
              </a:lnSpc>
              <a:spcBef>
                <a:spcPct val="50000"/>
              </a:spcBef>
            </a:pPr>
            <a:r>
              <a:rPr lang="zh-CN" altLang="en-US" sz="2400" dirty="0">
                <a:solidFill>
                  <a:srgbClr val="09532A"/>
                </a:solidFill>
              </a:rPr>
              <a:t>（二）风险的构成要素</a:t>
            </a:r>
          </a:p>
          <a:p>
            <a:pPr marL="342900" indent="-342900">
              <a:lnSpc>
                <a:spcPct val="150000"/>
              </a:lnSpc>
              <a:spcBef>
                <a:spcPct val="50000"/>
              </a:spcBef>
              <a:buFont typeface="Wingdings" panose="05000000000000000000" charset="0"/>
              <a:buChar char="Ø"/>
            </a:pPr>
            <a:r>
              <a:rPr lang="zh-CN" altLang="en-US" sz="2000" dirty="0">
                <a:solidFill>
                  <a:srgbClr val="09532A"/>
                </a:solidFill>
              </a:rPr>
              <a:t>风险的构成要素包括风险因素、风险事故和损失。</a:t>
            </a:r>
          </a:p>
          <a:p>
            <a:pPr marL="342900" indent="-342900">
              <a:lnSpc>
                <a:spcPct val="150000"/>
              </a:lnSpc>
              <a:spcBef>
                <a:spcPct val="50000"/>
              </a:spcBef>
              <a:buFont typeface="Wingdings" panose="05000000000000000000" charset="0"/>
              <a:buChar char="Ø"/>
            </a:pPr>
            <a:r>
              <a:rPr lang="zh-CN" altLang="en-US" sz="2000" dirty="0">
                <a:solidFill>
                  <a:srgbClr val="09532A"/>
                </a:solidFill>
              </a:rPr>
              <a:t>风险是由风险因素、风险事故和损失三者构成的统一体，它们之间存在着一定的关系，即风险因素引起风险事故，风险事故导致损失。例如，一辆汽车由于刹车失灵发生车祸，撞伤一人，压坏自行车一辆。</a:t>
            </a:r>
          </a:p>
          <a:p>
            <a:pPr marL="342900" indent="-342900">
              <a:lnSpc>
                <a:spcPct val="150000"/>
              </a:lnSpc>
              <a:spcBef>
                <a:spcPct val="50000"/>
              </a:spcBef>
              <a:buFont typeface="Wingdings" panose="05000000000000000000" charset="0"/>
              <a:buChar char="Ø"/>
            </a:pPr>
            <a:r>
              <a:rPr lang="zh-CN" altLang="en-US" sz="2000" dirty="0">
                <a:solidFill>
                  <a:srgbClr val="09532A"/>
                </a:solidFill>
              </a:rPr>
              <a:t>这里，刹车系统失灵的是风险因素，车祸是风险事故，撞伤一人和压坏一辆自行车是损失。</a:t>
            </a:r>
            <a:r>
              <a:rPr lang="zh-CN" altLang="en-US" sz="3200" dirty="0">
                <a:latin typeface="Arial" panose="020B0604020202020204" pitchFamily="34" charset="0"/>
                <a:ea typeface="宋体" panose="02010600030101010101" pitchFamily="2" charset="-122"/>
              </a:rPr>
              <a:t> </a:t>
            </a:r>
          </a:p>
          <a:p>
            <a:pPr>
              <a:lnSpc>
                <a:spcPct val="150000"/>
              </a:lnSpc>
              <a:spcBef>
                <a:spcPct val="50000"/>
              </a:spcBef>
            </a:pPr>
            <a:endParaRPr lang="zh-CN" altLang="en-US" sz="2800" dirty="0">
              <a:latin typeface="Arial" panose="020B0604020202020204" pitchFamily="34" charset="0"/>
              <a:ea typeface="宋体" panose="02010600030101010101" pitchFamily="2" charset="-122"/>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二、风险的特征</a:t>
            </a:r>
            <a:endParaRPr lang="zh-CN" altLang="en-US" sz="4800" dirty="0"/>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Freeform 16"/>
          <p:cNvSpPr>
            <a:spLocks noEditPoints="1"/>
          </p:cNvSpPr>
          <p:nvPr>
            <p:custDataLst>
              <p:tags r:id="rId1"/>
            </p:custDataLst>
          </p:nvPr>
        </p:nvSpPr>
        <p:spPr bwMode="auto">
          <a:xfrm rot="18900000">
            <a:off x="5745724" y="1101727"/>
            <a:ext cx="768301" cy="781036"/>
          </a:xfrm>
          <a:custGeom>
            <a:avLst/>
            <a:gdLst>
              <a:gd name="T0" fmla="*/ 318 w 845"/>
              <a:gd name="T1" fmla="*/ 837 h 847"/>
              <a:gd name="T2" fmla="*/ 346 w 845"/>
              <a:gd name="T3" fmla="*/ 797 h 847"/>
              <a:gd name="T4" fmla="*/ 368 w 845"/>
              <a:gd name="T5" fmla="*/ 714 h 847"/>
              <a:gd name="T6" fmla="*/ 479 w 845"/>
              <a:gd name="T7" fmla="*/ 654 h 847"/>
              <a:gd name="T8" fmla="*/ 598 w 845"/>
              <a:gd name="T9" fmla="*/ 573 h 847"/>
              <a:gd name="T10" fmla="*/ 642 w 845"/>
              <a:gd name="T11" fmla="*/ 537 h 847"/>
              <a:gd name="T12" fmla="*/ 664 w 845"/>
              <a:gd name="T13" fmla="*/ 602 h 847"/>
              <a:gd name="T14" fmla="*/ 666 w 845"/>
              <a:gd name="T15" fmla="*/ 646 h 847"/>
              <a:gd name="T16" fmla="*/ 648 w 845"/>
              <a:gd name="T17" fmla="*/ 696 h 847"/>
              <a:gd name="T18" fmla="*/ 624 w 845"/>
              <a:gd name="T19" fmla="*/ 728 h 847"/>
              <a:gd name="T20" fmla="*/ 539 w 845"/>
              <a:gd name="T21" fmla="*/ 795 h 847"/>
              <a:gd name="T22" fmla="*/ 461 w 845"/>
              <a:gd name="T23" fmla="*/ 829 h 847"/>
              <a:gd name="T24" fmla="*/ 390 w 845"/>
              <a:gd name="T25" fmla="*/ 845 h 847"/>
              <a:gd name="T26" fmla="*/ 318 w 845"/>
              <a:gd name="T27" fmla="*/ 845 h 847"/>
              <a:gd name="T28" fmla="*/ 122 w 845"/>
              <a:gd name="T29" fmla="*/ 555 h 847"/>
              <a:gd name="T30" fmla="*/ 197 w 845"/>
              <a:gd name="T31" fmla="*/ 422 h 847"/>
              <a:gd name="T32" fmla="*/ 298 w 845"/>
              <a:gd name="T33" fmla="*/ 269 h 847"/>
              <a:gd name="T34" fmla="*/ 328 w 845"/>
              <a:gd name="T35" fmla="*/ 233 h 847"/>
              <a:gd name="T36" fmla="*/ 406 w 845"/>
              <a:gd name="T37" fmla="*/ 167 h 847"/>
              <a:gd name="T38" fmla="*/ 696 w 845"/>
              <a:gd name="T39" fmla="*/ 414 h 847"/>
              <a:gd name="T40" fmla="*/ 638 w 845"/>
              <a:gd name="T41" fmla="*/ 491 h 847"/>
              <a:gd name="T42" fmla="*/ 598 w 845"/>
              <a:gd name="T43" fmla="*/ 533 h 847"/>
              <a:gd name="T44" fmla="*/ 479 w 845"/>
              <a:gd name="T45" fmla="*/ 616 h 847"/>
              <a:gd name="T46" fmla="*/ 292 w 845"/>
              <a:gd name="T47" fmla="*/ 722 h 847"/>
              <a:gd name="T48" fmla="*/ 521 w 845"/>
              <a:gd name="T49" fmla="*/ 324 h 847"/>
              <a:gd name="T50" fmla="*/ 483 w 845"/>
              <a:gd name="T51" fmla="*/ 304 h 847"/>
              <a:gd name="T52" fmla="*/ 439 w 845"/>
              <a:gd name="T53" fmla="*/ 308 h 847"/>
              <a:gd name="T54" fmla="*/ 414 w 845"/>
              <a:gd name="T55" fmla="*/ 324 h 847"/>
              <a:gd name="T56" fmla="*/ 394 w 845"/>
              <a:gd name="T57" fmla="*/ 364 h 847"/>
              <a:gd name="T58" fmla="*/ 398 w 845"/>
              <a:gd name="T59" fmla="*/ 406 h 847"/>
              <a:gd name="T60" fmla="*/ 414 w 845"/>
              <a:gd name="T61" fmla="*/ 432 h 847"/>
              <a:gd name="T62" fmla="*/ 453 w 845"/>
              <a:gd name="T63" fmla="*/ 453 h 847"/>
              <a:gd name="T64" fmla="*/ 497 w 845"/>
              <a:gd name="T65" fmla="*/ 449 h 847"/>
              <a:gd name="T66" fmla="*/ 521 w 845"/>
              <a:gd name="T67" fmla="*/ 432 h 847"/>
              <a:gd name="T68" fmla="*/ 543 w 845"/>
              <a:gd name="T69" fmla="*/ 392 h 847"/>
              <a:gd name="T70" fmla="*/ 539 w 845"/>
              <a:gd name="T71" fmla="*/ 350 h 847"/>
              <a:gd name="T72" fmla="*/ 521 w 845"/>
              <a:gd name="T73" fmla="*/ 324 h 847"/>
              <a:gd name="T74" fmla="*/ 845 w 845"/>
              <a:gd name="T75" fmla="*/ 20 h 847"/>
              <a:gd name="T76" fmla="*/ 777 w 845"/>
              <a:gd name="T77" fmla="*/ 110 h 847"/>
              <a:gd name="T78" fmla="*/ 775 w 845"/>
              <a:gd name="T79" fmla="*/ 205 h 847"/>
              <a:gd name="T80" fmla="*/ 747 w 845"/>
              <a:gd name="T81" fmla="*/ 314 h 847"/>
              <a:gd name="T82" fmla="*/ 712 w 845"/>
              <a:gd name="T83" fmla="*/ 388 h 847"/>
              <a:gd name="T84" fmla="*/ 481 w 845"/>
              <a:gd name="T85" fmla="*/ 120 h 847"/>
              <a:gd name="T86" fmla="*/ 553 w 845"/>
              <a:gd name="T87" fmla="*/ 92 h 847"/>
              <a:gd name="T88" fmla="*/ 672 w 845"/>
              <a:gd name="T89" fmla="*/ 68 h 847"/>
              <a:gd name="T90" fmla="*/ 751 w 845"/>
              <a:gd name="T91" fmla="*/ 72 h 847"/>
              <a:gd name="T92" fmla="*/ 2 w 845"/>
              <a:gd name="T93" fmla="*/ 535 h 847"/>
              <a:gd name="T94" fmla="*/ 0 w 845"/>
              <a:gd name="T95" fmla="*/ 475 h 847"/>
              <a:gd name="T96" fmla="*/ 10 w 845"/>
              <a:gd name="T97" fmla="*/ 410 h 847"/>
              <a:gd name="T98" fmla="*/ 38 w 845"/>
              <a:gd name="T99" fmla="*/ 334 h 847"/>
              <a:gd name="T100" fmla="*/ 92 w 845"/>
              <a:gd name="T101" fmla="*/ 251 h 847"/>
              <a:gd name="T102" fmla="*/ 135 w 845"/>
              <a:gd name="T103" fmla="*/ 209 h 847"/>
              <a:gd name="T104" fmla="*/ 183 w 845"/>
              <a:gd name="T105" fmla="*/ 185 h 847"/>
              <a:gd name="T106" fmla="*/ 231 w 845"/>
              <a:gd name="T107" fmla="*/ 181 h 847"/>
              <a:gd name="T108" fmla="*/ 292 w 845"/>
              <a:gd name="T109" fmla="*/ 195 h 847"/>
              <a:gd name="T110" fmla="*/ 292 w 845"/>
              <a:gd name="T111" fmla="*/ 225 h 847"/>
              <a:gd name="T112" fmla="*/ 221 w 845"/>
              <a:gd name="T113" fmla="*/ 322 h 847"/>
              <a:gd name="T114" fmla="*/ 133 w 845"/>
              <a:gd name="T115" fmla="*/ 479 h 847"/>
              <a:gd name="T116" fmla="*/ 72 w 845"/>
              <a:gd name="T117" fmla="*/ 491 h 847"/>
              <a:gd name="T118" fmla="*/ 18 w 845"/>
              <a:gd name="T119" fmla="*/ 519 h 847"/>
              <a:gd name="T120" fmla="*/ 2 w 845"/>
              <a:gd name="T121" fmla="*/ 535 h 847"/>
              <a:gd name="T122" fmla="*/ 104 w 845"/>
              <a:gd name="T123" fmla="*/ 741 h 847"/>
              <a:gd name="T124" fmla="*/ 126 w 845"/>
              <a:gd name="T125" fmla="*/ 598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5" h="847">
                <a:moveTo>
                  <a:pt x="310" y="845"/>
                </a:moveTo>
                <a:lnTo>
                  <a:pt x="310" y="845"/>
                </a:lnTo>
                <a:lnTo>
                  <a:pt x="318" y="837"/>
                </a:lnTo>
                <a:lnTo>
                  <a:pt x="326" y="829"/>
                </a:lnTo>
                <a:lnTo>
                  <a:pt x="336" y="815"/>
                </a:lnTo>
                <a:lnTo>
                  <a:pt x="346" y="797"/>
                </a:lnTo>
                <a:lnTo>
                  <a:pt x="356" y="775"/>
                </a:lnTo>
                <a:lnTo>
                  <a:pt x="364" y="749"/>
                </a:lnTo>
                <a:lnTo>
                  <a:pt x="368" y="714"/>
                </a:lnTo>
                <a:lnTo>
                  <a:pt x="368" y="714"/>
                </a:lnTo>
                <a:lnTo>
                  <a:pt x="427" y="686"/>
                </a:lnTo>
                <a:lnTo>
                  <a:pt x="479" y="654"/>
                </a:lnTo>
                <a:lnTo>
                  <a:pt x="525" y="626"/>
                </a:lnTo>
                <a:lnTo>
                  <a:pt x="565" y="598"/>
                </a:lnTo>
                <a:lnTo>
                  <a:pt x="598" y="573"/>
                </a:lnTo>
                <a:lnTo>
                  <a:pt x="622" y="553"/>
                </a:lnTo>
                <a:lnTo>
                  <a:pt x="642" y="537"/>
                </a:lnTo>
                <a:lnTo>
                  <a:pt x="642" y="537"/>
                </a:lnTo>
                <a:lnTo>
                  <a:pt x="652" y="555"/>
                </a:lnTo>
                <a:lnTo>
                  <a:pt x="658" y="575"/>
                </a:lnTo>
                <a:lnTo>
                  <a:pt x="664" y="602"/>
                </a:lnTo>
                <a:lnTo>
                  <a:pt x="666" y="616"/>
                </a:lnTo>
                <a:lnTo>
                  <a:pt x="666" y="630"/>
                </a:lnTo>
                <a:lnTo>
                  <a:pt x="666" y="646"/>
                </a:lnTo>
                <a:lnTo>
                  <a:pt x="662" y="662"/>
                </a:lnTo>
                <a:lnTo>
                  <a:pt x="656" y="680"/>
                </a:lnTo>
                <a:lnTo>
                  <a:pt x="648" y="696"/>
                </a:lnTo>
                <a:lnTo>
                  <a:pt x="638" y="712"/>
                </a:lnTo>
                <a:lnTo>
                  <a:pt x="624" y="728"/>
                </a:lnTo>
                <a:lnTo>
                  <a:pt x="624" y="728"/>
                </a:lnTo>
                <a:lnTo>
                  <a:pt x="596" y="755"/>
                </a:lnTo>
                <a:lnTo>
                  <a:pt x="567" y="777"/>
                </a:lnTo>
                <a:lnTo>
                  <a:pt x="539" y="795"/>
                </a:lnTo>
                <a:lnTo>
                  <a:pt x="513" y="809"/>
                </a:lnTo>
                <a:lnTo>
                  <a:pt x="485" y="821"/>
                </a:lnTo>
                <a:lnTo>
                  <a:pt x="461" y="829"/>
                </a:lnTo>
                <a:lnTo>
                  <a:pt x="435" y="837"/>
                </a:lnTo>
                <a:lnTo>
                  <a:pt x="412" y="841"/>
                </a:lnTo>
                <a:lnTo>
                  <a:pt x="390" y="845"/>
                </a:lnTo>
                <a:lnTo>
                  <a:pt x="370" y="847"/>
                </a:lnTo>
                <a:lnTo>
                  <a:pt x="338" y="847"/>
                </a:lnTo>
                <a:lnTo>
                  <a:pt x="318" y="845"/>
                </a:lnTo>
                <a:lnTo>
                  <a:pt x="310" y="845"/>
                </a:lnTo>
                <a:lnTo>
                  <a:pt x="310" y="845"/>
                </a:lnTo>
                <a:close/>
                <a:moveTo>
                  <a:pt x="122" y="555"/>
                </a:moveTo>
                <a:lnTo>
                  <a:pt x="122" y="555"/>
                </a:lnTo>
                <a:lnTo>
                  <a:pt x="145" y="515"/>
                </a:lnTo>
                <a:lnTo>
                  <a:pt x="197" y="422"/>
                </a:lnTo>
                <a:lnTo>
                  <a:pt x="229" y="368"/>
                </a:lnTo>
                <a:lnTo>
                  <a:pt x="263" y="316"/>
                </a:lnTo>
                <a:lnTo>
                  <a:pt x="298" y="269"/>
                </a:lnTo>
                <a:lnTo>
                  <a:pt x="314" y="249"/>
                </a:lnTo>
                <a:lnTo>
                  <a:pt x="328" y="233"/>
                </a:lnTo>
                <a:lnTo>
                  <a:pt x="328" y="233"/>
                </a:lnTo>
                <a:lnTo>
                  <a:pt x="354" y="209"/>
                </a:lnTo>
                <a:lnTo>
                  <a:pt x="380" y="187"/>
                </a:lnTo>
                <a:lnTo>
                  <a:pt x="406" y="167"/>
                </a:lnTo>
                <a:lnTo>
                  <a:pt x="433" y="149"/>
                </a:lnTo>
                <a:lnTo>
                  <a:pt x="696" y="414"/>
                </a:lnTo>
                <a:lnTo>
                  <a:pt x="696" y="414"/>
                </a:lnTo>
                <a:lnTo>
                  <a:pt x="680" y="441"/>
                </a:lnTo>
                <a:lnTo>
                  <a:pt x="660" y="465"/>
                </a:lnTo>
                <a:lnTo>
                  <a:pt x="638" y="491"/>
                </a:lnTo>
                <a:lnTo>
                  <a:pt x="614" y="517"/>
                </a:lnTo>
                <a:lnTo>
                  <a:pt x="614" y="517"/>
                </a:lnTo>
                <a:lnTo>
                  <a:pt x="598" y="533"/>
                </a:lnTo>
                <a:lnTo>
                  <a:pt x="578" y="549"/>
                </a:lnTo>
                <a:lnTo>
                  <a:pt x="531" y="581"/>
                </a:lnTo>
                <a:lnTo>
                  <a:pt x="479" y="616"/>
                </a:lnTo>
                <a:lnTo>
                  <a:pt x="424" y="648"/>
                </a:lnTo>
                <a:lnTo>
                  <a:pt x="332" y="702"/>
                </a:lnTo>
                <a:lnTo>
                  <a:pt x="292" y="722"/>
                </a:lnTo>
                <a:lnTo>
                  <a:pt x="122" y="555"/>
                </a:lnTo>
                <a:close/>
                <a:moveTo>
                  <a:pt x="521" y="324"/>
                </a:moveTo>
                <a:lnTo>
                  <a:pt x="521" y="324"/>
                </a:lnTo>
                <a:lnTo>
                  <a:pt x="509" y="314"/>
                </a:lnTo>
                <a:lnTo>
                  <a:pt x="497" y="308"/>
                </a:lnTo>
                <a:lnTo>
                  <a:pt x="483" y="304"/>
                </a:lnTo>
                <a:lnTo>
                  <a:pt x="469" y="302"/>
                </a:lnTo>
                <a:lnTo>
                  <a:pt x="453" y="304"/>
                </a:lnTo>
                <a:lnTo>
                  <a:pt x="439" y="308"/>
                </a:lnTo>
                <a:lnTo>
                  <a:pt x="427" y="314"/>
                </a:lnTo>
                <a:lnTo>
                  <a:pt x="414" y="324"/>
                </a:lnTo>
                <a:lnTo>
                  <a:pt x="414" y="324"/>
                </a:lnTo>
                <a:lnTo>
                  <a:pt x="404" y="336"/>
                </a:lnTo>
                <a:lnTo>
                  <a:pt x="398" y="350"/>
                </a:lnTo>
                <a:lnTo>
                  <a:pt x="394" y="364"/>
                </a:lnTo>
                <a:lnTo>
                  <a:pt x="392" y="378"/>
                </a:lnTo>
                <a:lnTo>
                  <a:pt x="394" y="392"/>
                </a:lnTo>
                <a:lnTo>
                  <a:pt x="398" y="406"/>
                </a:lnTo>
                <a:lnTo>
                  <a:pt x="404" y="420"/>
                </a:lnTo>
                <a:lnTo>
                  <a:pt x="414" y="432"/>
                </a:lnTo>
                <a:lnTo>
                  <a:pt x="414" y="432"/>
                </a:lnTo>
                <a:lnTo>
                  <a:pt x="427" y="441"/>
                </a:lnTo>
                <a:lnTo>
                  <a:pt x="439" y="449"/>
                </a:lnTo>
                <a:lnTo>
                  <a:pt x="453" y="453"/>
                </a:lnTo>
                <a:lnTo>
                  <a:pt x="469" y="455"/>
                </a:lnTo>
                <a:lnTo>
                  <a:pt x="483" y="453"/>
                </a:lnTo>
                <a:lnTo>
                  <a:pt x="497" y="449"/>
                </a:lnTo>
                <a:lnTo>
                  <a:pt x="509" y="441"/>
                </a:lnTo>
                <a:lnTo>
                  <a:pt x="521" y="432"/>
                </a:lnTo>
                <a:lnTo>
                  <a:pt x="521" y="432"/>
                </a:lnTo>
                <a:lnTo>
                  <a:pt x="531" y="420"/>
                </a:lnTo>
                <a:lnTo>
                  <a:pt x="539" y="406"/>
                </a:lnTo>
                <a:lnTo>
                  <a:pt x="543" y="392"/>
                </a:lnTo>
                <a:lnTo>
                  <a:pt x="543" y="378"/>
                </a:lnTo>
                <a:lnTo>
                  <a:pt x="543" y="364"/>
                </a:lnTo>
                <a:lnTo>
                  <a:pt x="539" y="350"/>
                </a:lnTo>
                <a:lnTo>
                  <a:pt x="531" y="336"/>
                </a:lnTo>
                <a:lnTo>
                  <a:pt x="521" y="324"/>
                </a:lnTo>
                <a:lnTo>
                  <a:pt x="521" y="324"/>
                </a:lnTo>
                <a:close/>
                <a:moveTo>
                  <a:pt x="751" y="72"/>
                </a:moveTo>
                <a:lnTo>
                  <a:pt x="823" y="0"/>
                </a:lnTo>
                <a:lnTo>
                  <a:pt x="845" y="20"/>
                </a:lnTo>
                <a:lnTo>
                  <a:pt x="773" y="90"/>
                </a:lnTo>
                <a:lnTo>
                  <a:pt x="773" y="90"/>
                </a:lnTo>
                <a:lnTo>
                  <a:pt x="777" y="110"/>
                </a:lnTo>
                <a:lnTo>
                  <a:pt x="777" y="136"/>
                </a:lnTo>
                <a:lnTo>
                  <a:pt x="777" y="167"/>
                </a:lnTo>
                <a:lnTo>
                  <a:pt x="775" y="205"/>
                </a:lnTo>
                <a:lnTo>
                  <a:pt x="767" y="245"/>
                </a:lnTo>
                <a:lnTo>
                  <a:pt x="755" y="292"/>
                </a:lnTo>
                <a:lnTo>
                  <a:pt x="747" y="314"/>
                </a:lnTo>
                <a:lnTo>
                  <a:pt x="737" y="338"/>
                </a:lnTo>
                <a:lnTo>
                  <a:pt x="727" y="364"/>
                </a:lnTo>
                <a:lnTo>
                  <a:pt x="712" y="388"/>
                </a:lnTo>
                <a:lnTo>
                  <a:pt x="457" y="134"/>
                </a:lnTo>
                <a:lnTo>
                  <a:pt x="457" y="134"/>
                </a:lnTo>
                <a:lnTo>
                  <a:pt x="481" y="120"/>
                </a:lnTo>
                <a:lnTo>
                  <a:pt x="505" y="110"/>
                </a:lnTo>
                <a:lnTo>
                  <a:pt x="529" y="100"/>
                </a:lnTo>
                <a:lnTo>
                  <a:pt x="553" y="92"/>
                </a:lnTo>
                <a:lnTo>
                  <a:pt x="596" y="80"/>
                </a:lnTo>
                <a:lnTo>
                  <a:pt x="636" y="72"/>
                </a:lnTo>
                <a:lnTo>
                  <a:pt x="672" y="68"/>
                </a:lnTo>
                <a:lnTo>
                  <a:pt x="704" y="68"/>
                </a:lnTo>
                <a:lnTo>
                  <a:pt x="731" y="70"/>
                </a:lnTo>
                <a:lnTo>
                  <a:pt x="751" y="72"/>
                </a:lnTo>
                <a:lnTo>
                  <a:pt x="751" y="72"/>
                </a:lnTo>
                <a:close/>
                <a:moveTo>
                  <a:pt x="2" y="535"/>
                </a:moveTo>
                <a:lnTo>
                  <a:pt x="2" y="535"/>
                </a:lnTo>
                <a:lnTo>
                  <a:pt x="0" y="529"/>
                </a:lnTo>
                <a:lnTo>
                  <a:pt x="0" y="507"/>
                </a:lnTo>
                <a:lnTo>
                  <a:pt x="0" y="475"/>
                </a:lnTo>
                <a:lnTo>
                  <a:pt x="2" y="457"/>
                </a:lnTo>
                <a:lnTo>
                  <a:pt x="4" y="434"/>
                </a:lnTo>
                <a:lnTo>
                  <a:pt x="10" y="410"/>
                </a:lnTo>
                <a:lnTo>
                  <a:pt x="16" y="386"/>
                </a:lnTo>
                <a:lnTo>
                  <a:pt x="26" y="360"/>
                </a:lnTo>
                <a:lnTo>
                  <a:pt x="38" y="334"/>
                </a:lnTo>
                <a:lnTo>
                  <a:pt x="52" y="306"/>
                </a:lnTo>
                <a:lnTo>
                  <a:pt x="70" y="279"/>
                </a:lnTo>
                <a:lnTo>
                  <a:pt x="92" y="251"/>
                </a:lnTo>
                <a:lnTo>
                  <a:pt x="118" y="223"/>
                </a:lnTo>
                <a:lnTo>
                  <a:pt x="118" y="223"/>
                </a:lnTo>
                <a:lnTo>
                  <a:pt x="135" y="209"/>
                </a:lnTo>
                <a:lnTo>
                  <a:pt x="151" y="197"/>
                </a:lnTo>
                <a:lnTo>
                  <a:pt x="167" y="189"/>
                </a:lnTo>
                <a:lnTo>
                  <a:pt x="183" y="185"/>
                </a:lnTo>
                <a:lnTo>
                  <a:pt x="199" y="181"/>
                </a:lnTo>
                <a:lnTo>
                  <a:pt x="215" y="179"/>
                </a:lnTo>
                <a:lnTo>
                  <a:pt x="231" y="181"/>
                </a:lnTo>
                <a:lnTo>
                  <a:pt x="245" y="181"/>
                </a:lnTo>
                <a:lnTo>
                  <a:pt x="271" y="187"/>
                </a:lnTo>
                <a:lnTo>
                  <a:pt x="292" y="195"/>
                </a:lnTo>
                <a:lnTo>
                  <a:pt x="310" y="205"/>
                </a:lnTo>
                <a:lnTo>
                  <a:pt x="310" y="205"/>
                </a:lnTo>
                <a:lnTo>
                  <a:pt x="292" y="225"/>
                </a:lnTo>
                <a:lnTo>
                  <a:pt x="273" y="249"/>
                </a:lnTo>
                <a:lnTo>
                  <a:pt x="249" y="281"/>
                </a:lnTo>
                <a:lnTo>
                  <a:pt x="221" y="322"/>
                </a:lnTo>
                <a:lnTo>
                  <a:pt x="191" y="368"/>
                </a:lnTo>
                <a:lnTo>
                  <a:pt x="161" y="420"/>
                </a:lnTo>
                <a:lnTo>
                  <a:pt x="133" y="479"/>
                </a:lnTo>
                <a:lnTo>
                  <a:pt x="133" y="479"/>
                </a:lnTo>
                <a:lnTo>
                  <a:pt x="98" y="483"/>
                </a:lnTo>
                <a:lnTo>
                  <a:pt x="72" y="491"/>
                </a:lnTo>
                <a:lnTo>
                  <a:pt x="48" y="501"/>
                </a:lnTo>
                <a:lnTo>
                  <a:pt x="32" y="511"/>
                </a:lnTo>
                <a:lnTo>
                  <a:pt x="18" y="519"/>
                </a:lnTo>
                <a:lnTo>
                  <a:pt x="8" y="527"/>
                </a:lnTo>
                <a:lnTo>
                  <a:pt x="2" y="535"/>
                </a:lnTo>
                <a:lnTo>
                  <a:pt x="2" y="535"/>
                </a:lnTo>
                <a:close/>
                <a:moveTo>
                  <a:pt x="181" y="737"/>
                </a:moveTo>
                <a:lnTo>
                  <a:pt x="181" y="702"/>
                </a:lnTo>
                <a:lnTo>
                  <a:pt x="104" y="741"/>
                </a:lnTo>
                <a:lnTo>
                  <a:pt x="141" y="660"/>
                </a:lnTo>
                <a:lnTo>
                  <a:pt x="94" y="676"/>
                </a:lnTo>
                <a:lnTo>
                  <a:pt x="126" y="598"/>
                </a:lnTo>
                <a:lnTo>
                  <a:pt x="247" y="718"/>
                </a:lnTo>
                <a:lnTo>
                  <a:pt x="181" y="737"/>
                </a:lnTo>
                <a:close/>
              </a:path>
            </a:pathLst>
          </a:custGeom>
          <a:solidFill>
            <a:srgbClr val="1F74AD"/>
          </a:solidFill>
          <a:ln>
            <a:noFill/>
          </a:ln>
        </p:spPr>
        <p:txBody>
          <a:bodyPr vert="horz" wrap="square" lIns="91440" tIns="45720" rIns="91440" bIns="45720" numCol="1" anchor="t" anchorCtr="0" compatLnSpc="1">
            <a:normAutofit/>
          </a:bodyPr>
          <a:lstStyle/>
          <a:p>
            <a:endParaRPr lang="zh-CN" altLang="en-US">
              <a:sym typeface="Arial" panose="020B0604020202020204" pitchFamily="34" charset="0"/>
            </a:endParaRPr>
          </a:p>
        </p:txBody>
      </p:sp>
      <p:sp>
        <p:nvSpPr>
          <p:cNvPr id="15" name="椭圆 14"/>
          <p:cNvSpPr/>
          <p:nvPr>
            <p:custDataLst>
              <p:tags r:id="rId2"/>
            </p:custDataLst>
          </p:nvPr>
        </p:nvSpPr>
        <p:spPr>
          <a:xfrm>
            <a:off x="5742468" y="4629967"/>
            <a:ext cx="774813" cy="774813"/>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1">
              <a:sym typeface="Arial" panose="020B0604020202020204" pitchFamily="34" charset="0"/>
            </a:endParaRPr>
          </a:p>
        </p:txBody>
      </p:sp>
      <p:sp>
        <p:nvSpPr>
          <p:cNvPr id="16" name="KSO_Shape"/>
          <p:cNvSpPr/>
          <p:nvPr>
            <p:custDataLst>
              <p:tags r:id="rId3"/>
            </p:custDataLst>
          </p:nvPr>
        </p:nvSpPr>
        <p:spPr bwMode="auto">
          <a:xfrm>
            <a:off x="5920496" y="4764128"/>
            <a:ext cx="418752" cy="507334"/>
          </a:xfrm>
          <a:custGeom>
            <a:avLst/>
            <a:gdLst>
              <a:gd name="T0" fmla="*/ 0 w 2244"/>
              <a:gd name="T1" fmla="*/ 1192026366 h 2719"/>
              <a:gd name="T2" fmla="*/ 124849370 w 2244"/>
              <a:gd name="T3" fmla="*/ 900047615 h 2719"/>
              <a:gd name="T4" fmla="*/ 247945988 w 2244"/>
              <a:gd name="T5" fmla="*/ 802721585 h 2719"/>
              <a:gd name="T6" fmla="*/ 752599742 w 2244"/>
              <a:gd name="T7" fmla="*/ 802721585 h 2719"/>
              <a:gd name="T8" fmla="*/ 878762849 w 2244"/>
              <a:gd name="T9" fmla="*/ 900047615 h 2719"/>
              <a:gd name="T10" fmla="*/ 983022837 w 2244"/>
              <a:gd name="T11" fmla="*/ 1192026366 h 2719"/>
              <a:gd name="T12" fmla="*/ 0 w 2244"/>
              <a:gd name="T13" fmla="*/ 1192026366 h 2719"/>
              <a:gd name="T14" fmla="*/ 489758997 w 2244"/>
              <a:gd name="T15" fmla="*/ 778171257 h 2719"/>
              <a:gd name="T16" fmla="*/ 100755144 w 2244"/>
              <a:gd name="T17" fmla="*/ 389304781 h 2719"/>
              <a:gd name="T18" fmla="*/ 489758997 w 2244"/>
              <a:gd name="T19" fmla="*/ 0 h 2719"/>
              <a:gd name="T20" fmla="*/ 878762849 w 2244"/>
              <a:gd name="T21" fmla="*/ 389304781 h 2719"/>
              <a:gd name="T22" fmla="*/ 489758997 w 2244"/>
              <a:gd name="T23" fmla="*/ 778171257 h 2719"/>
              <a:gd name="T24" fmla="*/ 425801067 w 2244"/>
              <a:gd name="T25" fmla="*/ 105655795 h 2719"/>
              <a:gd name="T26" fmla="*/ 191435436 w 2244"/>
              <a:gd name="T27" fmla="*/ 389304781 h 2719"/>
              <a:gd name="T28" fmla="*/ 489758997 w 2244"/>
              <a:gd name="T29" fmla="*/ 687859418 h 2719"/>
              <a:gd name="T30" fmla="*/ 788083219 w 2244"/>
              <a:gd name="T31" fmla="*/ 389304781 h 2719"/>
              <a:gd name="T32" fmla="*/ 425801067 w 2244"/>
              <a:gd name="T33" fmla="*/ 105655795 h 27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44" h="2719">
                <a:moveTo>
                  <a:pt x="0" y="2719"/>
                </a:moveTo>
                <a:cubicBezTo>
                  <a:pt x="285" y="2053"/>
                  <a:pt x="285" y="2053"/>
                  <a:pt x="285" y="2053"/>
                </a:cubicBezTo>
                <a:cubicBezTo>
                  <a:pt x="285" y="2053"/>
                  <a:pt x="347" y="1831"/>
                  <a:pt x="566" y="1831"/>
                </a:cubicBezTo>
                <a:cubicBezTo>
                  <a:pt x="1718" y="1831"/>
                  <a:pt x="1718" y="1831"/>
                  <a:pt x="1718" y="1831"/>
                </a:cubicBezTo>
                <a:cubicBezTo>
                  <a:pt x="1938" y="1831"/>
                  <a:pt x="2006" y="2053"/>
                  <a:pt x="2006" y="2053"/>
                </a:cubicBezTo>
                <a:cubicBezTo>
                  <a:pt x="2244" y="2719"/>
                  <a:pt x="2244" y="2719"/>
                  <a:pt x="2244" y="2719"/>
                </a:cubicBezTo>
                <a:lnTo>
                  <a:pt x="0" y="2719"/>
                </a:lnTo>
                <a:close/>
                <a:moveTo>
                  <a:pt x="1118" y="1775"/>
                </a:moveTo>
                <a:cubicBezTo>
                  <a:pt x="627" y="1775"/>
                  <a:pt x="230" y="1378"/>
                  <a:pt x="230" y="888"/>
                </a:cubicBezTo>
                <a:cubicBezTo>
                  <a:pt x="230" y="397"/>
                  <a:pt x="627" y="0"/>
                  <a:pt x="1118" y="0"/>
                </a:cubicBezTo>
                <a:cubicBezTo>
                  <a:pt x="1608" y="0"/>
                  <a:pt x="2006" y="397"/>
                  <a:pt x="2006" y="888"/>
                </a:cubicBezTo>
                <a:cubicBezTo>
                  <a:pt x="2006" y="1378"/>
                  <a:pt x="1608" y="1775"/>
                  <a:pt x="1118" y="1775"/>
                </a:cubicBezTo>
                <a:close/>
                <a:moveTo>
                  <a:pt x="972" y="241"/>
                </a:moveTo>
                <a:cubicBezTo>
                  <a:pt x="700" y="338"/>
                  <a:pt x="1033" y="685"/>
                  <a:pt x="437" y="888"/>
                </a:cubicBezTo>
                <a:cubicBezTo>
                  <a:pt x="437" y="1264"/>
                  <a:pt x="742" y="1569"/>
                  <a:pt x="1118" y="1569"/>
                </a:cubicBezTo>
                <a:cubicBezTo>
                  <a:pt x="1494" y="1569"/>
                  <a:pt x="1799" y="1264"/>
                  <a:pt x="1799" y="888"/>
                </a:cubicBezTo>
                <a:cubicBezTo>
                  <a:pt x="1452" y="602"/>
                  <a:pt x="870" y="734"/>
                  <a:pt x="972" y="241"/>
                </a:cubicBezTo>
                <a:close/>
              </a:path>
            </a:pathLst>
          </a:custGeom>
          <a:solidFill>
            <a:sysClr val="window" lastClr="FFFFFF"/>
          </a:solidFill>
          <a:ln>
            <a:noFill/>
          </a:ln>
        </p:spPr>
        <p:txBody>
          <a:bodyPr anchor="ctr" anchorCtr="1">
            <a:normAutofit/>
          </a:bodyPr>
          <a:lstStyle/>
          <a:p>
            <a:endParaRPr lang="zh-CN" altLang="en-US" b="1">
              <a:sym typeface="Arial" panose="020B0604020202020204" pitchFamily="34" charset="0"/>
            </a:endParaRPr>
          </a:p>
        </p:txBody>
      </p:sp>
      <p:cxnSp>
        <p:nvCxnSpPr>
          <p:cNvPr id="9" name="直接连接符 8"/>
          <p:cNvCxnSpPr/>
          <p:nvPr>
            <p:custDataLst>
              <p:tags r:id="rId4"/>
            </p:custDataLst>
          </p:nvPr>
        </p:nvCxnSpPr>
        <p:spPr>
          <a:xfrm>
            <a:off x="6129873" y="2398064"/>
            <a:ext cx="2758269" cy="0"/>
          </a:xfrm>
          <a:prstGeom prst="line">
            <a:avLst/>
          </a:prstGeom>
          <a:ln w="38100">
            <a:solidFill>
              <a:srgbClr val="1F74AD"/>
            </a:solidFill>
            <a:prstDash val="sysDash"/>
          </a:ln>
        </p:spPr>
        <p:style>
          <a:lnRef idx="1">
            <a:srgbClr val="1F74AD"/>
          </a:lnRef>
          <a:fillRef idx="0">
            <a:srgbClr val="1F74AD"/>
          </a:fillRef>
          <a:effectRef idx="0">
            <a:srgbClr val="1F74AD"/>
          </a:effectRef>
          <a:fontRef idx="minor">
            <a:srgbClr val="000000"/>
          </a:fontRef>
        </p:style>
      </p:cxnSp>
      <p:cxnSp>
        <p:nvCxnSpPr>
          <p:cNvPr id="10" name="直接连接符 9"/>
          <p:cNvCxnSpPr/>
          <p:nvPr>
            <p:custDataLst>
              <p:tags r:id="rId5"/>
            </p:custDataLst>
          </p:nvPr>
        </p:nvCxnSpPr>
        <p:spPr>
          <a:xfrm>
            <a:off x="6129873" y="3079177"/>
            <a:ext cx="2164106" cy="0"/>
          </a:xfrm>
          <a:prstGeom prst="line">
            <a:avLst/>
          </a:prstGeom>
          <a:ln w="38100">
            <a:solidFill>
              <a:srgbClr val="1AA3AA"/>
            </a:solidFill>
            <a:prstDash val="sysDash"/>
          </a:ln>
        </p:spPr>
        <p:style>
          <a:lnRef idx="1">
            <a:srgbClr val="1F74AD"/>
          </a:lnRef>
          <a:fillRef idx="0">
            <a:srgbClr val="1F74AD"/>
          </a:fillRef>
          <a:effectRef idx="0">
            <a:srgbClr val="1F74AD"/>
          </a:effectRef>
          <a:fontRef idx="minor">
            <a:srgbClr val="000000"/>
          </a:fontRef>
        </p:style>
      </p:cxnSp>
      <p:cxnSp>
        <p:nvCxnSpPr>
          <p:cNvPr id="11" name="直接连接符 10"/>
          <p:cNvCxnSpPr/>
          <p:nvPr>
            <p:custDataLst>
              <p:tags r:id="rId6"/>
            </p:custDataLst>
          </p:nvPr>
        </p:nvCxnSpPr>
        <p:spPr>
          <a:xfrm>
            <a:off x="6129873" y="3847242"/>
            <a:ext cx="1560983" cy="0"/>
          </a:xfrm>
          <a:prstGeom prst="line">
            <a:avLst/>
          </a:prstGeom>
          <a:ln w="38100">
            <a:solidFill>
              <a:srgbClr val="9BBB59"/>
            </a:solidFill>
            <a:prstDash val="sysDash"/>
          </a:ln>
        </p:spPr>
        <p:style>
          <a:lnRef idx="1">
            <a:srgbClr val="1F74AD"/>
          </a:lnRef>
          <a:fillRef idx="0">
            <a:srgbClr val="1F74AD"/>
          </a:fillRef>
          <a:effectRef idx="0">
            <a:srgbClr val="1F74AD"/>
          </a:effectRef>
          <a:fontRef idx="minor">
            <a:srgbClr val="000000"/>
          </a:fontRef>
        </p:style>
      </p:cxnSp>
      <p:cxnSp>
        <p:nvCxnSpPr>
          <p:cNvPr id="21" name="直接连接符 20"/>
          <p:cNvCxnSpPr/>
          <p:nvPr>
            <p:custDataLst>
              <p:tags r:id="rId7"/>
            </p:custDataLst>
          </p:nvPr>
        </p:nvCxnSpPr>
        <p:spPr>
          <a:xfrm>
            <a:off x="3371603" y="2742706"/>
            <a:ext cx="2758269" cy="0"/>
          </a:xfrm>
          <a:prstGeom prst="line">
            <a:avLst/>
          </a:prstGeom>
          <a:ln w="38100">
            <a:solidFill>
              <a:srgbClr val="3498DB"/>
            </a:solidFill>
            <a:prstDash val="sysDash"/>
          </a:ln>
        </p:spPr>
        <p:style>
          <a:lnRef idx="1">
            <a:srgbClr val="1F74AD"/>
          </a:lnRef>
          <a:fillRef idx="0">
            <a:srgbClr val="1F74AD"/>
          </a:fillRef>
          <a:effectRef idx="0">
            <a:srgbClr val="1F74AD"/>
          </a:effectRef>
          <a:fontRef idx="minor">
            <a:srgbClr val="000000"/>
          </a:fontRef>
        </p:style>
      </p:cxnSp>
      <p:cxnSp>
        <p:nvCxnSpPr>
          <p:cNvPr id="2" name="直接连接符 1"/>
          <p:cNvCxnSpPr/>
          <p:nvPr>
            <p:custDataLst>
              <p:tags r:id="rId8"/>
            </p:custDataLst>
          </p:nvPr>
        </p:nvCxnSpPr>
        <p:spPr>
          <a:xfrm>
            <a:off x="3965768" y="3422162"/>
            <a:ext cx="2164106" cy="0"/>
          </a:xfrm>
          <a:prstGeom prst="line">
            <a:avLst/>
          </a:prstGeom>
          <a:ln w="38100">
            <a:solidFill>
              <a:srgbClr val="69A35B"/>
            </a:solidFill>
            <a:prstDash val="sysDash"/>
          </a:ln>
        </p:spPr>
        <p:style>
          <a:lnRef idx="1">
            <a:srgbClr val="1F74AD"/>
          </a:lnRef>
          <a:fillRef idx="0">
            <a:srgbClr val="1F74AD"/>
          </a:fillRef>
          <a:effectRef idx="0">
            <a:srgbClr val="1F74AD"/>
          </a:effectRef>
          <a:fontRef idx="minor">
            <a:srgbClr val="000000"/>
          </a:fontRef>
        </p:style>
      </p:cxnSp>
      <p:cxnSp>
        <p:nvCxnSpPr>
          <p:cNvPr id="25" name="直接连接符 24"/>
          <p:cNvCxnSpPr/>
          <p:nvPr>
            <p:custDataLst>
              <p:tags r:id="rId9"/>
            </p:custDataLst>
          </p:nvPr>
        </p:nvCxnSpPr>
        <p:spPr>
          <a:xfrm>
            <a:off x="3371603" y="2734535"/>
            <a:ext cx="0" cy="344642"/>
          </a:xfrm>
          <a:prstGeom prst="line">
            <a:avLst/>
          </a:prstGeom>
          <a:ln w="38100">
            <a:solidFill>
              <a:srgbClr val="3498DB"/>
            </a:solidFill>
            <a:prstDash val="sysDash"/>
          </a:ln>
        </p:spPr>
        <p:style>
          <a:lnRef idx="1">
            <a:srgbClr val="1F74AD"/>
          </a:lnRef>
          <a:fillRef idx="0">
            <a:srgbClr val="1F74AD"/>
          </a:fillRef>
          <a:effectRef idx="0">
            <a:srgbClr val="1F74AD"/>
          </a:effectRef>
          <a:fontRef idx="minor">
            <a:srgbClr val="000000"/>
          </a:fontRef>
        </p:style>
      </p:cxnSp>
      <p:cxnSp>
        <p:nvCxnSpPr>
          <p:cNvPr id="27" name="直接连接符 26"/>
          <p:cNvCxnSpPr/>
          <p:nvPr>
            <p:custDataLst>
              <p:tags r:id="rId10"/>
            </p:custDataLst>
          </p:nvPr>
        </p:nvCxnSpPr>
        <p:spPr>
          <a:xfrm>
            <a:off x="3965768" y="3422162"/>
            <a:ext cx="0" cy="344642"/>
          </a:xfrm>
          <a:prstGeom prst="line">
            <a:avLst/>
          </a:prstGeom>
          <a:ln w="38100">
            <a:solidFill>
              <a:srgbClr val="69A35B"/>
            </a:solidFill>
            <a:prstDash val="sysDash"/>
          </a:ln>
        </p:spPr>
        <p:style>
          <a:lnRef idx="1">
            <a:srgbClr val="1F74AD"/>
          </a:lnRef>
          <a:fillRef idx="0">
            <a:srgbClr val="1F74AD"/>
          </a:fillRef>
          <a:effectRef idx="0">
            <a:srgbClr val="1F74AD"/>
          </a:effectRef>
          <a:fontRef idx="minor">
            <a:srgbClr val="000000"/>
          </a:fontRef>
        </p:style>
      </p:cxnSp>
      <p:cxnSp>
        <p:nvCxnSpPr>
          <p:cNvPr id="28" name="直接连接符 27"/>
          <p:cNvCxnSpPr/>
          <p:nvPr>
            <p:custDataLst>
              <p:tags r:id="rId11"/>
            </p:custDataLst>
          </p:nvPr>
        </p:nvCxnSpPr>
        <p:spPr>
          <a:xfrm>
            <a:off x="8293979" y="3079177"/>
            <a:ext cx="0" cy="344642"/>
          </a:xfrm>
          <a:prstGeom prst="line">
            <a:avLst/>
          </a:prstGeom>
          <a:ln w="38100">
            <a:solidFill>
              <a:srgbClr val="1AA3AA"/>
            </a:solidFill>
            <a:prstDash val="sysDash"/>
          </a:ln>
        </p:spPr>
        <p:style>
          <a:lnRef idx="1">
            <a:srgbClr val="1F74AD"/>
          </a:lnRef>
          <a:fillRef idx="0">
            <a:srgbClr val="1F74AD"/>
          </a:fillRef>
          <a:effectRef idx="0">
            <a:srgbClr val="1F74AD"/>
          </a:effectRef>
          <a:fontRef idx="minor">
            <a:srgbClr val="000000"/>
          </a:fontRef>
        </p:style>
      </p:cxnSp>
      <p:cxnSp>
        <p:nvCxnSpPr>
          <p:cNvPr id="29" name="直接连接符 28"/>
          <p:cNvCxnSpPr/>
          <p:nvPr>
            <p:custDataLst>
              <p:tags r:id="rId12"/>
            </p:custDataLst>
          </p:nvPr>
        </p:nvCxnSpPr>
        <p:spPr>
          <a:xfrm>
            <a:off x="7688445" y="3861734"/>
            <a:ext cx="0" cy="344642"/>
          </a:xfrm>
          <a:prstGeom prst="line">
            <a:avLst/>
          </a:prstGeom>
          <a:ln w="38100">
            <a:solidFill>
              <a:srgbClr val="9BBB59"/>
            </a:solidFill>
            <a:prstDash val="sysDash"/>
          </a:ln>
        </p:spPr>
        <p:style>
          <a:lnRef idx="1">
            <a:srgbClr val="1F74AD"/>
          </a:lnRef>
          <a:fillRef idx="0">
            <a:srgbClr val="1F74AD"/>
          </a:fillRef>
          <a:effectRef idx="0">
            <a:srgbClr val="1F74AD"/>
          </a:effectRef>
          <a:fontRef idx="minor">
            <a:srgbClr val="000000"/>
          </a:fontRef>
        </p:style>
      </p:cxnSp>
      <p:cxnSp>
        <p:nvCxnSpPr>
          <p:cNvPr id="3" name="直接连接符 2"/>
          <p:cNvCxnSpPr/>
          <p:nvPr>
            <p:custDataLst>
              <p:tags r:id="rId13"/>
            </p:custDataLst>
          </p:nvPr>
        </p:nvCxnSpPr>
        <p:spPr>
          <a:xfrm>
            <a:off x="8888142" y="2389893"/>
            <a:ext cx="0" cy="344642"/>
          </a:xfrm>
          <a:prstGeom prst="line">
            <a:avLst/>
          </a:prstGeom>
          <a:ln w="38100">
            <a:solidFill>
              <a:srgbClr val="1F74AD"/>
            </a:solidFill>
            <a:prstDash val="sysDash"/>
          </a:ln>
        </p:spPr>
        <p:style>
          <a:lnRef idx="1">
            <a:srgbClr val="1F74AD"/>
          </a:lnRef>
          <a:fillRef idx="0">
            <a:srgbClr val="1F74AD"/>
          </a:fillRef>
          <a:effectRef idx="0">
            <a:srgbClr val="1F74AD"/>
          </a:effectRef>
          <a:fontRef idx="minor">
            <a:srgbClr val="000000"/>
          </a:fontRef>
        </p:style>
      </p:cxnSp>
      <p:sp>
        <p:nvSpPr>
          <p:cNvPr id="4" name="椭圆 3"/>
          <p:cNvSpPr/>
          <p:nvPr>
            <p:custDataLst>
              <p:tags r:id="rId14"/>
            </p:custDataLst>
          </p:nvPr>
        </p:nvSpPr>
        <p:spPr>
          <a:xfrm>
            <a:off x="3116060" y="3068260"/>
            <a:ext cx="511087" cy="511087"/>
          </a:xfrm>
          <a:prstGeom prst="ellipse">
            <a:avLst/>
          </a:prstGeom>
          <a:solidFill>
            <a:sysClr val="window" lastClr="FFFFFF"/>
          </a:solidFill>
          <a:ln>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a:sym typeface="Arial" panose="020B0604020202020204" pitchFamily="34" charset="0"/>
            </a:endParaRPr>
          </a:p>
        </p:txBody>
      </p:sp>
      <p:sp>
        <p:nvSpPr>
          <p:cNvPr id="6" name="椭圆 5"/>
          <p:cNvSpPr/>
          <p:nvPr>
            <p:custDataLst>
              <p:tags r:id="rId15"/>
            </p:custDataLst>
          </p:nvPr>
        </p:nvSpPr>
        <p:spPr>
          <a:xfrm>
            <a:off x="3710225" y="3701117"/>
            <a:ext cx="511087" cy="511087"/>
          </a:xfrm>
          <a:prstGeom prst="ellipse">
            <a:avLst/>
          </a:prstGeom>
          <a:solidFill>
            <a:sysClr val="window" lastClr="FFFFFF"/>
          </a:solidFill>
          <a:ln>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dirty="0">
              <a:sym typeface="Arial" panose="020B0604020202020204" pitchFamily="34" charset="0"/>
            </a:endParaRPr>
          </a:p>
        </p:txBody>
      </p:sp>
      <p:sp>
        <p:nvSpPr>
          <p:cNvPr id="37" name="椭圆 36"/>
          <p:cNvSpPr/>
          <p:nvPr>
            <p:custDataLst>
              <p:tags r:id="rId16"/>
            </p:custDataLst>
          </p:nvPr>
        </p:nvSpPr>
        <p:spPr>
          <a:xfrm>
            <a:off x="7435313" y="4104220"/>
            <a:ext cx="511087" cy="511087"/>
          </a:xfrm>
          <a:prstGeom prst="ellipse">
            <a:avLst/>
          </a:prstGeom>
          <a:solidFill>
            <a:sysClr val="window" lastClr="FFFFFF"/>
          </a:solidFill>
          <a:ln>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a:sym typeface="Arial" panose="020B0604020202020204" pitchFamily="34" charset="0"/>
            </a:endParaRPr>
          </a:p>
        </p:txBody>
      </p:sp>
      <p:sp>
        <p:nvSpPr>
          <p:cNvPr id="38" name="椭圆 37"/>
          <p:cNvSpPr/>
          <p:nvPr>
            <p:custDataLst>
              <p:tags r:id="rId17"/>
            </p:custDataLst>
          </p:nvPr>
        </p:nvSpPr>
        <p:spPr>
          <a:xfrm>
            <a:off x="8038437" y="3378685"/>
            <a:ext cx="511087" cy="511087"/>
          </a:xfrm>
          <a:prstGeom prst="ellipse">
            <a:avLst/>
          </a:prstGeom>
          <a:solidFill>
            <a:sysClr val="window" lastClr="FFFFFF"/>
          </a:solidFill>
          <a:ln>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a:sym typeface="Arial" panose="020B0604020202020204" pitchFamily="34" charset="0"/>
            </a:endParaRPr>
          </a:p>
        </p:txBody>
      </p:sp>
      <p:sp>
        <p:nvSpPr>
          <p:cNvPr id="39" name="椭圆 38"/>
          <p:cNvSpPr/>
          <p:nvPr>
            <p:custDataLst>
              <p:tags r:id="rId18"/>
            </p:custDataLst>
          </p:nvPr>
        </p:nvSpPr>
        <p:spPr>
          <a:xfrm>
            <a:off x="8632599" y="2684937"/>
            <a:ext cx="511087" cy="511087"/>
          </a:xfrm>
          <a:prstGeom prst="ellipse">
            <a:avLst/>
          </a:prstGeom>
          <a:solidFill>
            <a:sysClr val="window" lastClr="FFFFFF"/>
          </a:solidFill>
          <a:ln>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a:sym typeface="Arial" panose="020B0604020202020204" pitchFamily="34" charset="0"/>
            </a:endParaRPr>
          </a:p>
        </p:txBody>
      </p:sp>
      <p:sp>
        <p:nvSpPr>
          <p:cNvPr id="41" name="KSO_Shape"/>
          <p:cNvSpPr/>
          <p:nvPr>
            <p:custDataLst>
              <p:tags r:id="rId19"/>
            </p:custDataLst>
          </p:nvPr>
        </p:nvSpPr>
        <p:spPr bwMode="auto">
          <a:xfrm>
            <a:off x="3211754" y="3171566"/>
            <a:ext cx="319698" cy="304475"/>
          </a:xfrm>
          <a:custGeom>
            <a:avLst/>
            <a:gdLst>
              <a:gd name="T0" fmla="*/ 1657163 w 8032"/>
              <a:gd name="T1" fmla="*/ 1166044 h 7642"/>
              <a:gd name="T2" fmla="*/ 1800397 w 8032"/>
              <a:gd name="T3" fmla="*/ 1166044 h 7642"/>
              <a:gd name="T4" fmla="*/ 1800397 w 8032"/>
              <a:gd name="T5" fmla="*/ 1498463 h 7642"/>
              <a:gd name="T6" fmla="*/ 1657163 w 8032"/>
              <a:gd name="T7" fmla="*/ 1498463 h 7642"/>
              <a:gd name="T8" fmla="*/ 1657163 w 8032"/>
              <a:gd name="T9" fmla="*/ 1712977 h 7642"/>
              <a:gd name="T10" fmla="*/ 0 w 8032"/>
              <a:gd name="T11" fmla="*/ 1712977 h 7642"/>
              <a:gd name="T12" fmla="*/ 0 w 8032"/>
              <a:gd name="T13" fmla="*/ 1020793 h 7642"/>
              <a:gd name="T14" fmla="*/ 286692 w 8032"/>
              <a:gd name="T15" fmla="*/ 1020793 h 7642"/>
              <a:gd name="T16" fmla="*/ 286692 w 8032"/>
              <a:gd name="T17" fmla="*/ 0 h 7642"/>
              <a:gd name="T18" fmla="*/ 1004430 w 8032"/>
              <a:gd name="T19" fmla="*/ 0 h 7642"/>
              <a:gd name="T20" fmla="*/ 1372713 w 8032"/>
              <a:gd name="T21" fmla="*/ 356627 h 7642"/>
              <a:gd name="T22" fmla="*/ 1372713 w 8032"/>
              <a:gd name="T23" fmla="*/ 1020793 h 7642"/>
              <a:gd name="T24" fmla="*/ 1657163 w 8032"/>
              <a:gd name="T25" fmla="*/ 1020793 h 7642"/>
              <a:gd name="T26" fmla="*/ 1657163 w 8032"/>
              <a:gd name="T27" fmla="*/ 1166044 h 7642"/>
              <a:gd name="T28" fmla="*/ 1583641 w 8032"/>
              <a:gd name="T29" fmla="*/ 1660525 h 7642"/>
              <a:gd name="T30" fmla="*/ 1583641 w 8032"/>
              <a:gd name="T31" fmla="*/ 1076383 h 7642"/>
              <a:gd name="T32" fmla="*/ 1377420 w 8032"/>
              <a:gd name="T33" fmla="*/ 1076383 h 7642"/>
              <a:gd name="T34" fmla="*/ 1377420 w 8032"/>
              <a:gd name="T35" fmla="*/ 1293363 h 7642"/>
              <a:gd name="T36" fmla="*/ 276157 w 8032"/>
              <a:gd name="T37" fmla="*/ 1293363 h 7642"/>
              <a:gd name="T38" fmla="*/ 276157 w 8032"/>
              <a:gd name="T39" fmla="*/ 1076383 h 7642"/>
              <a:gd name="T40" fmla="*/ 69936 w 8032"/>
              <a:gd name="T41" fmla="*/ 1076383 h 7642"/>
              <a:gd name="T42" fmla="*/ 69936 w 8032"/>
              <a:gd name="T43" fmla="*/ 1660525 h 7642"/>
              <a:gd name="T44" fmla="*/ 1583641 w 8032"/>
              <a:gd name="T45" fmla="*/ 1660525 h 7642"/>
              <a:gd name="T46" fmla="*/ 360438 w 8032"/>
              <a:gd name="T47" fmla="*/ 55590 h 7642"/>
              <a:gd name="T48" fmla="*/ 360438 w 8032"/>
              <a:gd name="T49" fmla="*/ 1227013 h 7642"/>
              <a:gd name="T50" fmla="*/ 1296949 w 8032"/>
              <a:gd name="T51" fmla="*/ 1227013 h 7642"/>
              <a:gd name="T52" fmla="*/ 1296949 w 8032"/>
              <a:gd name="T53" fmla="*/ 416028 h 7642"/>
              <a:gd name="T54" fmla="*/ 933373 w 8032"/>
              <a:gd name="T55" fmla="*/ 416028 h 7642"/>
              <a:gd name="T56" fmla="*/ 933373 w 8032"/>
              <a:gd name="T57" fmla="*/ 55590 h 7642"/>
              <a:gd name="T58" fmla="*/ 360438 w 8032"/>
              <a:gd name="T59" fmla="*/ 55590 h 7642"/>
              <a:gd name="T60" fmla="*/ 1013844 w 8032"/>
              <a:gd name="T61" fmla="*/ 90558 h 7642"/>
              <a:gd name="T62" fmla="*/ 1013844 w 8032"/>
              <a:gd name="T63" fmla="*/ 356627 h 7642"/>
              <a:gd name="T64" fmla="*/ 1278345 w 8032"/>
              <a:gd name="T65" fmla="*/ 356627 h 7642"/>
              <a:gd name="T66" fmla="*/ 1013844 w 8032"/>
              <a:gd name="T67" fmla="*/ 90558 h 7642"/>
              <a:gd name="T68" fmla="*/ 1727099 w 8032"/>
              <a:gd name="T69" fmla="*/ 1444218 h 7642"/>
              <a:gd name="T70" fmla="*/ 1727099 w 8032"/>
              <a:gd name="T71" fmla="*/ 1218047 h 7642"/>
              <a:gd name="T72" fmla="*/ 1667923 w 8032"/>
              <a:gd name="T73" fmla="*/ 1218047 h 7642"/>
              <a:gd name="T74" fmla="*/ 1667923 w 8032"/>
              <a:gd name="T75" fmla="*/ 1444218 h 7642"/>
              <a:gd name="T76" fmla="*/ 1727099 w 8032"/>
              <a:gd name="T77" fmla="*/ 1444218 h 764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032" h="7642">
                <a:moveTo>
                  <a:pt x="7393" y="5202"/>
                </a:moveTo>
                <a:lnTo>
                  <a:pt x="8032" y="5202"/>
                </a:lnTo>
                <a:lnTo>
                  <a:pt x="8032" y="6685"/>
                </a:lnTo>
                <a:lnTo>
                  <a:pt x="7393" y="6685"/>
                </a:lnTo>
                <a:lnTo>
                  <a:pt x="7393" y="7642"/>
                </a:lnTo>
                <a:lnTo>
                  <a:pt x="0" y="7642"/>
                </a:lnTo>
                <a:lnTo>
                  <a:pt x="0" y="4554"/>
                </a:lnTo>
                <a:lnTo>
                  <a:pt x="1279" y="4554"/>
                </a:lnTo>
                <a:lnTo>
                  <a:pt x="1279" y="0"/>
                </a:lnTo>
                <a:lnTo>
                  <a:pt x="4481" y="0"/>
                </a:lnTo>
                <a:lnTo>
                  <a:pt x="6124" y="1591"/>
                </a:lnTo>
                <a:lnTo>
                  <a:pt x="6124" y="4554"/>
                </a:lnTo>
                <a:lnTo>
                  <a:pt x="7393" y="4554"/>
                </a:lnTo>
                <a:lnTo>
                  <a:pt x="7393" y="5202"/>
                </a:lnTo>
                <a:close/>
                <a:moveTo>
                  <a:pt x="7065" y="7408"/>
                </a:moveTo>
                <a:lnTo>
                  <a:pt x="7065" y="4802"/>
                </a:lnTo>
                <a:lnTo>
                  <a:pt x="6145" y="4802"/>
                </a:lnTo>
                <a:lnTo>
                  <a:pt x="6145" y="5770"/>
                </a:lnTo>
                <a:lnTo>
                  <a:pt x="1232" y="5770"/>
                </a:lnTo>
                <a:lnTo>
                  <a:pt x="1232" y="4802"/>
                </a:lnTo>
                <a:lnTo>
                  <a:pt x="312" y="4802"/>
                </a:lnTo>
                <a:lnTo>
                  <a:pt x="312" y="7408"/>
                </a:lnTo>
                <a:lnTo>
                  <a:pt x="7065" y="7408"/>
                </a:lnTo>
                <a:close/>
                <a:moveTo>
                  <a:pt x="1608" y="248"/>
                </a:moveTo>
                <a:lnTo>
                  <a:pt x="1608" y="5474"/>
                </a:lnTo>
                <a:lnTo>
                  <a:pt x="5786" y="5474"/>
                </a:lnTo>
                <a:lnTo>
                  <a:pt x="5786" y="1856"/>
                </a:lnTo>
                <a:lnTo>
                  <a:pt x="4164" y="1856"/>
                </a:lnTo>
                <a:lnTo>
                  <a:pt x="4164" y="248"/>
                </a:lnTo>
                <a:lnTo>
                  <a:pt x="1608" y="248"/>
                </a:lnTo>
                <a:close/>
                <a:moveTo>
                  <a:pt x="4523" y="404"/>
                </a:moveTo>
                <a:lnTo>
                  <a:pt x="4523" y="1591"/>
                </a:lnTo>
                <a:lnTo>
                  <a:pt x="5703" y="1591"/>
                </a:lnTo>
                <a:lnTo>
                  <a:pt x="4523" y="404"/>
                </a:lnTo>
                <a:close/>
                <a:moveTo>
                  <a:pt x="7705" y="6443"/>
                </a:moveTo>
                <a:lnTo>
                  <a:pt x="7705" y="5434"/>
                </a:lnTo>
                <a:lnTo>
                  <a:pt x="7441" y="5434"/>
                </a:lnTo>
                <a:lnTo>
                  <a:pt x="7441" y="6443"/>
                </a:lnTo>
                <a:lnTo>
                  <a:pt x="7705" y="6443"/>
                </a:lnTo>
                <a:close/>
              </a:path>
            </a:pathLst>
          </a:custGeom>
          <a:solidFill>
            <a:srgbClr val="3498DB"/>
          </a:solidFill>
          <a:ln>
            <a:noFill/>
          </a:ln>
        </p:spPr>
        <p:txBody>
          <a:bodyPr anchor="ctr" anchorCtr="1">
            <a:normAutofit fontScale="87500" lnSpcReduction="20000"/>
          </a:bodyPr>
          <a:lstStyle/>
          <a:p>
            <a:endParaRPr lang="zh-CN" altLang="en-US" b="1">
              <a:sym typeface="Arial" panose="020B0604020202020204" pitchFamily="34" charset="0"/>
            </a:endParaRPr>
          </a:p>
        </p:txBody>
      </p:sp>
      <p:sp>
        <p:nvSpPr>
          <p:cNvPr id="42" name="KSO_Shape"/>
          <p:cNvSpPr/>
          <p:nvPr>
            <p:custDataLst>
              <p:tags r:id="rId20"/>
            </p:custDataLst>
          </p:nvPr>
        </p:nvSpPr>
        <p:spPr bwMode="auto">
          <a:xfrm>
            <a:off x="7568214" y="4220868"/>
            <a:ext cx="293708" cy="284384"/>
          </a:xfrm>
          <a:custGeom>
            <a:avLst/>
            <a:gdLst/>
            <a:ahLst/>
            <a:cxnLst/>
            <a:rect l="0" t="0" r="r" b="b"/>
            <a:pathLst>
              <a:path w="4701146" h="4554238">
                <a:moveTo>
                  <a:pt x="2612259" y="3337631"/>
                </a:moveTo>
                <a:lnTo>
                  <a:pt x="3213677" y="3337631"/>
                </a:lnTo>
                <a:lnTo>
                  <a:pt x="3213677" y="3672773"/>
                </a:lnTo>
                <a:lnTo>
                  <a:pt x="2612259" y="3672773"/>
                </a:lnTo>
                <a:lnTo>
                  <a:pt x="2612259" y="3337631"/>
                </a:lnTo>
                <a:close/>
                <a:moveTo>
                  <a:pt x="1703249" y="3337631"/>
                </a:moveTo>
                <a:lnTo>
                  <a:pt x="2295485" y="3337631"/>
                </a:lnTo>
                <a:lnTo>
                  <a:pt x="2295485" y="3672773"/>
                </a:lnTo>
                <a:lnTo>
                  <a:pt x="1703249" y="3672773"/>
                </a:lnTo>
                <a:lnTo>
                  <a:pt x="1703249" y="3337631"/>
                </a:lnTo>
                <a:close/>
                <a:moveTo>
                  <a:pt x="794238" y="3337631"/>
                </a:moveTo>
                <a:lnTo>
                  <a:pt x="1386474" y="3337631"/>
                </a:lnTo>
                <a:lnTo>
                  <a:pt x="1386474" y="3672773"/>
                </a:lnTo>
                <a:lnTo>
                  <a:pt x="794238" y="3672773"/>
                </a:lnTo>
                <a:lnTo>
                  <a:pt x="794238" y="3337631"/>
                </a:lnTo>
                <a:close/>
                <a:moveTo>
                  <a:pt x="923702" y="1776704"/>
                </a:moveTo>
                <a:lnTo>
                  <a:pt x="903502" y="1828106"/>
                </a:lnTo>
                <a:lnTo>
                  <a:pt x="886056" y="1879508"/>
                </a:lnTo>
                <a:lnTo>
                  <a:pt x="867692" y="1930910"/>
                </a:lnTo>
                <a:lnTo>
                  <a:pt x="852083" y="1982312"/>
                </a:lnTo>
                <a:lnTo>
                  <a:pt x="837392" y="2032795"/>
                </a:lnTo>
                <a:lnTo>
                  <a:pt x="823619" y="2084197"/>
                </a:lnTo>
                <a:lnTo>
                  <a:pt x="811682" y="2135599"/>
                </a:lnTo>
                <a:lnTo>
                  <a:pt x="800664" y="2187919"/>
                </a:lnTo>
                <a:lnTo>
                  <a:pt x="433387" y="2187919"/>
                </a:lnTo>
                <a:lnTo>
                  <a:pt x="433387" y="4136598"/>
                </a:lnTo>
                <a:lnTo>
                  <a:pt x="4345806" y="4136598"/>
                </a:lnTo>
                <a:lnTo>
                  <a:pt x="4345806" y="2191590"/>
                </a:lnTo>
                <a:lnTo>
                  <a:pt x="4056575" y="2191590"/>
                </a:lnTo>
                <a:lnTo>
                  <a:pt x="4060248" y="2164054"/>
                </a:lnTo>
                <a:lnTo>
                  <a:pt x="4064839" y="2138353"/>
                </a:lnTo>
                <a:lnTo>
                  <a:pt x="4069430" y="2110816"/>
                </a:lnTo>
                <a:lnTo>
                  <a:pt x="4074939" y="2083279"/>
                </a:lnTo>
                <a:lnTo>
                  <a:pt x="4081366" y="2057578"/>
                </a:lnTo>
                <a:lnTo>
                  <a:pt x="4088712" y="2030960"/>
                </a:lnTo>
                <a:lnTo>
                  <a:pt x="4096057" y="2005259"/>
                </a:lnTo>
                <a:lnTo>
                  <a:pt x="4104321" y="1979558"/>
                </a:lnTo>
                <a:lnTo>
                  <a:pt x="4113503" y="1953857"/>
                </a:lnTo>
                <a:lnTo>
                  <a:pt x="4123603" y="1928156"/>
                </a:lnTo>
                <a:lnTo>
                  <a:pt x="4133703" y="1903373"/>
                </a:lnTo>
                <a:lnTo>
                  <a:pt x="4144721" y="1878590"/>
                </a:lnTo>
                <a:lnTo>
                  <a:pt x="4155740" y="1853807"/>
                </a:lnTo>
                <a:lnTo>
                  <a:pt x="4168594" y="1829024"/>
                </a:lnTo>
                <a:lnTo>
                  <a:pt x="4180531" y="1805159"/>
                </a:lnTo>
                <a:lnTo>
                  <a:pt x="4194304" y="1780376"/>
                </a:lnTo>
                <a:lnTo>
                  <a:pt x="4540463" y="1780376"/>
                </a:lnTo>
                <a:lnTo>
                  <a:pt x="4565254" y="1782212"/>
                </a:lnTo>
                <a:lnTo>
                  <a:pt x="4590045" y="1784965"/>
                </a:lnTo>
                <a:lnTo>
                  <a:pt x="4612082" y="1789555"/>
                </a:lnTo>
                <a:lnTo>
                  <a:pt x="4632282" y="1795062"/>
                </a:lnTo>
                <a:lnTo>
                  <a:pt x="4651564" y="1803323"/>
                </a:lnTo>
                <a:lnTo>
                  <a:pt x="4669010" y="1813420"/>
                </a:lnTo>
                <a:lnTo>
                  <a:pt x="4686455" y="1824435"/>
                </a:lnTo>
                <a:lnTo>
                  <a:pt x="4701146" y="1838203"/>
                </a:lnTo>
                <a:lnTo>
                  <a:pt x="4701146" y="4554238"/>
                </a:lnTo>
                <a:lnTo>
                  <a:pt x="0" y="4554238"/>
                </a:lnTo>
                <a:lnTo>
                  <a:pt x="0" y="2000669"/>
                </a:lnTo>
                <a:lnTo>
                  <a:pt x="0" y="1976804"/>
                </a:lnTo>
                <a:lnTo>
                  <a:pt x="3673" y="1954775"/>
                </a:lnTo>
                <a:lnTo>
                  <a:pt x="8264" y="1933663"/>
                </a:lnTo>
                <a:lnTo>
                  <a:pt x="14691" y="1912552"/>
                </a:lnTo>
                <a:lnTo>
                  <a:pt x="23873" y="1894194"/>
                </a:lnTo>
                <a:lnTo>
                  <a:pt x="34891" y="1875836"/>
                </a:lnTo>
                <a:lnTo>
                  <a:pt x="47746" y="1858396"/>
                </a:lnTo>
                <a:lnTo>
                  <a:pt x="62437" y="1842792"/>
                </a:lnTo>
                <a:lnTo>
                  <a:pt x="78046" y="1828106"/>
                </a:lnTo>
                <a:lnTo>
                  <a:pt x="93656" y="1815256"/>
                </a:lnTo>
                <a:lnTo>
                  <a:pt x="111101" y="1805159"/>
                </a:lnTo>
                <a:lnTo>
                  <a:pt x="129465" y="1796898"/>
                </a:lnTo>
                <a:lnTo>
                  <a:pt x="146911" y="1789555"/>
                </a:lnTo>
                <a:lnTo>
                  <a:pt x="167111" y="1784965"/>
                </a:lnTo>
                <a:lnTo>
                  <a:pt x="185475" y="1782212"/>
                </a:lnTo>
                <a:lnTo>
                  <a:pt x="206593" y="1780376"/>
                </a:lnTo>
                <a:lnTo>
                  <a:pt x="923702" y="1776704"/>
                </a:lnTo>
                <a:close/>
                <a:moveTo>
                  <a:pt x="2044815" y="337182"/>
                </a:moveTo>
                <a:lnTo>
                  <a:pt x="2044713" y="339731"/>
                </a:lnTo>
                <a:lnTo>
                  <a:pt x="4024329" y="339731"/>
                </a:lnTo>
                <a:lnTo>
                  <a:pt x="4024437" y="337182"/>
                </a:lnTo>
                <a:lnTo>
                  <a:pt x="2044815" y="337182"/>
                </a:lnTo>
                <a:close/>
                <a:moveTo>
                  <a:pt x="1706920" y="0"/>
                </a:moveTo>
                <a:lnTo>
                  <a:pt x="4361414" y="0"/>
                </a:lnTo>
                <a:lnTo>
                  <a:pt x="4361414" y="126788"/>
                </a:lnTo>
                <a:lnTo>
                  <a:pt x="4357741" y="245307"/>
                </a:lnTo>
                <a:lnTo>
                  <a:pt x="4354069" y="354638"/>
                </a:lnTo>
                <a:lnTo>
                  <a:pt x="4347641" y="455701"/>
                </a:lnTo>
                <a:lnTo>
                  <a:pt x="4344887" y="503476"/>
                </a:lnTo>
                <a:lnTo>
                  <a:pt x="4340296" y="551251"/>
                </a:lnTo>
                <a:lnTo>
                  <a:pt x="4334787" y="598108"/>
                </a:lnTo>
                <a:lnTo>
                  <a:pt x="4330196" y="644045"/>
                </a:lnTo>
                <a:lnTo>
                  <a:pt x="4323768" y="689064"/>
                </a:lnTo>
                <a:lnTo>
                  <a:pt x="4316423" y="734083"/>
                </a:lnTo>
                <a:lnTo>
                  <a:pt x="4309077" y="778183"/>
                </a:lnTo>
                <a:lnTo>
                  <a:pt x="4301732" y="821364"/>
                </a:lnTo>
                <a:lnTo>
                  <a:pt x="4291631" y="864546"/>
                </a:lnTo>
                <a:lnTo>
                  <a:pt x="4281531" y="907727"/>
                </a:lnTo>
                <a:lnTo>
                  <a:pt x="4271431" y="949990"/>
                </a:lnTo>
                <a:lnTo>
                  <a:pt x="4258577" y="993171"/>
                </a:lnTo>
                <a:lnTo>
                  <a:pt x="4245722" y="1035434"/>
                </a:lnTo>
                <a:lnTo>
                  <a:pt x="4231031" y="1077696"/>
                </a:lnTo>
                <a:lnTo>
                  <a:pt x="4216340" y="1119040"/>
                </a:lnTo>
                <a:lnTo>
                  <a:pt x="4199812" y="1160384"/>
                </a:lnTo>
                <a:lnTo>
                  <a:pt x="4182367" y="1201728"/>
                </a:lnTo>
                <a:lnTo>
                  <a:pt x="4163085" y="1245828"/>
                </a:lnTo>
                <a:lnTo>
                  <a:pt x="4122684" y="1335866"/>
                </a:lnTo>
                <a:lnTo>
                  <a:pt x="4075856" y="1432335"/>
                </a:lnTo>
                <a:lnTo>
                  <a:pt x="4024437" y="1533398"/>
                </a:lnTo>
                <a:lnTo>
                  <a:pt x="3989546" y="1594954"/>
                </a:lnTo>
                <a:lnTo>
                  <a:pt x="3955573" y="1658348"/>
                </a:lnTo>
                <a:lnTo>
                  <a:pt x="3924354" y="1720823"/>
                </a:lnTo>
                <a:lnTo>
                  <a:pt x="3894054" y="1785136"/>
                </a:lnTo>
                <a:lnTo>
                  <a:pt x="3865590" y="1849449"/>
                </a:lnTo>
                <a:lnTo>
                  <a:pt x="3838963" y="1913761"/>
                </a:lnTo>
                <a:lnTo>
                  <a:pt x="3814171" y="1978993"/>
                </a:lnTo>
                <a:lnTo>
                  <a:pt x="3791217" y="2044224"/>
                </a:lnTo>
                <a:lnTo>
                  <a:pt x="3780198" y="2077299"/>
                </a:lnTo>
                <a:lnTo>
                  <a:pt x="3770098" y="2111293"/>
                </a:lnTo>
                <a:lnTo>
                  <a:pt x="3760916" y="2147124"/>
                </a:lnTo>
                <a:lnTo>
                  <a:pt x="3752652" y="2182956"/>
                </a:lnTo>
                <a:lnTo>
                  <a:pt x="3744389" y="2218787"/>
                </a:lnTo>
                <a:lnTo>
                  <a:pt x="3737043" y="2257375"/>
                </a:lnTo>
                <a:lnTo>
                  <a:pt x="3730616" y="2295043"/>
                </a:lnTo>
                <a:lnTo>
                  <a:pt x="3724189" y="2334550"/>
                </a:lnTo>
                <a:lnTo>
                  <a:pt x="3718679" y="2374056"/>
                </a:lnTo>
                <a:lnTo>
                  <a:pt x="3715007" y="2415400"/>
                </a:lnTo>
                <a:lnTo>
                  <a:pt x="3710416" y="2457663"/>
                </a:lnTo>
                <a:lnTo>
                  <a:pt x="3707661" y="2499925"/>
                </a:lnTo>
                <a:lnTo>
                  <a:pt x="3704906" y="2543107"/>
                </a:lnTo>
                <a:lnTo>
                  <a:pt x="3703070" y="2588125"/>
                </a:lnTo>
                <a:lnTo>
                  <a:pt x="3702152" y="2633144"/>
                </a:lnTo>
                <a:lnTo>
                  <a:pt x="3702152" y="2680001"/>
                </a:lnTo>
                <a:lnTo>
                  <a:pt x="3976691" y="2680001"/>
                </a:lnTo>
                <a:lnTo>
                  <a:pt x="3976691" y="3016264"/>
                </a:lnTo>
                <a:lnTo>
                  <a:pt x="798827" y="3016264"/>
                </a:lnTo>
                <a:lnTo>
                  <a:pt x="798827" y="2680001"/>
                </a:lnTo>
                <a:lnTo>
                  <a:pt x="1045821" y="2680001"/>
                </a:lnTo>
                <a:lnTo>
                  <a:pt x="1045821" y="2637738"/>
                </a:lnTo>
                <a:lnTo>
                  <a:pt x="1047657" y="2596394"/>
                </a:lnTo>
                <a:lnTo>
                  <a:pt x="1049494" y="2555969"/>
                </a:lnTo>
                <a:lnTo>
                  <a:pt x="1051330" y="2515544"/>
                </a:lnTo>
                <a:lnTo>
                  <a:pt x="1055003" y="2475119"/>
                </a:lnTo>
                <a:lnTo>
                  <a:pt x="1058676" y="2435613"/>
                </a:lnTo>
                <a:lnTo>
                  <a:pt x="1063267" y="2394269"/>
                </a:lnTo>
                <a:lnTo>
                  <a:pt x="1067858" y="2354762"/>
                </a:lnTo>
                <a:lnTo>
                  <a:pt x="1074285" y="2315256"/>
                </a:lnTo>
                <a:lnTo>
                  <a:pt x="1080712" y="2275749"/>
                </a:lnTo>
                <a:lnTo>
                  <a:pt x="1088058" y="2237162"/>
                </a:lnTo>
                <a:lnTo>
                  <a:pt x="1096321" y="2198575"/>
                </a:lnTo>
                <a:lnTo>
                  <a:pt x="1104585" y="2159068"/>
                </a:lnTo>
                <a:lnTo>
                  <a:pt x="1114686" y="2120481"/>
                </a:lnTo>
                <a:lnTo>
                  <a:pt x="1124786" y="2081893"/>
                </a:lnTo>
                <a:lnTo>
                  <a:pt x="1134886" y="2044224"/>
                </a:lnTo>
                <a:lnTo>
                  <a:pt x="1159677" y="1968886"/>
                </a:lnTo>
                <a:lnTo>
                  <a:pt x="1184468" y="1893549"/>
                </a:lnTo>
                <a:lnTo>
                  <a:pt x="1212014" y="1818211"/>
                </a:lnTo>
                <a:lnTo>
                  <a:pt x="1240478" y="1743792"/>
                </a:lnTo>
                <a:lnTo>
                  <a:pt x="1271696" y="1669373"/>
                </a:lnTo>
                <a:lnTo>
                  <a:pt x="1303833" y="1596791"/>
                </a:lnTo>
                <a:lnTo>
                  <a:pt x="1339643" y="1523291"/>
                </a:lnTo>
                <a:lnTo>
                  <a:pt x="1376370" y="1450710"/>
                </a:lnTo>
                <a:lnTo>
                  <a:pt x="1428707" y="1343216"/>
                </a:lnTo>
                <a:lnTo>
                  <a:pt x="1475535" y="1245828"/>
                </a:lnTo>
                <a:lnTo>
                  <a:pt x="1517772" y="1157628"/>
                </a:lnTo>
                <a:lnTo>
                  <a:pt x="1555418" y="1077696"/>
                </a:lnTo>
                <a:lnTo>
                  <a:pt x="1571027" y="1039109"/>
                </a:lnTo>
                <a:lnTo>
                  <a:pt x="1586637" y="1001440"/>
                </a:lnTo>
                <a:lnTo>
                  <a:pt x="1600409" y="962852"/>
                </a:lnTo>
                <a:lnTo>
                  <a:pt x="1613264" y="925183"/>
                </a:lnTo>
                <a:lnTo>
                  <a:pt x="1624282" y="887515"/>
                </a:lnTo>
                <a:lnTo>
                  <a:pt x="1635300" y="849846"/>
                </a:lnTo>
                <a:lnTo>
                  <a:pt x="1643564" y="812177"/>
                </a:lnTo>
                <a:lnTo>
                  <a:pt x="1651828" y="773589"/>
                </a:lnTo>
                <a:lnTo>
                  <a:pt x="1658256" y="738677"/>
                </a:lnTo>
                <a:lnTo>
                  <a:pt x="1664683" y="701008"/>
                </a:lnTo>
                <a:lnTo>
                  <a:pt x="1670192" y="662420"/>
                </a:lnTo>
                <a:lnTo>
                  <a:pt x="1675701" y="621076"/>
                </a:lnTo>
                <a:lnTo>
                  <a:pt x="1685801" y="534714"/>
                </a:lnTo>
                <a:lnTo>
                  <a:pt x="1693147" y="441920"/>
                </a:lnTo>
                <a:lnTo>
                  <a:pt x="1699574" y="341776"/>
                </a:lnTo>
                <a:lnTo>
                  <a:pt x="1703247" y="235200"/>
                </a:lnTo>
                <a:lnTo>
                  <a:pt x="1705083" y="121275"/>
                </a:lnTo>
                <a:lnTo>
                  <a:pt x="1706920" y="0"/>
                </a:lnTo>
                <a:close/>
              </a:path>
            </a:pathLst>
          </a:custGeom>
          <a:solidFill>
            <a:srgbClr val="9BBB59"/>
          </a:solidFill>
          <a:ln>
            <a:noFill/>
          </a:ln>
        </p:spPr>
        <p:txBody>
          <a:bodyPr anchor="ctr" anchorCtr="1">
            <a:normAutofit fontScale="80000" lnSpcReduction="10000"/>
          </a:bodyPr>
          <a:lstStyle/>
          <a:p>
            <a:endParaRPr lang="zh-CN" altLang="en-US" b="1">
              <a:sym typeface="Arial" panose="020B0604020202020204" pitchFamily="34" charset="0"/>
            </a:endParaRPr>
          </a:p>
        </p:txBody>
      </p:sp>
      <p:sp>
        <p:nvSpPr>
          <p:cNvPr id="43" name="KSO_Shape"/>
          <p:cNvSpPr/>
          <p:nvPr>
            <p:custDataLst>
              <p:tags r:id="rId21"/>
            </p:custDataLst>
          </p:nvPr>
        </p:nvSpPr>
        <p:spPr bwMode="auto">
          <a:xfrm>
            <a:off x="8147251" y="3493461"/>
            <a:ext cx="293456" cy="326668"/>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rgbClr val="1AA3AA"/>
          </a:solidFill>
          <a:ln>
            <a:noFill/>
          </a:ln>
        </p:spPr>
        <p:txBody>
          <a:bodyPr bIns="900000" anchor="ctr">
            <a:normAutofit fontScale="25000" lnSpcReduction="20000"/>
            <a:scene3d>
              <a:camera prst="orthographicFront"/>
              <a:lightRig rig="threePt" dir="t"/>
            </a:scene3d>
            <a:sp3d>
              <a:contourClr>
                <a:srgbClr val="FFFFFF"/>
              </a:contourClr>
            </a:sp3d>
          </a:bodyPr>
          <a:lstStyle/>
          <a:p>
            <a:pPr algn="ctr">
              <a:defRPr/>
            </a:pPr>
            <a:endParaRPr lang="zh-CN" altLang="en-US" b="1" dirty="0">
              <a:solidFill>
                <a:srgbClr val="FFFFFF"/>
              </a:solidFill>
              <a:sym typeface="Arial" panose="020B0604020202020204" pitchFamily="34" charset="0"/>
            </a:endParaRPr>
          </a:p>
        </p:txBody>
      </p:sp>
      <p:sp>
        <p:nvSpPr>
          <p:cNvPr id="44" name="KSO_Shape"/>
          <p:cNvSpPr/>
          <p:nvPr>
            <p:custDataLst>
              <p:tags r:id="rId22"/>
            </p:custDataLst>
          </p:nvPr>
        </p:nvSpPr>
        <p:spPr>
          <a:xfrm>
            <a:off x="3821150" y="3873208"/>
            <a:ext cx="289235" cy="196680"/>
          </a:xfrm>
          <a:custGeom>
            <a:avLst/>
            <a:gdLst/>
            <a:ahLst/>
            <a:cxnLst/>
            <a:rect l="l" t="t" r="r" b="b"/>
            <a:pathLst>
              <a:path w="3456384" h="2625869">
                <a:moveTo>
                  <a:pt x="1341655" y="1419506"/>
                </a:moveTo>
                <a:lnTo>
                  <a:pt x="196553" y="2529194"/>
                </a:lnTo>
                <a:lnTo>
                  <a:pt x="3257656" y="2529194"/>
                </a:lnTo>
                <a:lnTo>
                  <a:pt x="2112554" y="1419506"/>
                </a:lnTo>
                <a:lnTo>
                  <a:pt x="1727105" y="1793035"/>
                </a:lnTo>
                <a:close/>
                <a:moveTo>
                  <a:pt x="97273" y="213610"/>
                </a:moveTo>
                <a:lnTo>
                  <a:pt x="97273" y="2486204"/>
                </a:lnTo>
                <a:lnTo>
                  <a:pt x="1269834" y="1349907"/>
                </a:lnTo>
                <a:close/>
                <a:moveTo>
                  <a:pt x="3359112" y="211502"/>
                </a:moveTo>
                <a:lnTo>
                  <a:pt x="2184375" y="1349907"/>
                </a:lnTo>
                <a:lnTo>
                  <a:pt x="3359112" y="2488312"/>
                </a:lnTo>
                <a:close/>
                <a:moveTo>
                  <a:pt x="120249" y="96675"/>
                </a:moveTo>
                <a:lnTo>
                  <a:pt x="1727105" y="1653835"/>
                </a:lnTo>
                <a:lnTo>
                  <a:pt x="3333960" y="96675"/>
                </a:lnTo>
                <a:close/>
                <a:moveTo>
                  <a:pt x="0" y="0"/>
                </a:moveTo>
                <a:lnTo>
                  <a:pt x="3456384" y="0"/>
                </a:lnTo>
                <a:lnTo>
                  <a:pt x="3456384" y="2625869"/>
                </a:lnTo>
                <a:lnTo>
                  <a:pt x="0" y="262586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40000" lnSpcReduction="20000"/>
          </a:bodyPr>
          <a:lstStyle/>
          <a:p>
            <a:pPr algn="ctr" eaLnBrk="1" hangingPunct="1">
              <a:spcBef>
                <a:spcPts val="0"/>
              </a:spcBef>
              <a:spcAft>
                <a:spcPts val="0"/>
              </a:spcAft>
              <a:defRPr/>
            </a:pPr>
            <a:endParaRPr lang="en-US" b="1" dirty="0">
              <a:solidFill>
                <a:srgbClr val="FFFFFF"/>
              </a:solidFill>
              <a:sym typeface="Arial" panose="020B0604020202020204" pitchFamily="34" charset="0"/>
            </a:endParaRPr>
          </a:p>
        </p:txBody>
      </p:sp>
      <p:sp>
        <p:nvSpPr>
          <p:cNvPr id="45" name="KSO_Shape"/>
          <p:cNvSpPr/>
          <p:nvPr>
            <p:custDataLst>
              <p:tags r:id="rId23"/>
            </p:custDataLst>
          </p:nvPr>
        </p:nvSpPr>
        <p:spPr bwMode="auto">
          <a:xfrm>
            <a:off x="8734712" y="2779695"/>
            <a:ext cx="334124" cy="334682"/>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rgbClr val="1F74AD"/>
          </a:solidFill>
          <a:ln>
            <a:noFill/>
          </a:ln>
        </p:spPr>
        <p:txBody>
          <a:bodyPr anchor="ctr">
            <a:normAutofit fontScale="92500" lnSpcReduction="10000"/>
            <a:scene3d>
              <a:camera prst="orthographicFront"/>
              <a:lightRig rig="threePt" dir="t"/>
            </a:scene3d>
            <a:sp3d>
              <a:contourClr>
                <a:srgbClr val="FFFFFF"/>
              </a:contourClr>
            </a:sp3d>
          </a:bodyPr>
          <a:lstStyle/>
          <a:p>
            <a:pPr algn="ctr">
              <a:defRPr/>
            </a:pPr>
            <a:endParaRPr lang="zh-CN" altLang="en-US" b="1" dirty="0">
              <a:solidFill>
                <a:srgbClr val="FFFFFF"/>
              </a:solidFill>
              <a:sym typeface="Arial" panose="020B0604020202020204" pitchFamily="34" charset="0"/>
            </a:endParaRPr>
          </a:p>
        </p:txBody>
      </p:sp>
      <p:cxnSp>
        <p:nvCxnSpPr>
          <p:cNvPr id="7" name="直接连接符 6"/>
          <p:cNvCxnSpPr/>
          <p:nvPr>
            <p:custDataLst>
              <p:tags r:id="rId24"/>
            </p:custDataLst>
          </p:nvPr>
        </p:nvCxnSpPr>
        <p:spPr>
          <a:xfrm>
            <a:off x="6129874" y="2124467"/>
            <a:ext cx="0" cy="2508437"/>
          </a:xfrm>
          <a:prstGeom prst="line">
            <a:avLst/>
          </a:prstGeom>
          <a:ln w="38100">
            <a:solidFill>
              <a:srgbClr val="1F74AD"/>
            </a:solidFill>
            <a:prstDash val="sysDash"/>
          </a:ln>
        </p:spPr>
        <p:style>
          <a:lnRef idx="1">
            <a:srgbClr val="1F74AD"/>
          </a:lnRef>
          <a:fillRef idx="0">
            <a:srgbClr val="1F74AD"/>
          </a:fillRef>
          <a:effectRef idx="0">
            <a:srgbClr val="1F74AD"/>
          </a:effectRef>
          <a:fontRef idx="minor">
            <a:srgbClr val="000000"/>
          </a:fontRef>
        </p:style>
      </p:cxnSp>
      <p:sp>
        <p:nvSpPr>
          <p:cNvPr id="8" name="KSO_Shape"/>
          <p:cNvSpPr/>
          <p:nvPr>
            <p:custDataLst>
              <p:tags r:id="rId25"/>
            </p:custDataLst>
          </p:nvPr>
        </p:nvSpPr>
        <p:spPr>
          <a:xfrm>
            <a:off x="4627206" y="1050111"/>
            <a:ext cx="1042050" cy="543603"/>
          </a:xfrm>
          <a:custGeom>
            <a:avLst/>
            <a:gdLst>
              <a:gd name="connsiteX0" fmla="*/ 4109878 w 7991396"/>
              <a:gd name="connsiteY0" fmla="*/ 0 h 4172540"/>
              <a:gd name="connsiteX1" fmla="*/ 5415487 w 7991396"/>
              <a:gd name="connsiteY1" fmla="*/ 816050 h 4172540"/>
              <a:gd name="connsiteX2" fmla="*/ 6027418 w 7991396"/>
              <a:gd name="connsiteY2" fmla="*/ 677951 h 4172540"/>
              <a:gd name="connsiteX3" fmla="*/ 7489804 w 7991396"/>
              <a:gd name="connsiteY3" fmla="*/ 2140332 h 4172540"/>
              <a:gd name="connsiteX4" fmla="*/ 7483396 w 7991396"/>
              <a:gd name="connsiteY4" fmla="*/ 2203898 h 4172540"/>
              <a:gd name="connsiteX5" fmla="*/ 7991396 w 7991396"/>
              <a:gd name="connsiteY5" fmla="*/ 3146665 h 4172540"/>
              <a:gd name="connsiteX6" fmla="*/ 7456648 w 7991396"/>
              <a:gd name="connsiteY6" fmla="*/ 4106801 h 4172540"/>
              <a:gd name="connsiteX7" fmla="*/ 7330940 w 7991396"/>
              <a:gd name="connsiteY7" fmla="*/ 4172540 h 4172540"/>
              <a:gd name="connsiteX8" fmla="*/ 1079370 w 7991396"/>
              <a:gd name="connsiteY8" fmla="*/ 4172540 h 4172540"/>
              <a:gd name="connsiteX9" fmla="*/ 1015130 w 7991396"/>
              <a:gd name="connsiteY9" fmla="*/ 4169296 h 4172540"/>
              <a:gd name="connsiteX10" fmla="*/ 0 w 7991396"/>
              <a:gd name="connsiteY10" fmla="*/ 3044397 h 4172540"/>
              <a:gd name="connsiteX11" fmla="*/ 1130742 w 7991396"/>
              <a:gd name="connsiteY11" fmla="*/ 1913659 h 4172540"/>
              <a:gd name="connsiteX12" fmla="*/ 1346871 w 7991396"/>
              <a:gd name="connsiteY12" fmla="*/ 1935445 h 4172540"/>
              <a:gd name="connsiteX13" fmla="*/ 2261481 w 7991396"/>
              <a:gd name="connsiteY13" fmla="*/ 1462386 h 4172540"/>
              <a:gd name="connsiteX14" fmla="*/ 2653668 w 7991396"/>
              <a:gd name="connsiteY14" fmla="*/ 1536361 h 4172540"/>
              <a:gd name="connsiteX15" fmla="*/ 2647492 w 7991396"/>
              <a:gd name="connsiteY15" fmla="*/ 1462386 h 4172540"/>
              <a:gd name="connsiteX16" fmla="*/ 4109878 w 7991396"/>
              <a:gd name="connsiteY16" fmla="*/ 0 h 417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91396" h="4172540">
                <a:moveTo>
                  <a:pt x="4109878" y="0"/>
                </a:moveTo>
                <a:cubicBezTo>
                  <a:pt x="4684462" y="0"/>
                  <a:pt x="5181648" y="331374"/>
                  <a:pt x="5415487" y="816050"/>
                </a:cubicBezTo>
                <a:cubicBezTo>
                  <a:pt x="5600435" y="726143"/>
                  <a:pt x="5808299" y="677951"/>
                  <a:pt x="6027418" y="677951"/>
                </a:cubicBezTo>
                <a:cubicBezTo>
                  <a:pt x="6835073" y="677951"/>
                  <a:pt x="7489804" y="1332682"/>
                  <a:pt x="7489804" y="2140332"/>
                </a:cubicBezTo>
                <a:lnTo>
                  <a:pt x="7483396" y="2203898"/>
                </a:lnTo>
                <a:cubicBezTo>
                  <a:pt x="7789726" y="2405463"/>
                  <a:pt x="7991396" y="2752511"/>
                  <a:pt x="7991396" y="3146665"/>
                </a:cubicBezTo>
                <a:cubicBezTo>
                  <a:pt x="7991396" y="3552291"/>
                  <a:pt x="7777816" y="3908032"/>
                  <a:pt x="7456648" y="4106801"/>
                </a:cubicBezTo>
                <a:lnTo>
                  <a:pt x="7330940" y="4172540"/>
                </a:lnTo>
                <a:lnTo>
                  <a:pt x="1079370" y="4172540"/>
                </a:lnTo>
                <a:lnTo>
                  <a:pt x="1015130" y="4169296"/>
                </a:lnTo>
                <a:cubicBezTo>
                  <a:pt x="444946" y="4111392"/>
                  <a:pt x="0" y="3629859"/>
                  <a:pt x="0" y="3044397"/>
                </a:cubicBezTo>
                <a:cubicBezTo>
                  <a:pt x="0" y="2419908"/>
                  <a:pt x="506249" y="1913659"/>
                  <a:pt x="1130742" y="1913659"/>
                </a:cubicBezTo>
                <a:lnTo>
                  <a:pt x="1346871" y="1935445"/>
                </a:lnTo>
                <a:cubicBezTo>
                  <a:pt x="1548513" y="1648023"/>
                  <a:pt x="1883314" y="1462386"/>
                  <a:pt x="2261481" y="1462386"/>
                </a:cubicBezTo>
                <a:cubicBezTo>
                  <a:pt x="2399871" y="1462386"/>
                  <a:pt x="2532456" y="1487244"/>
                  <a:pt x="2653668" y="1536361"/>
                </a:cubicBezTo>
                <a:cubicBezTo>
                  <a:pt x="2648116" y="1512003"/>
                  <a:pt x="2647492" y="1487266"/>
                  <a:pt x="2647492" y="1462386"/>
                </a:cubicBezTo>
                <a:cubicBezTo>
                  <a:pt x="2647492" y="654731"/>
                  <a:pt x="3302223" y="0"/>
                  <a:pt x="4109878" y="0"/>
                </a:cubicBezTo>
                <a:close/>
              </a:path>
            </a:pathLst>
          </a:custGeom>
          <a:solidFill>
            <a:srgbClr val="4D576B">
              <a:lumMod val="60000"/>
              <a:lumOff val="40000"/>
            </a:srgbClr>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hangingPunct="1">
              <a:spcBef>
                <a:spcPts val="0"/>
              </a:spcBef>
              <a:spcAft>
                <a:spcPts val="0"/>
              </a:spcAft>
              <a:defRPr/>
            </a:pPr>
            <a:endParaRPr lang="zh-CN" altLang="en-US">
              <a:solidFill>
                <a:srgbClr val="FFFFFF"/>
              </a:solidFill>
              <a:sym typeface="Arial" panose="020B0604020202020204" pitchFamily="34" charset="0"/>
            </a:endParaRPr>
          </a:p>
        </p:txBody>
      </p:sp>
      <p:sp>
        <p:nvSpPr>
          <p:cNvPr id="36" name="KSO_Shape"/>
          <p:cNvSpPr/>
          <p:nvPr>
            <p:custDataLst>
              <p:tags r:id="rId26"/>
            </p:custDataLst>
          </p:nvPr>
        </p:nvSpPr>
        <p:spPr>
          <a:xfrm>
            <a:off x="6801083" y="1663300"/>
            <a:ext cx="620871" cy="323888"/>
          </a:xfrm>
          <a:custGeom>
            <a:avLst/>
            <a:gdLst>
              <a:gd name="connsiteX0" fmla="*/ 4109878 w 7991396"/>
              <a:gd name="connsiteY0" fmla="*/ 0 h 4172540"/>
              <a:gd name="connsiteX1" fmla="*/ 5415487 w 7991396"/>
              <a:gd name="connsiteY1" fmla="*/ 816050 h 4172540"/>
              <a:gd name="connsiteX2" fmla="*/ 6027418 w 7991396"/>
              <a:gd name="connsiteY2" fmla="*/ 677951 h 4172540"/>
              <a:gd name="connsiteX3" fmla="*/ 7489804 w 7991396"/>
              <a:gd name="connsiteY3" fmla="*/ 2140332 h 4172540"/>
              <a:gd name="connsiteX4" fmla="*/ 7483396 w 7991396"/>
              <a:gd name="connsiteY4" fmla="*/ 2203898 h 4172540"/>
              <a:gd name="connsiteX5" fmla="*/ 7991396 w 7991396"/>
              <a:gd name="connsiteY5" fmla="*/ 3146665 h 4172540"/>
              <a:gd name="connsiteX6" fmla="*/ 7456648 w 7991396"/>
              <a:gd name="connsiteY6" fmla="*/ 4106801 h 4172540"/>
              <a:gd name="connsiteX7" fmla="*/ 7330940 w 7991396"/>
              <a:gd name="connsiteY7" fmla="*/ 4172540 h 4172540"/>
              <a:gd name="connsiteX8" fmla="*/ 1079370 w 7991396"/>
              <a:gd name="connsiteY8" fmla="*/ 4172540 h 4172540"/>
              <a:gd name="connsiteX9" fmla="*/ 1015130 w 7991396"/>
              <a:gd name="connsiteY9" fmla="*/ 4169296 h 4172540"/>
              <a:gd name="connsiteX10" fmla="*/ 0 w 7991396"/>
              <a:gd name="connsiteY10" fmla="*/ 3044397 h 4172540"/>
              <a:gd name="connsiteX11" fmla="*/ 1130742 w 7991396"/>
              <a:gd name="connsiteY11" fmla="*/ 1913659 h 4172540"/>
              <a:gd name="connsiteX12" fmla="*/ 1346871 w 7991396"/>
              <a:gd name="connsiteY12" fmla="*/ 1935445 h 4172540"/>
              <a:gd name="connsiteX13" fmla="*/ 2261481 w 7991396"/>
              <a:gd name="connsiteY13" fmla="*/ 1462386 h 4172540"/>
              <a:gd name="connsiteX14" fmla="*/ 2653668 w 7991396"/>
              <a:gd name="connsiteY14" fmla="*/ 1536361 h 4172540"/>
              <a:gd name="connsiteX15" fmla="*/ 2647492 w 7991396"/>
              <a:gd name="connsiteY15" fmla="*/ 1462386 h 4172540"/>
              <a:gd name="connsiteX16" fmla="*/ 4109878 w 7991396"/>
              <a:gd name="connsiteY16" fmla="*/ 0 h 417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91396" h="4172540">
                <a:moveTo>
                  <a:pt x="4109878" y="0"/>
                </a:moveTo>
                <a:cubicBezTo>
                  <a:pt x="4684462" y="0"/>
                  <a:pt x="5181648" y="331374"/>
                  <a:pt x="5415487" y="816050"/>
                </a:cubicBezTo>
                <a:cubicBezTo>
                  <a:pt x="5600435" y="726143"/>
                  <a:pt x="5808299" y="677951"/>
                  <a:pt x="6027418" y="677951"/>
                </a:cubicBezTo>
                <a:cubicBezTo>
                  <a:pt x="6835073" y="677951"/>
                  <a:pt x="7489804" y="1332682"/>
                  <a:pt x="7489804" y="2140332"/>
                </a:cubicBezTo>
                <a:lnTo>
                  <a:pt x="7483396" y="2203898"/>
                </a:lnTo>
                <a:cubicBezTo>
                  <a:pt x="7789726" y="2405463"/>
                  <a:pt x="7991396" y="2752511"/>
                  <a:pt x="7991396" y="3146665"/>
                </a:cubicBezTo>
                <a:cubicBezTo>
                  <a:pt x="7991396" y="3552291"/>
                  <a:pt x="7777816" y="3908032"/>
                  <a:pt x="7456648" y="4106801"/>
                </a:cubicBezTo>
                <a:lnTo>
                  <a:pt x="7330940" y="4172540"/>
                </a:lnTo>
                <a:lnTo>
                  <a:pt x="1079370" y="4172540"/>
                </a:lnTo>
                <a:lnTo>
                  <a:pt x="1015130" y="4169296"/>
                </a:lnTo>
                <a:cubicBezTo>
                  <a:pt x="444946" y="4111392"/>
                  <a:pt x="0" y="3629859"/>
                  <a:pt x="0" y="3044397"/>
                </a:cubicBezTo>
                <a:cubicBezTo>
                  <a:pt x="0" y="2419908"/>
                  <a:pt x="506249" y="1913659"/>
                  <a:pt x="1130742" y="1913659"/>
                </a:cubicBezTo>
                <a:lnTo>
                  <a:pt x="1346871" y="1935445"/>
                </a:lnTo>
                <a:cubicBezTo>
                  <a:pt x="1548513" y="1648023"/>
                  <a:pt x="1883314" y="1462386"/>
                  <a:pt x="2261481" y="1462386"/>
                </a:cubicBezTo>
                <a:cubicBezTo>
                  <a:pt x="2399871" y="1462386"/>
                  <a:pt x="2532456" y="1487244"/>
                  <a:pt x="2653668" y="1536361"/>
                </a:cubicBezTo>
                <a:cubicBezTo>
                  <a:pt x="2648116" y="1512003"/>
                  <a:pt x="2647492" y="1487266"/>
                  <a:pt x="2647492" y="1462386"/>
                </a:cubicBezTo>
                <a:cubicBezTo>
                  <a:pt x="2647492" y="654731"/>
                  <a:pt x="3302223" y="0"/>
                  <a:pt x="4109878" y="0"/>
                </a:cubicBezTo>
                <a:close/>
              </a:path>
            </a:pathLst>
          </a:custGeom>
          <a:solidFill>
            <a:srgbClr val="4D576B">
              <a:lumMod val="60000"/>
              <a:lumOff val="40000"/>
            </a:srgbClr>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90000" lnSpcReduction="10000"/>
          </a:bodyPr>
          <a:lstStyle/>
          <a:p>
            <a:pPr algn="ctr" eaLnBrk="1" hangingPunct="1">
              <a:spcBef>
                <a:spcPts val="0"/>
              </a:spcBef>
              <a:spcAft>
                <a:spcPts val="0"/>
              </a:spcAft>
              <a:defRPr/>
            </a:pPr>
            <a:endParaRPr lang="zh-CN" altLang="en-US">
              <a:solidFill>
                <a:srgbClr val="FFFFFF"/>
              </a:solidFill>
              <a:sym typeface="Arial" panose="020B0604020202020204" pitchFamily="34" charset="0"/>
            </a:endParaRPr>
          </a:p>
        </p:txBody>
      </p:sp>
      <p:sp>
        <p:nvSpPr>
          <p:cNvPr id="46" name="文本框 45"/>
          <p:cNvSpPr txBox="1"/>
          <p:nvPr>
            <p:custDataLst>
              <p:tags r:id="rId27"/>
            </p:custDataLst>
          </p:nvPr>
        </p:nvSpPr>
        <p:spPr>
          <a:xfrm>
            <a:off x="9170948" y="2736834"/>
            <a:ext cx="2656147" cy="511087"/>
          </a:xfrm>
          <a:prstGeom prst="rect">
            <a:avLst/>
          </a:prstGeom>
          <a:noFill/>
        </p:spPr>
        <p:txBody>
          <a:bodyPr wrap="square" lIns="91440" tIns="45720" rIns="91440" bIns="45720" rtlCol="0" anchor="ctr">
            <a:normAutofit/>
          </a:bodyPr>
          <a:lstStyle/>
          <a:p>
            <a:pPr>
              <a:lnSpc>
                <a:spcPct val="120000"/>
              </a:lnSpc>
            </a:pPr>
            <a:r>
              <a:rPr lang="zh-CN" altLang="en-US" b="1" dirty="0">
                <a:solidFill>
                  <a:srgbClr val="09532A"/>
                </a:solidFill>
                <a:ea typeface="楷体_GB2312" pitchFamily="49" charset="-122"/>
                <a:sym typeface="+mn-ea"/>
              </a:rPr>
              <a:t>不确定性</a:t>
            </a:r>
          </a:p>
        </p:txBody>
      </p:sp>
      <p:sp>
        <p:nvSpPr>
          <p:cNvPr id="48" name="文本框 47"/>
          <p:cNvSpPr txBox="1"/>
          <p:nvPr>
            <p:custDataLst>
              <p:tags r:id="rId28"/>
            </p:custDataLst>
          </p:nvPr>
        </p:nvSpPr>
        <p:spPr>
          <a:xfrm>
            <a:off x="391052" y="3068260"/>
            <a:ext cx="2656147" cy="511087"/>
          </a:xfrm>
          <a:prstGeom prst="rect">
            <a:avLst/>
          </a:prstGeom>
          <a:noFill/>
        </p:spPr>
        <p:txBody>
          <a:bodyPr wrap="square" lIns="91440" tIns="45720" rIns="91440" bIns="45720" rtlCol="0" anchor="ctr">
            <a:normAutofit/>
          </a:bodyPr>
          <a:lstStyle/>
          <a:p>
            <a:pPr algn="r">
              <a:lnSpc>
                <a:spcPct val="120000"/>
              </a:lnSpc>
            </a:pPr>
            <a:r>
              <a:rPr lang="zh-CN" altLang="en-US" b="1" dirty="0">
                <a:solidFill>
                  <a:srgbClr val="09532A"/>
                </a:solidFill>
                <a:latin typeface="Arial" panose="020B0604020202020204" pitchFamily="34" charset="0"/>
                <a:ea typeface="楷体_GB2312" pitchFamily="49" charset="-122"/>
                <a:sym typeface="+mn-ea"/>
              </a:rPr>
              <a:t>客观性</a:t>
            </a:r>
          </a:p>
        </p:txBody>
      </p:sp>
      <p:sp>
        <p:nvSpPr>
          <p:cNvPr id="49" name="文本框 48"/>
          <p:cNvSpPr txBox="1"/>
          <p:nvPr>
            <p:custDataLst>
              <p:tags r:id="rId29"/>
            </p:custDataLst>
          </p:nvPr>
        </p:nvSpPr>
        <p:spPr>
          <a:xfrm>
            <a:off x="8559212" y="3487439"/>
            <a:ext cx="2656147" cy="511087"/>
          </a:xfrm>
          <a:prstGeom prst="rect">
            <a:avLst/>
          </a:prstGeom>
          <a:noFill/>
        </p:spPr>
        <p:txBody>
          <a:bodyPr wrap="square" lIns="91440" tIns="45720" rIns="91440" bIns="45720" rtlCol="0" anchor="ctr">
            <a:normAutofit/>
          </a:bodyPr>
          <a:lstStyle/>
          <a:p>
            <a:pPr>
              <a:lnSpc>
                <a:spcPct val="120000"/>
              </a:lnSpc>
            </a:pPr>
            <a:r>
              <a:rPr lang="zh-CN" altLang="en-US" b="1" dirty="0">
                <a:solidFill>
                  <a:srgbClr val="09532A"/>
                </a:solidFill>
                <a:latin typeface="Arial" panose="020B0604020202020204" pitchFamily="34" charset="0"/>
                <a:ea typeface="楷体_GB2312" pitchFamily="49" charset="-122"/>
                <a:sym typeface="+mn-ea"/>
              </a:rPr>
              <a:t>可测定性</a:t>
            </a:r>
          </a:p>
        </p:txBody>
      </p:sp>
      <p:sp>
        <p:nvSpPr>
          <p:cNvPr id="50" name="文本框 49"/>
          <p:cNvSpPr txBox="1"/>
          <p:nvPr>
            <p:custDataLst>
              <p:tags r:id="rId30"/>
            </p:custDataLst>
          </p:nvPr>
        </p:nvSpPr>
        <p:spPr>
          <a:xfrm>
            <a:off x="1053009" y="3778503"/>
            <a:ext cx="2656147" cy="511087"/>
          </a:xfrm>
          <a:prstGeom prst="rect">
            <a:avLst/>
          </a:prstGeom>
          <a:noFill/>
        </p:spPr>
        <p:txBody>
          <a:bodyPr wrap="square" lIns="91440" tIns="45720" rIns="91440" bIns="45720" rtlCol="0" anchor="ctr">
            <a:normAutofit/>
          </a:bodyPr>
          <a:lstStyle/>
          <a:p>
            <a:pPr algn="r">
              <a:lnSpc>
                <a:spcPct val="120000"/>
              </a:lnSpc>
            </a:pPr>
            <a:r>
              <a:rPr lang="zh-CN" altLang="en-US" b="1" dirty="0">
                <a:solidFill>
                  <a:srgbClr val="09532A"/>
                </a:solidFill>
                <a:ea typeface="楷体_GB2312" pitchFamily="49" charset="-122"/>
                <a:sym typeface="+mn-ea"/>
              </a:rPr>
              <a:t>损害性</a:t>
            </a:r>
          </a:p>
        </p:txBody>
      </p:sp>
      <p:sp>
        <p:nvSpPr>
          <p:cNvPr id="51" name="文本框 50"/>
          <p:cNvSpPr txBox="1"/>
          <p:nvPr>
            <p:custDataLst>
              <p:tags r:id="rId31"/>
            </p:custDataLst>
          </p:nvPr>
        </p:nvSpPr>
        <p:spPr>
          <a:xfrm>
            <a:off x="7947477" y="4238043"/>
            <a:ext cx="2656147" cy="511087"/>
          </a:xfrm>
          <a:prstGeom prst="rect">
            <a:avLst/>
          </a:prstGeom>
          <a:noFill/>
        </p:spPr>
        <p:txBody>
          <a:bodyPr wrap="square" lIns="91440" tIns="45720" rIns="91440" bIns="45720" rtlCol="0" anchor="ctr">
            <a:normAutofit/>
          </a:bodyPr>
          <a:lstStyle/>
          <a:p>
            <a:pPr>
              <a:lnSpc>
                <a:spcPct val="120000"/>
              </a:lnSpc>
            </a:pPr>
            <a:r>
              <a:rPr lang="zh-CN" altLang="en-US" b="1" dirty="0">
                <a:solidFill>
                  <a:srgbClr val="09532A"/>
                </a:solidFill>
                <a:latin typeface="Arial" panose="020B0604020202020204" pitchFamily="34" charset="0"/>
                <a:ea typeface="楷体_GB2312" pitchFamily="49" charset="-122"/>
                <a:sym typeface="+mn-ea"/>
              </a:rPr>
              <a:t>可变性</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t>三、风险的分类</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Freeform 16"/>
          <p:cNvSpPr>
            <a:spLocks noEditPoints="1"/>
          </p:cNvSpPr>
          <p:nvPr>
            <p:custDataLst>
              <p:tags r:id="rId1"/>
            </p:custDataLst>
          </p:nvPr>
        </p:nvSpPr>
        <p:spPr bwMode="auto">
          <a:xfrm rot="18900000">
            <a:off x="5745724" y="1101727"/>
            <a:ext cx="768301" cy="781036"/>
          </a:xfrm>
          <a:custGeom>
            <a:avLst/>
            <a:gdLst>
              <a:gd name="T0" fmla="*/ 318 w 845"/>
              <a:gd name="T1" fmla="*/ 837 h 847"/>
              <a:gd name="T2" fmla="*/ 346 w 845"/>
              <a:gd name="T3" fmla="*/ 797 h 847"/>
              <a:gd name="T4" fmla="*/ 368 w 845"/>
              <a:gd name="T5" fmla="*/ 714 h 847"/>
              <a:gd name="T6" fmla="*/ 479 w 845"/>
              <a:gd name="T7" fmla="*/ 654 h 847"/>
              <a:gd name="T8" fmla="*/ 598 w 845"/>
              <a:gd name="T9" fmla="*/ 573 h 847"/>
              <a:gd name="T10" fmla="*/ 642 w 845"/>
              <a:gd name="T11" fmla="*/ 537 h 847"/>
              <a:gd name="T12" fmla="*/ 664 w 845"/>
              <a:gd name="T13" fmla="*/ 602 h 847"/>
              <a:gd name="T14" fmla="*/ 666 w 845"/>
              <a:gd name="T15" fmla="*/ 646 h 847"/>
              <a:gd name="T16" fmla="*/ 648 w 845"/>
              <a:gd name="T17" fmla="*/ 696 h 847"/>
              <a:gd name="T18" fmla="*/ 624 w 845"/>
              <a:gd name="T19" fmla="*/ 728 h 847"/>
              <a:gd name="T20" fmla="*/ 539 w 845"/>
              <a:gd name="T21" fmla="*/ 795 h 847"/>
              <a:gd name="T22" fmla="*/ 461 w 845"/>
              <a:gd name="T23" fmla="*/ 829 h 847"/>
              <a:gd name="T24" fmla="*/ 390 w 845"/>
              <a:gd name="T25" fmla="*/ 845 h 847"/>
              <a:gd name="T26" fmla="*/ 318 w 845"/>
              <a:gd name="T27" fmla="*/ 845 h 847"/>
              <a:gd name="T28" fmla="*/ 122 w 845"/>
              <a:gd name="T29" fmla="*/ 555 h 847"/>
              <a:gd name="T30" fmla="*/ 197 w 845"/>
              <a:gd name="T31" fmla="*/ 422 h 847"/>
              <a:gd name="T32" fmla="*/ 298 w 845"/>
              <a:gd name="T33" fmla="*/ 269 h 847"/>
              <a:gd name="T34" fmla="*/ 328 w 845"/>
              <a:gd name="T35" fmla="*/ 233 h 847"/>
              <a:gd name="T36" fmla="*/ 406 w 845"/>
              <a:gd name="T37" fmla="*/ 167 h 847"/>
              <a:gd name="T38" fmla="*/ 696 w 845"/>
              <a:gd name="T39" fmla="*/ 414 h 847"/>
              <a:gd name="T40" fmla="*/ 638 w 845"/>
              <a:gd name="T41" fmla="*/ 491 h 847"/>
              <a:gd name="T42" fmla="*/ 598 w 845"/>
              <a:gd name="T43" fmla="*/ 533 h 847"/>
              <a:gd name="T44" fmla="*/ 479 w 845"/>
              <a:gd name="T45" fmla="*/ 616 h 847"/>
              <a:gd name="T46" fmla="*/ 292 w 845"/>
              <a:gd name="T47" fmla="*/ 722 h 847"/>
              <a:gd name="T48" fmla="*/ 521 w 845"/>
              <a:gd name="T49" fmla="*/ 324 h 847"/>
              <a:gd name="T50" fmla="*/ 483 w 845"/>
              <a:gd name="T51" fmla="*/ 304 h 847"/>
              <a:gd name="T52" fmla="*/ 439 w 845"/>
              <a:gd name="T53" fmla="*/ 308 h 847"/>
              <a:gd name="T54" fmla="*/ 414 w 845"/>
              <a:gd name="T55" fmla="*/ 324 h 847"/>
              <a:gd name="T56" fmla="*/ 394 w 845"/>
              <a:gd name="T57" fmla="*/ 364 h 847"/>
              <a:gd name="T58" fmla="*/ 398 w 845"/>
              <a:gd name="T59" fmla="*/ 406 h 847"/>
              <a:gd name="T60" fmla="*/ 414 w 845"/>
              <a:gd name="T61" fmla="*/ 432 h 847"/>
              <a:gd name="T62" fmla="*/ 453 w 845"/>
              <a:gd name="T63" fmla="*/ 453 h 847"/>
              <a:gd name="T64" fmla="*/ 497 w 845"/>
              <a:gd name="T65" fmla="*/ 449 h 847"/>
              <a:gd name="T66" fmla="*/ 521 w 845"/>
              <a:gd name="T67" fmla="*/ 432 h 847"/>
              <a:gd name="T68" fmla="*/ 543 w 845"/>
              <a:gd name="T69" fmla="*/ 392 h 847"/>
              <a:gd name="T70" fmla="*/ 539 w 845"/>
              <a:gd name="T71" fmla="*/ 350 h 847"/>
              <a:gd name="T72" fmla="*/ 521 w 845"/>
              <a:gd name="T73" fmla="*/ 324 h 847"/>
              <a:gd name="T74" fmla="*/ 845 w 845"/>
              <a:gd name="T75" fmla="*/ 20 h 847"/>
              <a:gd name="T76" fmla="*/ 777 w 845"/>
              <a:gd name="T77" fmla="*/ 110 h 847"/>
              <a:gd name="T78" fmla="*/ 775 w 845"/>
              <a:gd name="T79" fmla="*/ 205 h 847"/>
              <a:gd name="T80" fmla="*/ 747 w 845"/>
              <a:gd name="T81" fmla="*/ 314 h 847"/>
              <a:gd name="T82" fmla="*/ 712 w 845"/>
              <a:gd name="T83" fmla="*/ 388 h 847"/>
              <a:gd name="T84" fmla="*/ 481 w 845"/>
              <a:gd name="T85" fmla="*/ 120 h 847"/>
              <a:gd name="T86" fmla="*/ 553 w 845"/>
              <a:gd name="T87" fmla="*/ 92 h 847"/>
              <a:gd name="T88" fmla="*/ 672 w 845"/>
              <a:gd name="T89" fmla="*/ 68 h 847"/>
              <a:gd name="T90" fmla="*/ 751 w 845"/>
              <a:gd name="T91" fmla="*/ 72 h 847"/>
              <a:gd name="T92" fmla="*/ 2 w 845"/>
              <a:gd name="T93" fmla="*/ 535 h 847"/>
              <a:gd name="T94" fmla="*/ 0 w 845"/>
              <a:gd name="T95" fmla="*/ 475 h 847"/>
              <a:gd name="T96" fmla="*/ 10 w 845"/>
              <a:gd name="T97" fmla="*/ 410 h 847"/>
              <a:gd name="T98" fmla="*/ 38 w 845"/>
              <a:gd name="T99" fmla="*/ 334 h 847"/>
              <a:gd name="T100" fmla="*/ 92 w 845"/>
              <a:gd name="T101" fmla="*/ 251 h 847"/>
              <a:gd name="T102" fmla="*/ 135 w 845"/>
              <a:gd name="T103" fmla="*/ 209 h 847"/>
              <a:gd name="T104" fmla="*/ 183 w 845"/>
              <a:gd name="T105" fmla="*/ 185 h 847"/>
              <a:gd name="T106" fmla="*/ 231 w 845"/>
              <a:gd name="T107" fmla="*/ 181 h 847"/>
              <a:gd name="T108" fmla="*/ 292 w 845"/>
              <a:gd name="T109" fmla="*/ 195 h 847"/>
              <a:gd name="T110" fmla="*/ 292 w 845"/>
              <a:gd name="T111" fmla="*/ 225 h 847"/>
              <a:gd name="T112" fmla="*/ 221 w 845"/>
              <a:gd name="T113" fmla="*/ 322 h 847"/>
              <a:gd name="T114" fmla="*/ 133 w 845"/>
              <a:gd name="T115" fmla="*/ 479 h 847"/>
              <a:gd name="T116" fmla="*/ 72 w 845"/>
              <a:gd name="T117" fmla="*/ 491 h 847"/>
              <a:gd name="T118" fmla="*/ 18 w 845"/>
              <a:gd name="T119" fmla="*/ 519 h 847"/>
              <a:gd name="T120" fmla="*/ 2 w 845"/>
              <a:gd name="T121" fmla="*/ 535 h 847"/>
              <a:gd name="T122" fmla="*/ 104 w 845"/>
              <a:gd name="T123" fmla="*/ 741 h 847"/>
              <a:gd name="T124" fmla="*/ 126 w 845"/>
              <a:gd name="T125" fmla="*/ 598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5" h="847">
                <a:moveTo>
                  <a:pt x="310" y="845"/>
                </a:moveTo>
                <a:lnTo>
                  <a:pt x="310" y="845"/>
                </a:lnTo>
                <a:lnTo>
                  <a:pt x="318" y="837"/>
                </a:lnTo>
                <a:lnTo>
                  <a:pt x="326" y="829"/>
                </a:lnTo>
                <a:lnTo>
                  <a:pt x="336" y="815"/>
                </a:lnTo>
                <a:lnTo>
                  <a:pt x="346" y="797"/>
                </a:lnTo>
                <a:lnTo>
                  <a:pt x="356" y="775"/>
                </a:lnTo>
                <a:lnTo>
                  <a:pt x="364" y="749"/>
                </a:lnTo>
                <a:lnTo>
                  <a:pt x="368" y="714"/>
                </a:lnTo>
                <a:lnTo>
                  <a:pt x="368" y="714"/>
                </a:lnTo>
                <a:lnTo>
                  <a:pt x="427" y="686"/>
                </a:lnTo>
                <a:lnTo>
                  <a:pt x="479" y="654"/>
                </a:lnTo>
                <a:lnTo>
                  <a:pt x="525" y="626"/>
                </a:lnTo>
                <a:lnTo>
                  <a:pt x="565" y="598"/>
                </a:lnTo>
                <a:lnTo>
                  <a:pt x="598" y="573"/>
                </a:lnTo>
                <a:lnTo>
                  <a:pt x="622" y="553"/>
                </a:lnTo>
                <a:lnTo>
                  <a:pt x="642" y="537"/>
                </a:lnTo>
                <a:lnTo>
                  <a:pt x="642" y="537"/>
                </a:lnTo>
                <a:lnTo>
                  <a:pt x="652" y="555"/>
                </a:lnTo>
                <a:lnTo>
                  <a:pt x="658" y="575"/>
                </a:lnTo>
                <a:lnTo>
                  <a:pt x="664" y="602"/>
                </a:lnTo>
                <a:lnTo>
                  <a:pt x="666" y="616"/>
                </a:lnTo>
                <a:lnTo>
                  <a:pt x="666" y="630"/>
                </a:lnTo>
                <a:lnTo>
                  <a:pt x="666" y="646"/>
                </a:lnTo>
                <a:lnTo>
                  <a:pt x="662" y="662"/>
                </a:lnTo>
                <a:lnTo>
                  <a:pt x="656" y="680"/>
                </a:lnTo>
                <a:lnTo>
                  <a:pt x="648" y="696"/>
                </a:lnTo>
                <a:lnTo>
                  <a:pt x="638" y="712"/>
                </a:lnTo>
                <a:lnTo>
                  <a:pt x="624" y="728"/>
                </a:lnTo>
                <a:lnTo>
                  <a:pt x="624" y="728"/>
                </a:lnTo>
                <a:lnTo>
                  <a:pt x="596" y="755"/>
                </a:lnTo>
                <a:lnTo>
                  <a:pt x="567" y="777"/>
                </a:lnTo>
                <a:lnTo>
                  <a:pt x="539" y="795"/>
                </a:lnTo>
                <a:lnTo>
                  <a:pt x="513" y="809"/>
                </a:lnTo>
                <a:lnTo>
                  <a:pt x="485" y="821"/>
                </a:lnTo>
                <a:lnTo>
                  <a:pt x="461" y="829"/>
                </a:lnTo>
                <a:lnTo>
                  <a:pt x="435" y="837"/>
                </a:lnTo>
                <a:lnTo>
                  <a:pt x="412" y="841"/>
                </a:lnTo>
                <a:lnTo>
                  <a:pt x="390" y="845"/>
                </a:lnTo>
                <a:lnTo>
                  <a:pt x="370" y="847"/>
                </a:lnTo>
                <a:lnTo>
                  <a:pt x="338" y="847"/>
                </a:lnTo>
                <a:lnTo>
                  <a:pt x="318" y="845"/>
                </a:lnTo>
                <a:lnTo>
                  <a:pt x="310" y="845"/>
                </a:lnTo>
                <a:lnTo>
                  <a:pt x="310" y="845"/>
                </a:lnTo>
                <a:close/>
                <a:moveTo>
                  <a:pt x="122" y="555"/>
                </a:moveTo>
                <a:lnTo>
                  <a:pt x="122" y="555"/>
                </a:lnTo>
                <a:lnTo>
                  <a:pt x="145" y="515"/>
                </a:lnTo>
                <a:lnTo>
                  <a:pt x="197" y="422"/>
                </a:lnTo>
                <a:lnTo>
                  <a:pt x="229" y="368"/>
                </a:lnTo>
                <a:lnTo>
                  <a:pt x="263" y="316"/>
                </a:lnTo>
                <a:lnTo>
                  <a:pt x="298" y="269"/>
                </a:lnTo>
                <a:lnTo>
                  <a:pt x="314" y="249"/>
                </a:lnTo>
                <a:lnTo>
                  <a:pt x="328" y="233"/>
                </a:lnTo>
                <a:lnTo>
                  <a:pt x="328" y="233"/>
                </a:lnTo>
                <a:lnTo>
                  <a:pt x="354" y="209"/>
                </a:lnTo>
                <a:lnTo>
                  <a:pt x="380" y="187"/>
                </a:lnTo>
                <a:lnTo>
                  <a:pt x="406" y="167"/>
                </a:lnTo>
                <a:lnTo>
                  <a:pt x="433" y="149"/>
                </a:lnTo>
                <a:lnTo>
                  <a:pt x="696" y="414"/>
                </a:lnTo>
                <a:lnTo>
                  <a:pt x="696" y="414"/>
                </a:lnTo>
                <a:lnTo>
                  <a:pt x="680" y="441"/>
                </a:lnTo>
                <a:lnTo>
                  <a:pt x="660" y="465"/>
                </a:lnTo>
                <a:lnTo>
                  <a:pt x="638" y="491"/>
                </a:lnTo>
                <a:lnTo>
                  <a:pt x="614" y="517"/>
                </a:lnTo>
                <a:lnTo>
                  <a:pt x="614" y="517"/>
                </a:lnTo>
                <a:lnTo>
                  <a:pt x="598" y="533"/>
                </a:lnTo>
                <a:lnTo>
                  <a:pt x="578" y="549"/>
                </a:lnTo>
                <a:lnTo>
                  <a:pt x="531" y="581"/>
                </a:lnTo>
                <a:lnTo>
                  <a:pt x="479" y="616"/>
                </a:lnTo>
                <a:lnTo>
                  <a:pt x="424" y="648"/>
                </a:lnTo>
                <a:lnTo>
                  <a:pt x="332" y="702"/>
                </a:lnTo>
                <a:lnTo>
                  <a:pt x="292" y="722"/>
                </a:lnTo>
                <a:lnTo>
                  <a:pt x="122" y="555"/>
                </a:lnTo>
                <a:close/>
                <a:moveTo>
                  <a:pt x="521" y="324"/>
                </a:moveTo>
                <a:lnTo>
                  <a:pt x="521" y="324"/>
                </a:lnTo>
                <a:lnTo>
                  <a:pt x="509" y="314"/>
                </a:lnTo>
                <a:lnTo>
                  <a:pt x="497" y="308"/>
                </a:lnTo>
                <a:lnTo>
                  <a:pt x="483" y="304"/>
                </a:lnTo>
                <a:lnTo>
                  <a:pt x="469" y="302"/>
                </a:lnTo>
                <a:lnTo>
                  <a:pt x="453" y="304"/>
                </a:lnTo>
                <a:lnTo>
                  <a:pt x="439" y="308"/>
                </a:lnTo>
                <a:lnTo>
                  <a:pt x="427" y="314"/>
                </a:lnTo>
                <a:lnTo>
                  <a:pt x="414" y="324"/>
                </a:lnTo>
                <a:lnTo>
                  <a:pt x="414" y="324"/>
                </a:lnTo>
                <a:lnTo>
                  <a:pt x="404" y="336"/>
                </a:lnTo>
                <a:lnTo>
                  <a:pt x="398" y="350"/>
                </a:lnTo>
                <a:lnTo>
                  <a:pt x="394" y="364"/>
                </a:lnTo>
                <a:lnTo>
                  <a:pt x="392" y="378"/>
                </a:lnTo>
                <a:lnTo>
                  <a:pt x="394" y="392"/>
                </a:lnTo>
                <a:lnTo>
                  <a:pt x="398" y="406"/>
                </a:lnTo>
                <a:lnTo>
                  <a:pt x="404" y="420"/>
                </a:lnTo>
                <a:lnTo>
                  <a:pt x="414" y="432"/>
                </a:lnTo>
                <a:lnTo>
                  <a:pt x="414" y="432"/>
                </a:lnTo>
                <a:lnTo>
                  <a:pt x="427" y="441"/>
                </a:lnTo>
                <a:lnTo>
                  <a:pt x="439" y="449"/>
                </a:lnTo>
                <a:lnTo>
                  <a:pt x="453" y="453"/>
                </a:lnTo>
                <a:lnTo>
                  <a:pt x="469" y="455"/>
                </a:lnTo>
                <a:lnTo>
                  <a:pt x="483" y="453"/>
                </a:lnTo>
                <a:lnTo>
                  <a:pt x="497" y="449"/>
                </a:lnTo>
                <a:lnTo>
                  <a:pt x="509" y="441"/>
                </a:lnTo>
                <a:lnTo>
                  <a:pt x="521" y="432"/>
                </a:lnTo>
                <a:lnTo>
                  <a:pt x="521" y="432"/>
                </a:lnTo>
                <a:lnTo>
                  <a:pt x="531" y="420"/>
                </a:lnTo>
                <a:lnTo>
                  <a:pt x="539" y="406"/>
                </a:lnTo>
                <a:lnTo>
                  <a:pt x="543" y="392"/>
                </a:lnTo>
                <a:lnTo>
                  <a:pt x="543" y="378"/>
                </a:lnTo>
                <a:lnTo>
                  <a:pt x="543" y="364"/>
                </a:lnTo>
                <a:lnTo>
                  <a:pt x="539" y="350"/>
                </a:lnTo>
                <a:lnTo>
                  <a:pt x="531" y="336"/>
                </a:lnTo>
                <a:lnTo>
                  <a:pt x="521" y="324"/>
                </a:lnTo>
                <a:lnTo>
                  <a:pt x="521" y="324"/>
                </a:lnTo>
                <a:close/>
                <a:moveTo>
                  <a:pt x="751" y="72"/>
                </a:moveTo>
                <a:lnTo>
                  <a:pt x="823" y="0"/>
                </a:lnTo>
                <a:lnTo>
                  <a:pt x="845" y="20"/>
                </a:lnTo>
                <a:lnTo>
                  <a:pt x="773" y="90"/>
                </a:lnTo>
                <a:lnTo>
                  <a:pt x="773" y="90"/>
                </a:lnTo>
                <a:lnTo>
                  <a:pt x="777" y="110"/>
                </a:lnTo>
                <a:lnTo>
                  <a:pt x="777" y="136"/>
                </a:lnTo>
                <a:lnTo>
                  <a:pt x="777" y="167"/>
                </a:lnTo>
                <a:lnTo>
                  <a:pt x="775" y="205"/>
                </a:lnTo>
                <a:lnTo>
                  <a:pt x="767" y="245"/>
                </a:lnTo>
                <a:lnTo>
                  <a:pt x="755" y="292"/>
                </a:lnTo>
                <a:lnTo>
                  <a:pt x="747" y="314"/>
                </a:lnTo>
                <a:lnTo>
                  <a:pt x="737" y="338"/>
                </a:lnTo>
                <a:lnTo>
                  <a:pt x="727" y="364"/>
                </a:lnTo>
                <a:lnTo>
                  <a:pt x="712" y="388"/>
                </a:lnTo>
                <a:lnTo>
                  <a:pt x="457" y="134"/>
                </a:lnTo>
                <a:lnTo>
                  <a:pt x="457" y="134"/>
                </a:lnTo>
                <a:lnTo>
                  <a:pt x="481" y="120"/>
                </a:lnTo>
                <a:lnTo>
                  <a:pt x="505" y="110"/>
                </a:lnTo>
                <a:lnTo>
                  <a:pt x="529" y="100"/>
                </a:lnTo>
                <a:lnTo>
                  <a:pt x="553" y="92"/>
                </a:lnTo>
                <a:lnTo>
                  <a:pt x="596" y="80"/>
                </a:lnTo>
                <a:lnTo>
                  <a:pt x="636" y="72"/>
                </a:lnTo>
                <a:lnTo>
                  <a:pt x="672" y="68"/>
                </a:lnTo>
                <a:lnTo>
                  <a:pt x="704" y="68"/>
                </a:lnTo>
                <a:lnTo>
                  <a:pt x="731" y="70"/>
                </a:lnTo>
                <a:lnTo>
                  <a:pt x="751" y="72"/>
                </a:lnTo>
                <a:lnTo>
                  <a:pt x="751" y="72"/>
                </a:lnTo>
                <a:close/>
                <a:moveTo>
                  <a:pt x="2" y="535"/>
                </a:moveTo>
                <a:lnTo>
                  <a:pt x="2" y="535"/>
                </a:lnTo>
                <a:lnTo>
                  <a:pt x="0" y="529"/>
                </a:lnTo>
                <a:lnTo>
                  <a:pt x="0" y="507"/>
                </a:lnTo>
                <a:lnTo>
                  <a:pt x="0" y="475"/>
                </a:lnTo>
                <a:lnTo>
                  <a:pt x="2" y="457"/>
                </a:lnTo>
                <a:lnTo>
                  <a:pt x="4" y="434"/>
                </a:lnTo>
                <a:lnTo>
                  <a:pt x="10" y="410"/>
                </a:lnTo>
                <a:lnTo>
                  <a:pt x="16" y="386"/>
                </a:lnTo>
                <a:lnTo>
                  <a:pt x="26" y="360"/>
                </a:lnTo>
                <a:lnTo>
                  <a:pt x="38" y="334"/>
                </a:lnTo>
                <a:lnTo>
                  <a:pt x="52" y="306"/>
                </a:lnTo>
                <a:lnTo>
                  <a:pt x="70" y="279"/>
                </a:lnTo>
                <a:lnTo>
                  <a:pt x="92" y="251"/>
                </a:lnTo>
                <a:lnTo>
                  <a:pt x="118" y="223"/>
                </a:lnTo>
                <a:lnTo>
                  <a:pt x="118" y="223"/>
                </a:lnTo>
                <a:lnTo>
                  <a:pt x="135" y="209"/>
                </a:lnTo>
                <a:lnTo>
                  <a:pt x="151" y="197"/>
                </a:lnTo>
                <a:lnTo>
                  <a:pt x="167" y="189"/>
                </a:lnTo>
                <a:lnTo>
                  <a:pt x="183" y="185"/>
                </a:lnTo>
                <a:lnTo>
                  <a:pt x="199" y="181"/>
                </a:lnTo>
                <a:lnTo>
                  <a:pt x="215" y="179"/>
                </a:lnTo>
                <a:lnTo>
                  <a:pt x="231" y="181"/>
                </a:lnTo>
                <a:lnTo>
                  <a:pt x="245" y="181"/>
                </a:lnTo>
                <a:lnTo>
                  <a:pt x="271" y="187"/>
                </a:lnTo>
                <a:lnTo>
                  <a:pt x="292" y="195"/>
                </a:lnTo>
                <a:lnTo>
                  <a:pt x="310" y="205"/>
                </a:lnTo>
                <a:lnTo>
                  <a:pt x="310" y="205"/>
                </a:lnTo>
                <a:lnTo>
                  <a:pt x="292" y="225"/>
                </a:lnTo>
                <a:lnTo>
                  <a:pt x="273" y="249"/>
                </a:lnTo>
                <a:lnTo>
                  <a:pt x="249" y="281"/>
                </a:lnTo>
                <a:lnTo>
                  <a:pt x="221" y="322"/>
                </a:lnTo>
                <a:lnTo>
                  <a:pt x="191" y="368"/>
                </a:lnTo>
                <a:lnTo>
                  <a:pt x="161" y="420"/>
                </a:lnTo>
                <a:lnTo>
                  <a:pt x="133" y="479"/>
                </a:lnTo>
                <a:lnTo>
                  <a:pt x="133" y="479"/>
                </a:lnTo>
                <a:lnTo>
                  <a:pt x="98" y="483"/>
                </a:lnTo>
                <a:lnTo>
                  <a:pt x="72" y="491"/>
                </a:lnTo>
                <a:lnTo>
                  <a:pt x="48" y="501"/>
                </a:lnTo>
                <a:lnTo>
                  <a:pt x="32" y="511"/>
                </a:lnTo>
                <a:lnTo>
                  <a:pt x="18" y="519"/>
                </a:lnTo>
                <a:lnTo>
                  <a:pt x="8" y="527"/>
                </a:lnTo>
                <a:lnTo>
                  <a:pt x="2" y="535"/>
                </a:lnTo>
                <a:lnTo>
                  <a:pt x="2" y="535"/>
                </a:lnTo>
                <a:close/>
                <a:moveTo>
                  <a:pt x="181" y="737"/>
                </a:moveTo>
                <a:lnTo>
                  <a:pt x="181" y="702"/>
                </a:lnTo>
                <a:lnTo>
                  <a:pt x="104" y="741"/>
                </a:lnTo>
                <a:lnTo>
                  <a:pt x="141" y="660"/>
                </a:lnTo>
                <a:lnTo>
                  <a:pt x="94" y="676"/>
                </a:lnTo>
                <a:lnTo>
                  <a:pt x="126" y="598"/>
                </a:lnTo>
                <a:lnTo>
                  <a:pt x="247" y="718"/>
                </a:lnTo>
                <a:lnTo>
                  <a:pt x="181" y="737"/>
                </a:lnTo>
                <a:close/>
              </a:path>
            </a:pathLst>
          </a:custGeom>
          <a:solidFill>
            <a:srgbClr val="1F74AD"/>
          </a:solidFill>
          <a:ln>
            <a:noFill/>
          </a:ln>
        </p:spPr>
        <p:txBody>
          <a:bodyPr vert="horz" wrap="square" lIns="91440" tIns="45720" rIns="91440" bIns="45720" numCol="1" anchor="t" anchorCtr="0" compatLnSpc="1">
            <a:normAutofit/>
          </a:bodyPr>
          <a:lstStyle/>
          <a:p>
            <a:endParaRPr lang="zh-CN" altLang="en-US">
              <a:sym typeface="Arial" panose="020B0604020202020204" pitchFamily="34" charset="0"/>
            </a:endParaRPr>
          </a:p>
        </p:txBody>
      </p:sp>
      <p:sp>
        <p:nvSpPr>
          <p:cNvPr id="15" name="椭圆 14"/>
          <p:cNvSpPr/>
          <p:nvPr>
            <p:custDataLst>
              <p:tags r:id="rId2"/>
            </p:custDataLst>
          </p:nvPr>
        </p:nvSpPr>
        <p:spPr>
          <a:xfrm>
            <a:off x="5742468" y="4629967"/>
            <a:ext cx="774813" cy="774813"/>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1">
              <a:sym typeface="Arial" panose="020B0604020202020204" pitchFamily="34" charset="0"/>
            </a:endParaRPr>
          </a:p>
        </p:txBody>
      </p:sp>
      <p:sp>
        <p:nvSpPr>
          <p:cNvPr id="16" name="KSO_Shape"/>
          <p:cNvSpPr/>
          <p:nvPr>
            <p:custDataLst>
              <p:tags r:id="rId3"/>
            </p:custDataLst>
          </p:nvPr>
        </p:nvSpPr>
        <p:spPr bwMode="auto">
          <a:xfrm>
            <a:off x="5920496" y="4764128"/>
            <a:ext cx="418752" cy="507334"/>
          </a:xfrm>
          <a:custGeom>
            <a:avLst/>
            <a:gdLst>
              <a:gd name="T0" fmla="*/ 0 w 2244"/>
              <a:gd name="T1" fmla="*/ 1192026366 h 2719"/>
              <a:gd name="T2" fmla="*/ 124849370 w 2244"/>
              <a:gd name="T3" fmla="*/ 900047615 h 2719"/>
              <a:gd name="T4" fmla="*/ 247945988 w 2244"/>
              <a:gd name="T5" fmla="*/ 802721585 h 2719"/>
              <a:gd name="T6" fmla="*/ 752599742 w 2244"/>
              <a:gd name="T7" fmla="*/ 802721585 h 2719"/>
              <a:gd name="T8" fmla="*/ 878762849 w 2244"/>
              <a:gd name="T9" fmla="*/ 900047615 h 2719"/>
              <a:gd name="T10" fmla="*/ 983022837 w 2244"/>
              <a:gd name="T11" fmla="*/ 1192026366 h 2719"/>
              <a:gd name="T12" fmla="*/ 0 w 2244"/>
              <a:gd name="T13" fmla="*/ 1192026366 h 2719"/>
              <a:gd name="T14" fmla="*/ 489758997 w 2244"/>
              <a:gd name="T15" fmla="*/ 778171257 h 2719"/>
              <a:gd name="T16" fmla="*/ 100755144 w 2244"/>
              <a:gd name="T17" fmla="*/ 389304781 h 2719"/>
              <a:gd name="T18" fmla="*/ 489758997 w 2244"/>
              <a:gd name="T19" fmla="*/ 0 h 2719"/>
              <a:gd name="T20" fmla="*/ 878762849 w 2244"/>
              <a:gd name="T21" fmla="*/ 389304781 h 2719"/>
              <a:gd name="T22" fmla="*/ 489758997 w 2244"/>
              <a:gd name="T23" fmla="*/ 778171257 h 2719"/>
              <a:gd name="T24" fmla="*/ 425801067 w 2244"/>
              <a:gd name="T25" fmla="*/ 105655795 h 2719"/>
              <a:gd name="T26" fmla="*/ 191435436 w 2244"/>
              <a:gd name="T27" fmla="*/ 389304781 h 2719"/>
              <a:gd name="T28" fmla="*/ 489758997 w 2244"/>
              <a:gd name="T29" fmla="*/ 687859418 h 2719"/>
              <a:gd name="T30" fmla="*/ 788083219 w 2244"/>
              <a:gd name="T31" fmla="*/ 389304781 h 2719"/>
              <a:gd name="T32" fmla="*/ 425801067 w 2244"/>
              <a:gd name="T33" fmla="*/ 105655795 h 27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44" h="2719">
                <a:moveTo>
                  <a:pt x="0" y="2719"/>
                </a:moveTo>
                <a:cubicBezTo>
                  <a:pt x="285" y="2053"/>
                  <a:pt x="285" y="2053"/>
                  <a:pt x="285" y="2053"/>
                </a:cubicBezTo>
                <a:cubicBezTo>
                  <a:pt x="285" y="2053"/>
                  <a:pt x="347" y="1831"/>
                  <a:pt x="566" y="1831"/>
                </a:cubicBezTo>
                <a:cubicBezTo>
                  <a:pt x="1718" y="1831"/>
                  <a:pt x="1718" y="1831"/>
                  <a:pt x="1718" y="1831"/>
                </a:cubicBezTo>
                <a:cubicBezTo>
                  <a:pt x="1938" y="1831"/>
                  <a:pt x="2006" y="2053"/>
                  <a:pt x="2006" y="2053"/>
                </a:cubicBezTo>
                <a:cubicBezTo>
                  <a:pt x="2244" y="2719"/>
                  <a:pt x="2244" y="2719"/>
                  <a:pt x="2244" y="2719"/>
                </a:cubicBezTo>
                <a:lnTo>
                  <a:pt x="0" y="2719"/>
                </a:lnTo>
                <a:close/>
                <a:moveTo>
                  <a:pt x="1118" y="1775"/>
                </a:moveTo>
                <a:cubicBezTo>
                  <a:pt x="627" y="1775"/>
                  <a:pt x="230" y="1378"/>
                  <a:pt x="230" y="888"/>
                </a:cubicBezTo>
                <a:cubicBezTo>
                  <a:pt x="230" y="397"/>
                  <a:pt x="627" y="0"/>
                  <a:pt x="1118" y="0"/>
                </a:cubicBezTo>
                <a:cubicBezTo>
                  <a:pt x="1608" y="0"/>
                  <a:pt x="2006" y="397"/>
                  <a:pt x="2006" y="888"/>
                </a:cubicBezTo>
                <a:cubicBezTo>
                  <a:pt x="2006" y="1378"/>
                  <a:pt x="1608" y="1775"/>
                  <a:pt x="1118" y="1775"/>
                </a:cubicBezTo>
                <a:close/>
                <a:moveTo>
                  <a:pt x="972" y="241"/>
                </a:moveTo>
                <a:cubicBezTo>
                  <a:pt x="700" y="338"/>
                  <a:pt x="1033" y="685"/>
                  <a:pt x="437" y="888"/>
                </a:cubicBezTo>
                <a:cubicBezTo>
                  <a:pt x="437" y="1264"/>
                  <a:pt x="742" y="1569"/>
                  <a:pt x="1118" y="1569"/>
                </a:cubicBezTo>
                <a:cubicBezTo>
                  <a:pt x="1494" y="1569"/>
                  <a:pt x="1799" y="1264"/>
                  <a:pt x="1799" y="888"/>
                </a:cubicBezTo>
                <a:cubicBezTo>
                  <a:pt x="1452" y="602"/>
                  <a:pt x="870" y="734"/>
                  <a:pt x="972" y="241"/>
                </a:cubicBezTo>
                <a:close/>
              </a:path>
            </a:pathLst>
          </a:custGeom>
          <a:solidFill>
            <a:sysClr val="window" lastClr="FFFFFF"/>
          </a:solidFill>
          <a:ln>
            <a:noFill/>
          </a:ln>
        </p:spPr>
        <p:txBody>
          <a:bodyPr anchor="ctr" anchorCtr="1">
            <a:normAutofit/>
          </a:bodyPr>
          <a:lstStyle/>
          <a:p>
            <a:endParaRPr lang="zh-CN" altLang="en-US" b="1">
              <a:sym typeface="Arial" panose="020B0604020202020204" pitchFamily="34" charset="0"/>
            </a:endParaRPr>
          </a:p>
        </p:txBody>
      </p:sp>
      <p:cxnSp>
        <p:nvCxnSpPr>
          <p:cNvPr id="9" name="直接连接符 8"/>
          <p:cNvCxnSpPr/>
          <p:nvPr>
            <p:custDataLst>
              <p:tags r:id="rId4"/>
            </p:custDataLst>
          </p:nvPr>
        </p:nvCxnSpPr>
        <p:spPr>
          <a:xfrm>
            <a:off x="6129873" y="2398064"/>
            <a:ext cx="2758269" cy="0"/>
          </a:xfrm>
          <a:prstGeom prst="line">
            <a:avLst/>
          </a:prstGeom>
          <a:ln w="38100">
            <a:solidFill>
              <a:srgbClr val="1F74AD"/>
            </a:solidFill>
            <a:prstDash val="sysDash"/>
          </a:ln>
        </p:spPr>
        <p:style>
          <a:lnRef idx="1">
            <a:srgbClr val="1F74AD"/>
          </a:lnRef>
          <a:fillRef idx="0">
            <a:srgbClr val="1F74AD"/>
          </a:fillRef>
          <a:effectRef idx="0">
            <a:srgbClr val="1F74AD"/>
          </a:effectRef>
          <a:fontRef idx="minor">
            <a:srgbClr val="000000"/>
          </a:fontRef>
        </p:style>
      </p:cxnSp>
      <p:cxnSp>
        <p:nvCxnSpPr>
          <p:cNvPr id="10" name="直接连接符 9"/>
          <p:cNvCxnSpPr/>
          <p:nvPr>
            <p:custDataLst>
              <p:tags r:id="rId5"/>
            </p:custDataLst>
          </p:nvPr>
        </p:nvCxnSpPr>
        <p:spPr>
          <a:xfrm>
            <a:off x="6129873" y="3079177"/>
            <a:ext cx="2164106" cy="0"/>
          </a:xfrm>
          <a:prstGeom prst="line">
            <a:avLst/>
          </a:prstGeom>
          <a:ln w="38100">
            <a:solidFill>
              <a:srgbClr val="1AA3AA"/>
            </a:solidFill>
            <a:prstDash val="sysDash"/>
          </a:ln>
        </p:spPr>
        <p:style>
          <a:lnRef idx="1">
            <a:srgbClr val="1F74AD"/>
          </a:lnRef>
          <a:fillRef idx="0">
            <a:srgbClr val="1F74AD"/>
          </a:fillRef>
          <a:effectRef idx="0">
            <a:srgbClr val="1F74AD"/>
          </a:effectRef>
          <a:fontRef idx="minor">
            <a:srgbClr val="000000"/>
          </a:fontRef>
        </p:style>
      </p:cxnSp>
      <p:cxnSp>
        <p:nvCxnSpPr>
          <p:cNvPr id="11" name="直接连接符 10"/>
          <p:cNvCxnSpPr/>
          <p:nvPr>
            <p:custDataLst>
              <p:tags r:id="rId6"/>
            </p:custDataLst>
          </p:nvPr>
        </p:nvCxnSpPr>
        <p:spPr>
          <a:xfrm>
            <a:off x="6129873" y="3847242"/>
            <a:ext cx="1560983" cy="0"/>
          </a:xfrm>
          <a:prstGeom prst="line">
            <a:avLst/>
          </a:prstGeom>
          <a:ln w="38100">
            <a:solidFill>
              <a:srgbClr val="9BBB59"/>
            </a:solidFill>
            <a:prstDash val="sysDash"/>
          </a:ln>
        </p:spPr>
        <p:style>
          <a:lnRef idx="1">
            <a:srgbClr val="1F74AD"/>
          </a:lnRef>
          <a:fillRef idx="0">
            <a:srgbClr val="1F74AD"/>
          </a:fillRef>
          <a:effectRef idx="0">
            <a:srgbClr val="1F74AD"/>
          </a:effectRef>
          <a:fontRef idx="minor">
            <a:srgbClr val="000000"/>
          </a:fontRef>
        </p:style>
      </p:cxnSp>
      <p:cxnSp>
        <p:nvCxnSpPr>
          <p:cNvPr id="21" name="直接连接符 20"/>
          <p:cNvCxnSpPr/>
          <p:nvPr>
            <p:custDataLst>
              <p:tags r:id="rId7"/>
            </p:custDataLst>
          </p:nvPr>
        </p:nvCxnSpPr>
        <p:spPr>
          <a:xfrm>
            <a:off x="3371603" y="2742706"/>
            <a:ext cx="2758269" cy="0"/>
          </a:xfrm>
          <a:prstGeom prst="line">
            <a:avLst/>
          </a:prstGeom>
          <a:ln w="38100">
            <a:solidFill>
              <a:srgbClr val="3498DB"/>
            </a:solidFill>
            <a:prstDash val="sysDash"/>
          </a:ln>
        </p:spPr>
        <p:style>
          <a:lnRef idx="1">
            <a:srgbClr val="1F74AD"/>
          </a:lnRef>
          <a:fillRef idx="0">
            <a:srgbClr val="1F74AD"/>
          </a:fillRef>
          <a:effectRef idx="0">
            <a:srgbClr val="1F74AD"/>
          </a:effectRef>
          <a:fontRef idx="minor">
            <a:srgbClr val="000000"/>
          </a:fontRef>
        </p:style>
      </p:cxnSp>
      <p:cxnSp>
        <p:nvCxnSpPr>
          <p:cNvPr id="2" name="直接连接符 1"/>
          <p:cNvCxnSpPr/>
          <p:nvPr>
            <p:custDataLst>
              <p:tags r:id="rId8"/>
            </p:custDataLst>
          </p:nvPr>
        </p:nvCxnSpPr>
        <p:spPr>
          <a:xfrm>
            <a:off x="3965768" y="3422162"/>
            <a:ext cx="2164106" cy="0"/>
          </a:xfrm>
          <a:prstGeom prst="line">
            <a:avLst/>
          </a:prstGeom>
          <a:ln w="38100">
            <a:solidFill>
              <a:srgbClr val="69A35B"/>
            </a:solidFill>
            <a:prstDash val="sysDash"/>
          </a:ln>
        </p:spPr>
        <p:style>
          <a:lnRef idx="1">
            <a:srgbClr val="1F74AD"/>
          </a:lnRef>
          <a:fillRef idx="0">
            <a:srgbClr val="1F74AD"/>
          </a:fillRef>
          <a:effectRef idx="0">
            <a:srgbClr val="1F74AD"/>
          </a:effectRef>
          <a:fontRef idx="minor">
            <a:srgbClr val="000000"/>
          </a:fontRef>
        </p:style>
      </p:cxnSp>
      <p:cxnSp>
        <p:nvCxnSpPr>
          <p:cNvPr id="25" name="直接连接符 24"/>
          <p:cNvCxnSpPr/>
          <p:nvPr>
            <p:custDataLst>
              <p:tags r:id="rId9"/>
            </p:custDataLst>
          </p:nvPr>
        </p:nvCxnSpPr>
        <p:spPr>
          <a:xfrm>
            <a:off x="3371603" y="2734535"/>
            <a:ext cx="0" cy="344642"/>
          </a:xfrm>
          <a:prstGeom prst="line">
            <a:avLst/>
          </a:prstGeom>
          <a:ln w="38100">
            <a:solidFill>
              <a:srgbClr val="3498DB"/>
            </a:solidFill>
            <a:prstDash val="sysDash"/>
          </a:ln>
        </p:spPr>
        <p:style>
          <a:lnRef idx="1">
            <a:srgbClr val="1F74AD"/>
          </a:lnRef>
          <a:fillRef idx="0">
            <a:srgbClr val="1F74AD"/>
          </a:fillRef>
          <a:effectRef idx="0">
            <a:srgbClr val="1F74AD"/>
          </a:effectRef>
          <a:fontRef idx="minor">
            <a:srgbClr val="000000"/>
          </a:fontRef>
        </p:style>
      </p:cxnSp>
      <p:cxnSp>
        <p:nvCxnSpPr>
          <p:cNvPr id="27" name="直接连接符 26"/>
          <p:cNvCxnSpPr/>
          <p:nvPr>
            <p:custDataLst>
              <p:tags r:id="rId10"/>
            </p:custDataLst>
          </p:nvPr>
        </p:nvCxnSpPr>
        <p:spPr>
          <a:xfrm>
            <a:off x="3965768" y="3422162"/>
            <a:ext cx="0" cy="344642"/>
          </a:xfrm>
          <a:prstGeom prst="line">
            <a:avLst/>
          </a:prstGeom>
          <a:ln w="38100">
            <a:solidFill>
              <a:srgbClr val="69A35B"/>
            </a:solidFill>
            <a:prstDash val="sysDash"/>
          </a:ln>
        </p:spPr>
        <p:style>
          <a:lnRef idx="1">
            <a:srgbClr val="1F74AD"/>
          </a:lnRef>
          <a:fillRef idx="0">
            <a:srgbClr val="1F74AD"/>
          </a:fillRef>
          <a:effectRef idx="0">
            <a:srgbClr val="1F74AD"/>
          </a:effectRef>
          <a:fontRef idx="minor">
            <a:srgbClr val="000000"/>
          </a:fontRef>
        </p:style>
      </p:cxnSp>
      <p:cxnSp>
        <p:nvCxnSpPr>
          <p:cNvPr id="28" name="直接连接符 27"/>
          <p:cNvCxnSpPr/>
          <p:nvPr>
            <p:custDataLst>
              <p:tags r:id="rId11"/>
            </p:custDataLst>
          </p:nvPr>
        </p:nvCxnSpPr>
        <p:spPr>
          <a:xfrm>
            <a:off x="8293979" y="3079177"/>
            <a:ext cx="0" cy="344642"/>
          </a:xfrm>
          <a:prstGeom prst="line">
            <a:avLst/>
          </a:prstGeom>
          <a:ln w="38100">
            <a:solidFill>
              <a:srgbClr val="1AA3AA"/>
            </a:solidFill>
            <a:prstDash val="sysDash"/>
          </a:ln>
        </p:spPr>
        <p:style>
          <a:lnRef idx="1">
            <a:srgbClr val="1F74AD"/>
          </a:lnRef>
          <a:fillRef idx="0">
            <a:srgbClr val="1F74AD"/>
          </a:fillRef>
          <a:effectRef idx="0">
            <a:srgbClr val="1F74AD"/>
          </a:effectRef>
          <a:fontRef idx="minor">
            <a:srgbClr val="000000"/>
          </a:fontRef>
        </p:style>
      </p:cxnSp>
      <p:cxnSp>
        <p:nvCxnSpPr>
          <p:cNvPr id="29" name="直接连接符 28"/>
          <p:cNvCxnSpPr/>
          <p:nvPr>
            <p:custDataLst>
              <p:tags r:id="rId12"/>
            </p:custDataLst>
          </p:nvPr>
        </p:nvCxnSpPr>
        <p:spPr>
          <a:xfrm>
            <a:off x="7688445" y="3861734"/>
            <a:ext cx="0" cy="344642"/>
          </a:xfrm>
          <a:prstGeom prst="line">
            <a:avLst/>
          </a:prstGeom>
          <a:ln w="38100">
            <a:solidFill>
              <a:srgbClr val="9BBB59"/>
            </a:solidFill>
            <a:prstDash val="sysDash"/>
          </a:ln>
        </p:spPr>
        <p:style>
          <a:lnRef idx="1">
            <a:srgbClr val="1F74AD"/>
          </a:lnRef>
          <a:fillRef idx="0">
            <a:srgbClr val="1F74AD"/>
          </a:fillRef>
          <a:effectRef idx="0">
            <a:srgbClr val="1F74AD"/>
          </a:effectRef>
          <a:fontRef idx="minor">
            <a:srgbClr val="000000"/>
          </a:fontRef>
        </p:style>
      </p:cxnSp>
      <p:cxnSp>
        <p:nvCxnSpPr>
          <p:cNvPr id="3" name="直接连接符 2"/>
          <p:cNvCxnSpPr/>
          <p:nvPr>
            <p:custDataLst>
              <p:tags r:id="rId13"/>
            </p:custDataLst>
          </p:nvPr>
        </p:nvCxnSpPr>
        <p:spPr>
          <a:xfrm>
            <a:off x="8888142" y="2389893"/>
            <a:ext cx="0" cy="344642"/>
          </a:xfrm>
          <a:prstGeom prst="line">
            <a:avLst/>
          </a:prstGeom>
          <a:ln w="38100">
            <a:solidFill>
              <a:srgbClr val="1F74AD"/>
            </a:solidFill>
            <a:prstDash val="sysDash"/>
          </a:ln>
        </p:spPr>
        <p:style>
          <a:lnRef idx="1">
            <a:srgbClr val="1F74AD"/>
          </a:lnRef>
          <a:fillRef idx="0">
            <a:srgbClr val="1F74AD"/>
          </a:fillRef>
          <a:effectRef idx="0">
            <a:srgbClr val="1F74AD"/>
          </a:effectRef>
          <a:fontRef idx="minor">
            <a:srgbClr val="000000"/>
          </a:fontRef>
        </p:style>
      </p:cxnSp>
      <p:sp>
        <p:nvSpPr>
          <p:cNvPr id="4" name="椭圆 3"/>
          <p:cNvSpPr/>
          <p:nvPr>
            <p:custDataLst>
              <p:tags r:id="rId14"/>
            </p:custDataLst>
          </p:nvPr>
        </p:nvSpPr>
        <p:spPr>
          <a:xfrm>
            <a:off x="3116060" y="3068260"/>
            <a:ext cx="511087" cy="511087"/>
          </a:xfrm>
          <a:prstGeom prst="ellipse">
            <a:avLst/>
          </a:prstGeom>
          <a:solidFill>
            <a:sysClr val="window" lastClr="FFFFFF"/>
          </a:solidFill>
          <a:ln>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a:sym typeface="Arial" panose="020B0604020202020204" pitchFamily="34" charset="0"/>
            </a:endParaRPr>
          </a:p>
        </p:txBody>
      </p:sp>
      <p:sp>
        <p:nvSpPr>
          <p:cNvPr id="6" name="椭圆 5"/>
          <p:cNvSpPr/>
          <p:nvPr>
            <p:custDataLst>
              <p:tags r:id="rId15"/>
            </p:custDataLst>
          </p:nvPr>
        </p:nvSpPr>
        <p:spPr>
          <a:xfrm>
            <a:off x="3710225" y="3701117"/>
            <a:ext cx="511087" cy="511087"/>
          </a:xfrm>
          <a:prstGeom prst="ellipse">
            <a:avLst/>
          </a:prstGeom>
          <a:solidFill>
            <a:sysClr val="window" lastClr="FFFFFF"/>
          </a:solidFill>
          <a:ln>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dirty="0">
              <a:sym typeface="Arial" panose="020B0604020202020204" pitchFamily="34" charset="0"/>
            </a:endParaRPr>
          </a:p>
        </p:txBody>
      </p:sp>
      <p:sp>
        <p:nvSpPr>
          <p:cNvPr id="37" name="椭圆 36"/>
          <p:cNvSpPr/>
          <p:nvPr>
            <p:custDataLst>
              <p:tags r:id="rId16"/>
            </p:custDataLst>
          </p:nvPr>
        </p:nvSpPr>
        <p:spPr>
          <a:xfrm>
            <a:off x="7435313" y="4104220"/>
            <a:ext cx="511087" cy="511087"/>
          </a:xfrm>
          <a:prstGeom prst="ellipse">
            <a:avLst/>
          </a:prstGeom>
          <a:solidFill>
            <a:sysClr val="window" lastClr="FFFFFF"/>
          </a:solidFill>
          <a:ln>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a:sym typeface="Arial" panose="020B0604020202020204" pitchFamily="34" charset="0"/>
            </a:endParaRPr>
          </a:p>
        </p:txBody>
      </p:sp>
      <p:sp>
        <p:nvSpPr>
          <p:cNvPr id="38" name="椭圆 37"/>
          <p:cNvSpPr/>
          <p:nvPr>
            <p:custDataLst>
              <p:tags r:id="rId17"/>
            </p:custDataLst>
          </p:nvPr>
        </p:nvSpPr>
        <p:spPr>
          <a:xfrm>
            <a:off x="8038437" y="3378685"/>
            <a:ext cx="511087" cy="511087"/>
          </a:xfrm>
          <a:prstGeom prst="ellipse">
            <a:avLst/>
          </a:prstGeom>
          <a:solidFill>
            <a:sysClr val="window" lastClr="FFFFFF"/>
          </a:solidFill>
          <a:ln>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a:sym typeface="Arial" panose="020B0604020202020204" pitchFamily="34" charset="0"/>
            </a:endParaRPr>
          </a:p>
        </p:txBody>
      </p:sp>
      <p:sp>
        <p:nvSpPr>
          <p:cNvPr id="39" name="椭圆 38"/>
          <p:cNvSpPr/>
          <p:nvPr>
            <p:custDataLst>
              <p:tags r:id="rId18"/>
            </p:custDataLst>
          </p:nvPr>
        </p:nvSpPr>
        <p:spPr>
          <a:xfrm>
            <a:off x="8632599" y="2684937"/>
            <a:ext cx="511087" cy="511087"/>
          </a:xfrm>
          <a:prstGeom prst="ellipse">
            <a:avLst/>
          </a:prstGeom>
          <a:solidFill>
            <a:sysClr val="window" lastClr="FFFFFF"/>
          </a:solidFill>
          <a:ln>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endParaRPr lang="zh-CN" altLang="en-US" b="1">
              <a:sym typeface="Arial" panose="020B0604020202020204" pitchFamily="34" charset="0"/>
            </a:endParaRPr>
          </a:p>
        </p:txBody>
      </p:sp>
      <p:sp>
        <p:nvSpPr>
          <p:cNvPr id="41" name="KSO_Shape"/>
          <p:cNvSpPr/>
          <p:nvPr>
            <p:custDataLst>
              <p:tags r:id="rId19"/>
            </p:custDataLst>
          </p:nvPr>
        </p:nvSpPr>
        <p:spPr bwMode="auto">
          <a:xfrm>
            <a:off x="3211754" y="3171566"/>
            <a:ext cx="319698" cy="304475"/>
          </a:xfrm>
          <a:custGeom>
            <a:avLst/>
            <a:gdLst>
              <a:gd name="T0" fmla="*/ 1657163 w 8032"/>
              <a:gd name="T1" fmla="*/ 1166044 h 7642"/>
              <a:gd name="T2" fmla="*/ 1800397 w 8032"/>
              <a:gd name="T3" fmla="*/ 1166044 h 7642"/>
              <a:gd name="T4" fmla="*/ 1800397 w 8032"/>
              <a:gd name="T5" fmla="*/ 1498463 h 7642"/>
              <a:gd name="T6" fmla="*/ 1657163 w 8032"/>
              <a:gd name="T7" fmla="*/ 1498463 h 7642"/>
              <a:gd name="T8" fmla="*/ 1657163 w 8032"/>
              <a:gd name="T9" fmla="*/ 1712977 h 7642"/>
              <a:gd name="T10" fmla="*/ 0 w 8032"/>
              <a:gd name="T11" fmla="*/ 1712977 h 7642"/>
              <a:gd name="T12" fmla="*/ 0 w 8032"/>
              <a:gd name="T13" fmla="*/ 1020793 h 7642"/>
              <a:gd name="T14" fmla="*/ 286692 w 8032"/>
              <a:gd name="T15" fmla="*/ 1020793 h 7642"/>
              <a:gd name="T16" fmla="*/ 286692 w 8032"/>
              <a:gd name="T17" fmla="*/ 0 h 7642"/>
              <a:gd name="T18" fmla="*/ 1004430 w 8032"/>
              <a:gd name="T19" fmla="*/ 0 h 7642"/>
              <a:gd name="T20" fmla="*/ 1372713 w 8032"/>
              <a:gd name="T21" fmla="*/ 356627 h 7642"/>
              <a:gd name="T22" fmla="*/ 1372713 w 8032"/>
              <a:gd name="T23" fmla="*/ 1020793 h 7642"/>
              <a:gd name="T24" fmla="*/ 1657163 w 8032"/>
              <a:gd name="T25" fmla="*/ 1020793 h 7642"/>
              <a:gd name="T26" fmla="*/ 1657163 w 8032"/>
              <a:gd name="T27" fmla="*/ 1166044 h 7642"/>
              <a:gd name="T28" fmla="*/ 1583641 w 8032"/>
              <a:gd name="T29" fmla="*/ 1660525 h 7642"/>
              <a:gd name="T30" fmla="*/ 1583641 w 8032"/>
              <a:gd name="T31" fmla="*/ 1076383 h 7642"/>
              <a:gd name="T32" fmla="*/ 1377420 w 8032"/>
              <a:gd name="T33" fmla="*/ 1076383 h 7642"/>
              <a:gd name="T34" fmla="*/ 1377420 w 8032"/>
              <a:gd name="T35" fmla="*/ 1293363 h 7642"/>
              <a:gd name="T36" fmla="*/ 276157 w 8032"/>
              <a:gd name="T37" fmla="*/ 1293363 h 7642"/>
              <a:gd name="T38" fmla="*/ 276157 w 8032"/>
              <a:gd name="T39" fmla="*/ 1076383 h 7642"/>
              <a:gd name="T40" fmla="*/ 69936 w 8032"/>
              <a:gd name="T41" fmla="*/ 1076383 h 7642"/>
              <a:gd name="T42" fmla="*/ 69936 w 8032"/>
              <a:gd name="T43" fmla="*/ 1660525 h 7642"/>
              <a:gd name="T44" fmla="*/ 1583641 w 8032"/>
              <a:gd name="T45" fmla="*/ 1660525 h 7642"/>
              <a:gd name="T46" fmla="*/ 360438 w 8032"/>
              <a:gd name="T47" fmla="*/ 55590 h 7642"/>
              <a:gd name="T48" fmla="*/ 360438 w 8032"/>
              <a:gd name="T49" fmla="*/ 1227013 h 7642"/>
              <a:gd name="T50" fmla="*/ 1296949 w 8032"/>
              <a:gd name="T51" fmla="*/ 1227013 h 7642"/>
              <a:gd name="T52" fmla="*/ 1296949 w 8032"/>
              <a:gd name="T53" fmla="*/ 416028 h 7642"/>
              <a:gd name="T54" fmla="*/ 933373 w 8032"/>
              <a:gd name="T55" fmla="*/ 416028 h 7642"/>
              <a:gd name="T56" fmla="*/ 933373 w 8032"/>
              <a:gd name="T57" fmla="*/ 55590 h 7642"/>
              <a:gd name="T58" fmla="*/ 360438 w 8032"/>
              <a:gd name="T59" fmla="*/ 55590 h 7642"/>
              <a:gd name="T60" fmla="*/ 1013844 w 8032"/>
              <a:gd name="T61" fmla="*/ 90558 h 7642"/>
              <a:gd name="T62" fmla="*/ 1013844 w 8032"/>
              <a:gd name="T63" fmla="*/ 356627 h 7642"/>
              <a:gd name="T64" fmla="*/ 1278345 w 8032"/>
              <a:gd name="T65" fmla="*/ 356627 h 7642"/>
              <a:gd name="T66" fmla="*/ 1013844 w 8032"/>
              <a:gd name="T67" fmla="*/ 90558 h 7642"/>
              <a:gd name="T68" fmla="*/ 1727099 w 8032"/>
              <a:gd name="T69" fmla="*/ 1444218 h 7642"/>
              <a:gd name="T70" fmla="*/ 1727099 w 8032"/>
              <a:gd name="T71" fmla="*/ 1218047 h 7642"/>
              <a:gd name="T72" fmla="*/ 1667923 w 8032"/>
              <a:gd name="T73" fmla="*/ 1218047 h 7642"/>
              <a:gd name="T74" fmla="*/ 1667923 w 8032"/>
              <a:gd name="T75" fmla="*/ 1444218 h 7642"/>
              <a:gd name="T76" fmla="*/ 1727099 w 8032"/>
              <a:gd name="T77" fmla="*/ 1444218 h 764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032" h="7642">
                <a:moveTo>
                  <a:pt x="7393" y="5202"/>
                </a:moveTo>
                <a:lnTo>
                  <a:pt x="8032" y="5202"/>
                </a:lnTo>
                <a:lnTo>
                  <a:pt x="8032" y="6685"/>
                </a:lnTo>
                <a:lnTo>
                  <a:pt x="7393" y="6685"/>
                </a:lnTo>
                <a:lnTo>
                  <a:pt x="7393" y="7642"/>
                </a:lnTo>
                <a:lnTo>
                  <a:pt x="0" y="7642"/>
                </a:lnTo>
                <a:lnTo>
                  <a:pt x="0" y="4554"/>
                </a:lnTo>
                <a:lnTo>
                  <a:pt x="1279" y="4554"/>
                </a:lnTo>
                <a:lnTo>
                  <a:pt x="1279" y="0"/>
                </a:lnTo>
                <a:lnTo>
                  <a:pt x="4481" y="0"/>
                </a:lnTo>
                <a:lnTo>
                  <a:pt x="6124" y="1591"/>
                </a:lnTo>
                <a:lnTo>
                  <a:pt x="6124" y="4554"/>
                </a:lnTo>
                <a:lnTo>
                  <a:pt x="7393" y="4554"/>
                </a:lnTo>
                <a:lnTo>
                  <a:pt x="7393" y="5202"/>
                </a:lnTo>
                <a:close/>
                <a:moveTo>
                  <a:pt x="7065" y="7408"/>
                </a:moveTo>
                <a:lnTo>
                  <a:pt x="7065" y="4802"/>
                </a:lnTo>
                <a:lnTo>
                  <a:pt x="6145" y="4802"/>
                </a:lnTo>
                <a:lnTo>
                  <a:pt x="6145" y="5770"/>
                </a:lnTo>
                <a:lnTo>
                  <a:pt x="1232" y="5770"/>
                </a:lnTo>
                <a:lnTo>
                  <a:pt x="1232" y="4802"/>
                </a:lnTo>
                <a:lnTo>
                  <a:pt x="312" y="4802"/>
                </a:lnTo>
                <a:lnTo>
                  <a:pt x="312" y="7408"/>
                </a:lnTo>
                <a:lnTo>
                  <a:pt x="7065" y="7408"/>
                </a:lnTo>
                <a:close/>
                <a:moveTo>
                  <a:pt x="1608" y="248"/>
                </a:moveTo>
                <a:lnTo>
                  <a:pt x="1608" y="5474"/>
                </a:lnTo>
                <a:lnTo>
                  <a:pt x="5786" y="5474"/>
                </a:lnTo>
                <a:lnTo>
                  <a:pt x="5786" y="1856"/>
                </a:lnTo>
                <a:lnTo>
                  <a:pt x="4164" y="1856"/>
                </a:lnTo>
                <a:lnTo>
                  <a:pt x="4164" y="248"/>
                </a:lnTo>
                <a:lnTo>
                  <a:pt x="1608" y="248"/>
                </a:lnTo>
                <a:close/>
                <a:moveTo>
                  <a:pt x="4523" y="404"/>
                </a:moveTo>
                <a:lnTo>
                  <a:pt x="4523" y="1591"/>
                </a:lnTo>
                <a:lnTo>
                  <a:pt x="5703" y="1591"/>
                </a:lnTo>
                <a:lnTo>
                  <a:pt x="4523" y="404"/>
                </a:lnTo>
                <a:close/>
                <a:moveTo>
                  <a:pt x="7705" y="6443"/>
                </a:moveTo>
                <a:lnTo>
                  <a:pt x="7705" y="5434"/>
                </a:lnTo>
                <a:lnTo>
                  <a:pt x="7441" y="5434"/>
                </a:lnTo>
                <a:lnTo>
                  <a:pt x="7441" y="6443"/>
                </a:lnTo>
                <a:lnTo>
                  <a:pt x="7705" y="6443"/>
                </a:lnTo>
                <a:close/>
              </a:path>
            </a:pathLst>
          </a:custGeom>
          <a:solidFill>
            <a:srgbClr val="3498DB"/>
          </a:solidFill>
          <a:ln>
            <a:noFill/>
          </a:ln>
        </p:spPr>
        <p:txBody>
          <a:bodyPr anchor="ctr" anchorCtr="1">
            <a:normAutofit fontScale="87500" lnSpcReduction="20000"/>
          </a:bodyPr>
          <a:lstStyle/>
          <a:p>
            <a:endParaRPr lang="zh-CN" altLang="en-US" b="1">
              <a:sym typeface="Arial" panose="020B0604020202020204" pitchFamily="34" charset="0"/>
            </a:endParaRPr>
          </a:p>
        </p:txBody>
      </p:sp>
      <p:sp>
        <p:nvSpPr>
          <p:cNvPr id="42" name="KSO_Shape"/>
          <p:cNvSpPr/>
          <p:nvPr>
            <p:custDataLst>
              <p:tags r:id="rId20"/>
            </p:custDataLst>
          </p:nvPr>
        </p:nvSpPr>
        <p:spPr bwMode="auto">
          <a:xfrm>
            <a:off x="7568214" y="4220868"/>
            <a:ext cx="293708" cy="284384"/>
          </a:xfrm>
          <a:custGeom>
            <a:avLst/>
            <a:gdLst/>
            <a:ahLst/>
            <a:cxnLst/>
            <a:rect l="0" t="0" r="r" b="b"/>
            <a:pathLst>
              <a:path w="4701146" h="4554238">
                <a:moveTo>
                  <a:pt x="2612259" y="3337631"/>
                </a:moveTo>
                <a:lnTo>
                  <a:pt x="3213677" y="3337631"/>
                </a:lnTo>
                <a:lnTo>
                  <a:pt x="3213677" y="3672773"/>
                </a:lnTo>
                <a:lnTo>
                  <a:pt x="2612259" y="3672773"/>
                </a:lnTo>
                <a:lnTo>
                  <a:pt x="2612259" y="3337631"/>
                </a:lnTo>
                <a:close/>
                <a:moveTo>
                  <a:pt x="1703249" y="3337631"/>
                </a:moveTo>
                <a:lnTo>
                  <a:pt x="2295485" y="3337631"/>
                </a:lnTo>
                <a:lnTo>
                  <a:pt x="2295485" y="3672773"/>
                </a:lnTo>
                <a:lnTo>
                  <a:pt x="1703249" y="3672773"/>
                </a:lnTo>
                <a:lnTo>
                  <a:pt x="1703249" y="3337631"/>
                </a:lnTo>
                <a:close/>
                <a:moveTo>
                  <a:pt x="794238" y="3337631"/>
                </a:moveTo>
                <a:lnTo>
                  <a:pt x="1386474" y="3337631"/>
                </a:lnTo>
                <a:lnTo>
                  <a:pt x="1386474" y="3672773"/>
                </a:lnTo>
                <a:lnTo>
                  <a:pt x="794238" y="3672773"/>
                </a:lnTo>
                <a:lnTo>
                  <a:pt x="794238" y="3337631"/>
                </a:lnTo>
                <a:close/>
                <a:moveTo>
                  <a:pt x="923702" y="1776704"/>
                </a:moveTo>
                <a:lnTo>
                  <a:pt x="903502" y="1828106"/>
                </a:lnTo>
                <a:lnTo>
                  <a:pt x="886056" y="1879508"/>
                </a:lnTo>
                <a:lnTo>
                  <a:pt x="867692" y="1930910"/>
                </a:lnTo>
                <a:lnTo>
                  <a:pt x="852083" y="1982312"/>
                </a:lnTo>
                <a:lnTo>
                  <a:pt x="837392" y="2032795"/>
                </a:lnTo>
                <a:lnTo>
                  <a:pt x="823619" y="2084197"/>
                </a:lnTo>
                <a:lnTo>
                  <a:pt x="811682" y="2135599"/>
                </a:lnTo>
                <a:lnTo>
                  <a:pt x="800664" y="2187919"/>
                </a:lnTo>
                <a:lnTo>
                  <a:pt x="433387" y="2187919"/>
                </a:lnTo>
                <a:lnTo>
                  <a:pt x="433387" y="4136598"/>
                </a:lnTo>
                <a:lnTo>
                  <a:pt x="4345806" y="4136598"/>
                </a:lnTo>
                <a:lnTo>
                  <a:pt x="4345806" y="2191590"/>
                </a:lnTo>
                <a:lnTo>
                  <a:pt x="4056575" y="2191590"/>
                </a:lnTo>
                <a:lnTo>
                  <a:pt x="4060248" y="2164054"/>
                </a:lnTo>
                <a:lnTo>
                  <a:pt x="4064839" y="2138353"/>
                </a:lnTo>
                <a:lnTo>
                  <a:pt x="4069430" y="2110816"/>
                </a:lnTo>
                <a:lnTo>
                  <a:pt x="4074939" y="2083279"/>
                </a:lnTo>
                <a:lnTo>
                  <a:pt x="4081366" y="2057578"/>
                </a:lnTo>
                <a:lnTo>
                  <a:pt x="4088712" y="2030960"/>
                </a:lnTo>
                <a:lnTo>
                  <a:pt x="4096057" y="2005259"/>
                </a:lnTo>
                <a:lnTo>
                  <a:pt x="4104321" y="1979558"/>
                </a:lnTo>
                <a:lnTo>
                  <a:pt x="4113503" y="1953857"/>
                </a:lnTo>
                <a:lnTo>
                  <a:pt x="4123603" y="1928156"/>
                </a:lnTo>
                <a:lnTo>
                  <a:pt x="4133703" y="1903373"/>
                </a:lnTo>
                <a:lnTo>
                  <a:pt x="4144721" y="1878590"/>
                </a:lnTo>
                <a:lnTo>
                  <a:pt x="4155740" y="1853807"/>
                </a:lnTo>
                <a:lnTo>
                  <a:pt x="4168594" y="1829024"/>
                </a:lnTo>
                <a:lnTo>
                  <a:pt x="4180531" y="1805159"/>
                </a:lnTo>
                <a:lnTo>
                  <a:pt x="4194304" y="1780376"/>
                </a:lnTo>
                <a:lnTo>
                  <a:pt x="4540463" y="1780376"/>
                </a:lnTo>
                <a:lnTo>
                  <a:pt x="4565254" y="1782212"/>
                </a:lnTo>
                <a:lnTo>
                  <a:pt x="4590045" y="1784965"/>
                </a:lnTo>
                <a:lnTo>
                  <a:pt x="4612082" y="1789555"/>
                </a:lnTo>
                <a:lnTo>
                  <a:pt x="4632282" y="1795062"/>
                </a:lnTo>
                <a:lnTo>
                  <a:pt x="4651564" y="1803323"/>
                </a:lnTo>
                <a:lnTo>
                  <a:pt x="4669010" y="1813420"/>
                </a:lnTo>
                <a:lnTo>
                  <a:pt x="4686455" y="1824435"/>
                </a:lnTo>
                <a:lnTo>
                  <a:pt x="4701146" y="1838203"/>
                </a:lnTo>
                <a:lnTo>
                  <a:pt x="4701146" y="4554238"/>
                </a:lnTo>
                <a:lnTo>
                  <a:pt x="0" y="4554238"/>
                </a:lnTo>
                <a:lnTo>
                  <a:pt x="0" y="2000669"/>
                </a:lnTo>
                <a:lnTo>
                  <a:pt x="0" y="1976804"/>
                </a:lnTo>
                <a:lnTo>
                  <a:pt x="3673" y="1954775"/>
                </a:lnTo>
                <a:lnTo>
                  <a:pt x="8264" y="1933663"/>
                </a:lnTo>
                <a:lnTo>
                  <a:pt x="14691" y="1912552"/>
                </a:lnTo>
                <a:lnTo>
                  <a:pt x="23873" y="1894194"/>
                </a:lnTo>
                <a:lnTo>
                  <a:pt x="34891" y="1875836"/>
                </a:lnTo>
                <a:lnTo>
                  <a:pt x="47746" y="1858396"/>
                </a:lnTo>
                <a:lnTo>
                  <a:pt x="62437" y="1842792"/>
                </a:lnTo>
                <a:lnTo>
                  <a:pt x="78046" y="1828106"/>
                </a:lnTo>
                <a:lnTo>
                  <a:pt x="93656" y="1815256"/>
                </a:lnTo>
                <a:lnTo>
                  <a:pt x="111101" y="1805159"/>
                </a:lnTo>
                <a:lnTo>
                  <a:pt x="129465" y="1796898"/>
                </a:lnTo>
                <a:lnTo>
                  <a:pt x="146911" y="1789555"/>
                </a:lnTo>
                <a:lnTo>
                  <a:pt x="167111" y="1784965"/>
                </a:lnTo>
                <a:lnTo>
                  <a:pt x="185475" y="1782212"/>
                </a:lnTo>
                <a:lnTo>
                  <a:pt x="206593" y="1780376"/>
                </a:lnTo>
                <a:lnTo>
                  <a:pt x="923702" y="1776704"/>
                </a:lnTo>
                <a:close/>
                <a:moveTo>
                  <a:pt x="2044815" y="337182"/>
                </a:moveTo>
                <a:lnTo>
                  <a:pt x="2044713" y="339731"/>
                </a:lnTo>
                <a:lnTo>
                  <a:pt x="4024329" y="339731"/>
                </a:lnTo>
                <a:lnTo>
                  <a:pt x="4024437" y="337182"/>
                </a:lnTo>
                <a:lnTo>
                  <a:pt x="2044815" y="337182"/>
                </a:lnTo>
                <a:close/>
                <a:moveTo>
                  <a:pt x="1706920" y="0"/>
                </a:moveTo>
                <a:lnTo>
                  <a:pt x="4361414" y="0"/>
                </a:lnTo>
                <a:lnTo>
                  <a:pt x="4361414" y="126788"/>
                </a:lnTo>
                <a:lnTo>
                  <a:pt x="4357741" y="245307"/>
                </a:lnTo>
                <a:lnTo>
                  <a:pt x="4354069" y="354638"/>
                </a:lnTo>
                <a:lnTo>
                  <a:pt x="4347641" y="455701"/>
                </a:lnTo>
                <a:lnTo>
                  <a:pt x="4344887" y="503476"/>
                </a:lnTo>
                <a:lnTo>
                  <a:pt x="4340296" y="551251"/>
                </a:lnTo>
                <a:lnTo>
                  <a:pt x="4334787" y="598108"/>
                </a:lnTo>
                <a:lnTo>
                  <a:pt x="4330196" y="644045"/>
                </a:lnTo>
                <a:lnTo>
                  <a:pt x="4323768" y="689064"/>
                </a:lnTo>
                <a:lnTo>
                  <a:pt x="4316423" y="734083"/>
                </a:lnTo>
                <a:lnTo>
                  <a:pt x="4309077" y="778183"/>
                </a:lnTo>
                <a:lnTo>
                  <a:pt x="4301732" y="821364"/>
                </a:lnTo>
                <a:lnTo>
                  <a:pt x="4291631" y="864546"/>
                </a:lnTo>
                <a:lnTo>
                  <a:pt x="4281531" y="907727"/>
                </a:lnTo>
                <a:lnTo>
                  <a:pt x="4271431" y="949990"/>
                </a:lnTo>
                <a:lnTo>
                  <a:pt x="4258577" y="993171"/>
                </a:lnTo>
                <a:lnTo>
                  <a:pt x="4245722" y="1035434"/>
                </a:lnTo>
                <a:lnTo>
                  <a:pt x="4231031" y="1077696"/>
                </a:lnTo>
                <a:lnTo>
                  <a:pt x="4216340" y="1119040"/>
                </a:lnTo>
                <a:lnTo>
                  <a:pt x="4199812" y="1160384"/>
                </a:lnTo>
                <a:lnTo>
                  <a:pt x="4182367" y="1201728"/>
                </a:lnTo>
                <a:lnTo>
                  <a:pt x="4163085" y="1245828"/>
                </a:lnTo>
                <a:lnTo>
                  <a:pt x="4122684" y="1335866"/>
                </a:lnTo>
                <a:lnTo>
                  <a:pt x="4075856" y="1432335"/>
                </a:lnTo>
                <a:lnTo>
                  <a:pt x="4024437" y="1533398"/>
                </a:lnTo>
                <a:lnTo>
                  <a:pt x="3989546" y="1594954"/>
                </a:lnTo>
                <a:lnTo>
                  <a:pt x="3955573" y="1658348"/>
                </a:lnTo>
                <a:lnTo>
                  <a:pt x="3924354" y="1720823"/>
                </a:lnTo>
                <a:lnTo>
                  <a:pt x="3894054" y="1785136"/>
                </a:lnTo>
                <a:lnTo>
                  <a:pt x="3865590" y="1849449"/>
                </a:lnTo>
                <a:lnTo>
                  <a:pt x="3838963" y="1913761"/>
                </a:lnTo>
                <a:lnTo>
                  <a:pt x="3814171" y="1978993"/>
                </a:lnTo>
                <a:lnTo>
                  <a:pt x="3791217" y="2044224"/>
                </a:lnTo>
                <a:lnTo>
                  <a:pt x="3780198" y="2077299"/>
                </a:lnTo>
                <a:lnTo>
                  <a:pt x="3770098" y="2111293"/>
                </a:lnTo>
                <a:lnTo>
                  <a:pt x="3760916" y="2147124"/>
                </a:lnTo>
                <a:lnTo>
                  <a:pt x="3752652" y="2182956"/>
                </a:lnTo>
                <a:lnTo>
                  <a:pt x="3744389" y="2218787"/>
                </a:lnTo>
                <a:lnTo>
                  <a:pt x="3737043" y="2257375"/>
                </a:lnTo>
                <a:lnTo>
                  <a:pt x="3730616" y="2295043"/>
                </a:lnTo>
                <a:lnTo>
                  <a:pt x="3724189" y="2334550"/>
                </a:lnTo>
                <a:lnTo>
                  <a:pt x="3718679" y="2374056"/>
                </a:lnTo>
                <a:lnTo>
                  <a:pt x="3715007" y="2415400"/>
                </a:lnTo>
                <a:lnTo>
                  <a:pt x="3710416" y="2457663"/>
                </a:lnTo>
                <a:lnTo>
                  <a:pt x="3707661" y="2499925"/>
                </a:lnTo>
                <a:lnTo>
                  <a:pt x="3704906" y="2543107"/>
                </a:lnTo>
                <a:lnTo>
                  <a:pt x="3703070" y="2588125"/>
                </a:lnTo>
                <a:lnTo>
                  <a:pt x="3702152" y="2633144"/>
                </a:lnTo>
                <a:lnTo>
                  <a:pt x="3702152" y="2680001"/>
                </a:lnTo>
                <a:lnTo>
                  <a:pt x="3976691" y="2680001"/>
                </a:lnTo>
                <a:lnTo>
                  <a:pt x="3976691" y="3016264"/>
                </a:lnTo>
                <a:lnTo>
                  <a:pt x="798827" y="3016264"/>
                </a:lnTo>
                <a:lnTo>
                  <a:pt x="798827" y="2680001"/>
                </a:lnTo>
                <a:lnTo>
                  <a:pt x="1045821" y="2680001"/>
                </a:lnTo>
                <a:lnTo>
                  <a:pt x="1045821" y="2637738"/>
                </a:lnTo>
                <a:lnTo>
                  <a:pt x="1047657" y="2596394"/>
                </a:lnTo>
                <a:lnTo>
                  <a:pt x="1049494" y="2555969"/>
                </a:lnTo>
                <a:lnTo>
                  <a:pt x="1051330" y="2515544"/>
                </a:lnTo>
                <a:lnTo>
                  <a:pt x="1055003" y="2475119"/>
                </a:lnTo>
                <a:lnTo>
                  <a:pt x="1058676" y="2435613"/>
                </a:lnTo>
                <a:lnTo>
                  <a:pt x="1063267" y="2394269"/>
                </a:lnTo>
                <a:lnTo>
                  <a:pt x="1067858" y="2354762"/>
                </a:lnTo>
                <a:lnTo>
                  <a:pt x="1074285" y="2315256"/>
                </a:lnTo>
                <a:lnTo>
                  <a:pt x="1080712" y="2275749"/>
                </a:lnTo>
                <a:lnTo>
                  <a:pt x="1088058" y="2237162"/>
                </a:lnTo>
                <a:lnTo>
                  <a:pt x="1096321" y="2198575"/>
                </a:lnTo>
                <a:lnTo>
                  <a:pt x="1104585" y="2159068"/>
                </a:lnTo>
                <a:lnTo>
                  <a:pt x="1114686" y="2120481"/>
                </a:lnTo>
                <a:lnTo>
                  <a:pt x="1124786" y="2081893"/>
                </a:lnTo>
                <a:lnTo>
                  <a:pt x="1134886" y="2044224"/>
                </a:lnTo>
                <a:lnTo>
                  <a:pt x="1159677" y="1968886"/>
                </a:lnTo>
                <a:lnTo>
                  <a:pt x="1184468" y="1893549"/>
                </a:lnTo>
                <a:lnTo>
                  <a:pt x="1212014" y="1818211"/>
                </a:lnTo>
                <a:lnTo>
                  <a:pt x="1240478" y="1743792"/>
                </a:lnTo>
                <a:lnTo>
                  <a:pt x="1271696" y="1669373"/>
                </a:lnTo>
                <a:lnTo>
                  <a:pt x="1303833" y="1596791"/>
                </a:lnTo>
                <a:lnTo>
                  <a:pt x="1339643" y="1523291"/>
                </a:lnTo>
                <a:lnTo>
                  <a:pt x="1376370" y="1450710"/>
                </a:lnTo>
                <a:lnTo>
                  <a:pt x="1428707" y="1343216"/>
                </a:lnTo>
                <a:lnTo>
                  <a:pt x="1475535" y="1245828"/>
                </a:lnTo>
                <a:lnTo>
                  <a:pt x="1517772" y="1157628"/>
                </a:lnTo>
                <a:lnTo>
                  <a:pt x="1555418" y="1077696"/>
                </a:lnTo>
                <a:lnTo>
                  <a:pt x="1571027" y="1039109"/>
                </a:lnTo>
                <a:lnTo>
                  <a:pt x="1586637" y="1001440"/>
                </a:lnTo>
                <a:lnTo>
                  <a:pt x="1600409" y="962852"/>
                </a:lnTo>
                <a:lnTo>
                  <a:pt x="1613264" y="925183"/>
                </a:lnTo>
                <a:lnTo>
                  <a:pt x="1624282" y="887515"/>
                </a:lnTo>
                <a:lnTo>
                  <a:pt x="1635300" y="849846"/>
                </a:lnTo>
                <a:lnTo>
                  <a:pt x="1643564" y="812177"/>
                </a:lnTo>
                <a:lnTo>
                  <a:pt x="1651828" y="773589"/>
                </a:lnTo>
                <a:lnTo>
                  <a:pt x="1658256" y="738677"/>
                </a:lnTo>
                <a:lnTo>
                  <a:pt x="1664683" y="701008"/>
                </a:lnTo>
                <a:lnTo>
                  <a:pt x="1670192" y="662420"/>
                </a:lnTo>
                <a:lnTo>
                  <a:pt x="1675701" y="621076"/>
                </a:lnTo>
                <a:lnTo>
                  <a:pt x="1685801" y="534714"/>
                </a:lnTo>
                <a:lnTo>
                  <a:pt x="1693147" y="441920"/>
                </a:lnTo>
                <a:lnTo>
                  <a:pt x="1699574" y="341776"/>
                </a:lnTo>
                <a:lnTo>
                  <a:pt x="1703247" y="235200"/>
                </a:lnTo>
                <a:lnTo>
                  <a:pt x="1705083" y="121275"/>
                </a:lnTo>
                <a:lnTo>
                  <a:pt x="1706920" y="0"/>
                </a:lnTo>
                <a:close/>
              </a:path>
            </a:pathLst>
          </a:custGeom>
          <a:solidFill>
            <a:srgbClr val="9BBB59"/>
          </a:solidFill>
          <a:ln>
            <a:noFill/>
          </a:ln>
        </p:spPr>
        <p:txBody>
          <a:bodyPr anchor="ctr" anchorCtr="1">
            <a:normAutofit fontScale="80000" lnSpcReduction="10000"/>
          </a:bodyPr>
          <a:lstStyle/>
          <a:p>
            <a:endParaRPr lang="zh-CN" altLang="en-US" b="1">
              <a:sym typeface="Arial" panose="020B0604020202020204" pitchFamily="34" charset="0"/>
            </a:endParaRPr>
          </a:p>
        </p:txBody>
      </p:sp>
      <p:sp>
        <p:nvSpPr>
          <p:cNvPr id="43" name="KSO_Shape"/>
          <p:cNvSpPr/>
          <p:nvPr>
            <p:custDataLst>
              <p:tags r:id="rId21"/>
            </p:custDataLst>
          </p:nvPr>
        </p:nvSpPr>
        <p:spPr bwMode="auto">
          <a:xfrm>
            <a:off x="8147251" y="3493461"/>
            <a:ext cx="293456" cy="326668"/>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rgbClr val="1AA3AA"/>
          </a:solidFill>
          <a:ln>
            <a:noFill/>
          </a:ln>
        </p:spPr>
        <p:txBody>
          <a:bodyPr bIns="900000" anchor="ctr">
            <a:normAutofit fontScale="25000" lnSpcReduction="20000"/>
            <a:scene3d>
              <a:camera prst="orthographicFront"/>
              <a:lightRig rig="threePt" dir="t"/>
            </a:scene3d>
            <a:sp3d>
              <a:contourClr>
                <a:srgbClr val="FFFFFF"/>
              </a:contourClr>
            </a:sp3d>
          </a:bodyPr>
          <a:lstStyle/>
          <a:p>
            <a:pPr algn="ctr">
              <a:defRPr/>
            </a:pPr>
            <a:endParaRPr lang="zh-CN" altLang="en-US" b="1" dirty="0">
              <a:solidFill>
                <a:srgbClr val="FFFFFF"/>
              </a:solidFill>
              <a:sym typeface="Arial" panose="020B0604020202020204" pitchFamily="34" charset="0"/>
            </a:endParaRPr>
          </a:p>
        </p:txBody>
      </p:sp>
      <p:sp>
        <p:nvSpPr>
          <p:cNvPr id="44" name="KSO_Shape"/>
          <p:cNvSpPr/>
          <p:nvPr>
            <p:custDataLst>
              <p:tags r:id="rId22"/>
            </p:custDataLst>
          </p:nvPr>
        </p:nvSpPr>
        <p:spPr>
          <a:xfrm>
            <a:off x="3821150" y="3873208"/>
            <a:ext cx="289235" cy="196680"/>
          </a:xfrm>
          <a:custGeom>
            <a:avLst/>
            <a:gdLst/>
            <a:ahLst/>
            <a:cxnLst/>
            <a:rect l="l" t="t" r="r" b="b"/>
            <a:pathLst>
              <a:path w="3456384" h="2625869">
                <a:moveTo>
                  <a:pt x="1341655" y="1419506"/>
                </a:moveTo>
                <a:lnTo>
                  <a:pt x="196553" y="2529194"/>
                </a:lnTo>
                <a:lnTo>
                  <a:pt x="3257656" y="2529194"/>
                </a:lnTo>
                <a:lnTo>
                  <a:pt x="2112554" y="1419506"/>
                </a:lnTo>
                <a:lnTo>
                  <a:pt x="1727105" y="1793035"/>
                </a:lnTo>
                <a:close/>
                <a:moveTo>
                  <a:pt x="97273" y="213610"/>
                </a:moveTo>
                <a:lnTo>
                  <a:pt x="97273" y="2486204"/>
                </a:lnTo>
                <a:lnTo>
                  <a:pt x="1269834" y="1349907"/>
                </a:lnTo>
                <a:close/>
                <a:moveTo>
                  <a:pt x="3359112" y="211502"/>
                </a:moveTo>
                <a:lnTo>
                  <a:pt x="2184375" y="1349907"/>
                </a:lnTo>
                <a:lnTo>
                  <a:pt x="3359112" y="2488312"/>
                </a:lnTo>
                <a:close/>
                <a:moveTo>
                  <a:pt x="120249" y="96675"/>
                </a:moveTo>
                <a:lnTo>
                  <a:pt x="1727105" y="1653835"/>
                </a:lnTo>
                <a:lnTo>
                  <a:pt x="3333960" y="96675"/>
                </a:lnTo>
                <a:close/>
                <a:moveTo>
                  <a:pt x="0" y="0"/>
                </a:moveTo>
                <a:lnTo>
                  <a:pt x="3456384" y="0"/>
                </a:lnTo>
                <a:lnTo>
                  <a:pt x="3456384" y="2625869"/>
                </a:lnTo>
                <a:lnTo>
                  <a:pt x="0" y="262586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40000" lnSpcReduction="20000"/>
          </a:bodyPr>
          <a:lstStyle/>
          <a:p>
            <a:pPr algn="ctr" eaLnBrk="1" hangingPunct="1">
              <a:spcBef>
                <a:spcPts val="0"/>
              </a:spcBef>
              <a:spcAft>
                <a:spcPts val="0"/>
              </a:spcAft>
              <a:defRPr/>
            </a:pPr>
            <a:endParaRPr lang="en-US" b="1" dirty="0">
              <a:solidFill>
                <a:srgbClr val="FFFFFF"/>
              </a:solidFill>
              <a:sym typeface="Arial" panose="020B0604020202020204" pitchFamily="34" charset="0"/>
            </a:endParaRPr>
          </a:p>
        </p:txBody>
      </p:sp>
      <p:sp>
        <p:nvSpPr>
          <p:cNvPr id="45" name="KSO_Shape"/>
          <p:cNvSpPr/>
          <p:nvPr>
            <p:custDataLst>
              <p:tags r:id="rId23"/>
            </p:custDataLst>
          </p:nvPr>
        </p:nvSpPr>
        <p:spPr bwMode="auto">
          <a:xfrm>
            <a:off x="8734712" y="2779695"/>
            <a:ext cx="334124" cy="334682"/>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rgbClr val="1F74AD"/>
          </a:solidFill>
          <a:ln>
            <a:noFill/>
          </a:ln>
        </p:spPr>
        <p:txBody>
          <a:bodyPr anchor="ctr">
            <a:normAutofit fontScale="92500" lnSpcReduction="10000"/>
            <a:scene3d>
              <a:camera prst="orthographicFront"/>
              <a:lightRig rig="threePt" dir="t"/>
            </a:scene3d>
            <a:sp3d>
              <a:contourClr>
                <a:srgbClr val="FFFFFF"/>
              </a:contourClr>
            </a:sp3d>
          </a:bodyPr>
          <a:lstStyle/>
          <a:p>
            <a:pPr algn="ctr">
              <a:defRPr/>
            </a:pPr>
            <a:endParaRPr lang="zh-CN" altLang="en-US" b="1" dirty="0">
              <a:solidFill>
                <a:srgbClr val="FFFFFF"/>
              </a:solidFill>
              <a:sym typeface="Arial" panose="020B0604020202020204" pitchFamily="34" charset="0"/>
            </a:endParaRPr>
          </a:p>
        </p:txBody>
      </p:sp>
      <p:cxnSp>
        <p:nvCxnSpPr>
          <p:cNvPr id="7" name="直接连接符 6"/>
          <p:cNvCxnSpPr/>
          <p:nvPr>
            <p:custDataLst>
              <p:tags r:id="rId24"/>
            </p:custDataLst>
          </p:nvPr>
        </p:nvCxnSpPr>
        <p:spPr>
          <a:xfrm>
            <a:off x="6129874" y="2124467"/>
            <a:ext cx="0" cy="2508437"/>
          </a:xfrm>
          <a:prstGeom prst="line">
            <a:avLst/>
          </a:prstGeom>
          <a:ln w="38100">
            <a:solidFill>
              <a:srgbClr val="1F74AD"/>
            </a:solidFill>
            <a:prstDash val="sysDash"/>
          </a:ln>
        </p:spPr>
        <p:style>
          <a:lnRef idx="1">
            <a:srgbClr val="1F74AD"/>
          </a:lnRef>
          <a:fillRef idx="0">
            <a:srgbClr val="1F74AD"/>
          </a:fillRef>
          <a:effectRef idx="0">
            <a:srgbClr val="1F74AD"/>
          </a:effectRef>
          <a:fontRef idx="minor">
            <a:srgbClr val="000000"/>
          </a:fontRef>
        </p:style>
      </p:cxnSp>
      <p:sp>
        <p:nvSpPr>
          <p:cNvPr id="8" name="KSO_Shape"/>
          <p:cNvSpPr/>
          <p:nvPr>
            <p:custDataLst>
              <p:tags r:id="rId25"/>
            </p:custDataLst>
          </p:nvPr>
        </p:nvSpPr>
        <p:spPr>
          <a:xfrm>
            <a:off x="4627206" y="1050111"/>
            <a:ext cx="1042050" cy="543603"/>
          </a:xfrm>
          <a:custGeom>
            <a:avLst/>
            <a:gdLst>
              <a:gd name="connsiteX0" fmla="*/ 4109878 w 7991396"/>
              <a:gd name="connsiteY0" fmla="*/ 0 h 4172540"/>
              <a:gd name="connsiteX1" fmla="*/ 5415487 w 7991396"/>
              <a:gd name="connsiteY1" fmla="*/ 816050 h 4172540"/>
              <a:gd name="connsiteX2" fmla="*/ 6027418 w 7991396"/>
              <a:gd name="connsiteY2" fmla="*/ 677951 h 4172540"/>
              <a:gd name="connsiteX3" fmla="*/ 7489804 w 7991396"/>
              <a:gd name="connsiteY3" fmla="*/ 2140332 h 4172540"/>
              <a:gd name="connsiteX4" fmla="*/ 7483396 w 7991396"/>
              <a:gd name="connsiteY4" fmla="*/ 2203898 h 4172540"/>
              <a:gd name="connsiteX5" fmla="*/ 7991396 w 7991396"/>
              <a:gd name="connsiteY5" fmla="*/ 3146665 h 4172540"/>
              <a:gd name="connsiteX6" fmla="*/ 7456648 w 7991396"/>
              <a:gd name="connsiteY6" fmla="*/ 4106801 h 4172540"/>
              <a:gd name="connsiteX7" fmla="*/ 7330940 w 7991396"/>
              <a:gd name="connsiteY7" fmla="*/ 4172540 h 4172540"/>
              <a:gd name="connsiteX8" fmla="*/ 1079370 w 7991396"/>
              <a:gd name="connsiteY8" fmla="*/ 4172540 h 4172540"/>
              <a:gd name="connsiteX9" fmla="*/ 1015130 w 7991396"/>
              <a:gd name="connsiteY9" fmla="*/ 4169296 h 4172540"/>
              <a:gd name="connsiteX10" fmla="*/ 0 w 7991396"/>
              <a:gd name="connsiteY10" fmla="*/ 3044397 h 4172540"/>
              <a:gd name="connsiteX11" fmla="*/ 1130742 w 7991396"/>
              <a:gd name="connsiteY11" fmla="*/ 1913659 h 4172540"/>
              <a:gd name="connsiteX12" fmla="*/ 1346871 w 7991396"/>
              <a:gd name="connsiteY12" fmla="*/ 1935445 h 4172540"/>
              <a:gd name="connsiteX13" fmla="*/ 2261481 w 7991396"/>
              <a:gd name="connsiteY13" fmla="*/ 1462386 h 4172540"/>
              <a:gd name="connsiteX14" fmla="*/ 2653668 w 7991396"/>
              <a:gd name="connsiteY14" fmla="*/ 1536361 h 4172540"/>
              <a:gd name="connsiteX15" fmla="*/ 2647492 w 7991396"/>
              <a:gd name="connsiteY15" fmla="*/ 1462386 h 4172540"/>
              <a:gd name="connsiteX16" fmla="*/ 4109878 w 7991396"/>
              <a:gd name="connsiteY16" fmla="*/ 0 h 417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91396" h="4172540">
                <a:moveTo>
                  <a:pt x="4109878" y="0"/>
                </a:moveTo>
                <a:cubicBezTo>
                  <a:pt x="4684462" y="0"/>
                  <a:pt x="5181648" y="331374"/>
                  <a:pt x="5415487" y="816050"/>
                </a:cubicBezTo>
                <a:cubicBezTo>
                  <a:pt x="5600435" y="726143"/>
                  <a:pt x="5808299" y="677951"/>
                  <a:pt x="6027418" y="677951"/>
                </a:cubicBezTo>
                <a:cubicBezTo>
                  <a:pt x="6835073" y="677951"/>
                  <a:pt x="7489804" y="1332682"/>
                  <a:pt x="7489804" y="2140332"/>
                </a:cubicBezTo>
                <a:lnTo>
                  <a:pt x="7483396" y="2203898"/>
                </a:lnTo>
                <a:cubicBezTo>
                  <a:pt x="7789726" y="2405463"/>
                  <a:pt x="7991396" y="2752511"/>
                  <a:pt x="7991396" y="3146665"/>
                </a:cubicBezTo>
                <a:cubicBezTo>
                  <a:pt x="7991396" y="3552291"/>
                  <a:pt x="7777816" y="3908032"/>
                  <a:pt x="7456648" y="4106801"/>
                </a:cubicBezTo>
                <a:lnTo>
                  <a:pt x="7330940" y="4172540"/>
                </a:lnTo>
                <a:lnTo>
                  <a:pt x="1079370" y="4172540"/>
                </a:lnTo>
                <a:lnTo>
                  <a:pt x="1015130" y="4169296"/>
                </a:lnTo>
                <a:cubicBezTo>
                  <a:pt x="444946" y="4111392"/>
                  <a:pt x="0" y="3629859"/>
                  <a:pt x="0" y="3044397"/>
                </a:cubicBezTo>
                <a:cubicBezTo>
                  <a:pt x="0" y="2419908"/>
                  <a:pt x="506249" y="1913659"/>
                  <a:pt x="1130742" y="1913659"/>
                </a:cubicBezTo>
                <a:lnTo>
                  <a:pt x="1346871" y="1935445"/>
                </a:lnTo>
                <a:cubicBezTo>
                  <a:pt x="1548513" y="1648023"/>
                  <a:pt x="1883314" y="1462386"/>
                  <a:pt x="2261481" y="1462386"/>
                </a:cubicBezTo>
                <a:cubicBezTo>
                  <a:pt x="2399871" y="1462386"/>
                  <a:pt x="2532456" y="1487244"/>
                  <a:pt x="2653668" y="1536361"/>
                </a:cubicBezTo>
                <a:cubicBezTo>
                  <a:pt x="2648116" y="1512003"/>
                  <a:pt x="2647492" y="1487266"/>
                  <a:pt x="2647492" y="1462386"/>
                </a:cubicBezTo>
                <a:cubicBezTo>
                  <a:pt x="2647492" y="654731"/>
                  <a:pt x="3302223" y="0"/>
                  <a:pt x="4109878" y="0"/>
                </a:cubicBezTo>
                <a:close/>
              </a:path>
            </a:pathLst>
          </a:custGeom>
          <a:solidFill>
            <a:srgbClr val="4D576B">
              <a:lumMod val="60000"/>
              <a:lumOff val="40000"/>
            </a:srgbClr>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hangingPunct="1">
              <a:spcBef>
                <a:spcPts val="0"/>
              </a:spcBef>
              <a:spcAft>
                <a:spcPts val="0"/>
              </a:spcAft>
              <a:defRPr/>
            </a:pPr>
            <a:endParaRPr lang="zh-CN" altLang="en-US">
              <a:solidFill>
                <a:srgbClr val="FFFFFF"/>
              </a:solidFill>
              <a:sym typeface="Arial" panose="020B0604020202020204" pitchFamily="34" charset="0"/>
            </a:endParaRPr>
          </a:p>
        </p:txBody>
      </p:sp>
      <p:sp>
        <p:nvSpPr>
          <p:cNvPr id="36" name="KSO_Shape"/>
          <p:cNvSpPr/>
          <p:nvPr>
            <p:custDataLst>
              <p:tags r:id="rId26"/>
            </p:custDataLst>
          </p:nvPr>
        </p:nvSpPr>
        <p:spPr>
          <a:xfrm>
            <a:off x="6801083" y="1663300"/>
            <a:ext cx="620871" cy="323888"/>
          </a:xfrm>
          <a:custGeom>
            <a:avLst/>
            <a:gdLst>
              <a:gd name="connsiteX0" fmla="*/ 4109878 w 7991396"/>
              <a:gd name="connsiteY0" fmla="*/ 0 h 4172540"/>
              <a:gd name="connsiteX1" fmla="*/ 5415487 w 7991396"/>
              <a:gd name="connsiteY1" fmla="*/ 816050 h 4172540"/>
              <a:gd name="connsiteX2" fmla="*/ 6027418 w 7991396"/>
              <a:gd name="connsiteY2" fmla="*/ 677951 h 4172540"/>
              <a:gd name="connsiteX3" fmla="*/ 7489804 w 7991396"/>
              <a:gd name="connsiteY3" fmla="*/ 2140332 h 4172540"/>
              <a:gd name="connsiteX4" fmla="*/ 7483396 w 7991396"/>
              <a:gd name="connsiteY4" fmla="*/ 2203898 h 4172540"/>
              <a:gd name="connsiteX5" fmla="*/ 7991396 w 7991396"/>
              <a:gd name="connsiteY5" fmla="*/ 3146665 h 4172540"/>
              <a:gd name="connsiteX6" fmla="*/ 7456648 w 7991396"/>
              <a:gd name="connsiteY6" fmla="*/ 4106801 h 4172540"/>
              <a:gd name="connsiteX7" fmla="*/ 7330940 w 7991396"/>
              <a:gd name="connsiteY7" fmla="*/ 4172540 h 4172540"/>
              <a:gd name="connsiteX8" fmla="*/ 1079370 w 7991396"/>
              <a:gd name="connsiteY8" fmla="*/ 4172540 h 4172540"/>
              <a:gd name="connsiteX9" fmla="*/ 1015130 w 7991396"/>
              <a:gd name="connsiteY9" fmla="*/ 4169296 h 4172540"/>
              <a:gd name="connsiteX10" fmla="*/ 0 w 7991396"/>
              <a:gd name="connsiteY10" fmla="*/ 3044397 h 4172540"/>
              <a:gd name="connsiteX11" fmla="*/ 1130742 w 7991396"/>
              <a:gd name="connsiteY11" fmla="*/ 1913659 h 4172540"/>
              <a:gd name="connsiteX12" fmla="*/ 1346871 w 7991396"/>
              <a:gd name="connsiteY12" fmla="*/ 1935445 h 4172540"/>
              <a:gd name="connsiteX13" fmla="*/ 2261481 w 7991396"/>
              <a:gd name="connsiteY13" fmla="*/ 1462386 h 4172540"/>
              <a:gd name="connsiteX14" fmla="*/ 2653668 w 7991396"/>
              <a:gd name="connsiteY14" fmla="*/ 1536361 h 4172540"/>
              <a:gd name="connsiteX15" fmla="*/ 2647492 w 7991396"/>
              <a:gd name="connsiteY15" fmla="*/ 1462386 h 4172540"/>
              <a:gd name="connsiteX16" fmla="*/ 4109878 w 7991396"/>
              <a:gd name="connsiteY16" fmla="*/ 0 h 417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91396" h="4172540">
                <a:moveTo>
                  <a:pt x="4109878" y="0"/>
                </a:moveTo>
                <a:cubicBezTo>
                  <a:pt x="4684462" y="0"/>
                  <a:pt x="5181648" y="331374"/>
                  <a:pt x="5415487" y="816050"/>
                </a:cubicBezTo>
                <a:cubicBezTo>
                  <a:pt x="5600435" y="726143"/>
                  <a:pt x="5808299" y="677951"/>
                  <a:pt x="6027418" y="677951"/>
                </a:cubicBezTo>
                <a:cubicBezTo>
                  <a:pt x="6835073" y="677951"/>
                  <a:pt x="7489804" y="1332682"/>
                  <a:pt x="7489804" y="2140332"/>
                </a:cubicBezTo>
                <a:lnTo>
                  <a:pt x="7483396" y="2203898"/>
                </a:lnTo>
                <a:cubicBezTo>
                  <a:pt x="7789726" y="2405463"/>
                  <a:pt x="7991396" y="2752511"/>
                  <a:pt x="7991396" y="3146665"/>
                </a:cubicBezTo>
                <a:cubicBezTo>
                  <a:pt x="7991396" y="3552291"/>
                  <a:pt x="7777816" y="3908032"/>
                  <a:pt x="7456648" y="4106801"/>
                </a:cubicBezTo>
                <a:lnTo>
                  <a:pt x="7330940" y="4172540"/>
                </a:lnTo>
                <a:lnTo>
                  <a:pt x="1079370" y="4172540"/>
                </a:lnTo>
                <a:lnTo>
                  <a:pt x="1015130" y="4169296"/>
                </a:lnTo>
                <a:cubicBezTo>
                  <a:pt x="444946" y="4111392"/>
                  <a:pt x="0" y="3629859"/>
                  <a:pt x="0" y="3044397"/>
                </a:cubicBezTo>
                <a:cubicBezTo>
                  <a:pt x="0" y="2419908"/>
                  <a:pt x="506249" y="1913659"/>
                  <a:pt x="1130742" y="1913659"/>
                </a:cubicBezTo>
                <a:lnTo>
                  <a:pt x="1346871" y="1935445"/>
                </a:lnTo>
                <a:cubicBezTo>
                  <a:pt x="1548513" y="1648023"/>
                  <a:pt x="1883314" y="1462386"/>
                  <a:pt x="2261481" y="1462386"/>
                </a:cubicBezTo>
                <a:cubicBezTo>
                  <a:pt x="2399871" y="1462386"/>
                  <a:pt x="2532456" y="1487244"/>
                  <a:pt x="2653668" y="1536361"/>
                </a:cubicBezTo>
                <a:cubicBezTo>
                  <a:pt x="2648116" y="1512003"/>
                  <a:pt x="2647492" y="1487266"/>
                  <a:pt x="2647492" y="1462386"/>
                </a:cubicBezTo>
                <a:cubicBezTo>
                  <a:pt x="2647492" y="654731"/>
                  <a:pt x="3302223" y="0"/>
                  <a:pt x="4109878" y="0"/>
                </a:cubicBezTo>
                <a:close/>
              </a:path>
            </a:pathLst>
          </a:custGeom>
          <a:solidFill>
            <a:srgbClr val="4D576B">
              <a:lumMod val="60000"/>
              <a:lumOff val="40000"/>
            </a:srgbClr>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90000" lnSpcReduction="10000"/>
          </a:bodyPr>
          <a:lstStyle/>
          <a:p>
            <a:pPr algn="ctr" eaLnBrk="1" hangingPunct="1">
              <a:spcBef>
                <a:spcPts val="0"/>
              </a:spcBef>
              <a:spcAft>
                <a:spcPts val="0"/>
              </a:spcAft>
              <a:defRPr/>
            </a:pPr>
            <a:endParaRPr lang="zh-CN" altLang="en-US">
              <a:solidFill>
                <a:srgbClr val="FFFFFF"/>
              </a:solidFill>
              <a:sym typeface="Arial" panose="020B0604020202020204" pitchFamily="34" charset="0"/>
            </a:endParaRPr>
          </a:p>
        </p:txBody>
      </p:sp>
      <p:sp>
        <p:nvSpPr>
          <p:cNvPr id="46" name="文本框 45"/>
          <p:cNvSpPr txBox="1"/>
          <p:nvPr>
            <p:custDataLst>
              <p:tags r:id="rId27"/>
            </p:custDataLst>
          </p:nvPr>
        </p:nvSpPr>
        <p:spPr>
          <a:xfrm>
            <a:off x="9170948" y="2736834"/>
            <a:ext cx="2656147" cy="511087"/>
          </a:xfrm>
          <a:prstGeom prst="rect">
            <a:avLst/>
          </a:prstGeom>
          <a:noFill/>
        </p:spPr>
        <p:txBody>
          <a:bodyPr wrap="square" lIns="91440" tIns="45720" rIns="91440" bIns="45720" rtlCol="0" anchor="ctr">
            <a:normAutofit/>
          </a:bodyPr>
          <a:lstStyle/>
          <a:p>
            <a:pPr>
              <a:lnSpc>
                <a:spcPct val="120000"/>
              </a:lnSpc>
            </a:pPr>
            <a:r>
              <a:rPr lang="zh-CN" altLang="en-US" b="1" dirty="0">
                <a:solidFill>
                  <a:srgbClr val="09532A"/>
                </a:solidFill>
                <a:ea typeface="楷体_GB2312" pitchFamily="49" charset="-122"/>
                <a:sym typeface="+mn-ea"/>
              </a:rPr>
              <a:t>按风险发生的原因划分</a:t>
            </a:r>
          </a:p>
        </p:txBody>
      </p:sp>
      <p:sp>
        <p:nvSpPr>
          <p:cNvPr id="48" name="文本框 47"/>
          <p:cNvSpPr txBox="1"/>
          <p:nvPr>
            <p:custDataLst>
              <p:tags r:id="rId28"/>
            </p:custDataLst>
          </p:nvPr>
        </p:nvSpPr>
        <p:spPr>
          <a:xfrm>
            <a:off x="391160" y="3068320"/>
            <a:ext cx="2656205" cy="511175"/>
          </a:xfrm>
          <a:prstGeom prst="rect">
            <a:avLst/>
          </a:prstGeom>
          <a:noFill/>
        </p:spPr>
        <p:txBody>
          <a:bodyPr wrap="square" lIns="91440" tIns="45720" rIns="91440" bIns="45720" rtlCol="0" anchor="ctr">
            <a:normAutofit/>
          </a:bodyPr>
          <a:lstStyle/>
          <a:p>
            <a:pPr algn="r">
              <a:lnSpc>
                <a:spcPct val="120000"/>
              </a:lnSpc>
            </a:pPr>
            <a:r>
              <a:rPr lang="zh-CN" altLang="en-US" b="1" dirty="0">
                <a:solidFill>
                  <a:srgbClr val="09532A"/>
                </a:solidFill>
                <a:latin typeface="Arial" panose="020B0604020202020204" pitchFamily="34" charset="0"/>
                <a:ea typeface="楷体_GB2312" pitchFamily="49" charset="-122"/>
                <a:sym typeface="+mn-ea"/>
              </a:rPr>
              <a:t>按风险的性质划分</a:t>
            </a:r>
          </a:p>
        </p:txBody>
      </p:sp>
      <p:sp>
        <p:nvSpPr>
          <p:cNvPr id="49" name="文本框 48"/>
          <p:cNvSpPr txBox="1"/>
          <p:nvPr>
            <p:custDataLst>
              <p:tags r:id="rId29"/>
            </p:custDataLst>
          </p:nvPr>
        </p:nvSpPr>
        <p:spPr>
          <a:xfrm>
            <a:off x="8559212" y="3487439"/>
            <a:ext cx="2656147" cy="511087"/>
          </a:xfrm>
          <a:prstGeom prst="rect">
            <a:avLst/>
          </a:prstGeom>
          <a:noFill/>
        </p:spPr>
        <p:txBody>
          <a:bodyPr wrap="square" lIns="91440" tIns="45720" rIns="91440" bIns="45720" rtlCol="0" anchor="ctr">
            <a:normAutofit/>
          </a:bodyPr>
          <a:lstStyle/>
          <a:p>
            <a:pPr>
              <a:lnSpc>
                <a:spcPct val="120000"/>
              </a:lnSpc>
            </a:pPr>
            <a:r>
              <a:rPr lang="zh-CN" altLang="en-US" b="1" dirty="0">
                <a:solidFill>
                  <a:srgbClr val="09532A"/>
                </a:solidFill>
                <a:latin typeface="Arial" panose="020B0604020202020204" pitchFamily="34" charset="0"/>
                <a:ea typeface="楷体_GB2312" pitchFamily="49" charset="-122"/>
                <a:sym typeface="+mn-ea"/>
              </a:rPr>
              <a:t>按风险涉及的范围划分</a:t>
            </a:r>
          </a:p>
        </p:txBody>
      </p:sp>
      <p:sp>
        <p:nvSpPr>
          <p:cNvPr id="50" name="文本框 49"/>
          <p:cNvSpPr txBox="1"/>
          <p:nvPr>
            <p:custDataLst>
              <p:tags r:id="rId30"/>
            </p:custDataLst>
          </p:nvPr>
        </p:nvSpPr>
        <p:spPr>
          <a:xfrm>
            <a:off x="1053009" y="3778503"/>
            <a:ext cx="2656147" cy="511087"/>
          </a:xfrm>
          <a:prstGeom prst="rect">
            <a:avLst/>
          </a:prstGeom>
          <a:noFill/>
        </p:spPr>
        <p:txBody>
          <a:bodyPr wrap="square" lIns="91440" tIns="45720" rIns="91440" bIns="45720" rtlCol="0" anchor="ctr">
            <a:normAutofit/>
          </a:bodyPr>
          <a:lstStyle/>
          <a:p>
            <a:pPr algn="r">
              <a:lnSpc>
                <a:spcPct val="120000"/>
              </a:lnSpc>
            </a:pPr>
            <a:r>
              <a:rPr lang="zh-CN" altLang="en-US" b="1" dirty="0">
                <a:solidFill>
                  <a:srgbClr val="09532A"/>
                </a:solidFill>
                <a:ea typeface="楷体_GB2312" pitchFamily="49" charset="-122"/>
                <a:sym typeface="+mn-ea"/>
              </a:rPr>
              <a:t> 按风险危及的对象划分</a:t>
            </a:r>
          </a:p>
        </p:txBody>
      </p:sp>
      <p:sp>
        <p:nvSpPr>
          <p:cNvPr id="51" name="文本框 50"/>
          <p:cNvSpPr txBox="1"/>
          <p:nvPr>
            <p:custDataLst>
              <p:tags r:id="rId31"/>
            </p:custDataLst>
          </p:nvPr>
        </p:nvSpPr>
        <p:spPr>
          <a:xfrm>
            <a:off x="7947477" y="4238043"/>
            <a:ext cx="2656147" cy="511087"/>
          </a:xfrm>
          <a:prstGeom prst="rect">
            <a:avLst/>
          </a:prstGeom>
          <a:noFill/>
        </p:spPr>
        <p:txBody>
          <a:bodyPr wrap="square" lIns="91440" tIns="45720" rIns="91440" bIns="45720" rtlCol="0" anchor="ctr">
            <a:normAutofit/>
          </a:bodyPr>
          <a:lstStyle/>
          <a:p>
            <a:pPr>
              <a:lnSpc>
                <a:spcPct val="120000"/>
              </a:lnSpc>
            </a:pPr>
            <a:r>
              <a:rPr lang="zh-CN" altLang="en-US" b="1" dirty="0">
                <a:solidFill>
                  <a:srgbClr val="09532A"/>
                </a:solidFill>
                <a:latin typeface="Arial" panose="020B0604020202020204" pitchFamily="34" charset="0"/>
                <a:ea typeface="楷体_GB2312" pitchFamily="49" charset="-122"/>
                <a:sym typeface="+mn-ea"/>
              </a:rPr>
              <a:t>按风险产生的环境划分</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三、风险的分类</a:t>
            </a:r>
            <a:endParaRPr lang="zh-CN" altLang="en-US" sz="4800" dirty="0"/>
          </a:p>
        </p:txBody>
      </p:sp>
      <p:sp>
        <p:nvSpPr>
          <p:cNvPr id="16386" name="Text Box 5"/>
          <p:cNvSpPr txBox="1"/>
          <p:nvPr/>
        </p:nvSpPr>
        <p:spPr>
          <a:xfrm>
            <a:off x="1524000" y="1214439"/>
            <a:ext cx="5175251" cy="1322070"/>
          </a:xfrm>
          <a:prstGeom prst="rect">
            <a:avLst/>
          </a:prstGeom>
          <a:noFill/>
          <a:ln w="9525">
            <a:noFill/>
          </a:ln>
        </p:spPr>
        <p:txBody>
          <a:bodyPr anchor="t">
            <a:spAutoFit/>
          </a:bodyPr>
          <a:lstStyle/>
          <a:p>
            <a:pPr>
              <a:spcBef>
                <a:spcPct val="50000"/>
              </a:spcBef>
            </a:pPr>
            <a:r>
              <a:rPr lang="zh-CN" altLang="en-US" sz="3200" dirty="0">
                <a:solidFill>
                  <a:srgbClr val="09532A"/>
                </a:solidFill>
                <a:latin typeface="黑体" panose="02010609060101010101" charset="-122"/>
                <a:ea typeface="黑体" panose="02010609060101010101" charset="-122"/>
              </a:rPr>
              <a:t>  一</a:t>
            </a:r>
            <a:r>
              <a:rPr lang="zh-CN" altLang="en-US" sz="2800" b="1" dirty="0">
                <a:solidFill>
                  <a:srgbClr val="09532A"/>
                </a:solidFill>
                <a:latin typeface="黑体" panose="02010609060101010101" charset="-122"/>
                <a:ea typeface="黑体" panose="02010609060101010101" charset="-122"/>
              </a:rPr>
              <a:t>、</a:t>
            </a:r>
            <a:r>
              <a:rPr lang="zh-CN" altLang="en-US" sz="2800" b="1" dirty="0">
                <a:solidFill>
                  <a:srgbClr val="09532A"/>
                </a:solidFill>
                <a:latin typeface="Arial" panose="020B0604020202020204" pitchFamily="34" charset="0"/>
                <a:ea typeface="楷体_GB2312" pitchFamily="49" charset="-122"/>
                <a:sym typeface="+mn-ea"/>
              </a:rPr>
              <a:t>按风险性质分类</a:t>
            </a:r>
            <a:endParaRPr lang="en-US" altLang="zh-CN" sz="2800" b="1">
              <a:solidFill>
                <a:srgbClr val="09532A"/>
              </a:solidFill>
              <a:latin typeface="黑体" panose="02010609060101010101" charset="-122"/>
              <a:ea typeface="黑体" panose="02010609060101010101" charset="-122"/>
            </a:endParaRPr>
          </a:p>
          <a:p>
            <a:pPr>
              <a:spcBef>
                <a:spcPct val="50000"/>
              </a:spcBef>
            </a:pPr>
            <a:r>
              <a:rPr lang="zh-CN" altLang="en-US" sz="3200" dirty="0">
                <a:latin typeface="Arial" panose="020B0604020202020204" pitchFamily="34" charset="0"/>
                <a:ea typeface="宋体" panose="02010600030101010101" pitchFamily="2" charset="-122"/>
              </a:rPr>
              <a:t> </a:t>
            </a:r>
            <a:endParaRPr lang="zh-CN" altLang="en-US" sz="2800" dirty="0">
              <a:latin typeface="Arial" panose="020B0604020202020204" pitchFamily="34" charset="0"/>
              <a:ea typeface="宋体" panose="02010600030101010101" pitchFamily="2" charset="-122"/>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468" name="Freeform 12"/>
          <p:cNvSpPr/>
          <p:nvPr>
            <p:custDataLst>
              <p:tags r:id="rId1"/>
            </p:custDataLst>
          </p:nvPr>
        </p:nvSpPr>
        <p:spPr bwMode="auto">
          <a:xfrm>
            <a:off x="4790661" y="2651943"/>
            <a:ext cx="1348180" cy="1554114"/>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rgbClr val="1D6DC2"/>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69" name="Freeform 13"/>
          <p:cNvSpPr/>
          <p:nvPr>
            <p:custDataLst>
              <p:tags r:id="rId2"/>
            </p:custDataLst>
          </p:nvPr>
        </p:nvSpPr>
        <p:spPr bwMode="auto">
          <a:xfrm>
            <a:off x="6132004" y="2651943"/>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0088D5"/>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83" name="Freeform 27"/>
          <p:cNvSpPr>
            <a:spLocks noEditPoints="1"/>
          </p:cNvSpPr>
          <p:nvPr>
            <p:custDataLst>
              <p:tags r:id="rId3"/>
            </p:custDataLst>
          </p:nvPr>
        </p:nvSpPr>
        <p:spPr bwMode="auto">
          <a:xfrm>
            <a:off x="5283797" y="3193977"/>
            <a:ext cx="368262" cy="470045"/>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4"/>
            </p:custDataLst>
          </p:nvPr>
        </p:nvSpPr>
        <p:spPr>
          <a:xfrm>
            <a:off x="1046775" y="3495926"/>
            <a:ext cx="3283646" cy="589265"/>
          </a:xfrm>
          <a:prstGeom prst="rect">
            <a:avLst/>
          </a:prstGeom>
          <a:noFill/>
        </p:spPr>
        <p:txBody>
          <a:bodyPr wrap="square" lIns="90000" tIns="46800" rIns="90000" bIns="46800" rtlCol="0" anchor="ctr">
            <a:normAutofit/>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charset="-122"/>
              </a:defRPr>
            </a:lvl1pPr>
          </a:lstStyle>
          <a:p>
            <a:r>
              <a:rPr lang="zh-CN" altLang="en-US">
                <a:sym typeface="Arial" panose="020B0604020202020204" pitchFamily="34" charset="0"/>
              </a:rPr>
              <a:t>仅有损失，而无获利机会</a:t>
            </a:r>
          </a:p>
        </p:txBody>
      </p:sp>
      <p:sp>
        <p:nvSpPr>
          <p:cNvPr id="30" name="文本框 29"/>
          <p:cNvSpPr txBox="1"/>
          <p:nvPr>
            <p:custDataLst>
              <p:tags r:id="rId5"/>
            </p:custDataLst>
          </p:nvPr>
        </p:nvSpPr>
        <p:spPr>
          <a:xfrm>
            <a:off x="1718310" y="2713990"/>
            <a:ext cx="2611755" cy="763270"/>
          </a:xfrm>
          <a:prstGeom prst="rect">
            <a:avLst/>
          </a:prstGeom>
          <a:noFill/>
        </p:spPr>
        <p:txBody>
          <a:bodyPr wrap="square" rtlCol="0">
            <a:normAutofit fontScale="95000"/>
          </a:bodyPr>
          <a:lstStyle/>
          <a:p>
            <a:pPr algn="r">
              <a:lnSpc>
                <a:spcPct val="120000"/>
              </a:lnSpc>
            </a:pPr>
            <a:r>
              <a:rPr lang="en-US" altLang="zh-CN" sz="4000" b="1" spc="150" dirty="0">
                <a:solidFill>
                  <a:srgbClr val="1D6DC2"/>
                </a:solidFill>
                <a:latin typeface="Arial" panose="020B0604020202020204" pitchFamily="34" charset="0"/>
                <a:ea typeface="微软雅黑" panose="020B0503020204020204" charset="-122"/>
                <a:cs typeface="Arial" panose="020B0604020202020204" pitchFamily="34" charset="0"/>
                <a:sym typeface="+mn-ea"/>
              </a:rPr>
              <a:t>纯粹风险</a:t>
            </a:r>
            <a:endParaRPr lang="zh-CN" altLang="en-US" sz="4000" b="1" spc="150" dirty="0">
              <a:solidFill>
                <a:srgbClr val="1D6DC2"/>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1" name="文本框 30"/>
          <p:cNvSpPr txBox="1"/>
          <p:nvPr>
            <p:custDataLst>
              <p:tags r:id="rId6"/>
            </p:custDataLst>
          </p:nvPr>
        </p:nvSpPr>
        <p:spPr>
          <a:xfrm>
            <a:off x="7861300" y="2708275"/>
            <a:ext cx="2691765" cy="763270"/>
          </a:xfrm>
          <a:prstGeom prst="rect">
            <a:avLst/>
          </a:prstGeom>
          <a:noFill/>
        </p:spPr>
        <p:txBody>
          <a:bodyPr wrap="square" rtlCol="0">
            <a:normAutofit/>
          </a:bodyPr>
          <a:lstStyle/>
          <a:p>
            <a:pPr algn="r">
              <a:lnSpc>
                <a:spcPct val="120000"/>
              </a:lnSpc>
            </a:pPr>
            <a:r>
              <a:rPr lang="en-US" altLang="zh-CN" sz="4000" b="1" spc="150" dirty="0">
                <a:solidFill>
                  <a:srgbClr val="0088D5"/>
                </a:solidFill>
                <a:latin typeface="Arial" panose="020B0604020202020204" pitchFamily="34" charset="0"/>
                <a:ea typeface="微软雅黑" panose="020B0503020204020204" charset="-122"/>
                <a:cs typeface="Arial" panose="020B0604020202020204" pitchFamily="34" charset="0"/>
                <a:sym typeface="+mn-ea"/>
              </a:rPr>
              <a:t>投机风险</a:t>
            </a:r>
            <a:endParaRPr lang="zh-CN" altLang="en-US" sz="4000" b="1" spc="150" dirty="0">
              <a:solidFill>
                <a:srgbClr val="0088D5"/>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0" name="文本框 39"/>
          <p:cNvSpPr txBox="1"/>
          <p:nvPr>
            <p:custDataLst>
              <p:tags r:id="rId7"/>
            </p:custDataLst>
          </p:nvPr>
        </p:nvSpPr>
        <p:spPr>
          <a:xfrm>
            <a:off x="7861579" y="3491845"/>
            <a:ext cx="3283646" cy="589265"/>
          </a:xfrm>
          <a:prstGeom prst="rect">
            <a:avLst/>
          </a:prstGeom>
          <a:noFill/>
        </p:spPr>
        <p:txBody>
          <a:bodyPr wrap="square" lIns="90000" tIns="46800" rIns="90000" bIns="46800" rtlCol="0" anchor="ctr">
            <a:normAutofit/>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charset="-122"/>
              </a:defRPr>
            </a:lvl1pPr>
          </a:lstStyle>
          <a:p>
            <a:pPr algn="l"/>
            <a:r>
              <a:rPr lang="zh-CN" altLang="en-US">
                <a:sym typeface="Arial" panose="020B0604020202020204" pitchFamily="34" charset="0"/>
              </a:rPr>
              <a:t>有损失，也有获利机会</a:t>
            </a:r>
          </a:p>
        </p:txBody>
      </p:sp>
      <p:sp>
        <p:nvSpPr>
          <p:cNvPr id="47" name="Freeform 29"/>
          <p:cNvSpPr>
            <a:spLocks noEditPoints="1"/>
          </p:cNvSpPr>
          <p:nvPr>
            <p:custDataLst>
              <p:tags r:id="rId8"/>
            </p:custDataLst>
          </p:nvPr>
        </p:nvSpPr>
        <p:spPr bwMode="auto">
          <a:xfrm>
            <a:off x="6631977" y="3202445"/>
            <a:ext cx="383078" cy="453107"/>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09600" y="0"/>
            <a:ext cx="10972800" cy="773007"/>
          </a:xfrm>
        </p:spPr>
        <p:txBody>
          <a:bodyPr vert="horz" wrap="square" lIns="91440" tIns="45720" rIns="91440" bIns="45720" anchor="ctr">
            <a:normAutofit fontScale="90000"/>
          </a:bodyPr>
          <a:lstStyle/>
          <a:p>
            <a:r>
              <a:rPr lang="zh-CN" altLang="en-US" sz="4800" dirty="0">
                <a:sym typeface="+mn-ea"/>
              </a:rPr>
              <a:t>三、风险的分类</a:t>
            </a:r>
            <a:endParaRPr lang="zh-CN" altLang="en-US" sz="4800" dirty="0"/>
          </a:p>
        </p:txBody>
      </p:sp>
      <p:sp>
        <p:nvSpPr>
          <p:cNvPr id="16386" name="Text Box 5"/>
          <p:cNvSpPr txBox="1"/>
          <p:nvPr/>
        </p:nvSpPr>
        <p:spPr>
          <a:xfrm>
            <a:off x="1524000" y="1214439"/>
            <a:ext cx="5175251" cy="1322070"/>
          </a:xfrm>
          <a:prstGeom prst="rect">
            <a:avLst/>
          </a:prstGeom>
          <a:noFill/>
          <a:ln w="9525">
            <a:noFill/>
          </a:ln>
        </p:spPr>
        <p:txBody>
          <a:bodyPr anchor="t">
            <a:spAutoFit/>
          </a:bodyPr>
          <a:lstStyle/>
          <a:p>
            <a:pPr>
              <a:spcBef>
                <a:spcPct val="50000"/>
              </a:spcBef>
            </a:pPr>
            <a:r>
              <a:rPr lang="zh-CN" altLang="en-US" sz="3200" dirty="0">
                <a:solidFill>
                  <a:srgbClr val="09532A"/>
                </a:solidFill>
                <a:latin typeface="黑体" panose="02010609060101010101" charset="-122"/>
                <a:ea typeface="黑体" panose="02010609060101010101" charset="-122"/>
              </a:rPr>
              <a:t>  二</a:t>
            </a:r>
            <a:r>
              <a:rPr lang="zh-CN" altLang="en-US" sz="2800" b="1" dirty="0">
                <a:solidFill>
                  <a:srgbClr val="09532A"/>
                </a:solidFill>
                <a:latin typeface="黑体" panose="02010609060101010101" charset="-122"/>
                <a:ea typeface="黑体" panose="02010609060101010101" charset="-122"/>
              </a:rPr>
              <a:t>、</a:t>
            </a:r>
            <a:r>
              <a:rPr lang="zh-CN" altLang="en-US" sz="2800" b="1" dirty="0">
                <a:solidFill>
                  <a:srgbClr val="09532A"/>
                </a:solidFill>
                <a:latin typeface="Arial" panose="020B0604020202020204" pitchFamily="34" charset="0"/>
                <a:ea typeface="楷体_GB2312" pitchFamily="49" charset="-122"/>
                <a:sym typeface="+mn-ea"/>
              </a:rPr>
              <a:t>按风险</a:t>
            </a:r>
            <a:r>
              <a:rPr lang="zh-CN" altLang="en-US" sz="2800" b="1" dirty="0">
                <a:solidFill>
                  <a:srgbClr val="09532A"/>
                </a:solidFill>
                <a:latin typeface="楷体_GB2312" pitchFamily="49" charset="-122"/>
                <a:ea typeface="楷体_GB2312" pitchFamily="49" charset="-122"/>
                <a:sym typeface="+mn-ea"/>
              </a:rPr>
              <a:t>危及的对象</a:t>
            </a:r>
            <a:r>
              <a:rPr lang="zh-CN" altLang="en-US" sz="2800" b="1" dirty="0">
                <a:solidFill>
                  <a:srgbClr val="09532A"/>
                </a:solidFill>
                <a:latin typeface="Arial" panose="020B0604020202020204" pitchFamily="34" charset="0"/>
                <a:ea typeface="楷体_GB2312" pitchFamily="49" charset="-122"/>
                <a:sym typeface="+mn-ea"/>
              </a:rPr>
              <a:t>分类</a:t>
            </a:r>
            <a:endParaRPr lang="en-US" altLang="zh-CN" sz="2800" b="1">
              <a:solidFill>
                <a:srgbClr val="09532A"/>
              </a:solidFill>
              <a:latin typeface="黑体" panose="02010609060101010101" charset="-122"/>
              <a:ea typeface="黑体" panose="02010609060101010101" charset="-122"/>
            </a:endParaRPr>
          </a:p>
          <a:p>
            <a:pPr>
              <a:spcBef>
                <a:spcPct val="50000"/>
              </a:spcBef>
            </a:pPr>
            <a:r>
              <a:rPr lang="zh-CN" altLang="en-US" sz="3200" dirty="0">
                <a:latin typeface="Arial" panose="020B0604020202020204" pitchFamily="34" charset="0"/>
                <a:ea typeface="宋体" panose="02010600030101010101" pitchFamily="2" charset="-122"/>
              </a:rPr>
              <a:t> </a:t>
            </a:r>
            <a:endParaRPr lang="zh-CN" altLang="en-US" sz="2800" dirty="0">
              <a:latin typeface="Arial" panose="020B0604020202020204" pitchFamily="34" charset="0"/>
              <a:ea typeface="宋体" panose="02010600030101010101" pitchFamily="2" charset="-122"/>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8" name="矩形 47"/>
          <p:cNvSpPr/>
          <p:nvPr>
            <p:custDataLst>
              <p:tags r:id="rId1"/>
            </p:custDataLst>
          </p:nvPr>
        </p:nvSpPr>
        <p:spPr>
          <a:xfrm>
            <a:off x="619700" y="2338493"/>
            <a:ext cx="2567999" cy="1981200"/>
          </a:xfrm>
          <a:prstGeom prst="rect">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9" name="矩形 48"/>
          <p:cNvSpPr/>
          <p:nvPr>
            <p:custDataLst>
              <p:tags r:id="rId2"/>
            </p:custDataLst>
          </p:nvPr>
        </p:nvSpPr>
        <p:spPr>
          <a:xfrm>
            <a:off x="3414567" y="2338493"/>
            <a:ext cx="2567999" cy="1981200"/>
          </a:xfrm>
          <a:prstGeom prst="rect">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3"/>
            </p:custDataLst>
          </p:nvPr>
        </p:nvSpPr>
        <p:spPr>
          <a:xfrm>
            <a:off x="6209434" y="2338493"/>
            <a:ext cx="2567999" cy="1981200"/>
          </a:xfrm>
          <a:prstGeom prst="rect">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1" name="矩形 50"/>
          <p:cNvSpPr/>
          <p:nvPr>
            <p:custDataLst>
              <p:tags r:id="rId4"/>
            </p:custDataLst>
          </p:nvPr>
        </p:nvSpPr>
        <p:spPr>
          <a:xfrm>
            <a:off x="9004301" y="2338493"/>
            <a:ext cx="2567999" cy="1981200"/>
          </a:xfrm>
          <a:prstGeom prst="rect">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 name="平行四边形 58"/>
          <p:cNvSpPr/>
          <p:nvPr>
            <p:custDataLst>
              <p:tags r:id="rId5"/>
            </p:custDataLst>
          </p:nvPr>
        </p:nvSpPr>
        <p:spPr>
          <a:xfrm>
            <a:off x="631765" y="4444092"/>
            <a:ext cx="2567999" cy="567951"/>
          </a:xfrm>
          <a:prstGeom prst="parallelogram">
            <a:avLst/>
          </a:prstGeom>
          <a:solidFill>
            <a:srgbClr val="8590CA">
              <a:alpha val="7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 name="文本框 59"/>
          <p:cNvSpPr txBox="1"/>
          <p:nvPr>
            <p:custDataLst>
              <p:tags r:id="rId6"/>
            </p:custDataLst>
          </p:nvPr>
        </p:nvSpPr>
        <p:spPr>
          <a:xfrm>
            <a:off x="726815" y="4493825"/>
            <a:ext cx="2354376" cy="518218"/>
          </a:xfrm>
          <a:prstGeom prst="rect">
            <a:avLst/>
          </a:prstGeom>
          <a:noFill/>
        </p:spPr>
        <p:txBody>
          <a:bodyPr wrap="square" rtlCol="0">
            <a:normAutofit/>
          </a:bodyPr>
          <a:lstStyle/>
          <a:p>
            <a:pPr algn="ctr">
              <a:lnSpc>
                <a:spcPct val="130000"/>
              </a:lnSpc>
            </a:pPr>
            <a:r>
              <a:rPr lang="zh-CN" altLang="en-US" b="1" spc="300" dirty="0">
                <a:solidFill>
                  <a:sysClr val="window" lastClr="FFFFFF"/>
                </a:solidFill>
                <a:latin typeface="Arial" panose="020B0604020202020204" pitchFamily="34" charset="0"/>
                <a:ea typeface="微软雅黑" panose="020B0503020204020204" charset="-122"/>
                <a:sym typeface="Arial" panose="020B0604020202020204" pitchFamily="34" charset="0"/>
              </a:rPr>
              <a:t>财产风险</a:t>
            </a:r>
          </a:p>
        </p:txBody>
      </p:sp>
      <p:sp>
        <p:nvSpPr>
          <p:cNvPr id="61" name="平行四边形 60"/>
          <p:cNvSpPr/>
          <p:nvPr>
            <p:custDataLst>
              <p:tags r:id="rId7"/>
            </p:custDataLst>
          </p:nvPr>
        </p:nvSpPr>
        <p:spPr>
          <a:xfrm>
            <a:off x="3433504" y="4444092"/>
            <a:ext cx="2567999" cy="567951"/>
          </a:xfrm>
          <a:prstGeom prst="parallelogram">
            <a:avLst/>
          </a:prstGeom>
          <a:solidFill>
            <a:srgbClr val="8590CA">
              <a:alpha val="7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2" name="文本框 61"/>
          <p:cNvSpPr txBox="1"/>
          <p:nvPr>
            <p:custDataLst>
              <p:tags r:id="rId8"/>
            </p:custDataLst>
          </p:nvPr>
        </p:nvSpPr>
        <p:spPr>
          <a:xfrm>
            <a:off x="3528554" y="4493825"/>
            <a:ext cx="2354376" cy="518218"/>
          </a:xfrm>
          <a:prstGeom prst="rect">
            <a:avLst/>
          </a:prstGeom>
          <a:noFill/>
        </p:spPr>
        <p:txBody>
          <a:bodyPr wrap="square" rtlCol="0">
            <a:normAutofit/>
          </a:bodyPr>
          <a:lstStyle/>
          <a:p>
            <a:pPr algn="ctr">
              <a:lnSpc>
                <a:spcPct val="130000"/>
              </a:lnSpc>
            </a:pPr>
            <a:r>
              <a:rPr lang="zh-CN" altLang="en-US" b="1" spc="300" dirty="0">
                <a:solidFill>
                  <a:sysClr val="window" lastClr="FFFFFF"/>
                </a:solidFill>
                <a:latin typeface="Arial" panose="020B0604020202020204" pitchFamily="34" charset="0"/>
                <a:ea typeface="微软雅黑" panose="020B0503020204020204" charset="-122"/>
                <a:sym typeface="Arial" panose="020B0604020202020204" pitchFamily="34" charset="0"/>
              </a:rPr>
              <a:t>人身风险</a:t>
            </a:r>
          </a:p>
        </p:txBody>
      </p:sp>
      <p:sp>
        <p:nvSpPr>
          <p:cNvPr id="63" name="平行四边形 62"/>
          <p:cNvSpPr/>
          <p:nvPr>
            <p:custDataLst>
              <p:tags r:id="rId9"/>
            </p:custDataLst>
          </p:nvPr>
        </p:nvSpPr>
        <p:spPr>
          <a:xfrm>
            <a:off x="6221499" y="4444092"/>
            <a:ext cx="2567999" cy="567951"/>
          </a:xfrm>
          <a:prstGeom prst="parallelogram">
            <a:avLst/>
          </a:prstGeom>
          <a:solidFill>
            <a:srgbClr val="8590CA">
              <a:alpha val="7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4" name="文本框 63"/>
          <p:cNvSpPr txBox="1"/>
          <p:nvPr>
            <p:custDataLst>
              <p:tags r:id="rId10"/>
            </p:custDataLst>
          </p:nvPr>
        </p:nvSpPr>
        <p:spPr>
          <a:xfrm>
            <a:off x="6316549" y="4493825"/>
            <a:ext cx="2354376" cy="518218"/>
          </a:xfrm>
          <a:prstGeom prst="rect">
            <a:avLst/>
          </a:prstGeom>
          <a:noFill/>
        </p:spPr>
        <p:txBody>
          <a:bodyPr wrap="square" rtlCol="0">
            <a:normAutofit/>
          </a:bodyPr>
          <a:lstStyle/>
          <a:p>
            <a:pPr algn="ctr">
              <a:lnSpc>
                <a:spcPct val="130000"/>
              </a:lnSpc>
            </a:pPr>
            <a:r>
              <a:rPr lang="zh-CN" altLang="en-US" b="1" spc="300" dirty="0">
                <a:solidFill>
                  <a:sysClr val="window" lastClr="FFFFFF"/>
                </a:solidFill>
                <a:latin typeface="Arial" panose="020B0604020202020204" pitchFamily="34" charset="0"/>
                <a:ea typeface="微软雅黑" panose="020B0503020204020204" charset="-122"/>
                <a:sym typeface="Arial" panose="020B0604020202020204" pitchFamily="34" charset="0"/>
              </a:rPr>
              <a:t>责任风险</a:t>
            </a:r>
          </a:p>
        </p:txBody>
      </p:sp>
      <p:sp>
        <p:nvSpPr>
          <p:cNvPr id="65" name="平行四边形 64"/>
          <p:cNvSpPr/>
          <p:nvPr>
            <p:custDataLst>
              <p:tags r:id="rId11"/>
            </p:custDataLst>
          </p:nvPr>
        </p:nvSpPr>
        <p:spPr>
          <a:xfrm>
            <a:off x="9023238" y="4444092"/>
            <a:ext cx="2567999" cy="567951"/>
          </a:xfrm>
          <a:prstGeom prst="parallelogram">
            <a:avLst/>
          </a:prstGeom>
          <a:solidFill>
            <a:srgbClr val="8590CA">
              <a:alpha val="7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6" name="文本框 65"/>
          <p:cNvSpPr txBox="1"/>
          <p:nvPr>
            <p:custDataLst>
              <p:tags r:id="rId12"/>
            </p:custDataLst>
          </p:nvPr>
        </p:nvSpPr>
        <p:spPr>
          <a:xfrm>
            <a:off x="9118288" y="4493825"/>
            <a:ext cx="2354376" cy="518218"/>
          </a:xfrm>
          <a:prstGeom prst="rect">
            <a:avLst/>
          </a:prstGeom>
          <a:noFill/>
        </p:spPr>
        <p:txBody>
          <a:bodyPr wrap="square" rtlCol="0">
            <a:normAutofit/>
          </a:bodyPr>
          <a:lstStyle/>
          <a:p>
            <a:pPr algn="ctr">
              <a:lnSpc>
                <a:spcPct val="130000"/>
              </a:lnSpc>
            </a:pPr>
            <a:r>
              <a:rPr lang="zh-CN" altLang="en-US" b="1" spc="300" dirty="0">
                <a:solidFill>
                  <a:sysClr val="window" lastClr="FFFFFF"/>
                </a:solidFill>
                <a:latin typeface="Arial" panose="020B0604020202020204" pitchFamily="34" charset="0"/>
                <a:ea typeface="微软雅黑" panose="020B0503020204020204" charset="-122"/>
                <a:sym typeface="Arial" panose="020B0604020202020204" pitchFamily="34" charset="0"/>
              </a:rPr>
              <a:t>信用风险</a:t>
            </a:r>
          </a:p>
        </p:txBody>
      </p:sp>
      <p:pic>
        <p:nvPicPr>
          <p:cNvPr id="71" name="图片 70"/>
          <p:cNvPicPr>
            <a:picLocks noChangeAspect="1"/>
          </p:cNvPicPr>
          <p:nvPr>
            <p:custDataLst>
              <p:tags r:id="rId13"/>
            </p:custDataLst>
          </p:nvPr>
        </p:nvPicPr>
        <p:blipFill>
          <a:blip r:embed="rId15"/>
          <a:srcRect t="15032"/>
          <a:stretch>
            <a:fillRect/>
          </a:stretch>
        </p:blipFill>
        <p:spPr>
          <a:xfrm>
            <a:off x="619760" y="2338705"/>
            <a:ext cx="2604770" cy="1981200"/>
          </a:xfrm>
          <a:prstGeom prst="rect">
            <a:avLst/>
          </a:prstGeom>
        </p:spPr>
      </p:pic>
      <p:pic>
        <p:nvPicPr>
          <p:cNvPr id="72" name="图片 71"/>
          <p:cNvPicPr>
            <a:picLocks noChangeAspect="1"/>
          </p:cNvPicPr>
          <p:nvPr/>
        </p:nvPicPr>
        <p:blipFill>
          <a:blip r:embed="rId16"/>
          <a:stretch>
            <a:fillRect/>
          </a:stretch>
        </p:blipFill>
        <p:spPr>
          <a:xfrm>
            <a:off x="3414395" y="2338705"/>
            <a:ext cx="2614295" cy="1980565"/>
          </a:xfrm>
          <a:prstGeom prst="rect">
            <a:avLst/>
          </a:prstGeom>
        </p:spPr>
      </p:pic>
      <p:pic>
        <p:nvPicPr>
          <p:cNvPr id="73" name="图片 72"/>
          <p:cNvPicPr>
            <a:picLocks noChangeAspect="1"/>
          </p:cNvPicPr>
          <p:nvPr/>
        </p:nvPicPr>
        <p:blipFill>
          <a:blip r:embed="rId17"/>
          <a:stretch>
            <a:fillRect/>
          </a:stretch>
        </p:blipFill>
        <p:spPr>
          <a:xfrm>
            <a:off x="6209030" y="2338705"/>
            <a:ext cx="2609215" cy="1987550"/>
          </a:xfrm>
          <a:prstGeom prst="rect">
            <a:avLst/>
          </a:prstGeom>
        </p:spPr>
      </p:pic>
      <p:pic>
        <p:nvPicPr>
          <p:cNvPr id="74" name="图片 73"/>
          <p:cNvPicPr>
            <a:picLocks noChangeAspect="1"/>
          </p:cNvPicPr>
          <p:nvPr/>
        </p:nvPicPr>
        <p:blipFill>
          <a:blip r:embed="rId18"/>
          <a:stretch>
            <a:fillRect/>
          </a:stretch>
        </p:blipFill>
        <p:spPr>
          <a:xfrm>
            <a:off x="8958580" y="2338705"/>
            <a:ext cx="2739390" cy="197993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DIyYzNiZDU2Nzc4OWYxNjMzOTI3YjgzODE0OTNjZTQ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14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15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6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9.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quot;left&quot;:189.22047244094486,&quot;top&quot;:32.34149606299212,&quot;width&quot;:403.5795275590552}"/>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quot;left&quot;:189.22047244094486,&quot;top&quot;:32.34149606299212,&quot;width&quot;:403.5795275590552}"/>
</p:tagLst>
</file>

<file path=ppt/tags/tag191.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quot;left&quot;:189.22047244094486,&quot;top&quot;:32.34149606299212,&quot;width&quot;:403.5795275590552}"/>
</p:tagLst>
</file>

<file path=ppt/tags/tag192.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quot;left&quot;:189.22047244094486,&quot;top&quot;:32.34149606299212,&quot;width&quot;:403.5795275590552}"/>
</p:tagLst>
</file>

<file path=ppt/tags/tag193.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quot;left&quot;:189.22047244094486,&quot;top&quot;:32.34149606299212,&quot;width&quot;:403.5795275590552}"/>
</p:tagLst>
</file>

<file path=ppt/tags/tag194.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quot;left&quot;:189.22047244094486,&quot;top&quot;:32.34149606299212,&quot;width&quot;:403.5795275590552}"/>
</p:tagLst>
</file>

<file path=ppt/tags/tag195.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quot;left&quot;:189.22047244094486,&quot;top&quot;:32.34149606299212,&quot;width&quot;:403.5795275590552}"/>
</p:tagLst>
</file>

<file path=ppt/tags/tag196.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quot;left&quot;:189.22047244094486,&quot;top&quot;:32.34149606299212,&quot;width&quot;:403.5795275590552}"/>
</p:tagLst>
</file>

<file path=ppt/tags/tag197.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quot;left&quot;:189.22047244094486,&quot;top&quot;:32.34149606299212,&quot;width&quot;:403.5795275590552}"/>
</p:tagLst>
</file>

<file path=ppt/tags/tag198.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quot;left&quot;:189.22047244094486,&quot;top&quot;:32.34149606299212,&quot;width&quot;:403.5795275590552}"/>
</p:tagLst>
</file>

<file path=ppt/tags/tag199.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quot;left&quot;:189.22047244094486,&quot;top&quot;:32.34149606299212,&quot;width&quot;:403.5795275590552}"/>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quot;left&quot;:189.22047244094486,&quot;top&quot;:32.34149606299212,&quot;width&quot;:403.5795275590552}"/>
</p:tagLst>
</file>

<file path=ppt/tags/tag201.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quot;left&quot;:189.22047244094486,&quot;top&quot;:32.34149606299212,&quot;width&quot;:403.5795275590552}"/>
</p:tagLst>
</file>

<file path=ppt/tags/tag202.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quot;left&quot;:189.22047244094486,&quot;top&quot;:32.34149606299212,&quot;width&quot;:403.5795275590552}"/>
</p:tagLst>
</file>

<file path=ppt/tags/tag203.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quot;left&quot;:189.22047244094486,&quot;top&quot;:32.34149606299212,&quot;width&quot;:403.5795275590552}"/>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777_5*m_i*1_6"/>
  <p:tag name="KSO_WM_TEMPLATE_CATEGORY" val="diagram"/>
  <p:tag name="KSO_WM_TEMPLATE_INDEX" val="777"/>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351.20538185209546,&quot;left&quot;:30.791496062992127,&quot;top&quot;:74.36784649436133,&quot;width&quot;:900.4758267716534}"/>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777_5*m_i*1_4"/>
  <p:tag name="KSO_WM_TEMPLATE_CATEGORY" val="diagram"/>
  <p:tag name="KSO_WM_TEMPLATE_INDEX" val="777"/>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777_5*m_i*1_1"/>
  <p:tag name="KSO_WM_TEMPLATE_CATEGORY" val="diagram"/>
  <p:tag name="KSO_WM_TEMPLATE_INDEX" val="77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51.20538185209546,&quot;left&quot;:30.791496062992127,&quot;top&quot;:74.36784649436133,&quot;width&quot;:900.4758267716534}"/>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777_5*m_h_i*1_1_3"/>
  <p:tag name="KSO_WM_TEMPLATE_CATEGORY" val="diagram"/>
  <p:tag name="KSO_WM_TEMPLATE_INDEX" val="777"/>
  <p:tag name="KSO_WM_UNIT_LAYERLEVEL" val="1_1_1"/>
  <p:tag name="KSO_WM_TAG_VERSION" val="1.0"/>
  <p:tag name="KSO_WM_BEAUTIFY_FLAG" val="#wm#"/>
  <p:tag name="KSO_WM_UNIT_LINE_FORE_SCHEMECOLOR_INDEX" val="5"/>
  <p:tag name="KSO_WM_UNIT_LINE_FILL_TYPE" val="2"/>
  <p:tag name="KSO_WM_DIAGRAM_VIRTUALLY_FRAME" val="{&quot;height&quot;:351.20538185209546,&quot;left&quot;:30.791496062992127,&quot;top&quot;:74.36784649436133,&quot;width&quot;:900.4758267716534}"/>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777_5*m_h_i*1_3_3"/>
  <p:tag name="KSO_WM_TEMPLATE_CATEGORY" val="diagram"/>
  <p:tag name="KSO_WM_TEMPLATE_INDEX" val="777"/>
  <p:tag name="KSO_WM_UNIT_LAYERLEVEL" val="1_1_1"/>
  <p:tag name="KSO_WM_TAG_VERSION" val="1.0"/>
  <p:tag name="KSO_WM_BEAUTIFY_FLAG" val="#wm#"/>
  <p:tag name="KSO_WM_UNIT_LINE_FORE_SCHEMECOLOR_INDEX" val="7"/>
  <p:tag name="KSO_WM_UNIT_LINE_FILL_TYPE" val="2"/>
  <p:tag name="KSO_WM_DIAGRAM_VIRTUALLY_FRAME" val="{&quot;height&quot;:351.20538185209546,&quot;left&quot;:30.791496062992127,&quot;top&quot;:74.36784649436133,&quot;width&quot;:900.4758267716534}"/>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777_5*m_h_i*1_5_3"/>
  <p:tag name="KSO_WM_TEMPLATE_CATEGORY" val="diagram"/>
  <p:tag name="KSO_WM_TEMPLATE_INDEX" val="777"/>
  <p:tag name="KSO_WM_UNIT_LAYERLEVEL" val="1_1_1"/>
  <p:tag name="KSO_WM_TAG_VERSION" val="1.0"/>
  <p:tag name="KSO_WM_BEAUTIFY_FLAG" val="#wm#"/>
  <p:tag name="KSO_WM_UNIT_LINE_FORE_SCHEMECOLOR_INDEX" val="9"/>
  <p:tag name="KSO_WM_UNIT_LINE_FILL_TYPE" val="2"/>
  <p:tag name="KSO_WM_DIAGRAM_VIRTUALLY_FRAME" val="{&quot;height&quot;:351.20538185209546,&quot;left&quot;:30.791496062992127,&quot;top&quot;:74.36784649436133,&quot;width&quot;:900.4758267716534}"/>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777_5*m_h_i*1_2_3"/>
  <p:tag name="KSO_WM_TEMPLATE_CATEGORY" val="diagram"/>
  <p:tag name="KSO_WM_TEMPLATE_INDEX" val="777"/>
  <p:tag name="KSO_WM_UNIT_LAYERLEVEL" val="1_1_1"/>
  <p:tag name="KSO_WM_TAG_VERSION" val="1.0"/>
  <p:tag name="KSO_WM_BEAUTIFY_FLAG" val="#wm#"/>
  <p:tag name="KSO_WM_UNIT_LINE_FORE_SCHEMECOLOR_INDEX" val="6"/>
  <p:tag name="KSO_WM_UNIT_LINE_FILL_TYPE" val="2"/>
  <p:tag name="KSO_WM_DIAGRAM_VIRTUALLY_FRAME" val="{&quot;height&quot;:351.20538185209546,&quot;left&quot;:30.791496062992127,&quot;top&quot;:74.36784649436133,&quot;width&quot;:900.4758267716534}"/>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777_5*m_h_i*1_4_3"/>
  <p:tag name="KSO_WM_TEMPLATE_CATEGORY" val="diagram"/>
  <p:tag name="KSO_WM_TEMPLATE_INDEX" val="777"/>
  <p:tag name="KSO_WM_UNIT_LAYERLEVEL" val="1_1_1"/>
  <p:tag name="KSO_WM_TAG_VERSION" val="1.0"/>
  <p:tag name="KSO_WM_BEAUTIFY_FLAG" val="#wm#"/>
  <p:tag name="KSO_WM_UNIT_LINE_FORE_SCHEMECOLOR_INDEX" val="8"/>
  <p:tag name="KSO_WM_UNIT_LINE_FILL_TYPE" val="2"/>
  <p:tag name="KSO_WM_DIAGRAM_VIRTUALLY_FRAME" val="{&quot;height&quot;:351.20538185209546,&quot;left&quot;:30.791496062992127,&quot;top&quot;:74.36784649436133,&quot;width&quot;:900.4758267716534}"/>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777_5*m_h_i*1_2_2"/>
  <p:tag name="KSO_WM_TEMPLATE_CATEGORY" val="diagram"/>
  <p:tag name="KSO_WM_TEMPLATE_INDEX" val="777"/>
  <p:tag name="KSO_WM_UNIT_LAYERLEVEL" val="1_1_1"/>
  <p:tag name="KSO_WM_TAG_VERSION" val="1.0"/>
  <p:tag name="KSO_WM_BEAUTIFY_FLAG" val="#wm#"/>
  <p:tag name="KSO_WM_UNIT_LINE_FORE_SCHEMECOLOR_INDEX" val="6"/>
  <p:tag name="KSO_WM_UNIT_LINE_FILL_TYPE" val="2"/>
  <p:tag name="KSO_WM_DIAGRAM_VIRTUALLY_FRAME" val="{&quot;height&quot;:351.20538185209546,&quot;left&quot;:30.791496062992127,&quot;top&quot;:74.36784649436133,&quot;width&quot;:900.4758267716534}"/>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777_5*m_h_i*1_4_2"/>
  <p:tag name="KSO_WM_TEMPLATE_CATEGORY" val="diagram"/>
  <p:tag name="KSO_WM_TEMPLATE_INDEX" val="777"/>
  <p:tag name="KSO_WM_UNIT_LAYERLEVEL" val="1_1_1"/>
  <p:tag name="KSO_WM_TAG_VERSION" val="1.0"/>
  <p:tag name="KSO_WM_BEAUTIFY_FLAG" val="#wm#"/>
  <p:tag name="KSO_WM_UNIT_LINE_FORE_SCHEMECOLOR_INDEX" val="8"/>
  <p:tag name="KSO_WM_UNIT_LINE_FILL_TYPE" val="2"/>
  <p:tag name="KSO_WM_DIAGRAM_VIRTUALLY_FRAME" val="{&quot;height&quot;:351.20538185209546,&quot;left&quot;:30.791496062992127,&quot;top&quot;:74.36784649436133,&quot;width&quot;:900.4758267716534}"/>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777_5*m_h_i*1_3_2"/>
  <p:tag name="KSO_WM_TEMPLATE_CATEGORY" val="diagram"/>
  <p:tag name="KSO_WM_TEMPLATE_INDEX" val="777"/>
  <p:tag name="KSO_WM_UNIT_LAYERLEVEL" val="1_1_1"/>
  <p:tag name="KSO_WM_TAG_VERSION" val="1.0"/>
  <p:tag name="KSO_WM_BEAUTIFY_FLAG" val="#wm#"/>
  <p:tag name="KSO_WM_UNIT_LINE_FORE_SCHEMECOLOR_INDEX" val="7"/>
  <p:tag name="KSO_WM_UNIT_LINE_FILL_TYPE" val="2"/>
  <p:tag name="KSO_WM_DIAGRAM_VIRTUALLY_FRAME" val="{&quot;height&quot;:351.20538185209546,&quot;left&quot;:30.791496062992127,&quot;top&quot;:74.36784649436133,&quot;width&quot;:900.4758267716534}"/>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777_5*m_h_i*1_5_2"/>
  <p:tag name="KSO_WM_TEMPLATE_CATEGORY" val="diagram"/>
  <p:tag name="KSO_WM_TEMPLATE_INDEX" val="777"/>
  <p:tag name="KSO_WM_UNIT_LAYERLEVEL" val="1_1_1"/>
  <p:tag name="KSO_WM_TAG_VERSION" val="1.0"/>
  <p:tag name="KSO_WM_BEAUTIFY_FLAG" val="#wm#"/>
  <p:tag name="KSO_WM_UNIT_LINE_FORE_SCHEMECOLOR_INDEX" val="9"/>
  <p:tag name="KSO_WM_UNIT_LINE_FILL_TYPE" val="2"/>
  <p:tag name="KSO_WM_DIAGRAM_VIRTUALLY_FRAME" val="{&quot;height&quot;:351.20538185209546,&quot;left&quot;:30.791496062992127,&quot;top&quot;:74.36784649436133,&quot;width&quot;:900.4758267716534}"/>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777_5*m_h_i*1_1_2"/>
  <p:tag name="KSO_WM_TEMPLATE_CATEGORY" val="diagram"/>
  <p:tag name="KSO_WM_TEMPLATE_INDEX" val="777"/>
  <p:tag name="KSO_WM_UNIT_LAYERLEVEL" val="1_1_1"/>
  <p:tag name="KSO_WM_TAG_VERSION" val="1.0"/>
  <p:tag name="KSO_WM_BEAUTIFY_FLAG" val="#wm#"/>
  <p:tag name="KSO_WM_UNIT_LINE_FORE_SCHEMECOLOR_INDEX" val="5"/>
  <p:tag name="KSO_WM_UNIT_LINE_FILL_TYPE" val="2"/>
  <p:tag name="KSO_WM_DIAGRAM_VIRTUALLY_FRAME" val="{&quot;height&quot;:351.20538185209546,&quot;left&quot;:30.791496062992127,&quot;top&quot;:74.36784649436133,&quot;width&quot;:900.4758267716534}"/>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777_5*m_h_i*1_2_1"/>
  <p:tag name="KSO_WM_TEMPLATE_CATEGORY" val="diagram"/>
  <p:tag name="KSO_WM_TEMPLATE_INDEX" val="777"/>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777_5*m_h_i*1_4_1"/>
  <p:tag name="KSO_WM_TEMPLATE_CATEGORY" val="diagram"/>
  <p:tag name="KSO_WM_TEMPLATE_INDEX" val="777"/>
  <p:tag name="KSO_WM_UNIT_LAYERLEVEL" val="1_1_1"/>
  <p:tag name="KSO_WM_TAG_VERSION" val="1.0"/>
  <p:tag name="KSO_WM_BEAUTIFY_FLAG" val="#wm#"/>
  <p:tag name="KSO_WM_UNIT_FILL_FORE_SCHEMECOLOR_INDEX" val="14"/>
  <p:tag name="KSO_WM_UNIT_FILL_TYPE" val="1"/>
  <p:tag name="KSO_WM_UNIT_LINE_FORE_SCHEMECOLOR_INDEX" val="8"/>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777_5*m_h_i*1_5_1"/>
  <p:tag name="KSO_WM_TEMPLATE_CATEGORY" val="diagram"/>
  <p:tag name="KSO_WM_TEMPLATE_INDEX" val="77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777_5*m_h_i*1_3_1"/>
  <p:tag name="KSO_WM_TEMPLATE_CATEGORY" val="diagram"/>
  <p:tag name="KSO_WM_TEMPLATE_INDEX" val="77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777_5*m_h_i*1_1_1"/>
  <p:tag name="KSO_WM_TEMPLATE_CATEGORY" val="diagram"/>
  <p:tag name="KSO_WM_TEMPLATE_INDEX" val="77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222.xml><?xml version="1.0" encoding="utf-8"?>
<p:tagLst xmlns:a="http://schemas.openxmlformats.org/drawingml/2006/main" xmlns:r="http://schemas.openxmlformats.org/officeDocument/2006/relationships" xmlns:p="http://schemas.openxmlformats.org/presentationml/2006/main">
  <p:tag name="KSO_WM_UNIT_VALUE" val="85*89"/>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777_5*m_h_x*1_2_1"/>
  <p:tag name="KSO_WM_TEMPLATE_CATEGORY" val="diagram"/>
  <p:tag name="KSO_WM_TEMPLATE_INDEX" val="77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DIAGRAM_VIRTUALLY_FRAME" val="{&quot;height&quot;:351.20538185209546,&quot;left&quot;:30.791496062992127,&quot;top&quot;:74.36784649436133,&quot;width&quot;:900.4758267716534}"/>
</p:tagLst>
</file>

<file path=ppt/tags/tag223.xml><?xml version="1.0" encoding="utf-8"?>
<p:tagLst xmlns:a="http://schemas.openxmlformats.org/drawingml/2006/main" xmlns:r="http://schemas.openxmlformats.org/officeDocument/2006/relationships" xmlns:p="http://schemas.openxmlformats.org/presentationml/2006/main">
  <p:tag name="KSO_WM_UNIT_VALUE" val="79*82"/>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777_5*m_h_x*1_5_1"/>
  <p:tag name="KSO_WM_TEMPLATE_CATEGORY" val="diagram"/>
  <p:tag name="KSO_WM_TEMPLATE_INDEX" val="777"/>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DIAGRAM_VIRTUALLY_FRAME" val="{&quot;height&quot;:351.20538185209546,&quot;left&quot;:30.791496062992127,&quot;top&quot;:74.36784649436133,&quot;width&quot;:900.4758267716534}"/>
</p:tagLst>
</file>

<file path=ppt/tags/tag224.xml><?xml version="1.0" encoding="utf-8"?>
<p:tagLst xmlns:a="http://schemas.openxmlformats.org/drawingml/2006/main" xmlns:r="http://schemas.openxmlformats.org/officeDocument/2006/relationships" xmlns:p="http://schemas.openxmlformats.org/presentationml/2006/main">
  <p:tag name="KSO_WM_UNIT_VALUE" val="91*81"/>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777_5*m_h_x*1_3_1"/>
  <p:tag name="KSO_WM_TEMPLATE_CATEGORY" val="diagram"/>
  <p:tag name="KSO_WM_TEMPLATE_INDEX" val="777"/>
  <p:tag name="KSO_WM_UNIT_LAYERLEVEL" val="1_1_1"/>
  <p:tag name="KSO_WM_TAG_VERSION" val="1.0"/>
  <p:tag name="KSO_WM_BEAUTIFY_FLAG" val="#wm#"/>
  <p:tag name="KSO_WM_UNIT_FILL_FORE_SCHEMECOLOR_INDEX" val="7"/>
  <p:tag name="KSO_WM_UNIT_FILL_TYPE" val="1"/>
  <p:tag name="KSO_WM_DIAGRAM_VIRTUALLY_FRAME" val="{&quot;height&quot;:351.20538185209546,&quot;left&quot;:30.791496062992127,&quot;top&quot;:74.36784649436133,&quot;width&quot;:900.4758267716534}"/>
</p:tagLst>
</file>

<file path=ppt/tags/tag225.xml><?xml version="1.0" encoding="utf-8"?>
<p:tagLst xmlns:a="http://schemas.openxmlformats.org/drawingml/2006/main" xmlns:r="http://schemas.openxmlformats.org/officeDocument/2006/relationships" xmlns:p="http://schemas.openxmlformats.org/presentationml/2006/main">
  <p:tag name="KSO_WM_UNIT_VALUE" val="55*80"/>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777_5*m_h_x*1_4_1"/>
  <p:tag name="KSO_WM_TEMPLATE_CATEGORY" val="diagram"/>
  <p:tag name="KSO_WM_TEMPLATE_INDEX" val="777"/>
  <p:tag name="KSO_WM_UNIT_LAYERLEVEL" val="1_1_1"/>
  <p:tag name="KSO_WM_TAG_VERSION" val="1.0"/>
  <p:tag name="KSO_WM_BEAUTIFY_FLAG" val="#wm#"/>
  <p:tag name="KSO_WM_UNIT_FILL_FORE_SCHEMECOLOR_INDEX" val="8"/>
  <p:tag name="KSO_WM_UNIT_FILL_TYPE" val="1"/>
  <p:tag name="KSO_WM_DIAGRAM_VIRTUALLY_FRAME" val="{&quot;height&quot;:351.20538185209546,&quot;left&quot;:30.791496062992127,&quot;top&quot;:74.36784649436133,&quot;width&quot;:900.4758267716534}"/>
</p:tagLst>
</file>

<file path=ppt/tags/tag226.xml><?xml version="1.0" encoding="utf-8"?>
<p:tagLst xmlns:a="http://schemas.openxmlformats.org/drawingml/2006/main" xmlns:r="http://schemas.openxmlformats.org/officeDocument/2006/relationships" xmlns:p="http://schemas.openxmlformats.org/presentationml/2006/main">
  <p:tag name="KSO_WM_UNIT_VALUE" val="93*93"/>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777_5*m_h_x*1_1_1"/>
  <p:tag name="KSO_WM_TEMPLATE_CATEGORY" val="diagram"/>
  <p:tag name="KSO_WM_TEMPLATE_INDEX" val="777"/>
  <p:tag name="KSO_WM_UNIT_LAYERLEVEL" val="1_1_1"/>
  <p:tag name="KSO_WM_TAG_VERSION" val="1.0"/>
  <p:tag name="KSO_WM_BEAUTIFY_FLAG" val="#wm#"/>
  <p:tag name="KSO_WM_UNIT_FILL_FORE_SCHEMECOLOR_INDEX" val="5"/>
  <p:tag name="KSO_WM_UNIT_FILL_TYPE" val="1"/>
  <p:tag name="KSO_WM_DIAGRAM_VIRTUALLY_FRAME" val="{&quot;height&quot;:351.20538185209546,&quot;left&quot;:30.791496062992127,&quot;top&quot;:74.36784649436133,&quot;width&quot;:900.4758267716534}"/>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777_5*m_i*1_5"/>
  <p:tag name="KSO_WM_TEMPLATE_CATEGORY" val="diagram"/>
  <p:tag name="KSO_WM_TEMPLATE_INDEX" val="777"/>
  <p:tag name="KSO_WM_UNIT_LAYERLEVEL" val="1_1"/>
  <p:tag name="KSO_WM_TAG_VERSION" val="1.0"/>
  <p:tag name="KSO_WM_BEAUTIFY_FLAG" val="#wm#"/>
  <p:tag name="KSO_WM_UNIT_LINE_FORE_SCHEMECOLOR_INDEX" val="5"/>
  <p:tag name="KSO_WM_UNIT_LINE_FILL_TYPE" val="2"/>
  <p:tag name="KSO_WM_DIAGRAM_VIRTUALLY_FRAME" val="{&quot;height&quot;:351.20538185209546,&quot;left&quot;:30.791496062992127,&quot;top&quot;:74.36784649436133,&quot;width&quot;:900.4758267716534}"/>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777_5*m_i*1_3"/>
  <p:tag name="KSO_WM_TEMPLATE_CATEGORY" val="diagram"/>
  <p:tag name="KSO_WM_TEMPLATE_INDEX" val="777"/>
  <p:tag name="KSO_WM_UNIT_LAYERLEVEL" val="1_1"/>
  <p:tag name="KSO_WM_TAG_VERSION" val="1.0"/>
  <p:tag name="KSO_WM_BEAUTIFY_FLAG" val="#wm#"/>
  <p:tag name="KSO_WM_UNIT_FILL_FORE_SCHEMECOLOR_INDEX" val="15"/>
  <p:tag name="KSO_WM_UNIT_FILL_TYPE" val="1"/>
  <p:tag name="KSO_WM_DIAGRAM_VIRTUALLY_FRAME" val="{&quot;height&quot;:351.20538185209546,&quot;left&quot;:30.791496062992127,&quot;top&quot;:74.36784649436133,&quot;width&quot;:900.4758267716534}"/>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777_5*m_i*1_2"/>
  <p:tag name="KSO_WM_TEMPLATE_CATEGORY" val="diagram"/>
  <p:tag name="KSO_WM_TEMPLATE_INDEX" val="777"/>
  <p:tag name="KSO_WM_UNIT_LAYERLEVEL" val="1_1"/>
  <p:tag name="KSO_WM_TAG_VERSION" val="1.0"/>
  <p:tag name="KSO_WM_BEAUTIFY_FLAG" val="#wm#"/>
  <p:tag name="KSO_WM_UNIT_FILL_FORE_SCHEMECOLOR_INDEX" val="15"/>
  <p:tag name="KSO_WM_UNIT_FILL_TYPE" val="1"/>
  <p:tag name="KSO_WM_DIAGRAM_VIRTUALLY_FRAME" val="{&quot;height&quot;:351.20538185209546,&quot;left&quot;:30.791496062992127,&quot;top&quot;:74.36784649436133,&quot;width&quot;:900.4758267716534}"/>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777_5*m_h_f*1_1_1"/>
  <p:tag name="KSO_WM_TEMPLATE_CATEGORY" val="diagram"/>
  <p:tag name="KSO_WM_TEMPLATE_INDEX" val="777"/>
  <p:tag name="KSO_WM_UNIT_LAYERLEVEL" val="1_1_1"/>
  <p:tag name="KSO_WM_TAG_VERSION" val="1.0"/>
  <p:tag name="KSO_WM_BEAUTIFY_FLAG" val="#wm#"/>
  <p:tag name="KSO_WM_UNIT_TEXT_FILL_FORE_SCHEMECOLOR_INDEX" val="5"/>
  <p:tag name="KSO_WM_UNIT_TEXT_FILL_TYPE" val="1"/>
  <p:tag name="KSO_WM_DIAGRAM_VIRTUALLY_FRAME" val="{&quot;height&quot;:351.20538185209546,&quot;left&quot;:30.791496062992127,&quot;top&quot;:74.36784649436133,&quot;width&quot;:900.4758267716534}"/>
</p:tagLst>
</file>

<file path=ppt/tags/tag231.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777_5*m_h_f*1_2_1"/>
  <p:tag name="KSO_WM_TEMPLATE_CATEGORY" val="diagram"/>
  <p:tag name="KSO_WM_TEMPLATE_INDEX" val="777"/>
  <p:tag name="KSO_WM_UNIT_LAYERLEVEL" val="1_1_1"/>
  <p:tag name="KSO_WM_TAG_VERSION" val="1.0"/>
  <p:tag name="KSO_WM_BEAUTIFY_FLAG" val="#wm#"/>
  <p:tag name="KSO_WM_UNIT_TEXT_FILL_FORE_SCHEMECOLOR_INDEX" val="5"/>
  <p:tag name="KSO_WM_UNIT_TEXT_FILL_TYPE" val="1"/>
  <p:tag name="KSO_WM_DIAGRAM_VIRTUALLY_FRAME" val="{&quot;height&quot;:351.20538185209546,&quot;left&quot;:30.791496062992127,&quot;top&quot;:74.36784649436133,&quot;width&quot;:900.4758267716534}"/>
</p:tagLst>
</file>

<file path=ppt/tags/tag232.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777_5*m_h_f*1_3_1"/>
  <p:tag name="KSO_WM_TEMPLATE_CATEGORY" val="diagram"/>
  <p:tag name="KSO_WM_TEMPLATE_INDEX" val="777"/>
  <p:tag name="KSO_WM_UNIT_LAYERLEVEL" val="1_1_1"/>
  <p:tag name="KSO_WM_TAG_VERSION" val="1.0"/>
  <p:tag name="KSO_WM_BEAUTIFY_FLAG" val="#wm#"/>
  <p:tag name="KSO_WM_UNIT_TEXT_FILL_FORE_SCHEMECOLOR_INDEX" val="7"/>
  <p:tag name="KSO_WM_UNIT_TEXT_FILL_TYPE" val="1"/>
  <p:tag name="KSO_WM_DIAGRAM_VIRTUALLY_FRAME" val="{&quot;height&quot;:351.20538185209546,&quot;left&quot;:30.791496062992127,&quot;top&quot;:74.36784649436133,&quot;width&quot;:900.4758267716534}"/>
</p:tagLst>
</file>

<file path=ppt/tags/tag233.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777_5*m_h_f*1_4_1"/>
  <p:tag name="KSO_WM_TEMPLATE_CATEGORY" val="diagram"/>
  <p:tag name="KSO_WM_TEMPLATE_INDEX" val="777"/>
  <p:tag name="KSO_WM_UNIT_LAYERLEVEL" val="1_1_1"/>
  <p:tag name="KSO_WM_TAG_VERSION" val="1.0"/>
  <p:tag name="KSO_WM_BEAUTIFY_FLAG" val="#wm#"/>
  <p:tag name="KSO_WM_UNIT_TEXT_FILL_FORE_SCHEMECOLOR_INDEX" val="8"/>
  <p:tag name="KSO_WM_UNIT_TEXT_FILL_TYPE" val="1"/>
  <p:tag name="KSO_WM_DIAGRAM_VIRTUALLY_FRAME" val="{&quot;height&quot;:351.20538185209546,&quot;left&quot;:30.791496062992127,&quot;top&quot;:74.36784649436133,&quot;width&quot;:900.4758267716534}"/>
</p:tagLst>
</file>

<file path=ppt/tags/tag234.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777_5*m_h_f*1_5_1"/>
  <p:tag name="KSO_WM_TEMPLATE_CATEGORY" val="diagram"/>
  <p:tag name="KSO_WM_TEMPLATE_INDEX" val="777"/>
  <p:tag name="KSO_WM_UNIT_LAYERLEVEL" val="1_1_1"/>
  <p:tag name="KSO_WM_TAG_VERSION" val="1.0"/>
  <p:tag name="KSO_WM_BEAUTIFY_FLAG" val="#wm#"/>
  <p:tag name="KSO_WM_UNIT_TEXT_FILL_FORE_SCHEMECOLOR_INDEX" val="8"/>
  <p:tag name="KSO_WM_UNIT_TEXT_FILL_TYPE" val="1"/>
  <p:tag name="KSO_WM_DIAGRAM_VIRTUALLY_FRAME" val="{&quot;height&quot;:351.20538185209546,&quot;left&quot;:30.791496062992127,&quot;top&quot;:74.36784649436133,&quot;width&quot;:900.4758267716534}"/>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777_5*m_i*1_6"/>
  <p:tag name="KSO_WM_TEMPLATE_CATEGORY" val="diagram"/>
  <p:tag name="KSO_WM_TEMPLATE_INDEX" val="777"/>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351.20538185209546,&quot;left&quot;:30.791496062992127,&quot;top&quot;:74.36784649436133,&quot;width&quot;:900.4758267716534}"/>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777_5*m_i*1_4"/>
  <p:tag name="KSO_WM_TEMPLATE_CATEGORY" val="diagram"/>
  <p:tag name="KSO_WM_TEMPLATE_INDEX" val="777"/>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777_5*m_i*1_1"/>
  <p:tag name="KSO_WM_TEMPLATE_CATEGORY" val="diagram"/>
  <p:tag name="KSO_WM_TEMPLATE_INDEX" val="77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51.20538185209546,&quot;left&quot;:30.791496062992127,&quot;top&quot;:74.36784649436133,&quot;width&quot;:900.4758267716534}"/>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777_5*m_h_i*1_1_3"/>
  <p:tag name="KSO_WM_TEMPLATE_CATEGORY" val="diagram"/>
  <p:tag name="KSO_WM_TEMPLATE_INDEX" val="777"/>
  <p:tag name="KSO_WM_UNIT_LAYERLEVEL" val="1_1_1"/>
  <p:tag name="KSO_WM_TAG_VERSION" val="1.0"/>
  <p:tag name="KSO_WM_BEAUTIFY_FLAG" val="#wm#"/>
  <p:tag name="KSO_WM_UNIT_LINE_FORE_SCHEMECOLOR_INDEX" val="5"/>
  <p:tag name="KSO_WM_UNIT_LINE_FILL_TYPE" val="2"/>
  <p:tag name="KSO_WM_DIAGRAM_VIRTUALLY_FRAME" val="{&quot;height&quot;:351.20538185209546,&quot;left&quot;:30.791496062992127,&quot;top&quot;:74.36784649436133,&quot;width&quot;:900.4758267716534}"/>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777_5*m_h_i*1_3_3"/>
  <p:tag name="KSO_WM_TEMPLATE_CATEGORY" val="diagram"/>
  <p:tag name="KSO_WM_TEMPLATE_INDEX" val="777"/>
  <p:tag name="KSO_WM_UNIT_LAYERLEVEL" val="1_1_1"/>
  <p:tag name="KSO_WM_TAG_VERSION" val="1.0"/>
  <p:tag name="KSO_WM_BEAUTIFY_FLAG" val="#wm#"/>
  <p:tag name="KSO_WM_UNIT_LINE_FORE_SCHEMECOLOR_INDEX" val="7"/>
  <p:tag name="KSO_WM_UNIT_LINE_FILL_TYPE" val="2"/>
  <p:tag name="KSO_WM_DIAGRAM_VIRTUALLY_FRAME" val="{&quot;height&quot;:351.20538185209546,&quot;left&quot;:30.791496062992127,&quot;top&quot;:74.36784649436133,&quot;width&quot;:900.4758267716534}"/>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777_5*m_h_i*1_5_3"/>
  <p:tag name="KSO_WM_TEMPLATE_CATEGORY" val="diagram"/>
  <p:tag name="KSO_WM_TEMPLATE_INDEX" val="777"/>
  <p:tag name="KSO_WM_UNIT_LAYERLEVEL" val="1_1_1"/>
  <p:tag name="KSO_WM_TAG_VERSION" val="1.0"/>
  <p:tag name="KSO_WM_BEAUTIFY_FLAG" val="#wm#"/>
  <p:tag name="KSO_WM_UNIT_LINE_FORE_SCHEMECOLOR_INDEX" val="9"/>
  <p:tag name="KSO_WM_UNIT_LINE_FILL_TYPE" val="2"/>
  <p:tag name="KSO_WM_DIAGRAM_VIRTUALLY_FRAME" val="{&quot;height&quot;:351.20538185209546,&quot;left&quot;:30.791496062992127,&quot;top&quot;:74.36784649436133,&quot;width&quot;:900.4758267716534}"/>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777_5*m_h_i*1_2_3"/>
  <p:tag name="KSO_WM_TEMPLATE_CATEGORY" val="diagram"/>
  <p:tag name="KSO_WM_TEMPLATE_INDEX" val="777"/>
  <p:tag name="KSO_WM_UNIT_LAYERLEVEL" val="1_1_1"/>
  <p:tag name="KSO_WM_TAG_VERSION" val="1.0"/>
  <p:tag name="KSO_WM_BEAUTIFY_FLAG" val="#wm#"/>
  <p:tag name="KSO_WM_UNIT_LINE_FORE_SCHEMECOLOR_INDEX" val="6"/>
  <p:tag name="KSO_WM_UNIT_LINE_FILL_TYPE" val="2"/>
  <p:tag name="KSO_WM_DIAGRAM_VIRTUALLY_FRAME" val="{&quot;height&quot;:351.20538185209546,&quot;left&quot;:30.791496062992127,&quot;top&quot;:74.36784649436133,&quot;width&quot;:900.4758267716534}"/>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777_5*m_h_i*1_4_3"/>
  <p:tag name="KSO_WM_TEMPLATE_CATEGORY" val="diagram"/>
  <p:tag name="KSO_WM_TEMPLATE_INDEX" val="777"/>
  <p:tag name="KSO_WM_UNIT_LAYERLEVEL" val="1_1_1"/>
  <p:tag name="KSO_WM_TAG_VERSION" val="1.0"/>
  <p:tag name="KSO_WM_BEAUTIFY_FLAG" val="#wm#"/>
  <p:tag name="KSO_WM_UNIT_LINE_FORE_SCHEMECOLOR_INDEX" val="8"/>
  <p:tag name="KSO_WM_UNIT_LINE_FILL_TYPE" val="2"/>
  <p:tag name="KSO_WM_DIAGRAM_VIRTUALLY_FRAME" val="{&quot;height&quot;:351.20538185209546,&quot;left&quot;:30.791496062992127,&quot;top&quot;:74.36784649436133,&quot;width&quot;:900.4758267716534}"/>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777_5*m_h_i*1_2_2"/>
  <p:tag name="KSO_WM_TEMPLATE_CATEGORY" val="diagram"/>
  <p:tag name="KSO_WM_TEMPLATE_INDEX" val="777"/>
  <p:tag name="KSO_WM_UNIT_LAYERLEVEL" val="1_1_1"/>
  <p:tag name="KSO_WM_TAG_VERSION" val="1.0"/>
  <p:tag name="KSO_WM_BEAUTIFY_FLAG" val="#wm#"/>
  <p:tag name="KSO_WM_UNIT_LINE_FORE_SCHEMECOLOR_INDEX" val="6"/>
  <p:tag name="KSO_WM_UNIT_LINE_FILL_TYPE" val="2"/>
  <p:tag name="KSO_WM_DIAGRAM_VIRTUALLY_FRAME" val="{&quot;height&quot;:351.20538185209546,&quot;left&quot;:30.791496062992127,&quot;top&quot;:74.36784649436133,&quot;width&quot;:900.4758267716534}"/>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777_5*m_h_i*1_4_2"/>
  <p:tag name="KSO_WM_TEMPLATE_CATEGORY" val="diagram"/>
  <p:tag name="KSO_WM_TEMPLATE_INDEX" val="777"/>
  <p:tag name="KSO_WM_UNIT_LAYERLEVEL" val="1_1_1"/>
  <p:tag name="KSO_WM_TAG_VERSION" val="1.0"/>
  <p:tag name="KSO_WM_BEAUTIFY_FLAG" val="#wm#"/>
  <p:tag name="KSO_WM_UNIT_LINE_FORE_SCHEMECOLOR_INDEX" val="8"/>
  <p:tag name="KSO_WM_UNIT_LINE_FILL_TYPE" val="2"/>
  <p:tag name="KSO_WM_DIAGRAM_VIRTUALLY_FRAME" val="{&quot;height&quot;:351.20538185209546,&quot;left&quot;:30.791496062992127,&quot;top&quot;:74.36784649436133,&quot;width&quot;:900.4758267716534}"/>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777_5*m_h_i*1_3_2"/>
  <p:tag name="KSO_WM_TEMPLATE_CATEGORY" val="diagram"/>
  <p:tag name="KSO_WM_TEMPLATE_INDEX" val="777"/>
  <p:tag name="KSO_WM_UNIT_LAYERLEVEL" val="1_1_1"/>
  <p:tag name="KSO_WM_TAG_VERSION" val="1.0"/>
  <p:tag name="KSO_WM_BEAUTIFY_FLAG" val="#wm#"/>
  <p:tag name="KSO_WM_UNIT_LINE_FORE_SCHEMECOLOR_INDEX" val="7"/>
  <p:tag name="KSO_WM_UNIT_LINE_FILL_TYPE" val="2"/>
  <p:tag name="KSO_WM_DIAGRAM_VIRTUALLY_FRAME" val="{&quot;height&quot;:351.20538185209546,&quot;left&quot;:30.791496062992127,&quot;top&quot;:74.36784649436133,&quot;width&quot;:900.4758267716534}"/>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777_5*m_h_i*1_5_2"/>
  <p:tag name="KSO_WM_TEMPLATE_CATEGORY" val="diagram"/>
  <p:tag name="KSO_WM_TEMPLATE_INDEX" val="777"/>
  <p:tag name="KSO_WM_UNIT_LAYERLEVEL" val="1_1_1"/>
  <p:tag name="KSO_WM_TAG_VERSION" val="1.0"/>
  <p:tag name="KSO_WM_BEAUTIFY_FLAG" val="#wm#"/>
  <p:tag name="KSO_WM_UNIT_LINE_FORE_SCHEMECOLOR_INDEX" val="9"/>
  <p:tag name="KSO_WM_UNIT_LINE_FILL_TYPE" val="2"/>
  <p:tag name="KSO_WM_DIAGRAM_VIRTUALLY_FRAME" val="{&quot;height&quot;:351.20538185209546,&quot;left&quot;:30.791496062992127,&quot;top&quot;:74.36784649436133,&quot;width&quot;:900.4758267716534}"/>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777_5*m_h_i*1_1_2"/>
  <p:tag name="KSO_WM_TEMPLATE_CATEGORY" val="diagram"/>
  <p:tag name="KSO_WM_TEMPLATE_INDEX" val="777"/>
  <p:tag name="KSO_WM_UNIT_LAYERLEVEL" val="1_1_1"/>
  <p:tag name="KSO_WM_TAG_VERSION" val="1.0"/>
  <p:tag name="KSO_WM_BEAUTIFY_FLAG" val="#wm#"/>
  <p:tag name="KSO_WM_UNIT_LINE_FORE_SCHEMECOLOR_INDEX" val="5"/>
  <p:tag name="KSO_WM_UNIT_LINE_FILL_TYPE" val="2"/>
  <p:tag name="KSO_WM_DIAGRAM_VIRTUALLY_FRAME" val="{&quot;height&quot;:351.20538185209546,&quot;left&quot;:30.791496062992127,&quot;top&quot;:74.36784649436133,&quot;width&quot;:900.4758267716534}"/>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777_5*m_h_i*1_2_1"/>
  <p:tag name="KSO_WM_TEMPLATE_CATEGORY" val="diagram"/>
  <p:tag name="KSO_WM_TEMPLATE_INDEX" val="777"/>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777_5*m_h_i*1_4_1"/>
  <p:tag name="KSO_WM_TEMPLATE_CATEGORY" val="diagram"/>
  <p:tag name="KSO_WM_TEMPLATE_INDEX" val="777"/>
  <p:tag name="KSO_WM_UNIT_LAYERLEVEL" val="1_1_1"/>
  <p:tag name="KSO_WM_TAG_VERSION" val="1.0"/>
  <p:tag name="KSO_WM_BEAUTIFY_FLAG" val="#wm#"/>
  <p:tag name="KSO_WM_UNIT_FILL_FORE_SCHEMECOLOR_INDEX" val="14"/>
  <p:tag name="KSO_WM_UNIT_FILL_TYPE" val="1"/>
  <p:tag name="KSO_WM_UNIT_LINE_FORE_SCHEMECOLOR_INDEX" val="8"/>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777_5*m_h_i*1_5_1"/>
  <p:tag name="KSO_WM_TEMPLATE_CATEGORY" val="diagram"/>
  <p:tag name="KSO_WM_TEMPLATE_INDEX" val="77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777_5*m_h_i*1_3_1"/>
  <p:tag name="KSO_WM_TEMPLATE_CATEGORY" val="diagram"/>
  <p:tag name="KSO_WM_TEMPLATE_INDEX" val="77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777_5*m_h_i*1_1_1"/>
  <p:tag name="KSO_WM_TEMPLATE_CATEGORY" val="diagram"/>
  <p:tag name="KSO_WM_TEMPLATE_INDEX" val="77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253.xml><?xml version="1.0" encoding="utf-8"?>
<p:tagLst xmlns:a="http://schemas.openxmlformats.org/drawingml/2006/main" xmlns:r="http://schemas.openxmlformats.org/officeDocument/2006/relationships" xmlns:p="http://schemas.openxmlformats.org/presentationml/2006/main">
  <p:tag name="KSO_WM_UNIT_VALUE" val="85*89"/>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777_5*m_h_x*1_2_1"/>
  <p:tag name="KSO_WM_TEMPLATE_CATEGORY" val="diagram"/>
  <p:tag name="KSO_WM_TEMPLATE_INDEX" val="77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DIAGRAM_VIRTUALLY_FRAME" val="{&quot;height&quot;:351.20538185209546,&quot;left&quot;:30.791496062992127,&quot;top&quot;:74.36784649436133,&quot;width&quot;:900.4758267716534}"/>
</p:tagLst>
</file>

<file path=ppt/tags/tag254.xml><?xml version="1.0" encoding="utf-8"?>
<p:tagLst xmlns:a="http://schemas.openxmlformats.org/drawingml/2006/main" xmlns:r="http://schemas.openxmlformats.org/officeDocument/2006/relationships" xmlns:p="http://schemas.openxmlformats.org/presentationml/2006/main">
  <p:tag name="KSO_WM_UNIT_VALUE" val="79*82"/>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777_5*m_h_x*1_5_1"/>
  <p:tag name="KSO_WM_TEMPLATE_CATEGORY" val="diagram"/>
  <p:tag name="KSO_WM_TEMPLATE_INDEX" val="777"/>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DIAGRAM_VIRTUALLY_FRAME" val="{&quot;height&quot;:351.20538185209546,&quot;left&quot;:30.791496062992127,&quot;top&quot;:74.36784649436133,&quot;width&quot;:900.4758267716534}"/>
</p:tagLst>
</file>

<file path=ppt/tags/tag255.xml><?xml version="1.0" encoding="utf-8"?>
<p:tagLst xmlns:a="http://schemas.openxmlformats.org/drawingml/2006/main" xmlns:r="http://schemas.openxmlformats.org/officeDocument/2006/relationships" xmlns:p="http://schemas.openxmlformats.org/presentationml/2006/main">
  <p:tag name="KSO_WM_UNIT_VALUE" val="91*81"/>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777_5*m_h_x*1_3_1"/>
  <p:tag name="KSO_WM_TEMPLATE_CATEGORY" val="diagram"/>
  <p:tag name="KSO_WM_TEMPLATE_INDEX" val="777"/>
  <p:tag name="KSO_WM_UNIT_LAYERLEVEL" val="1_1_1"/>
  <p:tag name="KSO_WM_TAG_VERSION" val="1.0"/>
  <p:tag name="KSO_WM_BEAUTIFY_FLAG" val="#wm#"/>
  <p:tag name="KSO_WM_UNIT_FILL_FORE_SCHEMECOLOR_INDEX" val="7"/>
  <p:tag name="KSO_WM_UNIT_FILL_TYPE" val="1"/>
  <p:tag name="KSO_WM_DIAGRAM_VIRTUALLY_FRAME" val="{&quot;height&quot;:351.20538185209546,&quot;left&quot;:30.791496062992127,&quot;top&quot;:74.36784649436133,&quot;width&quot;:900.4758267716534}"/>
</p:tagLst>
</file>

<file path=ppt/tags/tag256.xml><?xml version="1.0" encoding="utf-8"?>
<p:tagLst xmlns:a="http://schemas.openxmlformats.org/drawingml/2006/main" xmlns:r="http://schemas.openxmlformats.org/officeDocument/2006/relationships" xmlns:p="http://schemas.openxmlformats.org/presentationml/2006/main">
  <p:tag name="KSO_WM_UNIT_VALUE" val="55*80"/>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777_5*m_h_x*1_4_1"/>
  <p:tag name="KSO_WM_TEMPLATE_CATEGORY" val="diagram"/>
  <p:tag name="KSO_WM_TEMPLATE_INDEX" val="777"/>
  <p:tag name="KSO_WM_UNIT_LAYERLEVEL" val="1_1_1"/>
  <p:tag name="KSO_WM_TAG_VERSION" val="1.0"/>
  <p:tag name="KSO_WM_BEAUTIFY_FLAG" val="#wm#"/>
  <p:tag name="KSO_WM_UNIT_FILL_FORE_SCHEMECOLOR_INDEX" val="8"/>
  <p:tag name="KSO_WM_UNIT_FILL_TYPE" val="1"/>
  <p:tag name="KSO_WM_DIAGRAM_VIRTUALLY_FRAME" val="{&quot;height&quot;:351.20538185209546,&quot;left&quot;:30.791496062992127,&quot;top&quot;:74.36784649436133,&quot;width&quot;:900.4758267716534}"/>
</p:tagLst>
</file>

<file path=ppt/tags/tag257.xml><?xml version="1.0" encoding="utf-8"?>
<p:tagLst xmlns:a="http://schemas.openxmlformats.org/drawingml/2006/main" xmlns:r="http://schemas.openxmlformats.org/officeDocument/2006/relationships" xmlns:p="http://schemas.openxmlformats.org/presentationml/2006/main">
  <p:tag name="KSO_WM_UNIT_VALUE" val="93*93"/>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777_5*m_h_x*1_1_1"/>
  <p:tag name="KSO_WM_TEMPLATE_CATEGORY" val="diagram"/>
  <p:tag name="KSO_WM_TEMPLATE_INDEX" val="777"/>
  <p:tag name="KSO_WM_UNIT_LAYERLEVEL" val="1_1_1"/>
  <p:tag name="KSO_WM_TAG_VERSION" val="1.0"/>
  <p:tag name="KSO_WM_BEAUTIFY_FLAG" val="#wm#"/>
  <p:tag name="KSO_WM_UNIT_FILL_FORE_SCHEMECOLOR_INDEX" val="5"/>
  <p:tag name="KSO_WM_UNIT_FILL_TYPE" val="1"/>
  <p:tag name="KSO_WM_DIAGRAM_VIRTUALLY_FRAME" val="{&quot;height&quot;:351.20538185209546,&quot;left&quot;:30.791496062992127,&quot;top&quot;:74.36784649436133,&quot;width&quot;:900.4758267716534}"/>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777_5*m_i*1_5"/>
  <p:tag name="KSO_WM_TEMPLATE_CATEGORY" val="diagram"/>
  <p:tag name="KSO_WM_TEMPLATE_INDEX" val="777"/>
  <p:tag name="KSO_WM_UNIT_LAYERLEVEL" val="1_1"/>
  <p:tag name="KSO_WM_TAG_VERSION" val="1.0"/>
  <p:tag name="KSO_WM_BEAUTIFY_FLAG" val="#wm#"/>
  <p:tag name="KSO_WM_UNIT_LINE_FORE_SCHEMECOLOR_INDEX" val="5"/>
  <p:tag name="KSO_WM_UNIT_LINE_FILL_TYPE" val="2"/>
  <p:tag name="KSO_WM_DIAGRAM_VIRTUALLY_FRAME" val="{&quot;height&quot;:351.20538185209546,&quot;left&quot;:30.791496062992127,&quot;top&quot;:74.36784649436133,&quot;width&quot;:900.4758267716534}"/>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777_5*m_i*1_3"/>
  <p:tag name="KSO_WM_TEMPLATE_CATEGORY" val="diagram"/>
  <p:tag name="KSO_WM_TEMPLATE_INDEX" val="777"/>
  <p:tag name="KSO_WM_UNIT_LAYERLEVEL" val="1_1"/>
  <p:tag name="KSO_WM_TAG_VERSION" val="1.0"/>
  <p:tag name="KSO_WM_BEAUTIFY_FLAG" val="#wm#"/>
  <p:tag name="KSO_WM_UNIT_FILL_FORE_SCHEMECOLOR_INDEX" val="15"/>
  <p:tag name="KSO_WM_UNIT_FILL_TYPE" val="1"/>
  <p:tag name="KSO_WM_DIAGRAM_VIRTUALLY_FRAME" val="{&quot;height&quot;:351.20538185209546,&quot;left&quot;:30.791496062992127,&quot;top&quot;:74.36784649436133,&quot;width&quot;:900.4758267716534}"/>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777_5*m_i*1_2"/>
  <p:tag name="KSO_WM_TEMPLATE_CATEGORY" val="diagram"/>
  <p:tag name="KSO_WM_TEMPLATE_INDEX" val="777"/>
  <p:tag name="KSO_WM_UNIT_LAYERLEVEL" val="1_1"/>
  <p:tag name="KSO_WM_TAG_VERSION" val="1.0"/>
  <p:tag name="KSO_WM_BEAUTIFY_FLAG" val="#wm#"/>
  <p:tag name="KSO_WM_UNIT_FILL_FORE_SCHEMECOLOR_INDEX" val="15"/>
  <p:tag name="KSO_WM_UNIT_FILL_TYPE" val="1"/>
  <p:tag name="KSO_WM_DIAGRAM_VIRTUALLY_FRAME" val="{&quot;height&quot;:351.20538185209546,&quot;left&quot;:30.791496062992127,&quot;top&quot;:74.36784649436133,&quot;width&quot;:900.4758267716534}"/>
</p:tagLst>
</file>

<file path=ppt/tags/tag261.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777_5*m_h_f*1_1_1"/>
  <p:tag name="KSO_WM_TEMPLATE_CATEGORY" val="diagram"/>
  <p:tag name="KSO_WM_TEMPLATE_INDEX" val="777"/>
  <p:tag name="KSO_WM_UNIT_LAYERLEVEL" val="1_1_1"/>
  <p:tag name="KSO_WM_TAG_VERSION" val="1.0"/>
  <p:tag name="KSO_WM_BEAUTIFY_FLAG" val="#wm#"/>
  <p:tag name="KSO_WM_UNIT_TEXT_FILL_FORE_SCHEMECOLOR_INDEX" val="5"/>
  <p:tag name="KSO_WM_UNIT_TEXT_FILL_TYPE" val="1"/>
  <p:tag name="KSO_WM_DIAGRAM_VIRTUALLY_FRAME" val="{&quot;height&quot;:351.20538185209546,&quot;left&quot;:30.791496062992127,&quot;top&quot;:74.36784649436133,&quot;width&quot;:900.4758267716534}"/>
</p:tagLst>
</file>

<file path=ppt/tags/tag262.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777_5*m_h_f*1_2_1"/>
  <p:tag name="KSO_WM_TEMPLATE_CATEGORY" val="diagram"/>
  <p:tag name="KSO_WM_TEMPLATE_INDEX" val="777"/>
  <p:tag name="KSO_WM_UNIT_LAYERLEVEL" val="1_1_1"/>
  <p:tag name="KSO_WM_TAG_VERSION" val="1.0"/>
  <p:tag name="KSO_WM_BEAUTIFY_FLAG" val="#wm#"/>
  <p:tag name="KSO_WM_UNIT_TEXT_FILL_FORE_SCHEMECOLOR_INDEX" val="5"/>
  <p:tag name="KSO_WM_UNIT_TEXT_FILL_TYPE" val="1"/>
  <p:tag name="KSO_WM_DIAGRAM_VIRTUALLY_FRAME" val="{&quot;height&quot;:351.20538185209546,&quot;left&quot;:30.791496062992127,&quot;top&quot;:74.36784649436133,&quot;width&quot;:900.4758267716534}"/>
</p:tagLst>
</file>

<file path=ppt/tags/tag263.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777_5*m_h_f*1_3_1"/>
  <p:tag name="KSO_WM_TEMPLATE_CATEGORY" val="diagram"/>
  <p:tag name="KSO_WM_TEMPLATE_INDEX" val="777"/>
  <p:tag name="KSO_WM_UNIT_LAYERLEVEL" val="1_1_1"/>
  <p:tag name="KSO_WM_TAG_VERSION" val="1.0"/>
  <p:tag name="KSO_WM_BEAUTIFY_FLAG" val="#wm#"/>
  <p:tag name="KSO_WM_UNIT_TEXT_FILL_FORE_SCHEMECOLOR_INDEX" val="7"/>
  <p:tag name="KSO_WM_UNIT_TEXT_FILL_TYPE" val="1"/>
  <p:tag name="KSO_WM_DIAGRAM_VIRTUALLY_FRAME" val="{&quot;height&quot;:351.20538185209546,&quot;left&quot;:30.791496062992127,&quot;top&quot;:74.36784649436133,&quot;width&quot;:900.4758267716534}"/>
</p:tagLst>
</file>

<file path=ppt/tags/tag264.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777_5*m_h_f*1_4_1"/>
  <p:tag name="KSO_WM_TEMPLATE_CATEGORY" val="diagram"/>
  <p:tag name="KSO_WM_TEMPLATE_INDEX" val="777"/>
  <p:tag name="KSO_WM_UNIT_LAYERLEVEL" val="1_1_1"/>
  <p:tag name="KSO_WM_TAG_VERSION" val="1.0"/>
  <p:tag name="KSO_WM_BEAUTIFY_FLAG" val="#wm#"/>
  <p:tag name="KSO_WM_UNIT_TEXT_FILL_FORE_SCHEMECOLOR_INDEX" val="8"/>
  <p:tag name="KSO_WM_UNIT_TEXT_FILL_TYPE" val="1"/>
  <p:tag name="KSO_WM_DIAGRAM_VIRTUALLY_FRAME" val="{&quot;height&quot;:351.20538185209546,&quot;left&quot;:30.791496062992127,&quot;top&quot;:74.36784649436133,&quot;width&quot;:900.4758267716534}"/>
</p:tagLst>
</file>

<file path=ppt/tags/tag265.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777_5*m_h_f*1_5_1"/>
  <p:tag name="KSO_WM_TEMPLATE_CATEGORY" val="diagram"/>
  <p:tag name="KSO_WM_TEMPLATE_INDEX" val="777"/>
  <p:tag name="KSO_WM_UNIT_LAYERLEVEL" val="1_1_1"/>
  <p:tag name="KSO_WM_TAG_VERSION" val="1.0"/>
  <p:tag name="KSO_WM_BEAUTIFY_FLAG" val="#wm#"/>
  <p:tag name="KSO_WM_UNIT_TEXT_FILL_FORE_SCHEMECOLOR_INDEX" val="8"/>
  <p:tag name="KSO_WM_UNIT_TEXT_FILL_TYPE" val="1"/>
  <p:tag name="KSO_WM_DIAGRAM_VIRTUALLY_FRAME" val="{&quot;height&quot;:351.20538185209546,&quot;left&quot;:30.791496062992127,&quot;top&quot;:74.36784649436133,&quot;width&quot;:900.4758267716534}"/>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53_1*q_h_i*1_1_2"/>
  <p:tag name="KSO_WM_TEMPLATE_CATEGORY" val="diagram"/>
  <p:tag name="KSO_WM_TEMPLATE_INDEX" val="2016995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122.3711811023622,&quot;left&quot;:82.42322834645668,&quot;top&quot;:208.81440944881888,&quot;width&quot;:795.1535433070866}"/>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53_1*q_h_i*1_2_2"/>
  <p:tag name="KSO_WM_TEMPLATE_CATEGORY" val="diagram"/>
  <p:tag name="KSO_WM_TEMPLATE_INDEX" val="2016995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DIAGRAM_VIRTUALLY_FRAME" val="{&quot;height&quot;:122.3711811023622,&quot;left&quot;:82.42322834645668,&quot;top&quot;:208.81440944881888,&quot;width&quot;:795.1535433070866}"/>
</p:tagLst>
</file>

<file path=ppt/tags/tag268.xml><?xml version="1.0" encoding="utf-8"?>
<p:tagLst xmlns:a="http://schemas.openxmlformats.org/drawingml/2006/main" xmlns:r="http://schemas.openxmlformats.org/officeDocument/2006/relationships" xmlns:p="http://schemas.openxmlformats.org/presentationml/2006/main">
  <p:tag name="KSO_WM_UNIT_VALUE" val="130*102"/>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953_1*q_h_x*1_1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122.3711811023622,&quot;left&quot;:82.42322834645668,&quot;top&quot;:208.81440944881888,&quot;width&quot;:795.1535433070866}"/>
</p:tagLst>
</file>

<file path=ppt/tags/tag26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53_1*q_h_f*1_1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 name="KSO_WM_DIAGRAM_VIRTUALLY_FRAME" val="{&quot;height&quot;:122.3711811023622,&quot;left&quot;:82.42322834645668,&quot;top&quot;:208.81440944881888,&quot;width&quot;:795.1535433070866}"/>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69953_1*q_h_i*1_1_1"/>
  <p:tag name="KSO_WM_TEMPLATE_CATEGORY" val="diagram"/>
  <p:tag name="KSO_WM_TEMPLATE_INDEX" val="20169953"/>
  <p:tag name="KSO_WM_UNIT_LAYERLEVEL" val="1_1_1"/>
  <p:tag name="KSO_WM_TAG_VERSION" val="1.0"/>
  <p:tag name="KSO_WM_BEAUTIFY_FLAG" val="#wm#"/>
  <p:tag name="KSO_WM_UNIT_TEXT_FILL_FORE_SCHEMECOLOR_INDEX" val="5"/>
  <p:tag name="KSO_WM_UNIT_TEXT_FILL_TYPE" val="1"/>
  <p:tag name="KSO_WM_DIAGRAM_VIRTUALLY_FRAME" val="{&quot;height&quot;:122.3711811023622,&quot;left&quot;:82.42322834645668,&quot;top&quot;:208.81440944881888,&quot;width&quot;:795.1535433070866}"/>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1*q_h_i*1_2_1"/>
  <p:tag name="KSO_WM_TEMPLATE_CATEGORY" val="diagram"/>
  <p:tag name="KSO_WM_TEMPLATE_INDEX" val="20169953"/>
  <p:tag name="KSO_WM_UNIT_LAYERLEVEL" val="1_1_1"/>
  <p:tag name="KSO_WM_TAG_VERSION" val="1.0"/>
  <p:tag name="KSO_WM_BEAUTIFY_FLAG" val="#wm#"/>
  <p:tag name="KSO_WM_UNIT_TEXT_FILL_FORE_SCHEMECOLOR_INDEX" val="6"/>
  <p:tag name="KSO_WM_UNIT_TEXT_FILL_TYPE" val="1"/>
  <p:tag name="KSO_WM_DIAGRAM_VIRTUALLY_FRAME" val="{&quot;height&quot;:122.3711811023622,&quot;left&quot;:82.42322834645668,&quot;top&quot;:208.81440944881888,&quot;width&quot;:795.1535433070866}"/>
</p:tagLst>
</file>

<file path=ppt/tags/tag27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53_1*q_h_f*1_2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 name="KSO_WM_DIAGRAM_VIRTUALLY_FRAME" val="{&quot;height&quot;:122.3711811023622,&quot;left&quot;:82.42322834645668,&quot;top&quot;:208.81440944881888,&quot;width&quot;:795.1535433070866}"/>
</p:tagLst>
</file>

<file path=ppt/tags/tag273.xml><?xml version="1.0" encoding="utf-8"?>
<p:tagLst xmlns:a="http://schemas.openxmlformats.org/drawingml/2006/main" xmlns:r="http://schemas.openxmlformats.org/officeDocument/2006/relationships" xmlns:p="http://schemas.openxmlformats.org/presentationml/2006/main">
  <p:tag name="KSO_WM_UNIT_VALUE" val="126*10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953_1*q_h_x*1_2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122.3711811023622,&quot;left&quot;:82.42322834645668,&quot;top&quot;:208.81440944881888,&quot;width&quot;:795.1535433070866}"/>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4_3*l_h_i*1_1_2"/>
  <p:tag name="KSO_WM_TEMPLATE_CATEGORY" val="diagram"/>
  <p:tag name="KSO_WM_TEMPLATE_INDEX" val="20170844"/>
  <p:tag name="KSO_WM_UNIT_LAYERLEVEL" val="1_1_1"/>
  <p:tag name="KSO_WM_TAG_VERSION" val="1.0"/>
  <p:tag name="KSO_WM_BEAUTIFY_FLAG" val="#wm#"/>
  <p:tag name="KSO_WM_UNIT_TYPE" val="l_h_i"/>
  <p:tag name="KSO_WM_UNIT_INDEX" val="1_1_2"/>
  <p:tag name="KSO_WM_UNIT_FILL_FORE_SCHEMECOLOR_INDEX" val="14"/>
  <p:tag name="KSO_WM_UNIT_FILL_TYPE" val="1"/>
  <p:tag name="KSO_WM_UNIT_TEXT_FILL_FORE_SCHEMECOLOR_INDEX" val="2"/>
  <p:tag name="KSO_WM_UNIT_TEXT_FILL_TYPE" val="1"/>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4_3*l_h_i*1_2_2"/>
  <p:tag name="KSO_WM_TEMPLATE_CATEGORY" val="diagram"/>
  <p:tag name="KSO_WM_TEMPLATE_INDEX" val="20170844"/>
  <p:tag name="KSO_WM_UNIT_LAYERLEVEL" val="1_1_1"/>
  <p:tag name="KSO_WM_TAG_VERSION" val="1.0"/>
  <p:tag name="KSO_WM_BEAUTIFY_FLAG" val="#wm#"/>
  <p:tag name="KSO_WM_UNIT_TYPE" val="l_h_i"/>
  <p:tag name="KSO_WM_UNIT_INDEX" val="1_2_2"/>
  <p:tag name="KSO_WM_UNIT_FILL_FORE_SCHEMECOLOR_INDEX" val="14"/>
  <p:tag name="KSO_WM_UNIT_FILL_TYPE" val="1"/>
  <p:tag name="KSO_WM_UNIT_TEXT_FILL_FORE_SCHEMECOLOR_INDEX" val="2"/>
  <p:tag name="KSO_WM_UNIT_TEXT_FILL_TYPE" val="1"/>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4_3*l_h_i*1_3_2"/>
  <p:tag name="KSO_WM_TEMPLATE_CATEGORY" val="diagram"/>
  <p:tag name="KSO_WM_TEMPLATE_INDEX" val="20170844"/>
  <p:tag name="KSO_WM_UNIT_LAYERLEVEL" val="1_1_1"/>
  <p:tag name="KSO_WM_TAG_VERSION" val="1.0"/>
  <p:tag name="KSO_WM_BEAUTIFY_FLAG" val="#wm#"/>
  <p:tag name="KSO_WM_UNIT_TYPE" val="l_h_i"/>
  <p:tag name="KSO_WM_UNIT_INDEX" val="1_3_2"/>
  <p:tag name="KSO_WM_UNIT_FILL_FORE_SCHEMECOLOR_INDEX" val="14"/>
  <p:tag name="KSO_WM_UNIT_FILL_TYPE" val="1"/>
  <p:tag name="KSO_WM_UNIT_TEXT_FILL_FORE_SCHEMECOLOR_INDEX" val="2"/>
  <p:tag name="KSO_WM_UNIT_TEXT_FILL_TYPE" val="1"/>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4_3*l_h_i*1_4_2"/>
  <p:tag name="KSO_WM_TEMPLATE_CATEGORY" val="diagram"/>
  <p:tag name="KSO_WM_TEMPLATE_INDEX" val="20170844"/>
  <p:tag name="KSO_WM_UNIT_LAYERLEVEL" val="1_1_1"/>
  <p:tag name="KSO_WM_TAG_VERSION" val="1.0"/>
  <p:tag name="KSO_WM_BEAUTIFY_FLAG" val="#wm#"/>
  <p:tag name="KSO_WM_UNIT_TYPE" val="l_h_i"/>
  <p:tag name="KSO_WM_UNIT_INDEX" val="1_4_2"/>
  <p:tag name="KSO_WM_UNIT_FILL_FORE_SCHEMECOLOR_INDEX" val="14"/>
  <p:tag name="KSO_WM_UNIT_FILL_TYPE" val="1"/>
  <p:tag name="KSO_WM_UNIT_TEXT_FILL_FORE_SCHEMECOLOR_INDEX" val="2"/>
  <p:tag name="KSO_WM_UNIT_TEXT_FILL_TYPE" val="1"/>
</p:tagLst>
</file>

<file path=ppt/tags/tag2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70844"/>
  <p:tag name="KSO_WM_TAG_VERSION" val="1.0"/>
  <p:tag name="KSO_WM_BEAUTIFY_FLAG" val="#wm#"/>
  <p:tag name="KSO_WM_UNIT_TYPE" val="l_h_i"/>
  <p:tag name="KSO_WM_UNIT_INDEX" val="1_1_1"/>
  <p:tag name="KSO_WM_UNIT_ID" val="diagram20170844_3*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4_3*l_h_a*1_1_1"/>
  <p:tag name="KSO_WM_TEMPLATE_CATEGORY" val="diagram"/>
  <p:tag name="KSO_WM_TEMPLATE_INDEX" val="20170844"/>
  <p:tag name="KSO_WM_UNIT_LAYERLEVEL" val="1_1_1"/>
  <p:tag name="KSO_WM_TAG_VERSION" val="1.0"/>
  <p:tag name="KSO_WM_BEAUTIFY_FLAG" val="#wm#"/>
  <p:tag name="KSO_WM_UNIT_ISCONTENTSTITLE" val="0"/>
  <p:tag name="KSO_WM_UNIT_NOCLEAR" val="0"/>
  <p:tag name="KSO_WM_UNIT_TYPE" val="l_h_a"/>
  <p:tag name="KSO_WM_UNIT_INDEX" val="1_1_1"/>
  <p:tag name="KSO_WM_UNIT_PRESET_TEXT" val="单击此处添加标题"/>
  <p:tag name="KSO_WM_UNIT_VALUE" val="9"/>
  <p:tag name="KSO_WM_UNIT_TEXT_FILL_FORE_SCHEMECOLOR_INDEX" val="14"/>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70844"/>
  <p:tag name="KSO_WM_TAG_VERSION" val="1.0"/>
  <p:tag name="KSO_WM_BEAUTIFY_FLAG" val="#wm#"/>
  <p:tag name="KSO_WM_UNIT_TYPE" val="l_h_i"/>
  <p:tag name="KSO_WM_UNIT_INDEX" val="1_2_1"/>
  <p:tag name="KSO_WM_UNIT_ID" val="diagram20170844_3*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4_3*l_h_a*1_2_1"/>
  <p:tag name="KSO_WM_TEMPLATE_CATEGORY" val="diagram"/>
  <p:tag name="KSO_WM_TEMPLATE_INDEX" val="20170844"/>
  <p:tag name="KSO_WM_UNIT_LAYERLEVEL" val="1_1_1"/>
  <p:tag name="KSO_WM_TAG_VERSION" val="1.0"/>
  <p:tag name="KSO_WM_BEAUTIFY_FLAG" val="#wm#"/>
  <p:tag name="KSO_WM_UNIT_ISCONTENTSTITLE" val="0"/>
  <p:tag name="KSO_WM_UNIT_NOCLEAR" val="0"/>
  <p:tag name="KSO_WM_UNIT_TYPE" val="l_h_a"/>
  <p:tag name="KSO_WM_UNIT_INDEX" val="1_2_1"/>
  <p:tag name="KSO_WM_UNIT_PRESET_TEXT" val="单击此处添加标题"/>
  <p:tag name="KSO_WM_UNIT_VALUE" val="9"/>
  <p:tag name="KSO_WM_UNIT_TEXT_FILL_FORE_SCHEMECOLOR_INDEX" val="14"/>
  <p:tag name="KSO_WM_UNIT_TEXT_FILL_TYPE" val="1"/>
</p:tagLst>
</file>

<file path=ppt/tags/tag2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70844"/>
  <p:tag name="KSO_WM_TAG_VERSION" val="1.0"/>
  <p:tag name="KSO_WM_BEAUTIFY_FLAG" val="#wm#"/>
  <p:tag name="KSO_WM_UNIT_TYPE" val="l_h_i"/>
  <p:tag name="KSO_WM_UNIT_INDEX" val="1_3_1"/>
  <p:tag name="KSO_WM_UNIT_ID" val="diagram20170844_3*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4_3*l_h_a*1_3_1"/>
  <p:tag name="KSO_WM_TEMPLATE_CATEGORY" val="diagram"/>
  <p:tag name="KSO_WM_TEMPLATE_INDEX" val="20170844"/>
  <p:tag name="KSO_WM_UNIT_LAYERLEVEL" val="1_1_1"/>
  <p:tag name="KSO_WM_TAG_VERSION" val="1.0"/>
  <p:tag name="KSO_WM_BEAUTIFY_FLAG" val="#wm#"/>
  <p:tag name="KSO_WM_UNIT_ISCONTENTSTITLE" val="0"/>
  <p:tag name="KSO_WM_UNIT_NOCLEAR" val="0"/>
  <p:tag name="KSO_WM_UNIT_TYPE" val="l_h_a"/>
  <p:tag name="KSO_WM_UNIT_INDEX" val="1_3_1"/>
  <p:tag name="KSO_WM_UNIT_PRESET_TEXT" val="单击此处添加标题"/>
  <p:tag name="KSO_WM_UNIT_VALUE" val="9"/>
  <p:tag name="KSO_WM_UNIT_TEXT_FILL_FORE_SCHEMECOLOR_INDEX" val="14"/>
  <p:tag name="KSO_WM_UNIT_TEXT_FILL_TYPE" val="1"/>
</p:tagLst>
</file>

<file path=ppt/tags/tag2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70844"/>
  <p:tag name="KSO_WM_TAG_VERSION" val="1.0"/>
  <p:tag name="KSO_WM_BEAUTIFY_FLAG" val="#wm#"/>
  <p:tag name="KSO_WM_UNIT_TYPE" val="l_h_i"/>
  <p:tag name="KSO_WM_UNIT_INDEX" val="1_4_1"/>
  <p:tag name="KSO_WM_UNIT_ID" val="diagram20170844_3*l_h_i*1_4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4_3*l_h_a*1_4_1"/>
  <p:tag name="KSO_WM_TEMPLATE_CATEGORY" val="diagram"/>
  <p:tag name="KSO_WM_TEMPLATE_INDEX" val="20170844"/>
  <p:tag name="KSO_WM_UNIT_LAYERLEVEL" val="1_1_1"/>
  <p:tag name="KSO_WM_TAG_VERSION" val="1.0"/>
  <p:tag name="KSO_WM_BEAUTIFY_FLAG" val="#wm#"/>
  <p:tag name="KSO_WM_UNIT_ISCONTENTSTITLE" val="0"/>
  <p:tag name="KSO_WM_UNIT_NOCLEAR" val="0"/>
  <p:tag name="KSO_WM_UNIT_TYPE" val="l_h_a"/>
  <p:tag name="KSO_WM_UNIT_INDEX" val="1_4_1"/>
  <p:tag name="KSO_WM_UNIT_PRESET_TEXT" val="单击此处添加标题"/>
  <p:tag name="KSO_WM_UNIT_VALUE" val="9"/>
  <p:tag name="KSO_WM_UNIT_TEXT_FILL_FORE_SCHEMECOLOR_INDEX" val="14"/>
  <p:tag name="KSO_WM_UNIT_TEXT_FILL_TYPE" val="1"/>
</p:tagLst>
</file>

<file path=ppt/tags/tag28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810,&quot;width&quot;:5850}"/>
</p:tagLst>
</file>

<file path=ppt/tags/tag28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988"/>
  <p:tag name="KSO_WM_UNIT_TYPE" val="d"/>
  <p:tag name="KSO_WM_UNIT_INDEX" val="1"/>
  <p:tag name="KSO_WM_UNIT_ID" val="diagram20185988_1*d*1"/>
  <p:tag name="KSO_WM_UNIT_LAYERLEVEL" val="1"/>
  <p:tag name="KSO_WM_UNIT_VALUE" val="524*1440"/>
  <p:tag name="KSO_WM_UNIT_HIGHLIGHT" val="0"/>
  <p:tag name="KSO_WM_UNIT_COMPATIBLE" val="0"/>
  <p:tag name="KSO_WM_UNIT_CLEAR" val="0"/>
  <p:tag name="KSO_WM_BEAUTIFY_FLAG" val="#wm#"/>
  <p:tag name="KSO_WM_TAG_VERSION" val="1.0"/>
</p:tagLst>
</file>

<file path=ppt/tags/tag28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988"/>
  <p:tag name="KSO_WM_UNIT_TYPE" val="r_t"/>
  <p:tag name="KSO_WM_UNIT_INDEX" val="1_1"/>
  <p:tag name="KSO_WM_UNIT_ID" val="diagram20185988_1*r_t*1_1"/>
  <p:tag name="KSO_WM_UNIT_LAYERLEVEL" val="1_1"/>
  <p:tag name="KSO_WM_UNIT_DIAGRAM_CONTRAST_TITLE_CNT" val="2"/>
  <p:tag name="KSO_WM_UNIT_DIAGRAM_DIMENSION_TITLE_CNT" val="1"/>
  <p:tag name="KSO_WM_UNIT_VALUE" val="33"/>
  <p:tag name="KSO_WM_UNIT_HIGHLIGHT" val="0"/>
  <p:tag name="KSO_WM_UNIT_COMPATIBLE" val="0"/>
  <p:tag name="KSO_WM_UNIT_CLEAR" val="0"/>
  <p:tag name="KSO_WM_BEAUTIFY_FLAG" val="#wm#"/>
  <p:tag name="KSO_WM_TAG_VERSION" val="1.0"/>
  <p:tag name="KSO_WM_DIAGRAM_GROUP_CODE" val="r1-1"/>
  <p:tag name="KSO_WM_UNIT_PRESET_TEXT" val="Text Here"/>
  <p:tag name="KSO_WM_UNIT_FILL_FORE_SCHEMECOLOR_INDEX" val="5"/>
  <p:tag name="KSO_WM_UNIT_FILL_TYPE" val="1"/>
  <p:tag name="KSO_WM_UNIT_TEXT_FILL_FORE_SCHEMECOLOR_INDEX" val="14"/>
  <p:tag name="KSO_WM_UNIT_TEXT_FILL_TYPE" val="1"/>
</p:tagLst>
</file>

<file path=ppt/tags/tag28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988"/>
  <p:tag name="KSO_WM_UNIT_TYPE" val="r_v"/>
  <p:tag name="KSO_WM_UNIT_INDEX" val="1_1"/>
  <p:tag name="KSO_WM_UNIT_ID" val="diagram20185988_1*r_v*1_1"/>
  <p:tag name="KSO_WM_UNIT_LAYERLEVEL" val="1_1"/>
  <p:tag name="KSO_WM_UNIT_DIAGRAM_CONTRAST_TITLE_CNT" val="2"/>
  <p:tag name="KSO_WM_UNIT_DIAGRAM_DIMENSION_TITLE_CNT" val="1"/>
  <p:tag name="KSO_WM_UNIT_VALUE" val="320"/>
  <p:tag name="KSO_WM_UNIT_HIGHLIGHT" val="0"/>
  <p:tag name="KSO_WM_UNIT_COMPATIBLE" val="0"/>
  <p:tag name="KSO_WM_UNIT_CLEAR" val="0"/>
  <p:tag name="KSO_WM_BEAUTIFY_FLAG" val="#wm#"/>
  <p:tag name="KSO_WM_TAG_VERSION" val="1.0"/>
  <p:tag name="KSO_WM_DIAGRAM_GROUP_CODE" val="r1-1"/>
  <p:tag name="KSO_WM_UNIT_PRESET_TEXT" val="Supporting text here.&#10;You can use the icon library in iSlide  (www.islide.cc) to filter and replace existing icon elements with one click."/>
  <p:tag name="KSO_WM_UNIT_FILL_FORE_SCHEMECOLOR_INDEX" val="5"/>
  <p:tag name="KSO_WM_UNIT_FILL_TYPE" val="1"/>
  <p:tag name="KSO_WM_UNIT_TEXT_FILL_FORE_SCHEMECOLOR_INDEX" val="13"/>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988"/>
  <p:tag name="KSO_WM_UNIT_TYPE" val="r_t"/>
  <p:tag name="KSO_WM_UNIT_INDEX" val="1_2"/>
  <p:tag name="KSO_WM_UNIT_ID" val="diagram20185988_1*r_t*1_2"/>
  <p:tag name="KSO_WM_UNIT_LAYERLEVEL" val="1_1"/>
  <p:tag name="KSO_WM_UNIT_DIAGRAM_CONTRAST_TITLE_CNT" val="2"/>
  <p:tag name="KSO_WM_UNIT_DIAGRAM_DIMENSION_TITLE_CNT" val="1"/>
  <p:tag name="KSO_WM_UNIT_VALUE" val="32"/>
  <p:tag name="KSO_WM_UNIT_HIGHLIGHT" val="0"/>
  <p:tag name="KSO_WM_UNIT_COMPATIBLE" val="0"/>
  <p:tag name="KSO_WM_UNIT_CLEAR" val="0"/>
  <p:tag name="KSO_WM_BEAUTIFY_FLAG" val="#wm#"/>
  <p:tag name="KSO_WM_TAG_VERSION" val="1.0"/>
  <p:tag name="KSO_WM_DIAGRAM_GROUP_CODE" val="r1-1"/>
  <p:tag name="KSO_WM_UNIT_PRESET_TEXT" val="Text Here"/>
  <p:tag name="KSO_WM_UNIT_FILL_FORE_SCHEMECOLOR_INDEX" val="7"/>
  <p:tag name="KSO_WM_UNIT_FILL_TYPE" val="1"/>
  <p:tag name="KSO_WM_UNIT_TEXT_FILL_FORE_SCHEMECOLOR_INDEX" val="14"/>
  <p:tag name="KSO_WM_UNIT_TEXT_FILL_TYPE" val="1"/>
</p:tagLst>
</file>

<file path=ppt/tags/tag29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988"/>
  <p:tag name="KSO_WM_UNIT_TYPE" val="r_v"/>
  <p:tag name="KSO_WM_UNIT_INDEX" val="1_2"/>
  <p:tag name="KSO_WM_UNIT_ID" val="diagram20185988_1*r_v*1_2"/>
  <p:tag name="KSO_WM_UNIT_LAYERLEVEL" val="1_1"/>
  <p:tag name="KSO_WM_UNIT_DIAGRAM_CONTRAST_TITLE_CNT" val="2"/>
  <p:tag name="KSO_WM_UNIT_DIAGRAM_DIMENSION_TITLE_CNT" val="1"/>
  <p:tag name="KSO_WM_UNIT_VALUE" val="320"/>
  <p:tag name="KSO_WM_UNIT_HIGHLIGHT" val="0"/>
  <p:tag name="KSO_WM_UNIT_COMPATIBLE" val="0"/>
  <p:tag name="KSO_WM_UNIT_CLEAR" val="0"/>
  <p:tag name="KSO_WM_BEAUTIFY_FLAG" val="#wm#"/>
  <p:tag name="KSO_WM_TAG_VERSION" val="1.0"/>
  <p:tag name="KSO_WM_DIAGRAM_GROUP_CODE" val="r1-1"/>
  <p:tag name="KSO_WM_UNIT_PRESET_TEXT" val="Supporting text here.&#10;You can use the icon library in iSlide  (www.islide.cc) to filter and replace existing icon elements with one click."/>
  <p:tag name="KSO_WM_UNIT_FILL_FORE_SCHEMECOLOR_INDEX" val="7"/>
  <p:tag name="KSO_WM_UNIT_FILL_TYPE" val="1"/>
  <p:tag name="KSO_WM_UNIT_TEXT_FILL_FORE_SCHEMECOLOR_INDEX" val="13"/>
  <p:tag name="KSO_WM_UNIT_TEXT_FILL_TYPE" val="1"/>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53_1*q_h_i*1_1_2"/>
  <p:tag name="KSO_WM_TEMPLATE_CATEGORY" val="diagram"/>
  <p:tag name="KSO_WM_TEMPLATE_INDEX" val="2016995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DIAGRAM_SCHEMECOLOR_ID" val="6"/>
  <p:tag name="KSO_WM_UNIT_USESOURCEFORMAT_APPLY" val="1"/>
  <p:tag name="KSO_WM_DIAGRAM_VIRTUALLY_FRAME" val="{&quot;height&quot;:122.3711811023622,&quot;left&quot;:82.42322834645668,&quot;top&quot;:208.81440944881888,&quot;width&quot;:795.1535433070866}"/>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53_1*q_h_i*1_2_2"/>
  <p:tag name="KSO_WM_TEMPLATE_CATEGORY" val="diagram"/>
  <p:tag name="KSO_WM_TEMPLATE_INDEX" val="2016995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DIAGRAM_SCHEMECOLOR_ID" val="6"/>
  <p:tag name="KSO_WM_UNIT_USESOURCEFORMAT_APPLY" val="1"/>
  <p:tag name="KSO_WM_DIAGRAM_VIRTUALLY_FRAME" val="{&quot;height&quot;:122.3711811023622,&quot;left&quot;:82.42322834645668,&quot;top&quot;:208.81440944881888,&quot;width&quot;:795.1535433070866}"/>
</p:tagLst>
</file>

<file path=ppt/tags/tag294.xml><?xml version="1.0" encoding="utf-8"?>
<p:tagLst xmlns:a="http://schemas.openxmlformats.org/drawingml/2006/main" xmlns:r="http://schemas.openxmlformats.org/officeDocument/2006/relationships" xmlns:p="http://schemas.openxmlformats.org/presentationml/2006/main">
  <p:tag name="KSO_WM_UNIT_VALUE" val="130*102"/>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953_1*q_h_x*1_1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DIAGRAM_SCHEMECOLOR_ID" val="6"/>
  <p:tag name="KSO_WM_UNIT_USESOURCEFORMAT_APPLY" val="1"/>
  <p:tag name="KSO_WM_DIAGRAM_VIRTUALLY_FRAME" val="{&quot;height&quot;:122.3711811023622,&quot;left&quot;:82.42322834645668,&quot;top&quot;:208.81440944881888,&quot;width&quot;:795.1535433070866}"/>
</p:tagLst>
</file>

<file path=ppt/tags/tag29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53_1*q_h_f*1_1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 name="KSO_WM_UNIT_DIAGRAM_SCHEMECOLOR_ID" val="6"/>
  <p:tag name="KSO_WM_UNIT_USESOURCEFORMAT_APPLY" val="1"/>
  <p:tag name="KSO_WM_DIAGRAM_VIRTUALLY_FRAME" val="{&quot;height&quot;:122.3711811023622,&quot;left&quot;:82.42322834645668,&quot;top&quot;:208.81440944881888,&quot;width&quot;:795.1535433070866}"/>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69953_1*q_h_i*1_1_1"/>
  <p:tag name="KSO_WM_TEMPLATE_CATEGORY" val="diagram"/>
  <p:tag name="KSO_WM_TEMPLATE_INDEX" val="20169953"/>
  <p:tag name="KSO_WM_UNIT_LAYERLEVEL" val="1_1_1"/>
  <p:tag name="KSO_WM_TAG_VERSION" val="1.0"/>
  <p:tag name="KSO_WM_BEAUTIFY_FLAG" val="#wm#"/>
  <p:tag name="KSO_WM_UNIT_TEXT_FILL_FORE_SCHEMECOLOR_INDEX" val="5"/>
  <p:tag name="KSO_WM_UNIT_TEXT_FILL_TYPE" val="1"/>
  <p:tag name="KSO_WM_UNIT_DIAGRAM_SCHEMECOLOR_ID" val="6"/>
  <p:tag name="KSO_WM_UNIT_USESOURCEFORMAT_APPLY" val="1"/>
  <p:tag name="KSO_WM_DIAGRAM_VIRTUALLY_FRAME" val="{&quot;height&quot;:122.3711811023622,&quot;left&quot;:82.42322834645668,&quot;top&quot;:208.81440944881888,&quot;width&quot;:795.1535433070866}"/>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1*q_h_i*1_2_1"/>
  <p:tag name="KSO_WM_TEMPLATE_CATEGORY" val="diagram"/>
  <p:tag name="KSO_WM_TEMPLATE_INDEX" val="20169953"/>
  <p:tag name="KSO_WM_UNIT_LAYERLEVEL" val="1_1_1"/>
  <p:tag name="KSO_WM_TAG_VERSION" val="1.0"/>
  <p:tag name="KSO_WM_BEAUTIFY_FLAG" val="#wm#"/>
  <p:tag name="KSO_WM_UNIT_TEXT_FILL_FORE_SCHEMECOLOR_INDEX" val="6"/>
  <p:tag name="KSO_WM_UNIT_TEXT_FILL_TYPE" val="1"/>
  <p:tag name="KSO_WM_UNIT_DIAGRAM_SCHEMECOLOR_ID" val="6"/>
  <p:tag name="KSO_WM_UNIT_USESOURCEFORMAT_APPLY" val="1"/>
  <p:tag name="KSO_WM_DIAGRAM_VIRTUALLY_FRAME" val="{&quot;height&quot;:122.3711811023622,&quot;left&quot;:82.42322834645668,&quot;top&quot;:208.81440944881888,&quot;width&quot;:795.1535433070866}"/>
</p:tagLst>
</file>

<file path=ppt/tags/tag29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53_1*q_h_f*1_2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 name="KSO_WM_UNIT_DIAGRAM_SCHEMECOLOR_ID" val="6"/>
  <p:tag name="KSO_WM_UNIT_USESOURCEFORMAT_APPLY" val="1"/>
  <p:tag name="KSO_WM_DIAGRAM_VIRTUALLY_FRAME" val="{&quot;height&quot;:122.3711811023622,&quot;left&quot;:82.42322834645668,&quot;top&quot;:208.81440944881888,&quot;width&quot;:795.1535433070866}"/>
</p:tagLst>
</file>

<file path=ppt/tags/tag299.xml><?xml version="1.0" encoding="utf-8"?>
<p:tagLst xmlns:a="http://schemas.openxmlformats.org/drawingml/2006/main" xmlns:r="http://schemas.openxmlformats.org/officeDocument/2006/relationships" xmlns:p="http://schemas.openxmlformats.org/presentationml/2006/main">
  <p:tag name="KSO_WM_UNIT_VALUE" val="126*10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953_1*q_h_x*1_2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DIAGRAM_SCHEMECOLOR_ID" val="6"/>
  <p:tag name="KSO_WM_UNIT_USESOURCEFORMAT_APPLY" val="1"/>
  <p:tag name="KSO_WM_DIAGRAM_VIRTUALLY_FRAME" val="{&quot;height&quot;:122.3711811023622,&quot;left&quot;:82.42322834645668,&quot;top&quot;:208.81440944881888,&quot;width&quot;:795.1535433070866}"/>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0158_1*q_i*1_1"/>
  <p:tag name="KSO_WM_TEMPLATE_CATEGORY" val="diagram"/>
  <p:tag name="KSO_WM_TEMPLATE_INDEX" val="20170158"/>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 name="KSO_WM_UNIT_DIAGRAM_SCHEMECOLOR_ID" val="6"/>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70158_1*q_h_i*1_1_1"/>
  <p:tag name="KSO_WM_TEMPLATE_CATEGORY" val="diagram"/>
  <p:tag name="KSO_WM_TEMPLATE_INDEX" val="20170158"/>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 name="KSO_WM_UNIT_USESOURCEFORMAT_APPLY" val="1"/>
  <p:tag name="KSO_WM_UNIT_DIAGRAM_SCHEMECOLOR_ID" val="6"/>
</p:tagLst>
</file>

<file path=ppt/tags/tag30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0158_1*q_h_a*1_1_1"/>
  <p:tag name="KSO_WM_TEMPLATE_CATEGORY" val="diagram"/>
  <p:tag name="KSO_WM_TEMPLATE_INDEX" val="2017015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UNIT_DIAGRAM_SCHEMECOLOR_ID" val="6"/>
</p:tagLst>
</file>

<file path=ppt/tags/tag30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内容，简明扼要地阐述你的观点。"/>
  <p:tag name="KSO_WM_UNIT_NOCLEAR" val="0"/>
  <p:tag name="KSO_WM_UNIT_VALUE" val="39"/>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0158_1*q_h_f*1_1_1"/>
  <p:tag name="KSO_WM_TEMPLATE_CATEGORY" val="diagram"/>
  <p:tag name="KSO_WM_TEMPLATE_INDEX" val="2017015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UNIT_DIAGRAM_SCHEMECOLOR_ID" val="6"/>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70158_1*q_h_i*1_2_1"/>
  <p:tag name="KSO_WM_TEMPLATE_CATEGORY" val="diagram"/>
  <p:tag name="KSO_WM_TEMPLATE_INDEX" val="20170158"/>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 name="KSO_WM_UNIT_USESOURCEFORMAT_APPLY" val="1"/>
  <p:tag name="KSO_WM_UNIT_DIAGRAM_SCHEMECOLOR_ID" val="6"/>
</p:tagLst>
</file>

<file path=ppt/tags/tag30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0158_1*q_h_a*1_2_1"/>
  <p:tag name="KSO_WM_TEMPLATE_CATEGORY" val="diagram"/>
  <p:tag name="KSO_WM_TEMPLATE_INDEX" val="2017015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UNIT_DIAGRAM_SCHEMECOLOR_ID" val="6"/>
</p:tagLst>
</file>

<file path=ppt/tags/tag30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内容，简明扼要地阐述你的观点。"/>
  <p:tag name="KSO_WM_UNIT_NOCLEAR" val="0"/>
  <p:tag name="KSO_WM_UNIT_VALUE" val="39"/>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0158_1*q_h_f*1_2_1"/>
  <p:tag name="KSO_WM_TEMPLATE_CATEGORY" val="diagram"/>
  <p:tag name="KSO_WM_TEMPLATE_INDEX" val="2017015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UNIT_DIAGRAM_SCHEMECOLOR_ID" val="6"/>
</p:tagLst>
</file>

<file path=ppt/tags/tag308.xml><?xml version="1.0" encoding="utf-8"?>
<p:tagLst xmlns:a="http://schemas.openxmlformats.org/drawingml/2006/main" xmlns:r="http://schemas.openxmlformats.org/officeDocument/2006/relationships" xmlns:p="http://schemas.openxmlformats.org/presentationml/2006/main">
  <p:tag name="KSO_WM_SLIDE_ID" val="diagram2021713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540"/>
  <p:tag name="KSO_WM_SLIDE_POSITION" val="48*0"/>
  <p:tag name="KSO_WM_TAG_VERSION" val="1.0"/>
  <p:tag name="KSO_WM_BEAUTIFY_FLAG" val="#wm#"/>
  <p:tag name="KSO_WM_TEMPLATE_CATEGORY" val="diagram"/>
  <p:tag name="KSO_WM_TEMPLATE_INDEX" val="20217132"/>
  <p:tag name="KSO_WM_SLIDE_LAYOUT" val="a_d"/>
  <p:tag name="KSO_WM_SLIDE_LAYOUT_CNT" val="1_1"/>
  <p:tag name="KSO_WM_SLIDE_LAYOUT_INFO" val="{&quot;direction&quot;:1,&quot;id&quot;:&quot;2021-09-02T20:34:45&quot;,&quot;maxSize&quot;:{&quot;size1&quot;:48.7},&quot;minSize&quot;:{&quot;size1&quot;:48.7},&quot;normalSize&quot;:{&quot;size1&quot;:48.7},&quot;subLayout&quot;:[{&quot;id&quot;:&quot;2021-09-02T20:34:45&quot;,&quot;margin&quot;:{&quot;bottom&quot;:5.502999782562256,&quot;left&quot;:2.9629998207092285,&quot;right&quot;:2.9629998207092285,&quot;top&quot;:5.502999782562256},&quot;type&quot;:0},{&quot;backgroundInfo&quot;:[{&quot;bottom&quot;:0,&quot;bottomAbs&quot;:false,&quot;left&quot;:0,&quot;leftAbs&quot;:false,&quot;right&quot;:0,&quot;rightAbs&quot;:false,&quot;top&quot;:0,&quot;topAbs&quot;:false,&quot;type&quot;:&quot;leftRight&quot;}],&quot;id&quot;:&quot;2021-09-02T20:34:45&quot;,&quot;margin&quot;:{&quot;bottom&quot;:2.5399999618530273,&quot;left&quot;:2.565999984741211,&quot;right&quot;:2.5399999618530273,&quot;top&quot;:2.5399999618530273},&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36d539babe8ec16f203f1"/>
  <p:tag name="KSO_WM_CHIP_FILLPROP" val="[[{&quot;text_align&quot;:&quot;lm&quot;,&quot;text_direction&quot;:&quot;horizontal&quot;,&quot;support_big_font&quot;:true,&quot;fill_id&quot;:&quot;f9dfab74f94a4bb584c528b40b4cf250&quot;,&quot;fill_align&quot;:&quot;cm&quot;,&quot;chip_types&quot;:[&quot;text&quot;,&quot;header&quot;]},{&quot;text_align&quot;:&quot;lm&quot;,&quot;text_direction&quot;:&quot;horizontal&quot;,&quot;support_features&quot;:[&quot;collage&quot;,&quot;carousel&quot;],&quot;support_big_font&quot;:true,&quot;fill_id&quot;:&quot;e040e35873354f818e744026b452954f&quot;,&quot;fill_align&quot;:&quot;cm&quot;,&quot;chip_types&quot;:[&quot;diagram&quot;,&quot;text&quot;,&quot;picture&quot;,&quot;table&quot;,&quot;video&quot;]}]]"/>
  <p:tag name="KSO_WM_CHIP_DECFILLPROP" val="[]"/>
  <p:tag name="KSO_WM_CHIP_GROUPID" val="5f31095f9c36e2348c3ef645"/>
  <p:tag name="KSO_WM_SLIDE_BK_DARK_LIGHT" val="2"/>
  <p:tag name="KSO_WM_SLIDE_BACKGROUND_TYPE" val="leftRight"/>
  <p:tag name="KSO_WM_SLIDE_SUPPORT_FEATURE_TYPE" val="3"/>
  <p:tag name="KSO_WM_TEMPLATE_ASSEMBLE_XID" val="6130c4e1c26b0a66a1c57d27"/>
  <p:tag name="KSO_WM_TEMPLATE_ASSEMBLE_GROUPID" val="6130c4e1c26b0a66a1c57d27"/>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9"/>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UNIT_TYPE" val="i"/>
  <p:tag name="KSO_WM_UNIT_FILL_FORE_SCHEMECOLOR_INDEX_1_BRIGHTNESS" val="0"/>
  <p:tag name="KSO_WM_UNIT_FILL_FORE_SCHEMECOLOR_INDEX_1" val="16"/>
  <p:tag name="KSO_WM_UNIT_FILL_FORE_SCHEMECOLOR_INDEX_1_POS" val="0"/>
  <p:tag name="KSO_WM_UNIT_FILL_FORE_SCHEMECOLOR_INDEX_1_TRANS" val="0.6"/>
  <p:tag name="KSO_WM_UNIT_FILL_FORE_SCHEMECOLOR_INDEX_2_BRIGHTNESS" val="0"/>
  <p:tag name="KSO_WM_UNIT_FILL_FORE_SCHEMECOLOR_INDEX_2" val="16"/>
  <p:tag name="KSO_WM_UNIT_FILL_FORE_SCHEMECOLOR_INDEX_2_POS" val="1"/>
  <p:tag name="KSO_WM_UNIT_FILL_FORE_SCHEMECOLOR_INDEX_2_TRANS" val="0.9"/>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Lst>
</file>

<file path=ppt/tags/tag31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UNIT_TYPE" val="i"/>
  <p:tag name="KSO_WM_UNIT_FILL_FORE_SCHEMECOLOR_INDEX_1_BRIGHTNESS" val="0"/>
  <p:tag name="KSO_WM_UNIT_FILL_FORE_SCHEMECOLOR_INDEX_1" val="16"/>
  <p:tag name="KSO_WM_UNIT_FILL_FORE_SCHEMECOLOR_INDEX_1_POS" val="0"/>
  <p:tag name="KSO_WM_UNIT_FILL_FORE_SCHEMECOLOR_INDEX_1_TRANS" val="0.6"/>
  <p:tag name="KSO_WM_UNIT_FILL_FORE_SCHEMECOLOR_INDEX_2_BRIGHTNESS" val="0"/>
  <p:tag name="KSO_WM_UNIT_FILL_FORE_SCHEMECOLOR_INDEX_2" val="16"/>
  <p:tag name="KSO_WM_UNIT_FILL_FORE_SCHEMECOLOR_INDEX_2_POS" val="1"/>
  <p:tag name="KSO_WM_UNIT_FILL_FORE_SCHEMECOLOR_INDEX_2_TRANS" val="0.9"/>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32_1*i*2"/>
  <p:tag name="KSO_WM_TEMPLATE_CATEGORY" val="diagram"/>
  <p:tag name="KSO_WM_TEMPLATE_INDEX" val="20217132"/>
  <p:tag name="KSO_WM_UNIT_LAYERLEVEL" val="1"/>
  <p:tag name="KSO_WM_TAG_VERSION" val="1.0"/>
  <p:tag name="KSO_WM_BEAUTIFY_FLAG" val="#wm#"/>
  <p:tag name="KSO_WM_UNIT_BLOCK" val="0"/>
  <p:tag name="KSO_WM_UNIT_SM_LIMIT_TYPE" val="2"/>
  <p:tag name="KSO_WM_UNIT_DEC_AREA_ID" val="b9171e330b4d4b75a3109fe53261697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7"/>
  <p:tag name="KSO_WM_TEMPLATE_ASSEMBLE_GROUPID" val="6130c4e1c26b0a66a1c57d27"/>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32_1*i*3"/>
  <p:tag name="KSO_WM_TEMPLATE_CATEGORY" val="diagram"/>
  <p:tag name="KSO_WM_TEMPLATE_INDEX" val="20217132"/>
  <p:tag name="KSO_WM_UNIT_LAYERLEVEL" val="1"/>
  <p:tag name="KSO_WM_TAG_VERSION" val="1.0"/>
  <p:tag name="KSO_WM_BEAUTIFY_FLAG" val="#wm#"/>
  <p:tag name="KSO_WM_UNIT_BLOCK" val="0"/>
  <p:tag name="KSO_WM_UNIT_SM_LIMIT_TYPE" val="2"/>
  <p:tag name="KSO_WM_UNIT_DEC_AREA_ID" val="791dc453c7ec463cbbb76f2023c9ee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7"/>
  <p:tag name="KSO_WM_TEMPLATE_ASSEMBLE_GROUPID" val="6130c4e1c26b0a66a1c57d27"/>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32_1*i*4"/>
  <p:tag name="KSO_WM_TEMPLATE_CATEGORY" val="diagram"/>
  <p:tag name="KSO_WM_TEMPLATE_INDEX" val="20217132"/>
  <p:tag name="KSO_WM_UNIT_LAYERLEVEL" val="1"/>
  <p:tag name="KSO_WM_TAG_VERSION" val="1.0"/>
  <p:tag name="KSO_WM_BEAUTIFY_FLAG" val="#wm#"/>
  <p:tag name="KSO_WM_UNIT_BLOCK" val="0"/>
  <p:tag name="KSO_WM_UNIT_SM_LIMIT_TYPE" val="2"/>
  <p:tag name="KSO_WM_UNIT_DEC_AREA_ID" val="120087fc6dd54088a9239f66b371b2c7"/>
  <p:tag name="KSO_WM_UNIT_DECORATE_INFO" val="{&quot;ReferentInfo&quot;:{&quot;Id&quot;:&quot;slide&quot;,&quot;X&quot;:{&quot;Pos&quot;:1},&quot;Y&quot;:{&quot;Pos&quot;:2}},&quot;DecorateInfoX&quot;:{&quot;Pos&quot;:2,&quot;IsAbs&quot;:false},&quot;DecorateInfoY&quot;:{&quot;Pos&quot;:2,&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7"/>
  <p:tag name="KSO_WM_TEMPLATE_ASSEMBLE_GROUPID" val="6130c4e1c26b0a66a1c57d27"/>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7132_1*i*5"/>
  <p:tag name="KSO_WM_TEMPLATE_CATEGORY" val="diagram"/>
  <p:tag name="KSO_WM_TEMPLATE_INDEX" val="20217132"/>
  <p:tag name="KSO_WM_UNIT_LAYERLEVEL" val="1"/>
  <p:tag name="KSO_WM_TAG_VERSION" val="1.0"/>
  <p:tag name="KSO_WM_BEAUTIFY_FLAG" val="#wm#"/>
  <p:tag name="KSO_WM_UNIT_BLOCK" val="0"/>
  <p:tag name="KSO_WM_UNIT_SM_LIMIT_TYPE" val="2"/>
  <p:tag name="KSO_WM_UNIT_DEC_AREA_ID" val="d92f92e2eae74a15884aa942342f2c7e"/>
  <p:tag name="KSO_WM_UNIT_DECORATE_INFO" val="{&quot;ReferentInfo&quot;:{&quot;Id&quot;:&quot;slide&quot;,&quot;X&quot;:{&quot;Pos&quot;:1},&quot;Y&quot;:{&quot;Pos&quot;:2}},&quot;DecorateInfoX&quot;:{&quot;Pos&quot;:2,&quot;IsAbs&quot;:true},&quot;DecorateInfoY&quot;:{&quot;Pos&quot;:2,&quot;IsAbs&quot;:true},&quot;DecorateInfoW&quot;:{&quot;IsAbs&quot;:false},&quot;DecorateInfoH&quot;:{&quot;IsAbs&quot;:false},&quot;whChangeMode&quot;:1}"/>
  <p:tag name="KSO_WM_CHIP_GROUPID" val="5f31095f9c36e2348c3ef645"/>
  <p:tag name="KSO_WM_CHIP_XID" val="5fa36d539babe8ec16f203f1"/>
  <p:tag name="KSO_WM_TEMPLATE_ASSEMBLE_XID" val="6130c4e1c26b0a66a1c57d27"/>
  <p:tag name="KSO_WM_TEMPLATE_ASSEMBLE_GROUPID" val="6130c4e1c26b0a66a1c57d27"/>
</p:tagLst>
</file>

<file path=ppt/tags/tag31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7132_1*a*1"/>
  <p:tag name="KSO_WM_TEMPLATE_CATEGORY" val="diagram"/>
  <p:tag name="KSO_WM_TEMPLATE_INDEX" val="2021713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a7fe4a255b04334864d3c17e28ca80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f270137f89e74939b7672980cabb50cc"/>
  <p:tag name="KSO_WM_UNIT_SUPPORT_BIG_FONT" val="1"/>
  <p:tag name="KSO_WM_UNIT_TEXT_FILL_FORE_SCHEMECOLOR_INDEX_BRIGHTNESS" val="0"/>
  <p:tag name="KSO_WM_UNIT_TEXT_FILL_FORE_SCHEMECOLOR_INDEX" val="13"/>
  <p:tag name="KSO_WM_UNIT_TEXT_FILL_TYPE" val="1"/>
  <p:tag name="KSO_WM_TEMPLATE_ASSEMBLE_XID" val="6130c4e1c26b0a66a1c57d27"/>
  <p:tag name="KSO_WM_TEMPLATE_ASSEMBLE_GROUPID" val="6130c4e1c26b0a66a1c57d27"/>
</p:tagLst>
</file>

<file path=ppt/tags/tag317.xml><?xml version="1.0" encoding="utf-8"?>
<p:tagLst xmlns:a="http://schemas.openxmlformats.org/drawingml/2006/main" xmlns:r="http://schemas.openxmlformats.org/officeDocument/2006/relationships" xmlns:p="http://schemas.openxmlformats.org/presentationml/2006/main">
  <p:tag name="KSO_WM_UNIT_VALUE" val="1311*1227"/>
  <p:tag name="KSO_WM_UNIT_HIGHLIGHT" val="0"/>
  <p:tag name="KSO_WM_UNIT_COMPATIBLE" val="1"/>
  <p:tag name="KSO_WM_UNIT_DIAGRAM_ISNUMVISUAL" val="0"/>
  <p:tag name="KSO_WM_UNIT_DIAGRAM_ISREFERUNIT" val="0"/>
  <p:tag name="KSO_WM_UNIT_TYPE" val="d"/>
  <p:tag name="KSO_WM_UNIT_INDEX" val="1"/>
  <p:tag name="KSO_WM_UNIT_ID" val="diagram20217132_1*d*1"/>
  <p:tag name="KSO_WM_TEMPLATE_CATEGORY" val="diagram"/>
  <p:tag name="KSO_WM_TEMPLATE_INDEX" val="20217132"/>
  <p:tag name="KSO_WM_UNIT_LAYERLEVEL" val="1"/>
  <p:tag name="KSO_WM_TAG_VERSION" val="1.0"/>
  <p:tag name="KSO_WM_BEAUTIFY_FLAG" val="#wm#"/>
  <p:tag name="KSO_WM_CHIP_GROUPID" val="5e7310da9a230a26b9e88a19"/>
  <p:tag name="KSO_WM_CHIP_XID" val="5e7310da9a230a26b9e88a1a"/>
  <p:tag name="KSO_WM_UNIT_DEC_AREA_ID" val="63d0d3492c6e4af88620cdfe0611e0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447205a393d64b5fb45e7b05d712c23b"/>
  <p:tag name="KSO_WM_UNIT_PLACING_PICTURE" val="447205a393d64b5fb45e7b05d712c23b"/>
  <p:tag name="KSO_WM_UNIT_SUPPORT_BIG_FONT" val="1"/>
  <p:tag name="KSO_WM_UNIT_SUPPORT_UNIT_TYPE" val="[&quot;l&quot;,&quot;m&quot;,&quot;n&quot;,&quot;o&quot;,&quot;p&quot;,&quot;q&quot;,&quot;r&quot;,&quot;δ&quot;,&quot;ε&quot;,&quot;ζ&quot;,&quot;η&quot;,&quot;d&quot;,&quot;β&quot;,&quot;θ&quot;]"/>
  <p:tag name="KSO_WM_TEMPLATE_ASSEMBLE_XID" val="6130c4e1c26b0a66a1c57d27"/>
  <p:tag name="KSO_WM_TEMPLATE_ASSEMBLE_GROUPID" val="6130c4e1c26b0a66a1c57d27"/>
</p:tagLst>
</file>

<file path=ppt/tags/tag31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7132_1*a*1"/>
  <p:tag name="KSO_WM_TEMPLATE_CATEGORY" val="diagram"/>
  <p:tag name="KSO_WM_TEMPLATE_INDEX" val="2021713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a7fe4a255b04334864d3c17e28ca80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f270137f89e74939b7672980cabb50cc"/>
  <p:tag name="KSO_WM_UNIT_SUPPORT_BIG_FONT" val="1"/>
  <p:tag name="KSO_WM_UNIT_TEXT_FILL_FORE_SCHEMECOLOR_INDEX_BRIGHTNESS" val="0"/>
  <p:tag name="KSO_WM_UNIT_TEXT_FILL_FORE_SCHEMECOLOR_INDEX" val="13"/>
  <p:tag name="KSO_WM_UNIT_TEXT_FILL_TYPE" val="1"/>
  <p:tag name="KSO_WM_TEMPLATE_ASSEMBLE_XID" val="6130c4e1c26b0a66a1c57d27"/>
  <p:tag name="KSO_WM_TEMPLATE_ASSEMBLE_GROUPID" val="6130c4e1c26b0a66a1c57d27"/>
</p:tagLst>
</file>

<file path=ppt/tags/tag319.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1,&quot;left&quot;:189.22047244094486,&quot;top&quot;:32.34149606299213,&quot;width&quot;:391.02952755905517}"/>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1,&quot;left&quot;:189.22047244094486,&quot;top&quot;:32.34149606299213,&quot;width&quot;:391.02952755905517}"/>
</p:tagLst>
</file>

<file path=ppt/tags/tag321.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1,&quot;left&quot;:189.22047244094486,&quot;top&quot;:32.34149606299213,&quot;width&quot;:391.02952755905517}"/>
</p:tagLst>
</file>

<file path=ppt/tags/tag322.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1,&quot;left&quot;:189.22047244094486,&quot;top&quot;:32.34149606299213,&quot;width&quot;:391.02952755905517}"/>
</p:tagLst>
</file>

<file path=ppt/tags/tag323.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1,&quot;left&quot;:189.22047244094486,&quot;top&quot;:32.34149606299213,&quot;width&quot;:391.02952755905517}"/>
</p:tagLst>
</file>

<file path=ppt/tags/tag324.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1,&quot;left&quot;:189.22047244094486,&quot;top&quot;:32.34149606299213,&quot;width&quot;:391.02952755905517}"/>
</p:tagLst>
</file>

<file path=ppt/tags/tag325.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1,&quot;left&quot;:189.22047244094486,&quot;top&quot;:32.34149606299213,&quot;width&quot;:391.02952755905517}"/>
</p:tagLst>
</file>

<file path=ppt/tags/tag326.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1,&quot;left&quot;:189.22047244094486,&quot;top&quot;:32.34149606299213,&quot;width&quot;:391.02952755905517}"/>
</p:tagLst>
</file>

<file path=ppt/tags/tag327.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1,&quot;left&quot;:189.22047244094486,&quot;top&quot;:32.34149606299213,&quot;width&quot;:391.02952755905517}"/>
</p:tagLst>
</file>

<file path=ppt/tags/tag328.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1,&quot;left&quot;:189.22047244094486,&quot;top&quot;:32.34149606299213,&quot;width&quot;:391.02952755905517}"/>
</p:tagLst>
</file>

<file path=ppt/tags/tag329.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1,&quot;left&quot;:189.22047244094486,&quot;top&quot;:32.34149606299213,&quot;width&quot;:391.02952755905517}"/>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1,&quot;left&quot;:189.22047244094486,&quot;top&quot;:32.34149606299213,&quot;width&quot;:391.02952755905517}"/>
</p:tagLst>
</file>

<file path=ppt/tags/tag331.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1,&quot;left&quot;:189.22047244094486,&quot;top&quot;:32.34149606299213,&quot;width&quot;:391.02952755905517}"/>
</p:tagLst>
</file>

<file path=ppt/tags/tag332.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1,&quot;left&quot;:189.22047244094486,&quot;top&quot;:32.34149606299213,&quot;width&quot;:391.02952755905517}"/>
</p:tagLst>
</file>

<file path=ppt/tags/tag333.xml><?xml version="1.0" encoding="utf-8"?>
<p:tagLst xmlns:a="http://schemas.openxmlformats.org/drawingml/2006/main" xmlns:r="http://schemas.openxmlformats.org/officeDocument/2006/relationships" xmlns:p="http://schemas.openxmlformats.org/presentationml/2006/main">
  <p:tag name="KSO_WM_DIAGRAM_VIRTUALLY_FRAME" val="{&quot;height&quot;:514.1878740157481,&quot;left&quot;:189.22047244094486,&quot;top&quot;:32.34149606299213,&quot;width&quot;:391.02952755905517}"/>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777_5*m_i*1_4"/>
  <p:tag name="KSO_WM_TEMPLATE_CATEGORY" val="diagram"/>
  <p:tag name="KSO_WM_TEMPLATE_INDEX" val="777"/>
  <p:tag name="KSO_WM_UNIT_LAYERLEVEL" val="1_1"/>
  <p:tag name="KSO_WM_TAG_VERSION" val="1.0"/>
  <p:tag name="KSO_WM_UNIT_FILL_FORE_SCHEMECOLOR_INDEX" val="5"/>
  <p:tag name="KSO_WM_UNIT_FILL_TYPE" val="1"/>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777_5*m_i*1_1"/>
  <p:tag name="KSO_WM_TEMPLATE_CATEGORY" val="diagram"/>
  <p:tag name="KSO_WM_TEMPLATE_INDEX" val="777"/>
  <p:tag name="KSO_WM_UNIT_LAYERLEVEL" val="1_1"/>
  <p:tag name="KSO_WM_TAG_VERSION" val="1.0"/>
  <p:tag name="KSO_WM_UNIT_FILL_FORE_SCHEMECOLOR_INDEX" val="14"/>
  <p:tag name="KSO_WM_UNIT_FILL_TYPE" val="1"/>
  <p:tag name="KSO_WM_UNIT_TEXT_FILL_FORE_SCHEMECOLOR_INDEX" val="13"/>
  <p:tag name="KSO_WM_UNIT_TEXT_FILL_TYPE" val="1"/>
  <p:tag name="KSO_WM_DIAGRAM_VIRTUALLY_FRAME" val="{&quot;height&quot;:351.20538185209546,&quot;left&quot;:30.791496062992127,&quot;top&quot;:74.36784649436133,&quot;width&quot;:900.4758267716534}"/>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777_5*m_h_i*1_1_3"/>
  <p:tag name="KSO_WM_TEMPLATE_CATEGORY" val="diagram"/>
  <p:tag name="KSO_WM_TEMPLATE_INDEX" val="777"/>
  <p:tag name="KSO_WM_UNIT_LAYERLEVEL" val="1_1_1"/>
  <p:tag name="KSO_WM_TAG_VERSION" val="1.0"/>
  <p:tag name="KSO_WM_UNIT_LINE_FORE_SCHEMECOLOR_INDEX" val="5"/>
  <p:tag name="KSO_WM_UNIT_LINE_FILL_TYPE" val="2"/>
  <p:tag name="KSO_WM_DIAGRAM_VIRTUALLY_FRAME" val="{&quot;height&quot;:351.20538185209546,&quot;left&quot;:30.791496062992127,&quot;top&quot;:74.36784649436133,&quot;width&quot;:900.4758267716534}"/>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777_5*m_h_i*1_3_3"/>
  <p:tag name="KSO_WM_TEMPLATE_CATEGORY" val="diagram"/>
  <p:tag name="KSO_WM_TEMPLATE_INDEX" val="777"/>
  <p:tag name="KSO_WM_UNIT_LAYERLEVEL" val="1_1_1"/>
  <p:tag name="KSO_WM_TAG_VERSION" val="1.0"/>
  <p:tag name="KSO_WM_UNIT_LINE_FORE_SCHEMECOLOR_INDEX" val="7"/>
  <p:tag name="KSO_WM_UNIT_LINE_FILL_TYPE" val="2"/>
  <p:tag name="KSO_WM_DIAGRAM_VIRTUALLY_FRAME" val="{&quot;height&quot;:351.20538185209546,&quot;left&quot;:30.791496062992127,&quot;top&quot;:74.36784649436133,&quot;width&quot;:900.4758267716534}"/>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777_5*m_h_i*1_2_3"/>
  <p:tag name="KSO_WM_TEMPLATE_CATEGORY" val="diagram"/>
  <p:tag name="KSO_WM_TEMPLATE_INDEX" val="777"/>
  <p:tag name="KSO_WM_UNIT_LAYERLEVEL" val="1_1_1"/>
  <p:tag name="KSO_WM_TAG_VERSION" val="1.0"/>
  <p:tag name="KSO_WM_UNIT_LINE_FORE_SCHEMECOLOR_INDEX" val="6"/>
  <p:tag name="KSO_WM_UNIT_LINE_FILL_TYPE" val="2"/>
  <p:tag name="KSO_WM_DIAGRAM_VIRTUALLY_FRAME" val="{&quot;height&quot;:351.20538185209546,&quot;left&quot;:30.791496062992127,&quot;top&quot;:74.36784649436133,&quot;width&quot;:900.4758267716534}"/>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777_5*m_h_i*1_4_3"/>
  <p:tag name="KSO_WM_TEMPLATE_CATEGORY" val="diagram"/>
  <p:tag name="KSO_WM_TEMPLATE_INDEX" val="777"/>
  <p:tag name="KSO_WM_UNIT_LAYERLEVEL" val="1_1_1"/>
  <p:tag name="KSO_WM_TAG_VERSION" val="1.0"/>
  <p:tag name="KSO_WM_UNIT_LINE_FORE_SCHEMECOLOR_INDEX" val="8"/>
  <p:tag name="KSO_WM_UNIT_LINE_FILL_TYPE" val="2"/>
  <p:tag name="KSO_WM_DIAGRAM_VIRTUALLY_FRAME" val="{&quot;height&quot;:351.20538185209546,&quot;left&quot;:30.791496062992127,&quot;top&quot;:74.36784649436133,&quot;width&quot;:900.4758267716534}"/>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777_5*m_h_i*1_2_2"/>
  <p:tag name="KSO_WM_TEMPLATE_CATEGORY" val="diagram"/>
  <p:tag name="KSO_WM_TEMPLATE_INDEX" val="777"/>
  <p:tag name="KSO_WM_UNIT_LAYERLEVEL" val="1_1_1"/>
  <p:tag name="KSO_WM_TAG_VERSION" val="1.0"/>
  <p:tag name="KSO_WM_UNIT_LINE_FORE_SCHEMECOLOR_INDEX" val="6"/>
  <p:tag name="KSO_WM_UNIT_LINE_FILL_TYPE" val="2"/>
  <p:tag name="KSO_WM_DIAGRAM_VIRTUALLY_FRAME" val="{&quot;height&quot;:351.20538185209546,&quot;left&quot;:30.791496062992127,&quot;top&quot;:74.36784649436133,&quot;width&quot;:900.4758267716534}"/>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777_5*m_h_i*1_4_2"/>
  <p:tag name="KSO_WM_TEMPLATE_CATEGORY" val="diagram"/>
  <p:tag name="KSO_WM_TEMPLATE_INDEX" val="777"/>
  <p:tag name="KSO_WM_UNIT_LAYERLEVEL" val="1_1_1"/>
  <p:tag name="KSO_WM_TAG_VERSION" val="1.0"/>
  <p:tag name="KSO_WM_UNIT_LINE_FORE_SCHEMECOLOR_INDEX" val="8"/>
  <p:tag name="KSO_WM_UNIT_LINE_FILL_TYPE" val="2"/>
  <p:tag name="KSO_WM_DIAGRAM_VIRTUALLY_FRAME" val="{&quot;height&quot;:351.20538185209546,&quot;left&quot;:30.791496062992127,&quot;top&quot;:74.36784649436133,&quot;width&quot;:900.4758267716534}"/>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777_5*m_h_i*1_3_2"/>
  <p:tag name="KSO_WM_TEMPLATE_CATEGORY" val="diagram"/>
  <p:tag name="KSO_WM_TEMPLATE_INDEX" val="777"/>
  <p:tag name="KSO_WM_UNIT_LAYERLEVEL" val="1_1_1"/>
  <p:tag name="KSO_WM_TAG_VERSION" val="1.0"/>
  <p:tag name="KSO_WM_UNIT_LINE_FORE_SCHEMECOLOR_INDEX" val="7"/>
  <p:tag name="KSO_WM_UNIT_LINE_FILL_TYPE" val="2"/>
  <p:tag name="KSO_WM_DIAGRAM_VIRTUALLY_FRAME" val="{&quot;height&quot;:351.20538185209546,&quot;left&quot;:30.791496062992127,&quot;top&quot;:74.36784649436133,&quot;width&quot;:900.4758267716534}"/>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777_5*m_h_i*1_1_2"/>
  <p:tag name="KSO_WM_TEMPLATE_CATEGORY" val="diagram"/>
  <p:tag name="KSO_WM_TEMPLATE_INDEX" val="777"/>
  <p:tag name="KSO_WM_UNIT_LAYERLEVEL" val="1_1_1"/>
  <p:tag name="KSO_WM_TAG_VERSION" val="1.0"/>
  <p:tag name="KSO_WM_UNIT_LINE_FORE_SCHEMECOLOR_INDEX" val="5"/>
  <p:tag name="KSO_WM_UNIT_LINE_FILL_TYPE" val="2"/>
  <p:tag name="KSO_WM_DIAGRAM_VIRTUALLY_FRAME" val="{&quot;height&quot;:351.20538185209546,&quot;left&quot;:30.791496062992127,&quot;top&quot;:74.36784649436133,&quot;width&quot;:900.4758267716534}"/>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777_5*m_h_i*1_2_1"/>
  <p:tag name="KSO_WM_TEMPLATE_CATEGORY" val="diagram"/>
  <p:tag name="KSO_WM_TEMPLATE_INDEX" val="777"/>
  <p:tag name="KSO_WM_UNIT_LAYERLEVEL" val="1_1_1"/>
  <p:tag name="KSO_WM_TAG_VERSION" val="1.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777_5*m_h_i*1_4_1"/>
  <p:tag name="KSO_WM_TEMPLATE_CATEGORY" val="diagram"/>
  <p:tag name="KSO_WM_TEMPLATE_INDEX" val="777"/>
  <p:tag name="KSO_WM_UNIT_LAYERLEVEL" val="1_1_1"/>
  <p:tag name="KSO_WM_TAG_VERSION" val="1.0"/>
  <p:tag name="KSO_WM_UNIT_FILL_FORE_SCHEMECOLOR_INDEX" val="14"/>
  <p:tag name="KSO_WM_UNIT_FILL_TYPE" val="1"/>
  <p:tag name="KSO_WM_UNIT_LINE_FORE_SCHEMECOLOR_INDEX" val="8"/>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777_5*m_h_i*1_3_1"/>
  <p:tag name="KSO_WM_TEMPLATE_CATEGORY" val="diagram"/>
  <p:tag name="KSO_WM_TEMPLATE_INDEX" val="777"/>
  <p:tag name="KSO_WM_UNIT_LAYERLEVEL" val="1_1_1"/>
  <p:tag name="KSO_WM_TAG_VERSION" val="1.0"/>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777_5*m_h_i*1_1_1"/>
  <p:tag name="KSO_WM_TEMPLATE_CATEGORY" val="diagram"/>
  <p:tag name="KSO_WM_TEMPLATE_INDEX" val="777"/>
  <p:tag name="KSO_WM_UNIT_LAYERLEVEL" val="1_1_1"/>
  <p:tag name="KSO_WM_TAG_VERSION" val="1.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348.xml><?xml version="1.0" encoding="utf-8"?>
<p:tagLst xmlns:a="http://schemas.openxmlformats.org/drawingml/2006/main" xmlns:r="http://schemas.openxmlformats.org/officeDocument/2006/relationships" xmlns:p="http://schemas.openxmlformats.org/presentationml/2006/main">
  <p:tag name="KSO_WM_UNIT_VALUE" val="85*89"/>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777_5*m_h_x*1_2_1"/>
  <p:tag name="KSO_WM_TEMPLATE_CATEGORY" val="diagram"/>
  <p:tag name="KSO_WM_TEMPLATE_INDEX" val="777"/>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351.20538185209546,&quot;left&quot;:30.791496062992127,&quot;top&quot;:74.36784649436133,&quot;width&quot;:900.4758267716534}"/>
</p:tagLst>
</file>

<file path=ppt/tags/tag349.xml><?xml version="1.0" encoding="utf-8"?>
<p:tagLst xmlns:a="http://schemas.openxmlformats.org/drawingml/2006/main" xmlns:r="http://schemas.openxmlformats.org/officeDocument/2006/relationships" xmlns:p="http://schemas.openxmlformats.org/presentationml/2006/main">
  <p:tag name="KSO_WM_UNIT_VALUE" val="91*81"/>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777_5*m_h_x*1_3_1"/>
  <p:tag name="KSO_WM_TEMPLATE_CATEGORY" val="diagram"/>
  <p:tag name="KSO_WM_TEMPLATE_INDEX" val="777"/>
  <p:tag name="KSO_WM_UNIT_LAYERLEVEL" val="1_1_1"/>
  <p:tag name="KSO_WM_TAG_VERSION" val="1.0"/>
  <p:tag name="KSO_WM_UNIT_FILL_FORE_SCHEMECOLOR_INDEX" val="7"/>
  <p:tag name="KSO_WM_UNIT_FILL_TYPE" val="1"/>
  <p:tag name="KSO_WM_DIAGRAM_VIRTUALLY_FRAME" val="{&quot;height&quot;:351.20538185209546,&quot;left&quot;:30.791496062992127,&quot;top&quot;:74.36784649436133,&quot;width&quot;:900.4758267716534}"/>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VALUE" val="55*80"/>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777_5*m_h_x*1_4_1"/>
  <p:tag name="KSO_WM_TEMPLATE_CATEGORY" val="diagram"/>
  <p:tag name="KSO_WM_TEMPLATE_INDEX" val="777"/>
  <p:tag name="KSO_WM_UNIT_LAYERLEVEL" val="1_1_1"/>
  <p:tag name="KSO_WM_TAG_VERSION" val="1.0"/>
  <p:tag name="KSO_WM_UNIT_FILL_FORE_SCHEMECOLOR_INDEX" val="8"/>
  <p:tag name="KSO_WM_UNIT_FILL_TYPE" val="1"/>
  <p:tag name="KSO_WM_DIAGRAM_VIRTUALLY_FRAME" val="{&quot;height&quot;:351.20538185209546,&quot;left&quot;:30.791496062992127,&quot;top&quot;:74.36784649436133,&quot;width&quot;:900.4758267716534}"/>
</p:tagLst>
</file>

<file path=ppt/tags/tag351.xml><?xml version="1.0" encoding="utf-8"?>
<p:tagLst xmlns:a="http://schemas.openxmlformats.org/drawingml/2006/main" xmlns:r="http://schemas.openxmlformats.org/officeDocument/2006/relationships" xmlns:p="http://schemas.openxmlformats.org/presentationml/2006/main">
  <p:tag name="KSO_WM_UNIT_VALUE" val="93*93"/>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777_5*m_h_x*1_1_1"/>
  <p:tag name="KSO_WM_TEMPLATE_CATEGORY" val="diagram"/>
  <p:tag name="KSO_WM_TEMPLATE_INDEX" val="777"/>
  <p:tag name="KSO_WM_UNIT_LAYERLEVEL" val="1_1_1"/>
  <p:tag name="KSO_WM_TAG_VERSION" val="1.0"/>
  <p:tag name="KSO_WM_UNIT_FILL_FORE_SCHEMECOLOR_INDEX" val="5"/>
  <p:tag name="KSO_WM_UNIT_FILL_TYPE" val="1"/>
  <p:tag name="KSO_WM_DIAGRAM_VIRTUALLY_FRAME" val="{&quot;height&quot;:351.20538185209546,&quot;left&quot;:30.791496062992127,&quot;top&quot;:74.36784649436133,&quot;width&quot;:900.4758267716534}"/>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777_5*m_i*1_5"/>
  <p:tag name="KSO_WM_TEMPLATE_CATEGORY" val="diagram"/>
  <p:tag name="KSO_WM_TEMPLATE_INDEX" val="777"/>
  <p:tag name="KSO_WM_UNIT_LAYERLEVEL" val="1_1"/>
  <p:tag name="KSO_WM_TAG_VERSION" val="1.0"/>
  <p:tag name="KSO_WM_UNIT_LINE_FORE_SCHEMECOLOR_INDEX" val="5"/>
  <p:tag name="KSO_WM_UNIT_LINE_FILL_TYPE" val="2"/>
  <p:tag name="KSO_WM_DIAGRAM_VIRTUALLY_FRAME" val="{&quot;height&quot;:351.20538185209546,&quot;left&quot;:30.791496062992127,&quot;top&quot;:74.36784649436133,&quot;width&quot;:900.4758267716534}"/>
</p:tagLst>
</file>

<file path=ppt/tags/tag353.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777_5*m_h_f*1_1_1"/>
  <p:tag name="KSO_WM_TEMPLATE_CATEGORY" val="diagram"/>
  <p:tag name="KSO_WM_TEMPLATE_INDEX" val="777"/>
  <p:tag name="KSO_WM_UNIT_LAYERLEVEL" val="1_1_1"/>
  <p:tag name="KSO_WM_TAG_VERSION" val="1.0"/>
  <p:tag name="KSO_WM_UNIT_TEXT_FILL_FORE_SCHEMECOLOR_INDEX" val="5"/>
  <p:tag name="KSO_WM_UNIT_TEXT_FILL_TYPE" val="1"/>
  <p:tag name="KSO_WM_DIAGRAM_VIRTUALLY_FRAME" val="{&quot;height&quot;:351.20538185209546,&quot;left&quot;:30.791496062992127,&quot;top&quot;:74.36784649436133,&quot;width&quot;:900.4758267716534}"/>
</p:tagLst>
</file>

<file path=ppt/tags/tag354.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777_5*m_h_f*1_3_1"/>
  <p:tag name="KSO_WM_TEMPLATE_CATEGORY" val="diagram"/>
  <p:tag name="KSO_WM_TEMPLATE_INDEX" val="777"/>
  <p:tag name="KSO_WM_UNIT_LAYERLEVEL" val="1_1_1"/>
  <p:tag name="KSO_WM_TAG_VERSION" val="1.0"/>
  <p:tag name="KSO_WM_UNIT_TEXT_FILL_FORE_SCHEMECOLOR_INDEX" val="7"/>
  <p:tag name="KSO_WM_UNIT_TEXT_FILL_TYPE" val="1"/>
  <p:tag name="KSO_WM_DIAGRAM_VIRTUALLY_FRAME" val="{&quot;height&quot;:351.20538185209546,&quot;left&quot;:30.791496062992127,&quot;top&quot;:74.36784649436133,&quot;width&quot;:900.4758267716534}"/>
</p:tagLst>
</file>

<file path=ppt/tags/tag355.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777_5*m_h_f*1_4_1"/>
  <p:tag name="KSO_WM_TEMPLATE_CATEGORY" val="diagram"/>
  <p:tag name="KSO_WM_TEMPLATE_INDEX" val="777"/>
  <p:tag name="KSO_WM_UNIT_LAYERLEVEL" val="1_1_1"/>
  <p:tag name="KSO_WM_TAG_VERSION" val="1.0"/>
  <p:tag name="KSO_WM_UNIT_TEXT_FILL_FORE_SCHEMECOLOR_INDEX" val="8"/>
  <p:tag name="KSO_WM_UNIT_TEXT_FILL_TYPE" val="1"/>
  <p:tag name="KSO_WM_DIAGRAM_VIRTUALLY_FRAME" val="{&quot;height&quot;:351.20538185209546,&quot;left&quot;:30.791496062992127,&quot;top&quot;:74.36784649436133,&quot;width&quot;:900.4758267716534}"/>
</p:tagLst>
</file>

<file path=ppt/tags/tag356.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777_5*m_h_f*1_5_1"/>
  <p:tag name="KSO_WM_TEMPLATE_CATEGORY" val="diagram"/>
  <p:tag name="KSO_WM_TEMPLATE_INDEX" val="777"/>
  <p:tag name="KSO_WM_UNIT_LAYERLEVEL" val="1_1_1"/>
  <p:tag name="KSO_WM_TAG_VERSION" val="1.0"/>
  <p:tag name="KSO_WM_UNIT_TEXT_FILL_FORE_SCHEMECOLOR_INDEX" val="8"/>
  <p:tag name="KSO_WM_UNIT_TEXT_FILL_TYPE" val="1"/>
  <p:tag name="KSO_WM_DIAGRAM_VIRTUALLY_FRAME" val="{&quot;height&quot;:351.20538185209546,&quot;left&quot;:30.791496062992127,&quot;top&quot;:74.36784649436133,&quot;width&quot;:900.4758267716534}"/>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69953_1*q_h_i*1_1_1"/>
  <p:tag name="KSO_WM_TEMPLATE_CATEGORY" val="diagram"/>
  <p:tag name="KSO_WM_TEMPLATE_INDEX" val="20169953"/>
  <p:tag name="KSO_WM_UNIT_LAYERLEVEL" val="1_1_1"/>
  <p:tag name="KSO_WM_TAG_VERSION" val="1.0"/>
  <p:tag name="KSO_WM_UNIT_TEXT_FILL_FORE_SCHEMECOLOR_INDEX" val="5"/>
  <p:tag name="KSO_WM_UNIT_TEXT_FILL_TYPE" val="1"/>
  <p:tag name="KSO_WM_UNIT_DIAGRAM_SCHEMECOLOR_ID" val="6"/>
  <p:tag name="KSO_WM_UNIT_USESOURCEFORMAT_APPLY" val="1"/>
  <p:tag name="KSO_WM_DIAGRAM_VIRTUALLY_FRAME" val="{&quot;height&quot;:122.3711811023622,&quot;left&quot;:82.42322834645668,&quot;top&quot;:208.81440944881888,&quot;width&quot;:795.1535433070866}"/>
</p:tagLst>
</file>

<file path=ppt/tags/tag358.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0158_1*q_i*1_1"/>
  <p:tag name="KSO_WM_TEMPLATE_CATEGORY" val="diagram"/>
  <p:tag name="KSO_WM_TEMPLATE_INDEX" val="20170158"/>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 name="KSO_WM_UNIT_DIAGRAM_SCHEMECOLOR_ID" val="6"/>
  <p:tag name="KSO_WM_DIAGRAM_VIRTUALLY_FRAME" val="{&quot;height&quot;:314.88850393700784,&quot;left&quot;:-8.7603937007874,&quot;top&quot;:149.371968503937,&quot;width&quot;:913.4929133858268}"/>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70158_1*q_h_i*1_1_1"/>
  <p:tag name="KSO_WM_TEMPLATE_CATEGORY" val="diagram"/>
  <p:tag name="KSO_WM_TEMPLATE_INDEX" val="20170158"/>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 name="KSO_WM_UNIT_USESOURCEFORMAT_APPLY" val="1"/>
  <p:tag name="KSO_WM_UNIT_DIAGRAM_SCHEMECOLOR_ID" val="6"/>
  <p:tag name="KSO_WM_DIAGRAM_VIRTUALLY_FRAME" val="{&quot;height&quot;:314.88850393700784,&quot;left&quot;:-8.7603937007874,&quot;top&quot;:149.371968503937,&quot;width&quot;:913.4929133858268}"/>
</p:tagLst>
</file>

<file path=ppt/tags/tag36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0158_1*q_h_a*1_1_1"/>
  <p:tag name="KSO_WM_TEMPLATE_CATEGORY" val="diagram"/>
  <p:tag name="KSO_WM_TEMPLATE_INDEX" val="2017015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UNIT_DIAGRAM_SCHEMECOLOR_ID" val="6"/>
  <p:tag name="KSO_WM_DIAGRAM_VIRTUALLY_FRAME" val="{&quot;height&quot;:314.88850393700784,&quot;left&quot;:-8.7603937007874,&quot;top&quot;:149.371968503937,&quot;width&quot;:913.4929133858268}"/>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70158_1*q_h_i*1_2_1"/>
  <p:tag name="KSO_WM_TEMPLATE_CATEGORY" val="diagram"/>
  <p:tag name="KSO_WM_TEMPLATE_INDEX" val="20170158"/>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 name="KSO_WM_UNIT_USESOURCEFORMAT_APPLY" val="1"/>
  <p:tag name="KSO_WM_UNIT_DIAGRAM_SCHEMECOLOR_ID" val="6"/>
  <p:tag name="KSO_WM_DIAGRAM_VIRTUALLY_FRAME" val="{&quot;height&quot;:314.88850393700784,&quot;left&quot;:-8.7603937007874,&quot;top&quot;:149.371968503937,&quot;width&quot;:913.4929133858268}"/>
</p:tagLst>
</file>

<file path=ppt/tags/tag36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0158_1*q_h_a*1_2_1"/>
  <p:tag name="KSO_WM_TEMPLATE_CATEGORY" val="diagram"/>
  <p:tag name="KSO_WM_TEMPLATE_INDEX" val="2017015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UNIT_DIAGRAM_SCHEMECOLOR_ID" val="6"/>
  <p:tag name="KSO_WM_DIAGRAM_VIRTUALLY_FRAME" val="{&quot;height&quot;:314.88850393700784,&quot;left&quot;:-8.7603937007874,&quot;top&quot;:149.371968503937,&quot;width&quot;:913.4929133858268}"/>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70158_1*q_h_i*1_1_1"/>
  <p:tag name="KSO_WM_TEMPLATE_CATEGORY" val="diagram"/>
  <p:tag name="KSO_WM_TEMPLATE_INDEX" val="20170158"/>
  <p:tag name="KSO_WM_UNIT_LAYERLEVEL" val="1_1_1"/>
  <p:tag name="KSO_WM_TAG_VERSION" val="1.0"/>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 name="KSO_WM_UNIT_USESOURCEFORMAT_APPLY" val="1"/>
  <p:tag name="KSO_WM_UNIT_DIAGRAM_SCHEMECOLOR_ID" val="6"/>
  <p:tag name="KSO_WM_DIAGRAM_VIRTUALLY_FRAME" val="{&quot;height&quot;:314.88850393700784,&quot;left&quot;:-8.7603937007874,&quot;top&quot;:149.371968503937,&quot;width&quot;:913.4929133858268}"/>
</p:tagLst>
</file>

<file path=ppt/tags/tag36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0158_1*q_h_a*1_1_1"/>
  <p:tag name="KSO_WM_TEMPLATE_CATEGORY" val="diagram"/>
  <p:tag name="KSO_WM_TEMPLATE_INDEX" val="20170158"/>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UNIT_DIAGRAM_SCHEMECOLOR_ID" val="6"/>
  <p:tag name="KSO_WM_DIAGRAM_VIRTUALLY_FRAME" val="{&quot;height&quot;:314.88850393700784,&quot;left&quot;:-8.7603937007874,&quot;top&quot;:149.371968503937,&quot;width&quot;:913.4929133858268}"/>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70158_1*q_h_i*1_2_1"/>
  <p:tag name="KSO_WM_TEMPLATE_CATEGORY" val="diagram"/>
  <p:tag name="KSO_WM_TEMPLATE_INDEX" val="20170158"/>
  <p:tag name="KSO_WM_UNIT_LAYERLEVEL" val="1_1_1"/>
  <p:tag name="KSO_WM_TAG_VERSION" val="1.0"/>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 name="KSO_WM_UNIT_USESOURCEFORMAT_APPLY" val="1"/>
  <p:tag name="KSO_WM_UNIT_DIAGRAM_SCHEMECOLOR_ID" val="6"/>
  <p:tag name="KSO_WM_DIAGRAM_VIRTUALLY_FRAME" val="{&quot;height&quot;:314.88850393700784,&quot;left&quot;:-8.7603937007874,&quot;top&quot;:149.371968503937,&quot;width&quot;:913.4929133858268}"/>
</p:tagLst>
</file>

<file path=ppt/tags/tag36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0158_1*q_h_a*1_2_1"/>
  <p:tag name="KSO_WM_TEMPLATE_CATEGORY" val="diagram"/>
  <p:tag name="KSO_WM_TEMPLATE_INDEX" val="20170158"/>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UNIT_DIAGRAM_SCHEMECOLOR_ID" val="6"/>
  <p:tag name="KSO_WM_DIAGRAM_VIRTUALLY_FRAME" val="{&quot;height&quot;:314.88850393700784,&quot;left&quot;:-8.7603937007874,&quot;top&quot;:149.371968503937,&quot;width&quot;:913.4929133858268}"/>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777_5*m_i*1_4"/>
  <p:tag name="KSO_WM_TEMPLATE_CATEGORY" val="diagram"/>
  <p:tag name="KSO_WM_TEMPLATE_INDEX" val="777"/>
  <p:tag name="KSO_WM_UNIT_LAYERLEVEL" val="1_1"/>
  <p:tag name="KSO_WM_TAG_VERSION" val="1.0"/>
  <p:tag name="KSO_WM_UNIT_FILL_FORE_SCHEMECOLOR_INDEX" val="5"/>
  <p:tag name="KSO_WM_UNIT_FILL_TYPE" val="1"/>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777_5*m_i*1_1"/>
  <p:tag name="KSO_WM_TEMPLATE_CATEGORY" val="diagram"/>
  <p:tag name="KSO_WM_TEMPLATE_INDEX" val="777"/>
  <p:tag name="KSO_WM_UNIT_LAYERLEVEL" val="1_1"/>
  <p:tag name="KSO_WM_TAG_VERSION" val="1.0"/>
  <p:tag name="KSO_WM_UNIT_FILL_FORE_SCHEMECOLOR_INDEX" val="14"/>
  <p:tag name="KSO_WM_UNIT_FILL_TYPE" val="1"/>
  <p:tag name="KSO_WM_UNIT_TEXT_FILL_FORE_SCHEMECOLOR_INDEX" val="13"/>
  <p:tag name="KSO_WM_UNIT_TEXT_FILL_TYPE" val="1"/>
  <p:tag name="KSO_WM_DIAGRAM_VIRTUALLY_FRAME" val="{&quot;height&quot;:351.20538185209546,&quot;left&quot;:30.791496062992127,&quot;top&quot;:74.36784649436133,&quot;width&quot;:900.4758267716534}"/>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777_5*m_h_i*1_1_3"/>
  <p:tag name="KSO_WM_TEMPLATE_CATEGORY" val="diagram"/>
  <p:tag name="KSO_WM_TEMPLATE_INDEX" val="777"/>
  <p:tag name="KSO_WM_UNIT_LAYERLEVEL" val="1_1_1"/>
  <p:tag name="KSO_WM_TAG_VERSION" val="1.0"/>
  <p:tag name="KSO_WM_UNIT_LINE_FORE_SCHEMECOLOR_INDEX" val="5"/>
  <p:tag name="KSO_WM_UNIT_LINE_FILL_TYPE" val="2"/>
  <p:tag name="KSO_WM_DIAGRAM_VIRTUALLY_FRAME" val="{&quot;height&quot;:351.20538185209546,&quot;left&quot;:30.791496062992127,&quot;top&quot;:74.36784649436133,&quot;width&quot;:900.4758267716534}"/>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777_5*m_h_i*1_3_3"/>
  <p:tag name="KSO_WM_TEMPLATE_CATEGORY" val="diagram"/>
  <p:tag name="KSO_WM_TEMPLATE_INDEX" val="777"/>
  <p:tag name="KSO_WM_UNIT_LAYERLEVEL" val="1_1_1"/>
  <p:tag name="KSO_WM_TAG_VERSION" val="1.0"/>
  <p:tag name="KSO_WM_UNIT_LINE_FORE_SCHEMECOLOR_INDEX" val="7"/>
  <p:tag name="KSO_WM_UNIT_LINE_FILL_TYPE" val="2"/>
  <p:tag name="KSO_WM_DIAGRAM_VIRTUALLY_FRAME" val="{&quot;height&quot;:351.20538185209546,&quot;left&quot;:30.791496062992127,&quot;top&quot;:74.36784649436133,&quot;width&quot;:900.4758267716534}"/>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777_5*m_h_i*1_2_3"/>
  <p:tag name="KSO_WM_TEMPLATE_CATEGORY" val="diagram"/>
  <p:tag name="KSO_WM_TEMPLATE_INDEX" val="777"/>
  <p:tag name="KSO_WM_UNIT_LAYERLEVEL" val="1_1_1"/>
  <p:tag name="KSO_WM_TAG_VERSION" val="1.0"/>
  <p:tag name="KSO_WM_UNIT_LINE_FORE_SCHEMECOLOR_INDEX" val="6"/>
  <p:tag name="KSO_WM_UNIT_LINE_FILL_TYPE" val="2"/>
  <p:tag name="KSO_WM_DIAGRAM_VIRTUALLY_FRAME" val="{&quot;height&quot;:351.20538185209546,&quot;left&quot;:30.791496062992127,&quot;top&quot;:74.36784649436133,&quot;width&quot;:900.4758267716534}"/>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777_5*m_h_i*1_4_3"/>
  <p:tag name="KSO_WM_TEMPLATE_CATEGORY" val="diagram"/>
  <p:tag name="KSO_WM_TEMPLATE_INDEX" val="777"/>
  <p:tag name="KSO_WM_UNIT_LAYERLEVEL" val="1_1_1"/>
  <p:tag name="KSO_WM_TAG_VERSION" val="1.0"/>
  <p:tag name="KSO_WM_UNIT_LINE_FORE_SCHEMECOLOR_INDEX" val="8"/>
  <p:tag name="KSO_WM_UNIT_LINE_FILL_TYPE" val="2"/>
  <p:tag name="KSO_WM_DIAGRAM_VIRTUALLY_FRAME" val="{&quot;height&quot;:351.20538185209546,&quot;left&quot;:30.791496062992127,&quot;top&quot;:74.36784649436133,&quot;width&quot;:900.4758267716534}"/>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777_5*m_h_i*1_2_2"/>
  <p:tag name="KSO_WM_TEMPLATE_CATEGORY" val="diagram"/>
  <p:tag name="KSO_WM_TEMPLATE_INDEX" val="777"/>
  <p:tag name="KSO_WM_UNIT_LAYERLEVEL" val="1_1_1"/>
  <p:tag name="KSO_WM_TAG_VERSION" val="1.0"/>
  <p:tag name="KSO_WM_UNIT_LINE_FORE_SCHEMECOLOR_INDEX" val="6"/>
  <p:tag name="KSO_WM_UNIT_LINE_FILL_TYPE" val="2"/>
  <p:tag name="KSO_WM_DIAGRAM_VIRTUALLY_FRAME" val="{&quot;height&quot;:351.20538185209546,&quot;left&quot;:30.791496062992127,&quot;top&quot;:74.36784649436133,&quot;width&quot;:900.4758267716534}"/>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777_5*m_h_i*1_4_2"/>
  <p:tag name="KSO_WM_TEMPLATE_CATEGORY" val="diagram"/>
  <p:tag name="KSO_WM_TEMPLATE_INDEX" val="777"/>
  <p:tag name="KSO_WM_UNIT_LAYERLEVEL" val="1_1_1"/>
  <p:tag name="KSO_WM_TAG_VERSION" val="1.0"/>
  <p:tag name="KSO_WM_UNIT_LINE_FORE_SCHEMECOLOR_INDEX" val="8"/>
  <p:tag name="KSO_WM_UNIT_LINE_FILL_TYPE" val="2"/>
  <p:tag name="KSO_WM_DIAGRAM_VIRTUALLY_FRAME" val="{&quot;height&quot;:351.20538185209546,&quot;left&quot;:30.791496062992127,&quot;top&quot;:74.36784649436133,&quot;width&quot;:900.4758267716534}"/>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777_5*m_h_i*1_3_2"/>
  <p:tag name="KSO_WM_TEMPLATE_CATEGORY" val="diagram"/>
  <p:tag name="KSO_WM_TEMPLATE_INDEX" val="777"/>
  <p:tag name="KSO_WM_UNIT_LAYERLEVEL" val="1_1_1"/>
  <p:tag name="KSO_WM_TAG_VERSION" val="1.0"/>
  <p:tag name="KSO_WM_UNIT_LINE_FORE_SCHEMECOLOR_INDEX" val="7"/>
  <p:tag name="KSO_WM_UNIT_LINE_FILL_TYPE" val="2"/>
  <p:tag name="KSO_WM_DIAGRAM_VIRTUALLY_FRAME" val="{&quot;height&quot;:351.20538185209546,&quot;left&quot;:30.791496062992127,&quot;top&quot;:74.36784649436133,&quot;width&quot;:900.4758267716534}"/>
</p:tagLst>
</file>

<file path=ppt/tags/tag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777_5*m_h_i*1_1_2"/>
  <p:tag name="KSO_WM_TEMPLATE_CATEGORY" val="diagram"/>
  <p:tag name="KSO_WM_TEMPLATE_INDEX" val="777"/>
  <p:tag name="KSO_WM_UNIT_LAYERLEVEL" val="1_1_1"/>
  <p:tag name="KSO_WM_TAG_VERSION" val="1.0"/>
  <p:tag name="KSO_WM_UNIT_LINE_FORE_SCHEMECOLOR_INDEX" val="5"/>
  <p:tag name="KSO_WM_UNIT_LINE_FILL_TYPE" val="2"/>
  <p:tag name="KSO_WM_DIAGRAM_VIRTUALLY_FRAME" val="{&quot;height&quot;:351.20538185209546,&quot;left&quot;:30.791496062992127,&quot;top&quot;:74.36784649436133,&quot;width&quot;:900.4758267716534}"/>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777_5*m_h_i*1_2_1"/>
  <p:tag name="KSO_WM_TEMPLATE_CATEGORY" val="diagram"/>
  <p:tag name="KSO_WM_TEMPLATE_INDEX" val="777"/>
  <p:tag name="KSO_WM_UNIT_LAYERLEVEL" val="1_1_1"/>
  <p:tag name="KSO_WM_TAG_VERSION" val="1.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777_5*m_h_i*1_4_1"/>
  <p:tag name="KSO_WM_TEMPLATE_CATEGORY" val="diagram"/>
  <p:tag name="KSO_WM_TEMPLATE_INDEX" val="777"/>
  <p:tag name="KSO_WM_UNIT_LAYERLEVEL" val="1_1_1"/>
  <p:tag name="KSO_WM_TAG_VERSION" val="1.0"/>
  <p:tag name="KSO_WM_UNIT_FILL_FORE_SCHEMECOLOR_INDEX" val="14"/>
  <p:tag name="KSO_WM_UNIT_FILL_TYPE" val="1"/>
  <p:tag name="KSO_WM_UNIT_LINE_FORE_SCHEMECOLOR_INDEX" val="8"/>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777_5*m_h_i*1_3_1"/>
  <p:tag name="KSO_WM_TEMPLATE_CATEGORY" val="diagram"/>
  <p:tag name="KSO_WM_TEMPLATE_INDEX" val="777"/>
  <p:tag name="KSO_WM_UNIT_LAYERLEVEL" val="1_1_1"/>
  <p:tag name="KSO_WM_TAG_VERSION" val="1.0"/>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777_5*m_h_i*1_1_1"/>
  <p:tag name="KSO_WM_TEMPLATE_CATEGORY" val="diagram"/>
  <p:tag name="KSO_WM_TEMPLATE_INDEX" val="777"/>
  <p:tag name="KSO_WM_UNIT_LAYERLEVEL" val="1_1_1"/>
  <p:tag name="KSO_WM_TAG_VERSION" val="1.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382.xml><?xml version="1.0" encoding="utf-8"?>
<p:tagLst xmlns:a="http://schemas.openxmlformats.org/drawingml/2006/main" xmlns:r="http://schemas.openxmlformats.org/officeDocument/2006/relationships" xmlns:p="http://schemas.openxmlformats.org/presentationml/2006/main">
  <p:tag name="KSO_WM_UNIT_VALUE" val="85*89"/>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777_5*m_h_x*1_2_1"/>
  <p:tag name="KSO_WM_TEMPLATE_CATEGORY" val="diagram"/>
  <p:tag name="KSO_WM_TEMPLATE_INDEX" val="777"/>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351.20538185209546,&quot;left&quot;:30.791496062992127,&quot;top&quot;:74.36784649436133,&quot;width&quot;:900.4758267716534}"/>
</p:tagLst>
</file>

<file path=ppt/tags/tag383.xml><?xml version="1.0" encoding="utf-8"?>
<p:tagLst xmlns:a="http://schemas.openxmlformats.org/drawingml/2006/main" xmlns:r="http://schemas.openxmlformats.org/officeDocument/2006/relationships" xmlns:p="http://schemas.openxmlformats.org/presentationml/2006/main">
  <p:tag name="KSO_WM_UNIT_VALUE" val="91*81"/>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777_5*m_h_x*1_3_1"/>
  <p:tag name="KSO_WM_TEMPLATE_CATEGORY" val="diagram"/>
  <p:tag name="KSO_WM_TEMPLATE_INDEX" val="777"/>
  <p:tag name="KSO_WM_UNIT_LAYERLEVEL" val="1_1_1"/>
  <p:tag name="KSO_WM_TAG_VERSION" val="1.0"/>
  <p:tag name="KSO_WM_UNIT_FILL_FORE_SCHEMECOLOR_INDEX" val="7"/>
  <p:tag name="KSO_WM_UNIT_FILL_TYPE" val="1"/>
  <p:tag name="KSO_WM_DIAGRAM_VIRTUALLY_FRAME" val="{&quot;height&quot;:351.20538185209546,&quot;left&quot;:30.791496062992127,&quot;top&quot;:74.36784649436133,&quot;width&quot;:900.4758267716534}"/>
</p:tagLst>
</file>

<file path=ppt/tags/tag384.xml><?xml version="1.0" encoding="utf-8"?>
<p:tagLst xmlns:a="http://schemas.openxmlformats.org/drawingml/2006/main" xmlns:r="http://schemas.openxmlformats.org/officeDocument/2006/relationships" xmlns:p="http://schemas.openxmlformats.org/presentationml/2006/main">
  <p:tag name="KSO_WM_UNIT_VALUE" val="55*80"/>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777_5*m_h_x*1_4_1"/>
  <p:tag name="KSO_WM_TEMPLATE_CATEGORY" val="diagram"/>
  <p:tag name="KSO_WM_TEMPLATE_INDEX" val="777"/>
  <p:tag name="KSO_WM_UNIT_LAYERLEVEL" val="1_1_1"/>
  <p:tag name="KSO_WM_TAG_VERSION" val="1.0"/>
  <p:tag name="KSO_WM_UNIT_FILL_FORE_SCHEMECOLOR_INDEX" val="8"/>
  <p:tag name="KSO_WM_UNIT_FILL_TYPE" val="1"/>
  <p:tag name="KSO_WM_DIAGRAM_VIRTUALLY_FRAME" val="{&quot;height&quot;:351.20538185209546,&quot;left&quot;:30.791496062992127,&quot;top&quot;:74.36784649436133,&quot;width&quot;:900.4758267716534}"/>
</p:tagLst>
</file>

<file path=ppt/tags/tag385.xml><?xml version="1.0" encoding="utf-8"?>
<p:tagLst xmlns:a="http://schemas.openxmlformats.org/drawingml/2006/main" xmlns:r="http://schemas.openxmlformats.org/officeDocument/2006/relationships" xmlns:p="http://schemas.openxmlformats.org/presentationml/2006/main">
  <p:tag name="KSO_WM_UNIT_VALUE" val="93*93"/>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777_5*m_h_x*1_1_1"/>
  <p:tag name="KSO_WM_TEMPLATE_CATEGORY" val="diagram"/>
  <p:tag name="KSO_WM_TEMPLATE_INDEX" val="777"/>
  <p:tag name="KSO_WM_UNIT_LAYERLEVEL" val="1_1_1"/>
  <p:tag name="KSO_WM_TAG_VERSION" val="1.0"/>
  <p:tag name="KSO_WM_UNIT_FILL_FORE_SCHEMECOLOR_INDEX" val="5"/>
  <p:tag name="KSO_WM_UNIT_FILL_TYPE" val="1"/>
  <p:tag name="KSO_WM_DIAGRAM_VIRTUALLY_FRAME" val="{&quot;height&quot;:351.20538185209546,&quot;left&quot;:30.791496062992127,&quot;top&quot;:74.36784649436133,&quot;width&quot;:900.4758267716534}"/>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777_5*m_i*1_5"/>
  <p:tag name="KSO_WM_TEMPLATE_CATEGORY" val="diagram"/>
  <p:tag name="KSO_WM_TEMPLATE_INDEX" val="777"/>
  <p:tag name="KSO_WM_UNIT_LAYERLEVEL" val="1_1"/>
  <p:tag name="KSO_WM_TAG_VERSION" val="1.0"/>
  <p:tag name="KSO_WM_UNIT_LINE_FORE_SCHEMECOLOR_INDEX" val="5"/>
  <p:tag name="KSO_WM_UNIT_LINE_FILL_TYPE" val="2"/>
  <p:tag name="KSO_WM_DIAGRAM_VIRTUALLY_FRAME" val="{&quot;height&quot;:351.20538185209546,&quot;left&quot;:30.791496062992127,&quot;top&quot;:74.36784649436133,&quot;width&quot;:900.4758267716534}"/>
</p:tagLst>
</file>

<file path=ppt/tags/tag387.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777_5*m_h_f*1_1_1"/>
  <p:tag name="KSO_WM_TEMPLATE_CATEGORY" val="diagram"/>
  <p:tag name="KSO_WM_TEMPLATE_INDEX" val="777"/>
  <p:tag name="KSO_WM_UNIT_LAYERLEVEL" val="1_1_1"/>
  <p:tag name="KSO_WM_TAG_VERSION" val="1.0"/>
  <p:tag name="KSO_WM_UNIT_TEXT_FILL_FORE_SCHEMECOLOR_INDEX" val="5"/>
  <p:tag name="KSO_WM_UNIT_TEXT_FILL_TYPE" val="1"/>
  <p:tag name="KSO_WM_DIAGRAM_VIRTUALLY_FRAME" val="{&quot;height&quot;:351.20538185209546,&quot;left&quot;:30.791496062992127,&quot;top&quot;:74.36784649436133,&quot;width&quot;:900.4758267716534}"/>
</p:tagLst>
</file>

<file path=ppt/tags/tag388.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777_5*m_h_f*1_3_1"/>
  <p:tag name="KSO_WM_TEMPLATE_CATEGORY" val="diagram"/>
  <p:tag name="KSO_WM_TEMPLATE_INDEX" val="777"/>
  <p:tag name="KSO_WM_UNIT_LAYERLEVEL" val="1_1_1"/>
  <p:tag name="KSO_WM_TAG_VERSION" val="1.0"/>
  <p:tag name="KSO_WM_UNIT_TEXT_FILL_FORE_SCHEMECOLOR_INDEX" val="7"/>
  <p:tag name="KSO_WM_UNIT_TEXT_FILL_TYPE" val="1"/>
  <p:tag name="KSO_WM_DIAGRAM_VIRTUALLY_FRAME" val="{&quot;height&quot;:351.20538185209546,&quot;left&quot;:30.791496062992127,&quot;top&quot;:74.36784649436133,&quot;width&quot;:900.4758267716534}"/>
</p:tagLst>
</file>

<file path=ppt/tags/tag389.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777_5*m_h_f*1_5_1"/>
  <p:tag name="KSO_WM_TEMPLATE_CATEGORY" val="diagram"/>
  <p:tag name="KSO_WM_TEMPLATE_INDEX" val="777"/>
  <p:tag name="KSO_WM_UNIT_LAYERLEVEL" val="1_1_1"/>
  <p:tag name="KSO_WM_TAG_VERSION" val="1.0"/>
  <p:tag name="KSO_WM_UNIT_TEXT_FILL_FORE_SCHEMECOLOR_INDEX" val="8"/>
  <p:tag name="KSO_WM_UNIT_TEXT_FILL_TYPE" val="1"/>
  <p:tag name="KSO_WM_DIAGRAM_VIRTUALLY_FRAME" val="{&quot;height&quot;:351.20538185209546,&quot;left&quot;:30.791496062992127,&quot;top&quot;:74.36784649436133,&quot;width&quot;:900.4758267716534}"/>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777_5*m_h_f*1_1_1"/>
  <p:tag name="KSO_WM_TEMPLATE_CATEGORY" val="diagram"/>
  <p:tag name="KSO_WM_TEMPLATE_INDEX" val="777"/>
  <p:tag name="KSO_WM_UNIT_LAYERLEVEL" val="1_1_1"/>
  <p:tag name="KSO_WM_TAG_VERSION" val="1.0"/>
  <p:tag name="KSO_WM_UNIT_TEXT_FILL_FORE_SCHEMECOLOR_INDEX" val="5"/>
  <p:tag name="KSO_WM_UNIT_TEXT_FILL_TYPE" val="1"/>
  <p:tag name="KSO_WM_DIAGRAM_VIRTUALLY_FRAME" val="{&quot;height&quot;:351.20538185209546,&quot;left&quot;:30.791496062992127,&quot;top&quot;:74.36784649436133,&quot;width&quot;:900.4758267716534}"/>
</p:tagLst>
</file>

<file path=ppt/tags/tag391.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32"/>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777_5*m_h_f*1_5_1"/>
  <p:tag name="KSO_WM_TEMPLATE_CATEGORY" val="diagram"/>
  <p:tag name="KSO_WM_TEMPLATE_INDEX" val="777"/>
  <p:tag name="KSO_WM_UNIT_LAYERLEVEL" val="1_1_1"/>
  <p:tag name="KSO_WM_TAG_VERSION" val="1.0"/>
  <p:tag name="KSO_WM_UNIT_TEXT_FILL_FORE_SCHEMECOLOR_INDEX" val="8"/>
  <p:tag name="KSO_WM_UNIT_TEXT_FILL_TYPE" val="1"/>
  <p:tag name="KSO_WM_DIAGRAM_VIRTUALLY_FRAME" val="{&quot;height&quot;:351.20538185209546,&quot;left&quot;:30.791496062992127,&quot;top&quot;:74.36784649436133,&quot;width&quot;:900.4758267716534}"/>
</p:tagLst>
</file>

<file path=ppt/tags/tag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777_5*m_h_i*1_4_3"/>
  <p:tag name="KSO_WM_TEMPLATE_CATEGORY" val="diagram"/>
  <p:tag name="KSO_WM_TEMPLATE_INDEX" val="777"/>
  <p:tag name="KSO_WM_UNIT_LAYERLEVEL" val="1_1_1"/>
  <p:tag name="KSO_WM_TAG_VERSION" val="1.0"/>
  <p:tag name="KSO_WM_UNIT_LINE_FORE_SCHEMECOLOR_INDEX" val="8"/>
  <p:tag name="KSO_WM_UNIT_LINE_FILL_TYPE" val="2"/>
  <p:tag name="KSO_WM_DIAGRAM_VIRTUALLY_FRAME" val="{&quot;height&quot;:351.20538185209546,&quot;left&quot;:30.791496062992127,&quot;top&quot;:74.36784649436133,&quot;width&quot;:900.4758267716534}"/>
</p:tagLst>
</file>

<file path=ppt/tags/tag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777_5*m_h_i*1_4_1"/>
  <p:tag name="KSO_WM_TEMPLATE_CATEGORY" val="diagram"/>
  <p:tag name="KSO_WM_TEMPLATE_INDEX" val="777"/>
  <p:tag name="KSO_WM_UNIT_LAYERLEVEL" val="1_1_1"/>
  <p:tag name="KSO_WM_TAG_VERSION" val="1.0"/>
  <p:tag name="KSO_WM_UNIT_FILL_FORE_SCHEMECOLOR_INDEX" val="14"/>
  <p:tag name="KSO_WM_UNIT_FILL_TYPE" val="1"/>
  <p:tag name="KSO_WM_UNIT_LINE_FORE_SCHEMECOLOR_INDEX" val="8"/>
  <p:tag name="KSO_WM_UNIT_LINE_FILL_TYPE" val="2"/>
  <p:tag name="KSO_WM_UNIT_TEXT_FILL_FORE_SCHEMECOLOR_INDEX" val="2"/>
  <p:tag name="KSO_WM_UNIT_TEXT_FILL_TYPE" val="1"/>
  <p:tag name="KSO_WM_DIAGRAM_VIRTUALLY_FRAME" val="{&quot;height&quot;:351.20538185209546,&quot;left&quot;:30.791496062992127,&quot;top&quot;:74.36784649436133,&quot;width&quot;:900.4758267716534}"/>
</p:tagLst>
</file>

<file path=ppt/tags/tag394.xml><?xml version="1.0" encoding="utf-8"?>
<p:tagLst xmlns:a="http://schemas.openxmlformats.org/drawingml/2006/main" xmlns:r="http://schemas.openxmlformats.org/officeDocument/2006/relationships" xmlns:p="http://schemas.openxmlformats.org/presentationml/2006/main">
  <p:tag name="KSO_WM_UNIT_VALUE" val="55*80"/>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777_5*m_h_x*1_4_1"/>
  <p:tag name="KSO_WM_TEMPLATE_CATEGORY" val="diagram"/>
  <p:tag name="KSO_WM_TEMPLATE_INDEX" val="777"/>
  <p:tag name="KSO_WM_UNIT_LAYERLEVEL" val="1_1_1"/>
  <p:tag name="KSO_WM_TAG_VERSION" val="1.0"/>
  <p:tag name="KSO_WM_UNIT_FILL_FORE_SCHEMECOLOR_INDEX" val="8"/>
  <p:tag name="KSO_WM_UNIT_FILL_TYPE" val="1"/>
  <p:tag name="KSO_WM_DIAGRAM_VIRTUALLY_FRAME" val="{&quot;height&quot;:351.20538185209546,&quot;left&quot;:30.791496062992127,&quot;top&quot;:74.36784649436133,&quot;width&quot;:900.4758267716534}"/>
</p:tagLst>
</file>

<file path=ppt/tags/tag3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777_5*m_i*1_6"/>
  <p:tag name="KSO_WM_TEMPLATE_CATEGORY" val="diagram"/>
  <p:tag name="KSO_WM_TEMPLATE_INDEX" val="777"/>
  <p:tag name="KSO_WM_UNIT_LAYERLEVEL" val="1_1"/>
  <p:tag name="KSO_WM_TAG_VERSION" val="1.0"/>
  <p:tag name="KSO_WM_UNIT_FILL_FORE_SCHEMECOLOR_INDEX" val="5"/>
  <p:tag name="KSO_WM_UNIT_FILL_TYPE" val="1"/>
  <p:tag name="KSO_WM_UNIT_TEXT_FILL_FORE_SCHEMECOLOR_INDEX" val="13"/>
  <p:tag name="KSO_WM_UNIT_TEXT_FILL_TYPE" val="1"/>
  <p:tag name="KSO_WM_DIAGRAM_VIRTUALLY_FRAME" val="{&quot;height&quot;:351.20538185209546,&quot;left&quot;:30.791496062992127,&quot;top&quot;:74.36784649436133,&quot;width&quot;:900.4758267716534}"/>
</p:tagLst>
</file>

<file path=ppt/tags/tag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777_5*m_i*1_3"/>
  <p:tag name="KSO_WM_TEMPLATE_CATEGORY" val="diagram"/>
  <p:tag name="KSO_WM_TEMPLATE_INDEX" val="777"/>
  <p:tag name="KSO_WM_UNIT_LAYERLEVEL" val="1_1"/>
  <p:tag name="KSO_WM_TAG_VERSION" val="1.0"/>
  <p:tag name="KSO_WM_UNIT_FILL_FORE_SCHEMECOLOR_INDEX" val="15"/>
  <p:tag name="KSO_WM_UNIT_FILL_TYPE" val="1"/>
  <p:tag name="KSO_WM_DIAGRAM_VIRTUALLY_FRAME" val="{&quot;height&quot;:351.20538185209546,&quot;left&quot;:30.791496062992127,&quot;top&quot;:74.36784649436133,&quot;width&quot;:900.4758267716534}"/>
</p:tagLst>
</file>

<file path=ppt/tags/tag3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777_5*m_i*1_2"/>
  <p:tag name="KSO_WM_TEMPLATE_CATEGORY" val="diagram"/>
  <p:tag name="KSO_WM_TEMPLATE_INDEX" val="777"/>
  <p:tag name="KSO_WM_UNIT_LAYERLEVEL" val="1_1"/>
  <p:tag name="KSO_WM_TAG_VERSION" val="1.0"/>
  <p:tag name="KSO_WM_UNIT_FILL_FORE_SCHEMECOLOR_INDEX" val="15"/>
  <p:tag name="KSO_WM_UNIT_FILL_TYPE" val="1"/>
  <p:tag name="KSO_WM_DIAGRAM_VIRTUALLY_FRAME" val="{&quot;height&quot;:351.20538185209546,&quot;left&quot;:30.791496062992127,&quot;top&quot;:74.36784649436133,&quot;width&quot;:900.4758267716534}"/>
</p:tagLst>
</file>

<file path=ppt/tags/tag398.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3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0158_1*q_i*1_1"/>
  <p:tag name="KSO_WM_TEMPLATE_CATEGORY" val="diagram"/>
  <p:tag name="KSO_WM_TEMPLATE_INDEX" val="20170158"/>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 name="KSO_WM_UNIT_DIAGRAM_SCHEMECOLOR_ID" val="6"/>
  <p:tag name="KSO_WM_DIAGRAM_VIRTUALLY_FRAME" val="{&quot;height&quot;:314.88850393700784,&quot;left&quot;:11.8396062992126,&quot;top&quot;:105.32196850393703,&quot;width&quot;:913.4929133858268}"/>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70158_1*q_h_i*1_1_1"/>
  <p:tag name="KSO_WM_TEMPLATE_CATEGORY" val="diagram"/>
  <p:tag name="KSO_WM_TEMPLATE_INDEX" val="20170158"/>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 name="KSO_WM_UNIT_USESOURCEFORMAT_APPLY" val="1"/>
  <p:tag name="KSO_WM_UNIT_DIAGRAM_SCHEMECOLOR_ID" val="6"/>
  <p:tag name="KSO_WM_DIAGRAM_VIRTUALLY_FRAME" val="{&quot;height&quot;:314.88850393700784,&quot;left&quot;:11.8396062992126,&quot;top&quot;:105.32196850393703,&quot;width&quot;:913.4929133858268}"/>
</p:tagLst>
</file>

<file path=ppt/tags/tag40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0158_1*q_h_a*1_1_1"/>
  <p:tag name="KSO_WM_TEMPLATE_CATEGORY" val="diagram"/>
  <p:tag name="KSO_WM_TEMPLATE_INDEX" val="2017015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UNIT_DIAGRAM_SCHEMECOLOR_ID" val="6"/>
  <p:tag name="KSO_WM_DIAGRAM_VIRTUALLY_FRAME" val="{&quot;height&quot;:314.88850393700784,&quot;left&quot;:11.8396062992126,&quot;top&quot;:105.32196850393703,&quot;width&quot;:913.4929133858268}"/>
</p:tagLst>
</file>

<file path=ppt/tags/tag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70158_1*q_h_i*1_2_1"/>
  <p:tag name="KSO_WM_TEMPLATE_CATEGORY" val="diagram"/>
  <p:tag name="KSO_WM_TEMPLATE_INDEX" val="20170158"/>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 name="KSO_WM_UNIT_USESOURCEFORMAT_APPLY" val="1"/>
  <p:tag name="KSO_WM_UNIT_DIAGRAM_SCHEMECOLOR_ID" val="6"/>
  <p:tag name="KSO_WM_DIAGRAM_VIRTUALLY_FRAME" val="{&quot;height&quot;:314.88850393700784,&quot;left&quot;:11.8396062992126,&quot;top&quot;:105.32196850393703,&quot;width&quot;:913.4929133858268}"/>
</p:tagLst>
</file>

<file path=ppt/tags/tag40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0158_1*q_h_a*1_2_1"/>
  <p:tag name="KSO_WM_TEMPLATE_CATEGORY" val="diagram"/>
  <p:tag name="KSO_WM_TEMPLATE_INDEX" val="2017015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UNIT_DIAGRAM_SCHEMECOLOR_ID" val="6"/>
  <p:tag name="KSO_WM_DIAGRAM_VIRTUALLY_FRAME" val="{&quot;height&quot;:314.88850393700784,&quot;left&quot;:11.8396062992126,&quot;top&quot;:105.32196850393703,&quot;width&quot;:913.4929133858268}"/>
</p:tagLst>
</file>

<file path=ppt/tags/tag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70158_1*q_h_i*1_1_1"/>
  <p:tag name="KSO_WM_TEMPLATE_CATEGORY" val="diagram"/>
  <p:tag name="KSO_WM_TEMPLATE_INDEX" val="20170158"/>
  <p:tag name="KSO_WM_UNIT_LAYERLEVEL" val="1_1_1"/>
  <p:tag name="KSO_WM_TAG_VERSION" val="1.0"/>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 name="KSO_WM_UNIT_USESOURCEFORMAT_APPLY" val="1"/>
  <p:tag name="KSO_WM_UNIT_DIAGRAM_SCHEMECOLOR_ID" val="6"/>
  <p:tag name="KSO_WM_DIAGRAM_VIRTUALLY_FRAME" val="{&quot;height&quot;:314.88850393700784,&quot;left&quot;:-8.7603937007874,&quot;top&quot;:149.371968503937,&quot;width&quot;:913.4929133858268}"/>
</p:tagLst>
</file>

<file path=ppt/tags/tag40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0158_1*q_h_a*1_1_1"/>
  <p:tag name="KSO_WM_TEMPLATE_CATEGORY" val="diagram"/>
  <p:tag name="KSO_WM_TEMPLATE_INDEX" val="20170158"/>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UNIT_DIAGRAM_SCHEMECOLOR_ID" val="6"/>
  <p:tag name="KSO_WM_DIAGRAM_VIRTUALLY_FRAME" val="{&quot;height&quot;:314.88850393700784,&quot;left&quot;:-8.7603937007874,&quot;top&quot;:149.371968503937,&quot;width&quot;:913.4929133858268}"/>
</p:tagLst>
</file>

<file path=ppt/tags/tag4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70158_1*q_h_i*1_2_1"/>
  <p:tag name="KSO_WM_TEMPLATE_CATEGORY" val="diagram"/>
  <p:tag name="KSO_WM_TEMPLATE_INDEX" val="20170158"/>
  <p:tag name="KSO_WM_UNIT_LAYERLEVEL" val="1_1_1"/>
  <p:tag name="KSO_WM_TAG_VERSION" val="1.0"/>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 name="KSO_WM_UNIT_USESOURCEFORMAT_APPLY" val="1"/>
  <p:tag name="KSO_WM_UNIT_DIAGRAM_SCHEMECOLOR_ID" val="6"/>
  <p:tag name="KSO_WM_DIAGRAM_VIRTUALLY_FRAME" val="{&quot;height&quot;:314.88850393700784,&quot;left&quot;:-8.7603937007874,&quot;top&quot;:149.371968503937,&quot;width&quot;:913.4929133858268}"/>
</p:tagLst>
</file>

<file path=ppt/tags/tag40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0158_1*q_h_a*1_2_1"/>
  <p:tag name="KSO_WM_TEMPLATE_CATEGORY" val="diagram"/>
  <p:tag name="KSO_WM_TEMPLATE_INDEX" val="20170158"/>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UNIT_DIAGRAM_SCHEMECOLOR_ID" val="6"/>
  <p:tag name="KSO_WM_DIAGRAM_VIRTUALLY_FRAME" val="{&quot;height&quot;:314.88850393700784,&quot;left&quot;:-8.7603937007874,&quot;top&quot;:149.371968503937,&quot;width&quot;:913.4929133858268}"/>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6"/>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6"/>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6916"/>
  <p:tag name="KSO_WM_TEMPLATE_MASTER_THUMB_INDEX" val="12"/>
  <p:tag name="KSO_WM_TEMPLATE_THUMBS_INDEX" val="1、4、7、8、10、11、12、13、15"/>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7"/>
  <p:tag name="KSO_WM_UNIT_LAYERLEVEL" val="1"/>
  <p:tag name="KSO_WM_TAG_VERSION" val="1.0"/>
  <p:tag name="KSO_WM_BEAUTIFY_FLAG" val="#wm#"/>
  <p:tag name="KSO_WM_UNIT_TYPE" val="y"/>
  <p:tag name="KSO_WM_UNIT_INDEX" val="7"/>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UNIT_TYPE" val="y"/>
  <p:tag name="KSO_WM_UNIT_INDEX" val="5"/>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6"/>
  <p:tag name="KSO_WM_UNIT_LAYERLEVEL" val="1"/>
  <p:tag name="KSO_WM_TAG_VERSION" val="1.0"/>
  <p:tag name="KSO_WM_BEAUTIFY_FLAG" val="#wm#"/>
  <p:tag name="KSO_WM_UNIT_TYPE" val="y"/>
  <p:tag name="KSO_WM_UNIT_INDEX" val="6"/>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D9D9D9"/>
      </a:dk2>
      <a:lt2>
        <a:srgbClr val="FFFFFF"/>
      </a:lt2>
      <a:accent1>
        <a:srgbClr val="577CCE"/>
      </a:accent1>
      <a:accent2>
        <a:srgbClr val="5999AF"/>
      </a:accent2>
      <a:accent3>
        <a:srgbClr val="5BA080"/>
      </a:accent3>
      <a:accent4>
        <a:srgbClr val="8BAA69"/>
      </a:accent4>
      <a:accent5>
        <a:srgbClr val="D6B250"/>
      </a:accent5>
      <a:accent6>
        <a:srgbClr val="E79647"/>
      </a:accent6>
      <a:hlink>
        <a:srgbClr val="0000FF"/>
      </a:hlink>
      <a:folHlink>
        <a:srgbClr val="FF00F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1092</Words>
  <Application>Microsoft Office PowerPoint</Application>
  <PresentationFormat>宽屏</PresentationFormat>
  <Paragraphs>188</Paragraphs>
  <Slides>26</Slides>
  <Notes>5</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26</vt:i4>
      </vt:variant>
    </vt:vector>
  </HeadingPairs>
  <TitlesOfParts>
    <vt:vector size="35" baseType="lpstr">
      <vt:lpstr>黑体</vt:lpstr>
      <vt:lpstr>楷体_GB2312</vt:lpstr>
      <vt:lpstr>微软雅黑</vt:lpstr>
      <vt:lpstr>Arial</vt:lpstr>
      <vt:lpstr>Calibri</vt:lpstr>
      <vt:lpstr>Impact</vt:lpstr>
      <vt:lpstr>Wingdings</vt:lpstr>
      <vt:lpstr>Office 主题​​</vt:lpstr>
      <vt:lpstr>1_Office 主题​​</vt:lpstr>
      <vt:lpstr>PowerPoint 演示文稿</vt:lpstr>
      <vt:lpstr>PowerPoint 演示文稿</vt:lpstr>
      <vt:lpstr>PowerPoint 演示文稿</vt:lpstr>
      <vt:lpstr>一、风险的概念</vt:lpstr>
      <vt:lpstr>一、风险的概念</vt:lpstr>
      <vt:lpstr>二、风险的特征</vt:lpstr>
      <vt:lpstr>三、风险的分类</vt:lpstr>
      <vt:lpstr>三、风险的分类</vt:lpstr>
      <vt:lpstr>三、风险的分类</vt:lpstr>
      <vt:lpstr>三、风险的分类</vt:lpstr>
      <vt:lpstr>三、风险的分类</vt:lpstr>
      <vt:lpstr>三、风险的分类</vt:lpstr>
      <vt:lpstr>四、风险的管理手段</vt:lpstr>
      <vt:lpstr>五、风险与保险</vt:lpstr>
      <vt:lpstr>PowerPoint 演示文稿</vt:lpstr>
      <vt:lpstr>PowerPoint 演示文稿</vt:lpstr>
      <vt:lpstr>PowerPoint 演示文稿</vt:lpstr>
      <vt:lpstr>一、保险的概念</vt:lpstr>
      <vt:lpstr>一、保险的概念</vt:lpstr>
      <vt:lpstr>一、保险的概念</vt:lpstr>
      <vt:lpstr>二、保险的发展简史</vt:lpstr>
      <vt:lpstr>二、保险的发展简史</vt:lpstr>
      <vt:lpstr>二、保险的发展简史</vt:lpstr>
      <vt:lpstr>三、保险的分类</vt:lpstr>
      <vt:lpstr>四、保险的职能 </vt:lpstr>
      <vt:lpstr>五、保险的基本原则</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Guaili Zhang</cp:lastModifiedBy>
  <cp:revision>192</cp:revision>
  <dcterms:created xsi:type="dcterms:W3CDTF">2019-06-19T02:08:00Z</dcterms:created>
  <dcterms:modified xsi:type="dcterms:W3CDTF">2024-06-17T02:55:59Z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758B6174F5EA442DBBDF1521EFB93A3B_13</vt:lpwstr>
  </property>
</Properties>
</file>